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notesMasterIdLst>
    <p:notesMasterId r:id="rId65"/>
  </p:notesMasterIdLst>
  <p:handoutMasterIdLst>
    <p:handoutMasterId r:id="rId66"/>
  </p:handoutMasterIdLst>
  <p:sldIdLst>
    <p:sldId id="359" r:id="rId3"/>
    <p:sldId id="298" r:id="rId4"/>
    <p:sldId id="363" r:id="rId5"/>
    <p:sldId id="361" r:id="rId6"/>
    <p:sldId id="362" r:id="rId7"/>
    <p:sldId id="364" r:id="rId8"/>
    <p:sldId id="390" r:id="rId9"/>
    <p:sldId id="367" r:id="rId10"/>
    <p:sldId id="391" r:id="rId11"/>
    <p:sldId id="379" r:id="rId12"/>
    <p:sldId id="378" r:id="rId13"/>
    <p:sldId id="399" r:id="rId14"/>
    <p:sldId id="389" r:id="rId15"/>
    <p:sldId id="307" r:id="rId16"/>
    <p:sldId id="352" r:id="rId17"/>
    <p:sldId id="312" r:id="rId18"/>
    <p:sldId id="385" r:id="rId19"/>
    <p:sldId id="310" r:id="rId20"/>
    <p:sldId id="358" r:id="rId21"/>
    <p:sldId id="392" r:id="rId22"/>
    <p:sldId id="316" r:id="rId23"/>
    <p:sldId id="388" r:id="rId24"/>
    <p:sldId id="353" r:id="rId25"/>
    <p:sldId id="370" r:id="rId26"/>
    <p:sldId id="371" r:id="rId27"/>
    <p:sldId id="372" r:id="rId28"/>
    <p:sldId id="373" r:id="rId29"/>
    <p:sldId id="386" r:id="rId30"/>
    <p:sldId id="317" r:id="rId31"/>
    <p:sldId id="318" r:id="rId32"/>
    <p:sldId id="322" r:id="rId33"/>
    <p:sldId id="320" r:id="rId34"/>
    <p:sldId id="319" r:id="rId35"/>
    <p:sldId id="324" r:id="rId36"/>
    <p:sldId id="323" r:id="rId37"/>
    <p:sldId id="321" r:id="rId38"/>
    <p:sldId id="325" r:id="rId39"/>
    <p:sldId id="287" r:id="rId40"/>
    <p:sldId id="328" r:id="rId41"/>
    <p:sldId id="327" r:id="rId42"/>
    <p:sldId id="330" r:id="rId43"/>
    <p:sldId id="331" r:id="rId44"/>
    <p:sldId id="332" r:id="rId45"/>
    <p:sldId id="333" r:id="rId46"/>
    <p:sldId id="337" r:id="rId47"/>
    <p:sldId id="336" r:id="rId48"/>
    <p:sldId id="334" r:id="rId49"/>
    <p:sldId id="354" r:id="rId50"/>
    <p:sldId id="339" r:id="rId51"/>
    <p:sldId id="340" r:id="rId52"/>
    <p:sldId id="395" r:id="rId53"/>
    <p:sldId id="400" r:id="rId54"/>
    <p:sldId id="402" r:id="rId55"/>
    <p:sldId id="403" r:id="rId56"/>
    <p:sldId id="401" r:id="rId57"/>
    <p:sldId id="394" r:id="rId58"/>
    <p:sldId id="397" r:id="rId59"/>
    <p:sldId id="396" r:id="rId60"/>
    <p:sldId id="398" r:id="rId61"/>
    <p:sldId id="393" r:id="rId62"/>
    <p:sldId id="305" r:id="rId63"/>
    <p:sldId id="306" r:id="rId6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3D88"/>
    <a:srgbClr val="DC3539"/>
    <a:srgbClr val="E52521"/>
    <a:srgbClr val="FDD30F"/>
    <a:srgbClr val="1D3E86"/>
    <a:srgbClr val="C81517"/>
    <a:srgbClr val="FFD302"/>
    <a:srgbClr val="E73648"/>
    <a:srgbClr val="3260A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47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23766"/>
    </p:cViewPr>
  </p:sorterViewPr>
  <p:notesViewPr>
    <p:cSldViewPr snapToGrid="0">
      <p:cViewPr varScale="1">
        <p:scale>
          <a:sx n="65" d="100"/>
          <a:sy n="65" d="100"/>
        </p:scale>
        <p:origin x="3154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E1211D"/>
            </a:solidFill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1-5595-4DE5-87A3-3EF40013898E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3-5595-4DE5-87A3-3EF40013898E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55</c:v>
                </c:pt>
                <c:pt idx="1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595-4DE5-87A3-3EF4001389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CCD0-40F9-955B-B0757DB66CB6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  <a:alpha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CCD0-40F9-955B-B0757DB66CB6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CD0-40F9-955B-B0757DB66C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295C4C-8840-4F6C-91A5-C55478F9B82E}" type="datetimeFigureOut">
              <a:rPr lang="es-PE" smtClean="0"/>
              <a:t>22/11/2023</a:t>
            </a:fld>
            <a:endParaRPr lang="es-PE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581E32-9552-4271-98DC-964247F79423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052452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emf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emf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emf"/><Relationship Id="rId4" Type="http://schemas.openxmlformats.org/officeDocument/2006/relationships/image" Target="../media/image8.emf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05D44A17-6F48-4276-AD53-B8168BC3281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7950" y="245651"/>
            <a:ext cx="10544391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0" baseline="0">
                <a:solidFill>
                  <a:srgbClr val="E7401E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70" name="Grupo 69"/>
          <p:cNvGrpSpPr/>
          <p:nvPr userDrawn="1"/>
        </p:nvGrpSpPr>
        <p:grpSpPr>
          <a:xfrm>
            <a:off x="-36513" y="11113"/>
            <a:ext cx="12228513" cy="827087"/>
            <a:chOff x="-36513" y="11113"/>
            <a:chExt cx="13176251" cy="860425"/>
          </a:xfrm>
        </p:grpSpPr>
        <p:grpSp>
          <p:nvGrpSpPr>
            <p:cNvPr id="68" name="Grupo 67"/>
            <p:cNvGrpSpPr/>
            <p:nvPr userDrawn="1"/>
          </p:nvGrpSpPr>
          <p:grpSpPr>
            <a:xfrm>
              <a:off x="-36513" y="11113"/>
              <a:ext cx="3859213" cy="860425"/>
              <a:chOff x="-36513" y="11113"/>
              <a:chExt cx="3859213" cy="860425"/>
            </a:xfrm>
          </p:grpSpPr>
          <p:sp>
            <p:nvSpPr>
              <p:cNvPr id="48" name="Freeform 5"/>
              <p:cNvSpPr>
                <a:spLocks/>
              </p:cNvSpPr>
              <p:nvPr userDrawn="1"/>
            </p:nvSpPr>
            <p:spPr bwMode="auto">
              <a:xfrm>
                <a:off x="3538537" y="17463"/>
                <a:ext cx="284163" cy="322263"/>
              </a:xfrm>
              <a:custGeom>
                <a:avLst/>
                <a:gdLst>
                  <a:gd name="T0" fmla="*/ 0 w 179"/>
                  <a:gd name="T1" fmla="*/ 94 h 203"/>
                  <a:gd name="T2" fmla="*/ 179 w 179"/>
                  <a:gd name="T3" fmla="*/ 0 h 203"/>
                  <a:gd name="T4" fmla="*/ 170 w 179"/>
                  <a:gd name="T5" fmla="*/ 203 h 203"/>
                  <a:gd name="T6" fmla="*/ 0 w 179"/>
                  <a:gd name="T7" fmla="*/ 94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9" h="203">
                    <a:moveTo>
                      <a:pt x="0" y="94"/>
                    </a:moveTo>
                    <a:lnTo>
                      <a:pt x="179" y="0"/>
                    </a:lnTo>
                    <a:lnTo>
                      <a:pt x="170" y="203"/>
                    </a:lnTo>
                    <a:lnTo>
                      <a:pt x="0" y="94"/>
                    </a:lnTo>
                    <a:close/>
                  </a:path>
                </a:pathLst>
              </a:custGeom>
              <a:solidFill>
                <a:srgbClr val="E738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" name="Freeform 6"/>
              <p:cNvSpPr>
                <a:spLocks/>
              </p:cNvSpPr>
              <p:nvPr userDrawn="1"/>
            </p:nvSpPr>
            <p:spPr bwMode="auto">
              <a:xfrm>
                <a:off x="1771650" y="565150"/>
                <a:ext cx="319088" cy="292100"/>
              </a:xfrm>
              <a:custGeom>
                <a:avLst/>
                <a:gdLst>
                  <a:gd name="T0" fmla="*/ 0 w 201"/>
                  <a:gd name="T1" fmla="*/ 20 h 184"/>
                  <a:gd name="T2" fmla="*/ 201 w 201"/>
                  <a:gd name="T3" fmla="*/ 0 h 184"/>
                  <a:gd name="T4" fmla="*/ 117 w 201"/>
                  <a:gd name="T5" fmla="*/ 184 h 184"/>
                  <a:gd name="T6" fmla="*/ 0 w 201"/>
                  <a:gd name="T7" fmla="*/ 2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1" h="184">
                    <a:moveTo>
                      <a:pt x="0" y="20"/>
                    </a:moveTo>
                    <a:lnTo>
                      <a:pt x="201" y="0"/>
                    </a:lnTo>
                    <a:lnTo>
                      <a:pt x="117" y="184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2C62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" name="Freeform 7"/>
              <p:cNvSpPr>
                <a:spLocks/>
              </p:cNvSpPr>
              <p:nvPr userDrawn="1"/>
            </p:nvSpPr>
            <p:spPr bwMode="auto">
              <a:xfrm>
                <a:off x="2235200" y="485775"/>
                <a:ext cx="314325" cy="306388"/>
              </a:xfrm>
              <a:custGeom>
                <a:avLst/>
                <a:gdLst>
                  <a:gd name="T0" fmla="*/ 0 w 198"/>
                  <a:gd name="T1" fmla="*/ 37 h 193"/>
                  <a:gd name="T2" fmla="*/ 198 w 198"/>
                  <a:gd name="T3" fmla="*/ 0 h 193"/>
                  <a:gd name="T4" fmla="*/ 131 w 198"/>
                  <a:gd name="T5" fmla="*/ 193 h 193"/>
                  <a:gd name="T6" fmla="*/ 0 w 198"/>
                  <a:gd name="T7" fmla="*/ 37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8" h="193">
                    <a:moveTo>
                      <a:pt x="0" y="37"/>
                    </a:moveTo>
                    <a:lnTo>
                      <a:pt x="198" y="0"/>
                    </a:lnTo>
                    <a:lnTo>
                      <a:pt x="131" y="193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E738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" name="Freeform 8"/>
              <p:cNvSpPr>
                <a:spLocks/>
              </p:cNvSpPr>
              <p:nvPr userDrawn="1"/>
            </p:nvSpPr>
            <p:spPr bwMode="auto">
              <a:xfrm>
                <a:off x="2690812" y="374650"/>
                <a:ext cx="307975" cy="312738"/>
              </a:xfrm>
              <a:custGeom>
                <a:avLst/>
                <a:gdLst>
                  <a:gd name="T0" fmla="*/ 0 w 194"/>
                  <a:gd name="T1" fmla="*/ 50 h 197"/>
                  <a:gd name="T2" fmla="*/ 194 w 194"/>
                  <a:gd name="T3" fmla="*/ 0 h 197"/>
                  <a:gd name="T4" fmla="*/ 138 w 194"/>
                  <a:gd name="T5" fmla="*/ 197 h 197"/>
                  <a:gd name="T6" fmla="*/ 0 w 194"/>
                  <a:gd name="T7" fmla="*/ 5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4" h="197">
                    <a:moveTo>
                      <a:pt x="0" y="50"/>
                    </a:moveTo>
                    <a:lnTo>
                      <a:pt x="194" y="0"/>
                    </a:lnTo>
                    <a:lnTo>
                      <a:pt x="138" y="197"/>
                    </a:lnTo>
                    <a:lnTo>
                      <a:pt x="0" y="50"/>
                    </a:lnTo>
                    <a:close/>
                  </a:path>
                </a:pathLst>
              </a:custGeom>
              <a:solidFill>
                <a:srgbClr val="FBBA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" name="Freeform 9"/>
              <p:cNvSpPr>
                <a:spLocks/>
              </p:cNvSpPr>
              <p:nvPr userDrawn="1"/>
            </p:nvSpPr>
            <p:spPr bwMode="auto">
              <a:xfrm>
                <a:off x="3130550" y="215900"/>
                <a:ext cx="301625" cy="319088"/>
              </a:xfrm>
              <a:custGeom>
                <a:avLst/>
                <a:gdLst>
                  <a:gd name="T0" fmla="*/ 0 w 190"/>
                  <a:gd name="T1" fmla="*/ 72 h 201"/>
                  <a:gd name="T2" fmla="*/ 190 w 190"/>
                  <a:gd name="T3" fmla="*/ 0 h 201"/>
                  <a:gd name="T4" fmla="*/ 157 w 190"/>
                  <a:gd name="T5" fmla="*/ 201 h 201"/>
                  <a:gd name="T6" fmla="*/ 0 w 190"/>
                  <a:gd name="T7" fmla="*/ 7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0" h="201">
                    <a:moveTo>
                      <a:pt x="0" y="72"/>
                    </a:moveTo>
                    <a:lnTo>
                      <a:pt x="190" y="0"/>
                    </a:lnTo>
                    <a:lnTo>
                      <a:pt x="157" y="201"/>
                    </a:lnTo>
                    <a:lnTo>
                      <a:pt x="0" y="72"/>
                    </a:lnTo>
                    <a:close/>
                  </a:path>
                </a:pathLst>
              </a:custGeom>
              <a:solidFill>
                <a:srgbClr val="2C62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" name="Freeform 10"/>
              <p:cNvSpPr>
                <a:spLocks/>
              </p:cNvSpPr>
              <p:nvPr userDrawn="1"/>
            </p:nvSpPr>
            <p:spPr bwMode="auto">
              <a:xfrm>
                <a:off x="-33338" y="354013"/>
                <a:ext cx="309563" cy="315913"/>
              </a:xfrm>
              <a:custGeom>
                <a:avLst/>
                <a:gdLst>
                  <a:gd name="T0" fmla="*/ 195 w 195"/>
                  <a:gd name="T1" fmla="*/ 59 h 199"/>
                  <a:gd name="T2" fmla="*/ 0 w 195"/>
                  <a:gd name="T3" fmla="*/ 0 h 199"/>
                  <a:gd name="T4" fmla="*/ 41 w 195"/>
                  <a:gd name="T5" fmla="*/ 199 h 199"/>
                  <a:gd name="T6" fmla="*/ 195 w 195"/>
                  <a:gd name="T7" fmla="*/ 59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5" h="199">
                    <a:moveTo>
                      <a:pt x="195" y="59"/>
                    </a:moveTo>
                    <a:lnTo>
                      <a:pt x="0" y="0"/>
                    </a:lnTo>
                    <a:lnTo>
                      <a:pt x="41" y="199"/>
                    </a:lnTo>
                    <a:lnTo>
                      <a:pt x="195" y="59"/>
                    </a:lnTo>
                    <a:close/>
                  </a:path>
                </a:pathLst>
              </a:custGeom>
              <a:solidFill>
                <a:srgbClr val="FBBA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" name="Freeform 11"/>
              <p:cNvSpPr>
                <a:spLocks/>
              </p:cNvSpPr>
              <p:nvPr userDrawn="1"/>
            </p:nvSpPr>
            <p:spPr bwMode="auto">
              <a:xfrm>
                <a:off x="1301750" y="590550"/>
                <a:ext cx="322263" cy="280988"/>
              </a:xfrm>
              <a:custGeom>
                <a:avLst/>
                <a:gdLst>
                  <a:gd name="T0" fmla="*/ 203 w 203"/>
                  <a:gd name="T1" fmla="*/ 4 h 177"/>
                  <a:gd name="T2" fmla="*/ 0 w 203"/>
                  <a:gd name="T3" fmla="*/ 0 h 177"/>
                  <a:gd name="T4" fmla="*/ 99 w 203"/>
                  <a:gd name="T5" fmla="*/ 177 h 177"/>
                  <a:gd name="T6" fmla="*/ 203 w 203"/>
                  <a:gd name="T7" fmla="*/ 4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3" h="177">
                    <a:moveTo>
                      <a:pt x="203" y="4"/>
                    </a:moveTo>
                    <a:lnTo>
                      <a:pt x="0" y="0"/>
                    </a:lnTo>
                    <a:lnTo>
                      <a:pt x="99" y="177"/>
                    </a:lnTo>
                    <a:lnTo>
                      <a:pt x="203" y="4"/>
                    </a:lnTo>
                    <a:close/>
                  </a:path>
                </a:pathLst>
              </a:custGeom>
              <a:solidFill>
                <a:srgbClr val="FBBA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" name="Freeform 12"/>
              <p:cNvSpPr>
                <a:spLocks/>
              </p:cNvSpPr>
              <p:nvPr userDrawn="1"/>
            </p:nvSpPr>
            <p:spPr bwMode="auto">
              <a:xfrm>
                <a:off x="841375" y="558800"/>
                <a:ext cx="319088" cy="292100"/>
              </a:xfrm>
              <a:custGeom>
                <a:avLst/>
                <a:gdLst>
                  <a:gd name="T0" fmla="*/ 201 w 201"/>
                  <a:gd name="T1" fmla="*/ 15 h 184"/>
                  <a:gd name="T2" fmla="*/ 0 w 201"/>
                  <a:gd name="T3" fmla="*/ 0 h 184"/>
                  <a:gd name="T4" fmla="*/ 87 w 201"/>
                  <a:gd name="T5" fmla="*/ 184 h 184"/>
                  <a:gd name="T6" fmla="*/ 201 w 201"/>
                  <a:gd name="T7" fmla="*/ 15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1" h="184">
                    <a:moveTo>
                      <a:pt x="201" y="15"/>
                    </a:moveTo>
                    <a:lnTo>
                      <a:pt x="0" y="0"/>
                    </a:lnTo>
                    <a:lnTo>
                      <a:pt x="87" y="184"/>
                    </a:lnTo>
                    <a:lnTo>
                      <a:pt x="201" y="15"/>
                    </a:lnTo>
                    <a:close/>
                  </a:path>
                </a:pathLst>
              </a:custGeom>
              <a:solidFill>
                <a:srgbClr val="E738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" name="Freeform 13"/>
              <p:cNvSpPr>
                <a:spLocks/>
              </p:cNvSpPr>
              <p:nvPr userDrawn="1"/>
            </p:nvSpPr>
            <p:spPr bwMode="auto">
              <a:xfrm>
                <a:off x="388937" y="479425"/>
                <a:ext cx="315913" cy="304800"/>
              </a:xfrm>
              <a:custGeom>
                <a:avLst/>
                <a:gdLst>
                  <a:gd name="T0" fmla="*/ 199 w 199"/>
                  <a:gd name="T1" fmla="*/ 39 h 192"/>
                  <a:gd name="T2" fmla="*/ 0 w 199"/>
                  <a:gd name="T3" fmla="*/ 0 h 192"/>
                  <a:gd name="T4" fmla="*/ 67 w 199"/>
                  <a:gd name="T5" fmla="*/ 192 h 192"/>
                  <a:gd name="T6" fmla="*/ 199 w 199"/>
                  <a:gd name="T7" fmla="*/ 39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9" h="192">
                    <a:moveTo>
                      <a:pt x="199" y="39"/>
                    </a:moveTo>
                    <a:lnTo>
                      <a:pt x="0" y="0"/>
                    </a:lnTo>
                    <a:lnTo>
                      <a:pt x="67" y="192"/>
                    </a:lnTo>
                    <a:lnTo>
                      <a:pt x="199" y="39"/>
                    </a:lnTo>
                    <a:close/>
                  </a:path>
                </a:pathLst>
              </a:custGeom>
              <a:solidFill>
                <a:srgbClr val="2C62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" name="Freeform 14"/>
              <p:cNvSpPr>
                <a:spLocks/>
              </p:cNvSpPr>
              <p:nvPr userDrawn="1"/>
            </p:nvSpPr>
            <p:spPr bwMode="auto">
              <a:xfrm>
                <a:off x="-36513" y="11113"/>
                <a:ext cx="3859213" cy="647700"/>
              </a:xfrm>
              <a:custGeom>
                <a:avLst/>
                <a:gdLst>
                  <a:gd name="T0" fmla="*/ 0 w 1125"/>
                  <a:gd name="T1" fmla="*/ 97 h 187"/>
                  <a:gd name="T2" fmla="*/ 573 w 1125"/>
                  <a:gd name="T3" fmla="*/ 164 h 187"/>
                  <a:gd name="T4" fmla="*/ 1125 w 1125"/>
                  <a:gd name="T5" fmla="*/ 0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25" h="187">
                    <a:moveTo>
                      <a:pt x="0" y="97"/>
                    </a:moveTo>
                    <a:cubicBezTo>
                      <a:pt x="92" y="130"/>
                      <a:pt x="293" y="187"/>
                      <a:pt x="573" y="164"/>
                    </a:cubicBezTo>
                    <a:cubicBezTo>
                      <a:pt x="870" y="139"/>
                      <a:pt x="1053" y="44"/>
                      <a:pt x="1125" y="0"/>
                    </a:cubicBezTo>
                  </a:path>
                </a:pathLst>
              </a:custGeom>
              <a:noFill/>
              <a:ln w="12700" cap="flat">
                <a:solidFill>
                  <a:srgbClr val="2C62AC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  <p:grpSp>
          <p:nvGrpSpPr>
            <p:cNvPr id="69" name="Grupo 68"/>
            <p:cNvGrpSpPr/>
            <p:nvPr userDrawn="1"/>
          </p:nvGrpSpPr>
          <p:grpSpPr>
            <a:xfrm>
              <a:off x="9280525" y="11113"/>
              <a:ext cx="3859213" cy="860425"/>
              <a:chOff x="9280525" y="11113"/>
              <a:chExt cx="3859213" cy="860425"/>
            </a:xfrm>
          </p:grpSpPr>
          <p:sp>
            <p:nvSpPr>
              <p:cNvPr id="58" name="Freeform 15"/>
              <p:cNvSpPr>
                <a:spLocks/>
              </p:cNvSpPr>
              <p:nvPr userDrawn="1"/>
            </p:nvSpPr>
            <p:spPr bwMode="auto">
              <a:xfrm>
                <a:off x="9280525" y="17463"/>
                <a:ext cx="284163" cy="322263"/>
              </a:xfrm>
              <a:custGeom>
                <a:avLst/>
                <a:gdLst>
                  <a:gd name="T0" fmla="*/ 179 w 179"/>
                  <a:gd name="T1" fmla="*/ 94 h 203"/>
                  <a:gd name="T2" fmla="*/ 0 w 179"/>
                  <a:gd name="T3" fmla="*/ 0 h 203"/>
                  <a:gd name="T4" fmla="*/ 9 w 179"/>
                  <a:gd name="T5" fmla="*/ 203 h 203"/>
                  <a:gd name="T6" fmla="*/ 179 w 179"/>
                  <a:gd name="T7" fmla="*/ 94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9" h="203">
                    <a:moveTo>
                      <a:pt x="179" y="94"/>
                    </a:moveTo>
                    <a:lnTo>
                      <a:pt x="0" y="0"/>
                    </a:lnTo>
                    <a:lnTo>
                      <a:pt x="9" y="203"/>
                    </a:lnTo>
                    <a:lnTo>
                      <a:pt x="179" y="94"/>
                    </a:lnTo>
                    <a:close/>
                  </a:path>
                </a:pathLst>
              </a:custGeom>
              <a:solidFill>
                <a:srgbClr val="E738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9" name="Freeform 16"/>
              <p:cNvSpPr>
                <a:spLocks/>
              </p:cNvSpPr>
              <p:nvPr userDrawn="1"/>
            </p:nvSpPr>
            <p:spPr bwMode="auto">
              <a:xfrm>
                <a:off x="11012488" y="565150"/>
                <a:ext cx="319088" cy="292100"/>
              </a:xfrm>
              <a:custGeom>
                <a:avLst/>
                <a:gdLst>
                  <a:gd name="T0" fmla="*/ 201 w 201"/>
                  <a:gd name="T1" fmla="*/ 20 h 184"/>
                  <a:gd name="T2" fmla="*/ 0 w 201"/>
                  <a:gd name="T3" fmla="*/ 0 h 184"/>
                  <a:gd name="T4" fmla="*/ 85 w 201"/>
                  <a:gd name="T5" fmla="*/ 184 h 184"/>
                  <a:gd name="T6" fmla="*/ 201 w 201"/>
                  <a:gd name="T7" fmla="*/ 2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1" h="184">
                    <a:moveTo>
                      <a:pt x="201" y="20"/>
                    </a:moveTo>
                    <a:lnTo>
                      <a:pt x="0" y="0"/>
                    </a:lnTo>
                    <a:lnTo>
                      <a:pt x="85" y="184"/>
                    </a:lnTo>
                    <a:lnTo>
                      <a:pt x="201" y="20"/>
                    </a:lnTo>
                    <a:close/>
                  </a:path>
                </a:pathLst>
              </a:custGeom>
              <a:solidFill>
                <a:srgbClr val="2C62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0" name="Freeform 17"/>
              <p:cNvSpPr>
                <a:spLocks/>
              </p:cNvSpPr>
              <p:nvPr userDrawn="1"/>
            </p:nvSpPr>
            <p:spPr bwMode="auto">
              <a:xfrm>
                <a:off x="10553700" y="485775"/>
                <a:ext cx="315913" cy="306388"/>
              </a:xfrm>
              <a:custGeom>
                <a:avLst/>
                <a:gdLst>
                  <a:gd name="T0" fmla="*/ 199 w 199"/>
                  <a:gd name="T1" fmla="*/ 37 h 193"/>
                  <a:gd name="T2" fmla="*/ 0 w 199"/>
                  <a:gd name="T3" fmla="*/ 0 h 193"/>
                  <a:gd name="T4" fmla="*/ 67 w 199"/>
                  <a:gd name="T5" fmla="*/ 193 h 193"/>
                  <a:gd name="T6" fmla="*/ 199 w 199"/>
                  <a:gd name="T7" fmla="*/ 37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9" h="193">
                    <a:moveTo>
                      <a:pt x="199" y="37"/>
                    </a:moveTo>
                    <a:lnTo>
                      <a:pt x="0" y="0"/>
                    </a:lnTo>
                    <a:lnTo>
                      <a:pt x="67" y="193"/>
                    </a:lnTo>
                    <a:lnTo>
                      <a:pt x="199" y="37"/>
                    </a:lnTo>
                    <a:close/>
                  </a:path>
                </a:pathLst>
              </a:custGeom>
              <a:solidFill>
                <a:srgbClr val="E738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1" name="Freeform 18"/>
              <p:cNvSpPr>
                <a:spLocks/>
              </p:cNvSpPr>
              <p:nvPr userDrawn="1"/>
            </p:nvSpPr>
            <p:spPr bwMode="auto">
              <a:xfrm>
                <a:off x="10104438" y="374650"/>
                <a:ext cx="307975" cy="312738"/>
              </a:xfrm>
              <a:custGeom>
                <a:avLst/>
                <a:gdLst>
                  <a:gd name="T0" fmla="*/ 194 w 194"/>
                  <a:gd name="T1" fmla="*/ 50 h 197"/>
                  <a:gd name="T2" fmla="*/ 0 w 194"/>
                  <a:gd name="T3" fmla="*/ 0 h 197"/>
                  <a:gd name="T4" fmla="*/ 54 w 194"/>
                  <a:gd name="T5" fmla="*/ 197 h 197"/>
                  <a:gd name="T6" fmla="*/ 194 w 194"/>
                  <a:gd name="T7" fmla="*/ 5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4" h="197">
                    <a:moveTo>
                      <a:pt x="194" y="50"/>
                    </a:moveTo>
                    <a:lnTo>
                      <a:pt x="0" y="0"/>
                    </a:lnTo>
                    <a:lnTo>
                      <a:pt x="54" y="197"/>
                    </a:lnTo>
                    <a:lnTo>
                      <a:pt x="194" y="50"/>
                    </a:lnTo>
                    <a:close/>
                  </a:path>
                </a:pathLst>
              </a:custGeom>
              <a:solidFill>
                <a:srgbClr val="FBBA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2" name="Freeform 19"/>
              <p:cNvSpPr>
                <a:spLocks/>
              </p:cNvSpPr>
              <p:nvPr userDrawn="1"/>
            </p:nvSpPr>
            <p:spPr bwMode="auto">
              <a:xfrm>
                <a:off x="9671050" y="215900"/>
                <a:ext cx="298450" cy="319088"/>
              </a:xfrm>
              <a:custGeom>
                <a:avLst/>
                <a:gdLst>
                  <a:gd name="T0" fmla="*/ 188 w 188"/>
                  <a:gd name="T1" fmla="*/ 72 h 201"/>
                  <a:gd name="T2" fmla="*/ 0 w 188"/>
                  <a:gd name="T3" fmla="*/ 0 h 201"/>
                  <a:gd name="T4" fmla="*/ 33 w 188"/>
                  <a:gd name="T5" fmla="*/ 201 h 201"/>
                  <a:gd name="T6" fmla="*/ 188 w 188"/>
                  <a:gd name="T7" fmla="*/ 7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8" h="201">
                    <a:moveTo>
                      <a:pt x="188" y="72"/>
                    </a:moveTo>
                    <a:lnTo>
                      <a:pt x="0" y="0"/>
                    </a:lnTo>
                    <a:lnTo>
                      <a:pt x="33" y="201"/>
                    </a:lnTo>
                    <a:lnTo>
                      <a:pt x="188" y="72"/>
                    </a:lnTo>
                    <a:close/>
                  </a:path>
                </a:pathLst>
              </a:custGeom>
              <a:solidFill>
                <a:srgbClr val="2C62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3" name="Freeform 20"/>
              <p:cNvSpPr>
                <a:spLocks/>
              </p:cNvSpPr>
              <p:nvPr userDrawn="1"/>
            </p:nvSpPr>
            <p:spPr bwMode="auto">
              <a:xfrm>
                <a:off x="12828588" y="354013"/>
                <a:ext cx="307975" cy="315913"/>
              </a:xfrm>
              <a:custGeom>
                <a:avLst/>
                <a:gdLst>
                  <a:gd name="T0" fmla="*/ 0 w 194"/>
                  <a:gd name="T1" fmla="*/ 59 h 199"/>
                  <a:gd name="T2" fmla="*/ 194 w 194"/>
                  <a:gd name="T3" fmla="*/ 0 h 199"/>
                  <a:gd name="T4" fmla="*/ 151 w 194"/>
                  <a:gd name="T5" fmla="*/ 199 h 199"/>
                  <a:gd name="T6" fmla="*/ 0 w 194"/>
                  <a:gd name="T7" fmla="*/ 59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4" h="199">
                    <a:moveTo>
                      <a:pt x="0" y="59"/>
                    </a:moveTo>
                    <a:lnTo>
                      <a:pt x="194" y="0"/>
                    </a:lnTo>
                    <a:lnTo>
                      <a:pt x="151" y="199"/>
                    </a:lnTo>
                    <a:lnTo>
                      <a:pt x="0" y="59"/>
                    </a:lnTo>
                    <a:close/>
                  </a:path>
                </a:pathLst>
              </a:custGeom>
              <a:solidFill>
                <a:srgbClr val="FBBA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4" name="Freeform 21"/>
              <p:cNvSpPr>
                <a:spLocks/>
              </p:cNvSpPr>
              <p:nvPr userDrawn="1"/>
            </p:nvSpPr>
            <p:spPr bwMode="auto">
              <a:xfrm>
                <a:off x="11479213" y="590550"/>
                <a:ext cx="322263" cy="280988"/>
              </a:xfrm>
              <a:custGeom>
                <a:avLst/>
                <a:gdLst>
                  <a:gd name="T0" fmla="*/ 0 w 203"/>
                  <a:gd name="T1" fmla="*/ 4 h 177"/>
                  <a:gd name="T2" fmla="*/ 203 w 203"/>
                  <a:gd name="T3" fmla="*/ 0 h 177"/>
                  <a:gd name="T4" fmla="*/ 104 w 203"/>
                  <a:gd name="T5" fmla="*/ 177 h 177"/>
                  <a:gd name="T6" fmla="*/ 0 w 203"/>
                  <a:gd name="T7" fmla="*/ 4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3" h="177">
                    <a:moveTo>
                      <a:pt x="0" y="4"/>
                    </a:moveTo>
                    <a:lnTo>
                      <a:pt x="203" y="0"/>
                    </a:lnTo>
                    <a:lnTo>
                      <a:pt x="104" y="17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FBBA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5" name="Freeform 22"/>
              <p:cNvSpPr>
                <a:spLocks/>
              </p:cNvSpPr>
              <p:nvPr userDrawn="1"/>
            </p:nvSpPr>
            <p:spPr bwMode="auto">
              <a:xfrm>
                <a:off x="11942763" y="558800"/>
                <a:ext cx="319088" cy="292100"/>
              </a:xfrm>
              <a:custGeom>
                <a:avLst/>
                <a:gdLst>
                  <a:gd name="T0" fmla="*/ 0 w 201"/>
                  <a:gd name="T1" fmla="*/ 15 h 184"/>
                  <a:gd name="T2" fmla="*/ 201 w 201"/>
                  <a:gd name="T3" fmla="*/ 0 h 184"/>
                  <a:gd name="T4" fmla="*/ 115 w 201"/>
                  <a:gd name="T5" fmla="*/ 184 h 184"/>
                  <a:gd name="T6" fmla="*/ 0 w 201"/>
                  <a:gd name="T7" fmla="*/ 15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1" h="184">
                    <a:moveTo>
                      <a:pt x="0" y="15"/>
                    </a:moveTo>
                    <a:lnTo>
                      <a:pt x="201" y="0"/>
                    </a:lnTo>
                    <a:lnTo>
                      <a:pt x="115" y="184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E738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6" name="Freeform 23"/>
              <p:cNvSpPr>
                <a:spLocks/>
              </p:cNvSpPr>
              <p:nvPr userDrawn="1"/>
            </p:nvSpPr>
            <p:spPr bwMode="auto">
              <a:xfrm>
                <a:off x="12398375" y="479425"/>
                <a:ext cx="312738" cy="304800"/>
              </a:xfrm>
              <a:custGeom>
                <a:avLst/>
                <a:gdLst>
                  <a:gd name="T0" fmla="*/ 0 w 197"/>
                  <a:gd name="T1" fmla="*/ 39 h 192"/>
                  <a:gd name="T2" fmla="*/ 197 w 197"/>
                  <a:gd name="T3" fmla="*/ 0 h 192"/>
                  <a:gd name="T4" fmla="*/ 132 w 197"/>
                  <a:gd name="T5" fmla="*/ 192 h 192"/>
                  <a:gd name="T6" fmla="*/ 0 w 197"/>
                  <a:gd name="T7" fmla="*/ 39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7" h="192">
                    <a:moveTo>
                      <a:pt x="0" y="39"/>
                    </a:moveTo>
                    <a:lnTo>
                      <a:pt x="197" y="0"/>
                    </a:lnTo>
                    <a:lnTo>
                      <a:pt x="132" y="192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rgbClr val="2C62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7" name="Freeform 24"/>
              <p:cNvSpPr>
                <a:spLocks/>
              </p:cNvSpPr>
              <p:nvPr userDrawn="1"/>
            </p:nvSpPr>
            <p:spPr bwMode="auto">
              <a:xfrm>
                <a:off x="9280525" y="11113"/>
                <a:ext cx="3859213" cy="647700"/>
              </a:xfrm>
              <a:custGeom>
                <a:avLst/>
                <a:gdLst>
                  <a:gd name="T0" fmla="*/ 1125 w 1125"/>
                  <a:gd name="T1" fmla="*/ 97 h 187"/>
                  <a:gd name="T2" fmla="*/ 552 w 1125"/>
                  <a:gd name="T3" fmla="*/ 164 h 187"/>
                  <a:gd name="T4" fmla="*/ 0 w 1125"/>
                  <a:gd name="T5" fmla="*/ 0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25" h="187">
                    <a:moveTo>
                      <a:pt x="1125" y="97"/>
                    </a:moveTo>
                    <a:cubicBezTo>
                      <a:pt x="1033" y="130"/>
                      <a:pt x="832" y="187"/>
                      <a:pt x="552" y="164"/>
                    </a:cubicBezTo>
                    <a:cubicBezTo>
                      <a:pt x="255" y="139"/>
                      <a:pt x="72" y="44"/>
                      <a:pt x="0" y="0"/>
                    </a:cubicBezTo>
                  </a:path>
                </a:pathLst>
              </a:custGeom>
              <a:noFill/>
              <a:ln w="12700" cap="flat">
                <a:solidFill>
                  <a:srgbClr val="2C62AC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</p:grpSp>
      <p:sp>
        <p:nvSpPr>
          <p:cNvPr id="2" name="Rectángulo 1"/>
          <p:cNvSpPr/>
          <p:nvPr userDrawn="1"/>
        </p:nvSpPr>
        <p:spPr>
          <a:xfrm>
            <a:off x="1" y="6266688"/>
            <a:ext cx="12192000" cy="591312"/>
          </a:xfrm>
          <a:prstGeom prst="rect">
            <a:avLst/>
          </a:prstGeom>
          <a:solidFill>
            <a:srgbClr val="E5252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71" name="Imagen 7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1229986">
            <a:off x="8542629" y="2504882"/>
            <a:ext cx="3646392" cy="434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05D44A17-6F48-4276-AD53-B8168BC3281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7950" y="245651"/>
            <a:ext cx="10544391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0" baseline="0">
                <a:solidFill>
                  <a:srgbClr val="E7401E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70" name="Grupo 69"/>
          <p:cNvGrpSpPr/>
          <p:nvPr userDrawn="1"/>
        </p:nvGrpSpPr>
        <p:grpSpPr>
          <a:xfrm>
            <a:off x="-36513" y="11113"/>
            <a:ext cx="12228513" cy="827087"/>
            <a:chOff x="-36513" y="11113"/>
            <a:chExt cx="13176251" cy="860425"/>
          </a:xfrm>
        </p:grpSpPr>
        <p:grpSp>
          <p:nvGrpSpPr>
            <p:cNvPr id="68" name="Grupo 67"/>
            <p:cNvGrpSpPr/>
            <p:nvPr userDrawn="1"/>
          </p:nvGrpSpPr>
          <p:grpSpPr>
            <a:xfrm>
              <a:off x="-36513" y="11113"/>
              <a:ext cx="3859213" cy="860425"/>
              <a:chOff x="-36513" y="11113"/>
              <a:chExt cx="3859213" cy="860425"/>
            </a:xfrm>
          </p:grpSpPr>
          <p:sp>
            <p:nvSpPr>
              <p:cNvPr id="48" name="Freeform 5"/>
              <p:cNvSpPr>
                <a:spLocks/>
              </p:cNvSpPr>
              <p:nvPr userDrawn="1"/>
            </p:nvSpPr>
            <p:spPr bwMode="auto">
              <a:xfrm>
                <a:off x="3538537" y="17463"/>
                <a:ext cx="284163" cy="322263"/>
              </a:xfrm>
              <a:custGeom>
                <a:avLst/>
                <a:gdLst>
                  <a:gd name="T0" fmla="*/ 0 w 179"/>
                  <a:gd name="T1" fmla="*/ 94 h 203"/>
                  <a:gd name="T2" fmla="*/ 179 w 179"/>
                  <a:gd name="T3" fmla="*/ 0 h 203"/>
                  <a:gd name="T4" fmla="*/ 170 w 179"/>
                  <a:gd name="T5" fmla="*/ 203 h 203"/>
                  <a:gd name="T6" fmla="*/ 0 w 179"/>
                  <a:gd name="T7" fmla="*/ 94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9" h="203">
                    <a:moveTo>
                      <a:pt x="0" y="94"/>
                    </a:moveTo>
                    <a:lnTo>
                      <a:pt x="179" y="0"/>
                    </a:lnTo>
                    <a:lnTo>
                      <a:pt x="170" y="203"/>
                    </a:lnTo>
                    <a:lnTo>
                      <a:pt x="0" y="94"/>
                    </a:lnTo>
                    <a:close/>
                  </a:path>
                </a:pathLst>
              </a:custGeom>
              <a:solidFill>
                <a:srgbClr val="E738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" name="Freeform 6"/>
              <p:cNvSpPr>
                <a:spLocks/>
              </p:cNvSpPr>
              <p:nvPr userDrawn="1"/>
            </p:nvSpPr>
            <p:spPr bwMode="auto">
              <a:xfrm>
                <a:off x="1771650" y="565150"/>
                <a:ext cx="319088" cy="292100"/>
              </a:xfrm>
              <a:custGeom>
                <a:avLst/>
                <a:gdLst>
                  <a:gd name="T0" fmla="*/ 0 w 201"/>
                  <a:gd name="T1" fmla="*/ 20 h 184"/>
                  <a:gd name="T2" fmla="*/ 201 w 201"/>
                  <a:gd name="T3" fmla="*/ 0 h 184"/>
                  <a:gd name="T4" fmla="*/ 117 w 201"/>
                  <a:gd name="T5" fmla="*/ 184 h 184"/>
                  <a:gd name="T6" fmla="*/ 0 w 201"/>
                  <a:gd name="T7" fmla="*/ 2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1" h="184">
                    <a:moveTo>
                      <a:pt x="0" y="20"/>
                    </a:moveTo>
                    <a:lnTo>
                      <a:pt x="201" y="0"/>
                    </a:lnTo>
                    <a:lnTo>
                      <a:pt x="117" y="184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2C62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" name="Freeform 7"/>
              <p:cNvSpPr>
                <a:spLocks/>
              </p:cNvSpPr>
              <p:nvPr userDrawn="1"/>
            </p:nvSpPr>
            <p:spPr bwMode="auto">
              <a:xfrm>
                <a:off x="2235200" y="485775"/>
                <a:ext cx="314325" cy="306388"/>
              </a:xfrm>
              <a:custGeom>
                <a:avLst/>
                <a:gdLst>
                  <a:gd name="T0" fmla="*/ 0 w 198"/>
                  <a:gd name="T1" fmla="*/ 37 h 193"/>
                  <a:gd name="T2" fmla="*/ 198 w 198"/>
                  <a:gd name="T3" fmla="*/ 0 h 193"/>
                  <a:gd name="T4" fmla="*/ 131 w 198"/>
                  <a:gd name="T5" fmla="*/ 193 h 193"/>
                  <a:gd name="T6" fmla="*/ 0 w 198"/>
                  <a:gd name="T7" fmla="*/ 37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8" h="193">
                    <a:moveTo>
                      <a:pt x="0" y="37"/>
                    </a:moveTo>
                    <a:lnTo>
                      <a:pt x="198" y="0"/>
                    </a:lnTo>
                    <a:lnTo>
                      <a:pt x="131" y="193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E738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" name="Freeform 8"/>
              <p:cNvSpPr>
                <a:spLocks/>
              </p:cNvSpPr>
              <p:nvPr userDrawn="1"/>
            </p:nvSpPr>
            <p:spPr bwMode="auto">
              <a:xfrm>
                <a:off x="2690812" y="374650"/>
                <a:ext cx="307975" cy="312738"/>
              </a:xfrm>
              <a:custGeom>
                <a:avLst/>
                <a:gdLst>
                  <a:gd name="T0" fmla="*/ 0 w 194"/>
                  <a:gd name="T1" fmla="*/ 50 h 197"/>
                  <a:gd name="T2" fmla="*/ 194 w 194"/>
                  <a:gd name="T3" fmla="*/ 0 h 197"/>
                  <a:gd name="T4" fmla="*/ 138 w 194"/>
                  <a:gd name="T5" fmla="*/ 197 h 197"/>
                  <a:gd name="T6" fmla="*/ 0 w 194"/>
                  <a:gd name="T7" fmla="*/ 5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4" h="197">
                    <a:moveTo>
                      <a:pt x="0" y="50"/>
                    </a:moveTo>
                    <a:lnTo>
                      <a:pt x="194" y="0"/>
                    </a:lnTo>
                    <a:lnTo>
                      <a:pt x="138" y="197"/>
                    </a:lnTo>
                    <a:lnTo>
                      <a:pt x="0" y="50"/>
                    </a:lnTo>
                    <a:close/>
                  </a:path>
                </a:pathLst>
              </a:custGeom>
              <a:solidFill>
                <a:srgbClr val="FBBA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" name="Freeform 9"/>
              <p:cNvSpPr>
                <a:spLocks/>
              </p:cNvSpPr>
              <p:nvPr userDrawn="1"/>
            </p:nvSpPr>
            <p:spPr bwMode="auto">
              <a:xfrm>
                <a:off x="3130550" y="215900"/>
                <a:ext cx="301625" cy="319088"/>
              </a:xfrm>
              <a:custGeom>
                <a:avLst/>
                <a:gdLst>
                  <a:gd name="T0" fmla="*/ 0 w 190"/>
                  <a:gd name="T1" fmla="*/ 72 h 201"/>
                  <a:gd name="T2" fmla="*/ 190 w 190"/>
                  <a:gd name="T3" fmla="*/ 0 h 201"/>
                  <a:gd name="T4" fmla="*/ 157 w 190"/>
                  <a:gd name="T5" fmla="*/ 201 h 201"/>
                  <a:gd name="T6" fmla="*/ 0 w 190"/>
                  <a:gd name="T7" fmla="*/ 7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0" h="201">
                    <a:moveTo>
                      <a:pt x="0" y="72"/>
                    </a:moveTo>
                    <a:lnTo>
                      <a:pt x="190" y="0"/>
                    </a:lnTo>
                    <a:lnTo>
                      <a:pt x="157" y="201"/>
                    </a:lnTo>
                    <a:lnTo>
                      <a:pt x="0" y="72"/>
                    </a:lnTo>
                    <a:close/>
                  </a:path>
                </a:pathLst>
              </a:custGeom>
              <a:solidFill>
                <a:srgbClr val="2C62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" name="Freeform 10"/>
              <p:cNvSpPr>
                <a:spLocks/>
              </p:cNvSpPr>
              <p:nvPr userDrawn="1"/>
            </p:nvSpPr>
            <p:spPr bwMode="auto">
              <a:xfrm>
                <a:off x="-33338" y="354013"/>
                <a:ext cx="309563" cy="315913"/>
              </a:xfrm>
              <a:custGeom>
                <a:avLst/>
                <a:gdLst>
                  <a:gd name="T0" fmla="*/ 195 w 195"/>
                  <a:gd name="T1" fmla="*/ 59 h 199"/>
                  <a:gd name="T2" fmla="*/ 0 w 195"/>
                  <a:gd name="T3" fmla="*/ 0 h 199"/>
                  <a:gd name="T4" fmla="*/ 41 w 195"/>
                  <a:gd name="T5" fmla="*/ 199 h 199"/>
                  <a:gd name="T6" fmla="*/ 195 w 195"/>
                  <a:gd name="T7" fmla="*/ 59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5" h="199">
                    <a:moveTo>
                      <a:pt x="195" y="59"/>
                    </a:moveTo>
                    <a:lnTo>
                      <a:pt x="0" y="0"/>
                    </a:lnTo>
                    <a:lnTo>
                      <a:pt x="41" y="199"/>
                    </a:lnTo>
                    <a:lnTo>
                      <a:pt x="195" y="59"/>
                    </a:lnTo>
                    <a:close/>
                  </a:path>
                </a:pathLst>
              </a:custGeom>
              <a:solidFill>
                <a:srgbClr val="FBBA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" name="Freeform 11"/>
              <p:cNvSpPr>
                <a:spLocks/>
              </p:cNvSpPr>
              <p:nvPr userDrawn="1"/>
            </p:nvSpPr>
            <p:spPr bwMode="auto">
              <a:xfrm>
                <a:off x="1301750" y="590550"/>
                <a:ext cx="322263" cy="280988"/>
              </a:xfrm>
              <a:custGeom>
                <a:avLst/>
                <a:gdLst>
                  <a:gd name="T0" fmla="*/ 203 w 203"/>
                  <a:gd name="T1" fmla="*/ 4 h 177"/>
                  <a:gd name="T2" fmla="*/ 0 w 203"/>
                  <a:gd name="T3" fmla="*/ 0 h 177"/>
                  <a:gd name="T4" fmla="*/ 99 w 203"/>
                  <a:gd name="T5" fmla="*/ 177 h 177"/>
                  <a:gd name="T6" fmla="*/ 203 w 203"/>
                  <a:gd name="T7" fmla="*/ 4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3" h="177">
                    <a:moveTo>
                      <a:pt x="203" y="4"/>
                    </a:moveTo>
                    <a:lnTo>
                      <a:pt x="0" y="0"/>
                    </a:lnTo>
                    <a:lnTo>
                      <a:pt x="99" y="177"/>
                    </a:lnTo>
                    <a:lnTo>
                      <a:pt x="203" y="4"/>
                    </a:lnTo>
                    <a:close/>
                  </a:path>
                </a:pathLst>
              </a:custGeom>
              <a:solidFill>
                <a:srgbClr val="FBBA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" name="Freeform 12"/>
              <p:cNvSpPr>
                <a:spLocks/>
              </p:cNvSpPr>
              <p:nvPr userDrawn="1"/>
            </p:nvSpPr>
            <p:spPr bwMode="auto">
              <a:xfrm>
                <a:off x="841375" y="558800"/>
                <a:ext cx="319088" cy="292100"/>
              </a:xfrm>
              <a:custGeom>
                <a:avLst/>
                <a:gdLst>
                  <a:gd name="T0" fmla="*/ 201 w 201"/>
                  <a:gd name="T1" fmla="*/ 15 h 184"/>
                  <a:gd name="T2" fmla="*/ 0 w 201"/>
                  <a:gd name="T3" fmla="*/ 0 h 184"/>
                  <a:gd name="T4" fmla="*/ 87 w 201"/>
                  <a:gd name="T5" fmla="*/ 184 h 184"/>
                  <a:gd name="T6" fmla="*/ 201 w 201"/>
                  <a:gd name="T7" fmla="*/ 15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1" h="184">
                    <a:moveTo>
                      <a:pt x="201" y="15"/>
                    </a:moveTo>
                    <a:lnTo>
                      <a:pt x="0" y="0"/>
                    </a:lnTo>
                    <a:lnTo>
                      <a:pt x="87" y="184"/>
                    </a:lnTo>
                    <a:lnTo>
                      <a:pt x="201" y="15"/>
                    </a:lnTo>
                    <a:close/>
                  </a:path>
                </a:pathLst>
              </a:custGeom>
              <a:solidFill>
                <a:srgbClr val="E738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" name="Freeform 13"/>
              <p:cNvSpPr>
                <a:spLocks/>
              </p:cNvSpPr>
              <p:nvPr userDrawn="1"/>
            </p:nvSpPr>
            <p:spPr bwMode="auto">
              <a:xfrm>
                <a:off x="388937" y="479425"/>
                <a:ext cx="315913" cy="304800"/>
              </a:xfrm>
              <a:custGeom>
                <a:avLst/>
                <a:gdLst>
                  <a:gd name="T0" fmla="*/ 199 w 199"/>
                  <a:gd name="T1" fmla="*/ 39 h 192"/>
                  <a:gd name="T2" fmla="*/ 0 w 199"/>
                  <a:gd name="T3" fmla="*/ 0 h 192"/>
                  <a:gd name="T4" fmla="*/ 67 w 199"/>
                  <a:gd name="T5" fmla="*/ 192 h 192"/>
                  <a:gd name="T6" fmla="*/ 199 w 199"/>
                  <a:gd name="T7" fmla="*/ 39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9" h="192">
                    <a:moveTo>
                      <a:pt x="199" y="39"/>
                    </a:moveTo>
                    <a:lnTo>
                      <a:pt x="0" y="0"/>
                    </a:lnTo>
                    <a:lnTo>
                      <a:pt x="67" y="192"/>
                    </a:lnTo>
                    <a:lnTo>
                      <a:pt x="199" y="39"/>
                    </a:lnTo>
                    <a:close/>
                  </a:path>
                </a:pathLst>
              </a:custGeom>
              <a:solidFill>
                <a:srgbClr val="2C62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" name="Freeform 14"/>
              <p:cNvSpPr>
                <a:spLocks/>
              </p:cNvSpPr>
              <p:nvPr userDrawn="1"/>
            </p:nvSpPr>
            <p:spPr bwMode="auto">
              <a:xfrm>
                <a:off x="-36513" y="11113"/>
                <a:ext cx="3859213" cy="647700"/>
              </a:xfrm>
              <a:custGeom>
                <a:avLst/>
                <a:gdLst>
                  <a:gd name="T0" fmla="*/ 0 w 1125"/>
                  <a:gd name="T1" fmla="*/ 97 h 187"/>
                  <a:gd name="T2" fmla="*/ 573 w 1125"/>
                  <a:gd name="T3" fmla="*/ 164 h 187"/>
                  <a:gd name="T4" fmla="*/ 1125 w 1125"/>
                  <a:gd name="T5" fmla="*/ 0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25" h="187">
                    <a:moveTo>
                      <a:pt x="0" y="97"/>
                    </a:moveTo>
                    <a:cubicBezTo>
                      <a:pt x="92" y="130"/>
                      <a:pt x="293" y="187"/>
                      <a:pt x="573" y="164"/>
                    </a:cubicBezTo>
                    <a:cubicBezTo>
                      <a:pt x="870" y="139"/>
                      <a:pt x="1053" y="44"/>
                      <a:pt x="1125" y="0"/>
                    </a:cubicBezTo>
                  </a:path>
                </a:pathLst>
              </a:custGeom>
              <a:noFill/>
              <a:ln w="12700" cap="flat">
                <a:solidFill>
                  <a:srgbClr val="2C62AC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  <p:grpSp>
          <p:nvGrpSpPr>
            <p:cNvPr id="69" name="Grupo 68"/>
            <p:cNvGrpSpPr/>
            <p:nvPr userDrawn="1"/>
          </p:nvGrpSpPr>
          <p:grpSpPr>
            <a:xfrm>
              <a:off x="9280525" y="11113"/>
              <a:ext cx="3859213" cy="860425"/>
              <a:chOff x="9280525" y="11113"/>
              <a:chExt cx="3859213" cy="860425"/>
            </a:xfrm>
          </p:grpSpPr>
          <p:sp>
            <p:nvSpPr>
              <p:cNvPr id="58" name="Freeform 15"/>
              <p:cNvSpPr>
                <a:spLocks/>
              </p:cNvSpPr>
              <p:nvPr userDrawn="1"/>
            </p:nvSpPr>
            <p:spPr bwMode="auto">
              <a:xfrm>
                <a:off x="9280525" y="17463"/>
                <a:ext cx="284163" cy="322263"/>
              </a:xfrm>
              <a:custGeom>
                <a:avLst/>
                <a:gdLst>
                  <a:gd name="T0" fmla="*/ 179 w 179"/>
                  <a:gd name="T1" fmla="*/ 94 h 203"/>
                  <a:gd name="T2" fmla="*/ 0 w 179"/>
                  <a:gd name="T3" fmla="*/ 0 h 203"/>
                  <a:gd name="T4" fmla="*/ 9 w 179"/>
                  <a:gd name="T5" fmla="*/ 203 h 203"/>
                  <a:gd name="T6" fmla="*/ 179 w 179"/>
                  <a:gd name="T7" fmla="*/ 94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9" h="203">
                    <a:moveTo>
                      <a:pt x="179" y="94"/>
                    </a:moveTo>
                    <a:lnTo>
                      <a:pt x="0" y="0"/>
                    </a:lnTo>
                    <a:lnTo>
                      <a:pt x="9" y="203"/>
                    </a:lnTo>
                    <a:lnTo>
                      <a:pt x="179" y="94"/>
                    </a:lnTo>
                    <a:close/>
                  </a:path>
                </a:pathLst>
              </a:custGeom>
              <a:solidFill>
                <a:srgbClr val="E738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9" name="Freeform 16"/>
              <p:cNvSpPr>
                <a:spLocks/>
              </p:cNvSpPr>
              <p:nvPr userDrawn="1"/>
            </p:nvSpPr>
            <p:spPr bwMode="auto">
              <a:xfrm>
                <a:off x="11012488" y="565150"/>
                <a:ext cx="319088" cy="292100"/>
              </a:xfrm>
              <a:custGeom>
                <a:avLst/>
                <a:gdLst>
                  <a:gd name="T0" fmla="*/ 201 w 201"/>
                  <a:gd name="T1" fmla="*/ 20 h 184"/>
                  <a:gd name="T2" fmla="*/ 0 w 201"/>
                  <a:gd name="T3" fmla="*/ 0 h 184"/>
                  <a:gd name="T4" fmla="*/ 85 w 201"/>
                  <a:gd name="T5" fmla="*/ 184 h 184"/>
                  <a:gd name="T6" fmla="*/ 201 w 201"/>
                  <a:gd name="T7" fmla="*/ 2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1" h="184">
                    <a:moveTo>
                      <a:pt x="201" y="20"/>
                    </a:moveTo>
                    <a:lnTo>
                      <a:pt x="0" y="0"/>
                    </a:lnTo>
                    <a:lnTo>
                      <a:pt x="85" y="184"/>
                    </a:lnTo>
                    <a:lnTo>
                      <a:pt x="201" y="20"/>
                    </a:lnTo>
                    <a:close/>
                  </a:path>
                </a:pathLst>
              </a:custGeom>
              <a:solidFill>
                <a:srgbClr val="2C62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0" name="Freeform 17"/>
              <p:cNvSpPr>
                <a:spLocks/>
              </p:cNvSpPr>
              <p:nvPr userDrawn="1"/>
            </p:nvSpPr>
            <p:spPr bwMode="auto">
              <a:xfrm>
                <a:off x="10553700" y="485775"/>
                <a:ext cx="315913" cy="306388"/>
              </a:xfrm>
              <a:custGeom>
                <a:avLst/>
                <a:gdLst>
                  <a:gd name="T0" fmla="*/ 199 w 199"/>
                  <a:gd name="T1" fmla="*/ 37 h 193"/>
                  <a:gd name="T2" fmla="*/ 0 w 199"/>
                  <a:gd name="T3" fmla="*/ 0 h 193"/>
                  <a:gd name="T4" fmla="*/ 67 w 199"/>
                  <a:gd name="T5" fmla="*/ 193 h 193"/>
                  <a:gd name="T6" fmla="*/ 199 w 199"/>
                  <a:gd name="T7" fmla="*/ 37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9" h="193">
                    <a:moveTo>
                      <a:pt x="199" y="37"/>
                    </a:moveTo>
                    <a:lnTo>
                      <a:pt x="0" y="0"/>
                    </a:lnTo>
                    <a:lnTo>
                      <a:pt x="67" y="193"/>
                    </a:lnTo>
                    <a:lnTo>
                      <a:pt x="199" y="37"/>
                    </a:lnTo>
                    <a:close/>
                  </a:path>
                </a:pathLst>
              </a:custGeom>
              <a:solidFill>
                <a:srgbClr val="E738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1" name="Freeform 18"/>
              <p:cNvSpPr>
                <a:spLocks/>
              </p:cNvSpPr>
              <p:nvPr userDrawn="1"/>
            </p:nvSpPr>
            <p:spPr bwMode="auto">
              <a:xfrm>
                <a:off x="10104438" y="374650"/>
                <a:ext cx="307975" cy="312738"/>
              </a:xfrm>
              <a:custGeom>
                <a:avLst/>
                <a:gdLst>
                  <a:gd name="T0" fmla="*/ 194 w 194"/>
                  <a:gd name="T1" fmla="*/ 50 h 197"/>
                  <a:gd name="T2" fmla="*/ 0 w 194"/>
                  <a:gd name="T3" fmla="*/ 0 h 197"/>
                  <a:gd name="T4" fmla="*/ 54 w 194"/>
                  <a:gd name="T5" fmla="*/ 197 h 197"/>
                  <a:gd name="T6" fmla="*/ 194 w 194"/>
                  <a:gd name="T7" fmla="*/ 5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4" h="197">
                    <a:moveTo>
                      <a:pt x="194" y="50"/>
                    </a:moveTo>
                    <a:lnTo>
                      <a:pt x="0" y="0"/>
                    </a:lnTo>
                    <a:lnTo>
                      <a:pt x="54" y="197"/>
                    </a:lnTo>
                    <a:lnTo>
                      <a:pt x="194" y="50"/>
                    </a:lnTo>
                    <a:close/>
                  </a:path>
                </a:pathLst>
              </a:custGeom>
              <a:solidFill>
                <a:srgbClr val="FBBA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2" name="Freeform 19"/>
              <p:cNvSpPr>
                <a:spLocks/>
              </p:cNvSpPr>
              <p:nvPr userDrawn="1"/>
            </p:nvSpPr>
            <p:spPr bwMode="auto">
              <a:xfrm>
                <a:off x="9671050" y="215900"/>
                <a:ext cx="298450" cy="319088"/>
              </a:xfrm>
              <a:custGeom>
                <a:avLst/>
                <a:gdLst>
                  <a:gd name="T0" fmla="*/ 188 w 188"/>
                  <a:gd name="T1" fmla="*/ 72 h 201"/>
                  <a:gd name="T2" fmla="*/ 0 w 188"/>
                  <a:gd name="T3" fmla="*/ 0 h 201"/>
                  <a:gd name="T4" fmla="*/ 33 w 188"/>
                  <a:gd name="T5" fmla="*/ 201 h 201"/>
                  <a:gd name="T6" fmla="*/ 188 w 188"/>
                  <a:gd name="T7" fmla="*/ 7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8" h="201">
                    <a:moveTo>
                      <a:pt x="188" y="72"/>
                    </a:moveTo>
                    <a:lnTo>
                      <a:pt x="0" y="0"/>
                    </a:lnTo>
                    <a:lnTo>
                      <a:pt x="33" y="201"/>
                    </a:lnTo>
                    <a:lnTo>
                      <a:pt x="188" y="72"/>
                    </a:lnTo>
                    <a:close/>
                  </a:path>
                </a:pathLst>
              </a:custGeom>
              <a:solidFill>
                <a:srgbClr val="2C62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3" name="Freeform 20"/>
              <p:cNvSpPr>
                <a:spLocks/>
              </p:cNvSpPr>
              <p:nvPr userDrawn="1"/>
            </p:nvSpPr>
            <p:spPr bwMode="auto">
              <a:xfrm>
                <a:off x="12828588" y="354013"/>
                <a:ext cx="307975" cy="315913"/>
              </a:xfrm>
              <a:custGeom>
                <a:avLst/>
                <a:gdLst>
                  <a:gd name="T0" fmla="*/ 0 w 194"/>
                  <a:gd name="T1" fmla="*/ 59 h 199"/>
                  <a:gd name="T2" fmla="*/ 194 w 194"/>
                  <a:gd name="T3" fmla="*/ 0 h 199"/>
                  <a:gd name="T4" fmla="*/ 151 w 194"/>
                  <a:gd name="T5" fmla="*/ 199 h 199"/>
                  <a:gd name="T6" fmla="*/ 0 w 194"/>
                  <a:gd name="T7" fmla="*/ 59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4" h="199">
                    <a:moveTo>
                      <a:pt x="0" y="59"/>
                    </a:moveTo>
                    <a:lnTo>
                      <a:pt x="194" y="0"/>
                    </a:lnTo>
                    <a:lnTo>
                      <a:pt x="151" y="199"/>
                    </a:lnTo>
                    <a:lnTo>
                      <a:pt x="0" y="59"/>
                    </a:lnTo>
                    <a:close/>
                  </a:path>
                </a:pathLst>
              </a:custGeom>
              <a:solidFill>
                <a:srgbClr val="FBBA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4" name="Freeform 21"/>
              <p:cNvSpPr>
                <a:spLocks/>
              </p:cNvSpPr>
              <p:nvPr userDrawn="1"/>
            </p:nvSpPr>
            <p:spPr bwMode="auto">
              <a:xfrm>
                <a:off x="11479213" y="590550"/>
                <a:ext cx="322263" cy="280988"/>
              </a:xfrm>
              <a:custGeom>
                <a:avLst/>
                <a:gdLst>
                  <a:gd name="T0" fmla="*/ 0 w 203"/>
                  <a:gd name="T1" fmla="*/ 4 h 177"/>
                  <a:gd name="T2" fmla="*/ 203 w 203"/>
                  <a:gd name="T3" fmla="*/ 0 h 177"/>
                  <a:gd name="T4" fmla="*/ 104 w 203"/>
                  <a:gd name="T5" fmla="*/ 177 h 177"/>
                  <a:gd name="T6" fmla="*/ 0 w 203"/>
                  <a:gd name="T7" fmla="*/ 4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3" h="177">
                    <a:moveTo>
                      <a:pt x="0" y="4"/>
                    </a:moveTo>
                    <a:lnTo>
                      <a:pt x="203" y="0"/>
                    </a:lnTo>
                    <a:lnTo>
                      <a:pt x="104" y="17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FBBA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5" name="Freeform 22"/>
              <p:cNvSpPr>
                <a:spLocks/>
              </p:cNvSpPr>
              <p:nvPr userDrawn="1"/>
            </p:nvSpPr>
            <p:spPr bwMode="auto">
              <a:xfrm>
                <a:off x="11942763" y="558800"/>
                <a:ext cx="319088" cy="292100"/>
              </a:xfrm>
              <a:custGeom>
                <a:avLst/>
                <a:gdLst>
                  <a:gd name="T0" fmla="*/ 0 w 201"/>
                  <a:gd name="T1" fmla="*/ 15 h 184"/>
                  <a:gd name="T2" fmla="*/ 201 w 201"/>
                  <a:gd name="T3" fmla="*/ 0 h 184"/>
                  <a:gd name="T4" fmla="*/ 115 w 201"/>
                  <a:gd name="T5" fmla="*/ 184 h 184"/>
                  <a:gd name="T6" fmla="*/ 0 w 201"/>
                  <a:gd name="T7" fmla="*/ 15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1" h="184">
                    <a:moveTo>
                      <a:pt x="0" y="15"/>
                    </a:moveTo>
                    <a:lnTo>
                      <a:pt x="201" y="0"/>
                    </a:lnTo>
                    <a:lnTo>
                      <a:pt x="115" y="184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E738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6" name="Freeform 23"/>
              <p:cNvSpPr>
                <a:spLocks/>
              </p:cNvSpPr>
              <p:nvPr userDrawn="1"/>
            </p:nvSpPr>
            <p:spPr bwMode="auto">
              <a:xfrm>
                <a:off x="12398375" y="479425"/>
                <a:ext cx="312738" cy="304800"/>
              </a:xfrm>
              <a:custGeom>
                <a:avLst/>
                <a:gdLst>
                  <a:gd name="T0" fmla="*/ 0 w 197"/>
                  <a:gd name="T1" fmla="*/ 39 h 192"/>
                  <a:gd name="T2" fmla="*/ 197 w 197"/>
                  <a:gd name="T3" fmla="*/ 0 h 192"/>
                  <a:gd name="T4" fmla="*/ 132 w 197"/>
                  <a:gd name="T5" fmla="*/ 192 h 192"/>
                  <a:gd name="T6" fmla="*/ 0 w 197"/>
                  <a:gd name="T7" fmla="*/ 39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7" h="192">
                    <a:moveTo>
                      <a:pt x="0" y="39"/>
                    </a:moveTo>
                    <a:lnTo>
                      <a:pt x="197" y="0"/>
                    </a:lnTo>
                    <a:lnTo>
                      <a:pt x="132" y="192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rgbClr val="2C62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7" name="Freeform 24"/>
              <p:cNvSpPr>
                <a:spLocks/>
              </p:cNvSpPr>
              <p:nvPr userDrawn="1"/>
            </p:nvSpPr>
            <p:spPr bwMode="auto">
              <a:xfrm>
                <a:off x="9280525" y="11113"/>
                <a:ext cx="3859213" cy="647700"/>
              </a:xfrm>
              <a:custGeom>
                <a:avLst/>
                <a:gdLst>
                  <a:gd name="T0" fmla="*/ 1125 w 1125"/>
                  <a:gd name="T1" fmla="*/ 97 h 187"/>
                  <a:gd name="T2" fmla="*/ 552 w 1125"/>
                  <a:gd name="T3" fmla="*/ 164 h 187"/>
                  <a:gd name="T4" fmla="*/ 0 w 1125"/>
                  <a:gd name="T5" fmla="*/ 0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25" h="187">
                    <a:moveTo>
                      <a:pt x="1125" y="97"/>
                    </a:moveTo>
                    <a:cubicBezTo>
                      <a:pt x="1033" y="130"/>
                      <a:pt x="832" y="187"/>
                      <a:pt x="552" y="164"/>
                    </a:cubicBezTo>
                    <a:cubicBezTo>
                      <a:pt x="255" y="139"/>
                      <a:pt x="72" y="44"/>
                      <a:pt x="0" y="0"/>
                    </a:cubicBezTo>
                  </a:path>
                </a:pathLst>
              </a:custGeom>
              <a:noFill/>
              <a:ln w="12700" cap="flat">
                <a:solidFill>
                  <a:srgbClr val="2C62AC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90821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 userDrawn="1"/>
        </p:nvGrpSpPr>
        <p:grpSpPr>
          <a:xfrm rot="10800000">
            <a:off x="0" y="6563049"/>
            <a:ext cx="12192000" cy="294951"/>
            <a:chOff x="-849313" y="-698500"/>
            <a:chExt cx="14414501" cy="338137"/>
          </a:xfrm>
        </p:grpSpPr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6026150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5651500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5275262" y="-698500"/>
              <a:ext cx="376238" cy="338137"/>
            </a:xfrm>
            <a:custGeom>
              <a:avLst/>
              <a:gdLst>
                <a:gd name="T0" fmla="*/ 118 w 237"/>
                <a:gd name="T1" fmla="*/ 213 h 213"/>
                <a:gd name="T2" fmla="*/ 177 w 237"/>
                <a:gd name="T3" fmla="*/ 105 h 213"/>
                <a:gd name="T4" fmla="*/ 237 w 237"/>
                <a:gd name="T5" fmla="*/ 0 h 213"/>
                <a:gd name="T6" fmla="*/ 118 w 237"/>
                <a:gd name="T7" fmla="*/ 0 h 213"/>
                <a:gd name="T8" fmla="*/ 0 w 237"/>
                <a:gd name="T9" fmla="*/ 0 h 213"/>
                <a:gd name="T10" fmla="*/ 59 w 237"/>
                <a:gd name="T11" fmla="*/ 105 h 213"/>
                <a:gd name="T12" fmla="*/ 118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8" y="213"/>
                  </a:moveTo>
                  <a:lnTo>
                    <a:pt x="177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4900612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4524375" y="-698500"/>
              <a:ext cx="376238" cy="338137"/>
            </a:xfrm>
            <a:custGeom>
              <a:avLst/>
              <a:gdLst>
                <a:gd name="T0" fmla="*/ 119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9 w 237"/>
                <a:gd name="T7" fmla="*/ 0 h 213"/>
                <a:gd name="T8" fmla="*/ 0 w 237"/>
                <a:gd name="T9" fmla="*/ 0 h 213"/>
                <a:gd name="T10" fmla="*/ 59 w 237"/>
                <a:gd name="T11" fmla="*/ 105 h 213"/>
                <a:gd name="T12" fmla="*/ 119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4149725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11"/>
            <p:cNvSpPr>
              <a:spLocks/>
            </p:cNvSpPr>
            <p:nvPr/>
          </p:nvSpPr>
          <p:spPr bwMode="auto">
            <a:xfrm>
              <a:off x="3775075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auto">
            <a:xfrm>
              <a:off x="3398837" y="-698500"/>
              <a:ext cx="376238" cy="338137"/>
            </a:xfrm>
            <a:custGeom>
              <a:avLst/>
              <a:gdLst>
                <a:gd name="T0" fmla="*/ 118 w 237"/>
                <a:gd name="T1" fmla="*/ 213 h 213"/>
                <a:gd name="T2" fmla="*/ 177 w 237"/>
                <a:gd name="T3" fmla="*/ 105 h 213"/>
                <a:gd name="T4" fmla="*/ 237 w 237"/>
                <a:gd name="T5" fmla="*/ 0 h 213"/>
                <a:gd name="T6" fmla="*/ 118 w 237"/>
                <a:gd name="T7" fmla="*/ 0 h 213"/>
                <a:gd name="T8" fmla="*/ 0 w 237"/>
                <a:gd name="T9" fmla="*/ 0 h 213"/>
                <a:gd name="T10" fmla="*/ 59 w 237"/>
                <a:gd name="T11" fmla="*/ 105 h 213"/>
                <a:gd name="T12" fmla="*/ 118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8" y="213"/>
                  </a:moveTo>
                  <a:lnTo>
                    <a:pt x="177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13"/>
            <p:cNvSpPr>
              <a:spLocks/>
            </p:cNvSpPr>
            <p:nvPr/>
          </p:nvSpPr>
          <p:spPr bwMode="auto">
            <a:xfrm>
              <a:off x="3024187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2647950" y="-698500"/>
              <a:ext cx="376238" cy="338137"/>
            </a:xfrm>
            <a:custGeom>
              <a:avLst/>
              <a:gdLst>
                <a:gd name="T0" fmla="*/ 119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9 w 237"/>
                <a:gd name="T7" fmla="*/ 0 h 213"/>
                <a:gd name="T8" fmla="*/ 0 w 237"/>
                <a:gd name="T9" fmla="*/ 0 h 213"/>
                <a:gd name="T10" fmla="*/ 59 w 237"/>
                <a:gd name="T11" fmla="*/ 105 h 213"/>
                <a:gd name="T12" fmla="*/ 119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" name="Freeform 15"/>
            <p:cNvSpPr>
              <a:spLocks/>
            </p:cNvSpPr>
            <p:nvPr/>
          </p:nvSpPr>
          <p:spPr bwMode="auto">
            <a:xfrm>
              <a:off x="2273300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" name="Freeform 16"/>
            <p:cNvSpPr>
              <a:spLocks/>
            </p:cNvSpPr>
            <p:nvPr/>
          </p:nvSpPr>
          <p:spPr bwMode="auto">
            <a:xfrm>
              <a:off x="1898650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1522412" y="-698500"/>
              <a:ext cx="376238" cy="338137"/>
            </a:xfrm>
            <a:custGeom>
              <a:avLst/>
              <a:gdLst>
                <a:gd name="T0" fmla="*/ 118 w 237"/>
                <a:gd name="T1" fmla="*/ 213 h 213"/>
                <a:gd name="T2" fmla="*/ 177 w 237"/>
                <a:gd name="T3" fmla="*/ 105 h 213"/>
                <a:gd name="T4" fmla="*/ 237 w 237"/>
                <a:gd name="T5" fmla="*/ 0 h 213"/>
                <a:gd name="T6" fmla="*/ 118 w 237"/>
                <a:gd name="T7" fmla="*/ 0 h 213"/>
                <a:gd name="T8" fmla="*/ 0 w 237"/>
                <a:gd name="T9" fmla="*/ 0 h 213"/>
                <a:gd name="T10" fmla="*/ 59 w 237"/>
                <a:gd name="T11" fmla="*/ 105 h 213"/>
                <a:gd name="T12" fmla="*/ 118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8" y="213"/>
                  </a:moveTo>
                  <a:lnTo>
                    <a:pt x="177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" name="Freeform 18"/>
            <p:cNvSpPr>
              <a:spLocks/>
            </p:cNvSpPr>
            <p:nvPr/>
          </p:nvSpPr>
          <p:spPr bwMode="auto">
            <a:xfrm>
              <a:off x="1147762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" name="Freeform 19"/>
            <p:cNvSpPr>
              <a:spLocks/>
            </p:cNvSpPr>
            <p:nvPr/>
          </p:nvSpPr>
          <p:spPr bwMode="auto">
            <a:xfrm>
              <a:off x="771525" y="-698500"/>
              <a:ext cx="376238" cy="338137"/>
            </a:xfrm>
            <a:custGeom>
              <a:avLst/>
              <a:gdLst>
                <a:gd name="T0" fmla="*/ 119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9 w 237"/>
                <a:gd name="T7" fmla="*/ 0 h 213"/>
                <a:gd name="T8" fmla="*/ 0 w 237"/>
                <a:gd name="T9" fmla="*/ 0 h 213"/>
                <a:gd name="T10" fmla="*/ 59 w 237"/>
                <a:gd name="T11" fmla="*/ 105 h 213"/>
                <a:gd name="T12" fmla="*/ 119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" name="Freeform 20"/>
            <p:cNvSpPr>
              <a:spLocks/>
            </p:cNvSpPr>
            <p:nvPr/>
          </p:nvSpPr>
          <p:spPr bwMode="auto">
            <a:xfrm>
              <a:off x="396875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" name="Freeform 21"/>
            <p:cNvSpPr>
              <a:spLocks/>
            </p:cNvSpPr>
            <p:nvPr/>
          </p:nvSpPr>
          <p:spPr bwMode="auto">
            <a:xfrm>
              <a:off x="20637" y="-698500"/>
              <a:ext cx="376238" cy="338137"/>
            </a:xfrm>
            <a:custGeom>
              <a:avLst/>
              <a:gdLst>
                <a:gd name="T0" fmla="*/ 119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9 w 237"/>
                <a:gd name="T7" fmla="*/ 0 h 213"/>
                <a:gd name="T8" fmla="*/ 0 w 237"/>
                <a:gd name="T9" fmla="*/ 0 h 213"/>
                <a:gd name="T10" fmla="*/ 60 w 237"/>
                <a:gd name="T11" fmla="*/ 105 h 213"/>
                <a:gd name="T12" fmla="*/ 119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60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auto">
            <a:xfrm>
              <a:off x="-354013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" name="Freeform 23"/>
            <p:cNvSpPr>
              <a:spLocks/>
            </p:cNvSpPr>
            <p:nvPr/>
          </p:nvSpPr>
          <p:spPr bwMode="auto">
            <a:xfrm>
              <a:off x="-728663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" name="Freeform 24"/>
            <p:cNvSpPr>
              <a:spLocks/>
            </p:cNvSpPr>
            <p:nvPr/>
          </p:nvSpPr>
          <p:spPr bwMode="auto">
            <a:xfrm>
              <a:off x="-849313" y="-698500"/>
              <a:ext cx="120650" cy="214312"/>
            </a:xfrm>
            <a:custGeom>
              <a:avLst/>
              <a:gdLst>
                <a:gd name="T0" fmla="*/ 76 w 76"/>
                <a:gd name="T1" fmla="*/ 0 h 135"/>
                <a:gd name="T2" fmla="*/ 0 w 76"/>
                <a:gd name="T3" fmla="*/ 0 h 135"/>
                <a:gd name="T4" fmla="*/ 0 w 76"/>
                <a:gd name="T5" fmla="*/ 135 h 135"/>
                <a:gd name="T6" fmla="*/ 17 w 76"/>
                <a:gd name="T7" fmla="*/ 105 h 135"/>
                <a:gd name="T8" fmla="*/ 76 w 76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135">
                  <a:moveTo>
                    <a:pt x="76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17" y="105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" name="Freeform 25"/>
            <p:cNvSpPr>
              <a:spLocks/>
            </p:cNvSpPr>
            <p:nvPr/>
          </p:nvSpPr>
          <p:spPr bwMode="auto">
            <a:xfrm>
              <a:off x="13531850" y="-698500"/>
              <a:ext cx="33338" cy="53975"/>
            </a:xfrm>
            <a:custGeom>
              <a:avLst/>
              <a:gdLst>
                <a:gd name="T0" fmla="*/ 0 w 21"/>
                <a:gd name="T1" fmla="*/ 0 h 34"/>
                <a:gd name="T2" fmla="*/ 21 w 21"/>
                <a:gd name="T3" fmla="*/ 34 h 34"/>
                <a:gd name="T4" fmla="*/ 21 w 21"/>
                <a:gd name="T5" fmla="*/ 0 h 34"/>
                <a:gd name="T6" fmla="*/ 0 w 21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34">
                  <a:moveTo>
                    <a:pt x="0" y="0"/>
                  </a:moveTo>
                  <a:lnTo>
                    <a:pt x="21" y="34"/>
                  </a:lnTo>
                  <a:lnTo>
                    <a:pt x="2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" name="Freeform 26"/>
            <p:cNvSpPr>
              <a:spLocks/>
            </p:cNvSpPr>
            <p:nvPr/>
          </p:nvSpPr>
          <p:spPr bwMode="auto">
            <a:xfrm>
              <a:off x="13157200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" name="Freeform 27"/>
            <p:cNvSpPr>
              <a:spLocks/>
            </p:cNvSpPr>
            <p:nvPr/>
          </p:nvSpPr>
          <p:spPr bwMode="auto">
            <a:xfrm>
              <a:off x="12780963" y="-698500"/>
              <a:ext cx="376238" cy="338137"/>
            </a:xfrm>
            <a:custGeom>
              <a:avLst/>
              <a:gdLst>
                <a:gd name="T0" fmla="*/ 119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9 w 237"/>
                <a:gd name="T7" fmla="*/ 0 h 213"/>
                <a:gd name="T8" fmla="*/ 0 w 237"/>
                <a:gd name="T9" fmla="*/ 0 h 213"/>
                <a:gd name="T10" fmla="*/ 59 w 237"/>
                <a:gd name="T11" fmla="*/ 105 h 213"/>
                <a:gd name="T12" fmla="*/ 119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" name="Freeform 28"/>
            <p:cNvSpPr>
              <a:spLocks/>
            </p:cNvSpPr>
            <p:nvPr/>
          </p:nvSpPr>
          <p:spPr bwMode="auto">
            <a:xfrm>
              <a:off x="12406313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" name="Freeform 29"/>
            <p:cNvSpPr>
              <a:spLocks/>
            </p:cNvSpPr>
            <p:nvPr/>
          </p:nvSpPr>
          <p:spPr bwMode="auto">
            <a:xfrm>
              <a:off x="12030075" y="-698500"/>
              <a:ext cx="376238" cy="338137"/>
            </a:xfrm>
            <a:custGeom>
              <a:avLst/>
              <a:gdLst>
                <a:gd name="T0" fmla="*/ 119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9 w 237"/>
                <a:gd name="T7" fmla="*/ 0 h 213"/>
                <a:gd name="T8" fmla="*/ 0 w 237"/>
                <a:gd name="T9" fmla="*/ 0 h 213"/>
                <a:gd name="T10" fmla="*/ 60 w 237"/>
                <a:gd name="T11" fmla="*/ 105 h 213"/>
                <a:gd name="T12" fmla="*/ 119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60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" name="Freeform 30"/>
            <p:cNvSpPr>
              <a:spLocks/>
            </p:cNvSpPr>
            <p:nvPr/>
          </p:nvSpPr>
          <p:spPr bwMode="auto">
            <a:xfrm>
              <a:off x="11655425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" name="Freeform 31"/>
            <p:cNvSpPr>
              <a:spLocks/>
            </p:cNvSpPr>
            <p:nvPr/>
          </p:nvSpPr>
          <p:spPr bwMode="auto">
            <a:xfrm>
              <a:off x="11280775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" name="Freeform 32"/>
            <p:cNvSpPr>
              <a:spLocks/>
            </p:cNvSpPr>
            <p:nvPr/>
          </p:nvSpPr>
          <p:spPr bwMode="auto">
            <a:xfrm>
              <a:off x="10904538" y="-698500"/>
              <a:ext cx="376238" cy="338137"/>
            </a:xfrm>
            <a:custGeom>
              <a:avLst/>
              <a:gdLst>
                <a:gd name="T0" fmla="*/ 118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8 w 237"/>
                <a:gd name="T7" fmla="*/ 0 h 213"/>
                <a:gd name="T8" fmla="*/ 0 w 237"/>
                <a:gd name="T9" fmla="*/ 0 h 213"/>
                <a:gd name="T10" fmla="*/ 59 w 237"/>
                <a:gd name="T11" fmla="*/ 105 h 213"/>
                <a:gd name="T12" fmla="*/ 118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8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" name="Freeform 33"/>
            <p:cNvSpPr>
              <a:spLocks/>
            </p:cNvSpPr>
            <p:nvPr/>
          </p:nvSpPr>
          <p:spPr bwMode="auto">
            <a:xfrm>
              <a:off x="10529888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" name="Freeform 34"/>
            <p:cNvSpPr>
              <a:spLocks/>
            </p:cNvSpPr>
            <p:nvPr/>
          </p:nvSpPr>
          <p:spPr bwMode="auto">
            <a:xfrm>
              <a:off x="10153650" y="-698500"/>
              <a:ext cx="376238" cy="338137"/>
            </a:xfrm>
            <a:custGeom>
              <a:avLst/>
              <a:gdLst>
                <a:gd name="T0" fmla="*/ 119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9 w 237"/>
                <a:gd name="T7" fmla="*/ 0 h 213"/>
                <a:gd name="T8" fmla="*/ 0 w 237"/>
                <a:gd name="T9" fmla="*/ 0 h 213"/>
                <a:gd name="T10" fmla="*/ 60 w 237"/>
                <a:gd name="T11" fmla="*/ 105 h 213"/>
                <a:gd name="T12" fmla="*/ 119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60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0" name="Freeform 35"/>
            <p:cNvSpPr>
              <a:spLocks/>
            </p:cNvSpPr>
            <p:nvPr/>
          </p:nvSpPr>
          <p:spPr bwMode="auto">
            <a:xfrm>
              <a:off x="9779000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1" name="Freeform 36"/>
            <p:cNvSpPr>
              <a:spLocks/>
            </p:cNvSpPr>
            <p:nvPr/>
          </p:nvSpPr>
          <p:spPr bwMode="auto">
            <a:xfrm>
              <a:off x="9404350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" name="Freeform 37"/>
            <p:cNvSpPr>
              <a:spLocks/>
            </p:cNvSpPr>
            <p:nvPr/>
          </p:nvSpPr>
          <p:spPr bwMode="auto">
            <a:xfrm>
              <a:off x="9028113" y="-698500"/>
              <a:ext cx="376238" cy="338137"/>
            </a:xfrm>
            <a:custGeom>
              <a:avLst/>
              <a:gdLst>
                <a:gd name="T0" fmla="*/ 118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8 w 237"/>
                <a:gd name="T7" fmla="*/ 0 h 213"/>
                <a:gd name="T8" fmla="*/ 0 w 237"/>
                <a:gd name="T9" fmla="*/ 0 h 213"/>
                <a:gd name="T10" fmla="*/ 59 w 237"/>
                <a:gd name="T11" fmla="*/ 105 h 213"/>
                <a:gd name="T12" fmla="*/ 118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8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" name="Freeform 38"/>
            <p:cNvSpPr>
              <a:spLocks/>
            </p:cNvSpPr>
            <p:nvPr/>
          </p:nvSpPr>
          <p:spPr bwMode="auto">
            <a:xfrm>
              <a:off x="8653463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" name="Freeform 39"/>
            <p:cNvSpPr>
              <a:spLocks/>
            </p:cNvSpPr>
            <p:nvPr/>
          </p:nvSpPr>
          <p:spPr bwMode="auto">
            <a:xfrm>
              <a:off x="8277225" y="-698500"/>
              <a:ext cx="376238" cy="338137"/>
            </a:xfrm>
            <a:custGeom>
              <a:avLst/>
              <a:gdLst>
                <a:gd name="T0" fmla="*/ 119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9 w 237"/>
                <a:gd name="T7" fmla="*/ 0 h 213"/>
                <a:gd name="T8" fmla="*/ 0 w 237"/>
                <a:gd name="T9" fmla="*/ 0 h 213"/>
                <a:gd name="T10" fmla="*/ 60 w 237"/>
                <a:gd name="T11" fmla="*/ 105 h 213"/>
                <a:gd name="T12" fmla="*/ 119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60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" name="Freeform 40"/>
            <p:cNvSpPr>
              <a:spLocks/>
            </p:cNvSpPr>
            <p:nvPr/>
          </p:nvSpPr>
          <p:spPr bwMode="auto">
            <a:xfrm>
              <a:off x="7902575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" name="Freeform 41"/>
            <p:cNvSpPr>
              <a:spLocks/>
            </p:cNvSpPr>
            <p:nvPr/>
          </p:nvSpPr>
          <p:spPr bwMode="auto">
            <a:xfrm>
              <a:off x="7527925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" name="Freeform 42"/>
            <p:cNvSpPr>
              <a:spLocks/>
            </p:cNvSpPr>
            <p:nvPr/>
          </p:nvSpPr>
          <p:spPr bwMode="auto">
            <a:xfrm>
              <a:off x="7151688" y="-698500"/>
              <a:ext cx="376238" cy="338137"/>
            </a:xfrm>
            <a:custGeom>
              <a:avLst/>
              <a:gdLst>
                <a:gd name="T0" fmla="*/ 118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8 w 237"/>
                <a:gd name="T7" fmla="*/ 0 h 213"/>
                <a:gd name="T8" fmla="*/ 0 w 237"/>
                <a:gd name="T9" fmla="*/ 0 h 213"/>
                <a:gd name="T10" fmla="*/ 59 w 237"/>
                <a:gd name="T11" fmla="*/ 105 h 213"/>
                <a:gd name="T12" fmla="*/ 118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8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" name="Freeform 43"/>
            <p:cNvSpPr>
              <a:spLocks/>
            </p:cNvSpPr>
            <p:nvPr/>
          </p:nvSpPr>
          <p:spPr bwMode="auto">
            <a:xfrm>
              <a:off x="6777038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" name="Freeform 44"/>
            <p:cNvSpPr>
              <a:spLocks/>
            </p:cNvSpPr>
            <p:nvPr/>
          </p:nvSpPr>
          <p:spPr bwMode="auto">
            <a:xfrm>
              <a:off x="6400800" y="-698500"/>
              <a:ext cx="376238" cy="338137"/>
            </a:xfrm>
            <a:custGeom>
              <a:avLst/>
              <a:gdLst>
                <a:gd name="T0" fmla="*/ 119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9 w 237"/>
                <a:gd name="T7" fmla="*/ 0 h 213"/>
                <a:gd name="T8" fmla="*/ 0 w 237"/>
                <a:gd name="T9" fmla="*/ 0 h 213"/>
                <a:gd name="T10" fmla="*/ 60 w 237"/>
                <a:gd name="T11" fmla="*/ 105 h 213"/>
                <a:gd name="T12" fmla="*/ 119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60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05D44A17-6F48-4276-AD53-B8168BC3281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2203" y="600247"/>
            <a:ext cx="10544391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0" baseline="0">
                <a:solidFill>
                  <a:srgbClr val="E7401E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5202735"/>
            <a:ext cx="12186182" cy="165526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H="1">
            <a:off x="0" y="726149"/>
            <a:ext cx="740861" cy="47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519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20"/>
          <p:cNvSpPr>
            <a:spLocks/>
          </p:cNvSpPr>
          <p:nvPr userDrawn="1"/>
        </p:nvSpPr>
        <p:spPr bwMode="auto">
          <a:xfrm>
            <a:off x="10207625" y="0"/>
            <a:ext cx="1987550" cy="1120775"/>
          </a:xfrm>
          <a:custGeom>
            <a:avLst/>
            <a:gdLst>
              <a:gd name="T0" fmla="*/ 1252 w 1252"/>
              <a:gd name="T1" fmla="*/ 514 h 706"/>
              <a:gd name="T2" fmla="*/ 338 w 1252"/>
              <a:gd name="T3" fmla="*/ 0 h 706"/>
              <a:gd name="T4" fmla="*/ 0 w 1252"/>
              <a:gd name="T5" fmla="*/ 0 h 706"/>
              <a:gd name="T6" fmla="*/ 1252 w 1252"/>
              <a:gd name="T7" fmla="*/ 706 h 706"/>
              <a:gd name="T8" fmla="*/ 1252 w 1252"/>
              <a:gd name="T9" fmla="*/ 514 h 7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2" h="706">
                <a:moveTo>
                  <a:pt x="1252" y="514"/>
                </a:moveTo>
                <a:lnTo>
                  <a:pt x="338" y="0"/>
                </a:lnTo>
                <a:lnTo>
                  <a:pt x="0" y="0"/>
                </a:lnTo>
                <a:lnTo>
                  <a:pt x="1252" y="706"/>
                </a:lnTo>
                <a:lnTo>
                  <a:pt x="1252" y="514"/>
                </a:lnTo>
                <a:close/>
              </a:path>
            </a:pathLst>
          </a:custGeom>
          <a:solidFill>
            <a:srgbClr val="FFD3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1" name="Freeform 21"/>
          <p:cNvSpPr>
            <a:spLocks/>
          </p:cNvSpPr>
          <p:nvPr userDrawn="1"/>
        </p:nvSpPr>
        <p:spPr bwMode="auto">
          <a:xfrm>
            <a:off x="10744200" y="0"/>
            <a:ext cx="1450975" cy="815975"/>
          </a:xfrm>
          <a:custGeom>
            <a:avLst/>
            <a:gdLst>
              <a:gd name="T0" fmla="*/ 914 w 914"/>
              <a:gd name="T1" fmla="*/ 414 h 514"/>
              <a:gd name="T2" fmla="*/ 180 w 914"/>
              <a:gd name="T3" fmla="*/ 0 h 514"/>
              <a:gd name="T4" fmla="*/ 0 w 914"/>
              <a:gd name="T5" fmla="*/ 0 h 514"/>
              <a:gd name="T6" fmla="*/ 914 w 914"/>
              <a:gd name="T7" fmla="*/ 514 h 514"/>
              <a:gd name="T8" fmla="*/ 914 w 914"/>
              <a:gd name="T9" fmla="*/ 414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4" h="514">
                <a:moveTo>
                  <a:pt x="914" y="414"/>
                </a:moveTo>
                <a:lnTo>
                  <a:pt x="180" y="0"/>
                </a:lnTo>
                <a:lnTo>
                  <a:pt x="0" y="0"/>
                </a:lnTo>
                <a:lnTo>
                  <a:pt x="914" y="514"/>
                </a:lnTo>
                <a:lnTo>
                  <a:pt x="914" y="414"/>
                </a:lnTo>
                <a:close/>
              </a:path>
            </a:pathLst>
          </a:custGeom>
          <a:solidFill>
            <a:srgbClr val="3051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2" name="Freeform 22"/>
          <p:cNvSpPr>
            <a:spLocks/>
          </p:cNvSpPr>
          <p:nvPr userDrawn="1"/>
        </p:nvSpPr>
        <p:spPr bwMode="auto">
          <a:xfrm>
            <a:off x="11029950" y="0"/>
            <a:ext cx="1165225" cy="657225"/>
          </a:xfrm>
          <a:custGeom>
            <a:avLst/>
            <a:gdLst>
              <a:gd name="T0" fmla="*/ 734 w 734"/>
              <a:gd name="T1" fmla="*/ 312 h 414"/>
              <a:gd name="T2" fmla="*/ 180 w 734"/>
              <a:gd name="T3" fmla="*/ 0 h 414"/>
              <a:gd name="T4" fmla="*/ 0 w 734"/>
              <a:gd name="T5" fmla="*/ 0 h 414"/>
              <a:gd name="T6" fmla="*/ 734 w 734"/>
              <a:gd name="T7" fmla="*/ 414 h 414"/>
              <a:gd name="T8" fmla="*/ 734 w 734"/>
              <a:gd name="T9" fmla="*/ 312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4" h="414">
                <a:moveTo>
                  <a:pt x="734" y="312"/>
                </a:moveTo>
                <a:lnTo>
                  <a:pt x="180" y="0"/>
                </a:lnTo>
                <a:lnTo>
                  <a:pt x="0" y="0"/>
                </a:lnTo>
                <a:lnTo>
                  <a:pt x="734" y="414"/>
                </a:lnTo>
                <a:lnTo>
                  <a:pt x="734" y="312"/>
                </a:lnTo>
                <a:close/>
              </a:path>
            </a:pathLst>
          </a:custGeom>
          <a:solidFill>
            <a:srgbClr val="E83D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3" name="Freeform 23"/>
          <p:cNvSpPr>
            <a:spLocks/>
          </p:cNvSpPr>
          <p:nvPr userDrawn="1"/>
        </p:nvSpPr>
        <p:spPr bwMode="auto">
          <a:xfrm>
            <a:off x="3175" y="0"/>
            <a:ext cx="1990725" cy="1120775"/>
          </a:xfrm>
          <a:custGeom>
            <a:avLst/>
            <a:gdLst>
              <a:gd name="T0" fmla="*/ 914 w 1254"/>
              <a:gd name="T1" fmla="*/ 0 h 706"/>
              <a:gd name="T2" fmla="*/ 0 w 1254"/>
              <a:gd name="T3" fmla="*/ 514 h 706"/>
              <a:gd name="T4" fmla="*/ 0 w 1254"/>
              <a:gd name="T5" fmla="*/ 706 h 706"/>
              <a:gd name="T6" fmla="*/ 1254 w 1254"/>
              <a:gd name="T7" fmla="*/ 0 h 706"/>
              <a:gd name="T8" fmla="*/ 914 w 1254"/>
              <a:gd name="T9" fmla="*/ 0 h 7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4" h="706">
                <a:moveTo>
                  <a:pt x="914" y="0"/>
                </a:moveTo>
                <a:lnTo>
                  <a:pt x="0" y="514"/>
                </a:lnTo>
                <a:lnTo>
                  <a:pt x="0" y="706"/>
                </a:lnTo>
                <a:lnTo>
                  <a:pt x="1254" y="0"/>
                </a:lnTo>
                <a:lnTo>
                  <a:pt x="914" y="0"/>
                </a:lnTo>
                <a:close/>
              </a:path>
            </a:pathLst>
          </a:custGeom>
          <a:solidFill>
            <a:srgbClr val="FFD3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4" name="Freeform 24"/>
          <p:cNvSpPr>
            <a:spLocks/>
          </p:cNvSpPr>
          <p:nvPr userDrawn="1"/>
        </p:nvSpPr>
        <p:spPr bwMode="auto">
          <a:xfrm>
            <a:off x="3175" y="0"/>
            <a:ext cx="1450975" cy="815975"/>
          </a:xfrm>
          <a:custGeom>
            <a:avLst/>
            <a:gdLst>
              <a:gd name="T0" fmla="*/ 734 w 914"/>
              <a:gd name="T1" fmla="*/ 0 h 514"/>
              <a:gd name="T2" fmla="*/ 0 w 914"/>
              <a:gd name="T3" fmla="*/ 414 h 514"/>
              <a:gd name="T4" fmla="*/ 0 w 914"/>
              <a:gd name="T5" fmla="*/ 514 h 514"/>
              <a:gd name="T6" fmla="*/ 914 w 914"/>
              <a:gd name="T7" fmla="*/ 0 h 514"/>
              <a:gd name="T8" fmla="*/ 734 w 914"/>
              <a:gd name="T9" fmla="*/ 0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4" h="514">
                <a:moveTo>
                  <a:pt x="734" y="0"/>
                </a:moveTo>
                <a:lnTo>
                  <a:pt x="0" y="414"/>
                </a:lnTo>
                <a:lnTo>
                  <a:pt x="0" y="514"/>
                </a:lnTo>
                <a:lnTo>
                  <a:pt x="914" y="0"/>
                </a:lnTo>
                <a:lnTo>
                  <a:pt x="734" y="0"/>
                </a:lnTo>
                <a:close/>
              </a:path>
            </a:pathLst>
          </a:custGeom>
          <a:solidFill>
            <a:srgbClr val="3051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5" name="Freeform 25"/>
          <p:cNvSpPr>
            <a:spLocks/>
          </p:cNvSpPr>
          <p:nvPr userDrawn="1"/>
        </p:nvSpPr>
        <p:spPr bwMode="auto">
          <a:xfrm>
            <a:off x="3175" y="0"/>
            <a:ext cx="1165225" cy="657225"/>
          </a:xfrm>
          <a:custGeom>
            <a:avLst/>
            <a:gdLst>
              <a:gd name="T0" fmla="*/ 554 w 734"/>
              <a:gd name="T1" fmla="*/ 0 h 414"/>
              <a:gd name="T2" fmla="*/ 0 w 734"/>
              <a:gd name="T3" fmla="*/ 312 h 414"/>
              <a:gd name="T4" fmla="*/ 0 w 734"/>
              <a:gd name="T5" fmla="*/ 414 h 414"/>
              <a:gd name="T6" fmla="*/ 734 w 734"/>
              <a:gd name="T7" fmla="*/ 0 h 414"/>
              <a:gd name="T8" fmla="*/ 554 w 734"/>
              <a:gd name="T9" fmla="*/ 0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4" h="414">
                <a:moveTo>
                  <a:pt x="554" y="0"/>
                </a:moveTo>
                <a:lnTo>
                  <a:pt x="0" y="312"/>
                </a:lnTo>
                <a:lnTo>
                  <a:pt x="0" y="414"/>
                </a:lnTo>
                <a:lnTo>
                  <a:pt x="734" y="0"/>
                </a:lnTo>
                <a:lnTo>
                  <a:pt x="554" y="0"/>
                </a:lnTo>
                <a:close/>
              </a:path>
            </a:pathLst>
          </a:custGeom>
          <a:solidFill>
            <a:srgbClr val="E83D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6" name="Freeform 26"/>
          <p:cNvSpPr>
            <a:spLocks/>
          </p:cNvSpPr>
          <p:nvPr userDrawn="1"/>
        </p:nvSpPr>
        <p:spPr bwMode="auto">
          <a:xfrm>
            <a:off x="3175" y="5741988"/>
            <a:ext cx="1990725" cy="1120775"/>
          </a:xfrm>
          <a:custGeom>
            <a:avLst/>
            <a:gdLst>
              <a:gd name="T0" fmla="*/ 0 w 1254"/>
              <a:gd name="T1" fmla="*/ 192 h 706"/>
              <a:gd name="T2" fmla="*/ 914 w 1254"/>
              <a:gd name="T3" fmla="*/ 706 h 706"/>
              <a:gd name="T4" fmla="*/ 1254 w 1254"/>
              <a:gd name="T5" fmla="*/ 706 h 706"/>
              <a:gd name="T6" fmla="*/ 0 w 1254"/>
              <a:gd name="T7" fmla="*/ 0 h 706"/>
              <a:gd name="T8" fmla="*/ 0 w 1254"/>
              <a:gd name="T9" fmla="*/ 192 h 7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4" h="706">
                <a:moveTo>
                  <a:pt x="0" y="192"/>
                </a:moveTo>
                <a:lnTo>
                  <a:pt x="914" y="706"/>
                </a:lnTo>
                <a:lnTo>
                  <a:pt x="1254" y="706"/>
                </a:lnTo>
                <a:lnTo>
                  <a:pt x="0" y="0"/>
                </a:lnTo>
                <a:lnTo>
                  <a:pt x="0" y="192"/>
                </a:lnTo>
                <a:close/>
              </a:path>
            </a:pathLst>
          </a:custGeom>
          <a:solidFill>
            <a:srgbClr val="FFD3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7" name="Freeform 27"/>
          <p:cNvSpPr>
            <a:spLocks/>
          </p:cNvSpPr>
          <p:nvPr userDrawn="1"/>
        </p:nvSpPr>
        <p:spPr bwMode="auto">
          <a:xfrm>
            <a:off x="3175" y="6046788"/>
            <a:ext cx="1450975" cy="815975"/>
          </a:xfrm>
          <a:custGeom>
            <a:avLst/>
            <a:gdLst>
              <a:gd name="T0" fmla="*/ 0 w 914"/>
              <a:gd name="T1" fmla="*/ 100 h 514"/>
              <a:gd name="T2" fmla="*/ 734 w 914"/>
              <a:gd name="T3" fmla="*/ 514 h 514"/>
              <a:gd name="T4" fmla="*/ 914 w 914"/>
              <a:gd name="T5" fmla="*/ 514 h 514"/>
              <a:gd name="T6" fmla="*/ 0 w 914"/>
              <a:gd name="T7" fmla="*/ 0 h 514"/>
              <a:gd name="T8" fmla="*/ 0 w 914"/>
              <a:gd name="T9" fmla="*/ 100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4" h="514">
                <a:moveTo>
                  <a:pt x="0" y="100"/>
                </a:moveTo>
                <a:lnTo>
                  <a:pt x="734" y="514"/>
                </a:lnTo>
                <a:lnTo>
                  <a:pt x="914" y="514"/>
                </a:lnTo>
                <a:lnTo>
                  <a:pt x="0" y="0"/>
                </a:lnTo>
                <a:lnTo>
                  <a:pt x="0" y="100"/>
                </a:lnTo>
                <a:close/>
              </a:path>
            </a:pathLst>
          </a:custGeom>
          <a:solidFill>
            <a:srgbClr val="3051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8" name="Freeform 28"/>
          <p:cNvSpPr>
            <a:spLocks/>
          </p:cNvSpPr>
          <p:nvPr userDrawn="1"/>
        </p:nvSpPr>
        <p:spPr bwMode="auto">
          <a:xfrm>
            <a:off x="3175" y="6205538"/>
            <a:ext cx="1165225" cy="657225"/>
          </a:xfrm>
          <a:custGeom>
            <a:avLst/>
            <a:gdLst>
              <a:gd name="T0" fmla="*/ 0 w 734"/>
              <a:gd name="T1" fmla="*/ 102 h 414"/>
              <a:gd name="T2" fmla="*/ 554 w 734"/>
              <a:gd name="T3" fmla="*/ 414 h 414"/>
              <a:gd name="T4" fmla="*/ 734 w 734"/>
              <a:gd name="T5" fmla="*/ 414 h 414"/>
              <a:gd name="T6" fmla="*/ 0 w 734"/>
              <a:gd name="T7" fmla="*/ 0 h 414"/>
              <a:gd name="T8" fmla="*/ 0 w 734"/>
              <a:gd name="T9" fmla="*/ 102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4" h="414">
                <a:moveTo>
                  <a:pt x="0" y="102"/>
                </a:moveTo>
                <a:lnTo>
                  <a:pt x="554" y="414"/>
                </a:lnTo>
                <a:lnTo>
                  <a:pt x="734" y="414"/>
                </a:lnTo>
                <a:lnTo>
                  <a:pt x="0" y="0"/>
                </a:lnTo>
                <a:lnTo>
                  <a:pt x="0" y="102"/>
                </a:lnTo>
                <a:close/>
              </a:path>
            </a:pathLst>
          </a:custGeom>
          <a:solidFill>
            <a:srgbClr val="E83D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9" name="Freeform 29"/>
          <p:cNvSpPr>
            <a:spLocks/>
          </p:cNvSpPr>
          <p:nvPr userDrawn="1"/>
        </p:nvSpPr>
        <p:spPr bwMode="auto">
          <a:xfrm>
            <a:off x="10207625" y="5741988"/>
            <a:ext cx="1987550" cy="1120775"/>
          </a:xfrm>
          <a:custGeom>
            <a:avLst/>
            <a:gdLst>
              <a:gd name="T0" fmla="*/ 1252 w 1252"/>
              <a:gd name="T1" fmla="*/ 0 h 706"/>
              <a:gd name="T2" fmla="*/ 0 w 1252"/>
              <a:gd name="T3" fmla="*/ 706 h 706"/>
              <a:gd name="T4" fmla="*/ 338 w 1252"/>
              <a:gd name="T5" fmla="*/ 706 h 706"/>
              <a:gd name="T6" fmla="*/ 1252 w 1252"/>
              <a:gd name="T7" fmla="*/ 192 h 706"/>
              <a:gd name="T8" fmla="*/ 1252 w 1252"/>
              <a:gd name="T9" fmla="*/ 0 h 7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2" h="706">
                <a:moveTo>
                  <a:pt x="1252" y="0"/>
                </a:moveTo>
                <a:lnTo>
                  <a:pt x="0" y="706"/>
                </a:lnTo>
                <a:lnTo>
                  <a:pt x="338" y="706"/>
                </a:lnTo>
                <a:lnTo>
                  <a:pt x="1252" y="192"/>
                </a:lnTo>
                <a:lnTo>
                  <a:pt x="1252" y="0"/>
                </a:lnTo>
                <a:close/>
              </a:path>
            </a:pathLst>
          </a:custGeom>
          <a:solidFill>
            <a:srgbClr val="FFD3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0" name="Freeform 30"/>
          <p:cNvSpPr>
            <a:spLocks/>
          </p:cNvSpPr>
          <p:nvPr userDrawn="1"/>
        </p:nvSpPr>
        <p:spPr bwMode="auto">
          <a:xfrm>
            <a:off x="10744200" y="6046788"/>
            <a:ext cx="1450975" cy="815975"/>
          </a:xfrm>
          <a:custGeom>
            <a:avLst/>
            <a:gdLst>
              <a:gd name="T0" fmla="*/ 914 w 914"/>
              <a:gd name="T1" fmla="*/ 0 h 514"/>
              <a:gd name="T2" fmla="*/ 0 w 914"/>
              <a:gd name="T3" fmla="*/ 514 h 514"/>
              <a:gd name="T4" fmla="*/ 180 w 914"/>
              <a:gd name="T5" fmla="*/ 514 h 514"/>
              <a:gd name="T6" fmla="*/ 914 w 914"/>
              <a:gd name="T7" fmla="*/ 100 h 514"/>
              <a:gd name="T8" fmla="*/ 914 w 914"/>
              <a:gd name="T9" fmla="*/ 0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4" h="514">
                <a:moveTo>
                  <a:pt x="914" y="0"/>
                </a:moveTo>
                <a:lnTo>
                  <a:pt x="0" y="514"/>
                </a:lnTo>
                <a:lnTo>
                  <a:pt x="180" y="514"/>
                </a:lnTo>
                <a:lnTo>
                  <a:pt x="914" y="100"/>
                </a:lnTo>
                <a:lnTo>
                  <a:pt x="914" y="0"/>
                </a:lnTo>
                <a:close/>
              </a:path>
            </a:pathLst>
          </a:custGeom>
          <a:solidFill>
            <a:srgbClr val="3051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1" name="Freeform 31"/>
          <p:cNvSpPr>
            <a:spLocks/>
          </p:cNvSpPr>
          <p:nvPr userDrawn="1"/>
        </p:nvSpPr>
        <p:spPr bwMode="auto">
          <a:xfrm>
            <a:off x="11029950" y="6205538"/>
            <a:ext cx="1165225" cy="657225"/>
          </a:xfrm>
          <a:custGeom>
            <a:avLst/>
            <a:gdLst>
              <a:gd name="T0" fmla="*/ 734 w 734"/>
              <a:gd name="T1" fmla="*/ 0 h 414"/>
              <a:gd name="T2" fmla="*/ 0 w 734"/>
              <a:gd name="T3" fmla="*/ 414 h 414"/>
              <a:gd name="T4" fmla="*/ 180 w 734"/>
              <a:gd name="T5" fmla="*/ 414 h 414"/>
              <a:gd name="T6" fmla="*/ 734 w 734"/>
              <a:gd name="T7" fmla="*/ 102 h 414"/>
              <a:gd name="T8" fmla="*/ 734 w 734"/>
              <a:gd name="T9" fmla="*/ 0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4" h="414">
                <a:moveTo>
                  <a:pt x="734" y="0"/>
                </a:moveTo>
                <a:lnTo>
                  <a:pt x="0" y="414"/>
                </a:lnTo>
                <a:lnTo>
                  <a:pt x="180" y="414"/>
                </a:lnTo>
                <a:lnTo>
                  <a:pt x="734" y="102"/>
                </a:lnTo>
                <a:lnTo>
                  <a:pt x="734" y="0"/>
                </a:lnTo>
                <a:close/>
              </a:path>
            </a:pathLst>
          </a:custGeom>
          <a:solidFill>
            <a:srgbClr val="E83D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pic>
        <p:nvPicPr>
          <p:cNvPr id="67" name="Imagen 6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213789" cy="2206487"/>
          </a:xfrm>
          <a:prstGeom prst="rect">
            <a:avLst/>
          </a:prstGeom>
        </p:spPr>
      </p:pic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05D44A17-6F48-4276-AD53-B8168BC32813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34698" y="520734"/>
            <a:ext cx="10544391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0" baseline="0">
                <a:solidFill>
                  <a:srgbClr val="E7401E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073125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20"/>
          <p:cNvSpPr>
            <a:spLocks/>
          </p:cNvSpPr>
          <p:nvPr userDrawn="1"/>
        </p:nvSpPr>
        <p:spPr bwMode="auto">
          <a:xfrm>
            <a:off x="10207625" y="0"/>
            <a:ext cx="1987550" cy="1120775"/>
          </a:xfrm>
          <a:custGeom>
            <a:avLst/>
            <a:gdLst>
              <a:gd name="T0" fmla="*/ 1252 w 1252"/>
              <a:gd name="T1" fmla="*/ 514 h 706"/>
              <a:gd name="T2" fmla="*/ 338 w 1252"/>
              <a:gd name="T3" fmla="*/ 0 h 706"/>
              <a:gd name="T4" fmla="*/ 0 w 1252"/>
              <a:gd name="T5" fmla="*/ 0 h 706"/>
              <a:gd name="T6" fmla="*/ 1252 w 1252"/>
              <a:gd name="T7" fmla="*/ 706 h 706"/>
              <a:gd name="T8" fmla="*/ 1252 w 1252"/>
              <a:gd name="T9" fmla="*/ 514 h 7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2" h="706">
                <a:moveTo>
                  <a:pt x="1252" y="514"/>
                </a:moveTo>
                <a:lnTo>
                  <a:pt x="338" y="0"/>
                </a:lnTo>
                <a:lnTo>
                  <a:pt x="0" y="0"/>
                </a:lnTo>
                <a:lnTo>
                  <a:pt x="1252" y="706"/>
                </a:lnTo>
                <a:lnTo>
                  <a:pt x="1252" y="514"/>
                </a:lnTo>
                <a:close/>
              </a:path>
            </a:pathLst>
          </a:custGeom>
          <a:solidFill>
            <a:srgbClr val="FFD3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1" name="Freeform 21"/>
          <p:cNvSpPr>
            <a:spLocks/>
          </p:cNvSpPr>
          <p:nvPr userDrawn="1"/>
        </p:nvSpPr>
        <p:spPr bwMode="auto">
          <a:xfrm>
            <a:off x="10744200" y="0"/>
            <a:ext cx="1450975" cy="815975"/>
          </a:xfrm>
          <a:custGeom>
            <a:avLst/>
            <a:gdLst>
              <a:gd name="T0" fmla="*/ 914 w 914"/>
              <a:gd name="T1" fmla="*/ 414 h 514"/>
              <a:gd name="T2" fmla="*/ 180 w 914"/>
              <a:gd name="T3" fmla="*/ 0 h 514"/>
              <a:gd name="T4" fmla="*/ 0 w 914"/>
              <a:gd name="T5" fmla="*/ 0 h 514"/>
              <a:gd name="T6" fmla="*/ 914 w 914"/>
              <a:gd name="T7" fmla="*/ 514 h 514"/>
              <a:gd name="T8" fmla="*/ 914 w 914"/>
              <a:gd name="T9" fmla="*/ 414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4" h="514">
                <a:moveTo>
                  <a:pt x="914" y="414"/>
                </a:moveTo>
                <a:lnTo>
                  <a:pt x="180" y="0"/>
                </a:lnTo>
                <a:lnTo>
                  <a:pt x="0" y="0"/>
                </a:lnTo>
                <a:lnTo>
                  <a:pt x="914" y="514"/>
                </a:lnTo>
                <a:lnTo>
                  <a:pt x="914" y="414"/>
                </a:lnTo>
                <a:close/>
              </a:path>
            </a:pathLst>
          </a:custGeom>
          <a:solidFill>
            <a:srgbClr val="3051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2" name="Freeform 22"/>
          <p:cNvSpPr>
            <a:spLocks/>
          </p:cNvSpPr>
          <p:nvPr userDrawn="1"/>
        </p:nvSpPr>
        <p:spPr bwMode="auto">
          <a:xfrm>
            <a:off x="11029950" y="0"/>
            <a:ext cx="1165225" cy="657225"/>
          </a:xfrm>
          <a:custGeom>
            <a:avLst/>
            <a:gdLst>
              <a:gd name="T0" fmla="*/ 734 w 734"/>
              <a:gd name="T1" fmla="*/ 312 h 414"/>
              <a:gd name="T2" fmla="*/ 180 w 734"/>
              <a:gd name="T3" fmla="*/ 0 h 414"/>
              <a:gd name="T4" fmla="*/ 0 w 734"/>
              <a:gd name="T5" fmla="*/ 0 h 414"/>
              <a:gd name="T6" fmla="*/ 734 w 734"/>
              <a:gd name="T7" fmla="*/ 414 h 414"/>
              <a:gd name="T8" fmla="*/ 734 w 734"/>
              <a:gd name="T9" fmla="*/ 312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4" h="414">
                <a:moveTo>
                  <a:pt x="734" y="312"/>
                </a:moveTo>
                <a:lnTo>
                  <a:pt x="180" y="0"/>
                </a:lnTo>
                <a:lnTo>
                  <a:pt x="0" y="0"/>
                </a:lnTo>
                <a:lnTo>
                  <a:pt x="734" y="414"/>
                </a:lnTo>
                <a:lnTo>
                  <a:pt x="734" y="312"/>
                </a:lnTo>
                <a:close/>
              </a:path>
            </a:pathLst>
          </a:custGeom>
          <a:solidFill>
            <a:srgbClr val="E83D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3" name="Freeform 23"/>
          <p:cNvSpPr>
            <a:spLocks/>
          </p:cNvSpPr>
          <p:nvPr userDrawn="1"/>
        </p:nvSpPr>
        <p:spPr bwMode="auto">
          <a:xfrm>
            <a:off x="3175" y="0"/>
            <a:ext cx="1990725" cy="1120775"/>
          </a:xfrm>
          <a:custGeom>
            <a:avLst/>
            <a:gdLst>
              <a:gd name="T0" fmla="*/ 914 w 1254"/>
              <a:gd name="T1" fmla="*/ 0 h 706"/>
              <a:gd name="T2" fmla="*/ 0 w 1254"/>
              <a:gd name="T3" fmla="*/ 514 h 706"/>
              <a:gd name="T4" fmla="*/ 0 w 1254"/>
              <a:gd name="T5" fmla="*/ 706 h 706"/>
              <a:gd name="T6" fmla="*/ 1254 w 1254"/>
              <a:gd name="T7" fmla="*/ 0 h 706"/>
              <a:gd name="T8" fmla="*/ 914 w 1254"/>
              <a:gd name="T9" fmla="*/ 0 h 7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4" h="706">
                <a:moveTo>
                  <a:pt x="914" y="0"/>
                </a:moveTo>
                <a:lnTo>
                  <a:pt x="0" y="514"/>
                </a:lnTo>
                <a:lnTo>
                  <a:pt x="0" y="706"/>
                </a:lnTo>
                <a:lnTo>
                  <a:pt x="1254" y="0"/>
                </a:lnTo>
                <a:lnTo>
                  <a:pt x="914" y="0"/>
                </a:lnTo>
                <a:close/>
              </a:path>
            </a:pathLst>
          </a:custGeom>
          <a:solidFill>
            <a:srgbClr val="FFD3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4" name="Freeform 24"/>
          <p:cNvSpPr>
            <a:spLocks/>
          </p:cNvSpPr>
          <p:nvPr userDrawn="1"/>
        </p:nvSpPr>
        <p:spPr bwMode="auto">
          <a:xfrm>
            <a:off x="3175" y="0"/>
            <a:ext cx="1450975" cy="815975"/>
          </a:xfrm>
          <a:custGeom>
            <a:avLst/>
            <a:gdLst>
              <a:gd name="T0" fmla="*/ 734 w 914"/>
              <a:gd name="T1" fmla="*/ 0 h 514"/>
              <a:gd name="T2" fmla="*/ 0 w 914"/>
              <a:gd name="T3" fmla="*/ 414 h 514"/>
              <a:gd name="T4" fmla="*/ 0 w 914"/>
              <a:gd name="T5" fmla="*/ 514 h 514"/>
              <a:gd name="T6" fmla="*/ 914 w 914"/>
              <a:gd name="T7" fmla="*/ 0 h 514"/>
              <a:gd name="T8" fmla="*/ 734 w 914"/>
              <a:gd name="T9" fmla="*/ 0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4" h="514">
                <a:moveTo>
                  <a:pt x="734" y="0"/>
                </a:moveTo>
                <a:lnTo>
                  <a:pt x="0" y="414"/>
                </a:lnTo>
                <a:lnTo>
                  <a:pt x="0" y="514"/>
                </a:lnTo>
                <a:lnTo>
                  <a:pt x="914" y="0"/>
                </a:lnTo>
                <a:lnTo>
                  <a:pt x="734" y="0"/>
                </a:lnTo>
                <a:close/>
              </a:path>
            </a:pathLst>
          </a:custGeom>
          <a:solidFill>
            <a:srgbClr val="3051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5" name="Freeform 25"/>
          <p:cNvSpPr>
            <a:spLocks/>
          </p:cNvSpPr>
          <p:nvPr userDrawn="1"/>
        </p:nvSpPr>
        <p:spPr bwMode="auto">
          <a:xfrm>
            <a:off x="3175" y="0"/>
            <a:ext cx="1165225" cy="657225"/>
          </a:xfrm>
          <a:custGeom>
            <a:avLst/>
            <a:gdLst>
              <a:gd name="T0" fmla="*/ 554 w 734"/>
              <a:gd name="T1" fmla="*/ 0 h 414"/>
              <a:gd name="T2" fmla="*/ 0 w 734"/>
              <a:gd name="T3" fmla="*/ 312 h 414"/>
              <a:gd name="T4" fmla="*/ 0 w 734"/>
              <a:gd name="T5" fmla="*/ 414 h 414"/>
              <a:gd name="T6" fmla="*/ 734 w 734"/>
              <a:gd name="T7" fmla="*/ 0 h 414"/>
              <a:gd name="T8" fmla="*/ 554 w 734"/>
              <a:gd name="T9" fmla="*/ 0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4" h="414">
                <a:moveTo>
                  <a:pt x="554" y="0"/>
                </a:moveTo>
                <a:lnTo>
                  <a:pt x="0" y="312"/>
                </a:lnTo>
                <a:lnTo>
                  <a:pt x="0" y="414"/>
                </a:lnTo>
                <a:lnTo>
                  <a:pt x="734" y="0"/>
                </a:lnTo>
                <a:lnTo>
                  <a:pt x="554" y="0"/>
                </a:lnTo>
                <a:close/>
              </a:path>
            </a:pathLst>
          </a:custGeom>
          <a:solidFill>
            <a:srgbClr val="E83D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pic>
        <p:nvPicPr>
          <p:cNvPr id="67" name="Imagen 6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213789" cy="2206487"/>
          </a:xfrm>
          <a:prstGeom prst="rect">
            <a:avLst/>
          </a:prstGeom>
        </p:spPr>
      </p:pic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05D44A17-6F48-4276-AD53-B8168BC32813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34698" y="520734"/>
            <a:ext cx="10544391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0" baseline="0">
                <a:solidFill>
                  <a:srgbClr val="E7401E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pic>
        <p:nvPicPr>
          <p:cNvPr id="2" name="Imagen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5900" y="2706750"/>
            <a:ext cx="2025000" cy="415125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958665" y="3246750"/>
            <a:ext cx="2160000" cy="36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408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20"/>
          <p:cNvSpPr>
            <a:spLocks/>
          </p:cNvSpPr>
          <p:nvPr userDrawn="1"/>
        </p:nvSpPr>
        <p:spPr bwMode="auto">
          <a:xfrm>
            <a:off x="10207625" y="0"/>
            <a:ext cx="1987550" cy="1120775"/>
          </a:xfrm>
          <a:custGeom>
            <a:avLst/>
            <a:gdLst>
              <a:gd name="T0" fmla="*/ 1252 w 1252"/>
              <a:gd name="T1" fmla="*/ 514 h 706"/>
              <a:gd name="T2" fmla="*/ 338 w 1252"/>
              <a:gd name="T3" fmla="*/ 0 h 706"/>
              <a:gd name="T4" fmla="*/ 0 w 1252"/>
              <a:gd name="T5" fmla="*/ 0 h 706"/>
              <a:gd name="T6" fmla="*/ 1252 w 1252"/>
              <a:gd name="T7" fmla="*/ 706 h 706"/>
              <a:gd name="T8" fmla="*/ 1252 w 1252"/>
              <a:gd name="T9" fmla="*/ 514 h 7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2" h="706">
                <a:moveTo>
                  <a:pt x="1252" y="514"/>
                </a:moveTo>
                <a:lnTo>
                  <a:pt x="338" y="0"/>
                </a:lnTo>
                <a:lnTo>
                  <a:pt x="0" y="0"/>
                </a:lnTo>
                <a:lnTo>
                  <a:pt x="1252" y="706"/>
                </a:lnTo>
                <a:lnTo>
                  <a:pt x="1252" y="514"/>
                </a:lnTo>
                <a:close/>
              </a:path>
            </a:pathLst>
          </a:custGeom>
          <a:solidFill>
            <a:srgbClr val="FFD3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1" name="Freeform 21"/>
          <p:cNvSpPr>
            <a:spLocks/>
          </p:cNvSpPr>
          <p:nvPr userDrawn="1"/>
        </p:nvSpPr>
        <p:spPr bwMode="auto">
          <a:xfrm>
            <a:off x="10744200" y="0"/>
            <a:ext cx="1450975" cy="815975"/>
          </a:xfrm>
          <a:custGeom>
            <a:avLst/>
            <a:gdLst>
              <a:gd name="T0" fmla="*/ 914 w 914"/>
              <a:gd name="T1" fmla="*/ 414 h 514"/>
              <a:gd name="T2" fmla="*/ 180 w 914"/>
              <a:gd name="T3" fmla="*/ 0 h 514"/>
              <a:gd name="T4" fmla="*/ 0 w 914"/>
              <a:gd name="T5" fmla="*/ 0 h 514"/>
              <a:gd name="T6" fmla="*/ 914 w 914"/>
              <a:gd name="T7" fmla="*/ 514 h 514"/>
              <a:gd name="T8" fmla="*/ 914 w 914"/>
              <a:gd name="T9" fmla="*/ 414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4" h="514">
                <a:moveTo>
                  <a:pt x="914" y="414"/>
                </a:moveTo>
                <a:lnTo>
                  <a:pt x="180" y="0"/>
                </a:lnTo>
                <a:lnTo>
                  <a:pt x="0" y="0"/>
                </a:lnTo>
                <a:lnTo>
                  <a:pt x="914" y="514"/>
                </a:lnTo>
                <a:lnTo>
                  <a:pt x="914" y="414"/>
                </a:lnTo>
                <a:close/>
              </a:path>
            </a:pathLst>
          </a:custGeom>
          <a:solidFill>
            <a:srgbClr val="3051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2" name="Freeform 22"/>
          <p:cNvSpPr>
            <a:spLocks/>
          </p:cNvSpPr>
          <p:nvPr userDrawn="1"/>
        </p:nvSpPr>
        <p:spPr bwMode="auto">
          <a:xfrm>
            <a:off x="11029950" y="0"/>
            <a:ext cx="1165225" cy="657225"/>
          </a:xfrm>
          <a:custGeom>
            <a:avLst/>
            <a:gdLst>
              <a:gd name="T0" fmla="*/ 734 w 734"/>
              <a:gd name="T1" fmla="*/ 312 h 414"/>
              <a:gd name="T2" fmla="*/ 180 w 734"/>
              <a:gd name="T3" fmla="*/ 0 h 414"/>
              <a:gd name="T4" fmla="*/ 0 w 734"/>
              <a:gd name="T5" fmla="*/ 0 h 414"/>
              <a:gd name="T6" fmla="*/ 734 w 734"/>
              <a:gd name="T7" fmla="*/ 414 h 414"/>
              <a:gd name="T8" fmla="*/ 734 w 734"/>
              <a:gd name="T9" fmla="*/ 312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4" h="414">
                <a:moveTo>
                  <a:pt x="734" y="312"/>
                </a:moveTo>
                <a:lnTo>
                  <a:pt x="180" y="0"/>
                </a:lnTo>
                <a:lnTo>
                  <a:pt x="0" y="0"/>
                </a:lnTo>
                <a:lnTo>
                  <a:pt x="734" y="414"/>
                </a:lnTo>
                <a:lnTo>
                  <a:pt x="734" y="312"/>
                </a:lnTo>
                <a:close/>
              </a:path>
            </a:pathLst>
          </a:custGeom>
          <a:solidFill>
            <a:srgbClr val="E83D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3" name="Freeform 23"/>
          <p:cNvSpPr>
            <a:spLocks/>
          </p:cNvSpPr>
          <p:nvPr userDrawn="1"/>
        </p:nvSpPr>
        <p:spPr bwMode="auto">
          <a:xfrm>
            <a:off x="3175" y="0"/>
            <a:ext cx="1990725" cy="1120775"/>
          </a:xfrm>
          <a:custGeom>
            <a:avLst/>
            <a:gdLst>
              <a:gd name="T0" fmla="*/ 914 w 1254"/>
              <a:gd name="T1" fmla="*/ 0 h 706"/>
              <a:gd name="T2" fmla="*/ 0 w 1254"/>
              <a:gd name="T3" fmla="*/ 514 h 706"/>
              <a:gd name="T4" fmla="*/ 0 w 1254"/>
              <a:gd name="T5" fmla="*/ 706 h 706"/>
              <a:gd name="T6" fmla="*/ 1254 w 1254"/>
              <a:gd name="T7" fmla="*/ 0 h 706"/>
              <a:gd name="T8" fmla="*/ 914 w 1254"/>
              <a:gd name="T9" fmla="*/ 0 h 7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4" h="706">
                <a:moveTo>
                  <a:pt x="914" y="0"/>
                </a:moveTo>
                <a:lnTo>
                  <a:pt x="0" y="514"/>
                </a:lnTo>
                <a:lnTo>
                  <a:pt x="0" y="706"/>
                </a:lnTo>
                <a:lnTo>
                  <a:pt x="1254" y="0"/>
                </a:lnTo>
                <a:lnTo>
                  <a:pt x="914" y="0"/>
                </a:lnTo>
                <a:close/>
              </a:path>
            </a:pathLst>
          </a:custGeom>
          <a:solidFill>
            <a:srgbClr val="FFD3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4" name="Freeform 24"/>
          <p:cNvSpPr>
            <a:spLocks/>
          </p:cNvSpPr>
          <p:nvPr userDrawn="1"/>
        </p:nvSpPr>
        <p:spPr bwMode="auto">
          <a:xfrm>
            <a:off x="3175" y="0"/>
            <a:ext cx="1450975" cy="815975"/>
          </a:xfrm>
          <a:custGeom>
            <a:avLst/>
            <a:gdLst>
              <a:gd name="T0" fmla="*/ 734 w 914"/>
              <a:gd name="T1" fmla="*/ 0 h 514"/>
              <a:gd name="T2" fmla="*/ 0 w 914"/>
              <a:gd name="T3" fmla="*/ 414 h 514"/>
              <a:gd name="T4" fmla="*/ 0 w 914"/>
              <a:gd name="T5" fmla="*/ 514 h 514"/>
              <a:gd name="T6" fmla="*/ 914 w 914"/>
              <a:gd name="T7" fmla="*/ 0 h 514"/>
              <a:gd name="T8" fmla="*/ 734 w 914"/>
              <a:gd name="T9" fmla="*/ 0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4" h="514">
                <a:moveTo>
                  <a:pt x="734" y="0"/>
                </a:moveTo>
                <a:lnTo>
                  <a:pt x="0" y="414"/>
                </a:lnTo>
                <a:lnTo>
                  <a:pt x="0" y="514"/>
                </a:lnTo>
                <a:lnTo>
                  <a:pt x="914" y="0"/>
                </a:lnTo>
                <a:lnTo>
                  <a:pt x="734" y="0"/>
                </a:lnTo>
                <a:close/>
              </a:path>
            </a:pathLst>
          </a:custGeom>
          <a:solidFill>
            <a:srgbClr val="3051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5" name="Freeform 25"/>
          <p:cNvSpPr>
            <a:spLocks/>
          </p:cNvSpPr>
          <p:nvPr userDrawn="1"/>
        </p:nvSpPr>
        <p:spPr bwMode="auto">
          <a:xfrm>
            <a:off x="3175" y="0"/>
            <a:ext cx="1165225" cy="657225"/>
          </a:xfrm>
          <a:custGeom>
            <a:avLst/>
            <a:gdLst>
              <a:gd name="T0" fmla="*/ 554 w 734"/>
              <a:gd name="T1" fmla="*/ 0 h 414"/>
              <a:gd name="T2" fmla="*/ 0 w 734"/>
              <a:gd name="T3" fmla="*/ 312 h 414"/>
              <a:gd name="T4" fmla="*/ 0 w 734"/>
              <a:gd name="T5" fmla="*/ 414 h 414"/>
              <a:gd name="T6" fmla="*/ 734 w 734"/>
              <a:gd name="T7" fmla="*/ 0 h 414"/>
              <a:gd name="T8" fmla="*/ 554 w 734"/>
              <a:gd name="T9" fmla="*/ 0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4" h="414">
                <a:moveTo>
                  <a:pt x="554" y="0"/>
                </a:moveTo>
                <a:lnTo>
                  <a:pt x="0" y="312"/>
                </a:lnTo>
                <a:lnTo>
                  <a:pt x="0" y="414"/>
                </a:lnTo>
                <a:lnTo>
                  <a:pt x="734" y="0"/>
                </a:lnTo>
                <a:lnTo>
                  <a:pt x="554" y="0"/>
                </a:lnTo>
                <a:close/>
              </a:path>
            </a:pathLst>
          </a:custGeom>
          <a:solidFill>
            <a:srgbClr val="E83D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pic>
        <p:nvPicPr>
          <p:cNvPr id="67" name="Imagen 6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213789" cy="2206487"/>
          </a:xfrm>
          <a:prstGeom prst="rect">
            <a:avLst/>
          </a:prstGeom>
        </p:spPr>
      </p:pic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05D44A17-6F48-4276-AD53-B8168BC32813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34698" y="520734"/>
            <a:ext cx="10544391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0" baseline="0">
                <a:solidFill>
                  <a:srgbClr val="E7401E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pic>
        <p:nvPicPr>
          <p:cNvPr id="12" name="Imagen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72673" y="5005886"/>
            <a:ext cx="2328761" cy="185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331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109626" y="-626626"/>
            <a:ext cx="14411252" cy="811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>
            <a:extLst>
              <a:ext uri="{FF2B5EF4-FFF2-40B4-BE49-F238E27FC236}">
                <a16:creationId xmlns:a16="http://schemas.microsoft.com/office/drawing/2014/main" id="{0521B0B8-EB35-4CA0-BEBE-1106EDB066A4}"/>
              </a:ext>
            </a:extLst>
          </p:cNvPr>
          <p:cNvGrpSpPr/>
          <p:nvPr userDrawn="1"/>
        </p:nvGrpSpPr>
        <p:grpSpPr>
          <a:xfrm>
            <a:off x="11472205" y="-20013"/>
            <a:ext cx="719795" cy="6878014"/>
            <a:chOff x="9985375" y="1798638"/>
            <a:chExt cx="128588" cy="1228725"/>
          </a:xfrm>
          <a:solidFill>
            <a:srgbClr val="1D3E86"/>
          </a:solidFill>
        </p:grpSpPr>
        <p:sp>
          <p:nvSpPr>
            <p:cNvPr id="7" name="Freeform 60">
              <a:extLst>
                <a:ext uri="{FF2B5EF4-FFF2-40B4-BE49-F238E27FC236}">
                  <a16:creationId xmlns:a16="http://schemas.microsoft.com/office/drawing/2014/main" id="{0E7FA54B-6F4A-4BC9-B91E-31686F4A67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985375" y="1798638"/>
              <a:ext cx="128588" cy="1228725"/>
            </a:xfrm>
            <a:custGeom>
              <a:avLst/>
              <a:gdLst>
                <a:gd name="T0" fmla="*/ 81 w 81"/>
                <a:gd name="T1" fmla="*/ 774 h 774"/>
                <a:gd name="T2" fmla="*/ 81 w 81"/>
                <a:gd name="T3" fmla="*/ 0 h 774"/>
                <a:gd name="T4" fmla="*/ 0 w 81"/>
                <a:gd name="T5" fmla="*/ 0 h 774"/>
                <a:gd name="T6" fmla="*/ 0 w 81"/>
                <a:gd name="T7" fmla="*/ 774 h 774"/>
                <a:gd name="T8" fmla="*/ 14 w 81"/>
                <a:gd name="T9" fmla="*/ 774 h 774"/>
                <a:gd name="T10" fmla="*/ 81 w 81"/>
                <a:gd name="T11" fmla="*/ 774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774">
                  <a:moveTo>
                    <a:pt x="81" y="774"/>
                  </a:moveTo>
                  <a:lnTo>
                    <a:pt x="81" y="0"/>
                  </a:lnTo>
                  <a:lnTo>
                    <a:pt x="0" y="0"/>
                  </a:lnTo>
                  <a:lnTo>
                    <a:pt x="0" y="774"/>
                  </a:lnTo>
                  <a:lnTo>
                    <a:pt x="14" y="774"/>
                  </a:lnTo>
                  <a:lnTo>
                    <a:pt x="81" y="7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 dirty="0"/>
            </a:p>
          </p:txBody>
        </p:sp>
        <p:sp>
          <p:nvSpPr>
            <p:cNvPr id="8" name="Freeform 102">
              <a:extLst>
                <a:ext uri="{FF2B5EF4-FFF2-40B4-BE49-F238E27FC236}">
                  <a16:creationId xmlns:a16="http://schemas.microsoft.com/office/drawing/2014/main" id="{9625F6D9-4F92-4F49-B57B-B391F52FAE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4425" y="2927351"/>
              <a:ext cx="87313" cy="63500"/>
            </a:xfrm>
            <a:custGeom>
              <a:avLst/>
              <a:gdLst>
                <a:gd name="T0" fmla="*/ 15 w 55"/>
                <a:gd name="T1" fmla="*/ 0 h 40"/>
                <a:gd name="T2" fmla="*/ 26 w 55"/>
                <a:gd name="T3" fmla="*/ 4 h 40"/>
                <a:gd name="T4" fmla="*/ 44 w 55"/>
                <a:gd name="T5" fmla="*/ 0 h 40"/>
                <a:gd name="T6" fmla="*/ 55 w 55"/>
                <a:gd name="T7" fmla="*/ 36 h 40"/>
                <a:gd name="T8" fmla="*/ 45 w 55"/>
                <a:gd name="T9" fmla="*/ 40 h 40"/>
                <a:gd name="T10" fmla="*/ 43 w 55"/>
                <a:gd name="T11" fmla="*/ 37 h 40"/>
                <a:gd name="T12" fmla="*/ 32 w 55"/>
                <a:gd name="T13" fmla="*/ 8 h 40"/>
                <a:gd name="T14" fmla="*/ 26 w 55"/>
                <a:gd name="T15" fmla="*/ 9 h 40"/>
                <a:gd name="T16" fmla="*/ 21 w 55"/>
                <a:gd name="T17" fmla="*/ 22 h 40"/>
                <a:gd name="T18" fmla="*/ 16 w 55"/>
                <a:gd name="T19" fmla="*/ 39 h 40"/>
                <a:gd name="T20" fmla="*/ 15 w 55"/>
                <a:gd name="T21" fmla="*/ 40 h 40"/>
                <a:gd name="T22" fmla="*/ 0 w 55"/>
                <a:gd name="T23" fmla="*/ 35 h 40"/>
                <a:gd name="T24" fmla="*/ 15 w 55"/>
                <a:gd name="T2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" h="40">
                  <a:moveTo>
                    <a:pt x="15" y="0"/>
                  </a:moveTo>
                  <a:lnTo>
                    <a:pt x="26" y="4"/>
                  </a:lnTo>
                  <a:lnTo>
                    <a:pt x="44" y="0"/>
                  </a:lnTo>
                  <a:lnTo>
                    <a:pt x="55" y="36"/>
                  </a:lnTo>
                  <a:lnTo>
                    <a:pt x="45" y="40"/>
                  </a:lnTo>
                  <a:lnTo>
                    <a:pt x="43" y="37"/>
                  </a:lnTo>
                  <a:lnTo>
                    <a:pt x="32" y="8"/>
                  </a:lnTo>
                  <a:lnTo>
                    <a:pt x="26" y="9"/>
                  </a:lnTo>
                  <a:lnTo>
                    <a:pt x="21" y="22"/>
                  </a:lnTo>
                  <a:lnTo>
                    <a:pt x="16" y="39"/>
                  </a:lnTo>
                  <a:lnTo>
                    <a:pt x="15" y="40"/>
                  </a:lnTo>
                  <a:lnTo>
                    <a:pt x="0" y="35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" name="Freeform 103">
              <a:extLst>
                <a:ext uri="{FF2B5EF4-FFF2-40B4-BE49-F238E27FC236}">
                  <a16:creationId xmlns:a16="http://schemas.microsoft.com/office/drawing/2014/main" id="{ACDDD797-5B3D-4B4E-9891-02A0AF9B9C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2838" y="2925763"/>
              <a:ext cx="90488" cy="66675"/>
            </a:xfrm>
            <a:custGeom>
              <a:avLst/>
              <a:gdLst>
                <a:gd name="T0" fmla="*/ 16 w 57"/>
                <a:gd name="T1" fmla="*/ 1 h 42"/>
                <a:gd name="T2" fmla="*/ 16 w 57"/>
                <a:gd name="T3" fmla="*/ 2 h 42"/>
                <a:gd name="T4" fmla="*/ 27 w 57"/>
                <a:gd name="T5" fmla="*/ 6 h 42"/>
                <a:gd name="T6" fmla="*/ 44 w 57"/>
                <a:gd name="T7" fmla="*/ 2 h 42"/>
                <a:gd name="T8" fmla="*/ 55 w 57"/>
                <a:gd name="T9" fmla="*/ 37 h 42"/>
                <a:gd name="T10" fmla="*/ 46 w 57"/>
                <a:gd name="T11" fmla="*/ 40 h 42"/>
                <a:gd name="T12" fmla="*/ 44 w 57"/>
                <a:gd name="T13" fmla="*/ 38 h 42"/>
                <a:gd name="T14" fmla="*/ 34 w 57"/>
                <a:gd name="T15" fmla="*/ 8 h 42"/>
                <a:gd name="T16" fmla="*/ 27 w 57"/>
                <a:gd name="T17" fmla="*/ 9 h 42"/>
                <a:gd name="T18" fmla="*/ 21 w 57"/>
                <a:gd name="T19" fmla="*/ 23 h 42"/>
                <a:gd name="T20" fmla="*/ 16 w 57"/>
                <a:gd name="T21" fmla="*/ 40 h 42"/>
                <a:gd name="T22" fmla="*/ 16 w 57"/>
                <a:gd name="T23" fmla="*/ 40 h 42"/>
                <a:gd name="T24" fmla="*/ 2 w 57"/>
                <a:gd name="T25" fmla="*/ 35 h 42"/>
                <a:gd name="T26" fmla="*/ 17 w 57"/>
                <a:gd name="T27" fmla="*/ 1 h 42"/>
                <a:gd name="T28" fmla="*/ 16 w 57"/>
                <a:gd name="T29" fmla="*/ 1 h 42"/>
                <a:gd name="T30" fmla="*/ 16 w 57"/>
                <a:gd name="T31" fmla="*/ 2 h 42"/>
                <a:gd name="T32" fmla="*/ 16 w 57"/>
                <a:gd name="T33" fmla="*/ 1 h 42"/>
                <a:gd name="T34" fmla="*/ 16 w 57"/>
                <a:gd name="T35" fmla="*/ 1 h 42"/>
                <a:gd name="T36" fmla="*/ 0 w 57"/>
                <a:gd name="T37" fmla="*/ 36 h 42"/>
                <a:gd name="T38" fmla="*/ 16 w 57"/>
                <a:gd name="T39" fmla="*/ 42 h 42"/>
                <a:gd name="T40" fmla="*/ 17 w 57"/>
                <a:gd name="T41" fmla="*/ 40 h 42"/>
                <a:gd name="T42" fmla="*/ 23 w 57"/>
                <a:gd name="T43" fmla="*/ 23 h 42"/>
                <a:gd name="T44" fmla="*/ 28 w 57"/>
                <a:gd name="T45" fmla="*/ 10 h 42"/>
                <a:gd name="T46" fmla="*/ 33 w 57"/>
                <a:gd name="T47" fmla="*/ 9 h 42"/>
                <a:gd name="T48" fmla="*/ 43 w 57"/>
                <a:gd name="T49" fmla="*/ 39 h 42"/>
                <a:gd name="T50" fmla="*/ 46 w 57"/>
                <a:gd name="T51" fmla="*/ 42 h 42"/>
                <a:gd name="T52" fmla="*/ 57 w 57"/>
                <a:gd name="T53" fmla="*/ 38 h 42"/>
                <a:gd name="T54" fmla="*/ 45 w 57"/>
                <a:gd name="T55" fmla="*/ 0 h 42"/>
                <a:gd name="T56" fmla="*/ 27 w 57"/>
                <a:gd name="T57" fmla="*/ 4 h 42"/>
                <a:gd name="T58" fmla="*/ 16 w 57"/>
                <a:gd name="T59" fmla="*/ 0 h 42"/>
                <a:gd name="T60" fmla="*/ 16 w 57"/>
                <a:gd name="T61" fmla="*/ 1 h 42"/>
                <a:gd name="T62" fmla="*/ 16 w 57"/>
                <a:gd name="T63" fmla="*/ 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7" h="42">
                  <a:moveTo>
                    <a:pt x="16" y="1"/>
                  </a:moveTo>
                  <a:lnTo>
                    <a:pt x="16" y="2"/>
                  </a:lnTo>
                  <a:lnTo>
                    <a:pt x="27" y="6"/>
                  </a:lnTo>
                  <a:lnTo>
                    <a:pt x="44" y="2"/>
                  </a:lnTo>
                  <a:lnTo>
                    <a:pt x="55" y="37"/>
                  </a:lnTo>
                  <a:lnTo>
                    <a:pt x="46" y="40"/>
                  </a:lnTo>
                  <a:lnTo>
                    <a:pt x="44" y="38"/>
                  </a:lnTo>
                  <a:lnTo>
                    <a:pt x="34" y="8"/>
                  </a:lnTo>
                  <a:lnTo>
                    <a:pt x="27" y="9"/>
                  </a:lnTo>
                  <a:lnTo>
                    <a:pt x="21" y="23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2" y="35"/>
                  </a:lnTo>
                  <a:lnTo>
                    <a:pt x="17" y="1"/>
                  </a:lnTo>
                  <a:lnTo>
                    <a:pt x="16" y="1"/>
                  </a:lnTo>
                  <a:lnTo>
                    <a:pt x="16" y="2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0" y="36"/>
                  </a:lnTo>
                  <a:lnTo>
                    <a:pt x="16" y="42"/>
                  </a:lnTo>
                  <a:lnTo>
                    <a:pt x="17" y="40"/>
                  </a:lnTo>
                  <a:lnTo>
                    <a:pt x="23" y="23"/>
                  </a:lnTo>
                  <a:lnTo>
                    <a:pt x="28" y="10"/>
                  </a:lnTo>
                  <a:lnTo>
                    <a:pt x="33" y="9"/>
                  </a:lnTo>
                  <a:lnTo>
                    <a:pt x="43" y="39"/>
                  </a:lnTo>
                  <a:lnTo>
                    <a:pt x="46" y="42"/>
                  </a:lnTo>
                  <a:lnTo>
                    <a:pt x="57" y="38"/>
                  </a:lnTo>
                  <a:lnTo>
                    <a:pt x="45" y="0"/>
                  </a:lnTo>
                  <a:lnTo>
                    <a:pt x="27" y="4"/>
                  </a:lnTo>
                  <a:lnTo>
                    <a:pt x="16" y="0"/>
                  </a:lnTo>
                  <a:lnTo>
                    <a:pt x="16" y="1"/>
                  </a:lnTo>
                  <a:lnTo>
                    <a:pt x="16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" name="Freeform 104">
              <a:extLst>
                <a:ext uri="{FF2B5EF4-FFF2-40B4-BE49-F238E27FC236}">
                  <a16:creationId xmlns:a16="http://schemas.microsoft.com/office/drawing/2014/main" id="{92A2DA59-5520-4A0A-A846-816F615703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90138" y="2822576"/>
              <a:ext cx="117475" cy="174625"/>
            </a:xfrm>
            <a:custGeom>
              <a:avLst/>
              <a:gdLst>
                <a:gd name="T0" fmla="*/ 193 w 205"/>
                <a:gd name="T1" fmla="*/ 284 h 306"/>
                <a:gd name="T2" fmla="*/ 169 w 205"/>
                <a:gd name="T3" fmla="*/ 272 h 306"/>
                <a:gd name="T4" fmla="*/ 141 w 205"/>
                <a:gd name="T5" fmla="*/ 206 h 306"/>
                <a:gd name="T6" fmla="*/ 120 w 205"/>
                <a:gd name="T7" fmla="*/ 202 h 306"/>
                <a:gd name="T8" fmla="*/ 144 w 205"/>
                <a:gd name="T9" fmla="*/ 264 h 306"/>
                <a:gd name="T10" fmla="*/ 150 w 205"/>
                <a:gd name="T11" fmla="*/ 279 h 306"/>
                <a:gd name="T12" fmla="*/ 140 w 205"/>
                <a:gd name="T13" fmla="*/ 305 h 306"/>
                <a:gd name="T14" fmla="*/ 105 w 205"/>
                <a:gd name="T15" fmla="*/ 217 h 306"/>
                <a:gd name="T16" fmla="*/ 70 w 205"/>
                <a:gd name="T17" fmla="*/ 306 h 306"/>
                <a:gd name="T18" fmla="*/ 57 w 205"/>
                <a:gd name="T19" fmla="*/ 295 h 306"/>
                <a:gd name="T20" fmla="*/ 57 w 205"/>
                <a:gd name="T21" fmla="*/ 287 h 306"/>
                <a:gd name="T22" fmla="*/ 80 w 205"/>
                <a:gd name="T23" fmla="*/ 229 h 306"/>
                <a:gd name="T24" fmla="*/ 88 w 205"/>
                <a:gd name="T25" fmla="*/ 208 h 306"/>
                <a:gd name="T26" fmla="*/ 83 w 205"/>
                <a:gd name="T27" fmla="*/ 196 h 306"/>
                <a:gd name="T28" fmla="*/ 71 w 205"/>
                <a:gd name="T29" fmla="*/ 201 h 306"/>
                <a:gd name="T30" fmla="*/ 42 w 205"/>
                <a:gd name="T31" fmla="*/ 272 h 306"/>
                <a:gd name="T32" fmla="*/ 17 w 205"/>
                <a:gd name="T33" fmla="*/ 284 h 306"/>
                <a:gd name="T34" fmla="*/ 22 w 205"/>
                <a:gd name="T35" fmla="*/ 272 h 306"/>
                <a:gd name="T36" fmla="*/ 52 w 205"/>
                <a:gd name="T37" fmla="*/ 196 h 306"/>
                <a:gd name="T38" fmla="*/ 49 w 205"/>
                <a:gd name="T39" fmla="*/ 184 h 306"/>
                <a:gd name="T40" fmla="*/ 23 w 205"/>
                <a:gd name="T41" fmla="*/ 158 h 306"/>
                <a:gd name="T42" fmla="*/ 15 w 205"/>
                <a:gd name="T43" fmla="*/ 143 h 306"/>
                <a:gd name="T44" fmla="*/ 5 w 205"/>
                <a:gd name="T45" fmla="*/ 94 h 306"/>
                <a:gd name="T46" fmla="*/ 16 w 205"/>
                <a:gd name="T47" fmla="*/ 57 h 306"/>
                <a:gd name="T48" fmla="*/ 62 w 205"/>
                <a:gd name="T49" fmla="*/ 11 h 306"/>
                <a:gd name="T50" fmla="*/ 97 w 205"/>
                <a:gd name="T51" fmla="*/ 2 h 306"/>
                <a:gd name="T52" fmla="*/ 161 w 205"/>
                <a:gd name="T53" fmla="*/ 18 h 306"/>
                <a:gd name="T54" fmla="*/ 188 w 205"/>
                <a:gd name="T55" fmla="*/ 44 h 306"/>
                <a:gd name="T56" fmla="*/ 193 w 205"/>
                <a:gd name="T57" fmla="*/ 51 h 306"/>
                <a:gd name="T58" fmla="*/ 205 w 205"/>
                <a:gd name="T59" fmla="*/ 102 h 306"/>
                <a:gd name="T60" fmla="*/ 193 w 205"/>
                <a:gd name="T61" fmla="*/ 151 h 306"/>
                <a:gd name="T62" fmla="*/ 188 w 205"/>
                <a:gd name="T63" fmla="*/ 158 h 306"/>
                <a:gd name="T64" fmla="*/ 162 w 205"/>
                <a:gd name="T65" fmla="*/ 184 h 306"/>
                <a:gd name="T66" fmla="*/ 159 w 205"/>
                <a:gd name="T67" fmla="*/ 196 h 306"/>
                <a:gd name="T68" fmla="*/ 190 w 205"/>
                <a:gd name="T69" fmla="*/ 274 h 306"/>
                <a:gd name="T70" fmla="*/ 193 w 205"/>
                <a:gd name="T71" fmla="*/ 284 h 306"/>
                <a:gd name="T72" fmla="*/ 81 w 205"/>
                <a:gd name="T73" fmla="*/ 30 h 306"/>
                <a:gd name="T74" fmla="*/ 55 w 205"/>
                <a:gd name="T75" fmla="*/ 44 h 306"/>
                <a:gd name="T76" fmla="*/ 47 w 205"/>
                <a:gd name="T77" fmla="*/ 51 h 306"/>
                <a:gd name="T78" fmla="*/ 33 w 205"/>
                <a:gd name="T79" fmla="*/ 76 h 306"/>
                <a:gd name="T80" fmla="*/ 30 w 205"/>
                <a:gd name="T81" fmla="*/ 87 h 306"/>
                <a:gd name="T82" fmla="*/ 30 w 205"/>
                <a:gd name="T83" fmla="*/ 115 h 306"/>
                <a:gd name="T84" fmla="*/ 33 w 205"/>
                <a:gd name="T85" fmla="*/ 126 h 306"/>
                <a:gd name="T86" fmla="*/ 48 w 205"/>
                <a:gd name="T87" fmla="*/ 152 h 306"/>
                <a:gd name="T88" fmla="*/ 55 w 205"/>
                <a:gd name="T89" fmla="*/ 159 h 306"/>
                <a:gd name="T90" fmla="*/ 80 w 205"/>
                <a:gd name="T91" fmla="*/ 174 h 306"/>
                <a:gd name="T92" fmla="*/ 91 w 205"/>
                <a:gd name="T93" fmla="*/ 177 h 306"/>
                <a:gd name="T94" fmla="*/ 119 w 205"/>
                <a:gd name="T95" fmla="*/ 177 h 306"/>
                <a:gd name="T96" fmla="*/ 131 w 205"/>
                <a:gd name="T97" fmla="*/ 174 h 306"/>
                <a:gd name="T98" fmla="*/ 155 w 205"/>
                <a:gd name="T99" fmla="*/ 159 h 306"/>
                <a:gd name="T100" fmla="*/ 163 w 205"/>
                <a:gd name="T101" fmla="*/ 152 h 306"/>
                <a:gd name="T102" fmla="*/ 178 w 205"/>
                <a:gd name="T103" fmla="*/ 127 h 306"/>
                <a:gd name="T104" fmla="*/ 181 w 205"/>
                <a:gd name="T105" fmla="*/ 115 h 306"/>
                <a:gd name="T106" fmla="*/ 181 w 205"/>
                <a:gd name="T107" fmla="*/ 87 h 306"/>
                <a:gd name="T108" fmla="*/ 178 w 205"/>
                <a:gd name="T109" fmla="*/ 76 h 306"/>
                <a:gd name="T110" fmla="*/ 164 w 205"/>
                <a:gd name="T111" fmla="*/ 51 h 306"/>
                <a:gd name="T112" fmla="*/ 155 w 205"/>
                <a:gd name="T113" fmla="*/ 43 h 306"/>
                <a:gd name="T114" fmla="*/ 131 w 205"/>
                <a:gd name="T115" fmla="*/ 29 h 306"/>
                <a:gd name="T116" fmla="*/ 120 w 205"/>
                <a:gd name="T117" fmla="*/ 26 h 306"/>
                <a:gd name="T118" fmla="*/ 91 w 205"/>
                <a:gd name="T119" fmla="*/ 26 h 306"/>
                <a:gd name="T120" fmla="*/ 81 w 205"/>
                <a:gd name="T121" fmla="*/ 3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5" h="306">
                  <a:moveTo>
                    <a:pt x="193" y="284"/>
                  </a:moveTo>
                  <a:cubicBezTo>
                    <a:pt x="175" y="288"/>
                    <a:pt x="175" y="288"/>
                    <a:pt x="169" y="272"/>
                  </a:cubicBezTo>
                  <a:cubicBezTo>
                    <a:pt x="160" y="250"/>
                    <a:pt x="151" y="228"/>
                    <a:pt x="141" y="206"/>
                  </a:cubicBezTo>
                  <a:cubicBezTo>
                    <a:pt x="136" y="192"/>
                    <a:pt x="134" y="192"/>
                    <a:pt x="120" y="202"/>
                  </a:cubicBezTo>
                  <a:cubicBezTo>
                    <a:pt x="128" y="222"/>
                    <a:pt x="136" y="243"/>
                    <a:pt x="144" y="264"/>
                  </a:cubicBezTo>
                  <a:cubicBezTo>
                    <a:pt x="146" y="269"/>
                    <a:pt x="148" y="274"/>
                    <a:pt x="150" y="279"/>
                  </a:cubicBezTo>
                  <a:cubicBezTo>
                    <a:pt x="157" y="295"/>
                    <a:pt x="157" y="295"/>
                    <a:pt x="140" y="305"/>
                  </a:cubicBezTo>
                  <a:cubicBezTo>
                    <a:pt x="129" y="276"/>
                    <a:pt x="118" y="248"/>
                    <a:pt x="105" y="217"/>
                  </a:cubicBezTo>
                  <a:cubicBezTo>
                    <a:pt x="93" y="248"/>
                    <a:pt x="82" y="276"/>
                    <a:pt x="70" y="306"/>
                  </a:cubicBezTo>
                  <a:cubicBezTo>
                    <a:pt x="65" y="302"/>
                    <a:pt x="61" y="299"/>
                    <a:pt x="57" y="295"/>
                  </a:cubicBezTo>
                  <a:cubicBezTo>
                    <a:pt x="56" y="293"/>
                    <a:pt x="57" y="289"/>
                    <a:pt x="57" y="287"/>
                  </a:cubicBezTo>
                  <a:cubicBezTo>
                    <a:pt x="65" y="268"/>
                    <a:pt x="73" y="249"/>
                    <a:pt x="80" y="229"/>
                  </a:cubicBezTo>
                  <a:cubicBezTo>
                    <a:pt x="83" y="222"/>
                    <a:pt x="85" y="215"/>
                    <a:pt x="88" y="208"/>
                  </a:cubicBezTo>
                  <a:cubicBezTo>
                    <a:pt x="91" y="201"/>
                    <a:pt x="88" y="198"/>
                    <a:pt x="83" y="196"/>
                  </a:cubicBezTo>
                  <a:cubicBezTo>
                    <a:pt x="77" y="194"/>
                    <a:pt x="73" y="195"/>
                    <a:pt x="71" y="201"/>
                  </a:cubicBezTo>
                  <a:cubicBezTo>
                    <a:pt x="62" y="225"/>
                    <a:pt x="52" y="248"/>
                    <a:pt x="42" y="272"/>
                  </a:cubicBezTo>
                  <a:cubicBezTo>
                    <a:pt x="36" y="288"/>
                    <a:pt x="36" y="288"/>
                    <a:pt x="17" y="284"/>
                  </a:cubicBezTo>
                  <a:cubicBezTo>
                    <a:pt x="19" y="280"/>
                    <a:pt x="20" y="276"/>
                    <a:pt x="22" y="272"/>
                  </a:cubicBezTo>
                  <a:cubicBezTo>
                    <a:pt x="32" y="247"/>
                    <a:pt x="41" y="222"/>
                    <a:pt x="52" y="196"/>
                  </a:cubicBezTo>
                  <a:cubicBezTo>
                    <a:pt x="54" y="191"/>
                    <a:pt x="53" y="189"/>
                    <a:pt x="49" y="184"/>
                  </a:cubicBezTo>
                  <a:cubicBezTo>
                    <a:pt x="40" y="176"/>
                    <a:pt x="33" y="166"/>
                    <a:pt x="23" y="158"/>
                  </a:cubicBezTo>
                  <a:cubicBezTo>
                    <a:pt x="19" y="155"/>
                    <a:pt x="15" y="148"/>
                    <a:pt x="15" y="143"/>
                  </a:cubicBezTo>
                  <a:cubicBezTo>
                    <a:pt x="14" y="126"/>
                    <a:pt x="0" y="111"/>
                    <a:pt x="5" y="94"/>
                  </a:cubicBezTo>
                  <a:cubicBezTo>
                    <a:pt x="9" y="82"/>
                    <a:pt x="10" y="68"/>
                    <a:pt x="16" y="57"/>
                  </a:cubicBezTo>
                  <a:cubicBezTo>
                    <a:pt x="26" y="38"/>
                    <a:pt x="42" y="21"/>
                    <a:pt x="62" y="11"/>
                  </a:cubicBezTo>
                  <a:cubicBezTo>
                    <a:pt x="73" y="6"/>
                    <a:pt x="86" y="3"/>
                    <a:pt x="97" y="2"/>
                  </a:cubicBezTo>
                  <a:cubicBezTo>
                    <a:pt x="120" y="0"/>
                    <a:pt x="142" y="6"/>
                    <a:pt x="161" y="18"/>
                  </a:cubicBezTo>
                  <a:cubicBezTo>
                    <a:pt x="171" y="25"/>
                    <a:pt x="178" y="37"/>
                    <a:pt x="188" y="44"/>
                  </a:cubicBezTo>
                  <a:cubicBezTo>
                    <a:pt x="190" y="46"/>
                    <a:pt x="192" y="48"/>
                    <a:pt x="193" y="51"/>
                  </a:cubicBezTo>
                  <a:cubicBezTo>
                    <a:pt x="198" y="68"/>
                    <a:pt x="205" y="85"/>
                    <a:pt x="205" y="102"/>
                  </a:cubicBezTo>
                  <a:cubicBezTo>
                    <a:pt x="205" y="118"/>
                    <a:pt x="198" y="135"/>
                    <a:pt x="193" y="151"/>
                  </a:cubicBezTo>
                  <a:cubicBezTo>
                    <a:pt x="193" y="154"/>
                    <a:pt x="190" y="157"/>
                    <a:pt x="188" y="158"/>
                  </a:cubicBezTo>
                  <a:cubicBezTo>
                    <a:pt x="178" y="166"/>
                    <a:pt x="170" y="175"/>
                    <a:pt x="162" y="184"/>
                  </a:cubicBezTo>
                  <a:cubicBezTo>
                    <a:pt x="157" y="189"/>
                    <a:pt x="157" y="191"/>
                    <a:pt x="159" y="196"/>
                  </a:cubicBezTo>
                  <a:cubicBezTo>
                    <a:pt x="169" y="222"/>
                    <a:pt x="179" y="248"/>
                    <a:pt x="190" y="274"/>
                  </a:cubicBezTo>
                  <a:cubicBezTo>
                    <a:pt x="191" y="277"/>
                    <a:pt x="192" y="280"/>
                    <a:pt x="193" y="284"/>
                  </a:cubicBezTo>
                  <a:close/>
                  <a:moveTo>
                    <a:pt x="81" y="30"/>
                  </a:moveTo>
                  <a:cubicBezTo>
                    <a:pt x="69" y="29"/>
                    <a:pt x="61" y="34"/>
                    <a:pt x="55" y="44"/>
                  </a:cubicBezTo>
                  <a:cubicBezTo>
                    <a:pt x="53" y="47"/>
                    <a:pt x="50" y="49"/>
                    <a:pt x="47" y="51"/>
                  </a:cubicBezTo>
                  <a:cubicBezTo>
                    <a:pt x="38" y="57"/>
                    <a:pt x="33" y="65"/>
                    <a:pt x="33" y="76"/>
                  </a:cubicBezTo>
                  <a:cubicBezTo>
                    <a:pt x="33" y="80"/>
                    <a:pt x="32" y="84"/>
                    <a:pt x="30" y="87"/>
                  </a:cubicBezTo>
                  <a:cubicBezTo>
                    <a:pt x="25" y="97"/>
                    <a:pt x="25" y="106"/>
                    <a:pt x="30" y="115"/>
                  </a:cubicBezTo>
                  <a:cubicBezTo>
                    <a:pt x="32" y="119"/>
                    <a:pt x="33" y="122"/>
                    <a:pt x="33" y="126"/>
                  </a:cubicBezTo>
                  <a:cubicBezTo>
                    <a:pt x="33" y="138"/>
                    <a:pt x="38" y="146"/>
                    <a:pt x="48" y="152"/>
                  </a:cubicBezTo>
                  <a:cubicBezTo>
                    <a:pt x="50" y="153"/>
                    <a:pt x="53" y="156"/>
                    <a:pt x="55" y="159"/>
                  </a:cubicBezTo>
                  <a:cubicBezTo>
                    <a:pt x="61" y="169"/>
                    <a:pt x="69" y="174"/>
                    <a:pt x="80" y="174"/>
                  </a:cubicBezTo>
                  <a:cubicBezTo>
                    <a:pt x="84" y="174"/>
                    <a:pt x="88" y="175"/>
                    <a:pt x="91" y="177"/>
                  </a:cubicBezTo>
                  <a:cubicBezTo>
                    <a:pt x="100" y="182"/>
                    <a:pt x="110" y="182"/>
                    <a:pt x="119" y="177"/>
                  </a:cubicBezTo>
                  <a:cubicBezTo>
                    <a:pt x="123" y="175"/>
                    <a:pt x="127" y="174"/>
                    <a:pt x="131" y="174"/>
                  </a:cubicBezTo>
                  <a:cubicBezTo>
                    <a:pt x="142" y="173"/>
                    <a:pt x="150" y="169"/>
                    <a:pt x="155" y="159"/>
                  </a:cubicBezTo>
                  <a:cubicBezTo>
                    <a:pt x="157" y="156"/>
                    <a:pt x="160" y="153"/>
                    <a:pt x="163" y="152"/>
                  </a:cubicBezTo>
                  <a:cubicBezTo>
                    <a:pt x="173" y="146"/>
                    <a:pt x="178" y="138"/>
                    <a:pt x="178" y="127"/>
                  </a:cubicBezTo>
                  <a:cubicBezTo>
                    <a:pt x="178" y="123"/>
                    <a:pt x="179" y="119"/>
                    <a:pt x="181" y="115"/>
                  </a:cubicBezTo>
                  <a:cubicBezTo>
                    <a:pt x="186" y="106"/>
                    <a:pt x="186" y="97"/>
                    <a:pt x="181" y="87"/>
                  </a:cubicBezTo>
                  <a:cubicBezTo>
                    <a:pt x="179" y="84"/>
                    <a:pt x="178" y="80"/>
                    <a:pt x="178" y="76"/>
                  </a:cubicBezTo>
                  <a:cubicBezTo>
                    <a:pt x="178" y="65"/>
                    <a:pt x="173" y="57"/>
                    <a:pt x="164" y="51"/>
                  </a:cubicBezTo>
                  <a:cubicBezTo>
                    <a:pt x="161" y="49"/>
                    <a:pt x="158" y="46"/>
                    <a:pt x="155" y="43"/>
                  </a:cubicBezTo>
                  <a:cubicBezTo>
                    <a:pt x="150" y="34"/>
                    <a:pt x="142" y="29"/>
                    <a:pt x="131" y="29"/>
                  </a:cubicBezTo>
                  <a:cubicBezTo>
                    <a:pt x="127" y="29"/>
                    <a:pt x="123" y="28"/>
                    <a:pt x="120" y="26"/>
                  </a:cubicBezTo>
                  <a:cubicBezTo>
                    <a:pt x="110" y="20"/>
                    <a:pt x="101" y="20"/>
                    <a:pt x="91" y="26"/>
                  </a:cubicBezTo>
                  <a:cubicBezTo>
                    <a:pt x="88" y="28"/>
                    <a:pt x="84" y="29"/>
                    <a:pt x="81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105">
              <a:extLst>
                <a:ext uri="{FF2B5EF4-FFF2-40B4-BE49-F238E27FC236}">
                  <a16:creationId xmlns:a16="http://schemas.microsoft.com/office/drawing/2014/main" id="{0DD07103-BC6B-415A-8EA0-3F7AFECD8D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91725" y="2822576"/>
              <a:ext cx="115888" cy="176213"/>
            </a:xfrm>
            <a:custGeom>
              <a:avLst/>
              <a:gdLst>
                <a:gd name="T0" fmla="*/ 175 w 205"/>
                <a:gd name="T1" fmla="*/ 285 h 310"/>
                <a:gd name="T2" fmla="*/ 137 w 205"/>
                <a:gd name="T3" fmla="*/ 197 h 310"/>
                <a:gd name="T4" fmla="*/ 117 w 205"/>
                <a:gd name="T5" fmla="*/ 201 h 310"/>
                <a:gd name="T6" fmla="*/ 146 w 205"/>
                <a:gd name="T7" fmla="*/ 281 h 310"/>
                <a:gd name="T8" fmla="*/ 137 w 205"/>
                <a:gd name="T9" fmla="*/ 304 h 310"/>
                <a:gd name="T10" fmla="*/ 103 w 205"/>
                <a:gd name="T11" fmla="*/ 213 h 310"/>
                <a:gd name="T12" fmla="*/ 70 w 205"/>
                <a:gd name="T13" fmla="*/ 305 h 310"/>
                <a:gd name="T14" fmla="*/ 57 w 205"/>
                <a:gd name="T15" fmla="*/ 294 h 310"/>
                <a:gd name="T16" fmla="*/ 56 w 205"/>
                <a:gd name="T17" fmla="*/ 293 h 310"/>
                <a:gd name="T18" fmla="*/ 88 w 205"/>
                <a:gd name="T19" fmla="*/ 210 h 310"/>
                <a:gd name="T20" fmla="*/ 76 w 205"/>
                <a:gd name="T21" fmla="*/ 194 h 310"/>
                <a:gd name="T22" fmla="*/ 33 w 205"/>
                <a:gd name="T23" fmla="*/ 283 h 310"/>
                <a:gd name="T24" fmla="*/ 15 w 205"/>
                <a:gd name="T25" fmla="*/ 285 h 310"/>
                <a:gd name="T26" fmla="*/ 53 w 205"/>
                <a:gd name="T27" fmla="*/ 192 h 310"/>
                <a:gd name="T28" fmla="*/ 17 w 205"/>
                <a:gd name="T29" fmla="*/ 151 h 310"/>
                <a:gd name="T30" fmla="*/ 5 w 205"/>
                <a:gd name="T31" fmla="*/ 95 h 310"/>
                <a:gd name="T32" fmla="*/ 104 w 205"/>
                <a:gd name="T33" fmla="*/ 4 h 310"/>
                <a:gd name="T34" fmla="*/ 189 w 205"/>
                <a:gd name="T35" fmla="*/ 53 h 310"/>
                <a:gd name="T36" fmla="*/ 201 w 205"/>
                <a:gd name="T37" fmla="*/ 104 h 310"/>
                <a:gd name="T38" fmla="*/ 155 w 205"/>
                <a:gd name="T39" fmla="*/ 188 h 310"/>
                <a:gd name="T40" fmla="*/ 189 w 205"/>
                <a:gd name="T41" fmla="*/ 285 h 310"/>
                <a:gd name="T42" fmla="*/ 193 w 205"/>
                <a:gd name="T43" fmla="*/ 284 h 310"/>
                <a:gd name="T44" fmla="*/ 159 w 205"/>
                <a:gd name="T45" fmla="*/ 190 h 310"/>
                <a:gd name="T46" fmla="*/ 205 w 205"/>
                <a:gd name="T47" fmla="*/ 104 h 310"/>
                <a:gd name="T48" fmla="*/ 187 w 205"/>
                <a:gd name="T49" fmla="*/ 44 h 310"/>
                <a:gd name="T50" fmla="*/ 95 w 205"/>
                <a:gd name="T51" fmla="*/ 1 h 310"/>
                <a:gd name="T52" fmla="*/ 0 w 205"/>
                <a:gd name="T53" fmla="*/ 103 h 310"/>
                <a:gd name="T54" fmla="*/ 20 w 205"/>
                <a:gd name="T55" fmla="*/ 161 h 310"/>
                <a:gd name="T56" fmla="*/ 48 w 205"/>
                <a:gd name="T57" fmla="*/ 197 h 310"/>
                <a:gd name="T58" fmla="*/ 15 w 205"/>
                <a:gd name="T59" fmla="*/ 287 h 310"/>
                <a:gd name="T60" fmla="*/ 42 w 205"/>
                <a:gd name="T61" fmla="*/ 274 h 310"/>
                <a:gd name="T62" fmla="*/ 80 w 205"/>
                <a:gd name="T63" fmla="*/ 199 h 310"/>
                <a:gd name="T64" fmla="*/ 76 w 205"/>
                <a:gd name="T65" fmla="*/ 230 h 310"/>
                <a:gd name="T66" fmla="*/ 54 w 205"/>
                <a:gd name="T67" fmla="*/ 297 h 310"/>
                <a:gd name="T68" fmla="*/ 105 w 205"/>
                <a:gd name="T69" fmla="*/ 219 h 310"/>
                <a:gd name="T70" fmla="*/ 137 w 205"/>
                <a:gd name="T71" fmla="*/ 309 h 310"/>
                <a:gd name="T72" fmla="*/ 154 w 205"/>
                <a:gd name="T73" fmla="*/ 293 h 310"/>
                <a:gd name="T74" fmla="*/ 118 w 205"/>
                <a:gd name="T75" fmla="*/ 203 h 310"/>
                <a:gd name="T76" fmla="*/ 132 w 205"/>
                <a:gd name="T77" fmla="*/ 198 h 310"/>
                <a:gd name="T78" fmla="*/ 170 w 205"/>
                <a:gd name="T79" fmla="*/ 285 h 310"/>
                <a:gd name="T80" fmla="*/ 194 w 205"/>
                <a:gd name="T81" fmla="*/ 286 h 310"/>
                <a:gd name="T82" fmla="*/ 79 w 205"/>
                <a:gd name="T83" fmla="*/ 29 h 310"/>
                <a:gd name="T84" fmla="*/ 44 w 205"/>
                <a:gd name="T85" fmla="*/ 50 h 310"/>
                <a:gd name="T86" fmla="*/ 22 w 205"/>
                <a:gd name="T87" fmla="*/ 102 h 310"/>
                <a:gd name="T88" fmla="*/ 45 w 205"/>
                <a:gd name="T89" fmla="*/ 154 h 310"/>
                <a:gd name="T90" fmla="*/ 88 w 205"/>
                <a:gd name="T91" fmla="*/ 180 h 310"/>
                <a:gd name="T92" fmla="*/ 144 w 205"/>
                <a:gd name="T93" fmla="*/ 173 h 310"/>
                <a:gd name="T94" fmla="*/ 178 w 205"/>
                <a:gd name="T95" fmla="*/ 128 h 310"/>
                <a:gd name="T96" fmla="*/ 178 w 205"/>
                <a:gd name="T97" fmla="*/ 77 h 310"/>
                <a:gd name="T98" fmla="*/ 144 w 205"/>
                <a:gd name="T99" fmla="*/ 32 h 310"/>
                <a:gd name="T100" fmla="*/ 88 w 205"/>
                <a:gd name="T101" fmla="*/ 25 h 310"/>
                <a:gd name="T102" fmla="*/ 79 w 205"/>
                <a:gd name="T103" fmla="*/ 31 h 310"/>
                <a:gd name="T104" fmla="*/ 117 w 205"/>
                <a:gd name="T105" fmla="*/ 29 h 310"/>
                <a:gd name="T106" fmla="*/ 161 w 205"/>
                <a:gd name="T107" fmla="*/ 54 h 310"/>
                <a:gd name="T108" fmla="*/ 181 w 205"/>
                <a:gd name="T109" fmla="*/ 102 h 310"/>
                <a:gd name="T110" fmla="*/ 160 w 205"/>
                <a:gd name="T111" fmla="*/ 151 h 310"/>
                <a:gd name="T112" fmla="*/ 116 w 205"/>
                <a:gd name="T113" fmla="*/ 176 h 310"/>
                <a:gd name="T114" fmla="*/ 64 w 205"/>
                <a:gd name="T115" fmla="*/ 169 h 310"/>
                <a:gd name="T116" fmla="*/ 33 w 205"/>
                <a:gd name="T117" fmla="*/ 127 h 310"/>
                <a:gd name="T118" fmla="*/ 33 w 205"/>
                <a:gd name="T119" fmla="*/ 77 h 310"/>
                <a:gd name="T120" fmla="*/ 63 w 205"/>
                <a:gd name="T121" fmla="*/ 36 h 310"/>
                <a:gd name="T122" fmla="*/ 79 w 205"/>
                <a:gd name="T123" fmla="*/ 33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5" h="310">
                  <a:moveTo>
                    <a:pt x="191" y="285"/>
                  </a:moveTo>
                  <a:cubicBezTo>
                    <a:pt x="191" y="283"/>
                    <a:pt x="191" y="283"/>
                    <a:pt x="191" y="283"/>
                  </a:cubicBezTo>
                  <a:cubicBezTo>
                    <a:pt x="184" y="284"/>
                    <a:pt x="180" y="285"/>
                    <a:pt x="178" y="285"/>
                  </a:cubicBezTo>
                  <a:cubicBezTo>
                    <a:pt x="177" y="285"/>
                    <a:pt x="176" y="285"/>
                    <a:pt x="175" y="285"/>
                  </a:cubicBezTo>
                  <a:cubicBezTo>
                    <a:pt x="174" y="284"/>
                    <a:pt x="173" y="283"/>
                    <a:pt x="172" y="281"/>
                  </a:cubicBezTo>
                  <a:cubicBezTo>
                    <a:pt x="171" y="279"/>
                    <a:pt x="170" y="276"/>
                    <a:pt x="169" y="273"/>
                  </a:cubicBezTo>
                  <a:cubicBezTo>
                    <a:pt x="160" y="250"/>
                    <a:pt x="151" y="228"/>
                    <a:pt x="141" y="206"/>
                  </a:cubicBezTo>
                  <a:cubicBezTo>
                    <a:pt x="140" y="202"/>
                    <a:pt x="138" y="199"/>
                    <a:pt x="137" y="197"/>
                  </a:cubicBezTo>
                  <a:cubicBezTo>
                    <a:pt x="136" y="196"/>
                    <a:pt x="135" y="195"/>
                    <a:pt x="134" y="195"/>
                  </a:cubicBezTo>
                  <a:cubicBezTo>
                    <a:pt x="133" y="194"/>
                    <a:pt x="132" y="194"/>
                    <a:pt x="131" y="194"/>
                  </a:cubicBezTo>
                  <a:cubicBezTo>
                    <a:pt x="129" y="194"/>
                    <a:pt x="127" y="195"/>
                    <a:pt x="125" y="196"/>
                  </a:cubicBezTo>
                  <a:cubicBezTo>
                    <a:pt x="123" y="197"/>
                    <a:pt x="120" y="199"/>
                    <a:pt x="117" y="201"/>
                  </a:cubicBezTo>
                  <a:cubicBezTo>
                    <a:pt x="116" y="202"/>
                    <a:pt x="116" y="202"/>
                    <a:pt x="116" y="202"/>
                  </a:cubicBezTo>
                  <a:cubicBezTo>
                    <a:pt x="116" y="203"/>
                    <a:pt x="116" y="203"/>
                    <a:pt x="116" y="203"/>
                  </a:cubicBezTo>
                  <a:cubicBezTo>
                    <a:pt x="124" y="224"/>
                    <a:pt x="132" y="245"/>
                    <a:pt x="140" y="265"/>
                  </a:cubicBezTo>
                  <a:cubicBezTo>
                    <a:pt x="142" y="271"/>
                    <a:pt x="144" y="276"/>
                    <a:pt x="146" y="281"/>
                  </a:cubicBezTo>
                  <a:cubicBezTo>
                    <a:pt x="149" y="287"/>
                    <a:pt x="150" y="291"/>
                    <a:pt x="150" y="293"/>
                  </a:cubicBezTo>
                  <a:cubicBezTo>
                    <a:pt x="150" y="294"/>
                    <a:pt x="150" y="295"/>
                    <a:pt x="150" y="295"/>
                  </a:cubicBezTo>
                  <a:cubicBezTo>
                    <a:pt x="149" y="296"/>
                    <a:pt x="148" y="297"/>
                    <a:pt x="146" y="299"/>
                  </a:cubicBezTo>
                  <a:cubicBezTo>
                    <a:pt x="144" y="300"/>
                    <a:pt x="141" y="302"/>
                    <a:pt x="137" y="304"/>
                  </a:cubicBezTo>
                  <a:cubicBezTo>
                    <a:pt x="138" y="306"/>
                    <a:pt x="138" y="306"/>
                    <a:pt x="138" y="306"/>
                  </a:cubicBezTo>
                  <a:cubicBezTo>
                    <a:pt x="140" y="305"/>
                    <a:pt x="140" y="305"/>
                    <a:pt x="140" y="305"/>
                  </a:cubicBezTo>
                  <a:cubicBezTo>
                    <a:pt x="129" y="277"/>
                    <a:pt x="117" y="248"/>
                    <a:pt x="105" y="218"/>
                  </a:cubicBezTo>
                  <a:cubicBezTo>
                    <a:pt x="103" y="213"/>
                    <a:pt x="103" y="213"/>
                    <a:pt x="103" y="213"/>
                  </a:cubicBezTo>
                  <a:cubicBezTo>
                    <a:pt x="101" y="218"/>
                    <a:pt x="101" y="218"/>
                    <a:pt x="101" y="218"/>
                  </a:cubicBezTo>
                  <a:cubicBezTo>
                    <a:pt x="89" y="248"/>
                    <a:pt x="78" y="276"/>
                    <a:pt x="66" y="306"/>
                  </a:cubicBezTo>
                  <a:cubicBezTo>
                    <a:pt x="68" y="307"/>
                    <a:pt x="68" y="307"/>
                    <a:pt x="68" y="307"/>
                  </a:cubicBezTo>
                  <a:cubicBezTo>
                    <a:pt x="70" y="305"/>
                    <a:pt x="70" y="305"/>
                    <a:pt x="70" y="305"/>
                  </a:cubicBezTo>
                  <a:cubicBezTo>
                    <a:pt x="64" y="301"/>
                    <a:pt x="60" y="298"/>
                    <a:pt x="57" y="294"/>
                  </a:cubicBezTo>
                  <a:cubicBezTo>
                    <a:pt x="56" y="294"/>
                    <a:pt x="56" y="294"/>
                    <a:pt x="56" y="294"/>
                  </a:cubicBezTo>
                  <a:cubicBezTo>
                    <a:pt x="57" y="294"/>
                    <a:pt x="57" y="294"/>
                    <a:pt x="57" y="294"/>
                  </a:cubicBezTo>
                  <a:cubicBezTo>
                    <a:pt x="57" y="294"/>
                    <a:pt x="57" y="294"/>
                    <a:pt x="57" y="294"/>
                  </a:cubicBezTo>
                  <a:cubicBezTo>
                    <a:pt x="56" y="294"/>
                    <a:pt x="56" y="294"/>
                    <a:pt x="56" y="294"/>
                  </a:cubicBezTo>
                  <a:cubicBezTo>
                    <a:pt x="57" y="294"/>
                    <a:pt x="57" y="294"/>
                    <a:pt x="57" y="294"/>
                  </a:cubicBezTo>
                  <a:cubicBezTo>
                    <a:pt x="57" y="294"/>
                    <a:pt x="57" y="294"/>
                    <a:pt x="57" y="294"/>
                  </a:cubicBezTo>
                  <a:cubicBezTo>
                    <a:pt x="57" y="294"/>
                    <a:pt x="56" y="294"/>
                    <a:pt x="56" y="293"/>
                  </a:cubicBezTo>
                  <a:cubicBezTo>
                    <a:pt x="56" y="292"/>
                    <a:pt x="57" y="290"/>
                    <a:pt x="57" y="289"/>
                  </a:cubicBezTo>
                  <a:cubicBezTo>
                    <a:pt x="57" y="289"/>
                    <a:pt x="57" y="289"/>
                    <a:pt x="57" y="289"/>
                  </a:cubicBezTo>
                  <a:cubicBezTo>
                    <a:pt x="65" y="270"/>
                    <a:pt x="72" y="250"/>
                    <a:pt x="80" y="231"/>
                  </a:cubicBezTo>
                  <a:cubicBezTo>
                    <a:pt x="83" y="224"/>
                    <a:pt x="85" y="217"/>
                    <a:pt x="88" y="210"/>
                  </a:cubicBezTo>
                  <a:cubicBezTo>
                    <a:pt x="89" y="208"/>
                    <a:pt x="89" y="206"/>
                    <a:pt x="89" y="204"/>
                  </a:cubicBezTo>
                  <a:cubicBezTo>
                    <a:pt x="89" y="202"/>
                    <a:pt x="88" y="200"/>
                    <a:pt x="87" y="199"/>
                  </a:cubicBezTo>
                  <a:cubicBezTo>
                    <a:pt x="85" y="197"/>
                    <a:pt x="83" y="196"/>
                    <a:pt x="81" y="195"/>
                  </a:cubicBezTo>
                  <a:cubicBezTo>
                    <a:pt x="79" y="195"/>
                    <a:pt x="78" y="194"/>
                    <a:pt x="76" y="194"/>
                  </a:cubicBezTo>
                  <a:cubicBezTo>
                    <a:pt x="74" y="194"/>
                    <a:pt x="72" y="195"/>
                    <a:pt x="71" y="196"/>
                  </a:cubicBezTo>
                  <a:cubicBezTo>
                    <a:pt x="69" y="197"/>
                    <a:pt x="68" y="199"/>
                    <a:pt x="67" y="201"/>
                  </a:cubicBezTo>
                  <a:cubicBezTo>
                    <a:pt x="58" y="225"/>
                    <a:pt x="48" y="249"/>
                    <a:pt x="38" y="272"/>
                  </a:cubicBezTo>
                  <a:cubicBezTo>
                    <a:pt x="36" y="277"/>
                    <a:pt x="35" y="281"/>
                    <a:pt x="33" y="283"/>
                  </a:cubicBezTo>
                  <a:cubicBezTo>
                    <a:pt x="33" y="284"/>
                    <a:pt x="32" y="284"/>
                    <a:pt x="31" y="285"/>
                  </a:cubicBezTo>
                  <a:cubicBezTo>
                    <a:pt x="31" y="285"/>
                    <a:pt x="30" y="285"/>
                    <a:pt x="29" y="285"/>
                  </a:cubicBezTo>
                  <a:cubicBezTo>
                    <a:pt x="26" y="285"/>
                    <a:pt x="22" y="284"/>
                    <a:pt x="16" y="283"/>
                  </a:cubicBezTo>
                  <a:cubicBezTo>
                    <a:pt x="15" y="285"/>
                    <a:pt x="15" y="285"/>
                    <a:pt x="15" y="285"/>
                  </a:cubicBezTo>
                  <a:cubicBezTo>
                    <a:pt x="17" y="285"/>
                    <a:pt x="17" y="285"/>
                    <a:pt x="17" y="285"/>
                  </a:cubicBezTo>
                  <a:cubicBezTo>
                    <a:pt x="19" y="281"/>
                    <a:pt x="20" y="278"/>
                    <a:pt x="22" y="274"/>
                  </a:cubicBezTo>
                  <a:cubicBezTo>
                    <a:pt x="32" y="249"/>
                    <a:pt x="41" y="223"/>
                    <a:pt x="51" y="198"/>
                  </a:cubicBezTo>
                  <a:cubicBezTo>
                    <a:pt x="52" y="196"/>
                    <a:pt x="53" y="194"/>
                    <a:pt x="53" y="192"/>
                  </a:cubicBezTo>
                  <a:cubicBezTo>
                    <a:pt x="53" y="191"/>
                    <a:pt x="52" y="189"/>
                    <a:pt x="52" y="188"/>
                  </a:cubicBezTo>
                  <a:cubicBezTo>
                    <a:pt x="51" y="187"/>
                    <a:pt x="50" y="185"/>
                    <a:pt x="49" y="184"/>
                  </a:cubicBezTo>
                  <a:cubicBezTo>
                    <a:pt x="40" y="175"/>
                    <a:pt x="32" y="166"/>
                    <a:pt x="22" y="158"/>
                  </a:cubicBezTo>
                  <a:cubicBezTo>
                    <a:pt x="20" y="156"/>
                    <a:pt x="18" y="154"/>
                    <a:pt x="17" y="151"/>
                  </a:cubicBezTo>
                  <a:cubicBezTo>
                    <a:pt x="16" y="149"/>
                    <a:pt x="15" y="146"/>
                    <a:pt x="15" y="144"/>
                  </a:cubicBezTo>
                  <a:cubicBezTo>
                    <a:pt x="14" y="136"/>
                    <a:pt x="12" y="129"/>
                    <a:pt x="9" y="123"/>
                  </a:cubicBezTo>
                  <a:cubicBezTo>
                    <a:pt x="7" y="116"/>
                    <a:pt x="4" y="109"/>
                    <a:pt x="4" y="103"/>
                  </a:cubicBezTo>
                  <a:cubicBezTo>
                    <a:pt x="4" y="100"/>
                    <a:pt x="4" y="98"/>
                    <a:pt x="5" y="95"/>
                  </a:cubicBezTo>
                  <a:cubicBezTo>
                    <a:pt x="9" y="83"/>
                    <a:pt x="10" y="70"/>
                    <a:pt x="15" y="59"/>
                  </a:cubicBezTo>
                  <a:cubicBezTo>
                    <a:pt x="25" y="40"/>
                    <a:pt x="41" y="23"/>
                    <a:pt x="61" y="14"/>
                  </a:cubicBezTo>
                  <a:cubicBezTo>
                    <a:pt x="71" y="9"/>
                    <a:pt x="84" y="6"/>
                    <a:pt x="95" y="5"/>
                  </a:cubicBezTo>
                  <a:cubicBezTo>
                    <a:pt x="98" y="4"/>
                    <a:pt x="101" y="4"/>
                    <a:pt x="104" y="4"/>
                  </a:cubicBezTo>
                  <a:cubicBezTo>
                    <a:pt x="123" y="4"/>
                    <a:pt x="142" y="11"/>
                    <a:pt x="158" y="21"/>
                  </a:cubicBezTo>
                  <a:cubicBezTo>
                    <a:pt x="163" y="24"/>
                    <a:pt x="167" y="29"/>
                    <a:pt x="171" y="33"/>
                  </a:cubicBezTo>
                  <a:cubicBezTo>
                    <a:pt x="175" y="38"/>
                    <a:pt x="180" y="43"/>
                    <a:pt x="185" y="47"/>
                  </a:cubicBezTo>
                  <a:cubicBezTo>
                    <a:pt x="187" y="48"/>
                    <a:pt x="188" y="51"/>
                    <a:pt x="189" y="53"/>
                  </a:cubicBezTo>
                  <a:cubicBezTo>
                    <a:pt x="194" y="70"/>
                    <a:pt x="201" y="87"/>
                    <a:pt x="201" y="103"/>
                  </a:cubicBezTo>
                  <a:cubicBezTo>
                    <a:pt x="203" y="103"/>
                    <a:pt x="203" y="103"/>
                    <a:pt x="203" y="103"/>
                  </a:cubicBezTo>
                  <a:cubicBezTo>
                    <a:pt x="201" y="103"/>
                    <a:pt x="201" y="103"/>
                    <a:pt x="201" y="103"/>
                  </a:cubicBezTo>
                  <a:cubicBezTo>
                    <a:pt x="201" y="104"/>
                    <a:pt x="201" y="104"/>
                    <a:pt x="201" y="104"/>
                  </a:cubicBezTo>
                  <a:cubicBezTo>
                    <a:pt x="201" y="119"/>
                    <a:pt x="194" y="135"/>
                    <a:pt x="189" y="151"/>
                  </a:cubicBezTo>
                  <a:cubicBezTo>
                    <a:pt x="189" y="154"/>
                    <a:pt x="187" y="156"/>
                    <a:pt x="185" y="158"/>
                  </a:cubicBezTo>
                  <a:cubicBezTo>
                    <a:pt x="174" y="165"/>
                    <a:pt x="167" y="175"/>
                    <a:pt x="158" y="184"/>
                  </a:cubicBezTo>
                  <a:cubicBezTo>
                    <a:pt x="157" y="185"/>
                    <a:pt x="156" y="187"/>
                    <a:pt x="155" y="188"/>
                  </a:cubicBezTo>
                  <a:cubicBezTo>
                    <a:pt x="154" y="190"/>
                    <a:pt x="154" y="191"/>
                    <a:pt x="154" y="193"/>
                  </a:cubicBezTo>
                  <a:cubicBezTo>
                    <a:pt x="154" y="194"/>
                    <a:pt x="154" y="196"/>
                    <a:pt x="155" y="198"/>
                  </a:cubicBezTo>
                  <a:cubicBezTo>
                    <a:pt x="166" y="224"/>
                    <a:pt x="176" y="250"/>
                    <a:pt x="186" y="275"/>
                  </a:cubicBezTo>
                  <a:cubicBezTo>
                    <a:pt x="187" y="278"/>
                    <a:pt x="188" y="281"/>
                    <a:pt x="189" y="285"/>
                  </a:cubicBezTo>
                  <a:cubicBezTo>
                    <a:pt x="191" y="285"/>
                    <a:pt x="191" y="285"/>
                    <a:pt x="191" y="285"/>
                  </a:cubicBezTo>
                  <a:cubicBezTo>
                    <a:pt x="191" y="283"/>
                    <a:pt x="191" y="283"/>
                    <a:pt x="191" y="283"/>
                  </a:cubicBezTo>
                  <a:cubicBezTo>
                    <a:pt x="191" y="285"/>
                    <a:pt x="191" y="285"/>
                    <a:pt x="191" y="285"/>
                  </a:cubicBezTo>
                  <a:cubicBezTo>
                    <a:pt x="193" y="284"/>
                    <a:pt x="193" y="284"/>
                    <a:pt x="193" y="284"/>
                  </a:cubicBezTo>
                  <a:cubicBezTo>
                    <a:pt x="192" y="280"/>
                    <a:pt x="191" y="277"/>
                    <a:pt x="189" y="274"/>
                  </a:cubicBezTo>
                  <a:cubicBezTo>
                    <a:pt x="179" y="248"/>
                    <a:pt x="169" y="222"/>
                    <a:pt x="159" y="197"/>
                  </a:cubicBezTo>
                  <a:cubicBezTo>
                    <a:pt x="158" y="195"/>
                    <a:pt x="158" y="194"/>
                    <a:pt x="158" y="193"/>
                  </a:cubicBezTo>
                  <a:cubicBezTo>
                    <a:pt x="158" y="192"/>
                    <a:pt x="158" y="191"/>
                    <a:pt x="159" y="190"/>
                  </a:cubicBezTo>
                  <a:cubicBezTo>
                    <a:pt x="159" y="189"/>
                    <a:pt x="160" y="188"/>
                    <a:pt x="161" y="187"/>
                  </a:cubicBezTo>
                  <a:cubicBezTo>
                    <a:pt x="170" y="178"/>
                    <a:pt x="177" y="168"/>
                    <a:pt x="187" y="161"/>
                  </a:cubicBezTo>
                  <a:cubicBezTo>
                    <a:pt x="190" y="159"/>
                    <a:pt x="192" y="156"/>
                    <a:pt x="193" y="152"/>
                  </a:cubicBezTo>
                  <a:cubicBezTo>
                    <a:pt x="198" y="137"/>
                    <a:pt x="205" y="120"/>
                    <a:pt x="205" y="104"/>
                  </a:cubicBezTo>
                  <a:cubicBezTo>
                    <a:pt x="205" y="103"/>
                    <a:pt x="205" y="103"/>
                    <a:pt x="205" y="103"/>
                  </a:cubicBezTo>
                  <a:cubicBezTo>
                    <a:pt x="205" y="103"/>
                    <a:pt x="205" y="103"/>
                    <a:pt x="205" y="103"/>
                  </a:cubicBezTo>
                  <a:cubicBezTo>
                    <a:pt x="205" y="85"/>
                    <a:pt x="197" y="68"/>
                    <a:pt x="193" y="51"/>
                  </a:cubicBezTo>
                  <a:cubicBezTo>
                    <a:pt x="192" y="48"/>
                    <a:pt x="190" y="45"/>
                    <a:pt x="187" y="44"/>
                  </a:cubicBezTo>
                  <a:cubicBezTo>
                    <a:pt x="182" y="40"/>
                    <a:pt x="178" y="35"/>
                    <a:pt x="174" y="31"/>
                  </a:cubicBezTo>
                  <a:cubicBezTo>
                    <a:pt x="170" y="26"/>
                    <a:pt x="166" y="21"/>
                    <a:pt x="161" y="18"/>
                  </a:cubicBezTo>
                  <a:cubicBezTo>
                    <a:pt x="144" y="7"/>
                    <a:pt x="124" y="0"/>
                    <a:pt x="104" y="0"/>
                  </a:cubicBezTo>
                  <a:cubicBezTo>
                    <a:pt x="101" y="0"/>
                    <a:pt x="98" y="0"/>
                    <a:pt x="95" y="1"/>
                  </a:cubicBezTo>
                  <a:cubicBezTo>
                    <a:pt x="83" y="2"/>
                    <a:pt x="70" y="5"/>
                    <a:pt x="59" y="10"/>
                  </a:cubicBezTo>
                  <a:cubicBezTo>
                    <a:pt x="38" y="20"/>
                    <a:pt x="22" y="37"/>
                    <a:pt x="12" y="58"/>
                  </a:cubicBezTo>
                  <a:cubicBezTo>
                    <a:pt x="6" y="69"/>
                    <a:pt x="5" y="82"/>
                    <a:pt x="1" y="94"/>
                  </a:cubicBezTo>
                  <a:cubicBezTo>
                    <a:pt x="1" y="97"/>
                    <a:pt x="0" y="100"/>
                    <a:pt x="0" y="103"/>
                  </a:cubicBezTo>
                  <a:cubicBezTo>
                    <a:pt x="0" y="110"/>
                    <a:pt x="3" y="117"/>
                    <a:pt x="5" y="124"/>
                  </a:cubicBezTo>
                  <a:cubicBezTo>
                    <a:pt x="8" y="131"/>
                    <a:pt x="11" y="137"/>
                    <a:pt x="11" y="144"/>
                  </a:cubicBezTo>
                  <a:cubicBezTo>
                    <a:pt x="11" y="147"/>
                    <a:pt x="12" y="150"/>
                    <a:pt x="13" y="153"/>
                  </a:cubicBezTo>
                  <a:cubicBezTo>
                    <a:pt x="15" y="156"/>
                    <a:pt x="17" y="159"/>
                    <a:pt x="20" y="161"/>
                  </a:cubicBezTo>
                  <a:cubicBezTo>
                    <a:pt x="29" y="168"/>
                    <a:pt x="37" y="178"/>
                    <a:pt x="46" y="187"/>
                  </a:cubicBezTo>
                  <a:cubicBezTo>
                    <a:pt x="47" y="188"/>
                    <a:pt x="48" y="189"/>
                    <a:pt x="48" y="190"/>
                  </a:cubicBezTo>
                  <a:cubicBezTo>
                    <a:pt x="49" y="191"/>
                    <a:pt x="49" y="191"/>
                    <a:pt x="49" y="192"/>
                  </a:cubicBezTo>
                  <a:cubicBezTo>
                    <a:pt x="49" y="193"/>
                    <a:pt x="49" y="195"/>
                    <a:pt x="48" y="197"/>
                  </a:cubicBezTo>
                  <a:cubicBezTo>
                    <a:pt x="38" y="222"/>
                    <a:pt x="28" y="247"/>
                    <a:pt x="18" y="272"/>
                  </a:cubicBezTo>
                  <a:cubicBezTo>
                    <a:pt x="16" y="276"/>
                    <a:pt x="15" y="280"/>
                    <a:pt x="14" y="284"/>
                  </a:cubicBezTo>
                  <a:cubicBezTo>
                    <a:pt x="13" y="286"/>
                    <a:pt x="13" y="286"/>
                    <a:pt x="13" y="286"/>
                  </a:cubicBezTo>
                  <a:cubicBezTo>
                    <a:pt x="15" y="287"/>
                    <a:pt x="15" y="287"/>
                    <a:pt x="15" y="287"/>
                  </a:cubicBezTo>
                  <a:cubicBezTo>
                    <a:pt x="21" y="288"/>
                    <a:pt x="25" y="289"/>
                    <a:pt x="29" y="289"/>
                  </a:cubicBezTo>
                  <a:cubicBezTo>
                    <a:pt x="30" y="289"/>
                    <a:pt x="32" y="289"/>
                    <a:pt x="33" y="288"/>
                  </a:cubicBezTo>
                  <a:cubicBezTo>
                    <a:pt x="35" y="287"/>
                    <a:pt x="37" y="285"/>
                    <a:pt x="38" y="283"/>
                  </a:cubicBezTo>
                  <a:cubicBezTo>
                    <a:pt x="39" y="281"/>
                    <a:pt x="40" y="278"/>
                    <a:pt x="42" y="274"/>
                  </a:cubicBezTo>
                  <a:cubicBezTo>
                    <a:pt x="52" y="250"/>
                    <a:pt x="61" y="227"/>
                    <a:pt x="71" y="203"/>
                  </a:cubicBezTo>
                  <a:cubicBezTo>
                    <a:pt x="72" y="201"/>
                    <a:pt x="72" y="200"/>
                    <a:pt x="73" y="199"/>
                  </a:cubicBezTo>
                  <a:cubicBezTo>
                    <a:pt x="74" y="198"/>
                    <a:pt x="75" y="198"/>
                    <a:pt x="76" y="198"/>
                  </a:cubicBezTo>
                  <a:cubicBezTo>
                    <a:pt x="77" y="198"/>
                    <a:pt x="78" y="198"/>
                    <a:pt x="80" y="199"/>
                  </a:cubicBezTo>
                  <a:cubicBezTo>
                    <a:pt x="82" y="200"/>
                    <a:pt x="83" y="201"/>
                    <a:pt x="84" y="201"/>
                  </a:cubicBezTo>
                  <a:cubicBezTo>
                    <a:pt x="85" y="202"/>
                    <a:pt x="85" y="203"/>
                    <a:pt x="85" y="204"/>
                  </a:cubicBezTo>
                  <a:cubicBezTo>
                    <a:pt x="85" y="205"/>
                    <a:pt x="85" y="207"/>
                    <a:pt x="84" y="208"/>
                  </a:cubicBezTo>
                  <a:cubicBezTo>
                    <a:pt x="81" y="215"/>
                    <a:pt x="79" y="223"/>
                    <a:pt x="76" y="230"/>
                  </a:cubicBezTo>
                  <a:cubicBezTo>
                    <a:pt x="69" y="249"/>
                    <a:pt x="61" y="268"/>
                    <a:pt x="54" y="287"/>
                  </a:cubicBezTo>
                  <a:cubicBezTo>
                    <a:pt x="54" y="287"/>
                    <a:pt x="54" y="287"/>
                    <a:pt x="54" y="287"/>
                  </a:cubicBezTo>
                  <a:cubicBezTo>
                    <a:pt x="53" y="289"/>
                    <a:pt x="52" y="291"/>
                    <a:pt x="52" y="293"/>
                  </a:cubicBezTo>
                  <a:cubicBezTo>
                    <a:pt x="52" y="294"/>
                    <a:pt x="53" y="296"/>
                    <a:pt x="54" y="297"/>
                  </a:cubicBezTo>
                  <a:cubicBezTo>
                    <a:pt x="57" y="301"/>
                    <a:pt x="62" y="304"/>
                    <a:pt x="67" y="308"/>
                  </a:cubicBezTo>
                  <a:cubicBezTo>
                    <a:pt x="69" y="310"/>
                    <a:pt x="69" y="310"/>
                    <a:pt x="69" y="310"/>
                  </a:cubicBezTo>
                  <a:cubicBezTo>
                    <a:pt x="70" y="307"/>
                    <a:pt x="70" y="307"/>
                    <a:pt x="70" y="307"/>
                  </a:cubicBezTo>
                  <a:cubicBezTo>
                    <a:pt x="82" y="278"/>
                    <a:pt x="93" y="249"/>
                    <a:pt x="105" y="219"/>
                  </a:cubicBezTo>
                  <a:cubicBezTo>
                    <a:pt x="103" y="218"/>
                    <a:pt x="103" y="218"/>
                    <a:pt x="103" y="218"/>
                  </a:cubicBezTo>
                  <a:cubicBezTo>
                    <a:pt x="101" y="219"/>
                    <a:pt x="101" y="219"/>
                    <a:pt x="101" y="219"/>
                  </a:cubicBezTo>
                  <a:cubicBezTo>
                    <a:pt x="114" y="250"/>
                    <a:pt x="125" y="278"/>
                    <a:pt x="136" y="307"/>
                  </a:cubicBezTo>
                  <a:cubicBezTo>
                    <a:pt x="137" y="309"/>
                    <a:pt x="137" y="309"/>
                    <a:pt x="137" y="309"/>
                  </a:cubicBezTo>
                  <a:cubicBezTo>
                    <a:pt x="139" y="308"/>
                    <a:pt x="139" y="308"/>
                    <a:pt x="139" y="308"/>
                  </a:cubicBezTo>
                  <a:cubicBezTo>
                    <a:pt x="144" y="305"/>
                    <a:pt x="148" y="303"/>
                    <a:pt x="150" y="301"/>
                  </a:cubicBezTo>
                  <a:cubicBezTo>
                    <a:pt x="152" y="299"/>
                    <a:pt x="153" y="298"/>
                    <a:pt x="153" y="297"/>
                  </a:cubicBezTo>
                  <a:cubicBezTo>
                    <a:pt x="154" y="296"/>
                    <a:pt x="154" y="295"/>
                    <a:pt x="154" y="293"/>
                  </a:cubicBezTo>
                  <a:cubicBezTo>
                    <a:pt x="154" y="290"/>
                    <a:pt x="153" y="286"/>
                    <a:pt x="150" y="280"/>
                  </a:cubicBezTo>
                  <a:cubicBezTo>
                    <a:pt x="148" y="274"/>
                    <a:pt x="146" y="269"/>
                    <a:pt x="144" y="264"/>
                  </a:cubicBezTo>
                  <a:cubicBezTo>
                    <a:pt x="136" y="243"/>
                    <a:pt x="128" y="222"/>
                    <a:pt x="120" y="202"/>
                  </a:cubicBezTo>
                  <a:cubicBezTo>
                    <a:pt x="118" y="203"/>
                    <a:pt x="118" y="203"/>
                    <a:pt x="118" y="203"/>
                  </a:cubicBezTo>
                  <a:cubicBezTo>
                    <a:pt x="119" y="204"/>
                    <a:pt x="119" y="204"/>
                    <a:pt x="119" y="204"/>
                  </a:cubicBezTo>
                  <a:cubicBezTo>
                    <a:pt x="122" y="202"/>
                    <a:pt x="125" y="200"/>
                    <a:pt x="127" y="199"/>
                  </a:cubicBezTo>
                  <a:cubicBezTo>
                    <a:pt x="129" y="198"/>
                    <a:pt x="130" y="198"/>
                    <a:pt x="131" y="198"/>
                  </a:cubicBezTo>
                  <a:cubicBezTo>
                    <a:pt x="131" y="198"/>
                    <a:pt x="132" y="198"/>
                    <a:pt x="132" y="198"/>
                  </a:cubicBezTo>
                  <a:cubicBezTo>
                    <a:pt x="133" y="199"/>
                    <a:pt x="134" y="199"/>
                    <a:pt x="134" y="201"/>
                  </a:cubicBezTo>
                  <a:cubicBezTo>
                    <a:pt x="135" y="203"/>
                    <a:pt x="136" y="205"/>
                    <a:pt x="138" y="207"/>
                  </a:cubicBezTo>
                  <a:cubicBezTo>
                    <a:pt x="147" y="230"/>
                    <a:pt x="156" y="252"/>
                    <a:pt x="165" y="274"/>
                  </a:cubicBezTo>
                  <a:cubicBezTo>
                    <a:pt x="167" y="279"/>
                    <a:pt x="168" y="283"/>
                    <a:pt x="170" y="285"/>
                  </a:cubicBezTo>
                  <a:cubicBezTo>
                    <a:pt x="171" y="286"/>
                    <a:pt x="172" y="287"/>
                    <a:pt x="173" y="288"/>
                  </a:cubicBezTo>
                  <a:cubicBezTo>
                    <a:pt x="175" y="289"/>
                    <a:pt x="176" y="289"/>
                    <a:pt x="178" y="289"/>
                  </a:cubicBezTo>
                  <a:cubicBezTo>
                    <a:pt x="181" y="289"/>
                    <a:pt x="185" y="288"/>
                    <a:pt x="192" y="287"/>
                  </a:cubicBezTo>
                  <a:cubicBezTo>
                    <a:pt x="194" y="286"/>
                    <a:pt x="194" y="286"/>
                    <a:pt x="194" y="286"/>
                  </a:cubicBezTo>
                  <a:cubicBezTo>
                    <a:pt x="193" y="284"/>
                    <a:pt x="193" y="284"/>
                    <a:pt x="193" y="284"/>
                  </a:cubicBezTo>
                  <a:lnTo>
                    <a:pt x="191" y="285"/>
                  </a:lnTo>
                  <a:close/>
                  <a:moveTo>
                    <a:pt x="79" y="31"/>
                  </a:moveTo>
                  <a:cubicBezTo>
                    <a:pt x="79" y="29"/>
                    <a:pt x="79" y="29"/>
                    <a:pt x="79" y="29"/>
                  </a:cubicBezTo>
                  <a:cubicBezTo>
                    <a:pt x="77" y="29"/>
                    <a:pt x="76" y="29"/>
                    <a:pt x="75" y="29"/>
                  </a:cubicBezTo>
                  <a:cubicBezTo>
                    <a:pt x="69" y="29"/>
                    <a:pt x="65" y="30"/>
                    <a:pt x="61" y="33"/>
                  </a:cubicBezTo>
                  <a:cubicBezTo>
                    <a:pt x="57" y="35"/>
                    <a:pt x="54" y="39"/>
                    <a:pt x="51" y="44"/>
                  </a:cubicBezTo>
                  <a:cubicBezTo>
                    <a:pt x="50" y="46"/>
                    <a:pt x="47" y="49"/>
                    <a:pt x="44" y="50"/>
                  </a:cubicBezTo>
                  <a:cubicBezTo>
                    <a:pt x="39" y="53"/>
                    <a:pt x="36" y="57"/>
                    <a:pt x="33" y="61"/>
                  </a:cubicBezTo>
                  <a:cubicBezTo>
                    <a:pt x="30" y="66"/>
                    <a:pt x="29" y="71"/>
                    <a:pt x="29" y="77"/>
                  </a:cubicBezTo>
                  <a:cubicBezTo>
                    <a:pt x="29" y="80"/>
                    <a:pt x="28" y="84"/>
                    <a:pt x="26" y="87"/>
                  </a:cubicBezTo>
                  <a:cubicBezTo>
                    <a:pt x="23" y="92"/>
                    <a:pt x="22" y="97"/>
                    <a:pt x="22" y="102"/>
                  </a:cubicBezTo>
                  <a:cubicBezTo>
                    <a:pt x="22" y="107"/>
                    <a:pt x="23" y="112"/>
                    <a:pt x="26" y="117"/>
                  </a:cubicBezTo>
                  <a:cubicBezTo>
                    <a:pt x="28" y="120"/>
                    <a:pt x="29" y="124"/>
                    <a:pt x="29" y="127"/>
                  </a:cubicBezTo>
                  <a:cubicBezTo>
                    <a:pt x="29" y="133"/>
                    <a:pt x="30" y="138"/>
                    <a:pt x="33" y="143"/>
                  </a:cubicBezTo>
                  <a:cubicBezTo>
                    <a:pt x="35" y="148"/>
                    <a:pt x="39" y="151"/>
                    <a:pt x="45" y="154"/>
                  </a:cubicBezTo>
                  <a:cubicBezTo>
                    <a:pt x="47" y="156"/>
                    <a:pt x="50" y="158"/>
                    <a:pt x="51" y="161"/>
                  </a:cubicBezTo>
                  <a:cubicBezTo>
                    <a:pt x="54" y="166"/>
                    <a:pt x="58" y="170"/>
                    <a:pt x="62" y="173"/>
                  </a:cubicBezTo>
                  <a:cubicBezTo>
                    <a:pt x="67" y="175"/>
                    <a:pt x="72" y="177"/>
                    <a:pt x="78" y="177"/>
                  </a:cubicBezTo>
                  <a:cubicBezTo>
                    <a:pt x="81" y="177"/>
                    <a:pt x="85" y="178"/>
                    <a:pt x="88" y="180"/>
                  </a:cubicBezTo>
                  <a:cubicBezTo>
                    <a:pt x="93" y="182"/>
                    <a:pt x="98" y="184"/>
                    <a:pt x="103" y="184"/>
                  </a:cubicBezTo>
                  <a:cubicBezTo>
                    <a:pt x="108" y="184"/>
                    <a:pt x="113" y="182"/>
                    <a:pt x="118" y="180"/>
                  </a:cubicBezTo>
                  <a:cubicBezTo>
                    <a:pt x="121" y="178"/>
                    <a:pt x="126" y="177"/>
                    <a:pt x="130" y="177"/>
                  </a:cubicBezTo>
                  <a:cubicBezTo>
                    <a:pt x="135" y="177"/>
                    <a:pt x="140" y="175"/>
                    <a:pt x="144" y="173"/>
                  </a:cubicBezTo>
                  <a:cubicBezTo>
                    <a:pt x="149" y="170"/>
                    <a:pt x="152" y="166"/>
                    <a:pt x="155" y="161"/>
                  </a:cubicBezTo>
                  <a:cubicBezTo>
                    <a:pt x="157" y="159"/>
                    <a:pt x="160" y="156"/>
                    <a:pt x="162" y="154"/>
                  </a:cubicBezTo>
                  <a:cubicBezTo>
                    <a:pt x="167" y="151"/>
                    <a:pt x="171" y="148"/>
                    <a:pt x="174" y="143"/>
                  </a:cubicBezTo>
                  <a:cubicBezTo>
                    <a:pt x="176" y="139"/>
                    <a:pt x="178" y="134"/>
                    <a:pt x="178" y="128"/>
                  </a:cubicBezTo>
                  <a:cubicBezTo>
                    <a:pt x="178" y="124"/>
                    <a:pt x="179" y="120"/>
                    <a:pt x="181" y="117"/>
                  </a:cubicBezTo>
                  <a:cubicBezTo>
                    <a:pt x="183" y="112"/>
                    <a:pt x="185" y="107"/>
                    <a:pt x="185" y="102"/>
                  </a:cubicBezTo>
                  <a:cubicBezTo>
                    <a:pt x="185" y="97"/>
                    <a:pt x="183" y="92"/>
                    <a:pt x="181" y="87"/>
                  </a:cubicBezTo>
                  <a:cubicBezTo>
                    <a:pt x="179" y="84"/>
                    <a:pt x="178" y="80"/>
                    <a:pt x="178" y="77"/>
                  </a:cubicBezTo>
                  <a:cubicBezTo>
                    <a:pt x="178" y="71"/>
                    <a:pt x="176" y="66"/>
                    <a:pt x="174" y="62"/>
                  </a:cubicBezTo>
                  <a:cubicBezTo>
                    <a:pt x="171" y="57"/>
                    <a:pt x="168" y="54"/>
                    <a:pt x="163" y="51"/>
                  </a:cubicBezTo>
                  <a:cubicBezTo>
                    <a:pt x="160" y="49"/>
                    <a:pt x="157" y="46"/>
                    <a:pt x="155" y="43"/>
                  </a:cubicBezTo>
                  <a:cubicBezTo>
                    <a:pt x="152" y="38"/>
                    <a:pt x="149" y="34"/>
                    <a:pt x="144" y="32"/>
                  </a:cubicBezTo>
                  <a:cubicBezTo>
                    <a:pt x="140" y="29"/>
                    <a:pt x="135" y="28"/>
                    <a:pt x="129" y="28"/>
                  </a:cubicBezTo>
                  <a:cubicBezTo>
                    <a:pt x="126" y="28"/>
                    <a:pt x="122" y="27"/>
                    <a:pt x="119" y="25"/>
                  </a:cubicBezTo>
                  <a:cubicBezTo>
                    <a:pt x="113" y="22"/>
                    <a:pt x="108" y="21"/>
                    <a:pt x="103" y="21"/>
                  </a:cubicBezTo>
                  <a:cubicBezTo>
                    <a:pt x="98" y="21"/>
                    <a:pt x="93" y="22"/>
                    <a:pt x="88" y="25"/>
                  </a:cubicBezTo>
                  <a:cubicBezTo>
                    <a:pt x="85" y="27"/>
                    <a:pt x="82" y="28"/>
                    <a:pt x="78" y="29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79" y="29"/>
                    <a:pt x="79" y="29"/>
                    <a:pt x="79" y="29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83" y="32"/>
                    <a:pt x="86" y="31"/>
                    <a:pt x="90" y="29"/>
                  </a:cubicBezTo>
                  <a:cubicBezTo>
                    <a:pt x="95" y="26"/>
                    <a:pt x="99" y="25"/>
                    <a:pt x="103" y="25"/>
                  </a:cubicBezTo>
                  <a:cubicBezTo>
                    <a:pt x="108" y="25"/>
                    <a:pt x="112" y="26"/>
                    <a:pt x="117" y="29"/>
                  </a:cubicBezTo>
                  <a:cubicBezTo>
                    <a:pt x="120" y="31"/>
                    <a:pt x="125" y="32"/>
                    <a:pt x="129" y="32"/>
                  </a:cubicBezTo>
                  <a:cubicBezTo>
                    <a:pt x="134" y="32"/>
                    <a:pt x="139" y="33"/>
                    <a:pt x="142" y="35"/>
                  </a:cubicBezTo>
                  <a:cubicBezTo>
                    <a:pt x="146" y="37"/>
                    <a:pt x="149" y="41"/>
                    <a:pt x="152" y="45"/>
                  </a:cubicBezTo>
                  <a:cubicBezTo>
                    <a:pt x="154" y="49"/>
                    <a:pt x="157" y="52"/>
                    <a:pt x="161" y="54"/>
                  </a:cubicBezTo>
                  <a:cubicBezTo>
                    <a:pt x="165" y="57"/>
                    <a:pt x="168" y="60"/>
                    <a:pt x="170" y="64"/>
                  </a:cubicBezTo>
                  <a:cubicBezTo>
                    <a:pt x="173" y="67"/>
                    <a:pt x="174" y="72"/>
                    <a:pt x="174" y="77"/>
                  </a:cubicBezTo>
                  <a:cubicBezTo>
                    <a:pt x="174" y="81"/>
                    <a:pt x="175" y="85"/>
                    <a:pt x="177" y="89"/>
                  </a:cubicBezTo>
                  <a:cubicBezTo>
                    <a:pt x="180" y="94"/>
                    <a:pt x="181" y="98"/>
                    <a:pt x="181" y="102"/>
                  </a:cubicBezTo>
                  <a:cubicBezTo>
                    <a:pt x="181" y="107"/>
                    <a:pt x="180" y="111"/>
                    <a:pt x="177" y="115"/>
                  </a:cubicBezTo>
                  <a:cubicBezTo>
                    <a:pt x="175" y="119"/>
                    <a:pt x="174" y="123"/>
                    <a:pt x="174" y="128"/>
                  </a:cubicBezTo>
                  <a:cubicBezTo>
                    <a:pt x="174" y="133"/>
                    <a:pt x="173" y="137"/>
                    <a:pt x="170" y="141"/>
                  </a:cubicBezTo>
                  <a:cubicBezTo>
                    <a:pt x="168" y="145"/>
                    <a:pt x="165" y="148"/>
                    <a:pt x="160" y="151"/>
                  </a:cubicBezTo>
                  <a:cubicBezTo>
                    <a:pt x="157" y="153"/>
                    <a:pt x="154" y="156"/>
                    <a:pt x="152" y="159"/>
                  </a:cubicBezTo>
                  <a:cubicBezTo>
                    <a:pt x="149" y="164"/>
                    <a:pt x="146" y="167"/>
                    <a:pt x="142" y="169"/>
                  </a:cubicBezTo>
                  <a:cubicBezTo>
                    <a:pt x="139" y="171"/>
                    <a:pt x="134" y="173"/>
                    <a:pt x="129" y="173"/>
                  </a:cubicBezTo>
                  <a:cubicBezTo>
                    <a:pt x="125" y="173"/>
                    <a:pt x="120" y="174"/>
                    <a:pt x="116" y="176"/>
                  </a:cubicBezTo>
                  <a:cubicBezTo>
                    <a:pt x="112" y="179"/>
                    <a:pt x="107" y="180"/>
                    <a:pt x="103" y="180"/>
                  </a:cubicBezTo>
                  <a:cubicBezTo>
                    <a:pt x="99" y="180"/>
                    <a:pt x="95" y="179"/>
                    <a:pt x="90" y="176"/>
                  </a:cubicBezTo>
                  <a:cubicBezTo>
                    <a:pt x="87" y="174"/>
                    <a:pt x="82" y="173"/>
                    <a:pt x="78" y="173"/>
                  </a:cubicBezTo>
                  <a:cubicBezTo>
                    <a:pt x="73" y="173"/>
                    <a:pt x="68" y="172"/>
                    <a:pt x="64" y="169"/>
                  </a:cubicBezTo>
                  <a:cubicBezTo>
                    <a:pt x="61" y="167"/>
                    <a:pt x="57" y="164"/>
                    <a:pt x="55" y="159"/>
                  </a:cubicBezTo>
                  <a:cubicBezTo>
                    <a:pt x="53" y="156"/>
                    <a:pt x="50" y="153"/>
                    <a:pt x="47" y="151"/>
                  </a:cubicBezTo>
                  <a:cubicBezTo>
                    <a:pt x="42" y="148"/>
                    <a:pt x="38" y="145"/>
                    <a:pt x="36" y="141"/>
                  </a:cubicBezTo>
                  <a:cubicBezTo>
                    <a:pt x="34" y="137"/>
                    <a:pt x="33" y="133"/>
                    <a:pt x="33" y="127"/>
                  </a:cubicBezTo>
                  <a:cubicBezTo>
                    <a:pt x="33" y="123"/>
                    <a:pt x="31" y="119"/>
                    <a:pt x="30" y="115"/>
                  </a:cubicBezTo>
                  <a:cubicBezTo>
                    <a:pt x="27" y="111"/>
                    <a:pt x="26" y="107"/>
                    <a:pt x="26" y="102"/>
                  </a:cubicBezTo>
                  <a:cubicBezTo>
                    <a:pt x="26" y="98"/>
                    <a:pt x="27" y="94"/>
                    <a:pt x="29" y="89"/>
                  </a:cubicBezTo>
                  <a:cubicBezTo>
                    <a:pt x="31" y="86"/>
                    <a:pt x="33" y="81"/>
                    <a:pt x="33" y="77"/>
                  </a:cubicBezTo>
                  <a:cubicBezTo>
                    <a:pt x="33" y="72"/>
                    <a:pt x="34" y="67"/>
                    <a:pt x="36" y="63"/>
                  </a:cubicBezTo>
                  <a:cubicBezTo>
                    <a:pt x="39" y="60"/>
                    <a:pt x="42" y="56"/>
                    <a:pt x="46" y="54"/>
                  </a:cubicBezTo>
                  <a:cubicBezTo>
                    <a:pt x="50" y="52"/>
                    <a:pt x="53" y="49"/>
                    <a:pt x="55" y="46"/>
                  </a:cubicBezTo>
                  <a:cubicBezTo>
                    <a:pt x="57" y="42"/>
                    <a:pt x="60" y="38"/>
                    <a:pt x="63" y="36"/>
                  </a:cubicBezTo>
                  <a:cubicBezTo>
                    <a:pt x="66" y="34"/>
                    <a:pt x="70" y="33"/>
                    <a:pt x="75" y="33"/>
                  </a:cubicBezTo>
                  <a:cubicBezTo>
                    <a:pt x="76" y="33"/>
                    <a:pt x="77" y="33"/>
                    <a:pt x="78" y="33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33"/>
                    <a:pt x="79" y="33"/>
                    <a:pt x="79" y="33"/>
                  </a:cubicBezTo>
                  <a:lnTo>
                    <a:pt x="79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" name="Freeform 106">
              <a:extLst>
                <a:ext uri="{FF2B5EF4-FFF2-40B4-BE49-F238E27FC236}">
                  <a16:creationId xmlns:a16="http://schemas.microsoft.com/office/drawing/2014/main" id="{618D6093-3A3C-49CB-ABF9-D11FD57C201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004425" y="2833688"/>
              <a:ext cx="92075" cy="92075"/>
            </a:xfrm>
            <a:custGeom>
              <a:avLst/>
              <a:gdLst>
                <a:gd name="T0" fmla="*/ 56 w 161"/>
                <a:gd name="T1" fmla="*/ 10 h 162"/>
                <a:gd name="T2" fmla="*/ 66 w 161"/>
                <a:gd name="T3" fmla="*/ 6 h 162"/>
                <a:gd name="T4" fmla="*/ 95 w 161"/>
                <a:gd name="T5" fmla="*/ 6 h 162"/>
                <a:gd name="T6" fmla="*/ 106 w 161"/>
                <a:gd name="T7" fmla="*/ 9 h 162"/>
                <a:gd name="T8" fmla="*/ 130 w 161"/>
                <a:gd name="T9" fmla="*/ 23 h 162"/>
                <a:gd name="T10" fmla="*/ 139 w 161"/>
                <a:gd name="T11" fmla="*/ 31 h 162"/>
                <a:gd name="T12" fmla="*/ 153 w 161"/>
                <a:gd name="T13" fmla="*/ 56 h 162"/>
                <a:gd name="T14" fmla="*/ 156 w 161"/>
                <a:gd name="T15" fmla="*/ 67 h 162"/>
                <a:gd name="T16" fmla="*/ 156 w 161"/>
                <a:gd name="T17" fmla="*/ 95 h 162"/>
                <a:gd name="T18" fmla="*/ 153 w 161"/>
                <a:gd name="T19" fmla="*/ 107 h 162"/>
                <a:gd name="T20" fmla="*/ 138 w 161"/>
                <a:gd name="T21" fmla="*/ 132 h 162"/>
                <a:gd name="T22" fmla="*/ 130 w 161"/>
                <a:gd name="T23" fmla="*/ 139 h 162"/>
                <a:gd name="T24" fmla="*/ 106 w 161"/>
                <a:gd name="T25" fmla="*/ 154 h 162"/>
                <a:gd name="T26" fmla="*/ 94 w 161"/>
                <a:gd name="T27" fmla="*/ 157 h 162"/>
                <a:gd name="T28" fmla="*/ 66 w 161"/>
                <a:gd name="T29" fmla="*/ 157 h 162"/>
                <a:gd name="T30" fmla="*/ 55 w 161"/>
                <a:gd name="T31" fmla="*/ 154 h 162"/>
                <a:gd name="T32" fmla="*/ 30 w 161"/>
                <a:gd name="T33" fmla="*/ 139 h 162"/>
                <a:gd name="T34" fmla="*/ 23 w 161"/>
                <a:gd name="T35" fmla="*/ 132 h 162"/>
                <a:gd name="T36" fmla="*/ 8 w 161"/>
                <a:gd name="T37" fmla="*/ 106 h 162"/>
                <a:gd name="T38" fmla="*/ 5 w 161"/>
                <a:gd name="T39" fmla="*/ 95 h 162"/>
                <a:gd name="T40" fmla="*/ 5 w 161"/>
                <a:gd name="T41" fmla="*/ 67 h 162"/>
                <a:gd name="T42" fmla="*/ 8 w 161"/>
                <a:gd name="T43" fmla="*/ 56 h 162"/>
                <a:gd name="T44" fmla="*/ 22 w 161"/>
                <a:gd name="T45" fmla="*/ 31 h 162"/>
                <a:gd name="T46" fmla="*/ 30 w 161"/>
                <a:gd name="T47" fmla="*/ 24 h 162"/>
                <a:gd name="T48" fmla="*/ 56 w 161"/>
                <a:gd name="T49" fmla="*/ 10 h 162"/>
                <a:gd name="T50" fmla="*/ 80 w 161"/>
                <a:gd name="T51" fmla="*/ 24 h 162"/>
                <a:gd name="T52" fmla="*/ 74 w 161"/>
                <a:gd name="T53" fmla="*/ 26 h 162"/>
                <a:gd name="T54" fmla="*/ 41 w 161"/>
                <a:gd name="T55" fmla="*/ 46 h 162"/>
                <a:gd name="T56" fmla="*/ 38 w 161"/>
                <a:gd name="T57" fmla="*/ 47 h 162"/>
                <a:gd name="T58" fmla="*/ 30 w 161"/>
                <a:gd name="T59" fmla="*/ 61 h 162"/>
                <a:gd name="T60" fmla="*/ 28 w 161"/>
                <a:gd name="T61" fmla="*/ 71 h 162"/>
                <a:gd name="T62" fmla="*/ 27 w 161"/>
                <a:gd name="T63" fmla="*/ 91 h 162"/>
                <a:gd name="T64" fmla="*/ 45 w 161"/>
                <a:gd name="T65" fmla="*/ 122 h 162"/>
                <a:gd name="T66" fmla="*/ 63 w 161"/>
                <a:gd name="T67" fmla="*/ 132 h 162"/>
                <a:gd name="T68" fmla="*/ 98 w 161"/>
                <a:gd name="T69" fmla="*/ 133 h 162"/>
                <a:gd name="T70" fmla="*/ 116 w 161"/>
                <a:gd name="T71" fmla="*/ 122 h 162"/>
                <a:gd name="T72" fmla="*/ 133 w 161"/>
                <a:gd name="T73" fmla="*/ 93 h 162"/>
                <a:gd name="T74" fmla="*/ 128 w 161"/>
                <a:gd name="T75" fmla="*/ 52 h 162"/>
                <a:gd name="T76" fmla="*/ 124 w 161"/>
                <a:gd name="T77" fmla="*/ 48 h 162"/>
                <a:gd name="T78" fmla="*/ 88 w 161"/>
                <a:gd name="T79" fmla="*/ 27 h 162"/>
                <a:gd name="T80" fmla="*/ 80 w 161"/>
                <a:gd name="T81" fmla="*/ 24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1" h="162">
                  <a:moveTo>
                    <a:pt x="56" y="10"/>
                  </a:moveTo>
                  <a:cubicBezTo>
                    <a:pt x="59" y="9"/>
                    <a:pt x="63" y="8"/>
                    <a:pt x="66" y="6"/>
                  </a:cubicBezTo>
                  <a:cubicBezTo>
                    <a:pt x="76" y="0"/>
                    <a:pt x="85" y="0"/>
                    <a:pt x="95" y="6"/>
                  </a:cubicBezTo>
                  <a:cubicBezTo>
                    <a:pt x="98" y="8"/>
                    <a:pt x="102" y="9"/>
                    <a:pt x="106" y="9"/>
                  </a:cubicBezTo>
                  <a:cubicBezTo>
                    <a:pt x="117" y="9"/>
                    <a:pt x="125" y="14"/>
                    <a:pt x="130" y="23"/>
                  </a:cubicBezTo>
                  <a:cubicBezTo>
                    <a:pt x="133" y="26"/>
                    <a:pt x="136" y="29"/>
                    <a:pt x="139" y="31"/>
                  </a:cubicBezTo>
                  <a:cubicBezTo>
                    <a:pt x="148" y="37"/>
                    <a:pt x="153" y="45"/>
                    <a:pt x="153" y="56"/>
                  </a:cubicBezTo>
                  <a:cubicBezTo>
                    <a:pt x="153" y="60"/>
                    <a:pt x="154" y="64"/>
                    <a:pt x="156" y="67"/>
                  </a:cubicBezTo>
                  <a:cubicBezTo>
                    <a:pt x="161" y="77"/>
                    <a:pt x="161" y="86"/>
                    <a:pt x="156" y="95"/>
                  </a:cubicBezTo>
                  <a:cubicBezTo>
                    <a:pt x="154" y="99"/>
                    <a:pt x="153" y="103"/>
                    <a:pt x="153" y="107"/>
                  </a:cubicBezTo>
                  <a:cubicBezTo>
                    <a:pt x="153" y="118"/>
                    <a:pt x="148" y="126"/>
                    <a:pt x="138" y="132"/>
                  </a:cubicBezTo>
                  <a:cubicBezTo>
                    <a:pt x="135" y="133"/>
                    <a:pt x="132" y="136"/>
                    <a:pt x="130" y="139"/>
                  </a:cubicBezTo>
                  <a:cubicBezTo>
                    <a:pt x="125" y="149"/>
                    <a:pt x="117" y="153"/>
                    <a:pt x="106" y="154"/>
                  </a:cubicBezTo>
                  <a:cubicBezTo>
                    <a:pt x="102" y="154"/>
                    <a:pt x="98" y="155"/>
                    <a:pt x="94" y="157"/>
                  </a:cubicBezTo>
                  <a:cubicBezTo>
                    <a:pt x="85" y="162"/>
                    <a:pt x="75" y="162"/>
                    <a:pt x="66" y="157"/>
                  </a:cubicBezTo>
                  <a:cubicBezTo>
                    <a:pt x="63" y="155"/>
                    <a:pt x="59" y="154"/>
                    <a:pt x="55" y="154"/>
                  </a:cubicBezTo>
                  <a:cubicBezTo>
                    <a:pt x="44" y="154"/>
                    <a:pt x="36" y="149"/>
                    <a:pt x="30" y="139"/>
                  </a:cubicBezTo>
                  <a:cubicBezTo>
                    <a:pt x="28" y="136"/>
                    <a:pt x="25" y="133"/>
                    <a:pt x="23" y="132"/>
                  </a:cubicBezTo>
                  <a:cubicBezTo>
                    <a:pt x="13" y="126"/>
                    <a:pt x="8" y="118"/>
                    <a:pt x="8" y="106"/>
                  </a:cubicBezTo>
                  <a:cubicBezTo>
                    <a:pt x="8" y="102"/>
                    <a:pt x="7" y="99"/>
                    <a:pt x="5" y="95"/>
                  </a:cubicBezTo>
                  <a:cubicBezTo>
                    <a:pt x="0" y="86"/>
                    <a:pt x="0" y="77"/>
                    <a:pt x="5" y="67"/>
                  </a:cubicBezTo>
                  <a:cubicBezTo>
                    <a:pt x="7" y="64"/>
                    <a:pt x="8" y="60"/>
                    <a:pt x="8" y="56"/>
                  </a:cubicBezTo>
                  <a:cubicBezTo>
                    <a:pt x="8" y="45"/>
                    <a:pt x="13" y="37"/>
                    <a:pt x="22" y="31"/>
                  </a:cubicBezTo>
                  <a:cubicBezTo>
                    <a:pt x="25" y="29"/>
                    <a:pt x="28" y="27"/>
                    <a:pt x="30" y="24"/>
                  </a:cubicBezTo>
                  <a:cubicBezTo>
                    <a:pt x="36" y="14"/>
                    <a:pt x="44" y="9"/>
                    <a:pt x="56" y="10"/>
                  </a:cubicBezTo>
                  <a:close/>
                  <a:moveTo>
                    <a:pt x="80" y="24"/>
                  </a:moveTo>
                  <a:cubicBezTo>
                    <a:pt x="78" y="25"/>
                    <a:pt x="76" y="25"/>
                    <a:pt x="74" y="26"/>
                  </a:cubicBezTo>
                  <a:cubicBezTo>
                    <a:pt x="63" y="32"/>
                    <a:pt x="46" y="30"/>
                    <a:pt x="41" y="46"/>
                  </a:cubicBezTo>
                  <a:cubicBezTo>
                    <a:pt x="40" y="47"/>
                    <a:pt x="39" y="47"/>
                    <a:pt x="38" y="47"/>
                  </a:cubicBezTo>
                  <a:cubicBezTo>
                    <a:pt x="32" y="50"/>
                    <a:pt x="30" y="55"/>
                    <a:pt x="30" y="61"/>
                  </a:cubicBezTo>
                  <a:cubicBezTo>
                    <a:pt x="30" y="64"/>
                    <a:pt x="29" y="69"/>
                    <a:pt x="28" y="71"/>
                  </a:cubicBezTo>
                  <a:cubicBezTo>
                    <a:pt x="23" y="78"/>
                    <a:pt x="26" y="84"/>
                    <a:pt x="27" y="91"/>
                  </a:cubicBezTo>
                  <a:cubicBezTo>
                    <a:pt x="30" y="104"/>
                    <a:pt x="35" y="113"/>
                    <a:pt x="45" y="122"/>
                  </a:cubicBezTo>
                  <a:cubicBezTo>
                    <a:pt x="51" y="127"/>
                    <a:pt x="56" y="130"/>
                    <a:pt x="63" y="132"/>
                  </a:cubicBezTo>
                  <a:cubicBezTo>
                    <a:pt x="75" y="136"/>
                    <a:pt x="85" y="137"/>
                    <a:pt x="98" y="133"/>
                  </a:cubicBezTo>
                  <a:cubicBezTo>
                    <a:pt x="105" y="130"/>
                    <a:pt x="110" y="127"/>
                    <a:pt x="116" y="122"/>
                  </a:cubicBezTo>
                  <a:cubicBezTo>
                    <a:pt x="126" y="113"/>
                    <a:pt x="128" y="103"/>
                    <a:pt x="133" y="93"/>
                  </a:cubicBezTo>
                  <a:cubicBezTo>
                    <a:pt x="140" y="76"/>
                    <a:pt x="128" y="65"/>
                    <a:pt x="128" y="52"/>
                  </a:cubicBezTo>
                  <a:cubicBezTo>
                    <a:pt x="128" y="50"/>
                    <a:pt x="125" y="49"/>
                    <a:pt x="124" y="48"/>
                  </a:cubicBezTo>
                  <a:cubicBezTo>
                    <a:pt x="114" y="37"/>
                    <a:pt x="103" y="29"/>
                    <a:pt x="88" y="27"/>
                  </a:cubicBezTo>
                  <a:cubicBezTo>
                    <a:pt x="85" y="27"/>
                    <a:pt x="83" y="25"/>
                    <a:pt x="8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107">
              <a:extLst>
                <a:ext uri="{FF2B5EF4-FFF2-40B4-BE49-F238E27FC236}">
                  <a16:creationId xmlns:a16="http://schemas.microsoft.com/office/drawing/2014/main" id="{9F5EB24B-740B-4712-8065-3FD3DFC1E3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004425" y="2833688"/>
              <a:ext cx="92075" cy="93663"/>
            </a:xfrm>
            <a:custGeom>
              <a:avLst/>
              <a:gdLst>
                <a:gd name="T0" fmla="*/ 68 w 163"/>
                <a:gd name="T1" fmla="*/ 8 h 163"/>
                <a:gd name="T2" fmla="*/ 107 w 163"/>
                <a:gd name="T3" fmla="*/ 11 h 163"/>
                <a:gd name="T4" fmla="*/ 139 w 163"/>
                <a:gd name="T5" fmla="*/ 33 h 163"/>
                <a:gd name="T6" fmla="*/ 155 w 163"/>
                <a:gd name="T7" fmla="*/ 68 h 163"/>
                <a:gd name="T8" fmla="*/ 152 w 163"/>
                <a:gd name="T9" fmla="*/ 107 h 163"/>
                <a:gd name="T10" fmla="*/ 130 w 163"/>
                <a:gd name="T11" fmla="*/ 138 h 163"/>
                <a:gd name="T12" fmla="*/ 94 w 163"/>
                <a:gd name="T13" fmla="*/ 155 h 163"/>
                <a:gd name="T14" fmla="*/ 56 w 163"/>
                <a:gd name="T15" fmla="*/ 152 h 163"/>
                <a:gd name="T16" fmla="*/ 25 w 163"/>
                <a:gd name="T17" fmla="*/ 130 h 163"/>
                <a:gd name="T18" fmla="*/ 8 w 163"/>
                <a:gd name="T19" fmla="*/ 94 h 163"/>
                <a:gd name="T20" fmla="*/ 11 w 163"/>
                <a:gd name="T21" fmla="*/ 56 h 163"/>
                <a:gd name="T22" fmla="*/ 33 w 163"/>
                <a:gd name="T23" fmla="*/ 25 h 163"/>
                <a:gd name="T24" fmla="*/ 56 w 163"/>
                <a:gd name="T25" fmla="*/ 12 h 163"/>
                <a:gd name="T26" fmla="*/ 57 w 163"/>
                <a:gd name="T27" fmla="*/ 10 h 163"/>
                <a:gd name="T28" fmla="*/ 39 w 163"/>
                <a:gd name="T29" fmla="*/ 12 h 163"/>
                <a:gd name="T30" fmla="*/ 11 w 163"/>
                <a:gd name="T31" fmla="*/ 40 h 163"/>
                <a:gd name="T32" fmla="*/ 0 w 163"/>
                <a:gd name="T33" fmla="*/ 81 h 163"/>
                <a:gd name="T34" fmla="*/ 11 w 163"/>
                <a:gd name="T35" fmla="*/ 122 h 163"/>
                <a:gd name="T36" fmla="*/ 40 w 163"/>
                <a:gd name="T37" fmla="*/ 152 h 163"/>
                <a:gd name="T38" fmla="*/ 81 w 163"/>
                <a:gd name="T39" fmla="*/ 163 h 163"/>
                <a:gd name="T40" fmla="*/ 122 w 163"/>
                <a:gd name="T41" fmla="*/ 152 h 163"/>
                <a:gd name="T42" fmla="*/ 152 w 163"/>
                <a:gd name="T43" fmla="*/ 122 h 163"/>
                <a:gd name="T44" fmla="*/ 163 w 163"/>
                <a:gd name="T45" fmla="*/ 81 h 163"/>
                <a:gd name="T46" fmla="*/ 152 w 163"/>
                <a:gd name="T47" fmla="*/ 41 h 163"/>
                <a:gd name="T48" fmla="*/ 122 w 163"/>
                <a:gd name="T49" fmla="*/ 11 h 163"/>
                <a:gd name="T50" fmla="*/ 81 w 163"/>
                <a:gd name="T51" fmla="*/ 0 h 163"/>
                <a:gd name="T52" fmla="*/ 57 w 163"/>
                <a:gd name="T53" fmla="*/ 10 h 163"/>
                <a:gd name="T54" fmla="*/ 81 w 163"/>
                <a:gd name="T55" fmla="*/ 24 h 163"/>
                <a:gd name="T56" fmla="*/ 56 w 163"/>
                <a:gd name="T57" fmla="*/ 30 h 163"/>
                <a:gd name="T58" fmla="*/ 41 w 163"/>
                <a:gd name="T59" fmla="*/ 46 h 163"/>
                <a:gd name="T60" fmla="*/ 41 w 163"/>
                <a:gd name="T61" fmla="*/ 46 h 163"/>
                <a:gd name="T62" fmla="*/ 40 w 163"/>
                <a:gd name="T63" fmla="*/ 45 h 163"/>
                <a:gd name="T64" fmla="*/ 40 w 163"/>
                <a:gd name="T65" fmla="*/ 45 h 163"/>
                <a:gd name="T66" fmla="*/ 31 w 163"/>
                <a:gd name="T67" fmla="*/ 52 h 163"/>
                <a:gd name="T68" fmla="*/ 24 w 163"/>
                <a:gd name="T69" fmla="*/ 80 h 163"/>
                <a:gd name="T70" fmla="*/ 63 w 163"/>
                <a:gd name="T71" fmla="*/ 134 h 163"/>
                <a:gd name="T72" fmla="*/ 119 w 163"/>
                <a:gd name="T73" fmla="*/ 123 h 163"/>
                <a:gd name="T74" fmla="*/ 138 w 163"/>
                <a:gd name="T75" fmla="*/ 82 h 163"/>
                <a:gd name="T76" fmla="*/ 131 w 163"/>
                <a:gd name="T77" fmla="*/ 52 h 163"/>
                <a:gd name="T78" fmla="*/ 131 w 163"/>
                <a:gd name="T79" fmla="*/ 51 h 163"/>
                <a:gd name="T80" fmla="*/ 131 w 163"/>
                <a:gd name="T81" fmla="*/ 51 h 163"/>
                <a:gd name="T82" fmla="*/ 131 w 163"/>
                <a:gd name="T83" fmla="*/ 50 h 163"/>
                <a:gd name="T84" fmla="*/ 127 w 163"/>
                <a:gd name="T85" fmla="*/ 47 h 163"/>
                <a:gd name="T86" fmla="*/ 82 w 163"/>
                <a:gd name="T87" fmla="*/ 22 h 163"/>
                <a:gd name="T88" fmla="*/ 81 w 163"/>
                <a:gd name="T89" fmla="*/ 26 h 163"/>
                <a:gd name="T90" fmla="*/ 126 w 163"/>
                <a:gd name="T91" fmla="*/ 51 h 163"/>
                <a:gd name="T92" fmla="*/ 128 w 163"/>
                <a:gd name="T93" fmla="*/ 52 h 163"/>
                <a:gd name="T94" fmla="*/ 128 w 163"/>
                <a:gd name="T95" fmla="*/ 52 h 163"/>
                <a:gd name="T96" fmla="*/ 127 w 163"/>
                <a:gd name="T97" fmla="*/ 52 h 163"/>
                <a:gd name="T98" fmla="*/ 127 w 163"/>
                <a:gd name="T99" fmla="*/ 52 h 163"/>
                <a:gd name="T100" fmla="*/ 127 w 163"/>
                <a:gd name="T101" fmla="*/ 52 h 163"/>
                <a:gd name="T102" fmla="*/ 127 w 163"/>
                <a:gd name="T103" fmla="*/ 52 h 163"/>
                <a:gd name="T104" fmla="*/ 127 w 163"/>
                <a:gd name="T105" fmla="*/ 52 h 163"/>
                <a:gd name="T106" fmla="*/ 132 w 163"/>
                <a:gd name="T107" fmla="*/ 92 h 163"/>
                <a:gd name="T108" fmla="*/ 98 w 163"/>
                <a:gd name="T109" fmla="*/ 131 h 163"/>
                <a:gd name="T110" fmla="*/ 47 w 163"/>
                <a:gd name="T111" fmla="*/ 121 h 163"/>
                <a:gd name="T112" fmla="*/ 30 w 163"/>
                <a:gd name="T113" fmla="*/ 72 h 163"/>
                <a:gd name="T114" fmla="*/ 40 w 163"/>
                <a:gd name="T115" fmla="*/ 49 h 163"/>
                <a:gd name="T116" fmla="*/ 43 w 163"/>
                <a:gd name="T117" fmla="*/ 47 h 163"/>
                <a:gd name="T118" fmla="*/ 76 w 163"/>
                <a:gd name="T119" fmla="*/ 28 h 163"/>
                <a:gd name="T120" fmla="*/ 81 w 163"/>
                <a:gd name="T121" fmla="*/ 26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3" h="163">
                  <a:moveTo>
                    <a:pt x="57" y="10"/>
                  </a:moveTo>
                  <a:cubicBezTo>
                    <a:pt x="57" y="12"/>
                    <a:pt x="57" y="12"/>
                    <a:pt x="57" y="12"/>
                  </a:cubicBezTo>
                  <a:cubicBezTo>
                    <a:pt x="61" y="11"/>
                    <a:pt x="64" y="10"/>
                    <a:pt x="68" y="8"/>
                  </a:cubicBezTo>
                  <a:cubicBezTo>
                    <a:pt x="73" y="5"/>
                    <a:pt x="77" y="4"/>
                    <a:pt x="81" y="4"/>
                  </a:cubicBezTo>
                  <a:cubicBezTo>
                    <a:pt x="86" y="4"/>
                    <a:pt x="90" y="5"/>
                    <a:pt x="95" y="8"/>
                  </a:cubicBezTo>
                  <a:cubicBezTo>
                    <a:pt x="98" y="10"/>
                    <a:pt x="103" y="11"/>
                    <a:pt x="107" y="11"/>
                  </a:cubicBezTo>
                  <a:cubicBezTo>
                    <a:pt x="112" y="11"/>
                    <a:pt x="117" y="12"/>
                    <a:pt x="120" y="14"/>
                  </a:cubicBezTo>
                  <a:cubicBezTo>
                    <a:pt x="124" y="16"/>
                    <a:pt x="127" y="20"/>
                    <a:pt x="130" y="24"/>
                  </a:cubicBezTo>
                  <a:cubicBezTo>
                    <a:pt x="132" y="28"/>
                    <a:pt x="135" y="31"/>
                    <a:pt x="139" y="33"/>
                  </a:cubicBezTo>
                  <a:cubicBezTo>
                    <a:pt x="143" y="36"/>
                    <a:pt x="146" y="39"/>
                    <a:pt x="148" y="43"/>
                  </a:cubicBezTo>
                  <a:cubicBezTo>
                    <a:pt x="151" y="46"/>
                    <a:pt x="152" y="51"/>
                    <a:pt x="152" y="56"/>
                  </a:cubicBezTo>
                  <a:cubicBezTo>
                    <a:pt x="152" y="60"/>
                    <a:pt x="153" y="64"/>
                    <a:pt x="155" y="68"/>
                  </a:cubicBezTo>
                  <a:cubicBezTo>
                    <a:pt x="158" y="73"/>
                    <a:pt x="159" y="77"/>
                    <a:pt x="159" y="81"/>
                  </a:cubicBezTo>
                  <a:cubicBezTo>
                    <a:pt x="159" y="86"/>
                    <a:pt x="158" y="90"/>
                    <a:pt x="155" y="94"/>
                  </a:cubicBezTo>
                  <a:cubicBezTo>
                    <a:pt x="153" y="98"/>
                    <a:pt x="152" y="102"/>
                    <a:pt x="152" y="107"/>
                  </a:cubicBezTo>
                  <a:cubicBezTo>
                    <a:pt x="152" y="112"/>
                    <a:pt x="151" y="116"/>
                    <a:pt x="148" y="120"/>
                  </a:cubicBezTo>
                  <a:cubicBezTo>
                    <a:pt x="146" y="124"/>
                    <a:pt x="143" y="127"/>
                    <a:pt x="138" y="130"/>
                  </a:cubicBezTo>
                  <a:cubicBezTo>
                    <a:pt x="135" y="132"/>
                    <a:pt x="132" y="135"/>
                    <a:pt x="130" y="138"/>
                  </a:cubicBezTo>
                  <a:cubicBezTo>
                    <a:pt x="127" y="143"/>
                    <a:pt x="124" y="146"/>
                    <a:pt x="120" y="148"/>
                  </a:cubicBezTo>
                  <a:cubicBezTo>
                    <a:pt x="117" y="150"/>
                    <a:pt x="112" y="152"/>
                    <a:pt x="107" y="152"/>
                  </a:cubicBezTo>
                  <a:cubicBezTo>
                    <a:pt x="103" y="152"/>
                    <a:pt x="98" y="153"/>
                    <a:pt x="94" y="155"/>
                  </a:cubicBezTo>
                  <a:cubicBezTo>
                    <a:pt x="90" y="158"/>
                    <a:pt x="85" y="159"/>
                    <a:pt x="81" y="159"/>
                  </a:cubicBezTo>
                  <a:cubicBezTo>
                    <a:pt x="77" y="159"/>
                    <a:pt x="73" y="158"/>
                    <a:pt x="68" y="155"/>
                  </a:cubicBezTo>
                  <a:cubicBezTo>
                    <a:pt x="65" y="153"/>
                    <a:pt x="60" y="152"/>
                    <a:pt x="56" y="152"/>
                  </a:cubicBezTo>
                  <a:cubicBezTo>
                    <a:pt x="51" y="152"/>
                    <a:pt x="46" y="151"/>
                    <a:pt x="42" y="148"/>
                  </a:cubicBezTo>
                  <a:cubicBezTo>
                    <a:pt x="39" y="146"/>
                    <a:pt x="35" y="143"/>
                    <a:pt x="33" y="138"/>
                  </a:cubicBezTo>
                  <a:cubicBezTo>
                    <a:pt x="31" y="135"/>
                    <a:pt x="28" y="132"/>
                    <a:pt x="25" y="130"/>
                  </a:cubicBezTo>
                  <a:cubicBezTo>
                    <a:pt x="20" y="127"/>
                    <a:pt x="16" y="124"/>
                    <a:pt x="14" y="120"/>
                  </a:cubicBezTo>
                  <a:cubicBezTo>
                    <a:pt x="12" y="116"/>
                    <a:pt x="11" y="112"/>
                    <a:pt x="11" y="106"/>
                  </a:cubicBezTo>
                  <a:cubicBezTo>
                    <a:pt x="11" y="102"/>
                    <a:pt x="9" y="98"/>
                    <a:pt x="8" y="94"/>
                  </a:cubicBezTo>
                  <a:cubicBezTo>
                    <a:pt x="5" y="90"/>
                    <a:pt x="4" y="86"/>
                    <a:pt x="4" y="81"/>
                  </a:cubicBezTo>
                  <a:cubicBezTo>
                    <a:pt x="4" y="77"/>
                    <a:pt x="5" y="73"/>
                    <a:pt x="7" y="68"/>
                  </a:cubicBezTo>
                  <a:cubicBezTo>
                    <a:pt x="9" y="65"/>
                    <a:pt x="11" y="60"/>
                    <a:pt x="11" y="56"/>
                  </a:cubicBezTo>
                  <a:cubicBezTo>
                    <a:pt x="11" y="51"/>
                    <a:pt x="12" y="46"/>
                    <a:pt x="14" y="42"/>
                  </a:cubicBezTo>
                  <a:cubicBezTo>
                    <a:pt x="17" y="39"/>
                    <a:pt x="20" y="35"/>
                    <a:pt x="24" y="33"/>
                  </a:cubicBezTo>
                  <a:cubicBezTo>
                    <a:pt x="28" y="31"/>
                    <a:pt x="31" y="28"/>
                    <a:pt x="33" y="25"/>
                  </a:cubicBezTo>
                  <a:cubicBezTo>
                    <a:pt x="35" y="21"/>
                    <a:pt x="38" y="17"/>
                    <a:pt x="41" y="15"/>
                  </a:cubicBezTo>
                  <a:cubicBezTo>
                    <a:pt x="44" y="13"/>
                    <a:pt x="48" y="12"/>
                    <a:pt x="53" y="12"/>
                  </a:cubicBezTo>
                  <a:cubicBezTo>
                    <a:pt x="54" y="12"/>
                    <a:pt x="55" y="12"/>
                    <a:pt x="56" y="1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5" y="8"/>
                    <a:pt x="54" y="8"/>
                    <a:pt x="53" y="8"/>
                  </a:cubicBezTo>
                  <a:cubicBezTo>
                    <a:pt x="47" y="8"/>
                    <a:pt x="43" y="9"/>
                    <a:pt x="39" y="12"/>
                  </a:cubicBezTo>
                  <a:cubicBezTo>
                    <a:pt x="35" y="14"/>
                    <a:pt x="32" y="18"/>
                    <a:pt x="29" y="23"/>
                  </a:cubicBezTo>
                  <a:cubicBezTo>
                    <a:pt x="28" y="25"/>
                    <a:pt x="25" y="28"/>
                    <a:pt x="22" y="29"/>
                  </a:cubicBezTo>
                  <a:cubicBezTo>
                    <a:pt x="17" y="32"/>
                    <a:pt x="14" y="36"/>
                    <a:pt x="11" y="40"/>
                  </a:cubicBezTo>
                  <a:cubicBezTo>
                    <a:pt x="8" y="45"/>
                    <a:pt x="7" y="50"/>
                    <a:pt x="7" y="56"/>
                  </a:cubicBezTo>
                  <a:cubicBezTo>
                    <a:pt x="7" y="59"/>
                    <a:pt x="6" y="63"/>
                    <a:pt x="4" y="66"/>
                  </a:cubicBezTo>
                  <a:cubicBezTo>
                    <a:pt x="1" y="71"/>
                    <a:pt x="0" y="76"/>
                    <a:pt x="0" y="81"/>
                  </a:cubicBezTo>
                  <a:cubicBezTo>
                    <a:pt x="0" y="86"/>
                    <a:pt x="1" y="91"/>
                    <a:pt x="4" y="96"/>
                  </a:cubicBezTo>
                  <a:cubicBezTo>
                    <a:pt x="6" y="99"/>
                    <a:pt x="7" y="103"/>
                    <a:pt x="7" y="106"/>
                  </a:cubicBezTo>
                  <a:cubicBezTo>
                    <a:pt x="7" y="112"/>
                    <a:pt x="8" y="117"/>
                    <a:pt x="11" y="122"/>
                  </a:cubicBezTo>
                  <a:cubicBezTo>
                    <a:pt x="13" y="127"/>
                    <a:pt x="17" y="130"/>
                    <a:pt x="23" y="133"/>
                  </a:cubicBezTo>
                  <a:cubicBezTo>
                    <a:pt x="25" y="135"/>
                    <a:pt x="28" y="137"/>
                    <a:pt x="29" y="140"/>
                  </a:cubicBezTo>
                  <a:cubicBezTo>
                    <a:pt x="32" y="145"/>
                    <a:pt x="36" y="149"/>
                    <a:pt x="40" y="152"/>
                  </a:cubicBezTo>
                  <a:cubicBezTo>
                    <a:pt x="45" y="154"/>
                    <a:pt x="50" y="156"/>
                    <a:pt x="56" y="156"/>
                  </a:cubicBezTo>
                  <a:cubicBezTo>
                    <a:pt x="59" y="156"/>
                    <a:pt x="63" y="157"/>
                    <a:pt x="66" y="159"/>
                  </a:cubicBezTo>
                  <a:cubicBezTo>
                    <a:pt x="71" y="161"/>
                    <a:pt x="76" y="163"/>
                    <a:pt x="81" y="163"/>
                  </a:cubicBezTo>
                  <a:cubicBezTo>
                    <a:pt x="86" y="163"/>
                    <a:pt x="91" y="161"/>
                    <a:pt x="96" y="159"/>
                  </a:cubicBezTo>
                  <a:cubicBezTo>
                    <a:pt x="99" y="157"/>
                    <a:pt x="104" y="156"/>
                    <a:pt x="108" y="156"/>
                  </a:cubicBezTo>
                  <a:cubicBezTo>
                    <a:pt x="113" y="156"/>
                    <a:pt x="118" y="154"/>
                    <a:pt x="122" y="152"/>
                  </a:cubicBezTo>
                  <a:cubicBezTo>
                    <a:pt x="127" y="149"/>
                    <a:pt x="130" y="145"/>
                    <a:pt x="133" y="140"/>
                  </a:cubicBezTo>
                  <a:cubicBezTo>
                    <a:pt x="135" y="138"/>
                    <a:pt x="138" y="135"/>
                    <a:pt x="140" y="133"/>
                  </a:cubicBezTo>
                  <a:cubicBezTo>
                    <a:pt x="145" y="130"/>
                    <a:pt x="149" y="127"/>
                    <a:pt x="152" y="122"/>
                  </a:cubicBezTo>
                  <a:cubicBezTo>
                    <a:pt x="154" y="118"/>
                    <a:pt x="156" y="113"/>
                    <a:pt x="156" y="107"/>
                  </a:cubicBezTo>
                  <a:cubicBezTo>
                    <a:pt x="156" y="103"/>
                    <a:pt x="157" y="99"/>
                    <a:pt x="159" y="96"/>
                  </a:cubicBezTo>
                  <a:cubicBezTo>
                    <a:pt x="161" y="91"/>
                    <a:pt x="163" y="86"/>
                    <a:pt x="163" y="81"/>
                  </a:cubicBezTo>
                  <a:cubicBezTo>
                    <a:pt x="163" y="76"/>
                    <a:pt x="161" y="71"/>
                    <a:pt x="159" y="66"/>
                  </a:cubicBezTo>
                  <a:cubicBezTo>
                    <a:pt x="157" y="63"/>
                    <a:pt x="156" y="59"/>
                    <a:pt x="156" y="56"/>
                  </a:cubicBezTo>
                  <a:cubicBezTo>
                    <a:pt x="156" y="50"/>
                    <a:pt x="154" y="45"/>
                    <a:pt x="152" y="41"/>
                  </a:cubicBezTo>
                  <a:cubicBezTo>
                    <a:pt x="149" y="36"/>
                    <a:pt x="146" y="33"/>
                    <a:pt x="141" y="30"/>
                  </a:cubicBezTo>
                  <a:cubicBezTo>
                    <a:pt x="138" y="28"/>
                    <a:pt x="135" y="25"/>
                    <a:pt x="133" y="22"/>
                  </a:cubicBezTo>
                  <a:cubicBezTo>
                    <a:pt x="130" y="17"/>
                    <a:pt x="127" y="13"/>
                    <a:pt x="122" y="11"/>
                  </a:cubicBezTo>
                  <a:cubicBezTo>
                    <a:pt x="118" y="8"/>
                    <a:pt x="113" y="7"/>
                    <a:pt x="107" y="7"/>
                  </a:cubicBezTo>
                  <a:cubicBezTo>
                    <a:pt x="104" y="7"/>
                    <a:pt x="100" y="6"/>
                    <a:pt x="97" y="4"/>
                  </a:cubicBezTo>
                  <a:cubicBezTo>
                    <a:pt x="91" y="1"/>
                    <a:pt x="86" y="0"/>
                    <a:pt x="81" y="0"/>
                  </a:cubicBezTo>
                  <a:cubicBezTo>
                    <a:pt x="76" y="0"/>
                    <a:pt x="71" y="1"/>
                    <a:pt x="66" y="4"/>
                  </a:cubicBezTo>
                  <a:cubicBezTo>
                    <a:pt x="63" y="6"/>
                    <a:pt x="60" y="7"/>
                    <a:pt x="56" y="8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7" y="8"/>
                    <a:pt x="57" y="8"/>
                    <a:pt x="57" y="8"/>
                  </a:cubicBezTo>
                  <a:lnTo>
                    <a:pt x="57" y="10"/>
                  </a:lnTo>
                  <a:close/>
                  <a:moveTo>
                    <a:pt x="81" y="24"/>
                  </a:moveTo>
                  <a:cubicBezTo>
                    <a:pt x="81" y="22"/>
                    <a:pt x="81" y="22"/>
                    <a:pt x="81" y="22"/>
                  </a:cubicBezTo>
                  <a:cubicBezTo>
                    <a:pt x="79" y="23"/>
                    <a:pt x="77" y="23"/>
                    <a:pt x="75" y="24"/>
                  </a:cubicBezTo>
                  <a:cubicBezTo>
                    <a:pt x="69" y="27"/>
                    <a:pt x="62" y="28"/>
                    <a:pt x="56" y="30"/>
                  </a:cubicBezTo>
                  <a:cubicBezTo>
                    <a:pt x="53" y="32"/>
                    <a:pt x="49" y="33"/>
                    <a:pt x="46" y="35"/>
                  </a:cubicBezTo>
                  <a:cubicBezTo>
                    <a:pt x="44" y="38"/>
                    <a:pt x="41" y="41"/>
                    <a:pt x="40" y="45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45"/>
                    <a:pt x="40" y="45"/>
                    <a:pt x="39" y="45"/>
                  </a:cubicBezTo>
                  <a:cubicBezTo>
                    <a:pt x="39" y="45"/>
                    <a:pt x="38" y="45"/>
                    <a:pt x="38" y="46"/>
                  </a:cubicBezTo>
                  <a:cubicBezTo>
                    <a:pt x="35" y="47"/>
                    <a:pt x="32" y="49"/>
                    <a:pt x="31" y="52"/>
                  </a:cubicBezTo>
                  <a:cubicBezTo>
                    <a:pt x="29" y="55"/>
                    <a:pt x="29" y="58"/>
                    <a:pt x="29" y="61"/>
                  </a:cubicBezTo>
                  <a:cubicBezTo>
                    <a:pt x="29" y="64"/>
                    <a:pt x="28" y="68"/>
                    <a:pt x="27" y="70"/>
                  </a:cubicBezTo>
                  <a:cubicBezTo>
                    <a:pt x="25" y="73"/>
                    <a:pt x="24" y="77"/>
                    <a:pt x="24" y="80"/>
                  </a:cubicBezTo>
                  <a:cubicBezTo>
                    <a:pt x="24" y="84"/>
                    <a:pt x="25" y="88"/>
                    <a:pt x="26" y="92"/>
                  </a:cubicBezTo>
                  <a:cubicBezTo>
                    <a:pt x="29" y="105"/>
                    <a:pt x="34" y="115"/>
                    <a:pt x="45" y="124"/>
                  </a:cubicBezTo>
                  <a:cubicBezTo>
                    <a:pt x="51" y="129"/>
                    <a:pt x="56" y="132"/>
                    <a:pt x="63" y="134"/>
                  </a:cubicBezTo>
                  <a:cubicBezTo>
                    <a:pt x="70" y="136"/>
                    <a:pt x="76" y="137"/>
                    <a:pt x="82" y="137"/>
                  </a:cubicBezTo>
                  <a:cubicBezTo>
                    <a:pt x="87" y="137"/>
                    <a:pt x="93" y="136"/>
                    <a:pt x="99" y="134"/>
                  </a:cubicBezTo>
                  <a:cubicBezTo>
                    <a:pt x="107" y="132"/>
                    <a:pt x="112" y="129"/>
                    <a:pt x="119" y="123"/>
                  </a:cubicBezTo>
                  <a:cubicBezTo>
                    <a:pt x="124" y="119"/>
                    <a:pt x="127" y="114"/>
                    <a:pt x="129" y="109"/>
                  </a:cubicBezTo>
                  <a:cubicBezTo>
                    <a:pt x="132" y="104"/>
                    <a:pt x="134" y="99"/>
                    <a:pt x="136" y="93"/>
                  </a:cubicBezTo>
                  <a:cubicBezTo>
                    <a:pt x="138" y="90"/>
                    <a:pt x="138" y="86"/>
                    <a:pt x="138" y="82"/>
                  </a:cubicBezTo>
                  <a:cubicBezTo>
                    <a:pt x="138" y="77"/>
                    <a:pt x="137" y="71"/>
                    <a:pt x="135" y="66"/>
                  </a:cubicBezTo>
                  <a:cubicBezTo>
                    <a:pt x="133" y="62"/>
                    <a:pt x="131" y="57"/>
                    <a:pt x="131" y="52"/>
                  </a:cubicBezTo>
                  <a:cubicBezTo>
                    <a:pt x="131" y="52"/>
                    <a:pt x="131" y="52"/>
                    <a:pt x="131" y="52"/>
                  </a:cubicBezTo>
                  <a:cubicBezTo>
                    <a:pt x="131" y="52"/>
                    <a:pt x="131" y="52"/>
                    <a:pt x="131" y="52"/>
                  </a:cubicBezTo>
                  <a:cubicBezTo>
                    <a:pt x="131" y="52"/>
                    <a:pt x="131" y="52"/>
                    <a:pt x="131" y="52"/>
                  </a:cubicBezTo>
                  <a:cubicBezTo>
                    <a:pt x="131" y="51"/>
                    <a:pt x="131" y="51"/>
                    <a:pt x="131" y="51"/>
                  </a:cubicBezTo>
                  <a:cubicBezTo>
                    <a:pt x="129" y="52"/>
                    <a:pt x="129" y="52"/>
                    <a:pt x="129" y="52"/>
                  </a:cubicBezTo>
                  <a:cubicBezTo>
                    <a:pt x="131" y="52"/>
                    <a:pt x="131" y="52"/>
                    <a:pt x="131" y="52"/>
                  </a:cubicBezTo>
                  <a:cubicBezTo>
                    <a:pt x="131" y="51"/>
                    <a:pt x="131" y="51"/>
                    <a:pt x="131" y="51"/>
                  </a:cubicBezTo>
                  <a:cubicBezTo>
                    <a:pt x="129" y="52"/>
                    <a:pt x="129" y="52"/>
                    <a:pt x="129" y="52"/>
                  </a:cubicBezTo>
                  <a:cubicBezTo>
                    <a:pt x="131" y="52"/>
                    <a:pt x="131" y="52"/>
                    <a:pt x="131" y="52"/>
                  </a:cubicBezTo>
                  <a:cubicBezTo>
                    <a:pt x="131" y="51"/>
                    <a:pt x="131" y="51"/>
                    <a:pt x="131" y="50"/>
                  </a:cubicBezTo>
                  <a:cubicBezTo>
                    <a:pt x="130" y="50"/>
                    <a:pt x="130" y="49"/>
                    <a:pt x="130" y="49"/>
                  </a:cubicBezTo>
                  <a:cubicBezTo>
                    <a:pt x="129" y="48"/>
                    <a:pt x="128" y="48"/>
                    <a:pt x="128" y="48"/>
                  </a:cubicBezTo>
                  <a:cubicBezTo>
                    <a:pt x="127" y="47"/>
                    <a:pt x="127" y="47"/>
                    <a:pt x="127" y="47"/>
                  </a:cubicBezTo>
                  <a:cubicBezTo>
                    <a:pt x="117" y="35"/>
                    <a:pt x="105" y="27"/>
                    <a:pt x="89" y="25"/>
                  </a:cubicBezTo>
                  <a:cubicBezTo>
                    <a:pt x="87" y="25"/>
                    <a:pt x="85" y="23"/>
                    <a:pt x="82" y="22"/>
                  </a:cubicBezTo>
                  <a:cubicBezTo>
                    <a:pt x="82" y="22"/>
                    <a:pt x="82" y="22"/>
                    <a:pt x="82" y="22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81" y="26"/>
                    <a:pt x="81" y="26"/>
                    <a:pt x="81" y="26"/>
                  </a:cubicBezTo>
                  <a:cubicBezTo>
                    <a:pt x="83" y="27"/>
                    <a:pt x="86" y="29"/>
                    <a:pt x="89" y="29"/>
                  </a:cubicBezTo>
                  <a:cubicBezTo>
                    <a:pt x="103" y="31"/>
                    <a:pt x="114" y="38"/>
                    <a:pt x="124" y="49"/>
                  </a:cubicBezTo>
                  <a:cubicBezTo>
                    <a:pt x="124" y="50"/>
                    <a:pt x="126" y="51"/>
                    <a:pt x="126" y="51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8" y="52"/>
                    <a:pt x="128" y="52"/>
                    <a:pt x="128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8" y="52"/>
                    <a:pt x="128" y="52"/>
                    <a:pt x="128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8" y="52"/>
                    <a:pt x="128" y="52"/>
                    <a:pt x="128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8" y="52"/>
                    <a:pt x="128" y="52"/>
                    <a:pt x="128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9" y="52"/>
                    <a:pt x="129" y="52"/>
                    <a:pt x="129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9" y="52"/>
                    <a:pt x="129" y="52"/>
                    <a:pt x="129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9" y="52"/>
                    <a:pt x="129" y="52"/>
                    <a:pt x="129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7" y="58"/>
                    <a:pt x="129" y="63"/>
                    <a:pt x="131" y="68"/>
                  </a:cubicBezTo>
                  <a:cubicBezTo>
                    <a:pt x="133" y="73"/>
                    <a:pt x="134" y="77"/>
                    <a:pt x="134" y="82"/>
                  </a:cubicBezTo>
                  <a:cubicBezTo>
                    <a:pt x="134" y="85"/>
                    <a:pt x="134" y="88"/>
                    <a:pt x="132" y="92"/>
                  </a:cubicBezTo>
                  <a:cubicBezTo>
                    <a:pt x="130" y="97"/>
                    <a:pt x="128" y="102"/>
                    <a:pt x="126" y="107"/>
                  </a:cubicBezTo>
                  <a:cubicBezTo>
                    <a:pt x="123" y="112"/>
                    <a:pt x="120" y="116"/>
                    <a:pt x="116" y="120"/>
                  </a:cubicBezTo>
                  <a:cubicBezTo>
                    <a:pt x="110" y="125"/>
                    <a:pt x="105" y="128"/>
                    <a:pt x="98" y="131"/>
                  </a:cubicBezTo>
                  <a:cubicBezTo>
                    <a:pt x="92" y="133"/>
                    <a:pt x="87" y="133"/>
                    <a:pt x="82" y="133"/>
                  </a:cubicBezTo>
                  <a:cubicBezTo>
                    <a:pt x="76" y="133"/>
                    <a:pt x="71" y="132"/>
                    <a:pt x="65" y="131"/>
                  </a:cubicBezTo>
                  <a:cubicBezTo>
                    <a:pt x="57" y="128"/>
                    <a:pt x="53" y="126"/>
                    <a:pt x="47" y="121"/>
                  </a:cubicBezTo>
                  <a:cubicBezTo>
                    <a:pt x="37" y="112"/>
                    <a:pt x="33" y="103"/>
                    <a:pt x="30" y="91"/>
                  </a:cubicBezTo>
                  <a:cubicBezTo>
                    <a:pt x="29" y="87"/>
                    <a:pt x="28" y="83"/>
                    <a:pt x="28" y="80"/>
                  </a:cubicBezTo>
                  <a:cubicBezTo>
                    <a:pt x="28" y="77"/>
                    <a:pt x="29" y="75"/>
                    <a:pt x="30" y="72"/>
                  </a:cubicBezTo>
                  <a:cubicBezTo>
                    <a:pt x="33" y="69"/>
                    <a:pt x="33" y="64"/>
                    <a:pt x="33" y="61"/>
                  </a:cubicBezTo>
                  <a:cubicBezTo>
                    <a:pt x="33" y="58"/>
                    <a:pt x="33" y="56"/>
                    <a:pt x="34" y="54"/>
                  </a:cubicBezTo>
                  <a:cubicBezTo>
                    <a:pt x="35" y="52"/>
                    <a:pt x="37" y="50"/>
                    <a:pt x="40" y="49"/>
                  </a:cubicBezTo>
                  <a:cubicBezTo>
                    <a:pt x="40" y="49"/>
                    <a:pt x="41" y="49"/>
                    <a:pt x="41" y="49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3" y="48"/>
                    <a:pt x="43" y="47"/>
                    <a:pt x="43" y="47"/>
                  </a:cubicBezTo>
                  <a:cubicBezTo>
                    <a:pt x="45" y="43"/>
                    <a:pt x="47" y="40"/>
                    <a:pt x="49" y="38"/>
                  </a:cubicBezTo>
                  <a:cubicBezTo>
                    <a:pt x="52" y="36"/>
                    <a:pt x="57" y="34"/>
                    <a:pt x="62" y="33"/>
                  </a:cubicBezTo>
                  <a:cubicBezTo>
                    <a:pt x="67" y="32"/>
                    <a:pt x="72" y="30"/>
                    <a:pt x="76" y="28"/>
                  </a:cubicBezTo>
                  <a:cubicBezTo>
                    <a:pt x="78" y="27"/>
                    <a:pt x="80" y="27"/>
                    <a:pt x="82" y="26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81" y="26"/>
                    <a:pt x="81" y="26"/>
                    <a:pt x="81" y="26"/>
                  </a:cubicBezTo>
                  <a:lnTo>
                    <a:pt x="81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" name="Oval 108">
              <a:extLst>
                <a:ext uri="{FF2B5EF4-FFF2-40B4-BE49-F238E27FC236}">
                  <a16:creationId xmlns:a16="http://schemas.microsoft.com/office/drawing/2014/main" id="{0838DC9D-C2EB-445D-BEA9-19D2CA9127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17125" y="2846388"/>
              <a:ext cx="66675" cy="682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109">
              <a:extLst>
                <a:ext uri="{FF2B5EF4-FFF2-40B4-BE49-F238E27FC236}">
                  <a16:creationId xmlns:a16="http://schemas.microsoft.com/office/drawing/2014/main" id="{6880CF33-701F-4B6C-866F-49ECC9B539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5538" y="2846388"/>
              <a:ext cx="69850" cy="68263"/>
            </a:xfrm>
            <a:custGeom>
              <a:avLst/>
              <a:gdLst>
                <a:gd name="T0" fmla="*/ 119 w 121"/>
                <a:gd name="T1" fmla="*/ 61 h 122"/>
                <a:gd name="T2" fmla="*/ 117 w 121"/>
                <a:gd name="T3" fmla="*/ 61 h 122"/>
                <a:gd name="T4" fmla="*/ 101 w 121"/>
                <a:gd name="T5" fmla="*/ 101 h 122"/>
                <a:gd name="T6" fmla="*/ 60 w 121"/>
                <a:gd name="T7" fmla="*/ 118 h 122"/>
                <a:gd name="T8" fmla="*/ 20 w 121"/>
                <a:gd name="T9" fmla="*/ 101 h 122"/>
                <a:gd name="T10" fmla="*/ 3 w 121"/>
                <a:gd name="T11" fmla="*/ 61 h 122"/>
                <a:gd name="T12" fmla="*/ 20 w 121"/>
                <a:gd name="T13" fmla="*/ 21 h 122"/>
                <a:gd name="T14" fmla="*/ 60 w 121"/>
                <a:gd name="T15" fmla="*/ 4 h 122"/>
                <a:gd name="T16" fmla="*/ 101 w 121"/>
                <a:gd name="T17" fmla="*/ 21 h 122"/>
                <a:gd name="T18" fmla="*/ 117 w 121"/>
                <a:gd name="T19" fmla="*/ 61 h 122"/>
                <a:gd name="T20" fmla="*/ 119 w 121"/>
                <a:gd name="T21" fmla="*/ 61 h 122"/>
                <a:gd name="T22" fmla="*/ 121 w 121"/>
                <a:gd name="T23" fmla="*/ 61 h 122"/>
                <a:gd name="T24" fmla="*/ 60 w 121"/>
                <a:gd name="T25" fmla="*/ 0 h 122"/>
                <a:gd name="T26" fmla="*/ 0 w 121"/>
                <a:gd name="T27" fmla="*/ 61 h 122"/>
                <a:gd name="T28" fmla="*/ 60 w 121"/>
                <a:gd name="T29" fmla="*/ 122 h 122"/>
                <a:gd name="T30" fmla="*/ 121 w 121"/>
                <a:gd name="T31" fmla="*/ 61 h 122"/>
                <a:gd name="T32" fmla="*/ 119 w 121"/>
                <a:gd name="T33" fmla="*/ 6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1" h="122">
                  <a:moveTo>
                    <a:pt x="119" y="61"/>
                  </a:moveTo>
                  <a:cubicBezTo>
                    <a:pt x="117" y="61"/>
                    <a:pt x="117" y="61"/>
                    <a:pt x="117" y="61"/>
                  </a:cubicBezTo>
                  <a:cubicBezTo>
                    <a:pt x="117" y="77"/>
                    <a:pt x="111" y="91"/>
                    <a:pt x="101" y="101"/>
                  </a:cubicBezTo>
                  <a:cubicBezTo>
                    <a:pt x="90" y="112"/>
                    <a:pt x="76" y="118"/>
                    <a:pt x="60" y="118"/>
                  </a:cubicBezTo>
                  <a:cubicBezTo>
                    <a:pt x="45" y="118"/>
                    <a:pt x="30" y="112"/>
                    <a:pt x="20" y="101"/>
                  </a:cubicBezTo>
                  <a:cubicBezTo>
                    <a:pt x="10" y="91"/>
                    <a:pt x="4" y="77"/>
                    <a:pt x="3" y="61"/>
                  </a:cubicBezTo>
                  <a:cubicBezTo>
                    <a:pt x="4" y="46"/>
                    <a:pt x="10" y="31"/>
                    <a:pt x="20" y="21"/>
                  </a:cubicBezTo>
                  <a:cubicBezTo>
                    <a:pt x="30" y="11"/>
                    <a:pt x="45" y="4"/>
                    <a:pt x="60" y="4"/>
                  </a:cubicBezTo>
                  <a:cubicBezTo>
                    <a:pt x="76" y="4"/>
                    <a:pt x="90" y="11"/>
                    <a:pt x="101" y="21"/>
                  </a:cubicBezTo>
                  <a:cubicBezTo>
                    <a:pt x="111" y="31"/>
                    <a:pt x="117" y="46"/>
                    <a:pt x="117" y="61"/>
                  </a:cubicBezTo>
                  <a:cubicBezTo>
                    <a:pt x="119" y="61"/>
                    <a:pt x="119" y="61"/>
                    <a:pt x="119" y="61"/>
                  </a:cubicBezTo>
                  <a:cubicBezTo>
                    <a:pt x="121" y="61"/>
                    <a:pt x="121" y="61"/>
                    <a:pt x="121" y="61"/>
                  </a:cubicBezTo>
                  <a:cubicBezTo>
                    <a:pt x="121" y="28"/>
                    <a:pt x="94" y="0"/>
                    <a:pt x="60" y="0"/>
                  </a:cubicBezTo>
                  <a:cubicBezTo>
                    <a:pt x="27" y="0"/>
                    <a:pt x="0" y="28"/>
                    <a:pt x="0" y="61"/>
                  </a:cubicBezTo>
                  <a:cubicBezTo>
                    <a:pt x="0" y="95"/>
                    <a:pt x="27" y="122"/>
                    <a:pt x="60" y="122"/>
                  </a:cubicBezTo>
                  <a:cubicBezTo>
                    <a:pt x="94" y="122"/>
                    <a:pt x="121" y="95"/>
                    <a:pt x="121" y="61"/>
                  </a:cubicBezTo>
                  <a:lnTo>
                    <a:pt x="119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4A1355BE-3AB3-4A28-B2A2-60EEF1778A6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2204" y="600247"/>
            <a:ext cx="6290420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0" baseline="0">
                <a:solidFill>
                  <a:srgbClr val="E7401E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504859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809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>
            <a:extLst>
              <a:ext uri="{FF2B5EF4-FFF2-40B4-BE49-F238E27FC236}">
                <a16:creationId xmlns:a16="http://schemas.microsoft.com/office/drawing/2014/main" id="{0521B0B8-EB35-4CA0-BEBE-1106EDB066A4}"/>
              </a:ext>
            </a:extLst>
          </p:cNvPr>
          <p:cNvGrpSpPr/>
          <p:nvPr userDrawn="1"/>
        </p:nvGrpSpPr>
        <p:grpSpPr>
          <a:xfrm>
            <a:off x="11472205" y="-20013"/>
            <a:ext cx="719795" cy="6878014"/>
            <a:chOff x="9985375" y="1798638"/>
            <a:chExt cx="128588" cy="1228725"/>
          </a:xfrm>
          <a:solidFill>
            <a:srgbClr val="E73648"/>
          </a:solidFill>
        </p:grpSpPr>
        <p:sp>
          <p:nvSpPr>
            <p:cNvPr id="7" name="Freeform 60">
              <a:extLst>
                <a:ext uri="{FF2B5EF4-FFF2-40B4-BE49-F238E27FC236}">
                  <a16:creationId xmlns:a16="http://schemas.microsoft.com/office/drawing/2014/main" id="{0E7FA54B-6F4A-4BC9-B91E-31686F4A67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985375" y="1798638"/>
              <a:ext cx="128588" cy="1228725"/>
            </a:xfrm>
            <a:custGeom>
              <a:avLst/>
              <a:gdLst>
                <a:gd name="T0" fmla="*/ 81 w 81"/>
                <a:gd name="T1" fmla="*/ 774 h 774"/>
                <a:gd name="T2" fmla="*/ 81 w 81"/>
                <a:gd name="T3" fmla="*/ 0 h 774"/>
                <a:gd name="T4" fmla="*/ 0 w 81"/>
                <a:gd name="T5" fmla="*/ 0 h 774"/>
                <a:gd name="T6" fmla="*/ 0 w 81"/>
                <a:gd name="T7" fmla="*/ 774 h 774"/>
                <a:gd name="T8" fmla="*/ 14 w 81"/>
                <a:gd name="T9" fmla="*/ 774 h 774"/>
                <a:gd name="T10" fmla="*/ 81 w 81"/>
                <a:gd name="T11" fmla="*/ 774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774">
                  <a:moveTo>
                    <a:pt x="81" y="774"/>
                  </a:moveTo>
                  <a:lnTo>
                    <a:pt x="81" y="0"/>
                  </a:lnTo>
                  <a:lnTo>
                    <a:pt x="0" y="0"/>
                  </a:lnTo>
                  <a:lnTo>
                    <a:pt x="0" y="774"/>
                  </a:lnTo>
                  <a:lnTo>
                    <a:pt x="14" y="774"/>
                  </a:lnTo>
                  <a:lnTo>
                    <a:pt x="81" y="7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 dirty="0"/>
            </a:p>
          </p:txBody>
        </p:sp>
        <p:sp>
          <p:nvSpPr>
            <p:cNvPr id="8" name="Freeform 102">
              <a:extLst>
                <a:ext uri="{FF2B5EF4-FFF2-40B4-BE49-F238E27FC236}">
                  <a16:creationId xmlns:a16="http://schemas.microsoft.com/office/drawing/2014/main" id="{9625F6D9-4F92-4F49-B57B-B391F52FAE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4425" y="2927351"/>
              <a:ext cx="87313" cy="63500"/>
            </a:xfrm>
            <a:custGeom>
              <a:avLst/>
              <a:gdLst>
                <a:gd name="T0" fmla="*/ 15 w 55"/>
                <a:gd name="T1" fmla="*/ 0 h 40"/>
                <a:gd name="T2" fmla="*/ 26 w 55"/>
                <a:gd name="T3" fmla="*/ 4 h 40"/>
                <a:gd name="T4" fmla="*/ 44 w 55"/>
                <a:gd name="T5" fmla="*/ 0 h 40"/>
                <a:gd name="T6" fmla="*/ 55 w 55"/>
                <a:gd name="T7" fmla="*/ 36 h 40"/>
                <a:gd name="T8" fmla="*/ 45 w 55"/>
                <a:gd name="T9" fmla="*/ 40 h 40"/>
                <a:gd name="T10" fmla="*/ 43 w 55"/>
                <a:gd name="T11" fmla="*/ 37 h 40"/>
                <a:gd name="T12" fmla="*/ 32 w 55"/>
                <a:gd name="T13" fmla="*/ 8 h 40"/>
                <a:gd name="T14" fmla="*/ 26 w 55"/>
                <a:gd name="T15" fmla="*/ 9 h 40"/>
                <a:gd name="T16" fmla="*/ 21 w 55"/>
                <a:gd name="T17" fmla="*/ 22 h 40"/>
                <a:gd name="T18" fmla="*/ 16 w 55"/>
                <a:gd name="T19" fmla="*/ 39 h 40"/>
                <a:gd name="T20" fmla="*/ 15 w 55"/>
                <a:gd name="T21" fmla="*/ 40 h 40"/>
                <a:gd name="T22" fmla="*/ 0 w 55"/>
                <a:gd name="T23" fmla="*/ 35 h 40"/>
                <a:gd name="T24" fmla="*/ 15 w 55"/>
                <a:gd name="T2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" h="40">
                  <a:moveTo>
                    <a:pt x="15" y="0"/>
                  </a:moveTo>
                  <a:lnTo>
                    <a:pt x="26" y="4"/>
                  </a:lnTo>
                  <a:lnTo>
                    <a:pt x="44" y="0"/>
                  </a:lnTo>
                  <a:lnTo>
                    <a:pt x="55" y="36"/>
                  </a:lnTo>
                  <a:lnTo>
                    <a:pt x="45" y="40"/>
                  </a:lnTo>
                  <a:lnTo>
                    <a:pt x="43" y="37"/>
                  </a:lnTo>
                  <a:lnTo>
                    <a:pt x="32" y="8"/>
                  </a:lnTo>
                  <a:lnTo>
                    <a:pt x="26" y="9"/>
                  </a:lnTo>
                  <a:lnTo>
                    <a:pt x="21" y="22"/>
                  </a:lnTo>
                  <a:lnTo>
                    <a:pt x="16" y="39"/>
                  </a:lnTo>
                  <a:lnTo>
                    <a:pt x="15" y="40"/>
                  </a:lnTo>
                  <a:lnTo>
                    <a:pt x="0" y="35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" name="Freeform 103">
              <a:extLst>
                <a:ext uri="{FF2B5EF4-FFF2-40B4-BE49-F238E27FC236}">
                  <a16:creationId xmlns:a16="http://schemas.microsoft.com/office/drawing/2014/main" id="{ACDDD797-5B3D-4B4E-9891-02A0AF9B9C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2838" y="2925763"/>
              <a:ext cx="90488" cy="66675"/>
            </a:xfrm>
            <a:custGeom>
              <a:avLst/>
              <a:gdLst>
                <a:gd name="T0" fmla="*/ 16 w 57"/>
                <a:gd name="T1" fmla="*/ 1 h 42"/>
                <a:gd name="T2" fmla="*/ 16 w 57"/>
                <a:gd name="T3" fmla="*/ 2 h 42"/>
                <a:gd name="T4" fmla="*/ 27 w 57"/>
                <a:gd name="T5" fmla="*/ 6 h 42"/>
                <a:gd name="T6" fmla="*/ 44 w 57"/>
                <a:gd name="T7" fmla="*/ 2 h 42"/>
                <a:gd name="T8" fmla="*/ 55 w 57"/>
                <a:gd name="T9" fmla="*/ 37 h 42"/>
                <a:gd name="T10" fmla="*/ 46 w 57"/>
                <a:gd name="T11" fmla="*/ 40 h 42"/>
                <a:gd name="T12" fmla="*/ 44 w 57"/>
                <a:gd name="T13" fmla="*/ 38 h 42"/>
                <a:gd name="T14" fmla="*/ 34 w 57"/>
                <a:gd name="T15" fmla="*/ 8 h 42"/>
                <a:gd name="T16" fmla="*/ 27 w 57"/>
                <a:gd name="T17" fmla="*/ 9 h 42"/>
                <a:gd name="T18" fmla="*/ 21 w 57"/>
                <a:gd name="T19" fmla="*/ 23 h 42"/>
                <a:gd name="T20" fmla="*/ 16 w 57"/>
                <a:gd name="T21" fmla="*/ 40 h 42"/>
                <a:gd name="T22" fmla="*/ 16 w 57"/>
                <a:gd name="T23" fmla="*/ 40 h 42"/>
                <a:gd name="T24" fmla="*/ 2 w 57"/>
                <a:gd name="T25" fmla="*/ 35 h 42"/>
                <a:gd name="T26" fmla="*/ 17 w 57"/>
                <a:gd name="T27" fmla="*/ 1 h 42"/>
                <a:gd name="T28" fmla="*/ 16 w 57"/>
                <a:gd name="T29" fmla="*/ 1 h 42"/>
                <a:gd name="T30" fmla="*/ 16 w 57"/>
                <a:gd name="T31" fmla="*/ 2 h 42"/>
                <a:gd name="T32" fmla="*/ 16 w 57"/>
                <a:gd name="T33" fmla="*/ 1 h 42"/>
                <a:gd name="T34" fmla="*/ 16 w 57"/>
                <a:gd name="T35" fmla="*/ 1 h 42"/>
                <a:gd name="T36" fmla="*/ 0 w 57"/>
                <a:gd name="T37" fmla="*/ 36 h 42"/>
                <a:gd name="T38" fmla="*/ 16 w 57"/>
                <a:gd name="T39" fmla="*/ 42 h 42"/>
                <a:gd name="T40" fmla="*/ 17 w 57"/>
                <a:gd name="T41" fmla="*/ 40 h 42"/>
                <a:gd name="T42" fmla="*/ 23 w 57"/>
                <a:gd name="T43" fmla="*/ 23 h 42"/>
                <a:gd name="T44" fmla="*/ 28 w 57"/>
                <a:gd name="T45" fmla="*/ 10 h 42"/>
                <a:gd name="T46" fmla="*/ 33 w 57"/>
                <a:gd name="T47" fmla="*/ 9 h 42"/>
                <a:gd name="T48" fmla="*/ 43 w 57"/>
                <a:gd name="T49" fmla="*/ 39 h 42"/>
                <a:gd name="T50" fmla="*/ 46 w 57"/>
                <a:gd name="T51" fmla="*/ 42 h 42"/>
                <a:gd name="T52" fmla="*/ 57 w 57"/>
                <a:gd name="T53" fmla="*/ 38 h 42"/>
                <a:gd name="T54" fmla="*/ 45 w 57"/>
                <a:gd name="T55" fmla="*/ 0 h 42"/>
                <a:gd name="T56" fmla="*/ 27 w 57"/>
                <a:gd name="T57" fmla="*/ 4 h 42"/>
                <a:gd name="T58" fmla="*/ 16 w 57"/>
                <a:gd name="T59" fmla="*/ 0 h 42"/>
                <a:gd name="T60" fmla="*/ 16 w 57"/>
                <a:gd name="T61" fmla="*/ 1 h 42"/>
                <a:gd name="T62" fmla="*/ 16 w 57"/>
                <a:gd name="T63" fmla="*/ 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7" h="42">
                  <a:moveTo>
                    <a:pt x="16" y="1"/>
                  </a:moveTo>
                  <a:lnTo>
                    <a:pt x="16" y="2"/>
                  </a:lnTo>
                  <a:lnTo>
                    <a:pt x="27" y="6"/>
                  </a:lnTo>
                  <a:lnTo>
                    <a:pt x="44" y="2"/>
                  </a:lnTo>
                  <a:lnTo>
                    <a:pt x="55" y="37"/>
                  </a:lnTo>
                  <a:lnTo>
                    <a:pt x="46" y="40"/>
                  </a:lnTo>
                  <a:lnTo>
                    <a:pt x="44" y="38"/>
                  </a:lnTo>
                  <a:lnTo>
                    <a:pt x="34" y="8"/>
                  </a:lnTo>
                  <a:lnTo>
                    <a:pt x="27" y="9"/>
                  </a:lnTo>
                  <a:lnTo>
                    <a:pt x="21" y="23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2" y="35"/>
                  </a:lnTo>
                  <a:lnTo>
                    <a:pt x="17" y="1"/>
                  </a:lnTo>
                  <a:lnTo>
                    <a:pt x="16" y="1"/>
                  </a:lnTo>
                  <a:lnTo>
                    <a:pt x="16" y="2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0" y="36"/>
                  </a:lnTo>
                  <a:lnTo>
                    <a:pt x="16" y="42"/>
                  </a:lnTo>
                  <a:lnTo>
                    <a:pt x="17" y="40"/>
                  </a:lnTo>
                  <a:lnTo>
                    <a:pt x="23" y="23"/>
                  </a:lnTo>
                  <a:lnTo>
                    <a:pt x="28" y="10"/>
                  </a:lnTo>
                  <a:lnTo>
                    <a:pt x="33" y="9"/>
                  </a:lnTo>
                  <a:lnTo>
                    <a:pt x="43" y="39"/>
                  </a:lnTo>
                  <a:lnTo>
                    <a:pt x="46" y="42"/>
                  </a:lnTo>
                  <a:lnTo>
                    <a:pt x="57" y="38"/>
                  </a:lnTo>
                  <a:lnTo>
                    <a:pt x="45" y="0"/>
                  </a:lnTo>
                  <a:lnTo>
                    <a:pt x="27" y="4"/>
                  </a:lnTo>
                  <a:lnTo>
                    <a:pt x="16" y="0"/>
                  </a:lnTo>
                  <a:lnTo>
                    <a:pt x="16" y="1"/>
                  </a:lnTo>
                  <a:lnTo>
                    <a:pt x="16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" name="Freeform 104">
              <a:extLst>
                <a:ext uri="{FF2B5EF4-FFF2-40B4-BE49-F238E27FC236}">
                  <a16:creationId xmlns:a16="http://schemas.microsoft.com/office/drawing/2014/main" id="{92A2DA59-5520-4A0A-A846-816F615703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90138" y="2822576"/>
              <a:ext cx="117475" cy="174625"/>
            </a:xfrm>
            <a:custGeom>
              <a:avLst/>
              <a:gdLst>
                <a:gd name="T0" fmla="*/ 193 w 205"/>
                <a:gd name="T1" fmla="*/ 284 h 306"/>
                <a:gd name="T2" fmla="*/ 169 w 205"/>
                <a:gd name="T3" fmla="*/ 272 h 306"/>
                <a:gd name="T4" fmla="*/ 141 w 205"/>
                <a:gd name="T5" fmla="*/ 206 h 306"/>
                <a:gd name="T6" fmla="*/ 120 w 205"/>
                <a:gd name="T7" fmla="*/ 202 h 306"/>
                <a:gd name="T8" fmla="*/ 144 w 205"/>
                <a:gd name="T9" fmla="*/ 264 h 306"/>
                <a:gd name="T10" fmla="*/ 150 w 205"/>
                <a:gd name="T11" fmla="*/ 279 h 306"/>
                <a:gd name="T12" fmla="*/ 140 w 205"/>
                <a:gd name="T13" fmla="*/ 305 h 306"/>
                <a:gd name="T14" fmla="*/ 105 w 205"/>
                <a:gd name="T15" fmla="*/ 217 h 306"/>
                <a:gd name="T16" fmla="*/ 70 w 205"/>
                <a:gd name="T17" fmla="*/ 306 h 306"/>
                <a:gd name="T18" fmla="*/ 57 w 205"/>
                <a:gd name="T19" fmla="*/ 295 h 306"/>
                <a:gd name="T20" fmla="*/ 57 w 205"/>
                <a:gd name="T21" fmla="*/ 287 h 306"/>
                <a:gd name="T22" fmla="*/ 80 w 205"/>
                <a:gd name="T23" fmla="*/ 229 h 306"/>
                <a:gd name="T24" fmla="*/ 88 w 205"/>
                <a:gd name="T25" fmla="*/ 208 h 306"/>
                <a:gd name="T26" fmla="*/ 83 w 205"/>
                <a:gd name="T27" fmla="*/ 196 h 306"/>
                <a:gd name="T28" fmla="*/ 71 w 205"/>
                <a:gd name="T29" fmla="*/ 201 h 306"/>
                <a:gd name="T30" fmla="*/ 42 w 205"/>
                <a:gd name="T31" fmla="*/ 272 h 306"/>
                <a:gd name="T32" fmla="*/ 17 w 205"/>
                <a:gd name="T33" fmla="*/ 284 h 306"/>
                <a:gd name="T34" fmla="*/ 22 w 205"/>
                <a:gd name="T35" fmla="*/ 272 h 306"/>
                <a:gd name="T36" fmla="*/ 52 w 205"/>
                <a:gd name="T37" fmla="*/ 196 h 306"/>
                <a:gd name="T38" fmla="*/ 49 w 205"/>
                <a:gd name="T39" fmla="*/ 184 h 306"/>
                <a:gd name="T40" fmla="*/ 23 w 205"/>
                <a:gd name="T41" fmla="*/ 158 h 306"/>
                <a:gd name="T42" fmla="*/ 15 w 205"/>
                <a:gd name="T43" fmla="*/ 143 h 306"/>
                <a:gd name="T44" fmla="*/ 5 w 205"/>
                <a:gd name="T45" fmla="*/ 94 h 306"/>
                <a:gd name="T46" fmla="*/ 16 w 205"/>
                <a:gd name="T47" fmla="*/ 57 h 306"/>
                <a:gd name="T48" fmla="*/ 62 w 205"/>
                <a:gd name="T49" fmla="*/ 11 h 306"/>
                <a:gd name="T50" fmla="*/ 97 w 205"/>
                <a:gd name="T51" fmla="*/ 2 h 306"/>
                <a:gd name="T52" fmla="*/ 161 w 205"/>
                <a:gd name="T53" fmla="*/ 18 h 306"/>
                <a:gd name="T54" fmla="*/ 188 w 205"/>
                <a:gd name="T55" fmla="*/ 44 h 306"/>
                <a:gd name="T56" fmla="*/ 193 w 205"/>
                <a:gd name="T57" fmla="*/ 51 h 306"/>
                <a:gd name="T58" fmla="*/ 205 w 205"/>
                <a:gd name="T59" fmla="*/ 102 h 306"/>
                <a:gd name="T60" fmla="*/ 193 w 205"/>
                <a:gd name="T61" fmla="*/ 151 h 306"/>
                <a:gd name="T62" fmla="*/ 188 w 205"/>
                <a:gd name="T63" fmla="*/ 158 h 306"/>
                <a:gd name="T64" fmla="*/ 162 w 205"/>
                <a:gd name="T65" fmla="*/ 184 h 306"/>
                <a:gd name="T66" fmla="*/ 159 w 205"/>
                <a:gd name="T67" fmla="*/ 196 h 306"/>
                <a:gd name="T68" fmla="*/ 190 w 205"/>
                <a:gd name="T69" fmla="*/ 274 h 306"/>
                <a:gd name="T70" fmla="*/ 193 w 205"/>
                <a:gd name="T71" fmla="*/ 284 h 306"/>
                <a:gd name="T72" fmla="*/ 81 w 205"/>
                <a:gd name="T73" fmla="*/ 30 h 306"/>
                <a:gd name="T74" fmla="*/ 55 w 205"/>
                <a:gd name="T75" fmla="*/ 44 h 306"/>
                <a:gd name="T76" fmla="*/ 47 w 205"/>
                <a:gd name="T77" fmla="*/ 51 h 306"/>
                <a:gd name="T78" fmla="*/ 33 w 205"/>
                <a:gd name="T79" fmla="*/ 76 h 306"/>
                <a:gd name="T80" fmla="*/ 30 w 205"/>
                <a:gd name="T81" fmla="*/ 87 h 306"/>
                <a:gd name="T82" fmla="*/ 30 w 205"/>
                <a:gd name="T83" fmla="*/ 115 h 306"/>
                <a:gd name="T84" fmla="*/ 33 w 205"/>
                <a:gd name="T85" fmla="*/ 126 h 306"/>
                <a:gd name="T86" fmla="*/ 48 w 205"/>
                <a:gd name="T87" fmla="*/ 152 h 306"/>
                <a:gd name="T88" fmla="*/ 55 w 205"/>
                <a:gd name="T89" fmla="*/ 159 h 306"/>
                <a:gd name="T90" fmla="*/ 80 w 205"/>
                <a:gd name="T91" fmla="*/ 174 h 306"/>
                <a:gd name="T92" fmla="*/ 91 w 205"/>
                <a:gd name="T93" fmla="*/ 177 h 306"/>
                <a:gd name="T94" fmla="*/ 119 w 205"/>
                <a:gd name="T95" fmla="*/ 177 h 306"/>
                <a:gd name="T96" fmla="*/ 131 w 205"/>
                <a:gd name="T97" fmla="*/ 174 h 306"/>
                <a:gd name="T98" fmla="*/ 155 w 205"/>
                <a:gd name="T99" fmla="*/ 159 h 306"/>
                <a:gd name="T100" fmla="*/ 163 w 205"/>
                <a:gd name="T101" fmla="*/ 152 h 306"/>
                <a:gd name="T102" fmla="*/ 178 w 205"/>
                <a:gd name="T103" fmla="*/ 127 h 306"/>
                <a:gd name="T104" fmla="*/ 181 w 205"/>
                <a:gd name="T105" fmla="*/ 115 h 306"/>
                <a:gd name="T106" fmla="*/ 181 w 205"/>
                <a:gd name="T107" fmla="*/ 87 h 306"/>
                <a:gd name="T108" fmla="*/ 178 w 205"/>
                <a:gd name="T109" fmla="*/ 76 h 306"/>
                <a:gd name="T110" fmla="*/ 164 w 205"/>
                <a:gd name="T111" fmla="*/ 51 h 306"/>
                <a:gd name="T112" fmla="*/ 155 w 205"/>
                <a:gd name="T113" fmla="*/ 43 h 306"/>
                <a:gd name="T114" fmla="*/ 131 w 205"/>
                <a:gd name="T115" fmla="*/ 29 h 306"/>
                <a:gd name="T116" fmla="*/ 120 w 205"/>
                <a:gd name="T117" fmla="*/ 26 h 306"/>
                <a:gd name="T118" fmla="*/ 91 w 205"/>
                <a:gd name="T119" fmla="*/ 26 h 306"/>
                <a:gd name="T120" fmla="*/ 81 w 205"/>
                <a:gd name="T121" fmla="*/ 3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5" h="306">
                  <a:moveTo>
                    <a:pt x="193" y="284"/>
                  </a:moveTo>
                  <a:cubicBezTo>
                    <a:pt x="175" y="288"/>
                    <a:pt x="175" y="288"/>
                    <a:pt x="169" y="272"/>
                  </a:cubicBezTo>
                  <a:cubicBezTo>
                    <a:pt x="160" y="250"/>
                    <a:pt x="151" y="228"/>
                    <a:pt x="141" y="206"/>
                  </a:cubicBezTo>
                  <a:cubicBezTo>
                    <a:pt x="136" y="192"/>
                    <a:pt x="134" y="192"/>
                    <a:pt x="120" y="202"/>
                  </a:cubicBezTo>
                  <a:cubicBezTo>
                    <a:pt x="128" y="222"/>
                    <a:pt x="136" y="243"/>
                    <a:pt x="144" y="264"/>
                  </a:cubicBezTo>
                  <a:cubicBezTo>
                    <a:pt x="146" y="269"/>
                    <a:pt x="148" y="274"/>
                    <a:pt x="150" y="279"/>
                  </a:cubicBezTo>
                  <a:cubicBezTo>
                    <a:pt x="157" y="295"/>
                    <a:pt x="157" y="295"/>
                    <a:pt x="140" y="305"/>
                  </a:cubicBezTo>
                  <a:cubicBezTo>
                    <a:pt x="129" y="276"/>
                    <a:pt x="118" y="248"/>
                    <a:pt x="105" y="217"/>
                  </a:cubicBezTo>
                  <a:cubicBezTo>
                    <a:pt x="93" y="248"/>
                    <a:pt x="82" y="276"/>
                    <a:pt x="70" y="306"/>
                  </a:cubicBezTo>
                  <a:cubicBezTo>
                    <a:pt x="65" y="302"/>
                    <a:pt x="61" y="299"/>
                    <a:pt x="57" y="295"/>
                  </a:cubicBezTo>
                  <a:cubicBezTo>
                    <a:pt x="56" y="293"/>
                    <a:pt x="57" y="289"/>
                    <a:pt x="57" y="287"/>
                  </a:cubicBezTo>
                  <a:cubicBezTo>
                    <a:pt x="65" y="268"/>
                    <a:pt x="73" y="249"/>
                    <a:pt x="80" y="229"/>
                  </a:cubicBezTo>
                  <a:cubicBezTo>
                    <a:pt x="83" y="222"/>
                    <a:pt x="85" y="215"/>
                    <a:pt x="88" y="208"/>
                  </a:cubicBezTo>
                  <a:cubicBezTo>
                    <a:pt x="91" y="201"/>
                    <a:pt x="88" y="198"/>
                    <a:pt x="83" y="196"/>
                  </a:cubicBezTo>
                  <a:cubicBezTo>
                    <a:pt x="77" y="194"/>
                    <a:pt x="73" y="195"/>
                    <a:pt x="71" y="201"/>
                  </a:cubicBezTo>
                  <a:cubicBezTo>
                    <a:pt x="62" y="225"/>
                    <a:pt x="52" y="248"/>
                    <a:pt x="42" y="272"/>
                  </a:cubicBezTo>
                  <a:cubicBezTo>
                    <a:pt x="36" y="288"/>
                    <a:pt x="36" y="288"/>
                    <a:pt x="17" y="284"/>
                  </a:cubicBezTo>
                  <a:cubicBezTo>
                    <a:pt x="19" y="280"/>
                    <a:pt x="20" y="276"/>
                    <a:pt x="22" y="272"/>
                  </a:cubicBezTo>
                  <a:cubicBezTo>
                    <a:pt x="32" y="247"/>
                    <a:pt x="41" y="222"/>
                    <a:pt x="52" y="196"/>
                  </a:cubicBezTo>
                  <a:cubicBezTo>
                    <a:pt x="54" y="191"/>
                    <a:pt x="53" y="189"/>
                    <a:pt x="49" y="184"/>
                  </a:cubicBezTo>
                  <a:cubicBezTo>
                    <a:pt x="40" y="176"/>
                    <a:pt x="33" y="166"/>
                    <a:pt x="23" y="158"/>
                  </a:cubicBezTo>
                  <a:cubicBezTo>
                    <a:pt x="19" y="155"/>
                    <a:pt x="15" y="148"/>
                    <a:pt x="15" y="143"/>
                  </a:cubicBezTo>
                  <a:cubicBezTo>
                    <a:pt x="14" y="126"/>
                    <a:pt x="0" y="111"/>
                    <a:pt x="5" y="94"/>
                  </a:cubicBezTo>
                  <a:cubicBezTo>
                    <a:pt x="9" y="82"/>
                    <a:pt x="10" y="68"/>
                    <a:pt x="16" y="57"/>
                  </a:cubicBezTo>
                  <a:cubicBezTo>
                    <a:pt x="26" y="38"/>
                    <a:pt x="42" y="21"/>
                    <a:pt x="62" y="11"/>
                  </a:cubicBezTo>
                  <a:cubicBezTo>
                    <a:pt x="73" y="6"/>
                    <a:pt x="86" y="3"/>
                    <a:pt x="97" y="2"/>
                  </a:cubicBezTo>
                  <a:cubicBezTo>
                    <a:pt x="120" y="0"/>
                    <a:pt x="142" y="6"/>
                    <a:pt x="161" y="18"/>
                  </a:cubicBezTo>
                  <a:cubicBezTo>
                    <a:pt x="171" y="25"/>
                    <a:pt x="178" y="37"/>
                    <a:pt x="188" y="44"/>
                  </a:cubicBezTo>
                  <a:cubicBezTo>
                    <a:pt x="190" y="46"/>
                    <a:pt x="192" y="48"/>
                    <a:pt x="193" y="51"/>
                  </a:cubicBezTo>
                  <a:cubicBezTo>
                    <a:pt x="198" y="68"/>
                    <a:pt x="205" y="85"/>
                    <a:pt x="205" y="102"/>
                  </a:cubicBezTo>
                  <a:cubicBezTo>
                    <a:pt x="205" y="118"/>
                    <a:pt x="198" y="135"/>
                    <a:pt x="193" y="151"/>
                  </a:cubicBezTo>
                  <a:cubicBezTo>
                    <a:pt x="193" y="154"/>
                    <a:pt x="190" y="157"/>
                    <a:pt x="188" y="158"/>
                  </a:cubicBezTo>
                  <a:cubicBezTo>
                    <a:pt x="178" y="166"/>
                    <a:pt x="170" y="175"/>
                    <a:pt x="162" y="184"/>
                  </a:cubicBezTo>
                  <a:cubicBezTo>
                    <a:pt x="157" y="189"/>
                    <a:pt x="157" y="191"/>
                    <a:pt x="159" y="196"/>
                  </a:cubicBezTo>
                  <a:cubicBezTo>
                    <a:pt x="169" y="222"/>
                    <a:pt x="179" y="248"/>
                    <a:pt x="190" y="274"/>
                  </a:cubicBezTo>
                  <a:cubicBezTo>
                    <a:pt x="191" y="277"/>
                    <a:pt x="192" y="280"/>
                    <a:pt x="193" y="284"/>
                  </a:cubicBezTo>
                  <a:close/>
                  <a:moveTo>
                    <a:pt x="81" y="30"/>
                  </a:moveTo>
                  <a:cubicBezTo>
                    <a:pt x="69" y="29"/>
                    <a:pt x="61" y="34"/>
                    <a:pt x="55" y="44"/>
                  </a:cubicBezTo>
                  <a:cubicBezTo>
                    <a:pt x="53" y="47"/>
                    <a:pt x="50" y="49"/>
                    <a:pt x="47" y="51"/>
                  </a:cubicBezTo>
                  <a:cubicBezTo>
                    <a:pt x="38" y="57"/>
                    <a:pt x="33" y="65"/>
                    <a:pt x="33" y="76"/>
                  </a:cubicBezTo>
                  <a:cubicBezTo>
                    <a:pt x="33" y="80"/>
                    <a:pt x="32" y="84"/>
                    <a:pt x="30" y="87"/>
                  </a:cubicBezTo>
                  <a:cubicBezTo>
                    <a:pt x="25" y="97"/>
                    <a:pt x="25" y="106"/>
                    <a:pt x="30" y="115"/>
                  </a:cubicBezTo>
                  <a:cubicBezTo>
                    <a:pt x="32" y="119"/>
                    <a:pt x="33" y="122"/>
                    <a:pt x="33" y="126"/>
                  </a:cubicBezTo>
                  <a:cubicBezTo>
                    <a:pt x="33" y="138"/>
                    <a:pt x="38" y="146"/>
                    <a:pt x="48" y="152"/>
                  </a:cubicBezTo>
                  <a:cubicBezTo>
                    <a:pt x="50" y="153"/>
                    <a:pt x="53" y="156"/>
                    <a:pt x="55" y="159"/>
                  </a:cubicBezTo>
                  <a:cubicBezTo>
                    <a:pt x="61" y="169"/>
                    <a:pt x="69" y="174"/>
                    <a:pt x="80" y="174"/>
                  </a:cubicBezTo>
                  <a:cubicBezTo>
                    <a:pt x="84" y="174"/>
                    <a:pt x="88" y="175"/>
                    <a:pt x="91" y="177"/>
                  </a:cubicBezTo>
                  <a:cubicBezTo>
                    <a:pt x="100" y="182"/>
                    <a:pt x="110" y="182"/>
                    <a:pt x="119" y="177"/>
                  </a:cubicBezTo>
                  <a:cubicBezTo>
                    <a:pt x="123" y="175"/>
                    <a:pt x="127" y="174"/>
                    <a:pt x="131" y="174"/>
                  </a:cubicBezTo>
                  <a:cubicBezTo>
                    <a:pt x="142" y="173"/>
                    <a:pt x="150" y="169"/>
                    <a:pt x="155" y="159"/>
                  </a:cubicBezTo>
                  <a:cubicBezTo>
                    <a:pt x="157" y="156"/>
                    <a:pt x="160" y="153"/>
                    <a:pt x="163" y="152"/>
                  </a:cubicBezTo>
                  <a:cubicBezTo>
                    <a:pt x="173" y="146"/>
                    <a:pt x="178" y="138"/>
                    <a:pt x="178" y="127"/>
                  </a:cubicBezTo>
                  <a:cubicBezTo>
                    <a:pt x="178" y="123"/>
                    <a:pt x="179" y="119"/>
                    <a:pt x="181" y="115"/>
                  </a:cubicBezTo>
                  <a:cubicBezTo>
                    <a:pt x="186" y="106"/>
                    <a:pt x="186" y="97"/>
                    <a:pt x="181" y="87"/>
                  </a:cubicBezTo>
                  <a:cubicBezTo>
                    <a:pt x="179" y="84"/>
                    <a:pt x="178" y="80"/>
                    <a:pt x="178" y="76"/>
                  </a:cubicBezTo>
                  <a:cubicBezTo>
                    <a:pt x="178" y="65"/>
                    <a:pt x="173" y="57"/>
                    <a:pt x="164" y="51"/>
                  </a:cubicBezTo>
                  <a:cubicBezTo>
                    <a:pt x="161" y="49"/>
                    <a:pt x="158" y="46"/>
                    <a:pt x="155" y="43"/>
                  </a:cubicBezTo>
                  <a:cubicBezTo>
                    <a:pt x="150" y="34"/>
                    <a:pt x="142" y="29"/>
                    <a:pt x="131" y="29"/>
                  </a:cubicBezTo>
                  <a:cubicBezTo>
                    <a:pt x="127" y="29"/>
                    <a:pt x="123" y="28"/>
                    <a:pt x="120" y="26"/>
                  </a:cubicBezTo>
                  <a:cubicBezTo>
                    <a:pt x="110" y="20"/>
                    <a:pt x="101" y="20"/>
                    <a:pt x="91" y="26"/>
                  </a:cubicBezTo>
                  <a:cubicBezTo>
                    <a:pt x="88" y="28"/>
                    <a:pt x="84" y="29"/>
                    <a:pt x="81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105">
              <a:extLst>
                <a:ext uri="{FF2B5EF4-FFF2-40B4-BE49-F238E27FC236}">
                  <a16:creationId xmlns:a16="http://schemas.microsoft.com/office/drawing/2014/main" id="{0DD07103-BC6B-415A-8EA0-3F7AFECD8D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91725" y="2822576"/>
              <a:ext cx="115888" cy="176213"/>
            </a:xfrm>
            <a:custGeom>
              <a:avLst/>
              <a:gdLst>
                <a:gd name="T0" fmla="*/ 175 w 205"/>
                <a:gd name="T1" fmla="*/ 285 h 310"/>
                <a:gd name="T2" fmla="*/ 137 w 205"/>
                <a:gd name="T3" fmla="*/ 197 h 310"/>
                <a:gd name="T4" fmla="*/ 117 w 205"/>
                <a:gd name="T5" fmla="*/ 201 h 310"/>
                <a:gd name="T6" fmla="*/ 146 w 205"/>
                <a:gd name="T7" fmla="*/ 281 h 310"/>
                <a:gd name="T8" fmla="*/ 137 w 205"/>
                <a:gd name="T9" fmla="*/ 304 h 310"/>
                <a:gd name="T10" fmla="*/ 103 w 205"/>
                <a:gd name="T11" fmla="*/ 213 h 310"/>
                <a:gd name="T12" fmla="*/ 70 w 205"/>
                <a:gd name="T13" fmla="*/ 305 h 310"/>
                <a:gd name="T14" fmla="*/ 57 w 205"/>
                <a:gd name="T15" fmla="*/ 294 h 310"/>
                <a:gd name="T16" fmla="*/ 56 w 205"/>
                <a:gd name="T17" fmla="*/ 293 h 310"/>
                <a:gd name="T18" fmla="*/ 88 w 205"/>
                <a:gd name="T19" fmla="*/ 210 h 310"/>
                <a:gd name="T20" fmla="*/ 76 w 205"/>
                <a:gd name="T21" fmla="*/ 194 h 310"/>
                <a:gd name="T22" fmla="*/ 33 w 205"/>
                <a:gd name="T23" fmla="*/ 283 h 310"/>
                <a:gd name="T24" fmla="*/ 15 w 205"/>
                <a:gd name="T25" fmla="*/ 285 h 310"/>
                <a:gd name="T26" fmla="*/ 53 w 205"/>
                <a:gd name="T27" fmla="*/ 192 h 310"/>
                <a:gd name="T28" fmla="*/ 17 w 205"/>
                <a:gd name="T29" fmla="*/ 151 h 310"/>
                <a:gd name="T30" fmla="*/ 5 w 205"/>
                <a:gd name="T31" fmla="*/ 95 h 310"/>
                <a:gd name="T32" fmla="*/ 104 w 205"/>
                <a:gd name="T33" fmla="*/ 4 h 310"/>
                <a:gd name="T34" fmla="*/ 189 w 205"/>
                <a:gd name="T35" fmla="*/ 53 h 310"/>
                <a:gd name="T36" fmla="*/ 201 w 205"/>
                <a:gd name="T37" fmla="*/ 104 h 310"/>
                <a:gd name="T38" fmla="*/ 155 w 205"/>
                <a:gd name="T39" fmla="*/ 188 h 310"/>
                <a:gd name="T40" fmla="*/ 189 w 205"/>
                <a:gd name="T41" fmla="*/ 285 h 310"/>
                <a:gd name="T42" fmla="*/ 193 w 205"/>
                <a:gd name="T43" fmla="*/ 284 h 310"/>
                <a:gd name="T44" fmla="*/ 159 w 205"/>
                <a:gd name="T45" fmla="*/ 190 h 310"/>
                <a:gd name="T46" fmla="*/ 205 w 205"/>
                <a:gd name="T47" fmla="*/ 104 h 310"/>
                <a:gd name="T48" fmla="*/ 187 w 205"/>
                <a:gd name="T49" fmla="*/ 44 h 310"/>
                <a:gd name="T50" fmla="*/ 95 w 205"/>
                <a:gd name="T51" fmla="*/ 1 h 310"/>
                <a:gd name="T52" fmla="*/ 0 w 205"/>
                <a:gd name="T53" fmla="*/ 103 h 310"/>
                <a:gd name="T54" fmla="*/ 20 w 205"/>
                <a:gd name="T55" fmla="*/ 161 h 310"/>
                <a:gd name="T56" fmla="*/ 48 w 205"/>
                <a:gd name="T57" fmla="*/ 197 h 310"/>
                <a:gd name="T58" fmla="*/ 15 w 205"/>
                <a:gd name="T59" fmla="*/ 287 h 310"/>
                <a:gd name="T60" fmla="*/ 42 w 205"/>
                <a:gd name="T61" fmla="*/ 274 h 310"/>
                <a:gd name="T62" fmla="*/ 80 w 205"/>
                <a:gd name="T63" fmla="*/ 199 h 310"/>
                <a:gd name="T64" fmla="*/ 76 w 205"/>
                <a:gd name="T65" fmla="*/ 230 h 310"/>
                <a:gd name="T66" fmla="*/ 54 w 205"/>
                <a:gd name="T67" fmla="*/ 297 h 310"/>
                <a:gd name="T68" fmla="*/ 105 w 205"/>
                <a:gd name="T69" fmla="*/ 219 h 310"/>
                <a:gd name="T70" fmla="*/ 137 w 205"/>
                <a:gd name="T71" fmla="*/ 309 h 310"/>
                <a:gd name="T72" fmla="*/ 154 w 205"/>
                <a:gd name="T73" fmla="*/ 293 h 310"/>
                <a:gd name="T74" fmla="*/ 118 w 205"/>
                <a:gd name="T75" fmla="*/ 203 h 310"/>
                <a:gd name="T76" fmla="*/ 132 w 205"/>
                <a:gd name="T77" fmla="*/ 198 h 310"/>
                <a:gd name="T78" fmla="*/ 170 w 205"/>
                <a:gd name="T79" fmla="*/ 285 h 310"/>
                <a:gd name="T80" fmla="*/ 194 w 205"/>
                <a:gd name="T81" fmla="*/ 286 h 310"/>
                <a:gd name="T82" fmla="*/ 79 w 205"/>
                <a:gd name="T83" fmla="*/ 29 h 310"/>
                <a:gd name="T84" fmla="*/ 44 w 205"/>
                <a:gd name="T85" fmla="*/ 50 h 310"/>
                <a:gd name="T86" fmla="*/ 22 w 205"/>
                <a:gd name="T87" fmla="*/ 102 h 310"/>
                <a:gd name="T88" fmla="*/ 45 w 205"/>
                <a:gd name="T89" fmla="*/ 154 h 310"/>
                <a:gd name="T90" fmla="*/ 88 w 205"/>
                <a:gd name="T91" fmla="*/ 180 h 310"/>
                <a:gd name="T92" fmla="*/ 144 w 205"/>
                <a:gd name="T93" fmla="*/ 173 h 310"/>
                <a:gd name="T94" fmla="*/ 178 w 205"/>
                <a:gd name="T95" fmla="*/ 128 h 310"/>
                <a:gd name="T96" fmla="*/ 178 w 205"/>
                <a:gd name="T97" fmla="*/ 77 h 310"/>
                <a:gd name="T98" fmla="*/ 144 w 205"/>
                <a:gd name="T99" fmla="*/ 32 h 310"/>
                <a:gd name="T100" fmla="*/ 88 w 205"/>
                <a:gd name="T101" fmla="*/ 25 h 310"/>
                <a:gd name="T102" fmla="*/ 79 w 205"/>
                <a:gd name="T103" fmla="*/ 31 h 310"/>
                <a:gd name="T104" fmla="*/ 117 w 205"/>
                <a:gd name="T105" fmla="*/ 29 h 310"/>
                <a:gd name="T106" fmla="*/ 161 w 205"/>
                <a:gd name="T107" fmla="*/ 54 h 310"/>
                <a:gd name="T108" fmla="*/ 181 w 205"/>
                <a:gd name="T109" fmla="*/ 102 h 310"/>
                <a:gd name="T110" fmla="*/ 160 w 205"/>
                <a:gd name="T111" fmla="*/ 151 h 310"/>
                <a:gd name="T112" fmla="*/ 116 w 205"/>
                <a:gd name="T113" fmla="*/ 176 h 310"/>
                <a:gd name="T114" fmla="*/ 64 w 205"/>
                <a:gd name="T115" fmla="*/ 169 h 310"/>
                <a:gd name="T116" fmla="*/ 33 w 205"/>
                <a:gd name="T117" fmla="*/ 127 h 310"/>
                <a:gd name="T118" fmla="*/ 33 w 205"/>
                <a:gd name="T119" fmla="*/ 77 h 310"/>
                <a:gd name="T120" fmla="*/ 63 w 205"/>
                <a:gd name="T121" fmla="*/ 36 h 310"/>
                <a:gd name="T122" fmla="*/ 79 w 205"/>
                <a:gd name="T123" fmla="*/ 33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5" h="310">
                  <a:moveTo>
                    <a:pt x="191" y="285"/>
                  </a:moveTo>
                  <a:cubicBezTo>
                    <a:pt x="191" y="283"/>
                    <a:pt x="191" y="283"/>
                    <a:pt x="191" y="283"/>
                  </a:cubicBezTo>
                  <a:cubicBezTo>
                    <a:pt x="184" y="284"/>
                    <a:pt x="180" y="285"/>
                    <a:pt x="178" y="285"/>
                  </a:cubicBezTo>
                  <a:cubicBezTo>
                    <a:pt x="177" y="285"/>
                    <a:pt x="176" y="285"/>
                    <a:pt x="175" y="285"/>
                  </a:cubicBezTo>
                  <a:cubicBezTo>
                    <a:pt x="174" y="284"/>
                    <a:pt x="173" y="283"/>
                    <a:pt x="172" y="281"/>
                  </a:cubicBezTo>
                  <a:cubicBezTo>
                    <a:pt x="171" y="279"/>
                    <a:pt x="170" y="276"/>
                    <a:pt x="169" y="273"/>
                  </a:cubicBezTo>
                  <a:cubicBezTo>
                    <a:pt x="160" y="250"/>
                    <a:pt x="151" y="228"/>
                    <a:pt x="141" y="206"/>
                  </a:cubicBezTo>
                  <a:cubicBezTo>
                    <a:pt x="140" y="202"/>
                    <a:pt x="138" y="199"/>
                    <a:pt x="137" y="197"/>
                  </a:cubicBezTo>
                  <a:cubicBezTo>
                    <a:pt x="136" y="196"/>
                    <a:pt x="135" y="195"/>
                    <a:pt x="134" y="195"/>
                  </a:cubicBezTo>
                  <a:cubicBezTo>
                    <a:pt x="133" y="194"/>
                    <a:pt x="132" y="194"/>
                    <a:pt x="131" y="194"/>
                  </a:cubicBezTo>
                  <a:cubicBezTo>
                    <a:pt x="129" y="194"/>
                    <a:pt x="127" y="195"/>
                    <a:pt x="125" y="196"/>
                  </a:cubicBezTo>
                  <a:cubicBezTo>
                    <a:pt x="123" y="197"/>
                    <a:pt x="120" y="199"/>
                    <a:pt x="117" y="201"/>
                  </a:cubicBezTo>
                  <a:cubicBezTo>
                    <a:pt x="116" y="202"/>
                    <a:pt x="116" y="202"/>
                    <a:pt x="116" y="202"/>
                  </a:cubicBezTo>
                  <a:cubicBezTo>
                    <a:pt x="116" y="203"/>
                    <a:pt x="116" y="203"/>
                    <a:pt x="116" y="203"/>
                  </a:cubicBezTo>
                  <a:cubicBezTo>
                    <a:pt x="124" y="224"/>
                    <a:pt x="132" y="245"/>
                    <a:pt x="140" y="265"/>
                  </a:cubicBezTo>
                  <a:cubicBezTo>
                    <a:pt x="142" y="271"/>
                    <a:pt x="144" y="276"/>
                    <a:pt x="146" y="281"/>
                  </a:cubicBezTo>
                  <a:cubicBezTo>
                    <a:pt x="149" y="287"/>
                    <a:pt x="150" y="291"/>
                    <a:pt x="150" y="293"/>
                  </a:cubicBezTo>
                  <a:cubicBezTo>
                    <a:pt x="150" y="294"/>
                    <a:pt x="150" y="295"/>
                    <a:pt x="150" y="295"/>
                  </a:cubicBezTo>
                  <a:cubicBezTo>
                    <a:pt x="149" y="296"/>
                    <a:pt x="148" y="297"/>
                    <a:pt x="146" y="299"/>
                  </a:cubicBezTo>
                  <a:cubicBezTo>
                    <a:pt x="144" y="300"/>
                    <a:pt x="141" y="302"/>
                    <a:pt x="137" y="304"/>
                  </a:cubicBezTo>
                  <a:cubicBezTo>
                    <a:pt x="138" y="306"/>
                    <a:pt x="138" y="306"/>
                    <a:pt x="138" y="306"/>
                  </a:cubicBezTo>
                  <a:cubicBezTo>
                    <a:pt x="140" y="305"/>
                    <a:pt x="140" y="305"/>
                    <a:pt x="140" y="305"/>
                  </a:cubicBezTo>
                  <a:cubicBezTo>
                    <a:pt x="129" y="277"/>
                    <a:pt x="117" y="248"/>
                    <a:pt x="105" y="218"/>
                  </a:cubicBezTo>
                  <a:cubicBezTo>
                    <a:pt x="103" y="213"/>
                    <a:pt x="103" y="213"/>
                    <a:pt x="103" y="213"/>
                  </a:cubicBezTo>
                  <a:cubicBezTo>
                    <a:pt x="101" y="218"/>
                    <a:pt x="101" y="218"/>
                    <a:pt x="101" y="218"/>
                  </a:cubicBezTo>
                  <a:cubicBezTo>
                    <a:pt x="89" y="248"/>
                    <a:pt x="78" y="276"/>
                    <a:pt x="66" y="306"/>
                  </a:cubicBezTo>
                  <a:cubicBezTo>
                    <a:pt x="68" y="307"/>
                    <a:pt x="68" y="307"/>
                    <a:pt x="68" y="307"/>
                  </a:cubicBezTo>
                  <a:cubicBezTo>
                    <a:pt x="70" y="305"/>
                    <a:pt x="70" y="305"/>
                    <a:pt x="70" y="305"/>
                  </a:cubicBezTo>
                  <a:cubicBezTo>
                    <a:pt x="64" y="301"/>
                    <a:pt x="60" y="298"/>
                    <a:pt x="57" y="294"/>
                  </a:cubicBezTo>
                  <a:cubicBezTo>
                    <a:pt x="56" y="294"/>
                    <a:pt x="56" y="294"/>
                    <a:pt x="56" y="294"/>
                  </a:cubicBezTo>
                  <a:cubicBezTo>
                    <a:pt x="57" y="294"/>
                    <a:pt x="57" y="294"/>
                    <a:pt x="57" y="294"/>
                  </a:cubicBezTo>
                  <a:cubicBezTo>
                    <a:pt x="57" y="294"/>
                    <a:pt x="57" y="294"/>
                    <a:pt x="57" y="294"/>
                  </a:cubicBezTo>
                  <a:cubicBezTo>
                    <a:pt x="56" y="294"/>
                    <a:pt x="56" y="294"/>
                    <a:pt x="56" y="294"/>
                  </a:cubicBezTo>
                  <a:cubicBezTo>
                    <a:pt x="57" y="294"/>
                    <a:pt x="57" y="294"/>
                    <a:pt x="57" y="294"/>
                  </a:cubicBezTo>
                  <a:cubicBezTo>
                    <a:pt x="57" y="294"/>
                    <a:pt x="57" y="294"/>
                    <a:pt x="57" y="294"/>
                  </a:cubicBezTo>
                  <a:cubicBezTo>
                    <a:pt x="57" y="294"/>
                    <a:pt x="56" y="294"/>
                    <a:pt x="56" y="293"/>
                  </a:cubicBezTo>
                  <a:cubicBezTo>
                    <a:pt x="56" y="292"/>
                    <a:pt x="57" y="290"/>
                    <a:pt x="57" y="289"/>
                  </a:cubicBezTo>
                  <a:cubicBezTo>
                    <a:pt x="57" y="289"/>
                    <a:pt x="57" y="289"/>
                    <a:pt x="57" y="289"/>
                  </a:cubicBezTo>
                  <a:cubicBezTo>
                    <a:pt x="65" y="270"/>
                    <a:pt x="72" y="250"/>
                    <a:pt x="80" y="231"/>
                  </a:cubicBezTo>
                  <a:cubicBezTo>
                    <a:pt x="83" y="224"/>
                    <a:pt x="85" y="217"/>
                    <a:pt x="88" y="210"/>
                  </a:cubicBezTo>
                  <a:cubicBezTo>
                    <a:pt x="89" y="208"/>
                    <a:pt x="89" y="206"/>
                    <a:pt x="89" y="204"/>
                  </a:cubicBezTo>
                  <a:cubicBezTo>
                    <a:pt x="89" y="202"/>
                    <a:pt x="88" y="200"/>
                    <a:pt x="87" y="199"/>
                  </a:cubicBezTo>
                  <a:cubicBezTo>
                    <a:pt x="85" y="197"/>
                    <a:pt x="83" y="196"/>
                    <a:pt x="81" y="195"/>
                  </a:cubicBezTo>
                  <a:cubicBezTo>
                    <a:pt x="79" y="195"/>
                    <a:pt x="78" y="194"/>
                    <a:pt x="76" y="194"/>
                  </a:cubicBezTo>
                  <a:cubicBezTo>
                    <a:pt x="74" y="194"/>
                    <a:pt x="72" y="195"/>
                    <a:pt x="71" y="196"/>
                  </a:cubicBezTo>
                  <a:cubicBezTo>
                    <a:pt x="69" y="197"/>
                    <a:pt x="68" y="199"/>
                    <a:pt x="67" y="201"/>
                  </a:cubicBezTo>
                  <a:cubicBezTo>
                    <a:pt x="58" y="225"/>
                    <a:pt x="48" y="249"/>
                    <a:pt x="38" y="272"/>
                  </a:cubicBezTo>
                  <a:cubicBezTo>
                    <a:pt x="36" y="277"/>
                    <a:pt x="35" y="281"/>
                    <a:pt x="33" y="283"/>
                  </a:cubicBezTo>
                  <a:cubicBezTo>
                    <a:pt x="33" y="284"/>
                    <a:pt x="32" y="284"/>
                    <a:pt x="31" y="285"/>
                  </a:cubicBezTo>
                  <a:cubicBezTo>
                    <a:pt x="31" y="285"/>
                    <a:pt x="30" y="285"/>
                    <a:pt x="29" y="285"/>
                  </a:cubicBezTo>
                  <a:cubicBezTo>
                    <a:pt x="26" y="285"/>
                    <a:pt x="22" y="284"/>
                    <a:pt x="16" y="283"/>
                  </a:cubicBezTo>
                  <a:cubicBezTo>
                    <a:pt x="15" y="285"/>
                    <a:pt x="15" y="285"/>
                    <a:pt x="15" y="285"/>
                  </a:cubicBezTo>
                  <a:cubicBezTo>
                    <a:pt x="17" y="285"/>
                    <a:pt x="17" y="285"/>
                    <a:pt x="17" y="285"/>
                  </a:cubicBezTo>
                  <a:cubicBezTo>
                    <a:pt x="19" y="281"/>
                    <a:pt x="20" y="278"/>
                    <a:pt x="22" y="274"/>
                  </a:cubicBezTo>
                  <a:cubicBezTo>
                    <a:pt x="32" y="249"/>
                    <a:pt x="41" y="223"/>
                    <a:pt x="51" y="198"/>
                  </a:cubicBezTo>
                  <a:cubicBezTo>
                    <a:pt x="52" y="196"/>
                    <a:pt x="53" y="194"/>
                    <a:pt x="53" y="192"/>
                  </a:cubicBezTo>
                  <a:cubicBezTo>
                    <a:pt x="53" y="191"/>
                    <a:pt x="52" y="189"/>
                    <a:pt x="52" y="188"/>
                  </a:cubicBezTo>
                  <a:cubicBezTo>
                    <a:pt x="51" y="187"/>
                    <a:pt x="50" y="185"/>
                    <a:pt x="49" y="184"/>
                  </a:cubicBezTo>
                  <a:cubicBezTo>
                    <a:pt x="40" y="175"/>
                    <a:pt x="32" y="166"/>
                    <a:pt x="22" y="158"/>
                  </a:cubicBezTo>
                  <a:cubicBezTo>
                    <a:pt x="20" y="156"/>
                    <a:pt x="18" y="154"/>
                    <a:pt x="17" y="151"/>
                  </a:cubicBezTo>
                  <a:cubicBezTo>
                    <a:pt x="16" y="149"/>
                    <a:pt x="15" y="146"/>
                    <a:pt x="15" y="144"/>
                  </a:cubicBezTo>
                  <a:cubicBezTo>
                    <a:pt x="14" y="136"/>
                    <a:pt x="12" y="129"/>
                    <a:pt x="9" y="123"/>
                  </a:cubicBezTo>
                  <a:cubicBezTo>
                    <a:pt x="7" y="116"/>
                    <a:pt x="4" y="109"/>
                    <a:pt x="4" y="103"/>
                  </a:cubicBezTo>
                  <a:cubicBezTo>
                    <a:pt x="4" y="100"/>
                    <a:pt x="4" y="98"/>
                    <a:pt x="5" y="95"/>
                  </a:cubicBezTo>
                  <a:cubicBezTo>
                    <a:pt x="9" y="83"/>
                    <a:pt x="10" y="70"/>
                    <a:pt x="15" y="59"/>
                  </a:cubicBezTo>
                  <a:cubicBezTo>
                    <a:pt x="25" y="40"/>
                    <a:pt x="41" y="23"/>
                    <a:pt x="61" y="14"/>
                  </a:cubicBezTo>
                  <a:cubicBezTo>
                    <a:pt x="71" y="9"/>
                    <a:pt x="84" y="6"/>
                    <a:pt x="95" y="5"/>
                  </a:cubicBezTo>
                  <a:cubicBezTo>
                    <a:pt x="98" y="4"/>
                    <a:pt x="101" y="4"/>
                    <a:pt x="104" y="4"/>
                  </a:cubicBezTo>
                  <a:cubicBezTo>
                    <a:pt x="123" y="4"/>
                    <a:pt x="142" y="11"/>
                    <a:pt x="158" y="21"/>
                  </a:cubicBezTo>
                  <a:cubicBezTo>
                    <a:pt x="163" y="24"/>
                    <a:pt x="167" y="29"/>
                    <a:pt x="171" y="33"/>
                  </a:cubicBezTo>
                  <a:cubicBezTo>
                    <a:pt x="175" y="38"/>
                    <a:pt x="180" y="43"/>
                    <a:pt x="185" y="47"/>
                  </a:cubicBezTo>
                  <a:cubicBezTo>
                    <a:pt x="187" y="48"/>
                    <a:pt x="188" y="51"/>
                    <a:pt x="189" y="53"/>
                  </a:cubicBezTo>
                  <a:cubicBezTo>
                    <a:pt x="194" y="70"/>
                    <a:pt x="201" y="87"/>
                    <a:pt x="201" y="103"/>
                  </a:cubicBezTo>
                  <a:cubicBezTo>
                    <a:pt x="203" y="103"/>
                    <a:pt x="203" y="103"/>
                    <a:pt x="203" y="103"/>
                  </a:cubicBezTo>
                  <a:cubicBezTo>
                    <a:pt x="201" y="103"/>
                    <a:pt x="201" y="103"/>
                    <a:pt x="201" y="103"/>
                  </a:cubicBezTo>
                  <a:cubicBezTo>
                    <a:pt x="201" y="104"/>
                    <a:pt x="201" y="104"/>
                    <a:pt x="201" y="104"/>
                  </a:cubicBezTo>
                  <a:cubicBezTo>
                    <a:pt x="201" y="119"/>
                    <a:pt x="194" y="135"/>
                    <a:pt x="189" y="151"/>
                  </a:cubicBezTo>
                  <a:cubicBezTo>
                    <a:pt x="189" y="154"/>
                    <a:pt x="187" y="156"/>
                    <a:pt x="185" y="158"/>
                  </a:cubicBezTo>
                  <a:cubicBezTo>
                    <a:pt x="174" y="165"/>
                    <a:pt x="167" y="175"/>
                    <a:pt x="158" y="184"/>
                  </a:cubicBezTo>
                  <a:cubicBezTo>
                    <a:pt x="157" y="185"/>
                    <a:pt x="156" y="187"/>
                    <a:pt x="155" y="188"/>
                  </a:cubicBezTo>
                  <a:cubicBezTo>
                    <a:pt x="154" y="190"/>
                    <a:pt x="154" y="191"/>
                    <a:pt x="154" y="193"/>
                  </a:cubicBezTo>
                  <a:cubicBezTo>
                    <a:pt x="154" y="194"/>
                    <a:pt x="154" y="196"/>
                    <a:pt x="155" y="198"/>
                  </a:cubicBezTo>
                  <a:cubicBezTo>
                    <a:pt x="166" y="224"/>
                    <a:pt x="176" y="250"/>
                    <a:pt x="186" y="275"/>
                  </a:cubicBezTo>
                  <a:cubicBezTo>
                    <a:pt x="187" y="278"/>
                    <a:pt x="188" y="281"/>
                    <a:pt x="189" y="285"/>
                  </a:cubicBezTo>
                  <a:cubicBezTo>
                    <a:pt x="191" y="285"/>
                    <a:pt x="191" y="285"/>
                    <a:pt x="191" y="285"/>
                  </a:cubicBezTo>
                  <a:cubicBezTo>
                    <a:pt x="191" y="283"/>
                    <a:pt x="191" y="283"/>
                    <a:pt x="191" y="283"/>
                  </a:cubicBezTo>
                  <a:cubicBezTo>
                    <a:pt x="191" y="285"/>
                    <a:pt x="191" y="285"/>
                    <a:pt x="191" y="285"/>
                  </a:cubicBezTo>
                  <a:cubicBezTo>
                    <a:pt x="193" y="284"/>
                    <a:pt x="193" y="284"/>
                    <a:pt x="193" y="284"/>
                  </a:cubicBezTo>
                  <a:cubicBezTo>
                    <a:pt x="192" y="280"/>
                    <a:pt x="191" y="277"/>
                    <a:pt x="189" y="274"/>
                  </a:cubicBezTo>
                  <a:cubicBezTo>
                    <a:pt x="179" y="248"/>
                    <a:pt x="169" y="222"/>
                    <a:pt x="159" y="197"/>
                  </a:cubicBezTo>
                  <a:cubicBezTo>
                    <a:pt x="158" y="195"/>
                    <a:pt x="158" y="194"/>
                    <a:pt x="158" y="193"/>
                  </a:cubicBezTo>
                  <a:cubicBezTo>
                    <a:pt x="158" y="192"/>
                    <a:pt x="158" y="191"/>
                    <a:pt x="159" y="190"/>
                  </a:cubicBezTo>
                  <a:cubicBezTo>
                    <a:pt x="159" y="189"/>
                    <a:pt x="160" y="188"/>
                    <a:pt x="161" y="187"/>
                  </a:cubicBezTo>
                  <a:cubicBezTo>
                    <a:pt x="170" y="178"/>
                    <a:pt x="177" y="168"/>
                    <a:pt x="187" y="161"/>
                  </a:cubicBezTo>
                  <a:cubicBezTo>
                    <a:pt x="190" y="159"/>
                    <a:pt x="192" y="156"/>
                    <a:pt x="193" y="152"/>
                  </a:cubicBezTo>
                  <a:cubicBezTo>
                    <a:pt x="198" y="137"/>
                    <a:pt x="205" y="120"/>
                    <a:pt x="205" y="104"/>
                  </a:cubicBezTo>
                  <a:cubicBezTo>
                    <a:pt x="205" y="103"/>
                    <a:pt x="205" y="103"/>
                    <a:pt x="205" y="103"/>
                  </a:cubicBezTo>
                  <a:cubicBezTo>
                    <a:pt x="205" y="103"/>
                    <a:pt x="205" y="103"/>
                    <a:pt x="205" y="103"/>
                  </a:cubicBezTo>
                  <a:cubicBezTo>
                    <a:pt x="205" y="85"/>
                    <a:pt x="197" y="68"/>
                    <a:pt x="193" y="51"/>
                  </a:cubicBezTo>
                  <a:cubicBezTo>
                    <a:pt x="192" y="48"/>
                    <a:pt x="190" y="45"/>
                    <a:pt x="187" y="44"/>
                  </a:cubicBezTo>
                  <a:cubicBezTo>
                    <a:pt x="182" y="40"/>
                    <a:pt x="178" y="35"/>
                    <a:pt x="174" y="31"/>
                  </a:cubicBezTo>
                  <a:cubicBezTo>
                    <a:pt x="170" y="26"/>
                    <a:pt x="166" y="21"/>
                    <a:pt x="161" y="18"/>
                  </a:cubicBezTo>
                  <a:cubicBezTo>
                    <a:pt x="144" y="7"/>
                    <a:pt x="124" y="0"/>
                    <a:pt x="104" y="0"/>
                  </a:cubicBezTo>
                  <a:cubicBezTo>
                    <a:pt x="101" y="0"/>
                    <a:pt x="98" y="0"/>
                    <a:pt x="95" y="1"/>
                  </a:cubicBezTo>
                  <a:cubicBezTo>
                    <a:pt x="83" y="2"/>
                    <a:pt x="70" y="5"/>
                    <a:pt x="59" y="10"/>
                  </a:cubicBezTo>
                  <a:cubicBezTo>
                    <a:pt x="38" y="20"/>
                    <a:pt x="22" y="37"/>
                    <a:pt x="12" y="58"/>
                  </a:cubicBezTo>
                  <a:cubicBezTo>
                    <a:pt x="6" y="69"/>
                    <a:pt x="5" y="82"/>
                    <a:pt x="1" y="94"/>
                  </a:cubicBezTo>
                  <a:cubicBezTo>
                    <a:pt x="1" y="97"/>
                    <a:pt x="0" y="100"/>
                    <a:pt x="0" y="103"/>
                  </a:cubicBezTo>
                  <a:cubicBezTo>
                    <a:pt x="0" y="110"/>
                    <a:pt x="3" y="117"/>
                    <a:pt x="5" y="124"/>
                  </a:cubicBezTo>
                  <a:cubicBezTo>
                    <a:pt x="8" y="131"/>
                    <a:pt x="11" y="137"/>
                    <a:pt x="11" y="144"/>
                  </a:cubicBezTo>
                  <a:cubicBezTo>
                    <a:pt x="11" y="147"/>
                    <a:pt x="12" y="150"/>
                    <a:pt x="13" y="153"/>
                  </a:cubicBezTo>
                  <a:cubicBezTo>
                    <a:pt x="15" y="156"/>
                    <a:pt x="17" y="159"/>
                    <a:pt x="20" y="161"/>
                  </a:cubicBezTo>
                  <a:cubicBezTo>
                    <a:pt x="29" y="168"/>
                    <a:pt x="37" y="178"/>
                    <a:pt x="46" y="187"/>
                  </a:cubicBezTo>
                  <a:cubicBezTo>
                    <a:pt x="47" y="188"/>
                    <a:pt x="48" y="189"/>
                    <a:pt x="48" y="190"/>
                  </a:cubicBezTo>
                  <a:cubicBezTo>
                    <a:pt x="49" y="191"/>
                    <a:pt x="49" y="191"/>
                    <a:pt x="49" y="192"/>
                  </a:cubicBezTo>
                  <a:cubicBezTo>
                    <a:pt x="49" y="193"/>
                    <a:pt x="49" y="195"/>
                    <a:pt x="48" y="197"/>
                  </a:cubicBezTo>
                  <a:cubicBezTo>
                    <a:pt x="38" y="222"/>
                    <a:pt x="28" y="247"/>
                    <a:pt x="18" y="272"/>
                  </a:cubicBezTo>
                  <a:cubicBezTo>
                    <a:pt x="16" y="276"/>
                    <a:pt x="15" y="280"/>
                    <a:pt x="14" y="284"/>
                  </a:cubicBezTo>
                  <a:cubicBezTo>
                    <a:pt x="13" y="286"/>
                    <a:pt x="13" y="286"/>
                    <a:pt x="13" y="286"/>
                  </a:cubicBezTo>
                  <a:cubicBezTo>
                    <a:pt x="15" y="287"/>
                    <a:pt x="15" y="287"/>
                    <a:pt x="15" y="287"/>
                  </a:cubicBezTo>
                  <a:cubicBezTo>
                    <a:pt x="21" y="288"/>
                    <a:pt x="25" y="289"/>
                    <a:pt x="29" y="289"/>
                  </a:cubicBezTo>
                  <a:cubicBezTo>
                    <a:pt x="30" y="289"/>
                    <a:pt x="32" y="289"/>
                    <a:pt x="33" y="288"/>
                  </a:cubicBezTo>
                  <a:cubicBezTo>
                    <a:pt x="35" y="287"/>
                    <a:pt x="37" y="285"/>
                    <a:pt x="38" y="283"/>
                  </a:cubicBezTo>
                  <a:cubicBezTo>
                    <a:pt x="39" y="281"/>
                    <a:pt x="40" y="278"/>
                    <a:pt x="42" y="274"/>
                  </a:cubicBezTo>
                  <a:cubicBezTo>
                    <a:pt x="52" y="250"/>
                    <a:pt x="61" y="227"/>
                    <a:pt x="71" y="203"/>
                  </a:cubicBezTo>
                  <a:cubicBezTo>
                    <a:pt x="72" y="201"/>
                    <a:pt x="72" y="200"/>
                    <a:pt x="73" y="199"/>
                  </a:cubicBezTo>
                  <a:cubicBezTo>
                    <a:pt x="74" y="198"/>
                    <a:pt x="75" y="198"/>
                    <a:pt x="76" y="198"/>
                  </a:cubicBezTo>
                  <a:cubicBezTo>
                    <a:pt x="77" y="198"/>
                    <a:pt x="78" y="198"/>
                    <a:pt x="80" y="199"/>
                  </a:cubicBezTo>
                  <a:cubicBezTo>
                    <a:pt x="82" y="200"/>
                    <a:pt x="83" y="201"/>
                    <a:pt x="84" y="201"/>
                  </a:cubicBezTo>
                  <a:cubicBezTo>
                    <a:pt x="85" y="202"/>
                    <a:pt x="85" y="203"/>
                    <a:pt x="85" y="204"/>
                  </a:cubicBezTo>
                  <a:cubicBezTo>
                    <a:pt x="85" y="205"/>
                    <a:pt x="85" y="207"/>
                    <a:pt x="84" y="208"/>
                  </a:cubicBezTo>
                  <a:cubicBezTo>
                    <a:pt x="81" y="215"/>
                    <a:pt x="79" y="223"/>
                    <a:pt x="76" y="230"/>
                  </a:cubicBezTo>
                  <a:cubicBezTo>
                    <a:pt x="69" y="249"/>
                    <a:pt x="61" y="268"/>
                    <a:pt x="54" y="287"/>
                  </a:cubicBezTo>
                  <a:cubicBezTo>
                    <a:pt x="54" y="287"/>
                    <a:pt x="54" y="287"/>
                    <a:pt x="54" y="287"/>
                  </a:cubicBezTo>
                  <a:cubicBezTo>
                    <a:pt x="53" y="289"/>
                    <a:pt x="52" y="291"/>
                    <a:pt x="52" y="293"/>
                  </a:cubicBezTo>
                  <a:cubicBezTo>
                    <a:pt x="52" y="294"/>
                    <a:pt x="53" y="296"/>
                    <a:pt x="54" y="297"/>
                  </a:cubicBezTo>
                  <a:cubicBezTo>
                    <a:pt x="57" y="301"/>
                    <a:pt x="62" y="304"/>
                    <a:pt x="67" y="308"/>
                  </a:cubicBezTo>
                  <a:cubicBezTo>
                    <a:pt x="69" y="310"/>
                    <a:pt x="69" y="310"/>
                    <a:pt x="69" y="310"/>
                  </a:cubicBezTo>
                  <a:cubicBezTo>
                    <a:pt x="70" y="307"/>
                    <a:pt x="70" y="307"/>
                    <a:pt x="70" y="307"/>
                  </a:cubicBezTo>
                  <a:cubicBezTo>
                    <a:pt x="82" y="278"/>
                    <a:pt x="93" y="249"/>
                    <a:pt x="105" y="219"/>
                  </a:cubicBezTo>
                  <a:cubicBezTo>
                    <a:pt x="103" y="218"/>
                    <a:pt x="103" y="218"/>
                    <a:pt x="103" y="218"/>
                  </a:cubicBezTo>
                  <a:cubicBezTo>
                    <a:pt x="101" y="219"/>
                    <a:pt x="101" y="219"/>
                    <a:pt x="101" y="219"/>
                  </a:cubicBezTo>
                  <a:cubicBezTo>
                    <a:pt x="114" y="250"/>
                    <a:pt x="125" y="278"/>
                    <a:pt x="136" y="307"/>
                  </a:cubicBezTo>
                  <a:cubicBezTo>
                    <a:pt x="137" y="309"/>
                    <a:pt x="137" y="309"/>
                    <a:pt x="137" y="309"/>
                  </a:cubicBezTo>
                  <a:cubicBezTo>
                    <a:pt x="139" y="308"/>
                    <a:pt x="139" y="308"/>
                    <a:pt x="139" y="308"/>
                  </a:cubicBezTo>
                  <a:cubicBezTo>
                    <a:pt x="144" y="305"/>
                    <a:pt x="148" y="303"/>
                    <a:pt x="150" y="301"/>
                  </a:cubicBezTo>
                  <a:cubicBezTo>
                    <a:pt x="152" y="299"/>
                    <a:pt x="153" y="298"/>
                    <a:pt x="153" y="297"/>
                  </a:cubicBezTo>
                  <a:cubicBezTo>
                    <a:pt x="154" y="296"/>
                    <a:pt x="154" y="295"/>
                    <a:pt x="154" y="293"/>
                  </a:cubicBezTo>
                  <a:cubicBezTo>
                    <a:pt x="154" y="290"/>
                    <a:pt x="153" y="286"/>
                    <a:pt x="150" y="280"/>
                  </a:cubicBezTo>
                  <a:cubicBezTo>
                    <a:pt x="148" y="274"/>
                    <a:pt x="146" y="269"/>
                    <a:pt x="144" y="264"/>
                  </a:cubicBezTo>
                  <a:cubicBezTo>
                    <a:pt x="136" y="243"/>
                    <a:pt x="128" y="222"/>
                    <a:pt x="120" y="202"/>
                  </a:cubicBezTo>
                  <a:cubicBezTo>
                    <a:pt x="118" y="203"/>
                    <a:pt x="118" y="203"/>
                    <a:pt x="118" y="203"/>
                  </a:cubicBezTo>
                  <a:cubicBezTo>
                    <a:pt x="119" y="204"/>
                    <a:pt x="119" y="204"/>
                    <a:pt x="119" y="204"/>
                  </a:cubicBezTo>
                  <a:cubicBezTo>
                    <a:pt x="122" y="202"/>
                    <a:pt x="125" y="200"/>
                    <a:pt x="127" y="199"/>
                  </a:cubicBezTo>
                  <a:cubicBezTo>
                    <a:pt x="129" y="198"/>
                    <a:pt x="130" y="198"/>
                    <a:pt x="131" y="198"/>
                  </a:cubicBezTo>
                  <a:cubicBezTo>
                    <a:pt x="131" y="198"/>
                    <a:pt x="132" y="198"/>
                    <a:pt x="132" y="198"/>
                  </a:cubicBezTo>
                  <a:cubicBezTo>
                    <a:pt x="133" y="199"/>
                    <a:pt x="134" y="199"/>
                    <a:pt x="134" y="201"/>
                  </a:cubicBezTo>
                  <a:cubicBezTo>
                    <a:pt x="135" y="203"/>
                    <a:pt x="136" y="205"/>
                    <a:pt x="138" y="207"/>
                  </a:cubicBezTo>
                  <a:cubicBezTo>
                    <a:pt x="147" y="230"/>
                    <a:pt x="156" y="252"/>
                    <a:pt x="165" y="274"/>
                  </a:cubicBezTo>
                  <a:cubicBezTo>
                    <a:pt x="167" y="279"/>
                    <a:pt x="168" y="283"/>
                    <a:pt x="170" y="285"/>
                  </a:cubicBezTo>
                  <a:cubicBezTo>
                    <a:pt x="171" y="286"/>
                    <a:pt x="172" y="287"/>
                    <a:pt x="173" y="288"/>
                  </a:cubicBezTo>
                  <a:cubicBezTo>
                    <a:pt x="175" y="289"/>
                    <a:pt x="176" y="289"/>
                    <a:pt x="178" y="289"/>
                  </a:cubicBezTo>
                  <a:cubicBezTo>
                    <a:pt x="181" y="289"/>
                    <a:pt x="185" y="288"/>
                    <a:pt x="192" y="287"/>
                  </a:cubicBezTo>
                  <a:cubicBezTo>
                    <a:pt x="194" y="286"/>
                    <a:pt x="194" y="286"/>
                    <a:pt x="194" y="286"/>
                  </a:cubicBezTo>
                  <a:cubicBezTo>
                    <a:pt x="193" y="284"/>
                    <a:pt x="193" y="284"/>
                    <a:pt x="193" y="284"/>
                  </a:cubicBezTo>
                  <a:lnTo>
                    <a:pt x="191" y="285"/>
                  </a:lnTo>
                  <a:close/>
                  <a:moveTo>
                    <a:pt x="79" y="31"/>
                  </a:moveTo>
                  <a:cubicBezTo>
                    <a:pt x="79" y="29"/>
                    <a:pt x="79" y="29"/>
                    <a:pt x="79" y="29"/>
                  </a:cubicBezTo>
                  <a:cubicBezTo>
                    <a:pt x="77" y="29"/>
                    <a:pt x="76" y="29"/>
                    <a:pt x="75" y="29"/>
                  </a:cubicBezTo>
                  <a:cubicBezTo>
                    <a:pt x="69" y="29"/>
                    <a:pt x="65" y="30"/>
                    <a:pt x="61" y="33"/>
                  </a:cubicBezTo>
                  <a:cubicBezTo>
                    <a:pt x="57" y="35"/>
                    <a:pt x="54" y="39"/>
                    <a:pt x="51" y="44"/>
                  </a:cubicBezTo>
                  <a:cubicBezTo>
                    <a:pt x="50" y="46"/>
                    <a:pt x="47" y="49"/>
                    <a:pt x="44" y="50"/>
                  </a:cubicBezTo>
                  <a:cubicBezTo>
                    <a:pt x="39" y="53"/>
                    <a:pt x="36" y="57"/>
                    <a:pt x="33" y="61"/>
                  </a:cubicBezTo>
                  <a:cubicBezTo>
                    <a:pt x="30" y="66"/>
                    <a:pt x="29" y="71"/>
                    <a:pt x="29" y="77"/>
                  </a:cubicBezTo>
                  <a:cubicBezTo>
                    <a:pt x="29" y="80"/>
                    <a:pt x="28" y="84"/>
                    <a:pt x="26" y="87"/>
                  </a:cubicBezTo>
                  <a:cubicBezTo>
                    <a:pt x="23" y="92"/>
                    <a:pt x="22" y="97"/>
                    <a:pt x="22" y="102"/>
                  </a:cubicBezTo>
                  <a:cubicBezTo>
                    <a:pt x="22" y="107"/>
                    <a:pt x="23" y="112"/>
                    <a:pt x="26" y="117"/>
                  </a:cubicBezTo>
                  <a:cubicBezTo>
                    <a:pt x="28" y="120"/>
                    <a:pt x="29" y="124"/>
                    <a:pt x="29" y="127"/>
                  </a:cubicBezTo>
                  <a:cubicBezTo>
                    <a:pt x="29" y="133"/>
                    <a:pt x="30" y="138"/>
                    <a:pt x="33" y="143"/>
                  </a:cubicBezTo>
                  <a:cubicBezTo>
                    <a:pt x="35" y="148"/>
                    <a:pt x="39" y="151"/>
                    <a:pt x="45" y="154"/>
                  </a:cubicBezTo>
                  <a:cubicBezTo>
                    <a:pt x="47" y="156"/>
                    <a:pt x="50" y="158"/>
                    <a:pt x="51" y="161"/>
                  </a:cubicBezTo>
                  <a:cubicBezTo>
                    <a:pt x="54" y="166"/>
                    <a:pt x="58" y="170"/>
                    <a:pt x="62" y="173"/>
                  </a:cubicBezTo>
                  <a:cubicBezTo>
                    <a:pt x="67" y="175"/>
                    <a:pt x="72" y="177"/>
                    <a:pt x="78" y="177"/>
                  </a:cubicBezTo>
                  <a:cubicBezTo>
                    <a:pt x="81" y="177"/>
                    <a:pt x="85" y="178"/>
                    <a:pt x="88" y="180"/>
                  </a:cubicBezTo>
                  <a:cubicBezTo>
                    <a:pt x="93" y="182"/>
                    <a:pt x="98" y="184"/>
                    <a:pt x="103" y="184"/>
                  </a:cubicBezTo>
                  <a:cubicBezTo>
                    <a:pt x="108" y="184"/>
                    <a:pt x="113" y="182"/>
                    <a:pt x="118" y="180"/>
                  </a:cubicBezTo>
                  <a:cubicBezTo>
                    <a:pt x="121" y="178"/>
                    <a:pt x="126" y="177"/>
                    <a:pt x="130" y="177"/>
                  </a:cubicBezTo>
                  <a:cubicBezTo>
                    <a:pt x="135" y="177"/>
                    <a:pt x="140" y="175"/>
                    <a:pt x="144" y="173"/>
                  </a:cubicBezTo>
                  <a:cubicBezTo>
                    <a:pt x="149" y="170"/>
                    <a:pt x="152" y="166"/>
                    <a:pt x="155" y="161"/>
                  </a:cubicBezTo>
                  <a:cubicBezTo>
                    <a:pt x="157" y="159"/>
                    <a:pt x="160" y="156"/>
                    <a:pt x="162" y="154"/>
                  </a:cubicBezTo>
                  <a:cubicBezTo>
                    <a:pt x="167" y="151"/>
                    <a:pt x="171" y="148"/>
                    <a:pt x="174" y="143"/>
                  </a:cubicBezTo>
                  <a:cubicBezTo>
                    <a:pt x="176" y="139"/>
                    <a:pt x="178" y="134"/>
                    <a:pt x="178" y="128"/>
                  </a:cubicBezTo>
                  <a:cubicBezTo>
                    <a:pt x="178" y="124"/>
                    <a:pt x="179" y="120"/>
                    <a:pt x="181" y="117"/>
                  </a:cubicBezTo>
                  <a:cubicBezTo>
                    <a:pt x="183" y="112"/>
                    <a:pt x="185" y="107"/>
                    <a:pt x="185" y="102"/>
                  </a:cubicBezTo>
                  <a:cubicBezTo>
                    <a:pt x="185" y="97"/>
                    <a:pt x="183" y="92"/>
                    <a:pt x="181" y="87"/>
                  </a:cubicBezTo>
                  <a:cubicBezTo>
                    <a:pt x="179" y="84"/>
                    <a:pt x="178" y="80"/>
                    <a:pt x="178" y="77"/>
                  </a:cubicBezTo>
                  <a:cubicBezTo>
                    <a:pt x="178" y="71"/>
                    <a:pt x="176" y="66"/>
                    <a:pt x="174" y="62"/>
                  </a:cubicBezTo>
                  <a:cubicBezTo>
                    <a:pt x="171" y="57"/>
                    <a:pt x="168" y="54"/>
                    <a:pt x="163" y="51"/>
                  </a:cubicBezTo>
                  <a:cubicBezTo>
                    <a:pt x="160" y="49"/>
                    <a:pt x="157" y="46"/>
                    <a:pt x="155" y="43"/>
                  </a:cubicBezTo>
                  <a:cubicBezTo>
                    <a:pt x="152" y="38"/>
                    <a:pt x="149" y="34"/>
                    <a:pt x="144" y="32"/>
                  </a:cubicBezTo>
                  <a:cubicBezTo>
                    <a:pt x="140" y="29"/>
                    <a:pt x="135" y="28"/>
                    <a:pt x="129" y="28"/>
                  </a:cubicBezTo>
                  <a:cubicBezTo>
                    <a:pt x="126" y="28"/>
                    <a:pt x="122" y="27"/>
                    <a:pt x="119" y="25"/>
                  </a:cubicBezTo>
                  <a:cubicBezTo>
                    <a:pt x="113" y="22"/>
                    <a:pt x="108" y="21"/>
                    <a:pt x="103" y="21"/>
                  </a:cubicBezTo>
                  <a:cubicBezTo>
                    <a:pt x="98" y="21"/>
                    <a:pt x="93" y="22"/>
                    <a:pt x="88" y="25"/>
                  </a:cubicBezTo>
                  <a:cubicBezTo>
                    <a:pt x="85" y="27"/>
                    <a:pt x="82" y="28"/>
                    <a:pt x="78" y="29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79" y="29"/>
                    <a:pt x="79" y="29"/>
                    <a:pt x="79" y="29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83" y="32"/>
                    <a:pt x="86" y="31"/>
                    <a:pt x="90" y="29"/>
                  </a:cubicBezTo>
                  <a:cubicBezTo>
                    <a:pt x="95" y="26"/>
                    <a:pt x="99" y="25"/>
                    <a:pt x="103" y="25"/>
                  </a:cubicBezTo>
                  <a:cubicBezTo>
                    <a:pt x="108" y="25"/>
                    <a:pt x="112" y="26"/>
                    <a:pt x="117" y="29"/>
                  </a:cubicBezTo>
                  <a:cubicBezTo>
                    <a:pt x="120" y="31"/>
                    <a:pt x="125" y="32"/>
                    <a:pt x="129" y="32"/>
                  </a:cubicBezTo>
                  <a:cubicBezTo>
                    <a:pt x="134" y="32"/>
                    <a:pt x="139" y="33"/>
                    <a:pt x="142" y="35"/>
                  </a:cubicBezTo>
                  <a:cubicBezTo>
                    <a:pt x="146" y="37"/>
                    <a:pt x="149" y="41"/>
                    <a:pt x="152" y="45"/>
                  </a:cubicBezTo>
                  <a:cubicBezTo>
                    <a:pt x="154" y="49"/>
                    <a:pt x="157" y="52"/>
                    <a:pt x="161" y="54"/>
                  </a:cubicBezTo>
                  <a:cubicBezTo>
                    <a:pt x="165" y="57"/>
                    <a:pt x="168" y="60"/>
                    <a:pt x="170" y="64"/>
                  </a:cubicBezTo>
                  <a:cubicBezTo>
                    <a:pt x="173" y="67"/>
                    <a:pt x="174" y="72"/>
                    <a:pt x="174" y="77"/>
                  </a:cubicBezTo>
                  <a:cubicBezTo>
                    <a:pt x="174" y="81"/>
                    <a:pt x="175" y="85"/>
                    <a:pt x="177" y="89"/>
                  </a:cubicBezTo>
                  <a:cubicBezTo>
                    <a:pt x="180" y="94"/>
                    <a:pt x="181" y="98"/>
                    <a:pt x="181" y="102"/>
                  </a:cubicBezTo>
                  <a:cubicBezTo>
                    <a:pt x="181" y="107"/>
                    <a:pt x="180" y="111"/>
                    <a:pt x="177" y="115"/>
                  </a:cubicBezTo>
                  <a:cubicBezTo>
                    <a:pt x="175" y="119"/>
                    <a:pt x="174" y="123"/>
                    <a:pt x="174" y="128"/>
                  </a:cubicBezTo>
                  <a:cubicBezTo>
                    <a:pt x="174" y="133"/>
                    <a:pt x="173" y="137"/>
                    <a:pt x="170" y="141"/>
                  </a:cubicBezTo>
                  <a:cubicBezTo>
                    <a:pt x="168" y="145"/>
                    <a:pt x="165" y="148"/>
                    <a:pt x="160" y="151"/>
                  </a:cubicBezTo>
                  <a:cubicBezTo>
                    <a:pt x="157" y="153"/>
                    <a:pt x="154" y="156"/>
                    <a:pt x="152" y="159"/>
                  </a:cubicBezTo>
                  <a:cubicBezTo>
                    <a:pt x="149" y="164"/>
                    <a:pt x="146" y="167"/>
                    <a:pt x="142" y="169"/>
                  </a:cubicBezTo>
                  <a:cubicBezTo>
                    <a:pt x="139" y="171"/>
                    <a:pt x="134" y="173"/>
                    <a:pt x="129" y="173"/>
                  </a:cubicBezTo>
                  <a:cubicBezTo>
                    <a:pt x="125" y="173"/>
                    <a:pt x="120" y="174"/>
                    <a:pt x="116" y="176"/>
                  </a:cubicBezTo>
                  <a:cubicBezTo>
                    <a:pt x="112" y="179"/>
                    <a:pt x="107" y="180"/>
                    <a:pt x="103" y="180"/>
                  </a:cubicBezTo>
                  <a:cubicBezTo>
                    <a:pt x="99" y="180"/>
                    <a:pt x="95" y="179"/>
                    <a:pt x="90" y="176"/>
                  </a:cubicBezTo>
                  <a:cubicBezTo>
                    <a:pt x="87" y="174"/>
                    <a:pt x="82" y="173"/>
                    <a:pt x="78" y="173"/>
                  </a:cubicBezTo>
                  <a:cubicBezTo>
                    <a:pt x="73" y="173"/>
                    <a:pt x="68" y="172"/>
                    <a:pt x="64" y="169"/>
                  </a:cubicBezTo>
                  <a:cubicBezTo>
                    <a:pt x="61" y="167"/>
                    <a:pt x="57" y="164"/>
                    <a:pt x="55" y="159"/>
                  </a:cubicBezTo>
                  <a:cubicBezTo>
                    <a:pt x="53" y="156"/>
                    <a:pt x="50" y="153"/>
                    <a:pt x="47" y="151"/>
                  </a:cubicBezTo>
                  <a:cubicBezTo>
                    <a:pt x="42" y="148"/>
                    <a:pt x="38" y="145"/>
                    <a:pt x="36" y="141"/>
                  </a:cubicBezTo>
                  <a:cubicBezTo>
                    <a:pt x="34" y="137"/>
                    <a:pt x="33" y="133"/>
                    <a:pt x="33" y="127"/>
                  </a:cubicBezTo>
                  <a:cubicBezTo>
                    <a:pt x="33" y="123"/>
                    <a:pt x="31" y="119"/>
                    <a:pt x="30" y="115"/>
                  </a:cubicBezTo>
                  <a:cubicBezTo>
                    <a:pt x="27" y="111"/>
                    <a:pt x="26" y="107"/>
                    <a:pt x="26" y="102"/>
                  </a:cubicBezTo>
                  <a:cubicBezTo>
                    <a:pt x="26" y="98"/>
                    <a:pt x="27" y="94"/>
                    <a:pt x="29" y="89"/>
                  </a:cubicBezTo>
                  <a:cubicBezTo>
                    <a:pt x="31" y="86"/>
                    <a:pt x="33" y="81"/>
                    <a:pt x="33" y="77"/>
                  </a:cubicBezTo>
                  <a:cubicBezTo>
                    <a:pt x="33" y="72"/>
                    <a:pt x="34" y="67"/>
                    <a:pt x="36" y="63"/>
                  </a:cubicBezTo>
                  <a:cubicBezTo>
                    <a:pt x="39" y="60"/>
                    <a:pt x="42" y="56"/>
                    <a:pt x="46" y="54"/>
                  </a:cubicBezTo>
                  <a:cubicBezTo>
                    <a:pt x="50" y="52"/>
                    <a:pt x="53" y="49"/>
                    <a:pt x="55" y="46"/>
                  </a:cubicBezTo>
                  <a:cubicBezTo>
                    <a:pt x="57" y="42"/>
                    <a:pt x="60" y="38"/>
                    <a:pt x="63" y="36"/>
                  </a:cubicBezTo>
                  <a:cubicBezTo>
                    <a:pt x="66" y="34"/>
                    <a:pt x="70" y="33"/>
                    <a:pt x="75" y="33"/>
                  </a:cubicBezTo>
                  <a:cubicBezTo>
                    <a:pt x="76" y="33"/>
                    <a:pt x="77" y="33"/>
                    <a:pt x="78" y="33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33"/>
                    <a:pt x="79" y="33"/>
                    <a:pt x="79" y="33"/>
                  </a:cubicBezTo>
                  <a:lnTo>
                    <a:pt x="79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" name="Freeform 106">
              <a:extLst>
                <a:ext uri="{FF2B5EF4-FFF2-40B4-BE49-F238E27FC236}">
                  <a16:creationId xmlns:a16="http://schemas.microsoft.com/office/drawing/2014/main" id="{618D6093-3A3C-49CB-ABF9-D11FD57C201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004425" y="2833688"/>
              <a:ext cx="92075" cy="92075"/>
            </a:xfrm>
            <a:custGeom>
              <a:avLst/>
              <a:gdLst>
                <a:gd name="T0" fmla="*/ 56 w 161"/>
                <a:gd name="T1" fmla="*/ 10 h 162"/>
                <a:gd name="T2" fmla="*/ 66 w 161"/>
                <a:gd name="T3" fmla="*/ 6 h 162"/>
                <a:gd name="T4" fmla="*/ 95 w 161"/>
                <a:gd name="T5" fmla="*/ 6 h 162"/>
                <a:gd name="T6" fmla="*/ 106 w 161"/>
                <a:gd name="T7" fmla="*/ 9 h 162"/>
                <a:gd name="T8" fmla="*/ 130 w 161"/>
                <a:gd name="T9" fmla="*/ 23 h 162"/>
                <a:gd name="T10" fmla="*/ 139 w 161"/>
                <a:gd name="T11" fmla="*/ 31 h 162"/>
                <a:gd name="T12" fmla="*/ 153 w 161"/>
                <a:gd name="T13" fmla="*/ 56 h 162"/>
                <a:gd name="T14" fmla="*/ 156 w 161"/>
                <a:gd name="T15" fmla="*/ 67 h 162"/>
                <a:gd name="T16" fmla="*/ 156 w 161"/>
                <a:gd name="T17" fmla="*/ 95 h 162"/>
                <a:gd name="T18" fmla="*/ 153 w 161"/>
                <a:gd name="T19" fmla="*/ 107 h 162"/>
                <a:gd name="T20" fmla="*/ 138 w 161"/>
                <a:gd name="T21" fmla="*/ 132 h 162"/>
                <a:gd name="T22" fmla="*/ 130 w 161"/>
                <a:gd name="T23" fmla="*/ 139 h 162"/>
                <a:gd name="T24" fmla="*/ 106 w 161"/>
                <a:gd name="T25" fmla="*/ 154 h 162"/>
                <a:gd name="T26" fmla="*/ 94 w 161"/>
                <a:gd name="T27" fmla="*/ 157 h 162"/>
                <a:gd name="T28" fmla="*/ 66 w 161"/>
                <a:gd name="T29" fmla="*/ 157 h 162"/>
                <a:gd name="T30" fmla="*/ 55 w 161"/>
                <a:gd name="T31" fmla="*/ 154 h 162"/>
                <a:gd name="T32" fmla="*/ 30 w 161"/>
                <a:gd name="T33" fmla="*/ 139 h 162"/>
                <a:gd name="T34" fmla="*/ 23 w 161"/>
                <a:gd name="T35" fmla="*/ 132 h 162"/>
                <a:gd name="T36" fmla="*/ 8 w 161"/>
                <a:gd name="T37" fmla="*/ 106 h 162"/>
                <a:gd name="T38" fmla="*/ 5 w 161"/>
                <a:gd name="T39" fmla="*/ 95 h 162"/>
                <a:gd name="T40" fmla="*/ 5 w 161"/>
                <a:gd name="T41" fmla="*/ 67 h 162"/>
                <a:gd name="T42" fmla="*/ 8 w 161"/>
                <a:gd name="T43" fmla="*/ 56 h 162"/>
                <a:gd name="T44" fmla="*/ 22 w 161"/>
                <a:gd name="T45" fmla="*/ 31 h 162"/>
                <a:gd name="T46" fmla="*/ 30 w 161"/>
                <a:gd name="T47" fmla="*/ 24 h 162"/>
                <a:gd name="T48" fmla="*/ 56 w 161"/>
                <a:gd name="T49" fmla="*/ 10 h 162"/>
                <a:gd name="T50" fmla="*/ 80 w 161"/>
                <a:gd name="T51" fmla="*/ 24 h 162"/>
                <a:gd name="T52" fmla="*/ 74 w 161"/>
                <a:gd name="T53" fmla="*/ 26 h 162"/>
                <a:gd name="T54" fmla="*/ 41 w 161"/>
                <a:gd name="T55" fmla="*/ 46 h 162"/>
                <a:gd name="T56" fmla="*/ 38 w 161"/>
                <a:gd name="T57" fmla="*/ 47 h 162"/>
                <a:gd name="T58" fmla="*/ 30 w 161"/>
                <a:gd name="T59" fmla="*/ 61 h 162"/>
                <a:gd name="T60" fmla="*/ 28 w 161"/>
                <a:gd name="T61" fmla="*/ 71 h 162"/>
                <a:gd name="T62" fmla="*/ 27 w 161"/>
                <a:gd name="T63" fmla="*/ 91 h 162"/>
                <a:gd name="T64" fmla="*/ 45 w 161"/>
                <a:gd name="T65" fmla="*/ 122 h 162"/>
                <a:gd name="T66" fmla="*/ 63 w 161"/>
                <a:gd name="T67" fmla="*/ 132 h 162"/>
                <a:gd name="T68" fmla="*/ 98 w 161"/>
                <a:gd name="T69" fmla="*/ 133 h 162"/>
                <a:gd name="T70" fmla="*/ 116 w 161"/>
                <a:gd name="T71" fmla="*/ 122 h 162"/>
                <a:gd name="T72" fmla="*/ 133 w 161"/>
                <a:gd name="T73" fmla="*/ 93 h 162"/>
                <a:gd name="T74" fmla="*/ 128 w 161"/>
                <a:gd name="T75" fmla="*/ 52 h 162"/>
                <a:gd name="T76" fmla="*/ 124 w 161"/>
                <a:gd name="T77" fmla="*/ 48 h 162"/>
                <a:gd name="T78" fmla="*/ 88 w 161"/>
                <a:gd name="T79" fmla="*/ 27 h 162"/>
                <a:gd name="T80" fmla="*/ 80 w 161"/>
                <a:gd name="T81" fmla="*/ 24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1" h="162">
                  <a:moveTo>
                    <a:pt x="56" y="10"/>
                  </a:moveTo>
                  <a:cubicBezTo>
                    <a:pt x="59" y="9"/>
                    <a:pt x="63" y="8"/>
                    <a:pt x="66" y="6"/>
                  </a:cubicBezTo>
                  <a:cubicBezTo>
                    <a:pt x="76" y="0"/>
                    <a:pt x="85" y="0"/>
                    <a:pt x="95" y="6"/>
                  </a:cubicBezTo>
                  <a:cubicBezTo>
                    <a:pt x="98" y="8"/>
                    <a:pt x="102" y="9"/>
                    <a:pt x="106" y="9"/>
                  </a:cubicBezTo>
                  <a:cubicBezTo>
                    <a:pt x="117" y="9"/>
                    <a:pt x="125" y="14"/>
                    <a:pt x="130" y="23"/>
                  </a:cubicBezTo>
                  <a:cubicBezTo>
                    <a:pt x="133" y="26"/>
                    <a:pt x="136" y="29"/>
                    <a:pt x="139" y="31"/>
                  </a:cubicBezTo>
                  <a:cubicBezTo>
                    <a:pt x="148" y="37"/>
                    <a:pt x="153" y="45"/>
                    <a:pt x="153" y="56"/>
                  </a:cubicBezTo>
                  <a:cubicBezTo>
                    <a:pt x="153" y="60"/>
                    <a:pt x="154" y="64"/>
                    <a:pt x="156" y="67"/>
                  </a:cubicBezTo>
                  <a:cubicBezTo>
                    <a:pt x="161" y="77"/>
                    <a:pt x="161" y="86"/>
                    <a:pt x="156" y="95"/>
                  </a:cubicBezTo>
                  <a:cubicBezTo>
                    <a:pt x="154" y="99"/>
                    <a:pt x="153" y="103"/>
                    <a:pt x="153" y="107"/>
                  </a:cubicBezTo>
                  <a:cubicBezTo>
                    <a:pt x="153" y="118"/>
                    <a:pt x="148" y="126"/>
                    <a:pt x="138" y="132"/>
                  </a:cubicBezTo>
                  <a:cubicBezTo>
                    <a:pt x="135" y="133"/>
                    <a:pt x="132" y="136"/>
                    <a:pt x="130" y="139"/>
                  </a:cubicBezTo>
                  <a:cubicBezTo>
                    <a:pt x="125" y="149"/>
                    <a:pt x="117" y="153"/>
                    <a:pt x="106" y="154"/>
                  </a:cubicBezTo>
                  <a:cubicBezTo>
                    <a:pt x="102" y="154"/>
                    <a:pt x="98" y="155"/>
                    <a:pt x="94" y="157"/>
                  </a:cubicBezTo>
                  <a:cubicBezTo>
                    <a:pt x="85" y="162"/>
                    <a:pt x="75" y="162"/>
                    <a:pt x="66" y="157"/>
                  </a:cubicBezTo>
                  <a:cubicBezTo>
                    <a:pt x="63" y="155"/>
                    <a:pt x="59" y="154"/>
                    <a:pt x="55" y="154"/>
                  </a:cubicBezTo>
                  <a:cubicBezTo>
                    <a:pt x="44" y="154"/>
                    <a:pt x="36" y="149"/>
                    <a:pt x="30" y="139"/>
                  </a:cubicBezTo>
                  <a:cubicBezTo>
                    <a:pt x="28" y="136"/>
                    <a:pt x="25" y="133"/>
                    <a:pt x="23" y="132"/>
                  </a:cubicBezTo>
                  <a:cubicBezTo>
                    <a:pt x="13" y="126"/>
                    <a:pt x="8" y="118"/>
                    <a:pt x="8" y="106"/>
                  </a:cubicBezTo>
                  <a:cubicBezTo>
                    <a:pt x="8" y="102"/>
                    <a:pt x="7" y="99"/>
                    <a:pt x="5" y="95"/>
                  </a:cubicBezTo>
                  <a:cubicBezTo>
                    <a:pt x="0" y="86"/>
                    <a:pt x="0" y="77"/>
                    <a:pt x="5" y="67"/>
                  </a:cubicBezTo>
                  <a:cubicBezTo>
                    <a:pt x="7" y="64"/>
                    <a:pt x="8" y="60"/>
                    <a:pt x="8" y="56"/>
                  </a:cubicBezTo>
                  <a:cubicBezTo>
                    <a:pt x="8" y="45"/>
                    <a:pt x="13" y="37"/>
                    <a:pt x="22" y="31"/>
                  </a:cubicBezTo>
                  <a:cubicBezTo>
                    <a:pt x="25" y="29"/>
                    <a:pt x="28" y="27"/>
                    <a:pt x="30" y="24"/>
                  </a:cubicBezTo>
                  <a:cubicBezTo>
                    <a:pt x="36" y="14"/>
                    <a:pt x="44" y="9"/>
                    <a:pt x="56" y="10"/>
                  </a:cubicBezTo>
                  <a:close/>
                  <a:moveTo>
                    <a:pt x="80" y="24"/>
                  </a:moveTo>
                  <a:cubicBezTo>
                    <a:pt x="78" y="25"/>
                    <a:pt x="76" y="25"/>
                    <a:pt x="74" y="26"/>
                  </a:cubicBezTo>
                  <a:cubicBezTo>
                    <a:pt x="63" y="32"/>
                    <a:pt x="46" y="30"/>
                    <a:pt x="41" y="46"/>
                  </a:cubicBezTo>
                  <a:cubicBezTo>
                    <a:pt x="40" y="47"/>
                    <a:pt x="39" y="47"/>
                    <a:pt x="38" y="47"/>
                  </a:cubicBezTo>
                  <a:cubicBezTo>
                    <a:pt x="32" y="50"/>
                    <a:pt x="30" y="55"/>
                    <a:pt x="30" y="61"/>
                  </a:cubicBezTo>
                  <a:cubicBezTo>
                    <a:pt x="30" y="64"/>
                    <a:pt x="29" y="69"/>
                    <a:pt x="28" y="71"/>
                  </a:cubicBezTo>
                  <a:cubicBezTo>
                    <a:pt x="23" y="78"/>
                    <a:pt x="26" y="84"/>
                    <a:pt x="27" y="91"/>
                  </a:cubicBezTo>
                  <a:cubicBezTo>
                    <a:pt x="30" y="104"/>
                    <a:pt x="35" y="113"/>
                    <a:pt x="45" y="122"/>
                  </a:cubicBezTo>
                  <a:cubicBezTo>
                    <a:pt x="51" y="127"/>
                    <a:pt x="56" y="130"/>
                    <a:pt x="63" y="132"/>
                  </a:cubicBezTo>
                  <a:cubicBezTo>
                    <a:pt x="75" y="136"/>
                    <a:pt x="85" y="137"/>
                    <a:pt x="98" y="133"/>
                  </a:cubicBezTo>
                  <a:cubicBezTo>
                    <a:pt x="105" y="130"/>
                    <a:pt x="110" y="127"/>
                    <a:pt x="116" y="122"/>
                  </a:cubicBezTo>
                  <a:cubicBezTo>
                    <a:pt x="126" y="113"/>
                    <a:pt x="128" y="103"/>
                    <a:pt x="133" y="93"/>
                  </a:cubicBezTo>
                  <a:cubicBezTo>
                    <a:pt x="140" y="76"/>
                    <a:pt x="128" y="65"/>
                    <a:pt x="128" y="52"/>
                  </a:cubicBezTo>
                  <a:cubicBezTo>
                    <a:pt x="128" y="50"/>
                    <a:pt x="125" y="49"/>
                    <a:pt x="124" y="48"/>
                  </a:cubicBezTo>
                  <a:cubicBezTo>
                    <a:pt x="114" y="37"/>
                    <a:pt x="103" y="29"/>
                    <a:pt x="88" y="27"/>
                  </a:cubicBezTo>
                  <a:cubicBezTo>
                    <a:pt x="85" y="27"/>
                    <a:pt x="83" y="25"/>
                    <a:pt x="8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107">
              <a:extLst>
                <a:ext uri="{FF2B5EF4-FFF2-40B4-BE49-F238E27FC236}">
                  <a16:creationId xmlns:a16="http://schemas.microsoft.com/office/drawing/2014/main" id="{9F5EB24B-740B-4712-8065-3FD3DFC1E3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004425" y="2833688"/>
              <a:ext cx="92075" cy="93663"/>
            </a:xfrm>
            <a:custGeom>
              <a:avLst/>
              <a:gdLst>
                <a:gd name="T0" fmla="*/ 68 w 163"/>
                <a:gd name="T1" fmla="*/ 8 h 163"/>
                <a:gd name="T2" fmla="*/ 107 w 163"/>
                <a:gd name="T3" fmla="*/ 11 h 163"/>
                <a:gd name="T4" fmla="*/ 139 w 163"/>
                <a:gd name="T5" fmla="*/ 33 h 163"/>
                <a:gd name="T6" fmla="*/ 155 w 163"/>
                <a:gd name="T7" fmla="*/ 68 h 163"/>
                <a:gd name="T8" fmla="*/ 152 w 163"/>
                <a:gd name="T9" fmla="*/ 107 h 163"/>
                <a:gd name="T10" fmla="*/ 130 w 163"/>
                <a:gd name="T11" fmla="*/ 138 h 163"/>
                <a:gd name="T12" fmla="*/ 94 w 163"/>
                <a:gd name="T13" fmla="*/ 155 h 163"/>
                <a:gd name="T14" fmla="*/ 56 w 163"/>
                <a:gd name="T15" fmla="*/ 152 h 163"/>
                <a:gd name="T16" fmla="*/ 25 w 163"/>
                <a:gd name="T17" fmla="*/ 130 h 163"/>
                <a:gd name="T18" fmla="*/ 8 w 163"/>
                <a:gd name="T19" fmla="*/ 94 h 163"/>
                <a:gd name="T20" fmla="*/ 11 w 163"/>
                <a:gd name="T21" fmla="*/ 56 h 163"/>
                <a:gd name="T22" fmla="*/ 33 w 163"/>
                <a:gd name="T23" fmla="*/ 25 h 163"/>
                <a:gd name="T24" fmla="*/ 56 w 163"/>
                <a:gd name="T25" fmla="*/ 12 h 163"/>
                <a:gd name="T26" fmla="*/ 57 w 163"/>
                <a:gd name="T27" fmla="*/ 10 h 163"/>
                <a:gd name="T28" fmla="*/ 39 w 163"/>
                <a:gd name="T29" fmla="*/ 12 h 163"/>
                <a:gd name="T30" fmla="*/ 11 w 163"/>
                <a:gd name="T31" fmla="*/ 40 h 163"/>
                <a:gd name="T32" fmla="*/ 0 w 163"/>
                <a:gd name="T33" fmla="*/ 81 h 163"/>
                <a:gd name="T34" fmla="*/ 11 w 163"/>
                <a:gd name="T35" fmla="*/ 122 h 163"/>
                <a:gd name="T36" fmla="*/ 40 w 163"/>
                <a:gd name="T37" fmla="*/ 152 h 163"/>
                <a:gd name="T38" fmla="*/ 81 w 163"/>
                <a:gd name="T39" fmla="*/ 163 h 163"/>
                <a:gd name="T40" fmla="*/ 122 w 163"/>
                <a:gd name="T41" fmla="*/ 152 h 163"/>
                <a:gd name="T42" fmla="*/ 152 w 163"/>
                <a:gd name="T43" fmla="*/ 122 h 163"/>
                <a:gd name="T44" fmla="*/ 163 w 163"/>
                <a:gd name="T45" fmla="*/ 81 h 163"/>
                <a:gd name="T46" fmla="*/ 152 w 163"/>
                <a:gd name="T47" fmla="*/ 41 h 163"/>
                <a:gd name="T48" fmla="*/ 122 w 163"/>
                <a:gd name="T49" fmla="*/ 11 h 163"/>
                <a:gd name="T50" fmla="*/ 81 w 163"/>
                <a:gd name="T51" fmla="*/ 0 h 163"/>
                <a:gd name="T52" fmla="*/ 57 w 163"/>
                <a:gd name="T53" fmla="*/ 10 h 163"/>
                <a:gd name="T54" fmla="*/ 81 w 163"/>
                <a:gd name="T55" fmla="*/ 24 h 163"/>
                <a:gd name="T56" fmla="*/ 56 w 163"/>
                <a:gd name="T57" fmla="*/ 30 h 163"/>
                <a:gd name="T58" fmla="*/ 41 w 163"/>
                <a:gd name="T59" fmla="*/ 46 h 163"/>
                <a:gd name="T60" fmla="*/ 41 w 163"/>
                <a:gd name="T61" fmla="*/ 46 h 163"/>
                <a:gd name="T62" fmla="*/ 40 w 163"/>
                <a:gd name="T63" fmla="*/ 45 h 163"/>
                <a:gd name="T64" fmla="*/ 40 w 163"/>
                <a:gd name="T65" fmla="*/ 45 h 163"/>
                <a:gd name="T66" fmla="*/ 31 w 163"/>
                <a:gd name="T67" fmla="*/ 52 h 163"/>
                <a:gd name="T68" fmla="*/ 24 w 163"/>
                <a:gd name="T69" fmla="*/ 80 h 163"/>
                <a:gd name="T70" fmla="*/ 63 w 163"/>
                <a:gd name="T71" fmla="*/ 134 h 163"/>
                <a:gd name="T72" fmla="*/ 119 w 163"/>
                <a:gd name="T73" fmla="*/ 123 h 163"/>
                <a:gd name="T74" fmla="*/ 138 w 163"/>
                <a:gd name="T75" fmla="*/ 82 h 163"/>
                <a:gd name="T76" fmla="*/ 131 w 163"/>
                <a:gd name="T77" fmla="*/ 52 h 163"/>
                <a:gd name="T78" fmla="*/ 131 w 163"/>
                <a:gd name="T79" fmla="*/ 51 h 163"/>
                <a:gd name="T80" fmla="*/ 131 w 163"/>
                <a:gd name="T81" fmla="*/ 51 h 163"/>
                <a:gd name="T82" fmla="*/ 131 w 163"/>
                <a:gd name="T83" fmla="*/ 50 h 163"/>
                <a:gd name="T84" fmla="*/ 127 w 163"/>
                <a:gd name="T85" fmla="*/ 47 h 163"/>
                <a:gd name="T86" fmla="*/ 82 w 163"/>
                <a:gd name="T87" fmla="*/ 22 h 163"/>
                <a:gd name="T88" fmla="*/ 81 w 163"/>
                <a:gd name="T89" fmla="*/ 26 h 163"/>
                <a:gd name="T90" fmla="*/ 126 w 163"/>
                <a:gd name="T91" fmla="*/ 51 h 163"/>
                <a:gd name="T92" fmla="*/ 128 w 163"/>
                <a:gd name="T93" fmla="*/ 52 h 163"/>
                <a:gd name="T94" fmla="*/ 128 w 163"/>
                <a:gd name="T95" fmla="*/ 52 h 163"/>
                <a:gd name="T96" fmla="*/ 127 w 163"/>
                <a:gd name="T97" fmla="*/ 52 h 163"/>
                <a:gd name="T98" fmla="*/ 127 w 163"/>
                <a:gd name="T99" fmla="*/ 52 h 163"/>
                <a:gd name="T100" fmla="*/ 127 w 163"/>
                <a:gd name="T101" fmla="*/ 52 h 163"/>
                <a:gd name="T102" fmla="*/ 127 w 163"/>
                <a:gd name="T103" fmla="*/ 52 h 163"/>
                <a:gd name="T104" fmla="*/ 127 w 163"/>
                <a:gd name="T105" fmla="*/ 52 h 163"/>
                <a:gd name="T106" fmla="*/ 132 w 163"/>
                <a:gd name="T107" fmla="*/ 92 h 163"/>
                <a:gd name="T108" fmla="*/ 98 w 163"/>
                <a:gd name="T109" fmla="*/ 131 h 163"/>
                <a:gd name="T110" fmla="*/ 47 w 163"/>
                <a:gd name="T111" fmla="*/ 121 h 163"/>
                <a:gd name="T112" fmla="*/ 30 w 163"/>
                <a:gd name="T113" fmla="*/ 72 h 163"/>
                <a:gd name="T114" fmla="*/ 40 w 163"/>
                <a:gd name="T115" fmla="*/ 49 h 163"/>
                <a:gd name="T116" fmla="*/ 43 w 163"/>
                <a:gd name="T117" fmla="*/ 47 h 163"/>
                <a:gd name="T118" fmla="*/ 76 w 163"/>
                <a:gd name="T119" fmla="*/ 28 h 163"/>
                <a:gd name="T120" fmla="*/ 81 w 163"/>
                <a:gd name="T121" fmla="*/ 26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3" h="163">
                  <a:moveTo>
                    <a:pt x="57" y="10"/>
                  </a:moveTo>
                  <a:cubicBezTo>
                    <a:pt x="57" y="12"/>
                    <a:pt x="57" y="12"/>
                    <a:pt x="57" y="12"/>
                  </a:cubicBezTo>
                  <a:cubicBezTo>
                    <a:pt x="61" y="11"/>
                    <a:pt x="64" y="10"/>
                    <a:pt x="68" y="8"/>
                  </a:cubicBezTo>
                  <a:cubicBezTo>
                    <a:pt x="73" y="5"/>
                    <a:pt x="77" y="4"/>
                    <a:pt x="81" y="4"/>
                  </a:cubicBezTo>
                  <a:cubicBezTo>
                    <a:pt x="86" y="4"/>
                    <a:pt x="90" y="5"/>
                    <a:pt x="95" y="8"/>
                  </a:cubicBezTo>
                  <a:cubicBezTo>
                    <a:pt x="98" y="10"/>
                    <a:pt x="103" y="11"/>
                    <a:pt x="107" y="11"/>
                  </a:cubicBezTo>
                  <a:cubicBezTo>
                    <a:pt x="112" y="11"/>
                    <a:pt x="117" y="12"/>
                    <a:pt x="120" y="14"/>
                  </a:cubicBezTo>
                  <a:cubicBezTo>
                    <a:pt x="124" y="16"/>
                    <a:pt x="127" y="20"/>
                    <a:pt x="130" y="24"/>
                  </a:cubicBezTo>
                  <a:cubicBezTo>
                    <a:pt x="132" y="28"/>
                    <a:pt x="135" y="31"/>
                    <a:pt x="139" y="33"/>
                  </a:cubicBezTo>
                  <a:cubicBezTo>
                    <a:pt x="143" y="36"/>
                    <a:pt x="146" y="39"/>
                    <a:pt x="148" y="43"/>
                  </a:cubicBezTo>
                  <a:cubicBezTo>
                    <a:pt x="151" y="46"/>
                    <a:pt x="152" y="51"/>
                    <a:pt x="152" y="56"/>
                  </a:cubicBezTo>
                  <a:cubicBezTo>
                    <a:pt x="152" y="60"/>
                    <a:pt x="153" y="64"/>
                    <a:pt x="155" y="68"/>
                  </a:cubicBezTo>
                  <a:cubicBezTo>
                    <a:pt x="158" y="73"/>
                    <a:pt x="159" y="77"/>
                    <a:pt x="159" y="81"/>
                  </a:cubicBezTo>
                  <a:cubicBezTo>
                    <a:pt x="159" y="86"/>
                    <a:pt x="158" y="90"/>
                    <a:pt x="155" y="94"/>
                  </a:cubicBezTo>
                  <a:cubicBezTo>
                    <a:pt x="153" y="98"/>
                    <a:pt x="152" y="102"/>
                    <a:pt x="152" y="107"/>
                  </a:cubicBezTo>
                  <a:cubicBezTo>
                    <a:pt x="152" y="112"/>
                    <a:pt x="151" y="116"/>
                    <a:pt x="148" y="120"/>
                  </a:cubicBezTo>
                  <a:cubicBezTo>
                    <a:pt x="146" y="124"/>
                    <a:pt x="143" y="127"/>
                    <a:pt x="138" y="130"/>
                  </a:cubicBezTo>
                  <a:cubicBezTo>
                    <a:pt x="135" y="132"/>
                    <a:pt x="132" y="135"/>
                    <a:pt x="130" y="138"/>
                  </a:cubicBezTo>
                  <a:cubicBezTo>
                    <a:pt x="127" y="143"/>
                    <a:pt x="124" y="146"/>
                    <a:pt x="120" y="148"/>
                  </a:cubicBezTo>
                  <a:cubicBezTo>
                    <a:pt x="117" y="150"/>
                    <a:pt x="112" y="152"/>
                    <a:pt x="107" y="152"/>
                  </a:cubicBezTo>
                  <a:cubicBezTo>
                    <a:pt x="103" y="152"/>
                    <a:pt x="98" y="153"/>
                    <a:pt x="94" y="155"/>
                  </a:cubicBezTo>
                  <a:cubicBezTo>
                    <a:pt x="90" y="158"/>
                    <a:pt x="85" y="159"/>
                    <a:pt x="81" y="159"/>
                  </a:cubicBezTo>
                  <a:cubicBezTo>
                    <a:pt x="77" y="159"/>
                    <a:pt x="73" y="158"/>
                    <a:pt x="68" y="155"/>
                  </a:cubicBezTo>
                  <a:cubicBezTo>
                    <a:pt x="65" y="153"/>
                    <a:pt x="60" y="152"/>
                    <a:pt x="56" y="152"/>
                  </a:cubicBezTo>
                  <a:cubicBezTo>
                    <a:pt x="51" y="152"/>
                    <a:pt x="46" y="151"/>
                    <a:pt x="42" y="148"/>
                  </a:cubicBezTo>
                  <a:cubicBezTo>
                    <a:pt x="39" y="146"/>
                    <a:pt x="35" y="143"/>
                    <a:pt x="33" y="138"/>
                  </a:cubicBezTo>
                  <a:cubicBezTo>
                    <a:pt x="31" y="135"/>
                    <a:pt x="28" y="132"/>
                    <a:pt x="25" y="130"/>
                  </a:cubicBezTo>
                  <a:cubicBezTo>
                    <a:pt x="20" y="127"/>
                    <a:pt x="16" y="124"/>
                    <a:pt x="14" y="120"/>
                  </a:cubicBezTo>
                  <a:cubicBezTo>
                    <a:pt x="12" y="116"/>
                    <a:pt x="11" y="112"/>
                    <a:pt x="11" y="106"/>
                  </a:cubicBezTo>
                  <a:cubicBezTo>
                    <a:pt x="11" y="102"/>
                    <a:pt x="9" y="98"/>
                    <a:pt x="8" y="94"/>
                  </a:cubicBezTo>
                  <a:cubicBezTo>
                    <a:pt x="5" y="90"/>
                    <a:pt x="4" y="86"/>
                    <a:pt x="4" y="81"/>
                  </a:cubicBezTo>
                  <a:cubicBezTo>
                    <a:pt x="4" y="77"/>
                    <a:pt x="5" y="73"/>
                    <a:pt x="7" y="68"/>
                  </a:cubicBezTo>
                  <a:cubicBezTo>
                    <a:pt x="9" y="65"/>
                    <a:pt x="11" y="60"/>
                    <a:pt x="11" y="56"/>
                  </a:cubicBezTo>
                  <a:cubicBezTo>
                    <a:pt x="11" y="51"/>
                    <a:pt x="12" y="46"/>
                    <a:pt x="14" y="42"/>
                  </a:cubicBezTo>
                  <a:cubicBezTo>
                    <a:pt x="17" y="39"/>
                    <a:pt x="20" y="35"/>
                    <a:pt x="24" y="33"/>
                  </a:cubicBezTo>
                  <a:cubicBezTo>
                    <a:pt x="28" y="31"/>
                    <a:pt x="31" y="28"/>
                    <a:pt x="33" y="25"/>
                  </a:cubicBezTo>
                  <a:cubicBezTo>
                    <a:pt x="35" y="21"/>
                    <a:pt x="38" y="17"/>
                    <a:pt x="41" y="15"/>
                  </a:cubicBezTo>
                  <a:cubicBezTo>
                    <a:pt x="44" y="13"/>
                    <a:pt x="48" y="12"/>
                    <a:pt x="53" y="12"/>
                  </a:cubicBezTo>
                  <a:cubicBezTo>
                    <a:pt x="54" y="12"/>
                    <a:pt x="55" y="12"/>
                    <a:pt x="56" y="1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5" y="8"/>
                    <a:pt x="54" y="8"/>
                    <a:pt x="53" y="8"/>
                  </a:cubicBezTo>
                  <a:cubicBezTo>
                    <a:pt x="47" y="8"/>
                    <a:pt x="43" y="9"/>
                    <a:pt x="39" y="12"/>
                  </a:cubicBezTo>
                  <a:cubicBezTo>
                    <a:pt x="35" y="14"/>
                    <a:pt x="32" y="18"/>
                    <a:pt x="29" y="23"/>
                  </a:cubicBezTo>
                  <a:cubicBezTo>
                    <a:pt x="28" y="25"/>
                    <a:pt x="25" y="28"/>
                    <a:pt x="22" y="29"/>
                  </a:cubicBezTo>
                  <a:cubicBezTo>
                    <a:pt x="17" y="32"/>
                    <a:pt x="14" y="36"/>
                    <a:pt x="11" y="40"/>
                  </a:cubicBezTo>
                  <a:cubicBezTo>
                    <a:pt x="8" y="45"/>
                    <a:pt x="7" y="50"/>
                    <a:pt x="7" y="56"/>
                  </a:cubicBezTo>
                  <a:cubicBezTo>
                    <a:pt x="7" y="59"/>
                    <a:pt x="6" y="63"/>
                    <a:pt x="4" y="66"/>
                  </a:cubicBezTo>
                  <a:cubicBezTo>
                    <a:pt x="1" y="71"/>
                    <a:pt x="0" y="76"/>
                    <a:pt x="0" y="81"/>
                  </a:cubicBezTo>
                  <a:cubicBezTo>
                    <a:pt x="0" y="86"/>
                    <a:pt x="1" y="91"/>
                    <a:pt x="4" y="96"/>
                  </a:cubicBezTo>
                  <a:cubicBezTo>
                    <a:pt x="6" y="99"/>
                    <a:pt x="7" y="103"/>
                    <a:pt x="7" y="106"/>
                  </a:cubicBezTo>
                  <a:cubicBezTo>
                    <a:pt x="7" y="112"/>
                    <a:pt x="8" y="117"/>
                    <a:pt x="11" y="122"/>
                  </a:cubicBezTo>
                  <a:cubicBezTo>
                    <a:pt x="13" y="127"/>
                    <a:pt x="17" y="130"/>
                    <a:pt x="23" y="133"/>
                  </a:cubicBezTo>
                  <a:cubicBezTo>
                    <a:pt x="25" y="135"/>
                    <a:pt x="28" y="137"/>
                    <a:pt x="29" y="140"/>
                  </a:cubicBezTo>
                  <a:cubicBezTo>
                    <a:pt x="32" y="145"/>
                    <a:pt x="36" y="149"/>
                    <a:pt x="40" y="152"/>
                  </a:cubicBezTo>
                  <a:cubicBezTo>
                    <a:pt x="45" y="154"/>
                    <a:pt x="50" y="156"/>
                    <a:pt x="56" y="156"/>
                  </a:cubicBezTo>
                  <a:cubicBezTo>
                    <a:pt x="59" y="156"/>
                    <a:pt x="63" y="157"/>
                    <a:pt x="66" y="159"/>
                  </a:cubicBezTo>
                  <a:cubicBezTo>
                    <a:pt x="71" y="161"/>
                    <a:pt x="76" y="163"/>
                    <a:pt x="81" y="163"/>
                  </a:cubicBezTo>
                  <a:cubicBezTo>
                    <a:pt x="86" y="163"/>
                    <a:pt x="91" y="161"/>
                    <a:pt x="96" y="159"/>
                  </a:cubicBezTo>
                  <a:cubicBezTo>
                    <a:pt x="99" y="157"/>
                    <a:pt x="104" y="156"/>
                    <a:pt x="108" y="156"/>
                  </a:cubicBezTo>
                  <a:cubicBezTo>
                    <a:pt x="113" y="156"/>
                    <a:pt x="118" y="154"/>
                    <a:pt x="122" y="152"/>
                  </a:cubicBezTo>
                  <a:cubicBezTo>
                    <a:pt x="127" y="149"/>
                    <a:pt x="130" y="145"/>
                    <a:pt x="133" y="140"/>
                  </a:cubicBezTo>
                  <a:cubicBezTo>
                    <a:pt x="135" y="138"/>
                    <a:pt x="138" y="135"/>
                    <a:pt x="140" y="133"/>
                  </a:cubicBezTo>
                  <a:cubicBezTo>
                    <a:pt x="145" y="130"/>
                    <a:pt x="149" y="127"/>
                    <a:pt x="152" y="122"/>
                  </a:cubicBezTo>
                  <a:cubicBezTo>
                    <a:pt x="154" y="118"/>
                    <a:pt x="156" y="113"/>
                    <a:pt x="156" y="107"/>
                  </a:cubicBezTo>
                  <a:cubicBezTo>
                    <a:pt x="156" y="103"/>
                    <a:pt x="157" y="99"/>
                    <a:pt x="159" y="96"/>
                  </a:cubicBezTo>
                  <a:cubicBezTo>
                    <a:pt x="161" y="91"/>
                    <a:pt x="163" y="86"/>
                    <a:pt x="163" y="81"/>
                  </a:cubicBezTo>
                  <a:cubicBezTo>
                    <a:pt x="163" y="76"/>
                    <a:pt x="161" y="71"/>
                    <a:pt x="159" y="66"/>
                  </a:cubicBezTo>
                  <a:cubicBezTo>
                    <a:pt x="157" y="63"/>
                    <a:pt x="156" y="59"/>
                    <a:pt x="156" y="56"/>
                  </a:cubicBezTo>
                  <a:cubicBezTo>
                    <a:pt x="156" y="50"/>
                    <a:pt x="154" y="45"/>
                    <a:pt x="152" y="41"/>
                  </a:cubicBezTo>
                  <a:cubicBezTo>
                    <a:pt x="149" y="36"/>
                    <a:pt x="146" y="33"/>
                    <a:pt x="141" y="30"/>
                  </a:cubicBezTo>
                  <a:cubicBezTo>
                    <a:pt x="138" y="28"/>
                    <a:pt x="135" y="25"/>
                    <a:pt x="133" y="22"/>
                  </a:cubicBezTo>
                  <a:cubicBezTo>
                    <a:pt x="130" y="17"/>
                    <a:pt x="127" y="13"/>
                    <a:pt x="122" y="11"/>
                  </a:cubicBezTo>
                  <a:cubicBezTo>
                    <a:pt x="118" y="8"/>
                    <a:pt x="113" y="7"/>
                    <a:pt x="107" y="7"/>
                  </a:cubicBezTo>
                  <a:cubicBezTo>
                    <a:pt x="104" y="7"/>
                    <a:pt x="100" y="6"/>
                    <a:pt x="97" y="4"/>
                  </a:cubicBezTo>
                  <a:cubicBezTo>
                    <a:pt x="91" y="1"/>
                    <a:pt x="86" y="0"/>
                    <a:pt x="81" y="0"/>
                  </a:cubicBezTo>
                  <a:cubicBezTo>
                    <a:pt x="76" y="0"/>
                    <a:pt x="71" y="1"/>
                    <a:pt x="66" y="4"/>
                  </a:cubicBezTo>
                  <a:cubicBezTo>
                    <a:pt x="63" y="6"/>
                    <a:pt x="60" y="7"/>
                    <a:pt x="56" y="8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7" y="8"/>
                    <a:pt x="57" y="8"/>
                    <a:pt x="57" y="8"/>
                  </a:cubicBezTo>
                  <a:lnTo>
                    <a:pt x="57" y="10"/>
                  </a:lnTo>
                  <a:close/>
                  <a:moveTo>
                    <a:pt x="81" y="24"/>
                  </a:moveTo>
                  <a:cubicBezTo>
                    <a:pt x="81" y="22"/>
                    <a:pt x="81" y="22"/>
                    <a:pt x="81" y="22"/>
                  </a:cubicBezTo>
                  <a:cubicBezTo>
                    <a:pt x="79" y="23"/>
                    <a:pt x="77" y="23"/>
                    <a:pt x="75" y="24"/>
                  </a:cubicBezTo>
                  <a:cubicBezTo>
                    <a:pt x="69" y="27"/>
                    <a:pt x="62" y="28"/>
                    <a:pt x="56" y="30"/>
                  </a:cubicBezTo>
                  <a:cubicBezTo>
                    <a:pt x="53" y="32"/>
                    <a:pt x="49" y="33"/>
                    <a:pt x="46" y="35"/>
                  </a:cubicBezTo>
                  <a:cubicBezTo>
                    <a:pt x="44" y="38"/>
                    <a:pt x="41" y="41"/>
                    <a:pt x="40" y="45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45"/>
                    <a:pt x="40" y="45"/>
                    <a:pt x="39" y="45"/>
                  </a:cubicBezTo>
                  <a:cubicBezTo>
                    <a:pt x="39" y="45"/>
                    <a:pt x="38" y="45"/>
                    <a:pt x="38" y="46"/>
                  </a:cubicBezTo>
                  <a:cubicBezTo>
                    <a:pt x="35" y="47"/>
                    <a:pt x="32" y="49"/>
                    <a:pt x="31" y="52"/>
                  </a:cubicBezTo>
                  <a:cubicBezTo>
                    <a:pt x="29" y="55"/>
                    <a:pt x="29" y="58"/>
                    <a:pt x="29" y="61"/>
                  </a:cubicBezTo>
                  <a:cubicBezTo>
                    <a:pt x="29" y="64"/>
                    <a:pt x="28" y="68"/>
                    <a:pt x="27" y="70"/>
                  </a:cubicBezTo>
                  <a:cubicBezTo>
                    <a:pt x="25" y="73"/>
                    <a:pt x="24" y="77"/>
                    <a:pt x="24" y="80"/>
                  </a:cubicBezTo>
                  <a:cubicBezTo>
                    <a:pt x="24" y="84"/>
                    <a:pt x="25" y="88"/>
                    <a:pt x="26" y="92"/>
                  </a:cubicBezTo>
                  <a:cubicBezTo>
                    <a:pt x="29" y="105"/>
                    <a:pt x="34" y="115"/>
                    <a:pt x="45" y="124"/>
                  </a:cubicBezTo>
                  <a:cubicBezTo>
                    <a:pt x="51" y="129"/>
                    <a:pt x="56" y="132"/>
                    <a:pt x="63" y="134"/>
                  </a:cubicBezTo>
                  <a:cubicBezTo>
                    <a:pt x="70" y="136"/>
                    <a:pt x="76" y="137"/>
                    <a:pt x="82" y="137"/>
                  </a:cubicBezTo>
                  <a:cubicBezTo>
                    <a:pt x="87" y="137"/>
                    <a:pt x="93" y="136"/>
                    <a:pt x="99" y="134"/>
                  </a:cubicBezTo>
                  <a:cubicBezTo>
                    <a:pt x="107" y="132"/>
                    <a:pt x="112" y="129"/>
                    <a:pt x="119" y="123"/>
                  </a:cubicBezTo>
                  <a:cubicBezTo>
                    <a:pt x="124" y="119"/>
                    <a:pt x="127" y="114"/>
                    <a:pt x="129" y="109"/>
                  </a:cubicBezTo>
                  <a:cubicBezTo>
                    <a:pt x="132" y="104"/>
                    <a:pt x="134" y="99"/>
                    <a:pt x="136" y="93"/>
                  </a:cubicBezTo>
                  <a:cubicBezTo>
                    <a:pt x="138" y="90"/>
                    <a:pt x="138" y="86"/>
                    <a:pt x="138" y="82"/>
                  </a:cubicBezTo>
                  <a:cubicBezTo>
                    <a:pt x="138" y="77"/>
                    <a:pt x="137" y="71"/>
                    <a:pt x="135" y="66"/>
                  </a:cubicBezTo>
                  <a:cubicBezTo>
                    <a:pt x="133" y="62"/>
                    <a:pt x="131" y="57"/>
                    <a:pt x="131" y="52"/>
                  </a:cubicBezTo>
                  <a:cubicBezTo>
                    <a:pt x="131" y="52"/>
                    <a:pt x="131" y="52"/>
                    <a:pt x="131" y="52"/>
                  </a:cubicBezTo>
                  <a:cubicBezTo>
                    <a:pt x="131" y="52"/>
                    <a:pt x="131" y="52"/>
                    <a:pt x="131" y="52"/>
                  </a:cubicBezTo>
                  <a:cubicBezTo>
                    <a:pt x="131" y="52"/>
                    <a:pt x="131" y="52"/>
                    <a:pt x="131" y="52"/>
                  </a:cubicBezTo>
                  <a:cubicBezTo>
                    <a:pt x="131" y="51"/>
                    <a:pt x="131" y="51"/>
                    <a:pt x="131" y="51"/>
                  </a:cubicBezTo>
                  <a:cubicBezTo>
                    <a:pt x="129" y="52"/>
                    <a:pt x="129" y="52"/>
                    <a:pt x="129" y="52"/>
                  </a:cubicBezTo>
                  <a:cubicBezTo>
                    <a:pt x="131" y="52"/>
                    <a:pt x="131" y="52"/>
                    <a:pt x="131" y="52"/>
                  </a:cubicBezTo>
                  <a:cubicBezTo>
                    <a:pt x="131" y="51"/>
                    <a:pt x="131" y="51"/>
                    <a:pt x="131" y="51"/>
                  </a:cubicBezTo>
                  <a:cubicBezTo>
                    <a:pt x="129" y="52"/>
                    <a:pt x="129" y="52"/>
                    <a:pt x="129" y="52"/>
                  </a:cubicBezTo>
                  <a:cubicBezTo>
                    <a:pt x="131" y="52"/>
                    <a:pt x="131" y="52"/>
                    <a:pt x="131" y="52"/>
                  </a:cubicBezTo>
                  <a:cubicBezTo>
                    <a:pt x="131" y="51"/>
                    <a:pt x="131" y="51"/>
                    <a:pt x="131" y="50"/>
                  </a:cubicBezTo>
                  <a:cubicBezTo>
                    <a:pt x="130" y="50"/>
                    <a:pt x="130" y="49"/>
                    <a:pt x="130" y="49"/>
                  </a:cubicBezTo>
                  <a:cubicBezTo>
                    <a:pt x="129" y="48"/>
                    <a:pt x="128" y="48"/>
                    <a:pt x="128" y="48"/>
                  </a:cubicBezTo>
                  <a:cubicBezTo>
                    <a:pt x="127" y="47"/>
                    <a:pt x="127" y="47"/>
                    <a:pt x="127" y="47"/>
                  </a:cubicBezTo>
                  <a:cubicBezTo>
                    <a:pt x="117" y="35"/>
                    <a:pt x="105" y="27"/>
                    <a:pt x="89" y="25"/>
                  </a:cubicBezTo>
                  <a:cubicBezTo>
                    <a:pt x="87" y="25"/>
                    <a:pt x="85" y="23"/>
                    <a:pt x="82" y="22"/>
                  </a:cubicBezTo>
                  <a:cubicBezTo>
                    <a:pt x="82" y="22"/>
                    <a:pt x="82" y="22"/>
                    <a:pt x="82" y="22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81" y="26"/>
                    <a:pt x="81" y="26"/>
                    <a:pt x="81" y="26"/>
                  </a:cubicBezTo>
                  <a:cubicBezTo>
                    <a:pt x="83" y="27"/>
                    <a:pt x="86" y="29"/>
                    <a:pt x="89" y="29"/>
                  </a:cubicBezTo>
                  <a:cubicBezTo>
                    <a:pt x="103" y="31"/>
                    <a:pt x="114" y="38"/>
                    <a:pt x="124" y="49"/>
                  </a:cubicBezTo>
                  <a:cubicBezTo>
                    <a:pt x="124" y="50"/>
                    <a:pt x="126" y="51"/>
                    <a:pt x="126" y="51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8" y="52"/>
                    <a:pt x="128" y="52"/>
                    <a:pt x="128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8" y="52"/>
                    <a:pt x="128" y="52"/>
                    <a:pt x="128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8" y="52"/>
                    <a:pt x="128" y="52"/>
                    <a:pt x="128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8" y="52"/>
                    <a:pt x="128" y="52"/>
                    <a:pt x="128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9" y="52"/>
                    <a:pt x="129" y="52"/>
                    <a:pt x="129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9" y="52"/>
                    <a:pt x="129" y="52"/>
                    <a:pt x="129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9" y="52"/>
                    <a:pt x="129" y="52"/>
                    <a:pt x="129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7" y="58"/>
                    <a:pt x="129" y="63"/>
                    <a:pt x="131" y="68"/>
                  </a:cubicBezTo>
                  <a:cubicBezTo>
                    <a:pt x="133" y="73"/>
                    <a:pt x="134" y="77"/>
                    <a:pt x="134" y="82"/>
                  </a:cubicBezTo>
                  <a:cubicBezTo>
                    <a:pt x="134" y="85"/>
                    <a:pt x="134" y="88"/>
                    <a:pt x="132" y="92"/>
                  </a:cubicBezTo>
                  <a:cubicBezTo>
                    <a:pt x="130" y="97"/>
                    <a:pt x="128" y="102"/>
                    <a:pt x="126" y="107"/>
                  </a:cubicBezTo>
                  <a:cubicBezTo>
                    <a:pt x="123" y="112"/>
                    <a:pt x="120" y="116"/>
                    <a:pt x="116" y="120"/>
                  </a:cubicBezTo>
                  <a:cubicBezTo>
                    <a:pt x="110" y="125"/>
                    <a:pt x="105" y="128"/>
                    <a:pt x="98" y="131"/>
                  </a:cubicBezTo>
                  <a:cubicBezTo>
                    <a:pt x="92" y="133"/>
                    <a:pt x="87" y="133"/>
                    <a:pt x="82" y="133"/>
                  </a:cubicBezTo>
                  <a:cubicBezTo>
                    <a:pt x="76" y="133"/>
                    <a:pt x="71" y="132"/>
                    <a:pt x="65" y="131"/>
                  </a:cubicBezTo>
                  <a:cubicBezTo>
                    <a:pt x="57" y="128"/>
                    <a:pt x="53" y="126"/>
                    <a:pt x="47" y="121"/>
                  </a:cubicBezTo>
                  <a:cubicBezTo>
                    <a:pt x="37" y="112"/>
                    <a:pt x="33" y="103"/>
                    <a:pt x="30" y="91"/>
                  </a:cubicBezTo>
                  <a:cubicBezTo>
                    <a:pt x="29" y="87"/>
                    <a:pt x="28" y="83"/>
                    <a:pt x="28" y="80"/>
                  </a:cubicBezTo>
                  <a:cubicBezTo>
                    <a:pt x="28" y="77"/>
                    <a:pt x="29" y="75"/>
                    <a:pt x="30" y="72"/>
                  </a:cubicBezTo>
                  <a:cubicBezTo>
                    <a:pt x="33" y="69"/>
                    <a:pt x="33" y="64"/>
                    <a:pt x="33" y="61"/>
                  </a:cubicBezTo>
                  <a:cubicBezTo>
                    <a:pt x="33" y="58"/>
                    <a:pt x="33" y="56"/>
                    <a:pt x="34" y="54"/>
                  </a:cubicBezTo>
                  <a:cubicBezTo>
                    <a:pt x="35" y="52"/>
                    <a:pt x="37" y="50"/>
                    <a:pt x="40" y="49"/>
                  </a:cubicBezTo>
                  <a:cubicBezTo>
                    <a:pt x="40" y="49"/>
                    <a:pt x="41" y="49"/>
                    <a:pt x="41" y="49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3" y="48"/>
                    <a:pt x="43" y="47"/>
                    <a:pt x="43" y="47"/>
                  </a:cubicBezTo>
                  <a:cubicBezTo>
                    <a:pt x="45" y="43"/>
                    <a:pt x="47" y="40"/>
                    <a:pt x="49" y="38"/>
                  </a:cubicBezTo>
                  <a:cubicBezTo>
                    <a:pt x="52" y="36"/>
                    <a:pt x="57" y="34"/>
                    <a:pt x="62" y="33"/>
                  </a:cubicBezTo>
                  <a:cubicBezTo>
                    <a:pt x="67" y="32"/>
                    <a:pt x="72" y="30"/>
                    <a:pt x="76" y="28"/>
                  </a:cubicBezTo>
                  <a:cubicBezTo>
                    <a:pt x="78" y="27"/>
                    <a:pt x="80" y="27"/>
                    <a:pt x="82" y="26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81" y="26"/>
                    <a:pt x="81" y="26"/>
                    <a:pt x="81" y="26"/>
                  </a:cubicBezTo>
                  <a:lnTo>
                    <a:pt x="81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" name="Oval 108">
              <a:extLst>
                <a:ext uri="{FF2B5EF4-FFF2-40B4-BE49-F238E27FC236}">
                  <a16:creationId xmlns:a16="http://schemas.microsoft.com/office/drawing/2014/main" id="{0838DC9D-C2EB-445D-BEA9-19D2CA9127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17125" y="2846388"/>
              <a:ext cx="66675" cy="682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109">
              <a:extLst>
                <a:ext uri="{FF2B5EF4-FFF2-40B4-BE49-F238E27FC236}">
                  <a16:creationId xmlns:a16="http://schemas.microsoft.com/office/drawing/2014/main" id="{6880CF33-701F-4B6C-866F-49ECC9B539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5538" y="2846388"/>
              <a:ext cx="69850" cy="68263"/>
            </a:xfrm>
            <a:custGeom>
              <a:avLst/>
              <a:gdLst>
                <a:gd name="T0" fmla="*/ 119 w 121"/>
                <a:gd name="T1" fmla="*/ 61 h 122"/>
                <a:gd name="T2" fmla="*/ 117 w 121"/>
                <a:gd name="T3" fmla="*/ 61 h 122"/>
                <a:gd name="T4" fmla="*/ 101 w 121"/>
                <a:gd name="T5" fmla="*/ 101 h 122"/>
                <a:gd name="T6" fmla="*/ 60 w 121"/>
                <a:gd name="T7" fmla="*/ 118 h 122"/>
                <a:gd name="T8" fmla="*/ 20 w 121"/>
                <a:gd name="T9" fmla="*/ 101 h 122"/>
                <a:gd name="T10" fmla="*/ 3 w 121"/>
                <a:gd name="T11" fmla="*/ 61 h 122"/>
                <a:gd name="T12" fmla="*/ 20 w 121"/>
                <a:gd name="T13" fmla="*/ 21 h 122"/>
                <a:gd name="T14" fmla="*/ 60 w 121"/>
                <a:gd name="T15" fmla="*/ 4 h 122"/>
                <a:gd name="T16" fmla="*/ 101 w 121"/>
                <a:gd name="T17" fmla="*/ 21 h 122"/>
                <a:gd name="T18" fmla="*/ 117 w 121"/>
                <a:gd name="T19" fmla="*/ 61 h 122"/>
                <a:gd name="T20" fmla="*/ 119 w 121"/>
                <a:gd name="T21" fmla="*/ 61 h 122"/>
                <a:gd name="T22" fmla="*/ 121 w 121"/>
                <a:gd name="T23" fmla="*/ 61 h 122"/>
                <a:gd name="T24" fmla="*/ 60 w 121"/>
                <a:gd name="T25" fmla="*/ 0 h 122"/>
                <a:gd name="T26" fmla="*/ 0 w 121"/>
                <a:gd name="T27" fmla="*/ 61 h 122"/>
                <a:gd name="T28" fmla="*/ 60 w 121"/>
                <a:gd name="T29" fmla="*/ 122 h 122"/>
                <a:gd name="T30" fmla="*/ 121 w 121"/>
                <a:gd name="T31" fmla="*/ 61 h 122"/>
                <a:gd name="T32" fmla="*/ 119 w 121"/>
                <a:gd name="T33" fmla="*/ 6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1" h="122">
                  <a:moveTo>
                    <a:pt x="119" y="61"/>
                  </a:moveTo>
                  <a:cubicBezTo>
                    <a:pt x="117" y="61"/>
                    <a:pt x="117" y="61"/>
                    <a:pt x="117" y="61"/>
                  </a:cubicBezTo>
                  <a:cubicBezTo>
                    <a:pt x="117" y="77"/>
                    <a:pt x="111" y="91"/>
                    <a:pt x="101" y="101"/>
                  </a:cubicBezTo>
                  <a:cubicBezTo>
                    <a:pt x="90" y="112"/>
                    <a:pt x="76" y="118"/>
                    <a:pt x="60" y="118"/>
                  </a:cubicBezTo>
                  <a:cubicBezTo>
                    <a:pt x="45" y="118"/>
                    <a:pt x="30" y="112"/>
                    <a:pt x="20" y="101"/>
                  </a:cubicBezTo>
                  <a:cubicBezTo>
                    <a:pt x="10" y="91"/>
                    <a:pt x="4" y="77"/>
                    <a:pt x="3" y="61"/>
                  </a:cubicBezTo>
                  <a:cubicBezTo>
                    <a:pt x="4" y="46"/>
                    <a:pt x="10" y="31"/>
                    <a:pt x="20" y="21"/>
                  </a:cubicBezTo>
                  <a:cubicBezTo>
                    <a:pt x="30" y="11"/>
                    <a:pt x="45" y="4"/>
                    <a:pt x="60" y="4"/>
                  </a:cubicBezTo>
                  <a:cubicBezTo>
                    <a:pt x="76" y="4"/>
                    <a:pt x="90" y="11"/>
                    <a:pt x="101" y="21"/>
                  </a:cubicBezTo>
                  <a:cubicBezTo>
                    <a:pt x="111" y="31"/>
                    <a:pt x="117" y="46"/>
                    <a:pt x="117" y="61"/>
                  </a:cubicBezTo>
                  <a:cubicBezTo>
                    <a:pt x="119" y="61"/>
                    <a:pt x="119" y="61"/>
                    <a:pt x="119" y="61"/>
                  </a:cubicBezTo>
                  <a:cubicBezTo>
                    <a:pt x="121" y="61"/>
                    <a:pt x="121" y="61"/>
                    <a:pt x="121" y="61"/>
                  </a:cubicBezTo>
                  <a:cubicBezTo>
                    <a:pt x="121" y="28"/>
                    <a:pt x="94" y="0"/>
                    <a:pt x="60" y="0"/>
                  </a:cubicBezTo>
                  <a:cubicBezTo>
                    <a:pt x="27" y="0"/>
                    <a:pt x="0" y="28"/>
                    <a:pt x="0" y="61"/>
                  </a:cubicBezTo>
                  <a:cubicBezTo>
                    <a:pt x="0" y="95"/>
                    <a:pt x="27" y="122"/>
                    <a:pt x="60" y="122"/>
                  </a:cubicBezTo>
                  <a:cubicBezTo>
                    <a:pt x="94" y="122"/>
                    <a:pt x="121" y="95"/>
                    <a:pt x="121" y="61"/>
                  </a:cubicBezTo>
                  <a:lnTo>
                    <a:pt x="119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4A1355BE-3AB3-4A28-B2A2-60EEF1778A6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2204" y="600247"/>
            <a:ext cx="6290420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0" baseline="0">
                <a:solidFill>
                  <a:srgbClr val="E7401E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630981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66">
            <a:extLst>
              <a:ext uri="{FF2B5EF4-FFF2-40B4-BE49-F238E27FC236}">
                <a16:creationId xmlns:a16="http://schemas.microsoft.com/office/drawing/2014/main" id="{108AA5A0-9E3A-4D45-88C2-9713E400C18B}"/>
              </a:ext>
            </a:extLst>
          </p:cNvPr>
          <p:cNvSpPr>
            <a:spLocks/>
          </p:cNvSpPr>
          <p:nvPr/>
        </p:nvSpPr>
        <p:spPr bwMode="auto">
          <a:xfrm>
            <a:off x="10286992" y="4930297"/>
            <a:ext cx="1927703" cy="1927703"/>
          </a:xfrm>
          <a:custGeom>
            <a:avLst/>
            <a:gdLst>
              <a:gd name="T0" fmla="*/ 217 w 217"/>
              <a:gd name="T1" fmla="*/ 89 h 217"/>
              <a:gd name="T2" fmla="*/ 217 w 217"/>
              <a:gd name="T3" fmla="*/ 0 h 217"/>
              <a:gd name="T4" fmla="*/ 0 w 217"/>
              <a:gd name="T5" fmla="*/ 217 h 217"/>
              <a:gd name="T6" fmla="*/ 89 w 217"/>
              <a:gd name="T7" fmla="*/ 217 h 217"/>
              <a:gd name="T8" fmla="*/ 217 w 217"/>
              <a:gd name="T9" fmla="*/ 89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7" h="217">
                <a:moveTo>
                  <a:pt x="217" y="89"/>
                </a:moveTo>
                <a:lnTo>
                  <a:pt x="217" y="0"/>
                </a:lnTo>
                <a:lnTo>
                  <a:pt x="0" y="217"/>
                </a:lnTo>
                <a:lnTo>
                  <a:pt x="89" y="217"/>
                </a:lnTo>
                <a:lnTo>
                  <a:pt x="217" y="89"/>
                </a:lnTo>
                <a:close/>
              </a:path>
            </a:pathLst>
          </a:cu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" name="Freeform 67">
            <a:extLst>
              <a:ext uri="{FF2B5EF4-FFF2-40B4-BE49-F238E27FC236}">
                <a16:creationId xmlns:a16="http://schemas.microsoft.com/office/drawing/2014/main" id="{A319CBFC-080F-4D31-A8E1-C8D83CCB7001}"/>
              </a:ext>
            </a:extLst>
          </p:cNvPr>
          <p:cNvSpPr>
            <a:spLocks/>
          </p:cNvSpPr>
          <p:nvPr/>
        </p:nvSpPr>
        <p:spPr bwMode="auto">
          <a:xfrm>
            <a:off x="11246400" y="6307223"/>
            <a:ext cx="381990" cy="266502"/>
          </a:xfrm>
          <a:custGeom>
            <a:avLst/>
            <a:gdLst>
              <a:gd name="T0" fmla="*/ 12 w 43"/>
              <a:gd name="T1" fmla="*/ 0 h 30"/>
              <a:gd name="T2" fmla="*/ 20 w 43"/>
              <a:gd name="T3" fmla="*/ 2 h 30"/>
              <a:gd name="T4" fmla="*/ 33 w 43"/>
              <a:gd name="T5" fmla="*/ 0 h 30"/>
              <a:gd name="T6" fmla="*/ 43 w 43"/>
              <a:gd name="T7" fmla="*/ 27 h 30"/>
              <a:gd name="T8" fmla="*/ 35 w 43"/>
              <a:gd name="T9" fmla="*/ 30 h 30"/>
              <a:gd name="T10" fmla="*/ 33 w 43"/>
              <a:gd name="T11" fmla="*/ 28 h 30"/>
              <a:gd name="T12" fmla="*/ 25 w 43"/>
              <a:gd name="T13" fmla="*/ 5 h 30"/>
              <a:gd name="T14" fmla="*/ 20 w 43"/>
              <a:gd name="T15" fmla="*/ 6 h 30"/>
              <a:gd name="T16" fmla="*/ 16 w 43"/>
              <a:gd name="T17" fmla="*/ 17 h 30"/>
              <a:gd name="T18" fmla="*/ 12 w 43"/>
              <a:gd name="T19" fmla="*/ 29 h 30"/>
              <a:gd name="T20" fmla="*/ 11 w 43"/>
              <a:gd name="T21" fmla="*/ 30 h 30"/>
              <a:gd name="T22" fmla="*/ 0 w 43"/>
              <a:gd name="T23" fmla="*/ 26 h 30"/>
              <a:gd name="T24" fmla="*/ 12 w 43"/>
              <a:gd name="T25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3" h="30">
                <a:moveTo>
                  <a:pt x="12" y="0"/>
                </a:moveTo>
                <a:lnTo>
                  <a:pt x="20" y="2"/>
                </a:lnTo>
                <a:lnTo>
                  <a:pt x="33" y="0"/>
                </a:lnTo>
                <a:lnTo>
                  <a:pt x="43" y="27"/>
                </a:lnTo>
                <a:lnTo>
                  <a:pt x="35" y="30"/>
                </a:lnTo>
                <a:lnTo>
                  <a:pt x="33" y="28"/>
                </a:lnTo>
                <a:lnTo>
                  <a:pt x="25" y="5"/>
                </a:lnTo>
                <a:lnTo>
                  <a:pt x="20" y="6"/>
                </a:lnTo>
                <a:lnTo>
                  <a:pt x="16" y="17"/>
                </a:lnTo>
                <a:lnTo>
                  <a:pt x="12" y="29"/>
                </a:lnTo>
                <a:lnTo>
                  <a:pt x="11" y="30"/>
                </a:lnTo>
                <a:lnTo>
                  <a:pt x="0" y="26"/>
                </a:lnTo>
                <a:lnTo>
                  <a:pt x="1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" name="Freeform 68">
            <a:extLst>
              <a:ext uri="{FF2B5EF4-FFF2-40B4-BE49-F238E27FC236}">
                <a16:creationId xmlns:a16="http://schemas.microsoft.com/office/drawing/2014/main" id="{FC01F9F2-8E0F-4965-9FE8-3C05D380C26D}"/>
              </a:ext>
            </a:extLst>
          </p:cNvPr>
          <p:cNvSpPr>
            <a:spLocks/>
          </p:cNvSpPr>
          <p:nvPr/>
        </p:nvSpPr>
        <p:spPr bwMode="auto">
          <a:xfrm>
            <a:off x="11237520" y="6289456"/>
            <a:ext cx="390870" cy="293155"/>
          </a:xfrm>
          <a:custGeom>
            <a:avLst/>
            <a:gdLst>
              <a:gd name="T0" fmla="*/ 13 w 44"/>
              <a:gd name="T1" fmla="*/ 2 h 33"/>
              <a:gd name="T2" fmla="*/ 12 w 44"/>
              <a:gd name="T3" fmla="*/ 2 h 33"/>
              <a:gd name="T4" fmla="*/ 21 w 44"/>
              <a:gd name="T5" fmla="*/ 5 h 33"/>
              <a:gd name="T6" fmla="*/ 34 w 44"/>
              <a:gd name="T7" fmla="*/ 2 h 33"/>
              <a:gd name="T8" fmla="*/ 43 w 44"/>
              <a:gd name="T9" fmla="*/ 29 h 33"/>
              <a:gd name="T10" fmla="*/ 36 w 44"/>
              <a:gd name="T11" fmla="*/ 32 h 33"/>
              <a:gd name="T12" fmla="*/ 34 w 44"/>
              <a:gd name="T13" fmla="*/ 30 h 33"/>
              <a:gd name="T14" fmla="*/ 26 w 44"/>
              <a:gd name="T15" fmla="*/ 7 h 33"/>
              <a:gd name="T16" fmla="*/ 21 w 44"/>
              <a:gd name="T17" fmla="*/ 8 h 33"/>
              <a:gd name="T18" fmla="*/ 16 w 44"/>
              <a:gd name="T19" fmla="*/ 18 h 33"/>
              <a:gd name="T20" fmla="*/ 12 w 44"/>
              <a:gd name="T21" fmla="*/ 31 h 33"/>
              <a:gd name="T22" fmla="*/ 12 w 44"/>
              <a:gd name="T23" fmla="*/ 32 h 33"/>
              <a:gd name="T24" fmla="*/ 2 w 44"/>
              <a:gd name="T25" fmla="*/ 28 h 33"/>
              <a:gd name="T26" fmla="*/ 13 w 44"/>
              <a:gd name="T27" fmla="*/ 2 h 33"/>
              <a:gd name="T28" fmla="*/ 13 w 44"/>
              <a:gd name="T29" fmla="*/ 2 h 33"/>
              <a:gd name="T30" fmla="*/ 12 w 44"/>
              <a:gd name="T31" fmla="*/ 2 h 33"/>
              <a:gd name="T32" fmla="*/ 13 w 44"/>
              <a:gd name="T33" fmla="*/ 2 h 33"/>
              <a:gd name="T34" fmla="*/ 12 w 44"/>
              <a:gd name="T35" fmla="*/ 1 h 33"/>
              <a:gd name="T36" fmla="*/ 0 w 44"/>
              <a:gd name="T37" fmla="*/ 29 h 33"/>
              <a:gd name="T38" fmla="*/ 12 w 44"/>
              <a:gd name="T39" fmla="*/ 33 h 33"/>
              <a:gd name="T40" fmla="*/ 14 w 44"/>
              <a:gd name="T41" fmla="*/ 32 h 33"/>
              <a:gd name="T42" fmla="*/ 18 w 44"/>
              <a:gd name="T43" fmla="*/ 19 h 33"/>
              <a:gd name="T44" fmla="*/ 22 w 44"/>
              <a:gd name="T45" fmla="*/ 9 h 33"/>
              <a:gd name="T46" fmla="*/ 25 w 44"/>
              <a:gd name="T47" fmla="*/ 8 h 33"/>
              <a:gd name="T48" fmla="*/ 33 w 44"/>
              <a:gd name="T49" fmla="*/ 31 h 33"/>
              <a:gd name="T50" fmla="*/ 35 w 44"/>
              <a:gd name="T51" fmla="*/ 33 h 33"/>
              <a:gd name="T52" fmla="*/ 44 w 44"/>
              <a:gd name="T53" fmla="*/ 30 h 33"/>
              <a:gd name="T54" fmla="*/ 35 w 44"/>
              <a:gd name="T55" fmla="*/ 0 h 33"/>
              <a:gd name="T56" fmla="*/ 21 w 44"/>
              <a:gd name="T57" fmla="*/ 4 h 33"/>
              <a:gd name="T58" fmla="*/ 12 w 44"/>
              <a:gd name="T59" fmla="*/ 0 h 33"/>
              <a:gd name="T60" fmla="*/ 12 w 44"/>
              <a:gd name="T61" fmla="*/ 1 h 33"/>
              <a:gd name="T62" fmla="*/ 13 w 44"/>
              <a:gd name="T63" fmla="*/ 2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4" h="33">
                <a:moveTo>
                  <a:pt x="13" y="2"/>
                </a:moveTo>
                <a:lnTo>
                  <a:pt x="12" y="2"/>
                </a:lnTo>
                <a:lnTo>
                  <a:pt x="21" y="5"/>
                </a:lnTo>
                <a:lnTo>
                  <a:pt x="34" y="2"/>
                </a:lnTo>
                <a:lnTo>
                  <a:pt x="43" y="29"/>
                </a:lnTo>
                <a:lnTo>
                  <a:pt x="36" y="32"/>
                </a:lnTo>
                <a:lnTo>
                  <a:pt x="34" y="30"/>
                </a:lnTo>
                <a:lnTo>
                  <a:pt x="26" y="7"/>
                </a:lnTo>
                <a:lnTo>
                  <a:pt x="21" y="8"/>
                </a:lnTo>
                <a:lnTo>
                  <a:pt x="16" y="18"/>
                </a:lnTo>
                <a:lnTo>
                  <a:pt x="12" y="31"/>
                </a:lnTo>
                <a:lnTo>
                  <a:pt x="12" y="32"/>
                </a:lnTo>
                <a:lnTo>
                  <a:pt x="2" y="28"/>
                </a:lnTo>
                <a:lnTo>
                  <a:pt x="13" y="2"/>
                </a:lnTo>
                <a:lnTo>
                  <a:pt x="13" y="2"/>
                </a:lnTo>
                <a:lnTo>
                  <a:pt x="12" y="2"/>
                </a:lnTo>
                <a:lnTo>
                  <a:pt x="13" y="2"/>
                </a:lnTo>
                <a:lnTo>
                  <a:pt x="12" y="1"/>
                </a:lnTo>
                <a:lnTo>
                  <a:pt x="0" y="29"/>
                </a:lnTo>
                <a:lnTo>
                  <a:pt x="12" y="33"/>
                </a:lnTo>
                <a:lnTo>
                  <a:pt x="14" y="32"/>
                </a:lnTo>
                <a:lnTo>
                  <a:pt x="18" y="19"/>
                </a:lnTo>
                <a:lnTo>
                  <a:pt x="22" y="9"/>
                </a:lnTo>
                <a:lnTo>
                  <a:pt x="25" y="8"/>
                </a:lnTo>
                <a:lnTo>
                  <a:pt x="33" y="31"/>
                </a:lnTo>
                <a:lnTo>
                  <a:pt x="35" y="33"/>
                </a:lnTo>
                <a:lnTo>
                  <a:pt x="44" y="30"/>
                </a:lnTo>
                <a:lnTo>
                  <a:pt x="35" y="0"/>
                </a:lnTo>
                <a:lnTo>
                  <a:pt x="21" y="4"/>
                </a:lnTo>
                <a:lnTo>
                  <a:pt x="12" y="0"/>
                </a:lnTo>
                <a:lnTo>
                  <a:pt x="12" y="1"/>
                </a:lnTo>
                <a:lnTo>
                  <a:pt x="13" y="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" name="Freeform 69">
            <a:extLst>
              <a:ext uri="{FF2B5EF4-FFF2-40B4-BE49-F238E27FC236}">
                <a16:creationId xmlns:a16="http://schemas.microsoft.com/office/drawing/2014/main" id="{F5DF4D75-A515-4773-B071-01E125E4E408}"/>
              </a:ext>
            </a:extLst>
          </p:cNvPr>
          <p:cNvSpPr>
            <a:spLocks noEditPoints="1"/>
          </p:cNvSpPr>
          <p:nvPr/>
        </p:nvSpPr>
        <p:spPr bwMode="auto">
          <a:xfrm>
            <a:off x="11184219" y="5854172"/>
            <a:ext cx="506357" cy="746207"/>
          </a:xfrm>
          <a:custGeom>
            <a:avLst/>
            <a:gdLst>
              <a:gd name="T0" fmla="*/ 149 w 158"/>
              <a:gd name="T1" fmla="*/ 219 h 236"/>
              <a:gd name="T2" fmla="*/ 130 w 158"/>
              <a:gd name="T3" fmla="*/ 210 h 236"/>
              <a:gd name="T4" fmla="*/ 109 w 158"/>
              <a:gd name="T5" fmla="*/ 159 h 236"/>
              <a:gd name="T6" fmla="*/ 93 w 158"/>
              <a:gd name="T7" fmla="*/ 156 h 236"/>
              <a:gd name="T8" fmla="*/ 111 w 158"/>
              <a:gd name="T9" fmla="*/ 204 h 236"/>
              <a:gd name="T10" fmla="*/ 116 w 158"/>
              <a:gd name="T11" fmla="*/ 216 h 236"/>
              <a:gd name="T12" fmla="*/ 108 w 158"/>
              <a:gd name="T13" fmla="*/ 235 h 236"/>
              <a:gd name="T14" fmla="*/ 81 w 158"/>
              <a:gd name="T15" fmla="*/ 168 h 236"/>
              <a:gd name="T16" fmla="*/ 54 w 158"/>
              <a:gd name="T17" fmla="*/ 236 h 236"/>
              <a:gd name="T18" fmla="*/ 44 w 158"/>
              <a:gd name="T19" fmla="*/ 227 h 236"/>
              <a:gd name="T20" fmla="*/ 44 w 158"/>
              <a:gd name="T21" fmla="*/ 222 h 236"/>
              <a:gd name="T22" fmla="*/ 62 w 158"/>
              <a:gd name="T23" fmla="*/ 177 h 236"/>
              <a:gd name="T24" fmla="*/ 68 w 158"/>
              <a:gd name="T25" fmla="*/ 161 h 236"/>
              <a:gd name="T26" fmla="*/ 64 w 158"/>
              <a:gd name="T27" fmla="*/ 152 h 236"/>
              <a:gd name="T28" fmla="*/ 55 w 158"/>
              <a:gd name="T29" fmla="*/ 155 h 236"/>
              <a:gd name="T30" fmla="*/ 33 w 158"/>
              <a:gd name="T31" fmla="*/ 210 h 236"/>
              <a:gd name="T32" fmla="*/ 14 w 158"/>
              <a:gd name="T33" fmla="*/ 219 h 236"/>
              <a:gd name="T34" fmla="*/ 17 w 158"/>
              <a:gd name="T35" fmla="*/ 210 h 236"/>
              <a:gd name="T36" fmla="*/ 40 w 158"/>
              <a:gd name="T37" fmla="*/ 152 h 236"/>
              <a:gd name="T38" fmla="*/ 38 w 158"/>
              <a:gd name="T39" fmla="*/ 143 h 236"/>
              <a:gd name="T40" fmla="*/ 18 w 158"/>
              <a:gd name="T41" fmla="*/ 122 h 236"/>
              <a:gd name="T42" fmla="*/ 11 w 158"/>
              <a:gd name="T43" fmla="*/ 111 h 236"/>
              <a:gd name="T44" fmla="*/ 4 w 158"/>
              <a:gd name="T45" fmla="*/ 73 h 236"/>
              <a:gd name="T46" fmla="*/ 12 w 158"/>
              <a:gd name="T47" fmla="*/ 45 h 236"/>
              <a:gd name="T48" fmla="*/ 48 w 158"/>
              <a:gd name="T49" fmla="*/ 9 h 236"/>
              <a:gd name="T50" fmla="*/ 75 w 158"/>
              <a:gd name="T51" fmla="*/ 2 h 236"/>
              <a:gd name="T52" fmla="*/ 124 w 158"/>
              <a:gd name="T53" fmla="*/ 15 h 236"/>
              <a:gd name="T54" fmla="*/ 145 w 158"/>
              <a:gd name="T55" fmla="*/ 35 h 236"/>
              <a:gd name="T56" fmla="*/ 148 w 158"/>
              <a:gd name="T57" fmla="*/ 40 h 236"/>
              <a:gd name="T58" fmla="*/ 158 w 158"/>
              <a:gd name="T59" fmla="*/ 79 h 236"/>
              <a:gd name="T60" fmla="*/ 149 w 158"/>
              <a:gd name="T61" fmla="*/ 117 h 236"/>
              <a:gd name="T62" fmla="*/ 145 w 158"/>
              <a:gd name="T63" fmla="*/ 122 h 236"/>
              <a:gd name="T64" fmla="*/ 124 w 158"/>
              <a:gd name="T65" fmla="*/ 143 h 236"/>
              <a:gd name="T66" fmla="*/ 122 w 158"/>
              <a:gd name="T67" fmla="*/ 152 h 236"/>
              <a:gd name="T68" fmla="*/ 146 w 158"/>
              <a:gd name="T69" fmla="*/ 211 h 236"/>
              <a:gd name="T70" fmla="*/ 149 w 158"/>
              <a:gd name="T71" fmla="*/ 219 h 236"/>
              <a:gd name="T72" fmla="*/ 62 w 158"/>
              <a:gd name="T73" fmla="*/ 24 h 236"/>
              <a:gd name="T74" fmla="*/ 42 w 158"/>
              <a:gd name="T75" fmla="*/ 34 h 236"/>
              <a:gd name="T76" fmla="*/ 37 w 158"/>
              <a:gd name="T77" fmla="*/ 40 h 236"/>
              <a:gd name="T78" fmla="*/ 25 w 158"/>
              <a:gd name="T79" fmla="*/ 59 h 236"/>
              <a:gd name="T80" fmla="*/ 23 w 158"/>
              <a:gd name="T81" fmla="*/ 68 h 236"/>
              <a:gd name="T82" fmla="*/ 23 w 158"/>
              <a:gd name="T83" fmla="*/ 89 h 236"/>
              <a:gd name="T84" fmla="*/ 25 w 158"/>
              <a:gd name="T85" fmla="*/ 98 h 236"/>
              <a:gd name="T86" fmla="*/ 37 w 158"/>
              <a:gd name="T87" fmla="*/ 117 h 236"/>
              <a:gd name="T88" fmla="*/ 42 w 158"/>
              <a:gd name="T89" fmla="*/ 123 h 236"/>
              <a:gd name="T90" fmla="*/ 62 w 158"/>
              <a:gd name="T91" fmla="*/ 134 h 236"/>
              <a:gd name="T92" fmla="*/ 70 w 158"/>
              <a:gd name="T93" fmla="*/ 137 h 236"/>
              <a:gd name="T94" fmla="*/ 92 w 158"/>
              <a:gd name="T95" fmla="*/ 137 h 236"/>
              <a:gd name="T96" fmla="*/ 101 w 158"/>
              <a:gd name="T97" fmla="*/ 134 h 236"/>
              <a:gd name="T98" fmla="*/ 120 w 158"/>
              <a:gd name="T99" fmla="*/ 123 h 236"/>
              <a:gd name="T100" fmla="*/ 126 w 158"/>
              <a:gd name="T101" fmla="*/ 117 h 236"/>
              <a:gd name="T102" fmla="*/ 137 w 158"/>
              <a:gd name="T103" fmla="*/ 98 h 236"/>
              <a:gd name="T104" fmla="*/ 139 w 158"/>
              <a:gd name="T105" fmla="*/ 89 h 236"/>
              <a:gd name="T106" fmla="*/ 139 w 158"/>
              <a:gd name="T107" fmla="*/ 68 h 236"/>
              <a:gd name="T108" fmla="*/ 137 w 158"/>
              <a:gd name="T109" fmla="*/ 59 h 236"/>
              <a:gd name="T110" fmla="*/ 126 w 158"/>
              <a:gd name="T111" fmla="*/ 40 h 236"/>
              <a:gd name="T112" fmla="*/ 120 w 158"/>
              <a:gd name="T113" fmla="*/ 34 h 236"/>
              <a:gd name="T114" fmla="*/ 101 w 158"/>
              <a:gd name="T115" fmla="*/ 23 h 236"/>
              <a:gd name="T116" fmla="*/ 92 w 158"/>
              <a:gd name="T117" fmla="*/ 21 h 236"/>
              <a:gd name="T118" fmla="*/ 70 w 158"/>
              <a:gd name="T119" fmla="*/ 21 h 236"/>
              <a:gd name="T120" fmla="*/ 62 w 158"/>
              <a:gd name="T121" fmla="*/ 2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58" h="236">
                <a:moveTo>
                  <a:pt x="149" y="219"/>
                </a:moveTo>
                <a:cubicBezTo>
                  <a:pt x="135" y="222"/>
                  <a:pt x="135" y="222"/>
                  <a:pt x="130" y="210"/>
                </a:cubicBezTo>
                <a:cubicBezTo>
                  <a:pt x="123" y="193"/>
                  <a:pt x="116" y="176"/>
                  <a:pt x="109" y="159"/>
                </a:cubicBezTo>
                <a:cubicBezTo>
                  <a:pt x="104" y="148"/>
                  <a:pt x="103" y="148"/>
                  <a:pt x="93" y="156"/>
                </a:cubicBezTo>
                <a:cubicBezTo>
                  <a:pt x="99" y="172"/>
                  <a:pt x="105" y="188"/>
                  <a:pt x="111" y="204"/>
                </a:cubicBezTo>
                <a:cubicBezTo>
                  <a:pt x="112" y="208"/>
                  <a:pt x="114" y="212"/>
                  <a:pt x="116" y="216"/>
                </a:cubicBezTo>
                <a:cubicBezTo>
                  <a:pt x="121" y="228"/>
                  <a:pt x="121" y="228"/>
                  <a:pt x="108" y="235"/>
                </a:cubicBezTo>
                <a:cubicBezTo>
                  <a:pt x="99" y="213"/>
                  <a:pt x="90" y="191"/>
                  <a:pt x="81" y="168"/>
                </a:cubicBezTo>
                <a:cubicBezTo>
                  <a:pt x="72" y="191"/>
                  <a:pt x="63" y="213"/>
                  <a:pt x="54" y="236"/>
                </a:cubicBezTo>
                <a:cubicBezTo>
                  <a:pt x="50" y="233"/>
                  <a:pt x="47" y="230"/>
                  <a:pt x="44" y="227"/>
                </a:cubicBezTo>
                <a:cubicBezTo>
                  <a:pt x="43" y="226"/>
                  <a:pt x="44" y="223"/>
                  <a:pt x="44" y="222"/>
                </a:cubicBezTo>
                <a:cubicBezTo>
                  <a:pt x="50" y="207"/>
                  <a:pt x="56" y="192"/>
                  <a:pt x="62" y="177"/>
                </a:cubicBezTo>
                <a:cubicBezTo>
                  <a:pt x="64" y="172"/>
                  <a:pt x="65" y="166"/>
                  <a:pt x="68" y="161"/>
                </a:cubicBezTo>
                <a:cubicBezTo>
                  <a:pt x="70" y="155"/>
                  <a:pt x="68" y="153"/>
                  <a:pt x="64" y="152"/>
                </a:cubicBezTo>
                <a:cubicBezTo>
                  <a:pt x="59" y="150"/>
                  <a:pt x="57" y="151"/>
                  <a:pt x="55" y="155"/>
                </a:cubicBezTo>
                <a:cubicBezTo>
                  <a:pt x="47" y="174"/>
                  <a:pt x="40" y="192"/>
                  <a:pt x="33" y="210"/>
                </a:cubicBezTo>
                <a:cubicBezTo>
                  <a:pt x="28" y="222"/>
                  <a:pt x="28" y="222"/>
                  <a:pt x="14" y="219"/>
                </a:cubicBezTo>
                <a:cubicBezTo>
                  <a:pt x="15" y="216"/>
                  <a:pt x="16" y="213"/>
                  <a:pt x="17" y="210"/>
                </a:cubicBezTo>
                <a:cubicBezTo>
                  <a:pt x="24" y="191"/>
                  <a:pt x="32" y="171"/>
                  <a:pt x="40" y="152"/>
                </a:cubicBezTo>
                <a:cubicBezTo>
                  <a:pt x="41" y="148"/>
                  <a:pt x="41" y="146"/>
                  <a:pt x="38" y="143"/>
                </a:cubicBezTo>
                <a:cubicBezTo>
                  <a:pt x="31" y="136"/>
                  <a:pt x="25" y="128"/>
                  <a:pt x="18" y="122"/>
                </a:cubicBezTo>
                <a:cubicBezTo>
                  <a:pt x="14" y="120"/>
                  <a:pt x="11" y="115"/>
                  <a:pt x="11" y="111"/>
                </a:cubicBezTo>
                <a:cubicBezTo>
                  <a:pt x="11" y="98"/>
                  <a:pt x="0" y="86"/>
                  <a:pt x="4" y="73"/>
                </a:cubicBezTo>
                <a:cubicBezTo>
                  <a:pt x="7" y="64"/>
                  <a:pt x="8" y="53"/>
                  <a:pt x="12" y="45"/>
                </a:cubicBezTo>
                <a:cubicBezTo>
                  <a:pt x="20" y="30"/>
                  <a:pt x="32" y="17"/>
                  <a:pt x="48" y="9"/>
                </a:cubicBezTo>
                <a:cubicBezTo>
                  <a:pt x="56" y="6"/>
                  <a:pt x="66" y="3"/>
                  <a:pt x="75" y="2"/>
                </a:cubicBezTo>
                <a:cubicBezTo>
                  <a:pt x="92" y="0"/>
                  <a:pt x="110" y="5"/>
                  <a:pt x="124" y="15"/>
                </a:cubicBezTo>
                <a:cubicBezTo>
                  <a:pt x="132" y="20"/>
                  <a:pt x="137" y="29"/>
                  <a:pt x="145" y="35"/>
                </a:cubicBezTo>
                <a:cubicBezTo>
                  <a:pt x="146" y="36"/>
                  <a:pt x="148" y="38"/>
                  <a:pt x="148" y="40"/>
                </a:cubicBezTo>
                <a:cubicBezTo>
                  <a:pt x="152" y="53"/>
                  <a:pt x="158" y="66"/>
                  <a:pt x="158" y="79"/>
                </a:cubicBezTo>
                <a:cubicBezTo>
                  <a:pt x="158" y="92"/>
                  <a:pt x="152" y="104"/>
                  <a:pt x="149" y="117"/>
                </a:cubicBezTo>
                <a:cubicBezTo>
                  <a:pt x="148" y="119"/>
                  <a:pt x="147" y="121"/>
                  <a:pt x="145" y="122"/>
                </a:cubicBezTo>
                <a:cubicBezTo>
                  <a:pt x="137" y="128"/>
                  <a:pt x="131" y="136"/>
                  <a:pt x="124" y="143"/>
                </a:cubicBezTo>
                <a:cubicBezTo>
                  <a:pt x="121" y="146"/>
                  <a:pt x="121" y="148"/>
                  <a:pt x="122" y="152"/>
                </a:cubicBezTo>
                <a:cubicBezTo>
                  <a:pt x="130" y="171"/>
                  <a:pt x="138" y="191"/>
                  <a:pt x="146" y="211"/>
                </a:cubicBezTo>
                <a:cubicBezTo>
                  <a:pt x="147" y="214"/>
                  <a:pt x="148" y="216"/>
                  <a:pt x="149" y="219"/>
                </a:cubicBezTo>
                <a:close/>
                <a:moveTo>
                  <a:pt x="62" y="24"/>
                </a:moveTo>
                <a:cubicBezTo>
                  <a:pt x="53" y="23"/>
                  <a:pt x="47" y="27"/>
                  <a:pt x="42" y="34"/>
                </a:cubicBezTo>
                <a:cubicBezTo>
                  <a:pt x="41" y="37"/>
                  <a:pt x="39" y="39"/>
                  <a:pt x="37" y="40"/>
                </a:cubicBezTo>
                <a:cubicBezTo>
                  <a:pt x="29" y="44"/>
                  <a:pt x="26" y="50"/>
                  <a:pt x="25" y="59"/>
                </a:cubicBezTo>
                <a:cubicBezTo>
                  <a:pt x="25" y="62"/>
                  <a:pt x="24" y="65"/>
                  <a:pt x="23" y="68"/>
                </a:cubicBezTo>
                <a:cubicBezTo>
                  <a:pt x="19" y="75"/>
                  <a:pt x="19" y="82"/>
                  <a:pt x="23" y="89"/>
                </a:cubicBezTo>
                <a:cubicBezTo>
                  <a:pt x="24" y="92"/>
                  <a:pt x="25" y="95"/>
                  <a:pt x="25" y="98"/>
                </a:cubicBezTo>
                <a:cubicBezTo>
                  <a:pt x="25" y="107"/>
                  <a:pt x="29" y="113"/>
                  <a:pt x="37" y="117"/>
                </a:cubicBezTo>
                <a:cubicBezTo>
                  <a:pt x="39" y="119"/>
                  <a:pt x="41" y="121"/>
                  <a:pt x="42" y="123"/>
                </a:cubicBezTo>
                <a:cubicBezTo>
                  <a:pt x="47" y="130"/>
                  <a:pt x="53" y="134"/>
                  <a:pt x="62" y="134"/>
                </a:cubicBezTo>
                <a:cubicBezTo>
                  <a:pt x="65" y="134"/>
                  <a:pt x="68" y="135"/>
                  <a:pt x="70" y="137"/>
                </a:cubicBezTo>
                <a:cubicBezTo>
                  <a:pt x="77" y="141"/>
                  <a:pt x="84" y="141"/>
                  <a:pt x="92" y="137"/>
                </a:cubicBezTo>
                <a:cubicBezTo>
                  <a:pt x="95" y="135"/>
                  <a:pt x="98" y="135"/>
                  <a:pt x="101" y="134"/>
                </a:cubicBezTo>
                <a:cubicBezTo>
                  <a:pt x="109" y="134"/>
                  <a:pt x="115" y="130"/>
                  <a:pt x="120" y="123"/>
                </a:cubicBezTo>
                <a:cubicBezTo>
                  <a:pt x="121" y="121"/>
                  <a:pt x="123" y="119"/>
                  <a:pt x="126" y="117"/>
                </a:cubicBezTo>
                <a:cubicBezTo>
                  <a:pt x="133" y="113"/>
                  <a:pt x="137" y="107"/>
                  <a:pt x="137" y="98"/>
                </a:cubicBezTo>
                <a:cubicBezTo>
                  <a:pt x="137" y="95"/>
                  <a:pt x="138" y="92"/>
                  <a:pt x="139" y="89"/>
                </a:cubicBezTo>
                <a:cubicBezTo>
                  <a:pt x="143" y="82"/>
                  <a:pt x="143" y="75"/>
                  <a:pt x="139" y="68"/>
                </a:cubicBezTo>
                <a:cubicBezTo>
                  <a:pt x="138" y="65"/>
                  <a:pt x="137" y="62"/>
                  <a:pt x="137" y="59"/>
                </a:cubicBezTo>
                <a:cubicBezTo>
                  <a:pt x="137" y="51"/>
                  <a:pt x="133" y="45"/>
                  <a:pt x="126" y="40"/>
                </a:cubicBezTo>
                <a:cubicBezTo>
                  <a:pt x="124" y="39"/>
                  <a:pt x="121" y="36"/>
                  <a:pt x="120" y="34"/>
                </a:cubicBezTo>
                <a:cubicBezTo>
                  <a:pt x="115" y="27"/>
                  <a:pt x="109" y="23"/>
                  <a:pt x="101" y="23"/>
                </a:cubicBezTo>
                <a:cubicBezTo>
                  <a:pt x="98" y="23"/>
                  <a:pt x="95" y="22"/>
                  <a:pt x="92" y="21"/>
                </a:cubicBezTo>
                <a:cubicBezTo>
                  <a:pt x="85" y="16"/>
                  <a:pt x="77" y="16"/>
                  <a:pt x="70" y="21"/>
                </a:cubicBezTo>
                <a:cubicBezTo>
                  <a:pt x="68" y="22"/>
                  <a:pt x="65" y="23"/>
                  <a:pt x="62" y="24"/>
                </a:cubicBezTo>
                <a:close/>
              </a:path>
            </a:pathLst>
          </a:cu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" name="Freeform 70">
            <a:extLst>
              <a:ext uri="{FF2B5EF4-FFF2-40B4-BE49-F238E27FC236}">
                <a16:creationId xmlns:a16="http://schemas.microsoft.com/office/drawing/2014/main" id="{FA51573D-D061-4EA6-9E71-8C06CDDA2E93}"/>
              </a:ext>
            </a:extLst>
          </p:cNvPr>
          <p:cNvSpPr>
            <a:spLocks noEditPoints="1"/>
          </p:cNvSpPr>
          <p:nvPr/>
        </p:nvSpPr>
        <p:spPr bwMode="auto">
          <a:xfrm>
            <a:off x="11193100" y="5854172"/>
            <a:ext cx="497471" cy="755093"/>
          </a:xfrm>
          <a:custGeom>
            <a:avLst/>
            <a:gdLst>
              <a:gd name="T0" fmla="*/ 136 w 159"/>
              <a:gd name="T1" fmla="*/ 218 h 239"/>
              <a:gd name="T2" fmla="*/ 106 w 159"/>
              <a:gd name="T3" fmla="*/ 151 h 239"/>
              <a:gd name="T4" fmla="*/ 90 w 159"/>
              <a:gd name="T5" fmla="*/ 154 h 239"/>
              <a:gd name="T6" fmla="*/ 113 w 159"/>
              <a:gd name="T7" fmla="*/ 216 h 239"/>
              <a:gd name="T8" fmla="*/ 106 w 159"/>
              <a:gd name="T9" fmla="*/ 233 h 239"/>
              <a:gd name="T10" fmla="*/ 80 w 159"/>
              <a:gd name="T11" fmla="*/ 163 h 239"/>
              <a:gd name="T12" fmla="*/ 54 w 159"/>
              <a:gd name="T13" fmla="*/ 234 h 239"/>
              <a:gd name="T14" fmla="*/ 44 w 159"/>
              <a:gd name="T15" fmla="*/ 226 h 239"/>
              <a:gd name="T16" fmla="*/ 45 w 159"/>
              <a:gd name="T17" fmla="*/ 226 h 239"/>
              <a:gd name="T18" fmla="*/ 45 w 159"/>
              <a:gd name="T19" fmla="*/ 225 h 239"/>
              <a:gd name="T20" fmla="*/ 70 w 159"/>
              <a:gd name="T21" fmla="*/ 157 h 239"/>
              <a:gd name="T22" fmla="*/ 55 w 159"/>
              <a:gd name="T23" fmla="*/ 150 h 239"/>
              <a:gd name="T24" fmla="*/ 25 w 159"/>
              <a:gd name="T25" fmla="*/ 218 h 239"/>
              <a:gd name="T26" fmla="*/ 14 w 159"/>
              <a:gd name="T27" fmla="*/ 220 h 239"/>
              <a:gd name="T28" fmla="*/ 41 w 159"/>
              <a:gd name="T29" fmla="*/ 144 h 239"/>
              <a:gd name="T30" fmla="*/ 12 w 159"/>
              <a:gd name="T31" fmla="*/ 111 h 239"/>
              <a:gd name="T32" fmla="*/ 13 w 159"/>
              <a:gd name="T33" fmla="*/ 46 h 239"/>
              <a:gd name="T34" fmla="*/ 122 w 159"/>
              <a:gd name="T35" fmla="*/ 17 h 239"/>
              <a:gd name="T36" fmla="*/ 155 w 159"/>
              <a:gd name="T37" fmla="*/ 79 h 239"/>
              <a:gd name="T38" fmla="*/ 122 w 159"/>
              <a:gd name="T39" fmla="*/ 141 h 239"/>
              <a:gd name="T40" fmla="*/ 143 w 159"/>
              <a:gd name="T41" fmla="*/ 212 h 239"/>
              <a:gd name="T42" fmla="*/ 148 w 159"/>
              <a:gd name="T43" fmla="*/ 219 h 239"/>
              <a:gd name="T44" fmla="*/ 122 w 159"/>
              <a:gd name="T45" fmla="*/ 148 h 239"/>
              <a:gd name="T46" fmla="*/ 150 w 159"/>
              <a:gd name="T47" fmla="*/ 117 h 239"/>
              <a:gd name="T48" fmla="*/ 145 w 159"/>
              <a:gd name="T49" fmla="*/ 33 h 239"/>
              <a:gd name="T50" fmla="*/ 74 w 159"/>
              <a:gd name="T51" fmla="*/ 0 h 239"/>
              <a:gd name="T52" fmla="*/ 0 w 159"/>
              <a:gd name="T53" fmla="*/ 79 h 239"/>
              <a:gd name="T54" fmla="*/ 15 w 159"/>
              <a:gd name="T55" fmla="*/ 124 h 239"/>
              <a:gd name="T56" fmla="*/ 37 w 159"/>
              <a:gd name="T57" fmla="*/ 151 h 239"/>
              <a:gd name="T58" fmla="*/ 12 w 159"/>
              <a:gd name="T59" fmla="*/ 221 h 239"/>
              <a:gd name="T60" fmla="*/ 33 w 159"/>
              <a:gd name="T61" fmla="*/ 211 h 239"/>
              <a:gd name="T62" fmla="*/ 62 w 159"/>
              <a:gd name="T63" fmla="*/ 153 h 239"/>
              <a:gd name="T64" fmla="*/ 59 w 159"/>
              <a:gd name="T65" fmla="*/ 176 h 239"/>
              <a:gd name="T66" fmla="*/ 52 w 159"/>
              <a:gd name="T67" fmla="*/ 237 h 239"/>
              <a:gd name="T68" fmla="*/ 80 w 159"/>
              <a:gd name="T69" fmla="*/ 168 h 239"/>
              <a:gd name="T70" fmla="*/ 108 w 159"/>
              <a:gd name="T71" fmla="*/ 237 h 239"/>
              <a:gd name="T72" fmla="*/ 117 w 159"/>
              <a:gd name="T73" fmla="*/ 215 h 239"/>
              <a:gd name="T74" fmla="*/ 93 w 159"/>
              <a:gd name="T75" fmla="*/ 157 h 239"/>
              <a:gd name="T76" fmla="*/ 104 w 159"/>
              <a:gd name="T77" fmla="*/ 155 h 239"/>
              <a:gd name="T78" fmla="*/ 134 w 159"/>
              <a:gd name="T79" fmla="*/ 222 h 239"/>
              <a:gd name="T80" fmla="*/ 150 w 159"/>
              <a:gd name="T81" fmla="*/ 218 h 239"/>
              <a:gd name="T82" fmla="*/ 58 w 159"/>
              <a:gd name="T83" fmla="*/ 22 h 239"/>
              <a:gd name="T84" fmla="*/ 26 w 159"/>
              <a:gd name="T85" fmla="*/ 47 h 239"/>
              <a:gd name="T86" fmla="*/ 20 w 159"/>
              <a:gd name="T87" fmla="*/ 90 h 239"/>
              <a:gd name="T88" fmla="*/ 40 w 159"/>
              <a:gd name="T89" fmla="*/ 124 h 239"/>
              <a:gd name="T90" fmla="*/ 80 w 159"/>
              <a:gd name="T91" fmla="*/ 142 h 239"/>
              <a:gd name="T92" fmla="*/ 120 w 159"/>
              <a:gd name="T93" fmla="*/ 124 h 239"/>
              <a:gd name="T94" fmla="*/ 140 w 159"/>
              <a:gd name="T95" fmla="*/ 90 h 239"/>
              <a:gd name="T96" fmla="*/ 135 w 159"/>
              <a:gd name="T97" fmla="*/ 47 h 239"/>
              <a:gd name="T98" fmla="*/ 100 w 159"/>
              <a:gd name="T99" fmla="*/ 21 h 239"/>
              <a:gd name="T100" fmla="*/ 60 w 159"/>
              <a:gd name="T101" fmla="*/ 22 h 239"/>
              <a:gd name="T102" fmla="*/ 62 w 159"/>
              <a:gd name="T103" fmla="*/ 26 h 239"/>
              <a:gd name="T104" fmla="*/ 100 w 159"/>
              <a:gd name="T105" fmla="*/ 25 h 239"/>
              <a:gd name="T106" fmla="*/ 131 w 159"/>
              <a:gd name="T107" fmla="*/ 49 h 239"/>
              <a:gd name="T108" fmla="*/ 137 w 159"/>
              <a:gd name="T109" fmla="*/ 88 h 239"/>
              <a:gd name="T110" fmla="*/ 117 w 159"/>
              <a:gd name="T111" fmla="*/ 122 h 239"/>
              <a:gd name="T112" fmla="*/ 80 w 159"/>
              <a:gd name="T113" fmla="*/ 138 h 239"/>
              <a:gd name="T114" fmla="*/ 43 w 159"/>
              <a:gd name="T115" fmla="*/ 122 h 239"/>
              <a:gd name="T116" fmla="*/ 24 w 159"/>
              <a:gd name="T117" fmla="*/ 88 h 239"/>
              <a:gd name="T118" fmla="*/ 29 w 159"/>
              <a:gd name="T119" fmla="*/ 49 h 239"/>
              <a:gd name="T120" fmla="*/ 58 w 159"/>
              <a:gd name="T121" fmla="*/ 26 h 239"/>
              <a:gd name="T122" fmla="*/ 61 w 159"/>
              <a:gd name="T123" fmla="*/ 24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59" h="239">
                <a:moveTo>
                  <a:pt x="148" y="219"/>
                </a:moveTo>
                <a:cubicBezTo>
                  <a:pt x="147" y="217"/>
                  <a:pt x="147" y="217"/>
                  <a:pt x="147" y="217"/>
                </a:cubicBezTo>
                <a:cubicBezTo>
                  <a:pt x="142" y="218"/>
                  <a:pt x="139" y="219"/>
                  <a:pt x="137" y="219"/>
                </a:cubicBezTo>
                <a:cubicBezTo>
                  <a:pt x="136" y="219"/>
                  <a:pt x="136" y="219"/>
                  <a:pt x="136" y="218"/>
                </a:cubicBezTo>
                <a:cubicBezTo>
                  <a:pt x="135" y="218"/>
                  <a:pt x="134" y="217"/>
                  <a:pt x="134" y="216"/>
                </a:cubicBezTo>
                <a:cubicBezTo>
                  <a:pt x="133" y="215"/>
                  <a:pt x="132" y="212"/>
                  <a:pt x="131" y="209"/>
                </a:cubicBezTo>
                <a:cubicBezTo>
                  <a:pt x="124" y="192"/>
                  <a:pt x="117" y="175"/>
                  <a:pt x="110" y="158"/>
                </a:cubicBezTo>
                <a:cubicBezTo>
                  <a:pt x="108" y="155"/>
                  <a:pt x="107" y="153"/>
                  <a:pt x="106" y="151"/>
                </a:cubicBezTo>
                <a:cubicBezTo>
                  <a:pt x="106" y="151"/>
                  <a:pt x="105" y="150"/>
                  <a:pt x="104" y="149"/>
                </a:cubicBezTo>
                <a:cubicBezTo>
                  <a:pt x="103" y="149"/>
                  <a:pt x="102" y="149"/>
                  <a:pt x="101" y="149"/>
                </a:cubicBezTo>
                <a:cubicBezTo>
                  <a:pt x="100" y="149"/>
                  <a:pt x="98" y="149"/>
                  <a:pt x="96" y="150"/>
                </a:cubicBezTo>
                <a:cubicBezTo>
                  <a:pt x="95" y="151"/>
                  <a:pt x="93" y="152"/>
                  <a:pt x="90" y="154"/>
                </a:cubicBezTo>
                <a:cubicBezTo>
                  <a:pt x="89" y="155"/>
                  <a:pt x="89" y="155"/>
                  <a:pt x="89" y="155"/>
                </a:cubicBezTo>
                <a:cubicBezTo>
                  <a:pt x="90" y="157"/>
                  <a:pt x="90" y="157"/>
                  <a:pt x="90" y="157"/>
                </a:cubicBezTo>
                <a:cubicBezTo>
                  <a:pt x="96" y="172"/>
                  <a:pt x="102" y="188"/>
                  <a:pt x="108" y="204"/>
                </a:cubicBezTo>
                <a:cubicBezTo>
                  <a:pt x="110" y="208"/>
                  <a:pt x="111" y="212"/>
                  <a:pt x="113" y="216"/>
                </a:cubicBezTo>
                <a:cubicBezTo>
                  <a:pt x="115" y="221"/>
                  <a:pt x="116" y="224"/>
                  <a:pt x="116" y="225"/>
                </a:cubicBezTo>
                <a:cubicBezTo>
                  <a:pt x="116" y="226"/>
                  <a:pt x="116" y="226"/>
                  <a:pt x="115" y="227"/>
                </a:cubicBezTo>
                <a:cubicBezTo>
                  <a:pt x="115" y="227"/>
                  <a:pt x="114" y="228"/>
                  <a:pt x="113" y="229"/>
                </a:cubicBezTo>
                <a:cubicBezTo>
                  <a:pt x="111" y="230"/>
                  <a:pt x="109" y="232"/>
                  <a:pt x="106" y="233"/>
                </a:cubicBezTo>
                <a:cubicBezTo>
                  <a:pt x="107" y="235"/>
                  <a:pt x="107" y="235"/>
                  <a:pt x="107" y="235"/>
                </a:cubicBezTo>
                <a:cubicBezTo>
                  <a:pt x="109" y="234"/>
                  <a:pt x="109" y="234"/>
                  <a:pt x="109" y="234"/>
                </a:cubicBezTo>
                <a:cubicBezTo>
                  <a:pt x="100" y="212"/>
                  <a:pt x="91" y="191"/>
                  <a:pt x="82" y="167"/>
                </a:cubicBezTo>
                <a:cubicBezTo>
                  <a:pt x="80" y="163"/>
                  <a:pt x="80" y="163"/>
                  <a:pt x="80" y="163"/>
                </a:cubicBezTo>
                <a:cubicBezTo>
                  <a:pt x="78" y="167"/>
                  <a:pt x="78" y="167"/>
                  <a:pt x="78" y="167"/>
                </a:cubicBezTo>
                <a:cubicBezTo>
                  <a:pt x="69" y="190"/>
                  <a:pt x="60" y="212"/>
                  <a:pt x="51" y="235"/>
                </a:cubicBezTo>
                <a:cubicBezTo>
                  <a:pt x="53" y="236"/>
                  <a:pt x="53" y="236"/>
                  <a:pt x="53" y="236"/>
                </a:cubicBezTo>
                <a:cubicBezTo>
                  <a:pt x="54" y="234"/>
                  <a:pt x="54" y="234"/>
                  <a:pt x="54" y="234"/>
                </a:cubicBezTo>
                <a:cubicBezTo>
                  <a:pt x="50" y="231"/>
                  <a:pt x="47" y="229"/>
                  <a:pt x="44" y="226"/>
                </a:cubicBezTo>
                <a:cubicBezTo>
                  <a:pt x="44" y="226"/>
                  <a:pt x="44" y="226"/>
                  <a:pt x="44" y="226"/>
                </a:cubicBezTo>
                <a:cubicBezTo>
                  <a:pt x="45" y="226"/>
                  <a:pt x="45" y="226"/>
                  <a:pt x="45" y="226"/>
                </a:cubicBezTo>
                <a:cubicBezTo>
                  <a:pt x="44" y="226"/>
                  <a:pt x="44" y="226"/>
                  <a:pt x="44" y="226"/>
                </a:cubicBezTo>
                <a:cubicBezTo>
                  <a:pt x="44" y="226"/>
                  <a:pt x="44" y="226"/>
                  <a:pt x="44" y="226"/>
                </a:cubicBezTo>
                <a:cubicBezTo>
                  <a:pt x="45" y="226"/>
                  <a:pt x="45" y="226"/>
                  <a:pt x="45" y="226"/>
                </a:cubicBezTo>
                <a:cubicBezTo>
                  <a:pt x="44" y="226"/>
                  <a:pt x="44" y="226"/>
                  <a:pt x="44" y="226"/>
                </a:cubicBezTo>
                <a:cubicBezTo>
                  <a:pt x="45" y="226"/>
                  <a:pt x="45" y="226"/>
                  <a:pt x="45" y="226"/>
                </a:cubicBezTo>
                <a:cubicBezTo>
                  <a:pt x="45" y="226"/>
                  <a:pt x="45" y="226"/>
                  <a:pt x="45" y="226"/>
                </a:cubicBezTo>
                <a:cubicBezTo>
                  <a:pt x="44" y="226"/>
                  <a:pt x="44" y="226"/>
                  <a:pt x="44" y="226"/>
                </a:cubicBezTo>
                <a:cubicBezTo>
                  <a:pt x="45" y="226"/>
                  <a:pt x="45" y="226"/>
                  <a:pt x="45" y="226"/>
                </a:cubicBezTo>
                <a:cubicBezTo>
                  <a:pt x="45" y="225"/>
                  <a:pt x="45" y="225"/>
                  <a:pt x="45" y="225"/>
                </a:cubicBezTo>
                <a:cubicBezTo>
                  <a:pt x="45" y="225"/>
                  <a:pt x="45" y="223"/>
                  <a:pt x="45" y="222"/>
                </a:cubicBezTo>
                <a:cubicBezTo>
                  <a:pt x="51" y="207"/>
                  <a:pt x="57" y="193"/>
                  <a:pt x="63" y="178"/>
                </a:cubicBezTo>
                <a:cubicBezTo>
                  <a:pt x="65" y="172"/>
                  <a:pt x="66" y="167"/>
                  <a:pt x="69" y="162"/>
                </a:cubicBezTo>
                <a:cubicBezTo>
                  <a:pt x="69" y="160"/>
                  <a:pt x="70" y="158"/>
                  <a:pt x="70" y="157"/>
                </a:cubicBezTo>
                <a:cubicBezTo>
                  <a:pt x="70" y="155"/>
                  <a:pt x="69" y="153"/>
                  <a:pt x="68" y="152"/>
                </a:cubicBezTo>
                <a:cubicBezTo>
                  <a:pt x="66" y="151"/>
                  <a:pt x="65" y="150"/>
                  <a:pt x="63" y="150"/>
                </a:cubicBezTo>
                <a:cubicBezTo>
                  <a:pt x="62" y="149"/>
                  <a:pt x="60" y="149"/>
                  <a:pt x="59" y="149"/>
                </a:cubicBezTo>
                <a:cubicBezTo>
                  <a:pt x="57" y="149"/>
                  <a:pt x="56" y="149"/>
                  <a:pt x="55" y="150"/>
                </a:cubicBezTo>
                <a:cubicBezTo>
                  <a:pt x="53" y="151"/>
                  <a:pt x="52" y="153"/>
                  <a:pt x="52" y="155"/>
                </a:cubicBezTo>
                <a:cubicBezTo>
                  <a:pt x="45" y="173"/>
                  <a:pt x="37" y="191"/>
                  <a:pt x="30" y="209"/>
                </a:cubicBezTo>
                <a:cubicBezTo>
                  <a:pt x="28" y="213"/>
                  <a:pt x="27" y="216"/>
                  <a:pt x="26" y="217"/>
                </a:cubicBezTo>
                <a:cubicBezTo>
                  <a:pt x="25" y="218"/>
                  <a:pt x="25" y="218"/>
                  <a:pt x="25" y="218"/>
                </a:cubicBezTo>
                <a:cubicBezTo>
                  <a:pt x="24" y="219"/>
                  <a:pt x="24" y="219"/>
                  <a:pt x="23" y="219"/>
                </a:cubicBezTo>
                <a:cubicBezTo>
                  <a:pt x="21" y="219"/>
                  <a:pt x="18" y="218"/>
                  <a:pt x="13" y="217"/>
                </a:cubicBezTo>
                <a:cubicBezTo>
                  <a:pt x="13" y="219"/>
                  <a:pt x="13" y="219"/>
                  <a:pt x="13" y="219"/>
                </a:cubicBezTo>
                <a:cubicBezTo>
                  <a:pt x="14" y="220"/>
                  <a:pt x="14" y="220"/>
                  <a:pt x="14" y="220"/>
                </a:cubicBezTo>
                <a:cubicBezTo>
                  <a:pt x="16" y="216"/>
                  <a:pt x="17" y="214"/>
                  <a:pt x="18" y="211"/>
                </a:cubicBezTo>
                <a:cubicBezTo>
                  <a:pt x="25" y="191"/>
                  <a:pt x="33" y="172"/>
                  <a:pt x="41" y="152"/>
                </a:cubicBezTo>
                <a:cubicBezTo>
                  <a:pt x="41" y="151"/>
                  <a:pt x="42" y="149"/>
                  <a:pt x="42" y="148"/>
                </a:cubicBezTo>
                <a:cubicBezTo>
                  <a:pt x="42" y="147"/>
                  <a:pt x="41" y="145"/>
                  <a:pt x="41" y="144"/>
                </a:cubicBezTo>
                <a:cubicBezTo>
                  <a:pt x="40" y="143"/>
                  <a:pt x="39" y="142"/>
                  <a:pt x="38" y="141"/>
                </a:cubicBezTo>
                <a:cubicBezTo>
                  <a:pt x="32" y="135"/>
                  <a:pt x="26" y="127"/>
                  <a:pt x="18" y="121"/>
                </a:cubicBezTo>
                <a:cubicBezTo>
                  <a:pt x="17" y="120"/>
                  <a:pt x="15" y="118"/>
                  <a:pt x="14" y="116"/>
                </a:cubicBezTo>
                <a:cubicBezTo>
                  <a:pt x="13" y="114"/>
                  <a:pt x="12" y="112"/>
                  <a:pt x="12" y="111"/>
                </a:cubicBezTo>
                <a:cubicBezTo>
                  <a:pt x="12" y="105"/>
                  <a:pt x="10" y="99"/>
                  <a:pt x="8" y="94"/>
                </a:cubicBezTo>
                <a:cubicBezTo>
                  <a:pt x="6" y="89"/>
                  <a:pt x="4" y="84"/>
                  <a:pt x="4" y="79"/>
                </a:cubicBezTo>
                <a:cubicBezTo>
                  <a:pt x="4" y="77"/>
                  <a:pt x="5" y="75"/>
                  <a:pt x="5" y="73"/>
                </a:cubicBezTo>
                <a:cubicBezTo>
                  <a:pt x="8" y="64"/>
                  <a:pt x="9" y="54"/>
                  <a:pt x="13" y="46"/>
                </a:cubicBezTo>
                <a:cubicBezTo>
                  <a:pt x="20" y="31"/>
                  <a:pt x="32" y="18"/>
                  <a:pt x="48" y="11"/>
                </a:cubicBezTo>
                <a:cubicBezTo>
                  <a:pt x="56" y="7"/>
                  <a:pt x="65" y="5"/>
                  <a:pt x="74" y="4"/>
                </a:cubicBezTo>
                <a:cubicBezTo>
                  <a:pt x="76" y="4"/>
                  <a:pt x="78" y="4"/>
                  <a:pt x="80" y="4"/>
                </a:cubicBezTo>
                <a:cubicBezTo>
                  <a:pt x="95" y="4"/>
                  <a:pt x="110" y="8"/>
                  <a:pt x="122" y="17"/>
                </a:cubicBezTo>
                <a:cubicBezTo>
                  <a:pt x="126" y="19"/>
                  <a:pt x="129" y="22"/>
                  <a:pt x="132" y="26"/>
                </a:cubicBezTo>
                <a:cubicBezTo>
                  <a:pt x="135" y="29"/>
                  <a:pt x="138" y="33"/>
                  <a:pt x="143" y="36"/>
                </a:cubicBezTo>
                <a:cubicBezTo>
                  <a:pt x="144" y="37"/>
                  <a:pt x="145" y="39"/>
                  <a:pt x="145" y="40"/>
                </a:cubicBezTo>
                <a:cubicBezTo>
                  <a:pt x="149" y="54"/>
                  <a:pt x="155" y="67"/>
                  <a:pt x="155" y="79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55" y="91"/>
                  <a:pt x="149" y="104"/>
                  <a:pt x="146" y="116"/>
                </a:cubicBezTo>
                <a:cubicBezTo>
                  <a:pt x="145" y="118"/>
                  <a:pt x="144" y="120"/>
                  <a:pt x="143" y="121"/>
                </a:cubicBezTo>
                <a:cubicBezTo>
                  <a:pt x="134" y="127"/>
                  <a:pt x="129" y="134"/>
                  <a:pt x="122" y="141"/>
                </a:cubicBezTo>
                <a:cubicBezTo>
                  <a:pt x="121" y="142"/>
                  <a:pt x="120" y="143"/>
                  <a:pt x="119" y="144"/>
                </a:cubicBezTo>
                <a:cubicBezTo>
                  <a:pt x="119" y="146"/>
                  <a:pt x="118" y="147"/>
                  <a:pt x="118" y="148"/>
                </a:cubicBezTo>
                <a:cubicBezTo>
                  <a:pt x="118" y="149"/>
                  <a:pt x="119" y="151"/>
                  <a:pt x="120" y="152"/>
                </a:cubicBezTo>
                <a:cubicBezTo>
                  <a:pt x="127" y="172"/>
                  <a:pt x="135" y="192"/>
                  <a:pt x="143" y="212"/>
                </a:cubicBezTo>
                <a:cubicBezTo>
                  <a:pt x="144" y="214"/>
                  <a:pt x="145" y="217"/>
                  <a:pt x="146" y="219"/>
                </a:cubicBezTo>
                <a:cubicBezTo>
                  <a:pt x="148" y="219"/>
                  <a:pt x="148" y="219"/>
                  <a:pt x="148" y="219"/>
                </a:cubicBezTo>
                <a:cubicBezTo>
                  <a:pt x="147" y="217"/>
                  <a:pt x="147" y="217"/>
                  <a:pt x="147" y="217"/>
                </a:cubicBezTo>
                <a:cubicBezTo>
                  <a:pt x="148" y="219"/>
                  <a:pt x="148" y="219"/>
                  <a:pt x="148" y="219"/>
                </a:cubicBezTo>
                <a:cubicBezTo>
                  <a:pt x="150" y="218"/>
                  <a:pt x="150" y="218"/>
                  <a:pt x="150" y="218"/>
                </a:cubicBezTo>
                <a:cubicBezTo>
                  <a:pt x="148" y="215"/>
                  <a:pt x="148" y="213"/>
                  <a:pt x="147" y="210"/>
                </a:cubicBezTo>
                <a:cubicBezTo>
                  <a:pt x="139" y="191"/>
                  <a:pt x="131" y="171"/>
                  <a:pt x="123" y="151"/>
                </a:cubicBezTo>
                <a:cubicBezTo>
                  <a:pt x="123" y="150"/>
                  <a:pt x="122" y="149"/>
                  <a:pt x="122" y="148"/>
                </a:cubicBezTo>
                <a:cubicBezTo>
                  <a:pt x="122" y="147"/>
                  <a:pt x="123" y="147"/>
                  <a:pt x="123" y="146"/>
                </a:cubicBezTo>
                <a:cubicBezTo>
                  <a:pt x="123" y="146"/>
                  <a:pt x="124" y="145"/>
                  <a:pt x="125" y="144"/>
                </a:cubicBezTo>
                <a:cubicBezTo>
                  <a:pt x="132" y="137"/>
                  <a:pt x="137" y="130"/>
                  <a:pt x="145" y="124"/>
                </a:cubicBezTo>
                <a:cubicBezTo>
                  <a:pt x="147" y="122"/>
                  <a:pt x="149" y="120"/>
                  <a:pt x="150" y="117"/>
                </a:cubicBezTo>
                <a:cubicBezTo>
                  <a:pt x="153" y="105"/>
                  <a:pt x="159" y="93"/>
                  <a:pt x="159" y="80"/>
                </a:cubicBezTo>
                <a:cubicBezTo>
                  <a:pt x="159" y="79"/>
                  <a:pt x="159" y="79"/>
                  <a:pt x="159" y="79"/>
                </a:cubicBezTo>
                <a:cubicBezTo>
                  <a:pt x="159" y="66"/>
                  <a:pt x="153" y="52"/>
                  <a:pt x="149" y="39"/>
                </a:cubicBezTo>
                <a:cubicBezTo>
                  <a:pt x="149" y="37"/>
                  <a:pt x="147" y="35"/>
                  <a:pt x="145" y="33"/>
                </a:cubicBezTo>
                <a:cubicBezTo>
                  <a:pt x="141" y="30"/>
                  <a:pt x="138" y="27"/>
                  <a:pt x="135" y="23"/>
                </a:cubicBezTo>
                <a:cubicBezTo>
                  <a:pt x="132" y="20"/>
                  <a:pt x="128" y="16"/>
                  <a:pt x="124" y="13"/>
                </a:cubicBezTo>
                <a:cubicBezTo>
                  <a:pt x="111" y="5"/>
                  <a:pt x="96" y="0"/>
                  <a:pt x="80" y="0"/>
                </a:cubicBezTo>
                <a:cubicBezTo>
                  <a:pt x="78" y="0"/>
                  <a:pt x="76" y="0"/>
                  <a:pt x="74" y="0"/>
                </a:cubicBezTo>
                <a:cubicBezTo>
                  <a:pt x="64" y="1"/>
                  <a:pt x="54" y="4"/>
                  <a:pt x="46" y="7"/>
                </a:cubicBezTo>
                <a:cubicBezTo>
                  <a:pt x="30" y="15"/>
                  <a:pt x="17" y="28"/>
                  <a:pt x="9" y="44"/>
                </a:cubicBezTo>
                <a:cubicBezTo>
                  <a:pt x="5" y="53"/>
                  <a:pt x="4" y="63"/>
                  <a:pt x="1" y="72"/>
                </a:cubicBezTo>
                <a:cubicBezTo>
                  <a:pt x="1" y="75"/>
                  <a:pt x="0" y="77"/>
                  <a:pt x="0" y="79"/>
                </a:cubicBezTo>
                <a:cubicBezTo>
                  <a:pt x="0" y="85"/>
                  <a:pt x="2" y="90"/>
                  <a:pt x="4" y="95"/>
                </a:cubicBezTo>
                <a:cubicBezTo>
                  <a:pt x="6" y="101"/>
                  <a:pt x="8" y="106"/>
                  <a:pt x="8" y="111"/>
                </a:cubicBezTo>
                <a:cubicBezTo>
                  <a:pt x="8" y="113"/>
                  <a:pt x="9" y="116"/>
                  <a:pt x="11" y="118"/>
                </a:cubicBezTo>
                <a:cubicBezTo>
                  <a:pt x="12" y="120"/>
                  <a:pt x="14" y="122"/>
                  <a:pt x="15" y="124"/>
                </a:cubicBezTo>
                <a:cubicBezTo>
                  <a:pt x="23" y="130"/>
                  <a:pt x="29" y="137"/>
                  <a:pt x="36" y="144"/>
                </a:cubicBezTo>
                <a:cubicBezTo>
                  <a:pt x="36" y="145"/>
                  <a:pt x="37" y="146"/>
                  <a:pt x="37" y="146"/>
                </a:cubicBezTo>
                <a:cubicBezTo>
                  <a:pt x="38" y="147"/>
                  <a:pt x="38" y="147"/>
                  <a:pt x="38" y="148"/>
                </a:cubicBezTo>
                <a:cubicBezTo>
                  <a:pt x="38" y="149"/>
                  <a:pt x="38" y="150"/>
                  <a:pt x="37" y="151"/>
                </a:cubicBezTo>
                <a:cubicBezTo>
                  <a:pt x="29" y="170"/>
                  <a:pt x="22" y="190"/>
                  <a:pt x="14" y="209"/>
                </a:cubicBezTo>
                <a:cubicBezTo>
                  <a:pt x="13" y="212"/>
                  <a:pt x="12" y="215"/>
                  <a:pt x="11" y="218"/>
                </a:cubicBezTo>
                <a:cubicBezTo>
                  <a:pt x="10" y="220"/>
                  <a:pt x="10" y="220"/>
                  <a:pt x="10" y="220"/>
                </a:cubicBezTo>
                <a:cubicBezTo>
                  <a:pt x="12" y="221"/>
                  <a:pt x="12" y="221"/>
                  <a:pt x="12" y="221"/>
                </a:cubicBezTo>
                <a:cubicBezTo>
                  <a:pt x="17" y="222"/>
                  <a:pt x="20" y="223"/>
                  <a:pt x="23" y="223"/>
                </a:cubicBezTo>
                <a:cubicBezTo>
                  <a:pt x="24" y="223"/>
                  <a:pt x="25" y="222"/>
                  <a:pt x="26" y="222"/>
                </a:cubicBezTo>
                <a:cubicBezTo>
                  <a:pt x="28" y="221"/>
                  <a:pt x="29" y="220"/>
                  <a:pt x="30" y="218"/>
                </a:cubicBezTo>
                <a:cubicBezTo>
                  <a:pt x="31" y="216"/>
                  <a:pt x="32" y="214"/>
                  <a:pt x="33" y="211"/>
                </a:cubicBezTo>
                <a:cubicBezTo>
                  <a:pt x="41" y="192"/>
                  <a:pt x="48" y="174"/>
                  <a:pt x="55" y="156"/>
                </a:cubicBezTo>
                <a:cubicBezTo>
                  <a:pt x="56" y="155"/>
                  <a:pt x="57" y="154"/>
                  <a:pt x="57" y="153"/>
                </a:cubicBezTo>
                <a:cubicBezTo>
                  <a:pt x="58" y="153"/>
                  <a:pt x="58" y="153"/>
                  <a:pt x="59" y="153"/>
                </a:cubicBezTo>
                <a:cubicBezTo>
                  <a:pt x="60" y="153"/>
                  <a:pt x="61" y="153"/>
                  <a:pt x="62" y="153"/>
                </a:cubicBezTo>
                <a:cubicBezTo>
                  <a:pt x="63" y="154"/>
                  <a:pt x="64" y="155"/>
                  <a:pt x="65" y="155"/>
                </a:cubicBezTo>
                <a:cubicBezTo>
                  <a:pt x="66" y="156"/>
                  <a:pt x="66" y="156"/>
                  <a:pt x="66" y="157"/>
                </a:cubicBezTo>
                <a:cubicBezTo>
                  <a:pt x="66" y="158"/>
                  <a:pt x="66" y="159"/>
                  <a:pt x="65" y="160"/>
                </a:cubicBezTo>
                <a:cubicBezTo>
                  <a:pt x="62" y="165"/>
                  <a:pt x="61" y="171"/>
                  <a:pt x="59" y="176"/>
                </a:cubicBezTo>
                <a:cubicBezTo>
                  <a:pt x="53" y="191"/>
                  <a:pt x="47" y="206"/>
                  <a:pt x="41" y="221"/>
                </a:cubicBezTo>
                <a:cubicBezTo>
                  <a:pt x="41" y="222"/>
                  <a:pt x="41" y="224"/>
                  <a:pt x="41" y="225"/>
                </a:cubicBezTo>
                <a:cubicBezTo>
                  <a:pt x="41" y="226"/>
                  <a:pt x="41" y="228"/>
                  <a:pt x="42" y="229"/>
                </a:cubicBezTo>
                <a:cubicBezTo>
                  <a:pt x="45" y="232"/>
                  <a:pt x="48" y="234"/>
                  <a:pt x="52" y="237"/>
                </a:cubicBezTo>
                <a:cubicBezTo>
                  <a:pt x="54" y="239"/>
                  <a:pt x="54" y="239"/>
                  <a:pt x="54" y="239"/>
                </a:cubicBezTo>
                <a:cubicBezTo>
                  <a:pt x="55" y="236"/>
                  <a:pt x="55" y="236"/>
                  <a:pt x="55" y="236"/>
                </a:cubicBezTo>
                <a:cubicBezTo>
                  <a:pt x="64" y="214"/>
                  <a:pt x="73" y="192"/>
                  <a:pt x="82" y="169"/>
                </a:cubicBezTo>
                <a:cubicBezTo>
                  <a:pt x="80" y="168"/>
                  <a:pt x="80" y="168"/>
                  <a:pt x="80" y="168"/>
                </a:cubicBezTo>
                <a:cubicBezTo>
                  <a:pt x="78" y="169"/>
                  <a:pt x="78" y="169"/>
                  <a:pt x="78" y="169"/>
                </a:cubicBezTo>
                <a:cubicBezTo>
                  <a:pt x="88" y="192"/>
                  <a:pt x="96" y="214"/>
                  <a:pt x="105" y="236"/>
                </a:cubicBezTo>
                <a:cubicBezTo>
                  <a:pt x="106" y="238"/>
                  <a:pt x="106" y="238"/>
                  <a:pt x="106" y="238"/>
                </a:cubicBezTo>
                <a:cubicBezTo>
                  <a:pt x="108" y="237"/>
                  <a:pt x="108" y="237"/>
                  <a:pt x="108" y="237"/>
                </a:cubicBezTo>
                <a:cubicBezTo>
                  <a:pt x="112" y="235"/>
                  <a:pt x="115" y="233"/>
                  <a:pt x="116" y="231"/>
                </a:cubicBezTo>
                <a:cubicBezTo>
                  <a:pt x="117" y="231"/>
                  <a:pt x="118" y="230"/>
                  <a:pt x="119" y="229"/>
                </a:cubicBezTo>
                <a:cubicBezTo>
                  <a:pt x="119" y="228"/>
                  <a:pt x="120" y="226"/>
                  <a:pt x="120" y="225"/>
                </a:cubicBezTo>
                <a:cubicBezTo>
                  <a:pt x="120" y="222"/>
                  <a:pt x="118" y="220"/>
                  <a:pt x="117" y="215"/>
                </a:cubicBezTo>
                <a:cubicBezTo>
                  <a:pt x="115" y="211"/>
                  <a:pt x="113" y="207"/>
                  <a:pt x="112" y="203"/>
                </a:cubicBezTo>
                <a:cubicBezTo>
                  <a:pt x="106" y="187"/>
                  <a:pt x="99" y="171"/>
                  <a:pt x="93" y="155"/>
                </a:cubicBezTo>
                <a:cubicBezTo>
                  <a:pt x="92" y="156"/>
                  <a:pt x="92" y="156"/>
                  <a:pt x="92" y="156"/>
                </a:cubicBezTo>
                <a:cubicBezTo>
                  <a:pt x="93" y="157"/>
                  <a:pt x="93" y="157"/>
                  <a:pt x="93" y="157"/>
                </a:cubicBezTo>
                <a:cubicBezTo>
                  <a:pt x="95" y="156"/>
                  <a:pt x="97" y="154"/>
                  <a:pt x="98" y="154"/>
                </a:cubicBezTo>
                <a:cubicBezTo>
                  <a:pt x="100" y="153"/>
                  <a:pt x="101" y="153"/>
                  <a:pt x="101" y="153"/>
                </a:cubicBezTo>
                <a:cubicBezTo>
                  <a:pt x="102" y="153"/>
                  <a:pt x="102" y="153"/>
                  <a:pt x="102" y="153"/>
                </a:cubicBezTo>
                <a:cubicBezTo>
                  <a:pt x="102" y="153"/>
                  <a:pt x="103" y="154"/>
                  <a:pt x="104" y="155"/>
                </a:cubicBezTo>
                <a:cubicBezTo>
                  <a:pt x="104" y="156"/>
                  <a:pt x="105" y="158"/>
                  <a:pt x="106" y="160"/>
                </a:cubicBezTo>
                <a:cubicBezTo>
                  <a:pt x="113" y="177"/>
                  <a:pt x="120" y="194"/>
                  <a:pt x="127" y="211"/>
                </a:cubicBezTo>
                <a:cubicBezTo>
                  <a:pt x="129" y="215"/>
                  <a:pt x="130" y="218"/>
                  <a:pt x="131" y="220"/>
                </a:cubicBezTo>
                <a:cubicBezTo>
                  <a:pt x="132" y="221"/>
                  <a:pt x="133" y="221"/>
                  <a:pt x="134" y="222"/>
                </a:cubicBezTo>
                <a:cubicBezTo>
                  <a:pt x="135" y="222"/>
                  <a:pt x="136" y="223"/>
                  <a:pt x="137" y="223"/>
                </a:cubicBezTo>
                <a:cubicBezTo>
                  <a:pt x="140" y="223"/>
                  <a:pt x="143" y="222"/>
                  <a:pt x="148" y="221"/>
                </a:cubicBezTo>
                <a:cubicBezTo>
                  <a:pt x="150" y="220"/>
                  <a:pt x="150" y="220"/>
                  <a:pt x="150" y="220"/>
                </a:cubicBezTo>
                <a:cubicBezTo>
                  <a:pt x="150" y="218"/>
                  <a:pt x="150" y="218"/>
                  <a:pt x="150" y="218"/>
                </a:cubicBezTo>
                <a:lnTo>
                  <a:pt x="148" y="219"/>
                </a:lnTo>
                <a:close/>
                <a:moveTo>
                  <a:pt x="61" y="24"/>
                </a:moveTo>
                <a:cubicBezTo>
                  <a:pt x="61" y="22"/>
                  <a:pt x="61" y="22"/>
                  <a:pt x="61" y="22"/>
                </a:cubicBezTo>
                <a:cubicBezTo>
                  <a:pt x="60" y="22"/>
                  <a:pt x="59" y="22"/>
                  <a:pt x="58" y="22"/>
                </a:cubicBezTo>
                <a:cubicBezTo>
                  <a:pt x="54" y="22"/>
                  <a:pt x="50" y="23"/>
                  <a:pt x="47" y="25"/>
                </a:cubicBezTo>
                <a:cubicBezTo>
                  <a:pt x="44" y="27"/>
                  <a:pt x="42" y="30"/>
                  <a:pt x="40" y="33"/>
                </a:cubicBezTo>
                <a:cubicBezTo>
                  <a:pt x="38" y="35"/>
                  <a:pt x="37" y="37"/>
                  <a:pt x="35" y="38"/>
                </a:cubicBezTo>
                <a:cubicBezTo>
                  <a:pt x="31" y="41"/>
                  <a:pt x="28" y="43"/>
                  <a:pt x="26" y="47"/>
                </a:cubicBezTo>
                <a:cubicBezTo>
                  <a:pt x="24" y="50"/>
                  <a:pt x="23" y="54"/>
                  <a:pt x="22" y="59"/>
                </a:cubicBezTo>
                <a:cubicBezTo>
                  <a:pt x="22" y="62"/>
                  <a:pt x="21" y="65"/>
                  <a:pt x="20" y="67"/>
                </a:cubicBezTo>
                <a:cubicBezTo>
                  <a:pt x="18" y="71"/>
                  <a:pt x="17" y="75"/>
                  <a:pt x="17" y="79"/>
                </a:cubicBezTo>
                <a:cubicBezTo>
                  <a:pt x="17" y="83"/>
                  <a:pt x="18" y="86"/>
                  <a:pt x="20" y="90"/>
                </a:cubicBezTo>
                <a:cubicBezTo>
                  <a:pt x="21" y="93"/>
                  <a:pt x="22" y="95"/>
                  <a:pt x="22" y="98"/>
                </a:cubicBezTo>
                <a:cubicBezTo>
                  <a:pt x="22" y="102"/>
                  <a:pt x="23" y="107"/>
                  <a:pt x="25" y="110"/>
                </a:cubicBezTo>
                <a:cubicBezTo>
                  <a:pt x="28" y="114"/>
                  <a:pt x="31" y="117"/>
                  <a:pt x="35" y="119"/>
                </a:cubicBezTo>
                <a:cubicBezTo>
                  <a:pt x="37" y="120"/>
                  <a:pt x="39" y="122"/>
                  <a:pt x="40" y="124"/>
                </a:cubicBezTo>
                <a:cubicBezTo>
                  <a:pt x="42" y="128"/>
                  <a:pt x="45" y="131"/>
                  <a:pt x="48" y="133"/>
                </a:cubicBezTo>
                <a:cubicBezTo>
                  <a:pt x="52" y="135"/>
                  <a:pt x="56" y="136"/>
                  <a:pt x="61" y="136"/>
                </a:cubicBezTo>
                <a:cubicBezTo>
                  <a:pt x="63" y="136"/>
                  <a:pt x="66" y="137"/>
                  <a:pt x="68" y="138"/>
                </a:cubicBezTo>
                <a:cubicBezTo>
                  <a:pt x="72" y="141"/>
                  <a:pt x="76" y="142"/>
                  <a:pt x="80" y="142"/>
                </a:cubicBezTo>
                <a:cubicBezTo>
                  <a:pt x="84" y="142"/>
                  <a:pt x="88" y="141"/>
                  <a:pt x="92" y="139"/>
                </a:cubicBezTo>
                <a:cubicBezTo>
                  <a:pt x="94" y="137"/>
                  <a:pt x="97" y="137"/>
                  <a:pt x="100" y="136"/>
                </a:cubicBezTo>
                <a:cubicBezTo>
                  <a:pt x="105" y="136"/>
                  <a:pt x="109" y="135"/>
                  <a:pt x="112" y="133"/>
                </a:cubicBezTo>
                <a:cubicBezTo>
                  <a:pt x="115" y="131"/>
                  <a:pt x="118" y="128"/>
                  <a:pt x="120" y="124"/>
                </a:cubicBezTo>
                <a:cubicBezTo>
                  <a:pt x="122" y="122"/>
                  <a:pt x="124" y="120"/>
                  <a:pt x="126" y="119"/>
                </a:cubicBezTo>
                <a:cubicBezTo>
                  <a:pt x="130" y="117"/>
                  <a:pt x="133" y="114"/>
                  <a:pt x="135" y="110"/>
                </a:cubicBezTo>
                <a:cubicBezTo>
                  <a:pt x="137" y="107"/>
                  <a:pt x="138" y="103"/>
                  <a:pt x="138" y="98"/>
                </a:cubicBezTo>
                <a:cubicBezTo>
                  <a:pt x="138" y="96"/>
                  <a:pt x="139" y="93"/>
                  <a:pt x="140" y="90"/>
                </a:cubicBezTo>
                <a:cubicBezTo>
                  <a:pt x="142" y="86"/>
                  <a:pt x="143" y="83"/>
                  <a:pt x="143" y="79"/>
                </a:cubicBezTo>
                <a:cubicBezTo>
                  <a:pt x="143" y="75"/>
                  <a:pt x="142" y="71"/>
                  <a:pt x="140" y="67"/>
                </a:cubicBezTo>
                <a:cubicBezTo>
                  <a:pt x="139" y="64"/>
                  <a:pt x="138" y="61"/>
                  <a:pt x="138" y="59"/>
                </a:cubicBezTo>
                <a:cubicBezTo>
                  <a:pt x="138" y="54"/>
                  <a:pt x="137" y="50"/>
                  <a:pt x="135" y="47"/>
                </a:cubicBezTo>
                <a:cubicBezTo>
                  <a:pt x="133" y="44"/>
                  <a:pt x="130" y="41"/>
                  <a:pt x="126" y="39"/>
                </a:cubicBezTo>
                <a:cubicBezTo>
                  <a:pt x="124" y="37"/>
                  <a:pt x="122" y="35"/>
                  <a:pt x="120" y="33"/>
                </a:cubicBezTo>
                <a:cubicBezTo>
                  <a:pt x="118" y="29"/>
                  <a:pt x="115" y="26"/>
                  <a:pt x="112" y="24"/>
                </a:cubicBezTo>
                <a:cubicBezTo>
                  <a:pt x="108" y="22"/>
                  <a:pt x="105" y="21"/>
                  <a:pt x="100" y="21"/>
                </a:cubicBezTo>
                <a:cubicBezTo>
                  <a:pt x="97" y="21"/>
                  <a:pt x="94" y="20"/>
                  <a:pt x="92" y="19"/>
                </a:cubicBezTo>
                <a:cubicBezTo>
                  <a:pt x="88" y="17"/>
                  <a:pt x="84" y="15"/>
                  <a:pt x="80" y="15"/>
                </a:cubicBezTo>
                <a:cubicBezTo>
                  <a:pt x="76" y="15"/>
                  <a:pt x="72" y="17"/>
                  <a:pt x="68" y="19"/>
                </a:cubicBezTo>
                <a:cubicBezTo>
                  <a:pt x="66" y="20"/>
                  <a:pt x="63" y="21"/>
                  <a:pt x="60" y="22"/>
                </a:cubicBezTo>
                <a:cubicBezTo>
                  <a:pt x="61" y="24"/>
                  <a:pt x="61" y="24"/>
                  <a:pt x="61" y="24"/>
                </a:cubicBezTo>
                <a:cubicBezTo>
                  <a:pt x="61" y="22"/>
                  <a:pt x="61" y="22"/>
                  <a:pt x="61" y="22"/>
                </a:cubicBezTo>
                <a:cubicBezTo>
                  <a:pt x="61" y="24"/>
                  <a:pt x="61" y="24"/>
                  <a:pt x="61" y="24"/>
                </a:cubicBezTo>
                <a:cubicBezTo>
                  <a:pt x="62" y="26"/>
                  <a:pt x="62" y="26"/>
                  <a:pt x="62" y="26"/>
                </a:cubicBezTo>
                <a:cubicBezTo>
                  <a:pt x="64" y="25"/>
                  <a:pt x="67" y="24"/>
                  <a:pt x="70" y="22"/>
                </a:cubicBezTo>
                <a:cubicBezTo>
                  <a:pt x="74" y="20"/>
                  <a:pt x="77" y="19"/>
                  <a:pt x="80" y="19"/>
                </a:cubicBezTo>
                <a:cubicBezTo>
                  <a:pt x="83" y="19"/>
                  <a:pt x="87" y="20"/>
                  <a:pt x="90" y="22"/>
                </a:cubicBezTo>
                <a:cubicBezTo>
                  <a:pt x="93" y="24"/>
                  <a:pt x="97" y="25"/>
                  <a:pt x="100" y="25"/>
                </a:cubicBezTo>
                <a:cubicBezTo>
                  <a:pt x="104" y="25"/>
                  <a:pt x="107" y="26"/>
                  <a:pt x="110" y="27"/>
                </a:cubicBezTo>
                <a:cubicBezTo>
                  <a:pt x="113" y="29"/>
                  <a:pt x="115" y="32"/>
                  <a:pt x="117" y="35"/>
                </a:cubicBezTo>
                <a:cubicBezTo>
                  <a:pt x="119" y="38"/>
                  <a:pt x="121" y="40"/>
                  <a:pt x="124" y="42"/>
                </a:cubicBezTo>
                <a:cubicBezTo>
                  <a:pt x="127" y="44"/>
                  <a:pt x="130" y="46"/>
                  <a:pt x="131" y="49"/>
                </a:cubicBezTo>
                <a:cubicBezTo>
                  <a:pt x="133" y="52"/>
                  <a:pt x="134" y="55"/>
                  <a:pt x="134" y="59"/>
                </a:cubicBezTo>
                <a:cubicBezTo>
                  <a:pt x="134" y="62"/>
                  <a:pt x="135" y="66"/>
                  <a:pt x="136" y="69"/>
                </a:cubicBezTo>
                <a:cubicBezTo>
                  <a:pt x="138" y="72"/>
                  <a:pt x="139" y="75"/>
                  <a:pt x="139" y="79"/>
                </a:cubicBezTo>
                <a:cubicBezTo>
                  <a:pt x="139" y="82"/>
                  <a:pt x="138" y="85"/>
                  <a:pt x="137" y="88"/>
                </a:cubicBezTo>
                <a:cubicBezTo>
                  <a:pt x="135" y="91"/>
                  <a:pt x="134" y="95"/>
                  <a:pt x="134" y="98"/>
                </a:cubicBezTo>
                <a:cubicBezTo>
                  <a:pt x="134" y="102"/>
                  <a:pt x="133" y="105"/>
                  <a:pt x="131" y="108"/>
                </a:cubicBezTo>
                <a:cubicBezTo>
                  <a:pt x="130" y="111"/>
                  <a:pt x="127" y="113"/>
                  <a:pt x="124" y="116"/>
                </a:cubicBezTo>
                <a:cubicBezTo>
                  <a:pt x="121" y="117"/>
                  <a:pt x="119" y="120"/>
                  <a:pt x="117" y="122"/>
                </a:cubicBezTo>
                <a:cubicBezTo>
                  <a:pt x="115" y="126"/>
                  <a:pt x="113" y="128"/>
                  <a:pt x="110" y="130"/>
                </a:cubicBezTo>
                <a:cubicBezTo>
                  <a:pt x="107" y="131"/>
                  <a:pt x="104" y="132"/>
                  <a:pt x="100" y="132"/>
                </a:cubicBezTo>
                <a:cubicBezTo>
                  <a:pt x="97" y="133"/>
                  <a:pt x="93" y="134"/>
                  <a:pt x="90" y="135"/>
                </a:cubicBezTo>
                <a:cubicBezTo>
                  <a:pt x="86" y="137"/>
                  <a:pt x="83" y="138"/>
                  <a:pt x="80" y="138"/>
                </a:cubicBezTo>
                <a:cubicBezTo>
                  <a:pt x="77" y="138"/>
                  <a:pt x="74" y="137"/>
                  <a:pt x="70" y="135"/>
                </a:cubicBezTo>
                <a:cubicBezTo>
                  <a:pt x="67" y="133"/>
                  <a:pt x="64" y="132"/>
                  <a:pt x="61" y="132"/>
                </a:cubicBezTo>
                <a:cubicBezTo>
                  <a:pt x="57" y="132"/>
                  <a:pt x="53" y="131"/>
                  <a:pt x="50" y="130"/>
                </a:cubicBezTo>
                <a:cubicBezTo>
                  <a:pt x="48" y="128"/>
                  <a:pt x="45" y="125"/>
                  <a:pt x="43" y="122"/>
                </a:cubicBezTo>
                <a:cubicBezTo>
                  <a:pt x="42" y="119"/>
                  <a:pt x="39" y="117"/>
                  <a:pt x="37" y="116"/>
                </a:cubicBezTo>
                <a:cubicBezTo>
                  <a:pt x="33" y="113"/>
                  <a:pt x="31" y="111"/>
                  <a:pt x="29" y="108"/>
                </a:cubicBezTo>
                <a:cubicBezTo>
                  <a:pt x="27" y="105"/>
                  <a:pt x="26" y="102"/>
                  <a:pt x="26" y="98"/>
                </a:cubicBezTo>
                <a:cubicBezTo>
                  <a:pt x="26" y="94"/>
                  <a:pt x="25" y="91"/>
                  <a:pt x="24" y="88"/>
                </a:cubicBezTo>
                <a:cubicBezTo>
                  <a:pt x="22" y="85"/>
                  <a:pt x="21" y="82"/>
                  <a:pt x="21" y="79"/>
                </a:cubicBezTo>
                <a:cubicBezTo>
                  <a:pt x="21" y="75"/>
                  <a:pt x="22" y="72"/>
                  <a:pt x="24" y="69"/>
                </a:cubicBezTo>
                <a:cubicBezTo>
                  <a:pt x="25" y="66"/>
                  <a:pt x="26" y="62"/>
                  <a:pt x="26" y="59"/>
                </a:cubicBezTo>
                <a:cubicBezTo>
                  <a:pt x="26" y="55"/>
                  <a:pt x="27" y="52"/>
                  <a:pt x="29" y="49"/>
                </a:cubicBezTo>
                <a:cubicBezTo>
                  <a:pt x="31" y="46"/>
                  <a:pt x="33" y="44"/>
                  <a:pt x="37" y="42"/>
                </a:cubicBezTo>
                <a:cubicBezTo>
                  <a:pt x="39" y="40"/>
                  <a:pt x="41" y="38"/>
                  <a:pt x="43" y="35"/>
                </a:cubicBezTo>
                <a:cubicBezTo>
                  <a:pt x="45" y="32"/>
                  <a:pt x="47" y="30"/>
                  <a:pt x="49" y="28"/>
                </a:cubicBezTo>
                <a:cubicBezTo>
                  <a:pt x="52" y="27"/>
                  <a:pt x="55" y="26"/>
                  <a:pt x="58" y="26"/>
                </a:cubicBezTo>
                <a:cubicBezTo>
                  <a:pt x="59" y="26"/>
                  <a:pt x="60" y="26"/>
                  <a:pt x="61" y="26"/>
                </a:cubicBezTo>
                <a:cubicBezTo>
                  <a:pt x="61" y="26"/>
                  <a:pt x="61" y="26"/>
                  <a:pt x="61" y="26"/>
                </a:cubicBezTo>
                <a:cubicBezTo>
                  <a:pt x="62" y="26"/>
                  <a:pt x="62" y="26"/>
                  <a:pt x="62" y="26"/>
                </a:cubicBezTo>
                <a:lnTo>
                  <a:pt x="61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" name="Freeform 71">
            <a:extLst>
              <a:ext uri="{FF2B5EF4-FFF2-40B4-BE49-F238E27FC236}">
                <a16:creationId xmlns:a16="http://schemas.microsoft.com/office/drawing/2014/main" id="{0F414EC7-5FDE-40F4-96B0-6B70BC5F29FA}"/>
              </a:ext>
            </a:extLst>
          </p:cNvPr>
          <p:cNvSpPr>
            <a:spLocks noEditPoints="1"/>
          </p:cNvSpPr>
          <p:nvPr/>
        </p:nvSpPr>
        <p:spPr bwMode="auto">
          <a:xfrm>
            <a:off x="11246400" y="5898586"/>
            <a:ext cx="390870" cy="399756"/>
          </a:xfrm>
          <a:custGeom>
            <a:avLst/>
            <a:gdLst>
              <a:gd name="T0" fmla="*/ 43 w 124"/>
              <a:gd name="T1" fmla="*/ 8 h 125"/>
              <a:gd name="T2" fmla="*/ 51 w 124"/>
              <a:gd name="T3" fmla="*/ 5 h 125"/>
              <a:gd name="T4" fmla="*/ 73 w 124"/>
              <a:gd name="T5" fmla="*/ 5 h 125"/>
              <a:gd name="T6" fmla="*/ 82 w 124"/>
              <a:gd name="T7" fmla="*/ 7 h 125"/>
              <a:gd name="T8" fmla="*/ 101 w 124"/>
              <a:gd name="T9" fmla="*/ 18 h 125"/>
              <a:gd name="T10" fmla="*/ 107 w 124"/>
              <a:gd name="T11" fmla="*/ 24 h 125"/>
              <a:gd name="T12" fmla="*/ 118 w 124"/>
              <a:gd name="T13" fmla="*/ 43 h 125"/>
              <a:gd name="T14" fmla="*/ 120 w 124"/>
              <a:gd name="T15" fmla="*/ 52 h 125"/>
              <a:gd name="T16" fmla="*/ 120 w 124"/>
              <a:gd name="T17" fmla="*/ 73 h 125"/>
              <a:gd name="T18" fmla="*/ 118 w 124"/>
              <a:gd name="T19" fmla="*/ 82 h 125"/>
              <a:gd name="T20" fmla="*/ 107 w 124"/>
              <a:gd name="T21" fmla="*/ 101 h 125"/>
              <a:gd name="T22" fmla="*/ 101 w 124"/>
              <a:gd name="T23" fmla="*/ 107 h 125"/>
              <a:gd name="T24" fmla="*/ 82 w 124"/>
              <a:gd name="T25" fmla="*/ 118 h 125"/>
              <a:gd name="T26" fmla="*/ 73 w 124"/>
              <a:gd name="T27" fmla="*/ 121 h 125"/>
              <a:gd name="T28" fmla="*/ 51 w 124"/>
              <a:gd name="T29" fmla="*/ 121 h 125"/>
              <a:gd name="T30" fmla="*/ 43 w 124"/>
              <a:gd name="T31" fmla="*/ 118 h 125"/>
              <a:gd name="T32" fmla="*/ 23 w 124"/>
              <a:gd name="T33" fmla="*/ 107 h 125"/>
              <a:gd name="T34" fmla="*/ 18 w 124"/>
              <a:gd name="T35" fmla="*/ 101 h 125"/>
              <a:gd name="T36" fmla="*/ 6 w 124"/>
              <a:gd name="T37" fmla="*/ 82 h 125"/>
              <a:gd name="T38" fmla="*/ 4 w 124"/>
              <a:gd name="T39" fmla="*/ 73 h 125"/>
              <a:gd name="T40" fmla="*/ 4 w 124"/>
              <a:gd name="T41" fmla="*/ 52 h 125"/>
              <a:gd name="T42" fmla="*/ 6 w 124"/>
              <a:gd name="T43" fmla="*/ 43 h 125"/>
              <a:gd name="T44" fmla="*/ 18 w 124"/>
              <a:gd name="T45" fmla="*/ 24 h 125"/>
              <a:gd name="T46" fmla="*/ 23 w 124"/>
              <a:gd name="T47" fmla="*/ 18 h 125"/>
              <a:gd name="T48" fmla="*/ 43 w 124"/>
              <a:gd name="T49" fmla="*/ 8 h 125"/>
              <a:gd name="T50" fmla="*/ 62 w 124"/>
              <a:gd name="T51" fmla="*/ 19 h 125"/>
              <a:gd name="T52" fmla="*/ 58 w 124"/>
              <a:gd name="T53" fmla="*/ 20 h 125"/>
              <a:gd name="T54" fmla="*/ 32 w 124"/>
              <a:gd name="T55" fmla="*/ 35 h 125"/>
              <a:gd name="T56" fmla="*/ 29 w 124"/>
              <a:gd name="T57" fmla="*/ 37 h 125"/>
              <a:gd name="T58" fmla="*/ 23 w 124"/>
              <a:gd name="T59" fmla="*/ 47 h 125"/>
              <a:gd name="T60" fmla="*/ 22 w 124"/>
              <a:gd name="T61" fmla="*/ 55 h 125"/>
              <a:gd name="T62" fmla="*/ 21 w 124"/>
              <a:gd name="T63" fmla="*/ 70 h 125"/>
              <a:gd name="T64" fmla="*/ 35 w 124"/>
              <a:gd name="T65" fmla="*/ 94 h 125"/>
              <a:gd name="T66" fmla="*/ 49 w 124"/>
              <a:gd name="T67" fmla="*/ 102 h 125"/>
              <a:gd name="T68" fmla="*/ 75 w 124"/>
              <a:gd name="T69" fmla="*/ 102 h 125"/>
              <a:gd name="T70" fmla="*/ 90 w 124"/>
              <a:gd name="T71" fmla="*/ 94 h 125"/>
              <a:gd name="T72" fmla="*/ 103 w 124"/>
              <a:gd name="T73" fmla="*/ 71 h 125"/>
              <a:gd name="T74" fmla="*/ 99 w 124"/>
              <a:gd name="T75" fmla="*/ 40 h 125"/>
              <a:gd name="T76" fmla="*/ 96 w 124"/>
              <a:gd name="T77" fmla="*/ 37 h 125"/>
              <a:gd name="T78" fmla="*/ 68 w 124"/>
              <a:gd name="T79" fmla="*/ 21 h 125"/>
              <a:gd name="T80" fmla="*/ 62 w 124"/>
              <a:gd name="T81" fmla="*/ 19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4" h="125">
                <a:moveTo>
                  <a:pt x="43" y="8"/>
                </a:moveTo>
                <a:cubicBezTo>
                  <a:pt x="46" y="7"/>
                  <a:pt x="49" y="6"/>
                  <a:pt x="51" y="5"/>
                </a:cubicBezTo>
                <a:cubicBezTo>
                  <a:pt x="58" y="0"/>
                  <a:pt x="66" y="0"/>
                  <a:pt x="73" y="5"/>
                </a:cubicBezTo>
                <a:cubicBezTo>
                  <a:pt x="76" y="6"/>
                  <a:pt x="79" y="7"/>
                  <a:pt x="82" y="7"/>
                </a:cubicBezTo>
                <a:cubicBezTo>
                  <a:pt x="90" y="7"/>
                  <a:pt x="96" y="11"/>
                  <a:pt x="101" y="18"/>
                </a:cubicBezTo>
                <a:cubicBezTo>
                  <a:pt x="102" y="20"/>
                  <a:pt x="105" y="23"/>
                  <a:pt x="107" y="24"/>
                </a:cubicBezTo>
                <a:cubicBezTo>
                  <a:pt x="114" y="29"/>
                  <a:pt x="118" y="35"/>
                  <a:pt x="118" y="43"/>
                </a:cubicBezTo>
                <a:cubicBezTo>
                  <a:pt x="118" y="46"/>
                  <a:pt x="119" y="49"/>
                  <a:pt x="120" y="52"/>
                </a:cubicBezTo>
                <a:cubicBezTo>
                  <a:pt x="124" y="59"/>
                  <a:pt x="124" y="66"/>
                  <a:pt x="120" y="73"/>
                </a:cubicBezTo>
                <a:cubicBezTo>
                  <a:pt x="119" y="76"/>
                  <a:pt x="118" y="79"/>
                  <a:pt x="118" y="82"/>
                </a:cubicBezTo>
                <a:cubicBezTo>
                  <a:pt x="118" y="91"/>
                  <a:pt x="114" y="97"/>
                  <a:pt x="107" y="101"/>
                </a:cubicBezTo>
                <a:cubicBezTo>
                  <a:pt x="104" y="103"/>
                  <a:pt x="102" y="105"/>
                  <a:pt x="101" y="107"/>
                </a:cubicBezTo>
                <a:cubicBezTo>
                  <a:pt x="96" y="114"/>
                  <a:pt x="90" y="118"/>
                  <a:pt x="82" y="118"/>
                </a:cubicBezTo>
                <a:cubicBezTo>
                  <a:pt x="79" y="119"/>
                  <a:pt x="76" y="119"/>
                  <a:pt x="73" y="121"/>
                </a:cubicBezTo>
                <a:cubicBezTo>
                  <a:pt x="65" y="125"/>
                  <a:pt x="58" y="125"/>
                  <a:pt x="51" y="121"/>
                </a:cubicBezTo>
                <a:cubicBezTo>
                  <a:pt x="49" y="119"/>
                  <a:pt x="46" y="118"/>
                  <a:pt x="43" y="118"/>
                </a:cubicBezTo>
                <a:cubicBezTo>
                  <a:pt x="34" y="118"/>
                  <a:pt x="28" y="114"/>
                  <a:pt x="23" y="107"/>
                </a:cubicBezTo>
                <a:cubicBezTo>
                  <a:pt x="22" y="105"/>
                  <a:pt x="20" y="103"/>
                  <a:pt x="18" y="101"/>
                </a:cubicBezTo>
                <a:cubicBezTo>
                  <a:pt x="10" y="97"/>
                  <a:pt x="6" y="91"/>
                  <a:pt x="6" y="82"/>
                </a:cubicBezTo>
                <a:cubicBezTo>
                  <a:pt x="6" y="79"/>
                  <a:pt x="5" y="76"/>
                  <a:pt x="4" y="73"/>
                </a:cubicBezTo>
                <a:cubicBezTo>
                  <a:pt x="0" y="66"/>
                  <a:pt x="0" y="59"/>
                  <a:pt x="4" y="52"/>
                </a:cubicBezTo>
                <a:cubicBezTo>
                  <a:pt x="5" y="49"/>
                  <a:pt x="6" y="46"/>
                  <a:pt x="6" y="43"/>
                </a:cubicBezTo>
                <a:cubicBezTo>
                  <a:pt x="7" y="34"/>
                  <a:pt x="10" y="28"/>
                  <a:pt x="18" y="24"/>
                </a:cubicBezTo>
                <a:cubicBezTo>
                  <a:pt x="20" y="23"/>
                  <a:pt x="22" y="21"/>
                  <a:pt x="23" y="18"/>
                </a:cubicBezTo>
                <a:cubicBezTo>
                  <a:pt x="28" y="11"/>
                  <a:pt x="34" y="7"/>
                  <a:pt x="43" y="8"/>
                </a:cubicBezTo>
                <a:close/>
                <a:moveTo>
                  <a:pt x="62" y="19"/>
                </a:moveTo>
                <a:cubicBezTo>
                  <a:pt x="60" y="19"/>
                  <a:pt x="59" y="20"/>
                  <a:pt x="58" y="20"/>
                </a:cubicBezTo>
                <a:cubicBezTo>
                  <a:pt x="49" y="25"/>
                  <a:pt x="36" y="23"/>
                  <a:pt x="32" y="35"/>
                </a:cubicBezTo>
                <a:cubicBezTo>
                  <a:pt x="31" y="36"/>
                  <a:pt x="30" y="36"/>
                  <a:pt x="29" y="37"/>
                </a:cubicBezTo>
                <a:cubicBezTo>
                  <a:pt x="25" y="39"/>
                  <a:pt x="23" y="42"/>
                  <a:pt x="23" y="47"/>
                </a:cubicBezTo>
                <a:cubicBezTo>
                  <a:pt x="23" y="50"/>
                  <a:pt x="23" y="53"/>
                  <a:pt x="22" y="55"/>
                </a:cubicBezTo>
                <a:cubicBezTo>
                  <a:pt x="18" y="60"/>
                  <a:pt x="20" y="65"/>
                  <a:pt x="21" y="70"/>
                </a:cubicBezTo>
                <a:cubicBezTo>
                  <a:pt x="24" y="80"/>
                  <a:pt x="27" y="87"/>
                  <a:pt x="35" y="94"/>
                </a:cubicBezTo>
                <a:cubicBezTo>
                  <a:pt x="39" y="98"/>
                  <a:pt x="43" y="100"/>
                  <a:pt x="49" y="102"/>
                </a:cubicBezTo>
                <a:cubicBezTo>
                  <a:pt x="58" y="105"/>
                  <a:pt x="66" y="105"/>
                  <a:pt x="75" y="102"/>
                </a:cubicBezTo>
                <a:cubicBezTo>
                  <a:pt x="81" y="100"/>
                  <a:pt x="85" y="98"/>
                  <a:pt x="90" y="94"/>
                </a:cubicBezTo>
                <a:cubicBezTo>
                  <a:pt x="97" y="87"/>
                  <a:pt x="99" y="79"/>
                  <a:pt x="103" y="71"/>
                </a:cubicBezTo>
                <a:cubicBezTo>
                  <a:pt x="108" y="59"/>
                  <a:pt x="99" y="50"/>
                  <a:pt x="99" y="40"/>
                </a:cubicBezTo>
                <a:cubicBezTo>
                  <a:pt x="99" y="39"/>
                  <a:pt x="97" y="38"/>
                  <a:pt x="96" y="37"/>
                </a:cubicBezTo>
                <a:cubicBezTo>
                  <a:pt x="88" y="28"/>
                  <a:pt x="79" y="23"/>
                  <a:pt x="68" y="21"/>
                </a:cubicBezTo>
                <a:cubicBezTo>
                  <a:pt x="66" y="21"/>
                  <a:pt x="64" y="19"/>
                  <a:pt x="62" y="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" name="Freeform 72">
            <a:extLst>
              <a:ext uri="{FF2B5EF4-FFF2-40B4-BE49-F238E27FC236}">
                <a16:creationId xmlns:a16="http://schemas.microsoft.com/office/drawing/2014/main" id="{D30CE93F-E910-42BC-B91C-C4FF2BCEC1EF}"/>
              </a:ext>
            </a:extLst>
          </p:cNvPr>
          <p:cNvSpPr>
            <a:spLocks noEditPoints="1"/>
          </p:cNvSpPr>
          <p:nvPr/>
        </p:nvSpPr>
        <p:spPr bwMode="auto">
          <a:xfrm>
            <a:off x="11246400" y="5898586"/>
            <a:ext cx="399756" cy="408637"/>
          </a:xfrm>
          <a:custGeom>
            <a:avLst/>
            <a:gdLst>
              <a:gd name="T0" fmla="*/ 53 w 126"/>
              <a:gd name="T1" fmla="*/ 7 h 127"/>
              <a:gd name="T2" fmla="*/ 83 w 126"/>
              <a:gd name="T3" fmla="*/ 10 h 127"/>
              <a:gd name="T4" fmla="*/ 107 w 126"/>
              <a:gd name="T5" fmla="*/ 27 h 127"/>
              <a:gd name="T6" fmla="*/ 119 w 126"/>
              <a:gd name="T7" fmla="*/ 54 h 127"/>
              <a:gd name="T8" fmla="*/ 117 w 126"/>
              <a:gd name="T9" fmla="*/ 83 h 127"/>
              <a:gd name="T10" fmla="*/ 100 w 126"/>
              <a:gd name="T11" fmla="*/ 107 h 127"/>
              <a:gd name="T12" fmla="*/ 73 w 126"/>
              <a:gd name="T13" fmla="*/ 120 h 127"/>
              <a:gd name="T14" fmla="*/ 44 w 126"/>
              <a:gd name="T15" fmla="*/ 117 h 127"/>
              <a:gd name="T16" fmla="*/ 20 w 126"/>
              <a:gd name="T17" fmla="*/ 101 h 127"/>
              <a:gd name="T18" fmla="*/ 7 w 126"/>
              <a:gd name="T19" fmla="*/ 73 h 127"/>
              <a:gd name="T20" fmla="*/ 9 w 126"/>
              <a:gd name="T21" fmla="*/ 44 h 127"/>
              <a:gd name="T22" fmla="*/ 26 w 126"/>
              <a:gd name="T23" fmla="*/ 20 h 127"/>
              <a:gd name="T24" fmla="*/ 44 w 126"/>
              <a:gd name="T25" fmla="*/ 11 h 127"/>
              <a:gd name="T26" fmla="*/ 44 w 126"/>
              <a:gd name="T27" fmla="*/ 9 h 127"/>
              <a:gd name="T28" fmla="*/ 30 w 126"/>
              <a:gd name="T29" fmla="*/ 10 h 127"/>
              <a:gd name="T30" fmla="*/ 9 w 126"/>
              <a:gd name="T31" fmla="*/ 32 h 127"/>
              <a:gd name="T32" fmla="*/ 0 w 126"/>
              <a:gd name="T33" fmla="*/ 64 h 127"/>
              <a:gd name="T34" fmla="*/ 8 w 126"/>
              <a:gd name="T35" fmla="*/ 95 h 127"/>
              <a:gd name="T36" fmla="*/ 31 w 126"/>
              <a:gd name="T37" fmla="*/ 118 h 127"/>
              <a:gd name="T38" fmla="*/ 63 w 126"/>
              <a:gd name="T39" fmla="*/ 127 h 127"/>
              <a:gd name="T40" fmla="*/ 95 w 126"/>
              <a:gd name="T41" fmla="*/ 118 h 127"/>
              <a:gd name="T42" fmla="*/ 118 w 126"/>
              <a:gd name="T43" fmla="*/ 95 h 127"/>
              <a:gd name="T44" fmla="*/ 126 w 126"/>
              <a:gd name="T45" fmla="*/ 64 h 127"/>
              <a:gd name="T46" fmla="*/ 118 w 126"/>
              <a:gd name="T47" fmla="*/ 32 h 127"/>
              <a:gd name="T48" fmla="*/ 95 w 126"/>
              <a:gd name="T49" fmla="*/ 9 h 127"/>
              <a:gd name="T50" fmla="*/ 63 w 126"/>
              <a:gd name="T51" fmla="*/ 0 h 127"/>
              <a:gd name="T52" fmla="*/ 44 w 126"/>
              <a:gd name="T53" fmla="*/ 9 h 127"/>
              <a:gd name="T54" fmla="*/ 63 w 126"/>
              <a:gd name="T55" fmla="*/ 20 h 127"/>
              <a:gd name="T56" fmla="*/ 43 w 126"/>
              <a:gd name="T57" fmla="*/ 24 h 127"/>
              <a:gd name="T58" fmla="*/ 31 w 126"/>
              <a:gd name="T59" fmla="*/ 36 h 127"/>
              <a:gd name="T60" fmla="*/ 31 w 126"/>
              <a:gd name="T61" fmla="*/ 36 h 127"/>
              <a:gd name="T62" fmla="*/ 31 w 126"/>
              <a:gd name="T63" fmla="*/ 35 h 127"/>
              <a:gd name="T64" fmla="*/ 22 w 126"/>
              <a:gd name="T65" fmla="*/ 48 h 127"/>
              <a:gd name="T66" fmla="*/ 20 w 126"/>
              <a:gd name="T67" fmla="*/ 72 h 127"/>
              <a:gd name="T68" fmla="*/ 63 w 126"/>
              <a:gd name="T69" fmla="*/ 107 h 127"/>
              <a:gd name="T70" fmla="*/ 100 w 126"/>
              <a:gd name="T71" fmla="*/ 85 h 127"/>
              <a:gd name="T72" fmla="*/ 105 w 126"/>
              <a:gd name="T73" fmla="*/ 52 h 127"/>
              <a:gd name="T74" fmla="*/ 102 w 126"/>
              <a:gd name="T75" fmla="*/ 41 h 127"/>
              <a:gd name="T76" fmla="*/ 101 w 126"/>
              <a:gd name="T77" fmla="*/ 38 h 127"/>
              <a:gd name="T78" fmla="*/ 69 w 126"/>
              <a:gd name="T79" fmla="*/ 20 h 127"/>
              <a:gd name="T80" fmla="*/ 63 w 126"/>
              <a:gd name="T81" fmla="*/ 18 h 127"/>
              <a:gd name="T82" fmla="*/ 69 w 126"/>
              <a:gd name="T83" fmla="*/ 24 h 127"/>
              <a:gd name="T84" fmla="*/ 98 w 126"/>
              <a:gd name="T85" fmla="*/ 42 h 127"/>
              <a:gd name="T86" fmla="*/ 98 w 126"/>
              <a:gd name="T87" fmla="*/ 41 h 127"/>
              <a:gd name="T88" fmla="*/ 98 w 126"/>
              <a:gd name="T89" fmla="*/ 41 h 127"/>
              <a:gd name="T90" fmla="*/ 98 w 126"/>
              <a:gd name="T91" fmla="*/ 41 h 127"/>
              <a:gd name="T92" fmla="*/ 102 w 126"/>
              <a:gd name="T93" fmla="*/ 71 h 127"/>
              <a:gd name="T94" fmla="*/ 76 w 126"/>
              <a:gd name="T95" fmla="*/ 101 h 127"/>
              <a:gd name="T96" fmla="*/ 37 w 126"/>
              <a:gd name="T97" fmla="*/ 94 h 127"/>
              <a:gd name="T98" fmla="*/ 24 w 126"/>
              <a:gd name="T99" fmla="*/ 57 h 127"/>
              <a:gd name="T100" fmla="*/ 31 w 126"/>
              <a:gd name="T101" fmla="*/ 39 h 127"/>
              <a:gd name="T102" fmla="*/ 34 w 126"/>
              <a:gd name="T103" fmla="*/ 37 h 127"/>
              <a:gd name="T104" fmla="*/ 48 w 126"/>
              <a:gd name="T105" fmla="*/ 27 h 127"/>
              <a:gd name="T106" fmla="*/ 63 w 126"/>
              <a:gd name="T107" fmla="*/ 2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26" h="127">
                <a:moveTo>
                  <a:pt x="44" y="9"/>
                </a:moveTo>
                <a:cubicBezTo>
                  <a:pt x="45" y="11"/>
                  <a:pt x="45" y="11"/>
                  <a:pt x="45" y="11"/>
                </a:cubicBezTo>
                <a:cubicBezTo>
                  <a:pt x="47" y="10"/>
                  <a:pt x="50" y="9"/>
                  <a:pt x="53" y="7"/>
                </a:cubicBezTo>
                <a:cubicBezTo>
                  <a:pt x="57" y="5"/>
                  <a:pt x="60" y="4"/>
                  <a:pt x="63" y="4"/>
                </a:cubicBezTo>
                <a:cubicBezTo>
                  <a:pt x="66" y="4"/>
                  <a:pt x="70" y="5"/>
                  <a:pt x="73" y="7"/>
                </a:cubicBezTo>
                <a:cubicBezTo>
                  <a:pt x="76" y="9"/>
                  <a:pt x="80" y="10"/>
                  <a:pt x="83" y="10"/>
                </a:cubicBezTo>
                <a:cubicBezTo>
                  <a:pt x="87" y="10"/>
                  <a:pt x="90" y="11"/>
                  <a:pt x="93" y="12"/>
                </a:cubicBezTo>
                <a:cubicBezTo>
                  <a:pt x="96" y="14"/>
                  <a:pt x="98" y="17"/>
                  <a:pt x="100" y="20"/>
                </a:cubicBezTo>
                <a:cubicBezTo>
                  <a:pt x="102" y="23"/>
                  <a:pt x="104" y="25"/>
                  <a:pt x="107" y="27"/>
                </a:cubicBezTo>
                <a:cubicBezTo>
                  <a:pt x="110" y="29"/>
                  <a:pt x="113" y="31"/>
                  <a:pt x="114" y="34"/>
                </a:cubicBezTo>
                <a:cubicBezTo>
                  <a:pt x="116" y="37"/>
                  <a:pt x="117" y="40"/>
                  <a:pt x="117" y="44"/>
                </a:cubicBezTo>
                <a:cubicBezTo>
                  <a:pt x="117" y="47"/>
                  <a:pt x="118" y="51"/>
                  <a:pt x="119" y="54"/>
                </a:cubicBezTo>
                <a:cubicBezTo>
                  <a:pt x="121" y="57"/>
                  <a:pt x="122" y="60"/>
                  <a:pt x="122" y="64"/>
                </a:cubicBezTo>
                <a:cubicBezTo>
                  <a:pt x="122" y="67"/>
                  <a:pt x="121" y="70"/>
                  <a:pt x="120" y="73"/>
                </a:cubicBezTo>
                <a:cubicBezTo>
                  <a:pt x="118" y="76"/>
                  <a:pt x="117" y="80"/>
                  <a:pt x="117" y="83"/>
                </a:cubicBezTo>
                <a:cubicBezTo>
                  <a:pt x="117" y="87"/>
                  <a:pt x="116" y="90"/>
                  <a:pt x="114" y="93"/>
                </a:cubicBezTo>
                <a:cubicBezTo>
                  <a:pt x="113" y="96"/>
                  <a:pt x="110" y="98"/>
                  <a:pt x="107" y="101"/>
                </a:cubicBezTo>
                <a:cubicBezTo>
                  <a:pt x="104" y="102"/>
                  <a:pt x="102" y="105"/>
                  <a:pt x="100" y="107"/>
                </a:cubicBezTo>
                <a:cubicBezTo>
                  <a:pt x="98" y="111"/>
                  <a:pt x="96" y="113"/>
                  <a:pt x="93" y="115"/>
                </a:cubicBezTo>
                <a:cubicBezTo>
                  <a:pt x="90" y="116"/>
                  <a:pt x="87" y="117"/>
                  <a:pt x="83" y="117"/>
                </a:cubicBezTo>
                <a:cubicBezTo>
                  <a:pt x="80" y="118"/>
                  <a:pt x="76" y="119"/>
                  <a:pt x="73" y="120"/>
                </a:cubicBezTo>
                <a:cubicBezTo>
                  <a:pt x="69" y="122"/>
                  <a:pt x="66" y="123"/>
                  <a:pt x="63" y="123"/>
                </a:cubicBezTo>
                <a:cubicBezTo>
                  <a:pt x="60" y="123"/>
                  <a:pt x="57" y="122"/>
                  <a:pt x="53" y="120"/>
                </a:cubicBezTo>
                <a:cubicBezTo>
                  <a:pt x="50" y="118"/>
                  <a:pt x="47" y="117"/>
                  <a:pt x="44" y="117"/>
                </a:cubicBezTo>
                <a:cubicBezTo>
                  <a:pt x="40" y="117"/>
                  <a:pt x="36" y="116"/>
                  <a:pt x="33" y="115"/>
                </a:cubicBezTo>
                <a:cubicBezTo>
                  <a:pt x="31" y="113"/>
                  <a:pt x="28" y="110"/>
                  <a:pt x="26" y="107"/>
                </a:cubicBezTo>
                <a:cubicBezTo>
                  <a:pt x="25" y="104"/>
                  <a:pt x="22" y="102"/>
                  <a:pt x="20" y="101"/>
                </a:cubicBezTo>
                <a:cubicBezTo>
                  <a:pt x="16" y="98"/>
                  <a:pt x="14" y="96"/>
                  <a:pt x="12" y="93"/>
                </a:cubicBezTo>
                <a:cubicBezTo>
                  <a:pt x="10" y="90"/>
                  <a:pt x="9" y="87"/>
                  <a:pt x="9" y="83"/>
                </a:cubicBezTo>
                <a:cubicBezTo>
                  <a:pt x="9" y="79"/>
                  <a:pt x="8" y="76"/>
                  <a:pt x="7" y="73"/>
                </a:cubicBezTo>
                <a:cubicBezTo>
                  <a:pt x="5" y="70"/>
                  <a:pt x="4" y="67"/>
                  <a:pt x="4" y="64"/>
                </a:cubicBezTo>
                <a:cubicBezTo>
                  <a:pt x="4" y="60"/>
                  <a:pt x="5" y="57"/>
                  <a:pt x="7" y="54"/>
                </a:cubicBezTo>
                <a:cubicBezTo>
                  <a:pt x="8" y="51"/>
                  <a:pt x="9" y="47"/>
                  <a:pt x="9" y="44"/>
                </a:cubicBezTo>
                <a:cubicBezTo>
                  <a:pt x="9" y="40"/>
                  <a:pt x="10" y="37"/>
                  <a:pt x="12" y="34"/>
                </a:cubicBezTo>
                <a:cubicBezTo>
                  <a:pt x="14" y="31"/>
                  <a:pt x="16" y="29"/>
                  <a:pt x="20" y="27"/>
                </a:cubicBezTo>
                <a:cubicBezTo>
                  <a:pt x="22" y="25"/>
                  <a:pt x="24" y="23"/>
                  <a:pt x="26" y="20"/>
                </a:cubicBezTo>
                <a:cubicBezTo>
                  <a:pt x="28" y="17"/>
                  <a:pt x="30" y="15"/>
                  <a:pt x="32" y="13"/>
                </a:cubicBezTo>
                <a:cubicBezTo>
                  <a:pt x="35" y="12"/>
                  <a:pt x="38" y="11"/>
                  <a:pt x="41" y="11"/>
                </a:cubicBezTo>
                <a:cubicBezTo>
                  <a:pt x="42" y="11"/>
                  <a:pt x="43" y="11"/>
                  <a:pt x="44" y="11"/>
                </a:cubicBezTo>
                <a:cubicBezTo>
                  <a:pt x="44" y="11"/>
                  <a:pt x="44" y="11"/>
                  <a:pt x="44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4" y="9"/>
                  <a:pt x="44" y="9"/>
                  <a:pt x="44" y="9"/>
                </a:cubicBezTo>
                <a:cubicBezTo>
                  <a:pt x="44" y="7"/>
                  <a:pt x="44" y="7"/>
                  <a:pt x="44" y="7"/>
                </a:cubicBezTo>
                <a:cubicBezTo>
                  <a:pt x="43" y="7"/>
                  <a:pt x="42" y="7"/>
                  <a:pt x="41" y="7"/>
                </a:cubicBezTo>
                <a:cubicBezTo>
                  <a:pt x="37" y="7"/>
                  <a:pt x="33" y="8"/>
                  <a:pt x="30" y="10"/>
                </a:cubicBezTo>
                <a:cubicBezTo>
                  <a:pt x="27" y="12"/>
                  <a:pt x="25" y="15"/>
                  <a:pt x="23" y="18"/>
                </a:cubicBezTo>
                <a:cubicBezTo>
                  <a:pt x="21" y="20"/>
                  <a:pt x="20" y="22"/>
                  <a:pt x="18" y="23"/>
                </a:cubicBezTo>
                <a:cubicBezTo>
                  <a:pt x="14" y="26"/>
                  <a:pt x="11" y="28"/>
                  <a:pt x="9" y="32"/>
                </a:cubicBezTo>
                <a:cubicBezTo>
                  <a:pt x="7" y="35"/>
                  <a:pt x="6" y="39"/>
                  <a:pt x="5" y="44"/>
                </a:cubicBezTo>
                <a:cubicBezTo>
                  <a:pt x="5" y="47"/>
                  <a:pt x="4" y="50"/>
                  <a:pt x="3" y="52"/>
                </a:cubicBezTo>
                <a:cubicBezTo>
                  <a:pt x="1" y="56"/>
                  <a:pt x="0" y="60"/>
                  <a:pt x="0" y="64"/>
                </a:cubicBezTo>
                <a:cubicBezTo>
                  <a:pt x="0" y="68"/>
                  <a:pt x="1" y="71"/>
                  <a:pt x="3" y="75"/>
                </a:cubicBezTo>
                <a:cubicBezTo>
                  <a:pt x="4" y="78"/>
                  <a:pt x="5" y="80"/>
                  <a:pt x="5" y="83"/>
                </a:cubicBezTo>
                <a:cubicBezTo>
                  <a:pt x="5" y="87"/>
                  <a:pt x="6" y="92"/>
                  <a:pt x="8" y="95"/>
                </a:cubicBezTo>
                <a:cubicBezTo>
                  <a:pt x="11" y="99"/>
                  <a:pt x="14" y="102"/>
                  <a:pt x="18" y="104"/>
                </a:cubicBezTo>
                <a:cubicBezTo>
                  <a:pt x="20" y="105"/>
                  <a:pt x="22" y="107"/>
                  <a:pt x="23" y="109"/>
                </a:cubicBezTo>
                <a:cubicBezTo>
                  <a:pt x="25" y="113"/>
                  <a:pt x="28" y="116"/>
                  <a:pt x="31" y="118"/>
                </a:cubicBezTo>
                <a:cubicBezTo>
                  <a:pt x="35" y="120"/>
                  <a:pt x="39" y="121"/>
                  <a:pt x="44" y="121"/>
                </a:cubicBezTo>
                <a:cubicBezTo>
                  <a:pt x="46" y="121"/>
                  <a:pt x="49" y="122"/>
                  <a:pt x="51" y="123"/>
                </a:cubicBezTo>
                <a:cubicBezTo>
                  <a:pt x="55" y="126"/>
                  <a:pt x="59" y="127"/>
                  <a:pt x="63" y="127"/>
                </a:cubicBezTo>
                <a:cubicBezTo>
                  <a:pt x="67" y="127"/>
                  <a:pt x="71" y="126"/>
                  <a:pt x="75" y="124"/>
                </a:cubicBezTo>
                <a:cubicBezTo>
                  <a:pt x="77" y="122"/>
                  <a:pt x="80" y="122"/>
                  <a:pt x="83" y="121"/>
                </a:cubicBezTo>
                <a:cubicBezTo>
                  <a:pt x="88" y="121"/>
                  <a:pt x="92" y="120"/>
                  <a:pt x="95" y="118"/>
                </a:cubicBezTo>
                <a:cubicBezTo>
                  <a:pt x="98" y="116"/>
                  <a:pt x="101" y="113"/>
                  <a:pt x="103" y="109"/>
                </a:cubicBezTo>
                <a:cubicBezTo>
                  <a:pt x="105" y="107"/>
                  <a:pt x="107" y="105"/>
                  <a:pt x="109" y="104"/>
                </a:cubicBezTo>
                <a:cubicBezTo>
                  <a:pt x="113" y="102"/>
                  <a:pt x="116" y="99"/>
                  <a:pt x="118" y="95"/>
                </a:cubicBezTo>
                <a:cubicBezTo>
                  <a:pt x="120" y="92"/>
                  <a:pt x="121" y="88"/>
                  <a:pt x="121" y="83"/>
                </a:cubicBezTo>
                <a:cubicBezTo>
                  <a:pt x="121" y="81"/>
                  <a:pt x="122" y="78"/>
                  <a:pt x="123" y="75"/>
                </a:cubicBezTo>
                <a:cubicBezTo>
                  <a:pt x="125" y="71"/>
                  <a:pt x="126" y="68"/>
                  <a:pt x="126" y="64"/>
                </a:cubicBezTo>
                <a:cubicBezTo>
                  <a:pt x="126" y="60"/>
                  <a:pt x="125" y="56"/>
                  <a:pt x="123" y="52"/>
                </a:cubicBezTo>
                <a:cubicBezTo>
                  <a:pt x="122" y="49"/>
                  <a:pt x="121" y="46"/>
                  <a:pt x="121" y="44"/>
                </a:cubicBezTo>
                <a:cubicBezTo>
                  <a:pt x="121" y="39"/>
                  <a:pt x="120" y="35"/>
                  <a:pt x="118" y="32"/>
                </a:cubicBezTo>
                <a:cubicBezTo>
                  <a:pt x="116" y="29"/>
                  <a:pt x="113" y="26"/>
                  <a:pt x="109" y="24"/>
                </a:cubicBezTo>
                <a:cubicBezTo>
                  <a:pt x="107" y="22"/>
                  <a:pt x="105" y="20"/>
                  <a:pt x="103" y="18"/>
                </a:cubicBezTo>
                <a:cubicBezTo>
                  <a:pt x="101" y="14"/>
                  <a:pt x="98" y="11"/>
                  <a:pt x="95" y="9"/>
                </a:cubicBezTo>
                <a:cubicBezTo>
                  <a:pt x="91" y="7"/>
                  <a:pt x="88" y="6"/>
                  <a:pt x="83" y="6"/>
                </a:cubicBezTo>
                <a:cubicBezTo>
                  <a:pt x="80" y="6"/>
                  <a:pt x="77" y="5"/>
                  <a:pt x="75" y="4"/>
                </a:cubicBezTo>
                <a:cubicBezTo>
                  <a:pt x="71" y="2"/>
                  <a:pt x="67" y="0"/>
                  <a:pt x="63" y="0"/>
                </a:cubicBezTo>
                <a:cubicBezTo>
                  <a:pt x="59" y="0"/>
                  <a:pt x="55" y="2"/>
                  <a:pt x="51" y="4"/>
                </a:cubicBezTo>
                <a:cubicBezTo>
                  <a:pt x="49" y="5"/>
                  <a:pt x="46" y="6"/>
                  <a:pt x="43" y="7"/>
                </a:cubicBezTo>
                <a:cubicBezTo>
                  <a:pt x="44" y="9"/>
                  <a:pt x="44" y="9"/>
                  <a:pt x="44" y="9"/>
                </a:cubicBezTo>
                <a:cubicBezTo>
                  <a:pt x="44" y="7"/>
                  <a:pt x="44" y="7"/>
                  <a:pt x="44" y="7"/>
                </a:cubicBezTo>
                <a:lnTo>
                  <a:pt x="44" y="9"/>
                </a:lnTo>
                <a:close/>
                <a:moveTo>
                  <a:pt x="63" y="20"/>
                </a:moveTo>
                <a:cubicBezTo>
                  <a:pt x="63" y="18"/>
                  <a:pt x="63" y="18"/>
                  <a:pt x="63" y="18"/>
                </a:cubicBezTo>
                <a:cubicBezTo>
                  <a:pt x="61" y="18"/>
                  <a:pt x="59" y="19"/>
                  <a:pt x="58" y="19"/>
                </a:cubicBezTo>
                <a:cubicBezTo>
                  <a:pt x="54" y="22"/>
                  <a:pt x="48" y="22"/>
                  <a:pt x="43" y="24"/>
                </a:cubicBezTo>
                <a:cubicBezTo>
                  <a:pt x="41" y="25"/>
                  <a:pt x="38" y="26"/>
                  <a:pt x="36" y="28"/>
                </a:cubicBezTo>
                <a:cubicBezTo>
                  <a:pt x="34" y="30"/>
                  <a:pt x="32" y="32"/>
                  <a:pt x="31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2" y="36"/>
                  <a:pt x="32" y="36"/>
                  <a:pt x="32" y="36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35"/>
                  <a:pt x="31" y="35"/>
                  <a:pt x="31" y="36"/>
                </a:cubicBezTo>
                <a:cubicBezTo>
                  <a:pt x="32" y="36"/>
                  <a:pt x="32" y="36"/>
                  <a:pt x="32" y="36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35"/>
                  <a:pt x="30" y="35"/>
                  <a:pt x="29" y="36"/>
                </a:cubicBezTo>
                <a:cubicBezTo>
                  <a:pt x="27" y="37"/>
                  <a:pt x="25" y="39"/>
                  <a:pt x="24" y="41"/>
                </a:cubicBezTo>
                <a:cubicBezTo>
                  <a:pt x="23" y="43"/>
                  <a:pt x="22" y="45"/>
                  <a:pt x="22" y="48"/>
                </a:cubicBezTo>
                <a:cubicBezTo>
                  <a:pt x="22" y="51"/>
                  <a:pt x="22" y="53"/>
                  <a:pt x="21" y="55"/>
                </a:cubicBezTo>
                <a:cubicBezTo>
                  <a:pt x="19" y="57"/>
                  <a:pt x="19" y="60"/>
                  <a:pt x="19" y="62"/>
                </a:cubicBezTo>
                <a:cubicBezTo>
                  <a:pt x="19" y="66"/>
                  <a:pt x="20" y="69"/>
                  <a:pt x="20" y="72"/>
                </a:cubicBezTo>
                <a:cubicBezTo>
                  <a:pt x="23" y="82"/>
                  <a:pt x="26" y="90"/>
                  <a:pt x="35" y="97"/>
                </a:cubicBezTo>
                <a:cubicBezTo>
                  <a:pt x="39" y="101"/>
                  <a:pt x="43" y="103"/>
                  <a:pt x="49" y="105"/>
                </a:cubicBezTo>
                <a:cubicBezTo>
                  <a:pt x="54" y="106"/>
                  <a:pt x="59" y="107"/>
                  <a:pt x="63" y="107"/>
                </a:cubicBezTo>
                <a:cubicBezTo>
                  <a:pt x="68" y="107"/>
                  <a:pt x="72" y="106"/>
                  <a:pt x="77" y="105"/>
                </a:cubicBezTo>
                <a:cubicBezTo>
                  <a:pt x="83" y="103"/>
                  <a:pt x="87" y="100"/>
                  <a:pt x="92" y="96"/>
                </a:cubicBezTo>
                <a:cubicBezTo>
                  <a:pt x="96" y="93"/>
                  <a:pt x="98" y="89"/>
                  <a:pt x="100" y="85"/>
                </a:cubicBezTo>
                <a:cubicBezTo>
                  <a:pt x="102" y="81"/>
                  <a:pt x="104" y="77"/>
                  <a:pt x="106" y="73"/>
                </a:cubicBezTo>
                <a:cubicBezTo>
                  <a:pt x="107" y="70"/>
                  <a:pt x="108" y="67"/>
                  <a:pt x="108" y="64"/>
                </a:cubicBezTo>
                <a:cubicBezTo>
                  <a:pt x="107" y="60"/>
                  <a:pt x="106" y="56"/>
                  <a:pt x="105" y="52"/>
                </a:cubicBezTo>
                <a:cubicBezTo>
                  <a:pt x="103" y="48"/>
                  <a:pt x="102" y="45"/>
                  <a:pt x="102" y="41"/>
                </a:cubicBezTo>
                <a:cubicBezTo>
                  <a:pt x="102" y="41"/>
                  <a:pt x="102" y="41"/>
                  <a:pt x="102" y="41"/>
                </a:cubicBezTo>
                <a:cubicBezTo>
                  <a:pt x="102" y="41"/>
                  <a:pt x="102" y="41"/>
                  <a:pt x="102" y="41"/>
                </a:cubicBezTo>
                <a:cubicBezTo>
                  <a:pt x="102" y="41"/>
                  <a:pt x="102" y="41"/>
                  <a:pt x="102" y="41"/>
                </a:cubicBezTo>
                <a:cubicBezTo>
                  <a:pt x="102" y="40"/>
                  <a:pt x="102" y="40"/>
                  <a:pt x="102" y="40"/>
                </a:cubicBezTo>
                <a:cubicBezTo>
                  <a:pt x="101" y="39"/>
                  <a:pt x="101" y="39"/>
                  <a:pt x="101" y="38"/>
                </a:cubicBezTo>
                <a:cubicBezTo>
                  <a:pt x="100" y="38"/>
                  <a:pt x="100" y="38"/>
                  <a:pt x="99" y="37"/>
                </a:cubicBezTo>
                <a:cubicBezTo>
                  <a:pt x="99" y="37"/>
                  <a:pt x="98" y="37"/>
                  <a:pt x="98" y="37"/>
                </a:cubicBezTo>
                <a:cubicBezTo>
                  <a:pt x="91" y="28"/>
                  <a:pt x="81" y="22"/>
                  <a:pt x="69" y="20"/>
                </a:cubicBezTo>
                <a:cubicBezTo>
                  <a:pt x="68" y="20"/>
                  <a:pt x="66" y="19"/>
                  <a:pt x="64" y="18"/>
                </a:cubicBezTo>
                <a:cubicBezTo>
                  <a:pt x="63" y="18"/>
                  <a:pt x="63" y="18"/>
                  <a:pt x="63" y="18"/>
                </a:cubicBezTo>
                <a:cubicBezTo>
                  <a:pt x="63" y="18"/>
                  <a:pt x="63" y="18"/>
                  <a:pt x="63" y="18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2"/>
                  <a:pt x="63" y="22"/>
                  <a:pt x="63" y="22"/>
                </a:cubicBezTo>
                <a:cubicBezTo>
                  <a:pt x="64" y="22"/>
                  <a:pt x="66" y="23"/>
                  <a:pt x="69" y="24"/>
                </a:cubicBezTo>
                <a:cubicBezTo>
                  <a:pt x="80" y="25"/>
                  <a:pt x="88" y="31"/>
                  <a:pt x="95" y="39"/>
                </a:cubicBezTo>
                <a:cubicBezTo>
                  <a:pt x="96" y="40"/>
                  <a:pt x="97" y="41"/>
                  <a:pt x="98" y="41"/>
                </a:cubicBezTo>
                <a:cubicBezTo>
                  <a:pt x="98" y="42"/>
                  <a:pt x="98" y="42"/>
                  <a:pt x="98" y="42"/>
                </a:cubicBezTo>
                <a:cubicBezTo>
                  <a:pt x="98" y="42"/>
                  <a:pt x="98" y="42"/>
                  <a:pt x="98" y="42"/>
                </a:cubicBezTo>
                <a:cubicBezTo>
                  <a:pt x="99" y="41"/>
                  <a:pt x="99" y="41"/>
                  <a:pt x="99" y="41"/>
                </a:cubicBezTo>
                <a:cubicBezTo>
                  <a:pt x="98" y="41"/>
                  <a:pt x="98" y="41"/>
                  <a:pt x="98" y="41"/>
                </a:cubicBezTo>
                <a:cubicBezTo>
                  <a:pt x="98" y="41"/>
                  <a:pt x="98" y="42"/>
                  <a:pt x="98" y="42"/>
                </a:cubicBezTo>
                <a:cubicBezTo>
                  <a:pt x="99" y="41"/>
                  <a:pt x="99" y="41"/>
                  <a:pt x="99" y="41"/>
                </a:cubicBezTo>
                <a:cubicBezTo>
                  <a:pt x="98" y="41"/>
                  <a:pt x="98" y="41"/>
                  <a:pt x="98" y="41"/>
                </a:cubicBezTo>
                <a:cubicBezTo>
                  <a:pt x="100" y="41"/>
                  <a:pt x="100" y="41"/>
                  <a:pt x="100" y="41"/>
                </a:cubicBezTo>
                <a:cubicBezTo>
                  <a:pt x="98" y="41"/>
                  <a:pt x="98" y="41"/>
                  <a:pt x="98" y="41"/>
                </a:cubicBezTo>
                <a:cubicBezTo>
                  <a:pt x="98" y="41"/>
                  <a:pt x="98" y="41"/>
                  <a:pt x="98" y="41"/>
                </a:cubicBezTo>
                <a:cubicBezTo>
                  <a:pt x="98" y="46"/>
                  <a:pt x="99" y="50"/>
                  <a:pt x="101" y="53"/>
                </a:cubicBezTo>
                <a:cubicBezTo>
                  <a:pt x="102" y="57"/>
                  <a:pt x="104" y="61"/>
                  <a:pt x="104" y="64"/>
                </a:cubicBezTo>
                <a:cubicBezTo>
                  <a:pt x="104" y="67"/>
                  <a:pt x="103" y="69"/>
                  <a:pt x="102" y="71"/>
                </a:cubicBezTo>
                <a:cubicBezTo>
                  <a:pt x="100" y="76"/>
                  <a:pt x="99" y="80"/>
                  <a:pt x="97" y="83"/>
                </a:cubicBezTo>
                <a:cubicBezTo>
                  <a:pt x="95" y="87"/>
                  <a:pt x="93" y="90"/>
                  <a:pt x="89" y="93"/>
                </a:cubicBezTo>
                <a:cubicBezTo>
                  <a:pt x="85" y="97"/>
                  <a:pt x="81" y="99"/>
                  <a:pt x="76" y="101"/>
                </a:cubicBezTo>
                <a:cubicBezTo>
                  <a:pt x="71" y="103"/>
                  <a:pt x="67" y="103"/>
                  <a:pt x="63" y="103"/>
                </a:cubicBezTo>
                <a:cubicBezTo>
                  <a:pt x="59" y="103"/>
                  <a:pt x="55" y="103"/>
                  <a:pt x="50" y="101"/>
                </a:cubicBezTo>
                <a:cubicBezTo>
                  <a:pt x="45" y="99"/>
                  <a:pt x="42" y="97"/>
                  <a:pt x="37" y="94"/>
                </a:cubicBezTo>
                <a:cubicBezTo>
                  <a:pt x="30" y="87"/>
                  <a:pt x="26" y="80"/>
                  <a:pt x="24" y="71"/>
                </a:cubicBezTo>
                <a:cubicBezTo>
                  <a:pt x="23" y="68"/>
                  <a:pt x="23" y="65"/>
                  <a:pt x="23" y="62"/>
                </a:cubicBezTo>
                <a:cubicBezTo>
                  <a:pt x="23" y="61"/>
                  <a:pt x="23" y="59"/>
                  <a:pt x="24" y="57"/>
                </a:cubicBezTo>
                <a:cubicBezTo>
                  <a:pt x="26" y="54"/>
                  <a:pt x="26" y="51"/>
                  <a:pt x="26" y="48"/>
                </a:cubicBezTo>
                <a:cubicBezTo>
                  <a:pt x="26" y="46"/>
                  <a:pt x="27" y="44"/>
                  <a:pt x="27" y="43"/>
                </a:cubicBezTo>
                <a:cubicBezTo>
                  <a:pt x="28" y="41"/>
                  <a:pt x="29" y="40"/>
                  <a:pt x="31" y="39"/>
                </a:cubicBezTo>
                <a:cubicBezTo>
                  <a:pt x="31" y="39"/>
                  <a:pt x="32" y="39"/>
                  <a:pt x="32" y="39"/>
                </a:cubicBezTo>
                <a:cubicBezTo>
                  <a:pt x="33" y="38"/>
                  <a:pt x="33" y="38"/>
                  <a:pt x="33" y="38"/>
                </a:cubicBezTo>
                <a:cubicBezTo>
                  <a:pt x="34" y="38"/>
                  <a:pt x="34" y="38"/>
                  <a:pt x="34" y="37"/>
                </a:cubicBezTo>
                <a:cubicBezTo>
                  <a:pt x="34" y="37"/>
                  <a:pt x="34" y="37"/>
                  <a:pt x="34" y="37"/>
                </a:cubicBezTo>
                <a:cubicBezTo>
                  <a:pt x="35" y="34"/>
                  <a:pt x="37" y="32"/>
                  <a:pt x="39" y="31"/>
                </a:cubicBezTo>
                <a:cubicBezTo>
                  <a:pt x="41" y="29"/>
                  <a:pt x="44" y="28"/>
                  <a:pt x="48" y="27"/>
                </a:cubicBezTo>
                <a:cubicBezTo>
                  <a:pt x="52" y="26"/>
                  <a:pt x="56" y="25"/>
                  <a:pt x="60" y="23"/>
                </a:cubicBezTo>
                <a:cubicBezTo>
                  <a:pt x="60" y="23"/>
                  <a:pt x="62" y="22"/>
                  <a:pt x="64" y="22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2"/>
                  <a:pt x="63" y="22"/>
                  <a:pt x="63" y="22"/>
                </a:cubicBezTo>
                <a:lnTo>
                  <a:pt x="63" y="2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" name="Oval 73">
            <a:extLst>
              <a:ext uri="{FF2B5EF4-FFF2-40B4-BE49-F238E27FC236}">
                <a16:creationId xmlns:a16="http://schemas.microsoft.com/office/drawing/2014/main" id="{43658539-0E1D-4D75-B5F0-A0D2ADCBCD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99701" y="5960773"/>
            <a:ext cx="284269" cy="284269"/>
          </a:xfrm>
          <a:prstGeom prst="ellipse">
            <a:avLst/>
          </a:pr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" name="Freeform 74">
            <a:extLst>
              <a:ext uri="{FF2B5EF4-FFF2-40B4-BE49-F238E27FC236}">
                <a16:creationId xmlns:a16="http://schemas.microsoft.com/office/drawing/2014/main" id="{D24B011E-44F7-4A39-A435-3B66CCF1D63E}"/>
              </a:ext>
            </a:extLst>
          </p:cNvPr>
          <p:cNvSpPr>
            <a:spLocks/>
          </p:cNvSpPr>
          <p:nvPr/>
        </p:nvSpPr>
        <p:spPr bwMode="auto">
          <a:xfrm>
            <a:off x="11290820" y="5951886"/>
            <a:ext cx="302036" cy="302036"/>
          </a:xfrm>
          <a:custGeom>
            <a:avLst/>
            <a:gdLst>
              <a:gd name="T0" fmla="*/ 92 w 94"/>
              <a:gd name="T1" fmla="*/ 48 h 95"/>
              <a:gd name="T2" fmla="*/ 90 w 94"/>
              <a:gd name="T3" fmla="*/ 48 h 95"/>
              <a:gd name="T4" fmla="*/ 78 w 94"/>
              <a:gd name="T5" fmla="*/ 78 h 95"/>
              <a:gd name="T6" fmla="*/ 47 w 94"/>
              <a:gd name="T7" fmla="*/ 91 h 95"/>
              <a:gd name="T8" fmla="*/ 17 w 94"/>
              <a:gd name="T9" fmla="*/ 78 h 95"/>
              <a:gd name="T10" fmla="*/ 4 w 94"/>
              <a:gd name="T11" fmla="*/ 48 h 95"/>
              <a:gd name="T12" fmla="*/ 17 w 94"/>
              <a:gd name="T13" fmla="*/ 17 h 95"/>
              <a:gd name="T14" fmla="*/ 47 w 94"/>
              <a:gd name="T15" fmla="*/ 4 h 95"/>
              <a:gd name="T16" fmla="*/ 78 w 94"/>
              <a:gd name="T17" fmla="*/ 17 h 95"/>
              <a:gd name="T18" fmla="*/ 90 w 94"/>
              <a:gd name="T19" fmla="*/ 48 h 95"/>
              <a:gd name="T20" fmla="*/ 92 w 94"/>
              <a:gd name="T21" fmla="*/ 48 h 95"/>
              <a:gd name="T22" fmla="*/ 94 w 94"/>
              <a:gd name="T23" fmla="*/ 48 h 95"/>
              <a:gd name="T24" fmla="*/ 47 w 94"/>
              <a:gd name="T25" fmla="*/ 0 h 95"/>
              <a:gd name="T26" fmla="*/ 0 w 94"/>
              <a:gd name="T27" fmla="*/ 48 h 95"/>
              <a:gd name="T28" fmla="*/ 47 w 94"/>
              <a:gd name="T29" fmla="*/ 95 h 95"/>
              <a:gd name="T30" fmla="*/ 94 w 94"/>
              <a:gd name="T31" fmla="*/ 48 h 95"/>
              <a:gd name="T32" fmla="*/ 92 w 94"/>
              <a:gd name="T33" fmla="*/ 48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4" h="95">
                <a:moveTo>
                  <a:pt x="92" y="48"/>
                </a:moveTo>
                <a:cubicBezTo>
                  <a:pt x="90" y="48"/>
                  <a:pt x="90" y="48"/>
                  <a:pt x="90" y="48"/>
                </a:cubicBezTo>
                <a:cubicBezTo>
                  <a:pt x="90" y="60"/>
                  <a:pt x="86" y="70"/>
                  <a:pt x="78" y="78"/>
                </a:cubicBezTo>
                <a:cubicBezTo>
                  <a:pt x="70" y="86"/>
                  <a:pt x="59" y="91"/>
                  <a:pt x="47" y="91"/>
                </a:cubicBezTo>
                <a:cubicBezTo>
                  <a:pt x="35" y="91"/>
                  <a:pt x="24" y="86"/>
                  <a:pt x="17" y="78"/>
                </a:cubicBezTo>
                <a:cubicBezTo>
                  <a:pt x="9" y="70"/>
                  <a:pt x="4" y="60"/>
                  <a:pt x="4" y="48"/>
                </a:cubicBezTo>
                <a:cubicBezTo>
                  <a:pt x="4" y="36"/>
                  <a:pt x="9" y="25"/>
                  <a:pt x="17" y="17"/>
                </a:cubicBezTo>
                <a:cubicBezTo>
                  <a:pt x="24" y="9"/>
                  <a:pt x="35" y="4"/>
                  <a:pt x="47" y="4"/>
                </a:cubicBezTo>
                <a:cubicBezTo>
                  <a:pt x="59" y="4"/>
                  <a:pt x="70" y="9"/>
                  <a:pt x="78" y="17"/>
                </a:cubicBezTo>
                <a:cubicBezTo>
                  <a:pt x="86" y="25"/>
                  <a:pt x="90" y="36"/>
                  <a:pt x="90" y="48"/>
                </a:cubicBezTo>
                <a:cubicBezTo>
                  <a:pt x="92" y="48"/>
                  <a:pt x="92" y="48"/>
                  <a:pt x="92" y="48"/>
                </a:cubicBezTo>
                <a:cubicBezTo>
                  <a:pt x="94" y="48"/>
                  <a:pt x="94" y="48"/>
                  <a:pt x="94" y="48"/>
                </a:cubicBezTo>
                <a:cubicBezTo>
                  <a:pt x="94" y="21"/>
                  <a:pt x="73" y="0"/>
                  <a:pt x="47" y="0"/>
                </a:cubicBezTo>
                <a:cubicBezTo>
                  <a:pt x="21" y="0"/>
                  <a:pt x="0" y="21"/>
                  <a:pt x="0" y="48"/>
                </a:cubicBezTo>
                <a:cubicBezTo>
                  <a:pt x="0" y="74"/>
                  <a:pt x="21" y="95"/>
                  <a:pt x="47" y="95"/>
                </a:cubicBezTo>
                <a:cubicBezTo>
                  <a:pt x="73" y="95"/>
                  <a:pt x="94" y="74"/>
                  <a:pt x="94" y="48"/>
                </a:cubicBezTo>
                <a:lnTo>
                  <a:pt x="92" y="4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2" name="Freeform 75">
            <a:extLst>
              <a:ext uri="{FF2B5EF4-FFF2-40B4-BE49-F238E27FC236}">
                <a16:creationId xmlns:a16="http://schemas.microsoft.com/office/drawing/2014/main" id="{53D64B53-61DD-4B1D-8F21-EBE64326696C}"/>
              </a:ext>
            </a:extLst>
          </p:cNvPr>
          <p:cNvSpPr>
            <a:spLocks/>
          </p:cNvSpPr>
          <p:nvPr/>
        </p:nvSpPr>
        <p:spPr bwMode="auto">
          <a:xfrm>
            <a:off x="0" y="0"/>
            <a:ext cx="1927703" cy="1927703"/>
          </a:xfrm>
          <a:custGeom>
            <a:avLst/>
            <a:gdLst>
              <a:gd name="T0" fmla="*/ 128 w 217"/>
              <a:gd name="T1" fmla="*/ 0 h 217"/>
              <a:gd name="T2" fmla="*/ 217 w 217"/>
              <a:gd name="T3" fmla="*/ 0 h 217"/>
              <a:gd name="T4" fmla="*/ 0 w 217"/>
              <a:gd name="T5" fmla="*/ 217 h 217"/>
              <a:gd name="T6" fmla="*/ 0 w 217"/>
              <a:gd name="T7" fmla="*/ 128 h 217"/>
              <a:gd name="T8" fmla="*/ 128 w 217"/>
              <a:gd name="T9" fmla="*/ 0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7" h="217">
                <a:moveTo>
                  <a:pt x="128" y="0"/>
                </a:moveTo>
                <a:lnTo>
                  <a:pt x="217" y="0"/>
                </a:lnTo>
                <a:lnTo>
                  <a:pt x="0" y="217"/>
                </a:lnTo>
                <a:lnTo>
                  <a:pt x="0" y="128"/>
                </a:lnTo>
                <a:lnTo>
                  <a:pt x="128" y="0"/>
                </a:lnTo>
                <a:close/>
              </a:path>
            </a:pathLst>
          </a:cu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3" name="Freeform 76">
            <a:extLst>
              <a:ext uri="{FF2B5EF4-FFF2-40B4-BE49-F238E27FC236}">
                <a16:creationId xmlns:a16="http://schemas.microsoft.com/office/drawing/2014/main" id="{270AA76D-4138-4172-98D7-EB355E2DDD0E}"/>
              </a:ext>
            </a:extLst>
          </p:cNvPr>
          <p:cNvSpPr>
            <a:spLocks/>
          </p:cNvSpPr>
          <p:nvPr/>
        </p:nvSpPr>
        <p:spPr bwMode="auto">
          <a:xfrm>
            <a:off x="453057" y="843927"/>
            <a:ext cx="373103" cy="275389"/>
          </a:xfrm>
          <a:custGeom>
            <a:avLst/>
            <a:gdLst>
              <a:gd name="T0" fmla="*/ 31 w 42"/>
              <a:gd name="T1" fmla="*/ 0 h 31"/>
              <a:gd name="T2" fmla="*/ 22 w 42"/>
              <a:gd name="T3" fmla="*/ 3 h 31"/>
              <a:gd name="T4" fmla="*/ 9 w 42"/>
              <a:gd name="T5" fmla="*/ 0 h 31"/>
              <a:gd name="T6" fmla="*/ 0 w 42"/>
              <a:gd name="T7" fmla="*/ 28 h 31"/>
              <a:gd name="T8" fmla="*/ 7 w 42"/>
              <a:gd name="T9" fmla="*/ 31 h 31"/>
              <a:gd name="T10" fmla="*/ 9 w 42"/>
              <a:gd name="T11" fmla="*/ 29 h 31"/>
              <a:gd name="T12" fmla="*/ 17 w 42"/>
              <a:gd name="T13" fmla="*/ 6 h 31"/>
              <a:gd name="T14" fmla="*/ 22 w 42"/>
              <a:gd name="T15" fmla="*/ 7 h 31"/>
              <a:gd name="T16" fmla="*/ 26 w 42"/>
              <a:gd name="T17" fmla="*/ 17 h 31"/>
              <a:gd name="T18" fmla="*/ 30 w 42"/>
              <a:gd name="T19" fmla="*/ 30 h 31"/>
              <a:gd name="T20" fmla="*/ 31 w 42"/>
              <a:gd name="T21" fmla="*/ 31 h 31"/>
              <a:gd name="T22" fmla="*/ 42 w 42"/>
              <a:gd name="T23" fmla="*/ 27 h 31"/>
              <a:gd name="T24" fmla="*/ 31 w 42"/>
              <a:gd name="T25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2" h="31">
                <a:moveTo>
                  <a:pt x="31" y="0"/>
                </a:moveTo>
                <a:lnTo>
                  <a:pt x="22" y="3"/>
                </a:lnTo>
                <a:lnTo>
                  <a:pt x="9" y="0"/>
                </a:lnTo>
                <a:lnTo>
                  <a:pt x="0" y="28"/>
                </a:lnTo>
                <a:lnTo>
                  <a:pt x="7" y="31"/>
                </a:lnTo>
                <a:lnTo>
                  <a:pt x="9" y="29"/>
                </a:lnTo>
                <a:lnTo>
                  <a:pt x="17" y="6"/>
                </a:lnTo>
                <a:lnTo>
                  <a:pt x="22" y="7"/>
                </a:lnTo>
                <a:lnTo>
                  <a:pt x="26" y="17"/>
                </a:lnTo>
                <a:lnTo>
                  <a:pt x="30" y="30"/>
                </a:lnTo>
                <a:lnTo>
                  <a:pt x="31" y="31"/>
                </a:lnTo>
                <a:lnTo>
                  <a:pt x="42" y="27"/>
                </a:lnTo>
                <a:lnTo>
                  <a:pt x="3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4" name="Freeform 77">
            <a:extLst>
              <a:ext uri="{FF2B5EF4-FFF2-40B4-BE49-F238E27FC236}">
                <a16:creationId xmlns:a16="http://schemas.microsoft.com/office/drawing/2014/main" id="{CF1CD8CA-C43F-46D2-839F-97FC85B8B0E2}"/>
              </a:ext>
            </a:extLst>
          </p:cNvPr>
          <p:cNvSpPr>
            <a:spLocks/>
          </p:cNvSpPr>
          <p:nvPr/>
        </p:nvSpPr>
        <p:spPr bwMode="auto">
          <a:xfrm>
            <a:off x="444171" y="835041"/>
            <a:ext cx="390870" cy="293155"/>
          </a:xfrm>
          <a:custGeom>
            <a:avLst/>
            <a:gdLst>
              <a:gd name="T0" fmla="*/ 32 w 44"/>
              <a:gd name="T1" fmla="*/ 1 h 33"/>
              <a:gd name="T2" fmla="*/ 31 w 44"/>
              <a:gd name="T3" fmla="*/ 0 h 33"/>
              <a:gd name="T4" fmla="*/ 23 w 44"/>
              <a:gd name="T5" fmla="*/ 3 h 33"/>
              <a:gd name="T6" fmla="*/ 9 w 44"/>
              <a:gd name="T7" fmla="*/ 0 h 33"/>
              <a:gd name="T8" fmla="*/ 0 w 44"/>
              <a:gd name="T9" fmla="*/ 29 h 33"/>
              <a:gd name="T10" fmla="*/ 9 w 44"/>
              <a:gd name="T11" fmla="*/ 33 h 33"/>
              <a:gd name="T12" fmla="*/ 11 w 44"/>
              <a:gd name="T13" fmla="*/ 30 h 33"/>
              <a:gd name="T14" fmla="*/ 19 w 44"/>
              <a:gd name="T15" fmla="*/ 8 h 33"/>
              <a:gd name="T16" fmla="*/ 22 w 44"/>
              <a:gd name="T17" fmla="*/ 8 h 33"/>
              <a:gd name="T18" fmla="*/ 26 w 44"/>
              <a:gd name="T19" fmla="*/ 18 h 33"/>
              <a:gd name="T20" fmla="*/ 31 w 44"/>
              <a:gd name="T21" fmla="*/ 31 h 33"/>
              <a:gd name="T22" fmla="*/ 32 w 44"/>
              <a:gd name="T23" fmla="*/ 33 h 33"/>
              <a:gd name="T24" fmla="*/ 44 w 44"/>
              <a:gd name="T25" fmla="*/ 28 h 33"/>
              <a:gd name="T26" fmla="*/ 32 w 44"/>
              <a:gd name="T27" fmla="*/ 0 h 33"/>
              <a:gd name="T28" fmla="*/ 31 w 44"/>
              <a:gd name="T29" fmla="*/ 0 h 33"/>
              <a:gd name="T30" fmla="*/ 32 w 44"/>
              <a:gd name="T31" fmla="*/ 1 h 33"/>
              <a:gd name="T32" fmla="*/ 31 w 44"/>
              <a:gd name="T33" fmla="*/ 1 h 33"/>
              <a:gd name="T34" fmla="*/ 42 w 44"/>
              <a:gd name="T35" fmla="*/ 28 h 33"/>
              <a:gd name="T36" fmla="*/ 32 w 44"/>
              <a:gd name="T37" fmla="*/ 31 h 33"/>
              <a:gd name="T38" fmla="*/ 32 w 44"/>
              <a:gd name="T39" fmla="*/ 30 h 33"/>
              <a:gd name="T40" fmla="*/ 28 w 44"/>
              <a:gd name="T41" fmla="*/ 18 h 33"/>
              <a:gd name="T42" fmla="*/ 23 w 44"/>
              <a:gd name="T43" fmla="*/ 7 h 33"/>
              <a:gd name="T44" fmla="*/ 18 w 44"/>
              <a:gd name="T45" fmla="*/ 6 h 33"/>
              <a:gd name="T46" fmla="*/ 10 w 44"/>
              <a:gd name="T47" fmla="*/ 29 h 33"/>
              <a:gd name="T48" fmla="*/ 8 w 44"/>
              <a:gd name="T49" fmla="*/ 31 h 33"/>
              <a:gd name="T50" fmla="*/ 2 w 44"/>
              <a:gd name="T51" fmla="*/ 29 h 33"/>
              <a:gd name="T52" fmla="*/ 10 w 44"/>
              <a:gd name="T53" fmla="*/ 2 h 33"/>
              <a:gd name="T54" fmla="*/ 23 w 44"/>
              <a:gd name="T55" fmla="*/ 5 h 33"/>
              <a:gd name="T56" fmla="*/ 32 w 44"/>
              <a:gd name="T57" fmla="*/ 2 h 33"/>
              <a:gd name="T58" fmla="*/ 32 w 44"/>
              <a:gd name="T59" fmla="*/ 1 h 33"/>
              <a:gd name="T60" fmla="*/ 31 w 44"/>
              <a:gd name="T61" fmla="*/ 1 h 33"/>
              <a:gd name="T62" fmla="*/ 32 w 44"/>
              <a:gd name="T63" fmla="*/ 1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4" h="33">
                <a:moveTo>
                  <a:pt x="32" y="1"/>
                </a:moveTo>
                <a:lnTo>
                  <a:pt x="31" y="0"/>
                </a:lnTo>
                <a:lnTo>
                  <a:pt x="23" y="3"/>
                </a:lnTo>
                <a:lnTo>
                  <a:pt x="9" y="0"/>
                </a:lnTo>
                <a:lnTo>
                  <a:pt x="0" y="29"/>
                </a:lnTo>
                <a:lnTo>
                  <a:pt x="9" y="33"/>
                </a:lnTo>
                <a:lnTo>
                  <a:pt x="11" y="30"/>
                </a:lnTo>
                <a:lnTo>
                  <a:pt x="19" y="8"/>
                </a:lnTo>
                <a:lnTo>
                  <a:pt x="22" y="8"/>
                </a:lnTo>
                <a:lnTo>
                  <a:pt x="26" y="18"/>
                </a:lnTo>
                <a:lnTo>
                  <a:pt x="31" y="31"/>
                </a:lnTo>
                <a:lnTo>
                  <a:pt x="32" y="33"/>
                </a:lnTo>
                <a:lnTo>
                  <a:pt x="44" y="28"/>
                </a:lnTo>
                <a:lnTo>
                  <a:pt x="32" y="0"/>
                </a:lnTo>
                <a:lnTo>
                  <a:pt x="31" y="0"/>
                </a:lnTo>
                <a:lnTo>
                  <a:pt x="32" y="1"/>
                </a:lnTo>
                <a:lnTo>
                  <a:pt x="31" y="1"/>
                </a:lnTo>
                <a:lnTo>
                  <a:pt x="42" y="28"/>
                </a:lnTo>
                <a:lnTo>
                  <a:pt x="32" y="31"/>
                </a:lnTo>
                <a:lnTo>
                  <a:pt x="32" y="30"/>
                </a:lnTo>
                <a:lnTo>
                  <a:pt x="28" y="18"/>
                </a:lnTo>
                <a:lnTo>
                  <a:pt x="23" y="7"/>
                </a:lnTo>
                <a:lnTo>
                  <a:pt x="18" y="6"/>
                </a:lnTo>
                <a:lnTo>
                  <a:pt x="10" y="29"/>
                </a:lnTo>
                <a:lnTo>
                  <a:pt x="8" y="31"/>
                </a:lnTo>
                <a:lnTo>
                  <a:pt x="2" y="29"/>
                </a:lnTo>
                <a:lnTo>
                  <a:pt x="10" y="2"/>
                </a:lnTo>
                <a:lnTo>
                  <a:pt x="23" y="5"/>
                </a:lnTo>
                <a:lnTo>
                  <a:pt x="32" y="2"/>
                </a:lnTo>
                <a:lnTo>
                  <a:pt x="32" y="1"/>
                </a:lnTo>
                <a:lnTo>
                  <a:pt x="31" y="1"/>
                </a:lnTo>
                <a:lnTo>
                  <a:pt x="3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5" name="Freeform 78">
            <a:extLst>
              <a:ext uri="{FF2B5EF4-FFF2-40B4-BE49-F238E27FC236}">
                <a16:creationId xmlns:a16="http://schemas.microsoft.com/office/drawing/2014/main" id="{D099C73E-A6FF-42B8-AEEE-DB90455CA533}"/>
              </a:ext>
            </a:extLst>
          </p:cNvPr>
          <p:cNvSpPr>
            <a:spLocks noEditPoints="1"/>
          </p:cNvSpPr>
          <p:nvPr/>
        </p:nvSpPr>
        <p:spPr bwMode="auto">
          <a:xfrm>
            <a:off x="381990" y="399756"/>
            <a:ext cx="506357" cy="746207"/>
          </a:xfrm>
          <a:custGeom>
            <a:avLst/>
            <a:gdLst>
              <a:gd name="T0" fmla="*/ 12 w 158"/>
              <a:gd name="T1" fmla="*/ 210 h 235"/>
              <a:gd name="T2" fmla="*/ 36 w 158"/>
              <a:gd name="T3" fmla="*/ 151 h 235"/>
              <a:gd name="T4" fmla="*/ 34 w 158"/>
              <a:gd name="T5" fmla="*/ 142 h 235"/>
              <a:gd name="T6" fmla="*/ 13 w 158"/>
              <a:gd name="T7" fmla="*/ 122 h 235"/>
              <a:gd name="T8" fmla="*/ 9 w 158"/>
              <a:gd name="T9" fmla="*/ 116 h 235"/>
              <a:gd name="T10" fmla="*/ 0 w 158"/>
              <a:gd name="T11" fmla="*/ 79 h 235"/>
              <a:gd name="T12" fmla="*/ 10 w 158"/>
              <a:gd name="T13" fmla="*/ 39 h 235"/>
              <a:gd name="T14" fmla="*/ 13 w 158"/>
              <a:gd name="T15" fmla="*/ 34 h 235"/>
              <a:gd name="T16" fmla="*/ 34 w 158"/>
              <a:gd name="T17" fmla="*/ 14 h 235"/>
              <a:gd name="T18" fmla="*/ 83 w 158"/>
              <a:gd name="T19" fmla="*/ 1 h 235"/>
              <a:gd name="T20" fmla="*/ 110 w 158"/>
              <a:gd name="T21" fmla="*/ 9 h 235"/>
              <a:gd name="T22" fmla="*/ 146 w 158"/>
              <a:gd name="T23" fmla="*/ 44 h 235"/>
              <a:gd name="T24" fmla="*/ 154 w 158"/>
              <a:gd name="T25" fmla="*/ 72 h 235"/>
              <a:gd name="T26" fmla="*/ 147 w 158"/>
              <a:gd name="T27" fmla="*/ 110 h 235"/>
              <a:gd name="T28" fmla="*/ 140 w 158"/>
              <a:gd name="T29" fmla="*/ 122 h 235"/>
              <a:gd name="T30" fmla="*/ 120 w 158"/>
              <a:gd name="T31" fmla="*/ 142 h 235"/>
              <a:gd name="T32" fmla="*/ 118 w 158"/>
              <a:gd name="T33" fmla="*/ 151 h 235"/>
              <a:gd name="T34" fmla="*/ 141 w 158"/>
              <a:gd name="T35" fmla="*/ 209 h 235"/>
              <a:gd name="T36" fmla="*/ 145 w 158"/>
              <a:gd name="T37" fmla="*/ 218 h 235"/>
              <a:gd name="T38" fmla="*/ 126 w 158"/>
              <a:gd name="T39" fmla="*/ 209 h 235"/>
              <a:gd name="T40" fmla="*/ 104 w 158"/>
              <a:gd name="T41" fmla="*/ 155 h 235"/>
              <a:gd name="T42" fmla="*/ 95 w 158"/>
              <a:gd name="T43" fmla="*/ 151 h 235"/>
              <a:gd name="T44" fmla="*/ 90 w 158"/>
              <a:gd name="T45" fmla="*/ 160 h 235"/>
              <a:gd name="T46" fmla="*/ 96 w 158"/>
              <a:gd name="T47" fmla="*/ 176 h 235"/>
              <a:gd name="T48" fmla="*/ 114 w 158"/>
              <a:gd name="T49" fmla="*/ 221 h 235"/>
              <a:gd name="T50" fmla="*/ 114 w 158"/>
              <a:gd name="T51" fmla="*/ 227 h 235"/>
              <a:gd name="T52" fmla="*/ 104 w 158"/>
              <a:gd name="T53" fmla="*/ 235 h 235"/>
              <a:gd name="T54" fmla="*/ 77 w 158"/>
              <a:gd name="T55" fmla="*/ 167 h 235"/>
              <a:gd name="T56" fmla="*/ 50 w 158"/>
              <a:gd name="T57" fmla="*/ 234 h 235"/>
              <a:gd name="T58" fmla="*/ 42 w 158"/>
              <a:gd name="T59" fmla="*/ 215 h 235"/>
              <a:gd name="T60" fmla="*/ 47 w 158"/>
              <a:gd name="T61" fmla="*/ 203 h 235"/>
              <a:gd name="T62" fmla="*/ 66 w 158"/>
              <a:gd name="T63" fmla="*/ 155 h 235"/>
              <a:gd name="T64" fmla="*/ 49 w 158"/>
              <a:gd name="T65" fmla="*/ 158 h 235"/>
              <a:gd name="T66" fmla="*/ 28 w 158"/>
              <a:gd name="T67" fmla="*/ 209 h 235"/>
              <a:gd name="T68" fmla="*/ 10 w 158"/>
              <a:gd name="T69" fmla="*/ 218 h 235"/>
              <a:gd name="T70" fmla="*/ 12 w 158"/>
              <a:gd name="T71" fmla="*/ 210 h 235"/>
              <a:gd name="T72" fmla="*/ 88 w 158"/>
              <a:gd name="T73" fmla="*/ 20 h 235"/>
              <a:gd name="T74" fmla="*/ 66 w 158"/>
              <a:gd name="T75" fmla="*/ 20 h 235"/>
              <a:gd name="T76" fmla="*/ 57 w 158"/>
              <a:gd name="T77" fmla="*/ 22 h 235"/>
              <a:gd name="T78" fmla="*/ 39 w 158"/>
              <a:gd name="T79" fmla="*/ 33 h 235"/>
              <a:gd name="T80" fmla="*/ 32 w 158"/>
              <a:gd name="T81" fmla="*/ 39 h 235"/>
              <a:gd name="T82" fmla="*/ 21 w 158"/>
              <a:gd name="T83" fmla="*/ 58 h 235"/>
              <a:gd name="T84" fmla="*/ 19 w 158"/>
              <a:gd name="T85" fmla="*/ 67 h 235"/>
              <a:gd name="T86" fmla="*/ 19 w 158"/>
              <a:gd name="T87" fmla="*/ 89 h 235"/>
              <a:gd name="T88" fmla="*/ 21 w 158"/>
              <a:gd name="T89" fmla="*/ 97 h 235"/>
              <a:gd name="T90" fmla="*/ 32 w 158"/>
              <a:gd name="T91" fmla="*/ 117 h 235"/>
              <a:gd name="T92" fmla="*/ 39 w 158"/>
              <a:gd name="T93" fmla="*/ 123 h 235"/>
              <a:gd name="T94" fmla="*/ 57 w 158"/>
              <a:gd name="T95" fmla="*/ 134 h 235"/>
              <a:gd name="T96" fmla="*/ 66 w 158"/>
              <a:gd name="T97" fmla="*/ 136 h 235"/>
              <a:gd name="T98" fmla="*/ 88 w 158"/>
              <a:gd name="T99" fmla="*/ 136 h 235"/>
              <a:gd name="T100" fmla="*/ 96 w 158"/>
              <a:gd name="T101" fmla="*/ 134 h 235"/>
              <a:gd name="T102" fmla="*/ 116 w 158"/>
              <a:gd name="T103" fmla="*/ 122 h 235"/>
              <a:gd name="T104" fmla="*/ 121 w 158"/>
              <a:gd name="T105" fmla="*/ 117 h 235"/>
              <a:gd name="T106" fmla="*/ 133 w 158"/>
              <a:gd name="T107" fmla="*/ 97 h 235"/>
              <a:gd name="T108" fmla="*/ 135 w 158"/>
              <a:gd name="T109" fmla="*/ 89 h 235"/>
              <a:gd name="T110" fmla="*/ 135 w 158"/>
              <a:gd name="T111" fmla="*/ 67 h 235"/>
              <a:gd name="T112" fmla="*/ 133 w 158"/>
              <a:gd name="T113" fmla="*/ 58 h 235"/>
              <a:gd name="T114" fmla="*/ 122 w 158"/>
              <a:gd name="T115" fmla="*/ 39 h 235"/>
              <a:gd name="T116" fmla="*/ 116 w 158"/>
              <a:gd name="T117" fmla="*/ 34 h 235"/>
              <a:gd name="T118" fmla="*/ 96 w 158"/>
              <a:gd name="T119" fmla="*/ 23 h 235"/>
              <a:gd name="T120" fmla="*/ 88 w 158"/>
              <a:gd name="T121" fmla="*/ 20 h 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58" h="235">
                <a:moveTo>
                  <a:pt x="12" y="210"/>
                </a:moveTo>
                <a:cubicBezTo>
                  <a:pt x="20" y="191"/>
                  <a:pt x="28" y="171"/>
                  <a:pt x="36" y="151"/>
                </a:cubicBezTo>
                <a:cubicBezTo>
                  <a:pt x="37" y="147"/>
                  <a:pt x="37" y="145"/>
                  <a:pt x="34" y="142"/>
                </a:cubicBezTo>
                <a:cubicBezTo>
                  <a:pt x="27" y="135"/>
                  <a:pt x="21" y="127"/>
                  <a:pt x="13" y="122"/>
                </a:cubicBezTo>
                <a:cubicBezTo>
                  <a:pt x="12" y="120"/>
                  <a:pt x="10" y="118"/>
                  <a:pt x="9" y="116"/>
                </a:cubicBezTo>
                <a:cubicBezTo>
                  <a:pt x="6" y="104"/>
                  <a:pt x="0" y="91"/>
                  <a:pt x="0" y="79"/>
                </a:cubicBezTo>
                <a:cubicBezTo>
                  <a:pt x="0" y="65"/>
                  <a:pt x="6" y="52"/>
                  <a:pt x="10" y="39"/>
                </a:cubicBezTo>
                <a:cubicBezTo>
                  <a:pt x="10" y="37"/>
                  <a:pt x="12" y="35"/>
                  <a:pt x="13" y="34"/>
                </a:cubicBezTo>
                <a:cubicBezTo>
                  <a:pt x="21" y="28"/>
                  <a:pt x="26" y="19"/>
                  <a:pt x="34" y="14"/>
                </a:cubicBezTo>
                <a:cubicBezTo>
                  <a:pt x="49" y="5"/>
                  <a:pt x="66" y="0"/>
                  <a:pt x="83" y="1"/>
                </a:cubicBezTo>
                <a:cubicBezTo>
                  <a:pt x="92" y="2"/>
                  <a:pt x="102" y="5"/>
                  <a:pt x="110" y="9"/>
                </a:cubicBezTo>
                <a:cubicBezTo>
                  <a:pt x="126" y="16"/>
                  <a:pt x="138" y="29"/>
                  <a:pt x="146" y="44"/>
                </a:cubicBezTo>
                <a:cubicBezTo>
                  <a:pt x="150" y="52"/>
                  <a:pt x="151" y="63"/>
                  <a:pt x="154" y="72"/>
                </a:cubicBezTo>
                <a:cubicBezTo>
                  <a:pt x="158" y="86"/>
                  <a:pt x="147" y="97"/>
                  <a:pt x="147" y="110"/>
                </a:cubicBezTo>
                <a:cubicBezTo>
                  <a:pt x="147" y="114"/>
                  <a:pt x="144" y="119"/>
                  <a:pt x="140" y="122"/>
                </a:cubicBezTo>
                <a:cubicBezTo>
                  <a:pt x="133" y="128"/>
                  <a:pt x="127" y="135"/>
                  <a:pt x="120" y="142"/>
                </a:cubicBezTo>
                <a:cubicBezTo>
                  <a:pt x="117" y="145"/>
                  <a:pt x="117" y="147"/>
                  <a:pt x="118" y="151"/>
                </a:cubicBezTo>
                <a:cubicBezTo>
                  <a:pt x="126" y="170"/>
                  <a:pt x="134" y="190"/>
                  <a:pt x="141" y="209"/>
                </a:cubicBezTo>
                <a:cubicBezTo>
                  <a:pt x="142" y="212"/>
                  <a:pt x="143" y="215"/>
                  <a:pt x="145" y="218"/>
                </a:cubicBezTo>
                <a:cubicBezTo>
                  <a:pt x="130" y="221"/>
                  <a:pt x="131" y="221"/>
                  <a:pt x="126" y="209"/>
                </a:cubicBezTo>
                <a:cubicBezTo>
                  <a:pt x="118" y="191"/>
                  <a:pt x="111" y="173"/>
                  <a:pt x="104" y="155"/>
                </a:cubicBezTo>
                <a:cubicBezTo>
                  <a:pt x="102" y="150"/>
                  <a:pt x="99" y="149"/>
                  <a:pt x="95" y="151"/>
                </a:cubicBezTo>
                <a:cubicBezTo>
                  <a:pt x="90" y="153"/>
                  <a:pt x="88" y="155"/>
                  <a:pt x="90" y="160"/>
                </a:cubicBezTo>
                <a:cubicBezTo>
                  <a:pt x="93" y="165"/>
                  <a:pt x="94" y="171"/>
                  <a:pt x="96" y="176"/>
                </a:cubicBezTo>
                <a:cubicBezTo>
                  <a:pt x="102" y="191"/>
                  <a:pt x="108" y="206"/>
                  <a:pt x="114" y="221"/>
                </a:cubicBezTo>
                <a:cubicBezTo>
                  <a:pt x="115" y="223"/>
                  <a:pt x="115" y="226"/>
                  <a:pt x="114" y="227"/>
                </a:cubicBezTo>
                <a:cubicBezTo>
                  <a:pt x="111" y="230"/>
                  <a:pt x="108" y="232"/>
                  <a:pt x="104" y="235"/>
                </a:cubicBezTo>
                <a:cubicBezTo>
                  <a:pt x="95" y="212"/>
                  <a:pt x="86" y="191"/>
                  <a:pt x="77" y="167"/>
                </a:cubicBezTo>
                <a:cubicBezTo>
                  <a:pt x="68" y="191"/>
                  <a:pt x="59" y="212"/>
                  <a:pt x="50" y="234"/>
                </a:cubicBezTo>
                <a:cubicBezTo>
                  <a:pt x="38" y="227"/>
                  <a:pt x="38" y="227"/>
                  <a:pt x="42" y="215"/>
                </a:cubicBezTo>
                <a:cubicBezTo>
                  <a:pt x="44" y="211"/>
                  <a:pt x="46" y="207"/>
                  <a:pt x="47" y="203"/>
                </a:cubicBezTo>
                <a:cubicBezTo>
                  <a:pt x="53" y="187"/>
                  <a:pt x="60" y="171"/>
                  <a:pt x="66" y="155"/>
                </a:cubicBezTo>
                <a:cubicBezTo>
                  <a:pt x="55" y="148"/>
                  <a:pt x="54" y="148"/>
                  <a:pt x="49" y="158"/>
                </a:cubicBezTo>
                <a:cubicBezTo>
                  <a:pt x="42" y="175"/>
                  <a:pt x="35" y="192"/>
                  <a:pt x="28" y="209"/>
                </a:cubicBezTo>
                <a:cubicBezTo>
                  <a:pt x="24" y="221"/>
                  <a:pt x="24" y="221"/>
                  <a:pt x="10" y="218"/>
                </a:cubicBezTo>
                <a:cubicBezTo>
                  <a:pt x="11" y="215"/>
                  <a:pt x="11" y="213"/>
                  <a:pt x="12" y="210"/>
                </a:cubicBezTo>
                <a:close/>
                <a:moveTo>
                  <a:pt x="88" y="20"/>
                </a:moveTo>
                <a:cubicBezTo>
                  <a:pt x="81" y="16"/>
                  <a:pt x="74" y="16"/>
                  <a:pt x="66" y="20"/>
                </a:cubicBezTo>
                <a:cubicBezTo>
                  <a:pt x="63" y="21"/>
                  <a:pt x="60" y="22"/>
                  <a:pt x="57" y="22"/>
                </a:cubicBezTo>
                <a:cubicBezTo>
                  <a:pt x="49" y="22"/>
                  <a:pt x="43" y="26"/>
                  <a:pt x="39" y="33"/>
                </a:cubicBezTo>
                <a:cubicBezTo>
                  <a:pt x="37" y="36"/>
                  <a:pt x="34" y="38"/>
                  <a:pt x="32" y="39"/>
                </a:cubicBezTo>
                <a:cubicBezTo>
                  <a:pt x="25" y="44"/>
                  <a:pt x="21" y="50"/>
                  <a:pt x="21" y="58"/>
                </a:cubicBezTo>
                <a:cubicBezTo>
                  <a:pt x="21" y="61"/>
                  <a:pt x="20" y="64"/>
                  <a:pt x="19" y="67"/>
                </a:cubicBezTo>
                <a:cubicBezTo>
                  <a:pt x="15" y="74"/>
                  <a:pt x="15" y="81"/>
                  <a:pt x="19" y="89"/>
                </a:cubicBezTo>
                <a:cubicBezTo>
                  <a:pt x="20" y="91"/>
                  <a:pt x="21" y="94"/>
                  <a:pt x="21" y="97"/>
                </a:cubicBezTo>
                <a:cubicBezTo>
                  <a:pt x="21" y="106"/>
                  <a:pt x="25" y="112"/>
                  <a:pt x="32" y="117"/>
                </a:cubicBezTo>
                <a:cubicBezTo>
                  <a:pt x="35" y="118"/>
                  <a:pt x="37" y="120"/>
                  <a:pt x="39" y="123"/>
                </a:cubicBezTo>
                <a:cubicBezTo>
                  <a:pt x="43" y="130"/>
                  <a:pt x="49" y="133"/>
                  <a:pt x="57" y="134"/>
                </a:cubicBezTo>
                <a:cubicBezTo>
                  <a:pt x="60" y="134"/>
                  <a:pt x="64" y="135"/>
                  <a:pt x="66" y="136"/>
                </a:cubicBezTo>
                <a:cubicBezTo>
                  <a:pt x="74" y="140"/>
                  <a:pt x="81" y="140"/>
                  <a:pt x="88" y="136"/>
                </a:cubicBezTo>
                <a:cubicBezTo>
                  <a:pt x="90" y="135"/>
                  <a:pt x="94" y="134"/>
                  <a:pt x="96" y="134"/>
                </a:cubicBezTo>
                <a:cubicBezTo>
                  <a:pt x="105" y="134"/>
                  <a:pt x="111" y="130"/>
                  <a:pt x="116" y="122"/>
                </a:cubicBezTo>
                <a:cubicBezTo>
                  <a:pt x="117" y="120"/>
                  <a:pt x="119" y="118"/>
                  <a:pt x="121" y="117"/>
                </a:cubicBezTo>
                <a:cubicBezTo>
                  <a:pt x="129" y="112"/>
                  <a:pt x="133" y="106"/>
                  <a:pt x="133" y="97"/>
                </a:cubicBezTo>
                <a:cubicBezTo>
                  <a:pt x="133" y="94"/>
                  <a:pt x="134" y="91"/>
                  <a:pt x="135" y="89"/>
                </a:cubicBezTo>
                <a:cubicBezTo>
                  <a:pt x="139" y="81"/>
                  <a:pt x="139" y="74"/>
                  <a:pt x="135" y="67"/>
                </a:cubicBezTo>
                <a:cubicBezTo>
                  <a:pt x="134" y="65"/>
                  <a:pt x="133" y="61"/>
                  <a:pt x="133" y="58"/>
                </a:cubicBezTo>
                <a:cubicBezTo>
                  <a:pt x="132" y="50"/>
                  <a:pt x="129" y="44"/>
                  <a:pt x="122" y="39"/>
                </a:cubicBezTo>
                <a:cubicBezTo>
                  <a:pt x="119" y="38"/>
                  <a:pt x="117" y="36"/>
                  <a:pt x="116" y="34"/>
                </a:cubicBezTo>
                <a:cubicBezTo>
                  <a:pt x="111" y="26"/>
                  <a:pt x="105" y="22"/>
                  <a:pt x="96" y="23"/>
                </a:cubicBezTo>
                <a:cubicBezTo>
                  <a:pt x="93" y="22"/>
                  <a:pt x="91" y="21"/>
                  <a:pt x="88" y="20"/>
                </a:cubicBezTo>
                <a:close/>
              </a:path>
            </a:pathLst>
          </a:cu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6" name="Freeform 79">
            <a:extLst>
              <a:ext uri="{FF2B5EF4-FFF2-40B4-BE49-F238E27FC236}">
                <a16:creationId xmlns:a16="http://schemas.microsoft.com/office/drawing/2014/main" id="{22E62926-6D3F-462E-87D9-01FAC5E9A12C}"/>
              </a:ext>
            </a:extLst>
          </p:cNvPr>
          <p:cNvSpPr>
            <a:spLocks noEditPoints="1"/>
          </p:cNvSpPr>
          <p:nvPr/>
        </p:nvSpPr>
        <p:spPr bwMode="auto">
          <a:xfrm>
            <a:off x="381990" y="390870"/>
            <a:ext cx="497471" cy="763973"/>
          </a:xfrm>
          <a:custGeom>
            <a:avLst/>
            <a:gdLst>
              <a:gd name="T0" fmla="*/ 41 w 159"/>
              <a:gd name="T1" fmla="*/ 148 h 239"/>
              <a:gd name="T2" fmla="*/ 13 w 159"/>
              <a:gd name="T3" fmla="*/ 116 h 239"/>
              <a:gd name="T4" fmla="*/ 14 w 159"/>
              <a:gd name="T5" fmla="*/ 41 h 239"/>
              <a:gd name="T6" fmla="*/ 79 w 159"/>
              <a:gd name="T7" fmla="*/ 4 h 239"/>
              <a:gd name="T8" fmla="*/ 154 w 159"/>
              <a:gd name="T9" fmla="*/ 74 h 239"/>
              <a:gd name="T10" fmla="*/ 145 w 159"/>
              <a:gd name="T11" fmla="*/ 116 h 239"/>
              <a:gd name="T12" fmla="*/ 117 w 159"/>
              <a:gd name="T13" fmla="*/ 148 h 239"/>
              <a:gd name="T14" fmla="*/ 147 w 159"/>
              <a:gd name="T15" fmla="*/ 219 h 239"/>
              <a:gd name="T16" fmla="*/ 132 w 159"/>
              <a:gd name="T17" fmla="*/ 216 h 239"/>
              <a:gd name="T18" fmla="*/ 100 w 159"/>
              <a:gd name="T19" fmla="*/ 149 h 239"/>
              <a:gd name="T20" fmla="*/ 91 w 159"/>
              <a:gd name="T21" fmla="*/ 162 h 239"/>
              <a:gd name="T22" fmla="*/ 115 w 159"/>
              <a:gd name="T23" fmla="*/ 226 h 239"/>
              <a:gd name="T24" fmla="*/ 115 w 159"/>
              <a:gd name="T25" fmla="*/ 226 h 239"/>
              <a:gd name="T26" fmla="*/ 115 w 159"/>
              <a:gd name="T27" fmla="*/ 226 h 239"/>
              <a:gd name="T28" fmla="*/ 105 w 159"/>
              <a:gd name="T29" fmla="*/ 234 h 239"/>
              <a:gd name="T30" fmla="*/ 79 w 159"/>
              <a:gd name="T31" fmla="*/ 163 h 239"/>
              <a:gd name="T32" fmla="*/ 53 w 159"/>
              <a:gd name="T33" fmla="*/ 234 h 239"/>
              <a:gd name="T34" fmla="*/ 46 w 159"/>
              <a:gd name="T35" fmla="*/ 217 h 239"/>
              <a:gd name="T36" fmla="*/ 69 w 159"/>
              <a:gd name="T37" fmla="*/ 154 h 239"/>
              <a:gd name="T38" fmla="*/ 52 w 159"/>
              <a:gd name="T39" fmla="*/ 153 h 239"/>
              <a:gd name="T40" fmla="*/ 24 w 159"/>
              <a:gd name="T41" fmla="*/ 219 h 239"/>
              <a:gd name="T42" fmla="*/ 13 w 159"/>
              <a:gd name="T43" fmla="*/ 220 h 239"/>
              <a:gd name="T44" fmla="*/ 10 w 159"/>
              <a:gd name="T45" fmla="*/ 218 h 239"/>
              <a:gd name="T46" fmla="*/ 25 w 159"/>
              <a:gd name="T47" fmla="*/ 222 h 239"/>
              <a:gd name="T48" fmla="*/ 56 w 159"/>
              <a:gd name="T49" fmla="*/ 154 h 239"/>
              <a:gd name="T50" fmla="*/ 66 w 159"/>
              <a:gd name="T51" fmla="*/ 158 h 239"/>
              <a:gd name="T52" fmla="*/ 43 w 159"/>
              <a:gd name="T53" fmla="*/ 215 h 239"/>
              <a:gd name="T54" fmla="*/ 51 w 159"/>
              <a:gd name="T55" fmla="*/ 237 h 239"/>
              <a:gd name="T56" fmla="*/ 79 w 159"/>
              <a:gd name="T57" fmla="*/ 168 h 239"/>
              <a:gd name="T58" fmla="*/ 107 w 159"/>
              <a:gd name="T59" fmla="*/ 238 h 239"/>
              <a:gd name="T60" fmla="*/ 100 w 159"/>
              <a:gd name="T61" fmla="*/ 177 h 239"/>
              <a:gd name="T62" fmla="*/ 97 w 159"/>
              <a:gd name="T63" fmla="*/ 154 h 239"/>
              <a:gd name="T64" fmla="*/ 126 w 159"/>
              <a:gd name="T65" fmla="*/ 211 h 239"/>
              <a:gd name="T66" fmla="*/ 147 w 159"/>
              <a:gd name="T67" fmla="*/ 221 h 239"/>
              <a:gd name="T68" fmla="*/ 122 w 159"/>
              <a:gd name="T69" fmla="*/ 151 h 239"/>
              <a:gd name="T70" fmla="*/ 144 w 159"/>
              <a:gd name="T71" fmla="*/ 124 h 239"/>
              <a:gd name="T72" fmla="*/ 159 w 159"/>
              <a:gd name="T73" fmla="*/ 79 h 239"/>
              <a:gd name="T74" fmla="*/ 86 w 159"/>
              <a:gd name="T75" fmla="*/ 0 h 239"/>
              <a:gd name="T76" fmla="*/ 14 w 159"/>
              <a:gd name="T77" fmla="*/ 33 h 239"/>
              <a:gd name="T78" fmla="*/ 0 w 159"/>
              <a:gd name="T79" fmla="*/ 79 h 239"/>
              <a:gd name="T80" fmla="*/ 34 w 159"/>
              <a:gd name="T81" fmla="*/ 144 h 239"/>
              <a:gd name="T82" fmla="*/ 12 w 159"/>
              <a:gd name="T83" fmla="*/ 211 h 239"/>
              <a:gd name="T84" fmla="*/ 79 w 159"/>
              <a:gd name="T85" fmla="*/ 16 h 239"/>
              <a:gd name="T86" fmla="*/ 39 w 159"/>
              <a:gd name="T87" fmla="*/ 33 h 239"/>
              <a:gd name="T88" fmla="*/ 19 w 159"/>
              <a:gd name="T89" fmla="*/ 67 h 239"/>
              <a:gd name="T90" fmla="*/ 24 w 159"/>
              <a:gd name="T91" fmla="*/ 111 h 239"/>
              <a:gd name="T92" fmla="*/ 59 w 159"/>
              <a:gd name="T93" fmla="*/ 137 h 239"/>
              <a:gd name="T94" fmla="*/ 98 w 159"/>
              <a:gd name="T95" fmla="*/ 137 h 239"/>
              <a:gd name="T96" fmla="*/ 134 w 159"/>
              <a:gd name="T97" fmla="*/ 110 h 239"/>
              <a:gd name="T98" fmla="*/ 139 w 159"/>
              <a:gd name="T99" fmla="*/ 67 h 239"/>
              <a:gd name="T100" fmla="*/ 120 w 159"/>
              <a:gd name="T101" fmla="*/ 34 h 239"/>
              <a:gd name="T102" fmla="*/ 98 w 159"/>
              <a:gd name="T103" fmla="*/ 24 h 239"/>
              <a:gd name="T104" fmla="*/ 89 w 159"/>
              <a:gd name="T105" fmla="*/ 23 h 239"/>
              <a:gd name="T106" fmla="*/ 101 w 159"/>
              <a:gd name="T107" fmla="*/ 26 h 239"/>
              <a:gd name="T108" fmla="*/ 130 w 159"/>
              <a:gd name="T109" fmla="*/ 49 h 239"/>
              <a:gd name="T110" fmla="*/ 135 w 159"/>
              <a:gd name="T111" fmla="*/ 89 h 239"/>
              <a:gd name="T112" fmla="*/ 116 w 159"/>
              <a:gd name="T113" fmla="*/ 122 h 239"/>
              <a:gd name="T114" fmla="*/ 79 w 159"/>
              <a:gd name="T115" fmla="*/ 138 h 239"/>
              <a:gd name="T116" fmla="*/ 42 w 159"/>
              <a:gd name="T117" fmla="*/ 123 h 239"/>
              <a:gd name="T118" fmla="*/ 23 w 159"/>
              <a:gd name="T119" fmla="*/ 89 h 239"/>
              <a:gd name="T120" fmla="*/ 28 w 159"/>
              <a:gd name="T121" fmla="*/ 49 h 239"/>
              <a:gd name="T122" fmla="*/ 59 w 159"/>
              <a:gd name="T123" fmla="*/ 25 h 239"/>
              <a:gd name="T124" fmla="*/ 90 w 159"/>
              <a:gd name="T125" fmla="*/ 21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59" h="239">
                <a:moveTo>
                  <a:pt x="14" y="211"/>
                </a:moveTo>
                <a:cubicBezTo>
                  <a:pt x="16" y="212"/>
                  <a:pt x="16" y="212"/>
                  <a:pt x="16" y="212"/>
                </a:cubicBezTo>
                <a:cubicBezTo>
                  <a:pt x="24" y="192"/>
                  <a:pt x="32" y="172"/>
                  <a:pt x="40" y="153"/>
                </a:cubicBezTo>
                <a:cubicBezTo>
                  <a:pt x="40" y="151"/>
                  <a:pt x="41" y="150"/>
                  <a:pt x="41" y="148"/>
                </a:cubicBezTo>
                <a:cubicBezTo>
                  <a:pt x="41" y="147"/>
                  <a:pt x="40" y="146"/>
                  <a:pt x="40" y="145"/>
                </a:cubicBezTo>
                <a:cubicBezTo>
                  <a:pt x="39" y="144"/>
                  <a:pt x="38" y="143"/>
                  <a:pt x="37" y="141"/>
                </a:cubicBezTo>
                <a:cubicBezTo>
                  <a:pt x="31" y="135"/>
                  <a:pt x="25" y="127"/>
                  <a:pt x="17" y="121"/>
                </a:cubicBezTo>
                <a:cubicBezTo>
                  <a:pt x="15" y="120"/>
                  <a:pt x="14" y="118"/>
                  <a:pt x="13" y="116"/>
                </a:cubicBezTo>
                <a:cubicBezTo>
                  <a:pt x="10" y="104"/>
                  <a:pt x="4" y="92"/>
                  <a:pt x="4" y="80"/>
                </a:cubicBezTo>
                <a:cubicBezTo>
                  <a:pt x="4" y="80"/>
                  <a:pt x="4" y="80"/>
                  <a:pt x="4" y="80"/>
                </a:cubicBezTo>
                <a:cubicBezTo>
                  <a:pt x="4" y="80"/>
                  <a:pt x="4" y="80"/>
                  <a:pt x="4" y="80"/>
                </a:cubicBezTo>
                <a:cubicBezTo>
                  <a:pt x="4" y="67"/>
                  <a:pt x="10" y="54"/>
                  <a:pt x="14" y="41"/>
                </a:cubicBezTo>
                <a:cubicBezTo>
                  <a:pt x="14" y="39"/>
                  <a:pt x="15" y="37"/>
                  <a:pt x="17" y="37"/>
                </a:cubicBezTo>
                <a:cubicBezTo>
                  <a:pt x="21" y="34"/>
                  <a:pt x="24" y="30"/>
                  <a:pt x="27" y="26"/>
                </a:cubicBezTo>
                <a:cubicBezTo>
                  <a:pt x="30" y="23"/>
                  <a:pt x="33" y="19"/>
                  <a:pt x="37" y="17"/>
                </a:cubicBezTo>
                <a:cubicBezTo>
                  <a:pt x="49" y="9"/>
                  <a:pt x="64" y="4"/>
                  <a:pt x="79" y="4"/>
                </a:cubicBezTo>
                <a:cubicBezTo>
                  <a:pt x="81" y="4"/>
                  <a:pt x="83" y="4"/>
                  <a:pt x="85" y="4"/>
                </a:cubicBezTo>
                <a:cubicBezTo>
                  <a:pt x="94" y="5"/>
                  <a:pt x="103" y="8"/>
                  <a:pt x="111" y="11"/>
                </a:cubicBezTo>
                <a:cubicBezTo>
                  <a:pt x="127" y="19"/>
                  <a:pt x="139" y="31"/>
                  <a:pt x="146" y="46"/>
                </a:cubicBezTo>
                <a:cubicBezTo>
                  <a:pt x="150" y="54"/>
                  <a:pt x="151" y="64"/>
                  <a:pt x="154" y="74"/>
                </a:cubicBezTo>
                <a:cubicBezTo>
                  <a:pt x="155" y="76"/>
                  <a:pt x="155" y="77"/>
                  <a:pt x="155" y="79"/>
                </a:cubicBezTo>
                <a:cubicBezTo>
                  <a:pt x="155" y="84"/>
                  <a:pt x="153" y="89"/>
                  <a:pt x="151" y="94"/>
                </a:cubicBezTo>
                <a:cubicBezTo>
                  <a:pt x="149" y="100"/>
                  <a:pt x="147" y="105"/>
                  <a:pt x="147" y="111"/>
                </a:cubicBezTo>
                <a:cubicBezTo>
                  <a:pt x="147" y="112"/>
                  <a:pt x="146" y="114"/>
                  <a:pt x="145" y="116"/>
                </a:cubicBezTo>
                <a:cubicBezTo>
                  <a:pt x="144" y="118"/>
                  <a:pt x="143" y="120"/>
                  <a:pt x="141" y="121"/>
                </a:cubicBezTo>
                <a:cubicBezTo>
                  <a:pt x="133" y="127"/>
                  <a:pt x="127" y="135"/>
                  <a:pt x="121" y="141"/>
                </a:cubicBezTo>
                <a:cubicBezTo>
                  <a:pt x="120" y="142"/>
                  <a:pt x="119" y="143"/>
                  <a:pt x="118" y="145"/>
                </a:cubicBezTo>
                <a:cubicBezTo>
                  <a:pt x="118" y="146"/>
                  <a:pt x="117" y="147"/>
                  <a:pt x="117" y="148"/>
                </a:cubicBezTo>
                <a:cubicBezTo>
                  <a:pt x="117" y="150"/>
                  <a:pt x="118" y="151"/>
                  <a:pt x="118" y="153"/>
                </a:cubicBezTo>
                <a:cubicBezTo>
                  <a:pt x="126" y="172"/>
                  <a:pt x="134" y="192"/>
                  <a:pt x="141" y="211"/>
                </a:cubicBezTo>
                <a:cubicBezTo>
                  <a:pt x="143" y="214"/>
                  <a:pt x="144" y="217"/>
                  <a:pt x="145" y="220"/>
                </a:cubicBezTo>
                <a:cubicBezTo>
                  <a:pt x="147" y="219"/>
                  <a:pt x="147" y="219"/>
                  <a:pt x="147" y="219"/>
                </a:cubicBezTo>
                <a:cubicBezTo>
                  <a:pt x="146" y="217"/>
                  <a:pt x="146" y="217"/>
                  <a:pt x="146" y="217"/>
                </a:cubicBezTo>
                <a:cubicBezTo>
                  <a:pt x="141" y="218"/>
                  <a:pt x="138" y="219"/>
                  <a:pt x="136" y="219"/>
                </a:cubicBezTo>
                <a:cubicBezTo>
                  <a:pt x="135" y="219"/>
                  <a:pt x="135" y="219"/>
                  <a:pt x="134" y="219"/>
                </a:cubicBezTo>
                <a:cubicBezTo>
                  <a:pt x="134" y="218"/>
                  <a:pt x="133" y="218"/>
                  <a:pt x="132" y="216"/>
                </a:cubicBezTo>
                <a:cubicBezTo>
                  <a:pt x="132" y="215"/>
                  <a:pt x="131" y="212"/>
                  <a:pt x="129" y="209"/>
                </a:cubicBezTo>
                <a:cubicBezTo>
                  <a:pt x="122" y="191"/>
                  <a:pt x="115" y="173"/>
                  <a:pt x="107" y="155"/>
                </a:cubicBezTo>
                <a:cubicBezTo>
                  <a:pt x="107" y="153"/>
                  <a:pt x="106" y="152"/>
                  <a:pt x="105" y="151"/>
                </a:cubicBezTo>
                <a:cubicBezTo>
                  <a:pt x="103" y="150"/>
                  <a:pt x="102" y="149"/>
                  <a:pt x="100" y="149"/>
                </a:cubicBezTo>
                <a:cubicBezTo>
                  <a:pt x="99" y="149"/>
                  <a:pt x="97" y="149"/>
                  <a:pt x="96" y="150"/>
                </a:cubicBezTo>
                <a:cubicBezTo>
                  <a:pt x="94" y="151"/>
                  <a:pt x="93" y="151"/>
                  <a:pt x="91" y="153"/>
                </a:cubicBezTo>
                <a:cubicBezTo>
                  <a:pt x="90" y="154"/>
                  <a:pt x="89" y="155"/>
                  <a:pt x="89" y="157"/>
                </a:cubicBezTo>
                <a:cubicBezTo>
                  <a:pt x="89" y="159"/>
                  <a:pt x="90" y="160"/>
                  <a:pt x="91" y="162"/>
                </a:cubicBezTo>
                <a:cubicBezTo>
                  <a:pt x="93" y="167"/>
                  <a:pt x="94" y="173"/>
                  <a:pt x="97" y="178"/>
                </a:cubicBezTo>
                <a:cubicBezTo>
                  <a:pt x="102" y="193"/>
                  <a:pt x="108" y="208"/>
                  <a:pt x="114" y="223"/>
                </a:cubicBezTo>
                <a:cubicBezTo>
                  <a:pt x="114" y="223"/>
                  <a:pt x="115" y="225"/>
                  <a:pt x="115" y="226"/>
                </a:cubicBezTo>
                <a:cubicBezTo>
                  <a:pt x="115" y="226"/>
                  <a:pt x="115" y="226"/>
                  <a:pt x="115" y="226"/>
                </a:cubicBezTo>
                <a:cubicBezTo>
                  <a:pt x="115" y="226"/>
                  <a:pt x="115" y="226"/>
                  <a:pt x="115" y="226"/>
                </a:cubicBezTo>
                <a:cubicBezTo>
                  <a:pt x="115" y="226"/>
                  <a:pt x="115" y="226"/>
                  <a:pt x="115" y="226"/>
                </a:cubicBezTo>
                <a:cubicBezTo>
                  <a:pt x="115" y="226"/>
                  <a:pt x="115" y="226"/>
                  <a:pt x="115" y="226"/>
                </a:cubicBezTo>
                <a:cubicBezTo>
                  <a:pt x="115" y="226"/>
                  <a:pt x="115" y="226"/>
                  <a:pt x="115" y="226"/>
                </a:cubicBezTo>
                <a:cubicBezTo>
                  <a:pt x="115" y="226"/>
                  <a:pt x="115" y="226"/>
                  <a:pt x="115" y="226"/>
                </a:cubicBezTo>
                <a:cubicBezTo>
                  <a:pt x="115" y="226"/>
                  <a:pt x="115" y="226"/>
                  <a:pt x="115" y="226"/>
                </a:cubicBezTo>
                <a:cubicBezTo>
                  <a:pt x="115" y="227"/>
                  <a:pt x="115" y="227"/>
                  <a:pt x="115" y="227"/>
                </a:cubicBezTo>
                <a:cubicBezTo>
                  <a:pt x="115" y="226"/>
                  <a:pt x="115" y="226"/>
                  <a:pt x="115" y="226"/>
                </a:cubicBezTo>
                <a:cubicBezTo>
                  <a:pt x="115" y="226"/>
                  <a:pt x="115" y="226"/>
                  <a:pt x="115" y="226"/>
                </a:cubicBezTo>
                <a:cubicBezTo>
                  <a:pt x="115" y="227"/>
                  <a:pt x="115" y="227"/>
                  <a:pt x="115" y="227"/>
                </a:cubicBezTo>
                <a:cubicBezTo>
                  <a:pt x="115" y="226"/>
                  <a:pt x="115" y="226"/>
                  <a:pt x="115" y="226"/>
                </a:cubicBezTo>
                <a:cubicBezTo>
                  <a:pt x="112" y="229"/>
                  <a:pt x="109" y="231"/>
                  <a:pt x="105" y="234"/>
                </a:cubicBezTo>
                <a:cubicBezTo>
                  <a:pt x="106" y="236"/>
                  <a:pt x="106" y="236"/>
                  <a:pt x="106" y="236"/>
                </a:cubicBezTo>
                <a:cubicBezTo>
                  <a:pt x="108" y="235"/>
                  <a:pt x="108" y="235"/>
                  <a:pt x="108" y="235"/>
                </a:cubicBezTo>
                <a:cubicBezTo>
                  <a:pt x="99" y="212"/>
                  <a:pt x="90" y="191"/>
                  <a:pt x="81" y="167"/>
                </a:cubicBezTo>
                <a:cubicBezTo>
                  <a:pt x="79" y="163"/>
                  <a:pt x="79" y="163"/>
                  <a:pt x="79" y="163"/>
                </a:cubicBezTo>
                <a:cubicBezTo>
                  <a:pt x="77" y="167"/>
                  <a:pt x="77" y="167"/>
                  <a:pt x="77" y="167"/>
                </a:cubicBezTo>
                <a:cubicBezTo>
                  <a:pt x="68" y="191"/>
                  <a:pt x="59" y="213"/>
                  <a:pt x="50" y="235"/>
                </a:cubicBezTo>
                <a:cubicBezTo>
                  <a:pt x="52" y="235"/>
                  <a:pt x="52" y="235"/>
                  <a:pt x="52" y="235"/>
                </a:cubicBezTo>
                <a:cubicBezTo>
                  <a:pt x="53" y="234"/>
                  <a:pt x="53" y="234"/>
                  <a:pt x="53" y="234"/>
                </a:cubicBezTo>
                <a:cubicBezTo>
                  <a:pt x="49" y="231"/>
                  <a:pt x="47" y="230"/>
                  <a:pt x="45" y="229"/>
                </a:cubicBezTo>
                <a:cubicBezTo>
                  <a:pt x="44" y="228"/>
                  <a:pt x="44" y="227"/>
                  <a:pt x="44" y="227"/>
                </a:cubicBezTo>
                <a:cubicBezTo>
                  <a:pt x="44" y="227"/>
                  <a:pt x="43" y="226"/>
                  <a:pt x="43" y="226"/>
                </a:cubicBezTo>
                <a:cubicBezTo>
                  <a:pt x="43" y="224"/>
                  <a:pt x="44" y="221"/>
                  <a:pt x="46" y="217"/>
                </a:cubicBezTo>
                <a:cubicBezTo>
                  <a:pt x="48" y="213"/>
                  <a:pt x="49" y="209"/>
                  <a:pt x="51" y="205"/>
                </a:cubicBezTo>
                <a:cubicBezTo>
                  <a:pt x="57" y="189"/>
                  <a:pt x="63" y="173"/>
                  <a:pt x="69" y="157"/>
                </a:cubicBezTo>
                <a:cubicBezTo>
                  <a:pt x="70" y="155"/>
                  <a:pt x="70" y="155"/>
                  <a:pt x="70" y="155"/>
                </a:cubicBezTo>
                <a:cubicBezTo>
                  <a:pt x="69" y="154"/>
                  <a:pt x="69" y="154"/>
                  <a:pt x="69" y="154"/>
                </a:cubicBezTo>
                <a:cubicBezTo>
                  <a:pt x="66" y="153"/>
                  <a:pt x="64" y="151"/>
                  <a:pt x="63" y="150"/>
                </a:cubicBezTo>
                <a:cubicBezTo>
                  <a:pt x="61" y="149"/>
                  <a:pt x="60" y="149"/>
                  <a:pt x="58" y="149"/>
                </a:cubicBezTo>
                <a:cubicBezTo>
                  <a:pt x="57" y="149"/>
                  <a:pt x="56" y="149"/>
                  <a:pt x="55" y="150"/>
                </a:cubicBezTo>
                <a:cubicBezTo>
                  <a:pt x="54" y="150"/>
                  <a:pt x="53" y="152"/>
                  <a:pt x="52" y="153"/>
                </a:cubicBezTo>
                <a:cubicBezTo>
                  <a:pt x="51" y="154"/>
                  <a:pt x="50" y="156"/>
                  <a:pt x="49" y="158"/>
                </a:cubicBezTo>
                <a:cubicBezTo>
                  <a:pt x="42" y="175"/>
                  <a:pt x="35" y="193"/>
                  <a:pt x="28" y="210"/>
                </a:cubicBezTo>
                <a:cubicBezTo>
                  <a:pt x="27" y="214"/>
                  <a:pt x="26" y="216"/>
                  <a:pt x="25" y="217"/>
                </a:cubicBezTo>
                <a:cubicBezTo>
                  <a:pt x="24" y="218"/>
                  <a:pt x="24" y="218"/>
                  <a:pt x="24" y="219"/>
                </a:cubicBezTo>
                <a:cubicBezTo>
                  <a:pt x="23" y="219"/>
                  <a:pt x="23" y="219"/>
                  <a:pt x="22" y="219"/>
                </a:cubicBezTo>
                <a:cubicBezTo>
                  <a:pt x="20" y="219"/>
                  <a:pt x="17" y="218"/>
                  <a:pt x="12" y="217"/>
                </a:cubicBezTo>
                <a:cubicBezTo>
                  <a:pt x="12" y="219"/>
                  <a:pt x="12" y="219"/>
                  <a:pt x="12" y="219"/>
                </a:cubicBezTo>
                <a:cubicBezTo>
                  <a:pt x="13" y="220"/>
                  <a:pt x="13" y="220"/>
                  <a:pt x="13" y="220"/>
                </a:cubicBezTo>
                <a:cubicBezTo>
                  <a:pt x="14" y="217"/>
                  <a:pt x="15" y="214"/>
                  <a:pt x="16" y="212"/>
                </a:cubicBezTo>
                <a:cubicBezTo>
                  <a:pt x="14" y="211"/>
                  <a:pt x="14" y="211"/>
                  <a:pt x="14" y="211"/>
                </a:cubicBezTo>
                <a:cubicBezTo>
                  <a:pt x="12" y="211"/>
                  <a:pt x="12" y="211"/>
                  <a:pt x="12" y="211"/>
                </a:cubicBezTo>
                <a:cubicBezTo>
                  <a:pt x="11" y="213"/>
                  <a:pt x="11" y="216"/>
                  <a:pt x="10" y="218"/>
                </a:cubicBezTo>
                <a:cubicBezTo>
                  <a:pt x="9" y="220"/>
                  <a:pt x="9" y="220"/>
                  <a:pt x="9" y="220"/>
                </a:cubicBezTo>
                <a:cubicBezTo>
                  <a:pt x="11" y="221"/>
                  <a:pt x="11" y="221"/>
                  <a:pt x="11" y="221"/>
                </a:cubicBezTo>
                <a:cubicBezTo>
                  <a:pt x="16" y="222"/>
                  <a:pt x="19" y="223"/>
                  <a:pt x="22" y="223"/>
                </a:cubicBezTo>
                <a:cubicBezTo>
                  <a:pt x="23" y="223"/>
                  <a:pt x="24" y="223"/>
                  <a:pt x="25" y="222"/>
                </a:cubicBezTo>
                <a:cubicBezTo>
                  <a:pt x="27" y="221"/>
                  <a:pt x="28" y="220"/>
                  <a:pt x="29" y="218"/>
                </a:cubicBezTo>
                <a:cubicBezTo>
                  <a:pt x="30" y="216"/>
                  <a:pt x="31" y="214"/>
                  <a:pt x="32" y="211"/>
                </a:cubicBezTo>
                <a:cubicBezTo>
                  <a:pt x="39" y="194"/>
                  <a:pt x="46" y="177"/>
                  <a:pt x="53" y="160"/>
                </a:cubicBezTo>
                <a:cubicBezTo>
                  <a:pt x="54" y="157"/>
                  <a:pt x="55" y="155"/>
                  <a:pt x="56" y="154"/>
                </a:cubicBezTo>
                <a:cubicBezTo>
                  <a:pt x="57" y="153"/>
                  <a:pt x="57" y="153"/>
                  <a:pt x="57" y="153"/>
                </a:cubicBezTo>
                <a:cubicBezTo>
                  <a:pt x="58" y="153"/>
                  <a:pt x="58" y="153"/>
                  <a:pt x="58" y="153"/>
                </a:cubicBezTo>
                <a:cubicBezTo>
                  <a:pt x="58" y="153"/>
                  <a:pt x="59" y="153"/>
                  <a:pt x="61" y="154"/>
                </a:cubicBezTo>
                <a:cubicBezTo>
                  <a:pt x="62" y="155"/>
                  <a:pt x="64" y="156"/>
                  <a:pt x="66" y="158"/>
                </a:cubicBezTo>
                <a:cubicBezTo>
                  <a:pt x="68" y="156"/>
                  <a:pt x="68" y="156"/>
                  <a:pt x="68" y="156"/>
                </a:cubicBezTo>
                <a:cubicBezTo>
                  <a:pt x="66" y="155"/>
                  <a:pt x="66" y="155"/>
                  <a:pt x="66" y="155"/>
                </a:cubicBezTo>
                <a:cubicBezTo>
                  <a:pt x="60" y="171"/>
                  <a:pt x="54" y="187"/>
                  <a:pt x="47" y="203"/>
                </a:cubicBezTo>
                <a:cubicBezTo>
                  <a:pt x="46" y="207"/>
                  <a:pt x="44" y="211"/>
                  <a:pt x="43" y="215"/>
                </a:cubicBezTo>
                <a:cubicBezTo>
                  <a:pt x="41" y="220"/>
                  <a:pt x="39" y="223"/>
                  <a:pt x="39" y="226"/>
                </a:cubicBezTo>
                <a:cubicBezTo>
                  <a:pt x="39" y="227"/>
                  <a:pt x="40" y="228"/>
                  <a:pt x="40" y="229"/>
                </a:cubicBezTo>
                <a:cubicBezTo>
                  <a:pt x="41" y="231"/>
                  <a:pt x="42" y="232"/>
                  <a:pt x="44" y="233"/>
                </a:cubicBezTo>
                <a:cubicBezTo>
                  <a:pt x="46" y="234"/>
                  <a:pt x="48" y="235"/>
                  <a:pt x="51" y="237"/>
                </a:cubicBezTo>
                <a:cubicBezTo>
                  <a:pt x="53" y="238"/>
                  <a:pt x="53" y="238"/>
                  <a:pt x="53" y="238"/>
                </a:cubicBezTo>
                <a:cubicBezTo>
                  <a:pt x="54" y="236"/>
                  <a:pt x="54" y="236"/>
                  <a:pt x="54" y="236"/>
                </a:cubicBezTo>
                <a:cubicBezTo>
                  <a:pt x="63" y="214"/>
                  <a:pt x="72" y="192"/>
                  <a:pt x="81" y="169"/>
                </a:cubicBezTo>
                <a:cubicBezTo>
                  <a:pt x="79" y="168"/>
                  <a:pt x="79" y="168"/>
                  <a:pt x="79" y="168"/>
                </a:cubicBezTo>
                <a:cubicBezTo>
                  <a:pt x="77" y="169"/>
                  <a:pt x="77" y="169"/>
                  <a:pt x="77" y="169"/>
                </a:cubicBezTo>
                <a:cubicBezTo>
                  <a:pt x="86" y="192"/>
                  <a:pt x="95" y="214"/>
                  <a:pt x="104" y="237"/>
                </a:cubicBezTo>
                <a:cubicBezTo>
                  <a:pt x="105" y="239"/>
                  <a:pt x="105" y="239"/>
                  <a:pt x="105" y="239"/>
                </a:cubicBezTo>
                <a:cubicBezTo>
                  <a:pt x="107" y="238"/>
                  <a:pt x="107" y="238"/>
                  <a:pt x="107" y="238"/>
                </a:cubicBezTo>
                <a:cubicBezTo>
                  <a:pt x="111" y="234"/>
                  <a:pt x="115" y="232"/>
                  <a:pt x="118" y="229"/>
                </a:cubicBezTo>
                <a:cubicBezTo>
                  <a:pt x="119" y="228"/>
                  <a:pt x="119" y="227"/>
                  <a:pt x="119" y="226"/>
                </a:cubicBezTo>
                <a:cubicBezTo>
                  <a:pt x="119" y="224"/>
                  <a:pt x="118" y="222"/>
                  <a:pt x="118" y="221"/>
                </a:cubicBezTo>
                <a:cubicBezTo>
                  <a:pt x="112" y="206"/>
                  <a:pt x="106" y="191"/>
                  <a:pt x="100" y="177"/>
                </a:cubicBezTo>
                <a:cubicBezTo>
                  <a:pt x="98" y="171"/>
                  <a:pt x="97" y="166"/>
                  <a:pt x="94" y="160"/>
                </a:cubicBezTo>
                <a:cubicBezTo>
                  <a:pt x="94" y="159"/>
                  <a:pt x="93" y="158"/>
                  <a:pt x="93" y="157"/>
                </a:cubicBezTo>
                <a:cubicBezTo>
                  <a:pt x="93" y="157"/>
                  <a:pt x="94" y="156"/>
                  <a:pt x="94" y="156"/>
                </a:cubicBezTo>
                <a:cubicBezTo>
                  <a:pt x="95" y="155"/>
                  <a:pt x="96" y="154"/>
                  <a:pt x="97" y="154"/>
                </a:cubicBezTo>
                <a:cubicBezTo>
                  <a:pt x="99" y="153"/>
                  <a:pt x="100" y="153"/>
                  <a:pt x="100" y="153"/>
                </a:cubicBezTo>
                <a:cubicBezTo>
                  <a:pt x="101" y="153"/>
                  <a:pt x="101" y="153"/>
                  <a:pt x="102" y="154"/>
                </a:cubicBezTo>
                <a:cubicBezTo>
                  <a:pt x="102" y="154"/>
                  <a:pt x="103" y="155"/>
                  <a:pt x="104" y="156"/>
                </a:cubicBezTo>
                <a:cubicBezTo>
                  <a:pt x="111" y="175"/>
                  <a:pt x="118" y="193"/>
                  <a:pt x="126" y="211"/>
                </a:cubicBezTo>
                <a:cubicBezTo>
                  <a:pt x="127" y="215"/>
                  <a:pt x="128" y="218"/>
                  <a:pt x="130" y="220"/>
                </a:cubicBezTo>
                <a:cubicBezTo>
                  <a:pt x="131" y="221"/>
                  <a:pt x="132" y="222"/>
                  <a:pt x="133" y="222"/>
                </a:cubicBezTo>
                <a:cubicBezTo>
                  <a:pt x="134" y="223"/>
                  <a:pt x="135" y="223"/>
                  <a:pt x="136" y="223"/>
                </a:cubicBezTo>
                <a:cubicBezTo>
                  <a:pt x="139" y="223"/>
                  <a:pt x="142" y="222"/>
                  <a:pt x="147" y="221"/>
                </a:cubicBezTo>
                <a:cubicBezTo>
                  <a:pt x="149" y="221"/>
                  <a:pt x="149" y="221"/>
                  <a:pt x="149" y="221"/>
                </a:cubicBezTo>
                <a:cubicBezTo>
                  <a:pt x="148" y="218"/>
                  <a:pt x="148" y="218"/>
                  <a:pt x="148" y="218"/>
                </a:cubicBezTo>
                <a:cubicBezTo>
                  <a:pt x="147" y="215"/>
                  <a:pt x="146" y="212"/>
                  <a:pt x="145" y="209"/>
                </a:cubicBezTo>
                <a:cubicBezTo>
                  <a:pt x="138" y="190"/>
                  <a:pt x="130" y="171"/>
                  <a:pt x="122" y="151"/>
                </a:cubicBezTo>
                <a:cubicBezTo>
                  <a:pt x="122" y="150"/>
                  <a:pt x="121" y="149"/>
                  <a:pt x="121" y="148"/>
                </a:cubicBezTo>
                <a:cubicBezTo>
                  <a:pt x="121" y="148"/>
                  <a:pt x="121" y="147"/>
                  <a:pt x="122" y="146"/>
                </a:cubicBezTo>
                <a:cubicBezTo>
                  <a:pt x="122" y="146"/>
                  <a:pt x="123" y="145"/>
                  <a:pt x="124" y="144"/>
                </a:cubicBezTo>
                <a:cubicBezTo>
                  <a:pt x="130" y="137"/>
                  <a:pt x="136" y="130"/>
                  <a:pt x="144" y="124"/>
                </a:cubicBezTo>
                <a:cubicBezTo>
                  <a:pt x="146" y="123"/>
                  <a:pt x="147" y="121"/>
                  <a:pt x="149" y="118"/>
                </a:cubicBezTo>
                <a:cubicBezTo>
                  <a:pt x="150" y="116"/>
                  <a:pt x="151" y="114"/>
                  <a:pt x="151" y="111"/>
                </a:cubicBezTo>
                <a:cubicBezTo>
                  <a:pt x="151" y="106"/>
                  <a:pt x="153" y="101"/>
                  <a:pt x="155" y="96"/>
                </a:cubicBezTo>
                <a:cubicBezTo>
                  <a:pt x="157" y="91"/>
                  <a:pt x="159" y="85"/>
                  <a:pt x="159" y="79"/>
                </a:cubicBezTo>
                <a:cubicBezTo>
                  <a:pt x="159" y="77"/>
                  <a:pt x="159" y="75"/>
                  <a:pt x="158" y="73"/>
                </a:cubicBezTo>
                <a:cubicBezTo>
                  <a:pt x="155" y="64"/>
                  <a:pt x="154" y="53"/>
                  <a:pt x="150" y="44"/>
                </a:cubicBezTo>
                <a:cubicBezTo>
                  <a:pt x="142" y="29"/>
                  <a:pt x="129" y="15"/>
                  <a:pt x="113" y="8"/>
                </a:cubicBezTo>
                <a:cubicBezTo>
                  <a:pt x="105" y="4"/>
                  <a:pt x="95" y="1"/>
                  <a:pt x="86" y="0"/>
                </a:cubicBezTo>
                <a:cubicBezTo>
                  <a:pt x="83" y="0"/>
                  <a:pt x="81" y="0"/>
                  <a:pt x="79" y="0"/>
                </a:cubicBezTo>
                <a:cubicBezTo>
                  <a:pt x="63" y="0"/>
                  <a:pt x="48" y="5"/>
                  <a:pt x="35" y="14"/>
                </a:cubicBezTo>
                <a:cubicBezTo>
                  <a:pt x="31" y="16"/>
                  <a:pt x="27" y="20"/>
                  <a:pt x="24" y="24"/>
                </a:cubicBezTo>
                <a:cubicBezTo>
                  <a:pt x="21" y="27"/>
                  <a:pt x="18" y="31"/>
                  <a:pt x="14" y="33"/>
                </a:cubicBezTo>
                <a:cubicBezTo>
                  <a:pt x="12" y="35"/>
                  <a:pt x="11" y="37"/>
                  <a:pt x="10" y="40"/>
                </a:cubicBezTo>
                <a:cubicBezTo>
                  <a:pt x="6" y="53"/>
                  <a:pt x="0" y="66"/>
                  <a:pt x="0" y="80"/>
                </a:cubicBezTo>
                <a:cubicBezTo>
                  <a:pt x="2" y="80"/>
                  <a:pt x="2" y="80"/>
                  <a:pt x="2" y="80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93"/>
                  <a:pt x="6" y="105"/>
                  <a:pt x="9" y="117"/>
                </a:cubicBezTo>
                <a:cubicBezTo>
                  <a:pt x="10" y="120"/>
                  <a:pt x="12" y="123"/>
                  <a:pt x="14" y="124"/>
                </a:cubicBezTo>
                <a:cubicBezTo>
                  <a:pt x="22" y="130"/>
                  <a:pt x="28" y="137"/>
                  <a:pt x="34" y="144"/>
                </a:cubicBezTo>
                <a:cubicBezTo>
                  <a:pt x="35" y="145"/>
                  <a:pt x="36" y="146"/>
                  <a:pt x="36" y="147"/>
                </a:cubicBezTo>
                <a:cubicBezTo>
                  <a:pt x="37" y="147"/>
                  <a:pt x="37" y="148"/>
                  <a:pt x="37" y="148"/>
                </a:cubicBezTo>
                <a:cubicBezTo>
                  <a:pt x="37" y="149"/>
                  <a:pt x="36" y="150"/>
                  <a:pt x="36" y="151"/>
                </a:cubicBezTo>
                <a:cubicBezTo>
                  <a:pt x="28" y="171"/>
                  <a:pt x="20" y="191"/>
                  <a:pt x="12" y="211"/>
                </a:cubicBezTo>
                <a:lnTo>
                  <a:pt x="14" y="211"/>
                </a:lnTo>
                <a:close/>
                <a:moveTo>
                  <a:pt x="90" y="21"/>
                </a:moveTo>
                <a:cubicBezTo>
                  <a:pt x="91" y="19"/>
                  <a:pt x="91" y="19"/>
                  <a:pt x="91" y="19"/>
                </a:cubicBezTo>
                <a:cubicBezTo>
                  <a:pt x="87" y="17"/>
                  <a:pt x="83" y="16"/>
                  <a:pt x="79" y="16"/>
                </a:cubicBezTo>
                <a:cubicBezTo>
                  <a:pt x="75" y="16"/>
                  <a:pt x="71" y="17"/>
                  <a:pt x="67" y="19"/>
                </a:cubicBezTo>
                <a:cubicBezTo>
                  <a:pt x="65" y="20"/>
                  <a:pt x="62" y="21"/>
                  <a:pt x="59" y="21"/>
                </a:cubicBezTo>
                <a:cubicBezTo>
                  <a:pt x="55" y="21"/>
                  <a:pt x="51" y="22"/>
                  <a:pt x="47" y="24"/>
                </a:cubicBezTo>
                <a:cubicBezTo>
                  <a:pt x="44" y="26"/>
                  <a:pt x="41" y="29"/>
                  <a:pt x="39" y="33"/>
                </a:cubicBezTo>
                <a:cubicBezTo>
                  <a:pt x="37" y="35"/>
                  <a:pt x="35" y="37"/>
                  <a:pt x="33" y="39"/>
                </a:cubicBezTo>
                <a:cubicBezTo>
                  <a:pt x="29" y="41"/>
                  <a:pt x="26" y="44"/>
                  <a:pt x="24" y="47"/>
                </a:cubicBezTo>
                <a:cubicBezTo>
                  <a:pt x="22" y="51"/>
                  <a:pt x="21" y="55"/>
                  <a:pt x="21" y="59"/>
                </a:cubicBezTo>
                <a:cubicBezTo>
                  <a:pt x="21" y="62"/>
                  <a:pt x="20" y="65"/>
                  <a:pt x="19" y="67"/>
                </a:cubicBezTo>
                <a:cubicBezTo>
                  <a:pt x="17" y="71"/>
                  <a:pt x="16" y="75"/>
                  <a:pt x="16" y="79"/>
                </a:cubicBezTo>
                <a:cubicBezTo>
                  <a:pt x="16" y="83"/>
                  <a:pt x="17" y="87"/>
                  <a:pt x="19" y="91"/>
                </a:cubicBezTo>
                <a:cubicBezTo>
                  <a:pt x="20" y="93"/>
                  <a:pt x="21" y="96"/>
                  <a:pt x="21" y="98"/>
                </a:cubicBezTo>
                <a:cubicBezTo>
                  <a:pt x="21" y="103"/>
                  <a:pt x="22" y="107"/>
                  <a:pt x="24" y="111"/>
                </a:cubicBezTo>
                <a:cubicBezTo>
                  <a:pt x="26" y="114"/>
                  <a:pt x="30" y="117"/>
                  <a:pt x="33" y="119"/>
                </a:cubicBezTo>
                <a:cubicBezTo>
                  <a:pt x="35" y="120"/>
                  <a:pt x="38" y="123"/>
                  <a:pt x="39" y="125"/>
                </a:cubicBezTo>
                <a:cubicBezTo>
                  <a:pt x="41" y="128"/>
                  <a:pt x="44" y="131"/>
                  <a:pt x="47" y="133"/>
                </a:cubicBezTo>
                <a:cubicBezTo>
                  <a:pt x="51" y="135"/>
                  <a:pt x="54" y="136"/>
                  <a:pt x="59" y="137"/>
                </a:cubicBezTo>
                <a:cubicBezTo>
                  <a:pt x="62" y="137"/>
                  <a:pt x="65" y="138"/>
                  <a:pt x="68" y="139"/>
                </a:cubicBezTo>
                <a:cubicBezTo>
                  <a:pt x="71" y="141"/>
                  <a:pt x="75" y="142"/>
                  <a:pt x="79" y="142"/>
                </a:cubicBezTo>
                <a:cubicBezTo>
                  <a:pt x="83" y="142"/>
                  <a:pt x="87" y="141"/>
                  <a:pt x="91" y="139"/>
                </a:cubicBezTo>
                <a:cubicBezTo>
                  <a:pt x="93" y="137"/>
                  <a:pt x="96" y="137"/>
                  <a:pt x="98" y="137"/>
                </a:cubicBezTo>
                <a:cubicBezTo>
                  <a:pt x="103" y="137"/>
                  <a:pt x="107" y="136"/>
                  <a:pt x="111" y="133"/>
                </a:cubicBezTo>
                <a:cubicBezTo>
                  <a:pt x="114" y="131"/>
                  <a:pt x="117" y="128"/>
                  <a:pt x="120" y="124"/>
                </a:cubicBezTo>
                <a:cubicBezTo>
                  <a:pt x="121" y="122"/>
                  <a:pt x="123" y="120"/>
                  <a:pt x="124" y="119"/>
                </a:cubicBezTo>
                <a:cubicBezTo>
                  <a:pt x="129" y="117"/>
                  <a:pt x="132" y="114"/>
                  <a:pt x="134" y="110"/>
                </a:cubicBezTo>
                <a:cubicBezTo>
                  <a:pt x="136" y="107"/>
                  <a:pt x="137" y="103"/>
                  <a:pt x="137" y="98"/>
                </a:cubicBezTo>
                <a:cubicBezTo>
                  <a:pt x="137" y="96"/>
                  <a:pt x="138" y="93"/>
                  <a:pt x="139" y="91"/>
                </a:cubicBezTo>
                <a:cubicBezTo>
                  <a:pt x="141" y="87"/>
                  <a:pt x="142" y="83"/>
                  <a:pt x="142" y="79"/>
                </a:cubicBezTo>
                <a:cubicBezTo>
                  <a:pt x="142" y="75"/>
                  <a:pt x="141" y="71"/>
                  <a:pt x="139" y="67"/>
                </a:cubicBezTo>
                <a:cubicBezTo>
                  <a:pt x="138" y="65"/>
                  <a:pt x="137" y="62"/>
                  <a:pt x="137" y="59"/>
                </a:cubicBezTo>
                <a:cubicBezTo>
                  <a:pt x="137" y="55"/>
                  <a:pt x="136" y="51"/>
                  <a:pt x="134" y="47"/>
                </a:cubicBezTo>
                <a:cubicBezTo>
                  <a:pt x="131" y="44"/>
                  <a:pt x="128" y="41"/>
                  <a:pt x="125" y="38"/>
                </a:cubicBezTo>
                <a:cubicBezTo>
                  <a:pt x="123" y="37"/>
                  <a:pt x="121" y="35"/>
                  <a:pt x="120" y="34"/>
                </a:cubicBezTo>
                <a:cubicBezTo>
                  <a:pt x="118" y="30"/>
                  <a:pt x="115" y="27"/>
                  <a:pt x="112" y="25"/>
                </a:cubicBezTo>
                <a:cubicBezTo>
                  <a:pt x="109" y="23"/>
                  <a:pt x="105" y="22"/>
                  <a:pt x="101" y="22"/>
                </a:cubicBezTo>
                <a:cubicBezTo>
                  <a:pt x="100" y="22"/>
                  <a:pt x="99" y="22"/>
                  <a:pt x="98" y="22"/>
                </a:cubicBezTo>
                <a:cubicBezTo>
                  <a:pt x="98" y="24"/>
                  <a:pt x="98" y="24"/>
                  <a:pt x="98" y="24"/>
                </a:cubicBezTo>
                <a:cubicBezTo>
                  <a:pt x="99" y="22"/>
                  <a:pt x="99" y="22"/>
                  <a:pt x="99" y="22"/>
                </a:cubicBezTo>
                <a:cubicBezTo>
                  <a:pt x="96" y="21"/>
                  <a:pt x="93" y="20"/>
                  <a:pt x="91" y="19"/>
                </a:cubicBezTo>
                <a:cubicBezTo>
                  <a:pt x="90" y="21"/>
                  <a:pt x="90" y="21"/>
                  <a:pt x="90" y="21"/>
                </a:cubicBezTo>
                <a:cubicBezTo>
                  <a:pt x="89" y="23"/>
                  <a:pt x="89" y="23"/>
                  <a:pt x="89" y="23"/>
                </a:cubicBezTo>
                <a:cubicBezTo>
                  <a:pt x="92" y="24"/>
                  <a:pt x="95" y="25"/>
                  <a:pt x="97" y="26"/>
                </a:cubicBezTo>
                <a:cubicBezTo>
                  <a:pt x="98" y="26"/>
                  <a:pt x="98" y="26"/>
                  <a:pt x="98" y="26"/>
                </a:cubicBezTo>
                <a:cubicBezTo>
                  <a:pt x="98" y="26"/>
                  <a:pt x="98" y="26"/>
                  <a:pt x="98" y="26"/>
                </a:cubicBezTo>
                <a:cubicBezTo>
                  <a:pt x="99" y="26"/>
                  <a:pt x="100" y="26"/>
                  <a:pt x="101" y="26"/>
                </a:cubicBezTo>
                <a:cubicBezTo>
                  <a:pt x="104" y="26"/>
                  <a:pt x="107" y="27"/>
                  <a:pt x="110" y="28"/>
                </a:cubicBezTo>
                <a:cubicBezTo>
                  <a:pt x="112" y="30"/>
                  <a:pt x="114" y="32"/>
                  <a:pt x="116" y="36"/>
                </a:cubicBezTo>
                <a:cubicBezTo>
                  <a:pt x="118" y="38"/>
                  <a:pt x="120" y="40"/>
                  <a:pt x="123" y="42"/>
                </a:cubicBezTo>
                <a:cubicBezTo>
                  <a:pt x="126" y="44"/>
                  <a:pt x="128" y="46"/>
                  <a:pt x="130" y="49"/>
                </a:cubicBezTo>
                <a:cubicBezTo>
                  <a:pt x="132" y="52"/>
                  <a:pt x="133" y="55"/>
                  <a:pt x="133" y="59"/>
                </a:cubicBezTo>
                <a:cubicBezTo>
                  <a:pt x="133" y="63"/>
                  <a:pt x="134" y="66"/>
                  <a:pt x="135" y="69"/>
                </a:cubicBezTo>
                <a:cubicBezTo>
                  <a:pt x="137" y="73"/>
                  <a:pt x="138" y="76"/>
                  <a:pt x="138" y="79"/>
                </a:cubicBezTo>
                <a:cubicBezTo>
                  <a:pt x="138" y="82"/>
                  <a:pt x="137" y="85"/>
                  <a:pt x="135" y="89"/>
                </a:cubicBezTo>
                <a:cubicBezTo>
                  <a:pt x="134" y="91"/>
                  <a:pt x="133" y="95"/>
                  <a:pt x="133" y="98"/>
                </a:cubicBezTo>
                <a:cubicBezTo>
                  <a:pt x="133" y="102"/>
                  <a:pt x="132" y="106"/>
                  <a:pt x="130" y="108"/>
                </a:cubicBezTo>
                <a:cubicBezTo>
                  <a:pt x="129" y="111"/>
                  <a:pt x="126" y="114"/>
                  <a:pt x="122" y="116"/>
                </a:cubicBezTo>
                <a:cubicBezTo>
                  <a:pt x="120" y="117"/>
                  <a:pt x="118" y="120"/>
                  <a:pt x="116" y="122"/>
                </a:cubicBezTo>
                <a:cubicBezTo>
                  <a:pt x="114" y="126"/>
                  <a:pt x="112" y="128"/>
                  <a:pt x="109" y="130"/>
                </a:cubicBezTo>
                <a:cubicBezTo>
                  <a:pt x="106" y="132"/>
                  <a:pt x="102" y="133"/>
                  <a:pt x="98" y="133"/>
                </a:cubicBezTo>
                <a:cubicBezTo>
                  <a:pt x="95" y="133"/>
                  <a:pt x="92" y="134"/>
                  <a:pt x="89" y="135"/>
                </a:cubicBezTo>
                <a:cubicBezTo>
                  <a:pt x="86" y="137"/>
                  <a:pt x="82" y="138"/>
                  <a:pt x="79" y="138"/>
                </a:cubicBezTo>
                <a:cubicBezTo>
                  <a:pt x="76" y="138"/>
                  <a:pt x="73" y="137"/>
                  <a:pt x="69" y="135"/>
                </a:cubicBezTo>
                <a:cubicBezTo>
                  <a:pt x="66" y="134"/>
                  <a:pt x="63" y="133"/>
                  <a:pt x="59" y="133"/>
                </a:cubicBezTo>
                <a:cubicBezTo>
                  <a:pt x="55" y="132"/>
                  <a:pt x="52" y="132"/>
                  <a:pt x="49" y="130"/>
                </a:cubicBezTo>
                <a:cubicBezTo>
                  <a:pt x="47" y="128"/>
                  <a:pt x="44" y="126"/>
                  <a:pt x="42" y="123"/>
                </a:cubicBezTo>
                <a:cubicBezTo>
                  <a:pt x="41" y="120"/>
                  <a:pt x="38" y="117"/>
                  <a:pt x="35" y="116"/>
                </a:cubicBezTo>
                <a:cubicBezTo>
                  <a:pt x="32" y="114"/>
                  <a:pt x="30" y="111"/>
                  <a:pt x="28" y="109"/>
                </a:cubicBezTo>
                <a:cubicBezTo>
                  <a:pt x="26" y="106"/>
                  <a:pt x="25" y="102"/>
                  <a:pt x="25" y="98"/>
                </a:cubicBezTo>
                <a:cubicBezTo>
                  <a:pt x="25" y="95"/>
                  <a:pt x="24" y="92"/>
                  <a:pt x="23" y="89"/>
                </a:cubicBezTo>
                <a:cubicBezTo>
                  <a:pt x="21" y="85"/>
                  <a:pt x="20" y="82"/>
                  <a:pt x="20" y="79"/>
                </a:cubicBezTo>
                <a:cubicBezTo>
                  <a:pt x="20" y="76"/>
                  <a:pt x="21" y="72"/>
                  <a:pt x="23" y="69"/>
                </a:cubicBezTo>
                <a:cubicBezTo>
                  <a:pt x="24" y="66"/>
                  <a:pt x="25" y="63"/>
                  <a:pt x="25" y="59"/>
                </a:cubicBezTo>
                <a:cubicBezTo>
                  <a:pt x="25" y="55"/>
                  <a:pt x="26" y="52"/>
                  <a:pt x="28" y="49"/>
                </a:cubicBezTo>
                <a:cubicBezTo>
                  <a:pt x="29" y="47"/>
                  <a:pt x="32" y="44"/>
                  <a:pt x="35" y="42"/>
                </a:cubicBezTo>
                <a:cubicBezTo>
                  <a:pt x="38" y="40"/>
                  <a:pt x="40" y="38"/>
                  <a:pt x="42" y="35"/>
                </a:cubicBezTo>
                <a:cubicBezTo>
                  <a:pt x="44" y="32"/>
                  <a:pt x="47" y="29"/>
                  <a:pt x="49" y="28"/>
                </a:cubicBezTo>
                <a:cubicBezTo>
                  <a:pt x="52" y="26"/>
                  <a:pt x="55" y="25"/>
                  <a:pt x="59" y="25"/>
                </a:cubicBezTo>
                <a:cubicBezTo>
                  <a:pt x="62" y="25"/>
                  <a:pt x="66" y="24"/>
                  <a:pt x="69" y="23"/>
                </a:cubicBezTo>
                <a:cubicBezTo>
                  <a:pt x="73" y="21"/>
                  <a:pt x="76" y="20"/>
                  <a:pt x="79" y="20"/>
                </a:cubicBezTo>
                <a:cubicBezTo>
                  <a:pt x="82" y="20"/>
                  <a:pt x="86" y="21"/>
                  <a:pt x="89" y="23"/>
                </a:cubicBezTo>
                <a:lnTo>
                  <a:pt x="90" y="2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7" name="Freeform 80">
            <a:extLst>
              <a:ext uri="{FF2B5EF4-FFF2-40B4-BE49-F238E27FC236}">
                <a16:creationId xmlns:a16="http://schemas.microsoft.com/office/drawing/2014/main" id="{E729EA01-C024-43E9-AC2C-DEA4CE11642A}"/>
              </a:ext>
            </a:extLst>
          </p:cNvPr>
          <p:cNvSpPr>
            <a:spLocks noEditPoints="1"/>
          </p:cNvSpPr>
          <p:nvPr/>
        </p:nvSpPr>
        <p:spPr bwMode="auto">
          <a:xfrm>
            <a:off x="435290" y="444171"/>
            <a:ext cx="390870" cy="399756"/>
          </a:xfrm>
          <a:custGeom>
            <a:avLst/>
            <a:gdLst>
              <a:gd name="T0" fmla="*/ 101 w 124"/>
              <a:gd name="T1" fmla="*/ 18 h 124"/>
              <a:gd name="T2" fmla="*/ 107 w 124"/>
              <a:gd name="T3" fmla="*/ 23 h 124"/>
              <a:gd name="T4" fmla="*/ 118 w 124"/>
              <a:gd name="T5" fmla="*/ 42 h 124"/>
              <a:gd name="T6" fmla="*/ 120 w 124"/>
              <a:gd name="T7" fmla="*/ 51 h 124"/>
              <a:gd name="T8" fmla="*/ 120 w 124"/>
              <a:gd name="T9" fmla="*/ 73 h 124"/>
              <a:gd name="T10" fmla="*/ 118 w 124"/>
              <a:gd name="T11" fmla="*/ 81 h 124"/>
              <a:gd name="T12" fmla="*/ 106 w 124"/>
              <a:gd name="T13" fmla="*/ 101 h 124"/>
              <a:gd name="T14" fmla="*/ 101 w 124"/>
              <a:gd name="T15" fmla="*/ 106 h 124"/>
              <a:gd name="T16" fmla="*/ 81 w 124"/>
              <a:gd name="T17" fmla="*/ 118 h 124"/>
              <a:gd name="T18" fmla="*/ 73 w 124"/>
              <a:gd name="T19" fmla="*/ 120 h 124"/>
              <a:gd name="T20" fmla="*/ 51 w 124"/>
              <a:gd name="T21" fmla="*/ 120 h 124"/>
              <a:gd name="T22" fmla="*/ 42 w 124"/>
              <a:gd name="T23" fmla="*/ 118 h 124"/>
              <a:gd name="T24" fmla="*/ 24 w 124"/>
              <a:gd name="T25" fmla="*/ 107 h 124"/>
              <a:gd name="T26" fmla="*/ 17 w 124"/>
              <a:gd name="T27" fmla="*/ 101 h 124"/>
              <a:gd name="T28" fmla="*/ 6 w 124"/>
              <a:gd name="T29" fmla="*/ 81 h 124"/>
              <a:gd name="T30" fmla="*/ 4 w 124"/>
              <a:gd name="T31" fmla="*/ 73 h 124"/>
              <a:gd name="T32" fmla="*/ 4 w 124"/>
              <a:gd name="T33" fmla="*/ 51 h 124"/>
              <a:gd name="T34" fmla="*/ 6 w 124"/>
              <a:gd name="T35" fmla="*/ 42 h 124"/>
              <a:gd name="T36" fmla="*/ 17 w 124"/>
              <a:gd name="T37" fmla="*/ 23 h 124"/>
              <a:gd name="T38" fmla="*/ 24 w 124"/>
              <a:gd name="T39" fmla="*/ 17 h 124"/>
              <a:gd name="T40" fmla="*/ 42 w 124"/>
              <a:gd name="T41" fmla="*/ 6 h 124"/>
              <a:gd name="T42" fmla="*/ 51 w 124"/>
              <a:gd name="T43" fmla="*/ 4 h 124"/>
              <a:gd name="T44" fmla="*/ 73 w 124"/>
              <a:gd name="T45" fmla="*/ 4 h 124"/>
              <a:gd name="T46" fmla="*/ 81 w 124"/>
              <a:gd name="T47" fmla="*/ 7 h 124"/>
              <a:gd name="T48" fmla="*/ 101 w 124"/>
              <a:gd name="T49" fmla="*/ 18 h 124"/>
              <a:gd name="T50" fmla="*/ 56 w 124"/>
              <a:gd name="T51" fmla="*/ 20 h 124"/>
              <a:gd name="T52" fmla="*/ 28 w 124"/>
              <a:gd name="T53" fmla="*/ 36 h 124"/>
              <a:gd name="T54" fmla="*/ 25 w 124"/>
              <a:gd name="T55" fmla="*/ 39 h 124"/>
              <a:gd name="T56" fmla="*/ 21 w 124"/>
              <a:gd name="T57" fmla="*/ 71 h 124"/>
              <a:gd name="T58" fmla="*/ 34 w 124"/>
              <a:gd name="T59" fmla="*/ 93 h 124"/>
              <a:gd name="T60" fmla="*/ 49 w 124"/>
              <a:gd name="T61" fmla="*/ 101 h 124"/>
              <a:gd name="T62" fmla="*/ 75 w 124"/>
              <a:gd name="T63" fmla="*/ 101 h 124"/>
              <a:gd name="T64" fmla="*/ 89 w 124"/>
              <a:gd name="T65" fmla="*/ 93 h 124"/>
              <a:gd name="T66" fmla="*/ 103 w 124"/>
              <a:gd name="T67" fmla="*/ 70 h 124"/>
              <a:gd name="T68" fmla="*/ 103 w 124"/>
              <a:gd name="T69" fmla="*/ 54 h 124"/>
              <a:gd name="T70" fmla="*/ 101 w 124"/>
              <a:gd name="T71" fmla="*/ 46 h 124"/>
              <a:gd name="T72" fmla="*/ 95 w 124"/>
              <a:gd name="T73" fmla="*/ 36 h 124"/>
              <a:gd name="T74" fmla="*/ 93 w 124"/>
              <a:gd name="T75" fmla="*/ 35 h 124"/>
              <a:gd name="T76" fmla="*/ 67 w 124"/>
              <a:gd name="T77" fmla="*/ 20 h 124"/>
              <a:gd name="T78" fmla="*/ 62 w 124"/>
              <a:gd name="T79" fmla="*/ 18 h 124"/>
              <a:gd name="T80" fmla="*/ 56 w 124"/>
              <a:gd name="T81" fmla="*/ 2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4" h="124">
                <a:moveTo>
                  <a:pt x="101" y="18"/>
                </a:moveTo>
                <a:cubicBezTo>
                  <a:pt x="102" y="20"/>
                  <a:pt x="104" y="22"/>
                  <a:pt x="107" y="23"/>
                </a:cubicBezTo>
                <a:cubicBezTo>
                  <a:pt x="114" y="28"/>
                  <a:pt x="117" y="34"/>
                  <a:pt x="118" y="42"/>
                </a:cubicBezTo>
                <a:cubicBezTo>
                  <a:pt x="118" y="45"/>
                  <a:pt x="119" y="49"/>
                  <a:pt x="120" y="51"/>
                </a:cubicBezTo>
                <a:cubicBezTo>
                  <a:pt x="124" y="58"/>
                  <a:pt x="124" y="65"/>
                  <a:pt x="120" y="73"/>
                </a:cubicBezTo>
                <a:cubicBezTo>
                  <a:pt x="119" y="75"/>
                  <a:pt x="118" y="78"/>
                  <a:pt x="118" y="81"/>
                </a:cubicBezTo>
                <a:cubicBezTo>
                  <a:pt x="118" y="90"/>
                  <a:pt x="114" y="96"/>
                  <a:pt x="106" y="101"/>
                </a:cubicBezTo>
                <a:cubicBezTo>
                  <a:pt x="104" y="102"/>
                  <a:pt x="102" y="104"/>
                  <a:pt x="101" y="106"/>
                </a:cubicBezTo>
                <a:cubicBezTo>
                  <a:pt x="96" y="114"/>
                  <a:pt x="90" y="118"/>
                  <a:pt x="81" y="118"/>
                </a:cubicBezTo>
                <a:cubicBezTo>
                  <a:pt x="79" y="118"/>
                  <a:pt x="75" y="119"/>
                  <a:pt x="73" y="120"/>
                </a:cubicBezTo>
                <a:cubicBezTo>
                  <a:pt x="66" y="124"/>
                  <a:pt x="59" y="124"/>
                  <a:pt x="51" y="120"/>
                </a:cubicBezTo>
                <a:cubicBezTo>
                  <a:pt x="49" y="119"/>
                  <a:pt x="45" y="118"/>
                  <a:pt x="42" y="118"/>
                </a:cubicBezTo>
                <a:cubicBezTo>
                  <a:pt x="34" y="117"/>
                  <a:pt x="28" y="114"/>
                  <a:pt x="24" y="107"/>
                </a:cubicBezTo>
                <a:cubicBezTo>
                  <a:pt x="22" y="104"/>
                  <a:pt x="20" y="102"/>
                  <a:pt x="17" y="101"/>
                </a:cubicBezTo>
                <a:cubicBezTo>
                  <a:pt x="10" y="96"/>
                  <a:pt x="6" y="90"/>
                  <a:pt x="6" y="81"/>
                </a:cubicBezTo>
                <a:cubicBezTo>
                  <a:pt x="6" y="78"/>
                  <a:pt x="5" y="75"/>
                  <a:pt x="4" y="73"/>
                </a:cubicBezTo>
                <a:cubicBezTo>
                  <a:pt x="0" y="65"/>
                  <a:pt x="0" y="58"/>
                  <a:pt x="4" y="51"/>
                </a:cubicBezTo>
                <a:cubicBezTo>
                  <a:pt x="5" y="48"/>
                  <a:pt x="6" y="45"/>
                  <a:pt x="6" y="42"/>
                </a:cubicBezTo>
                <a:cubicBezTo>
                  <a:pt x="6" y="34"/>
                  <a:pt x="10" y="28"/>
                  <a:pt x="17" y="23"/>
                </a:cubicBezTo>
                <a:cubicBezTo>
                  <a:pt x="19" y="22"/>
                  <a:pt x="22" y="20"/>
                  <a:pt x="24" y="17"/>
                </a:cubicBezTo>
                <a:cubicBezTo>
                  <a:pt x="28" y="10"/>
                  <a:pt x="34" y="6"/>
                  <a:pt x="42" y="6"/>
                </a:cubicBezTo>
                <a:cubicBezTo>
                  <a:pt x="45" y="6"/>
                  <a:pt x="48" y="5"/>
                  <a:pt x="51" y="4"/>
                </a:cubicBezTo>
                <a:cubicBezTo>
                  <a:pt x="59" y="0"/>
                  <a:pt x="66" y="0"/>
                  <a:pt x="73" y="4"/>
                </a:cubicBezTo>
                <a:cubicBezTo>
                  <a:pt x="76" y="5"/>
                  <a:pt x="78" y="6"/>
                  <a:pt x="81" y="7"/>
                </a:cubicBezTo>
                <a:cubicBezTo>
                  <a:pt x="90" y="6"/>
                  <a:pt x="96" y="10"/>
                  <a:pt x="101" y="18"/>
                </a:cubicBezTo>
                <a:close/>
                <a:moveTo>
                  <a:pt x="56" y="20"/>
                </a:moveTo>
                <a:cubicBezTo>
                  <a:pt x="45" y="22"/>
                  <a:pt x="36" y="28"/>
                  <a:pt x="28" y="36"/>
                </a:cubicBezTo>
                <a:cubicBezTo>
                  <a:pt x="27" y="37"/>
                  <a:pt x="25" y="38"/>
                  <a:pt x="25" y="39"/>
                </a:cubicBezTo>
                <a:cubicBezTo>
                  <a:pt x="26" y="50"/>
                  <a:pt x="16" y="58"/>
                  <a:pt x="21" y="71"/>
                </a:cubicBezTo>
                <a:cubicBezTo>
                  <a:pt x="25" y="79"/>
                  <a:pt x="27" y="86"/>
                  <a:pt x="34" y="93"/>
                </a:cubicBezTo>
                <a:cubicBezTo>
                  <a:pt x="39" y="97"/>
                  <a:pt x="43" y="99"/>
                  <a:pt x="49" y="101"/>
                </a:cubicBezTo>
                <a:cubicBezTo>
                  <a:pt x="58" y="104"/>
                  <a:pt x="66" y="104"/>
                  <a:pt x="75" y="101"/>
                </a:cubicBezTo>
                <a:cubicBezTo>
                  <a:pt x="81" y="99"/>
                  <a:pt x="85" y="97"/>
                  <a:pt x="89" y="93"/>
                </a:cubicBezTo>
                <a:cubicBezTo>
                  <a:pt x="97" y="87"/>
                  <a:pt x="101" y="79"/>
                  <a:pt x="103" y="70"/>
                </a:cubicBezTo>
                <a:cubicBezTo>
                  <a:pt x="104" y="64"/>
                  <a:pt x="106" y="60"/>
                  <a:pt x="103" y="54"/>
                </a:cubicBezTo>
                <a:cubicBezTo>
                  <a:pt x="101" y="52"/>
                  <a:pt x="101" y="49"/>
                  <a:pt x="101" y="46"/>
                </a:cubicBezTo>
                <a:cubicBezTo>
                  <a:pt x="101" y="41"/>
                  <a:pt x="99" y="38"/>
                  <a:pt x="95" y="36"/>
                </a:cubicBezTo>
                <a:cubicBezTo>
                  <a:pt x="94" y="35"/>
                  <a:pt x="93" y="35"/>
                  <a:pt x="93" y="35"/>
                </a:cubicBezTo>
                <a:cubicBezTo>
                  <a:pt x="88" y="22"/>
                  <a:pt x="75" y="24"/>
                  <a:pt x="67" y="20"/>
                </a:cubicBezTo>
                <a:cubicBezTo>
                  <a:pt x="65" y="19"/>
                  <a:pt x="64" y="19"/>
                  <a:pt x="62" y="18"/>
                </a:cubicBezTo>
                <a:cubicBezTo>
                  <a:pt x="60" y="19"/>
                  <a:pt x="58" y="20"/>
                  <a:pt x="56" y="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8" name="Freeform 81">
            <a:extLst>
              <a:ext uri="{FF2B5EF4-FFF2-40B4-BE49-F238E27FC236}">
                <a16:creationId xmlns:a16="http://schemas.microsoft.com/office/drawing/2014/main" id="{6BC4BC19-1439-459D-8D3B-EFD83B75F712}"/>
              </a:ext>
            </a:extLst>
          </p:cNvPr>
          <p:cNvSpPr>
            <a:spLocks noEditPoints="1"/>
          </p:cNvSpPr>
          <p:nvPr/>
        </p:nvSpPr>
        <p:spPr bwMode="auto">
          <a:xfrm>
            <a:off x="426404" y="444171"/>
            <a:ext cx="399756" cy="399756"/>
          </a:xfrm>
          <a:custGeom>
            <a:avLst/>
            <a:gdLst>
              <a:gd name="T0" fmla="*/ 107 w 126"/>
              <a:gd name="T1" fmla="*/ 26 h 126"/>
              <a:gd name="T2" fmla="*/ 119 w 126"/>
              <a:gd name="T3" fmla="*/ 53 h 126"/>
              <a:gd name="T4" fmla="*/ 117 w 126"/>
              <a:gd name="T5" fmla="*/ 82 h 126"/>
              <a:gd name="T6" fmla="*/ 100 w 126"/>
              <a:gd name="T7" fmla="*/ 106 h 126"/>
              <a:gd name="T8" fmla="*/ 73 w 126"/>
              <a:gd name="T9" fmla="*/ 119 h 126"/>
              <a:gd name="T10" fmla="*/ 43 w 126"/>
              <a:gd name="T11" fmla="*/ 117 h 126"/>
              <a:gd name="T12" fmla="*/ 19 w 126"/>
              <a:gd name="T13" fmla="*/ 100 h 126"/>
              <a:gd name="T14" fmla="*/ 7 w 126"/>
              <a:gd name="T15" fmla="*/ 73 h 126"/>
              <a:gd name="T16" fmla="*/ 9 w 126"/>
              <a:gd name="T17" fmla="*/ 43 h 126"/>
              <a:gd name="T18" fmla="*/ 26 w 126"/>
              <a:gd name="T19" fmla="*/ 19 h 126"/>
              <a:gd name="T20" fmla="*/ 53 w 126"/>
              <a:gd name="T21" fmla="*/ 7 h 126"/>
              <a:gd name="T22" fmla="*/ 81 w 126"/>
              <a:gd name="T23" fmla="*/ 10 h 126"/>
              <a:gd name="T24" fmla="*/ 85 w 126"/>
              <a:gd name="T25" fmla="*/ 10 h 126"/>
              <a:gd name="T26" fmla="*/ 102 w 126"/>
              <a:gd name="T27" fmla="*/ 19 h 126"/>
              <a:gd name="T28" fmla="*/ 85 w 126"/>
              <a:gd name="T29" fmla="*/ 6 h 126"/>
              <a:gd name="T30" fmla="*/ 83 w 126"/>
              <a:gd name="T31" fmla="*/ 6 h 126"/>
              <a:gd name="T32" fmla="*/ 51 w 126"/>
              <a:gd name="T33" fmla="*/ 3 h 126"/>
              <a:gd name="T34" fmla="*/ 23 w 126"/>
              <a:gd name="T35" fmla="*/ 17 h 126"/>
              <a:gd name="T36" fmla="*/ 5 w 126"/>
              <a:gd name="T37" fmla="*/ 43 h 126"/>
              <a:gd name="T38" fmla="*/ 3 w 126"/>
              <a:gd name="T39" fmla="*/ 75 h 126"/>
              <a:gd name="T40" fmla="*/ 17 w 126"/>
              <a:gd name="T41" fmla="*/ 103 h 126"/>
              <a:gd name="T42" fmla="*/ 43 w 126"/>
              <a:gd name="T43" fmla="*/ 121 h 126"/>
              <a:gd name="T44" fmla="*/ 75 w 126"/>
              <a:gd name="T45" fmla="*/ 123 h 126"/>
              <a:gd name="T46" fmla="*/ 104 w 126"/>
              <a:gd name="T47" fmla="*/ 108 h 126"/>
              <a:gd name="T48" fmla="*/ 121 w 126"/>
              <a:gd name="T49" fmla="*/ 82 h 126"/>
              <a:gd name="T50" fmla="*/ 123 w 126"/>
              <a:gd name="T51" fmla="*/ 51 h 126"/>
              <a:gd name="T52" fmla="*/ 109 w 126"/>
              <a:gd name="T53" fmla="*/ 22 h 126"/>
              <a:gd name="T54" fmla="*/ 57 w 126"/>
              <a:gd name="T55" fmla="*/ 21 h 126"/>
              <a:gd name="T56" fmla="*/ 26 w 126"/>
              <a:gd name="T57" fmla="*/ 37 h 126"/>
              <a:gd name="T58" fmla="*/ 24 w 126"/>
              <a:gd name="T59" fmla="*/ 40 h 126"/>
              <a:gd name="T60" fmla="*/ 24 w 126"/>
              <a:gd name="T61" fmla="*/ 40 h 126"/>
              <a:gd name="T62" fmla="*/ 24 w 126"/>
              <a:gd name="T63" fmla="*/ 41 h 126"/>
              <a:gd name="T64" fmla="*/ 24 w 126"/>
              <a:gd name="T65" fmla="*/ 41 h 126"/>
              <a:gd name="T66" fmla="*/ 21 w 126"/>
              <a:gd name="T67" fmla="*/ 72 h 126"/>
              <a:gd name="T68" fmla="*/ 49 w 126"/>
              <a:gd name="T69" fmla="*/ 104 h 126"/>
              <a:gd name="T70" fmla="*/ 92 w 126"/>
              <a:gd name="T71" fmla="*/ 96 h 126"/>
              <a:gd name="T72" fmla="*/ 105 w 126"/>
              <a:gd name="T73" fmla="*/ 54 h 126"/>
              <a:gd name="T74" fmla="*/ 97 w 126"/>
              <a:gd name="T75" fmla="*/ 35 h 126"/>
              <a:gd name="T76" fmla="*/ 95 w 126"/>
              <a:gd name="T77" fmla="*/ 34 h 126"/>
              <a:gd name="T78" fmla="*/ 95 w 126"/>
              <a:gd name="T79" fmla="*/ 34 h 126"/>
              <a:gd name="T80" fmla="*/ 90 w 126"/>
              <a:gd name="T81" fmla="*/ 27 h 126"/>
              <a:gd name="T82" fmla="*/ 64 w 126"/>
              <a:gd name="T83" fmla="*/ 17 h 126"/>
              <a:gd name="T84" fmla="*/ 57 w 126"/>
              <a:gd name="T85" fmla="*/ 19 h 126"/>
              <a:gd name="T86" fmla="*/ 64 w 126"/>
              <a:gd name="T87" fmla="*/ 21 h 126"/>
              <a:gd name="T88" fmla="*/ 67 w 126"/>
              <a:gd name="T89" fmla="*/ 22 h 126"/>
              <a:gd name="T90" fmla="*/ 92 w 126"/>
              <a:gd name="T91" fmla="*/ 36 h 126"/>
              <a:gd name="T92" fmla="*/ 95 w 126"/>
              <a:gd name="T93" fmla="*/ 39 h 126"/>
              <a:gd name="T94" fmla="*/ 102 w 126"/>
              <a:gd name="T95" fmla="*/ 56 h 126"/>
              <a:gd name="T96" fmla="*/ 89 w 126"/>
              <a:gd name="T97" fmla="*/ 93 h 126"/>
              <a:gd name="T98" fmla="*/ 50 w 126"/>
              <a:gd name="T99" fmla="*/ 100 h 126"/>
              <a:gd name="T100" fmla="*/ 24 w 126"/>
              <a:gd name="T101" fmla="*/ 71 h 126"/>
              <a:gd name="T102" fmla="*/ 28 w 126"/>
              <a:gd name="T103" fmla="*/ 41 h 126"/>
              <a:gd name="T104" fmla="*/ 28 w 126"/>
              <a:gd name="T105" fmla="*/ 40 h 126"/>
              <a:gd name="T106" fmla="*/ 28 w 126"/>
              <a:gd name="T107" fmla="*/ 40 h 126"/>
              <a:gd name="T108" fmla="*/ 26 w 126"/>
              <a:gd name="T109" fmla="*/ 40 h 126"/>
              <a:gd name="T110" fmla="*/ 26 w 126"/>
              <a:gd name="T111" fmla="*/ 40 h 126"/>
              <a:gd name="T112" fmla="*/ 27 w 126"/>
              <a:gd name="T113" fmla="*/ 40 h 126"/>
              <a:gd name="T114" fmla="*/ 27 w 126"/>
              <a:gd name="T115" fmla="*/ 40 h 126"/>
              <a:gd name="T116" fmla="*/ 28 w 126"/>
              <a:gd name="T117" fmla="*/ 41 h 126"/>
              <a:gd name="T118" fmla="*/ 28 w 126"/>
              <a:gd name="T119" fmla="*/ 41 h 126"/>
              <a:gd name="T120" fmla="*/ 28 w 126"/>
              <a:gd name="T121" fmla="*/ 41 h 126"/>
              <a:gd name="T122" fmla="*/ 29 w 126"/>
              <a:gd name="T123" fmla="*/ 40 h 126"/>
              <a:gd name="T124" fmla="*/ 57 w 126"/>
              <a:gd name="T125" fmla="*/ 21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26" h="126">
                <a:moveTo>
                  <a:pt x="102" y="19"/>
                </a:moveTo>
                <a:cubicBezTo>
                  <a:pt x="100" y="20"/>
                  <a:pt x="100" y="20"/>
                  <a:pt x="100" y="20"/>
                </a:cubicBezTo>
                <a:cubicBezTo>
                  <a:pt x="102" y="22"/>
                  <a:pt x="104" y="24"/>
                  <a:pt x="107" y="26"/>
                </a:cubicBezTo>
                <a:cubicBezTo>
                  <a:pt x="110" y="28"/>
                  <a:pt x="112" y="30"/>
                  <a:pt x="114" y="33"/>
                </a:cubicBezTo>
                <a:cubicBezTo>
                  <a:pt x="116" y="36"/>
                  <a:pt x="117" y="39"/>
                  <a:pt x="117" y="43"/>
                </a:cubicBezTo>
                <a:cubicBezTo>
                  <a:pt x="117" y="47"/>
                  <a:pt x="118" y="50"/>
                  <a:pt x="119" y="53"/>
                </a:cubicBezTo>
                <a:cubicBezTo>
                  <a:pt x="121" y="57"/>
                  <a:pt x="122" y="60"/>
                  <a:pt x="122" y="63"/>
                </a:cubicBezTo>
                <a:cubicBezTo>
                  <a:pt x="122" y="66"/>
                  <a:pt x="121" y="69"/>
                  <a:pt x="119" y="73"/>
                </a:cubicBezTo>
                <a:cubicBezTo>
                  <a:pt x="118" y="75"/>
                  <a:pt x="117" y="79"/>
                  <a:pt x="117" y="82"/>
                </a:cubicBezTo>
                <a:cubicBezTo>
                  <a:pt x="117" y="86"/>
                  <a:pt x="116" y="90"/>
                  <a:pt x="114" y="92"/>
                </a:cubicBezTo>
                <a:cubicBezTo>
                  <a:pt x="113" y="95"/>
                  <a:pt x="110" y="98"/>
                  <a:pt x="106" y="100"/>
                </a:cubicBezTo>
                <a:cubicBezTo>
                  <a:pt x="104" y="101"/>
                  <a:pt x="102" y="104"/>
                  <a:pt x="100" y="106"/>
                </a:cubicBezTo>
                <a:cubicBezTo>
                  <a:pt x="98" y="110"/>
                  <a:pt x="96" y="112"/>
                  <a:pt x="93" y="114"/>
                </a:cubicBezTo>
                <a:cubicBezTo>
                  <a:pt x="90" y="116"/>
                  <a:pt x="86" y="117"/>
                  <a:pt x="82" y="117"/>
                </a:cubicBezTo>
                <a:cubicBezTo>
                  <a:pt x="79" y="117"/>
                  <a:pt x="76" y="118"/>
                  <a:pt x="73" y="119"/>
                </a:cubicBezTo>
                <a:cubicBezTo>
                  <a:pt x="70" y="121"/>
                  <a:pt x="66" y="122"/>
                  <a:pt x="63" y="122"/>
                </a:cubicBezTo>
                <a:cubicBezTo>
                  <a:pt x="60" y="122"/>
                  <a:pt x="57" y="121"/>
                  <a:pt x="53" y="119"/>
                </a:cubicBezTo>
                <a:cubicBezTo>
                  <a:pt x="50" y="118"/>
                  <a:pt x="47" y="117"/>
                  <a:pt x="43" y="117"/>
                </a:cubicBezTo>
                <a:cubicBezTo>
                  <a:pt x="39" y="116"/>
                  <a:pt x="36" y="116"/>
                  <a:pt x="33" y="114"/>
                </a:cubicBezTo>
                <a:cubicBezTo>
                  <a:pt x="31" y="112"/>
                  <a:pt x="28" y="110"/>
                  <a:pt x="26" y="107"/>
                </a:cubicBezTo>
                <a:cubicBezTo>
                  <a:pt x="25" y="104"/>
                  <a:pt x="22" y="101"/>
                  <a:pt x="19" y="100"/>
                </a:cubicBezTo>
                <a:cubicBezTo>
                  <a:pt x="16" y="98"/>
                  <a:pt x="14" y="95"/>
                  <a:pt x="12" y="93"/>
                </a:cubicBezTo>
                <a:cubicBezTo>
                  <a:pt x="10" y="90"/>
                  <a:pt x="9" y="86"/>
                  <a:pt x="9" y="82"/>
                </a:cubicBezTo>
                <a:cubicBezTo>
                  <a:pt x="9" y="79"/>
                  <a:pt x="8" y="76"/>
                  <a:pt x="7" y="73"/>
                </a:cubicBezTo>
                <a:cubicBezTo>
                  <a:pt x="5" y="69"/>
                  <a:pt x="4" y="66"/>
                  <a:pt x="4" y="63"/>
                </a:cubicBezTo>
                <a:cubicBezTo>
                  <a:pt x="4" y="60"/>
                  <a:pt x="5" y="56"/>
                  <a:pt x="7" y="53"/>
                </a:cubicBezTo>
                <a:cubicBezTo>
                  <a:pt x="8" y="50"/>
                  <a:pt x="9" y="47"/>
                  <a:pt x="9" y="43"/>
                </a:cubicBezTo>
                <a:cubicBezTo>
                  <a:pt x="9" y="39"/>
                  <a:pt x="10" y="36"/>
                  <a:pt x="12" y="33"/>
                </a:cubicBezTo>
                <a:cubicBezTo>
                  <a:pt x="13" y="31"/>
                  <a:pt x="16" y="28"/>
                  <a:pt x="19" y="26"/>
                </a:cubicBezTo>
                <a:cubicBezTo>
                  <a:pt x="22" y="24"/>
                  <a:pt x="24" y="22"/>
                  <a:pt x="26" y="19"/>
                </a:cubicBezTo>
                <a:cubicBezTo>
                  <a:pt x="28" y="16"/>
                  <a:pt x="31" y="13"/>
                  <a:pt x="33" y="12"/>
                </a:cubicBezTo>
                <a:cubicBezTo>
                  <a:pt x="36" y="10"/>
                  <a:pt x="39" y="9"/>
                  <a:pt x="43" y="9"/>
                </a:cubicBezTo>
                <a:cubicBezTo>
                  <a:pt x="46" y="9"/>
                  <a:pt x="50" y="8"/>
                  <a:pt x="53" y="7"/>
                </a:cubicBezTo>
                <a:cubicBezTo>
                  <a:pt x="57" y="5"/>
                  <a:pt x="60" y="4"/>
                  <a:pt x="63" y="4"/>
                </a:cubicBezTo>
                <a:cubicBezTo>
                  <a:pt x="66" y="4"/>
                  <a:pt x="70" y="5"/>
                  <a:pt x="73" y="7"/>
                </a:cubicBezTo>
                <a:cubicBezTo>
                  <a:pt x="76" y="8"/>
                  <a:pt x="79" y="9"/>
                  <a:pt x="81" y="10"/>
                </a:cubicBezTo>
                <a:cubicBezTo>
                  <a:pt x="82" y="10"/>
                  <a:pt x="82" y="10"/>
                  <a:pt x="82" y="10"/>
                </a:cubicBezTo>
                <a:cubicBezTo>
                  <a:pt x="82" y="10"/>
                  <a:pt x="82" y="10"/>
                  <a:pt x="82" y="10"/>
                </a:cubicBezTo>
                <a:cubicBezTo>
                  <a:pt x="83" y="10"/>
                  <a:pt x="84" y="10"/>
                  <a:pt x="85" y="10"/>
                </a:cubicBezTo>
                <a:cubicBezTo>
                  <a:pt x="88" y="10"/>
                  <a:pt x="91" y="11"/>
                  <a:pt x="94" y="12"/>
                </a:cubicBezTo>
                <a:cubicBezTo>
                  <a:pt x="96" y="14"/>
                  <a:pt x="98" y="16"/>
                  <a:pt x="100" y="20"/>
                </a:cubicBezTo>
                <a:cubicBezTo>
                  <a:pt x="102" y="19"/>
                  <a:pt x="102" y="19"/>
                  <a:pt x="102" y="19"/>
                </a:cubicBezTo>
                <a:cubicBezTo>
                  <a:pt x="104" y="18"/>
                  <a:pt x="104" y="18"/>
                  <a:pt x="104" y="18"/>
                </a:cubicBezTo>
                <a:cubicBezTo>
                  <a:pt x="102" y="14"/>
                  <a:pt x="99" y="11"/>
                  <a:pt x="96" y="9"/>
                </a:cubicBezTo>
                <a:cubicBezTo>
                  <a:pt x="93" y="7"/>
                  <a:pt x="89" y="6"/>
                  <a:pt x="85" y="6"/>
                </a:cubicBezTo>
                <a:cubicBezTo>
                  <a:pt x="84" y="6"/>
                  <a:pt x="83" y="6"/>
                  <a:pt x="82" y="6"/>
                </a:cubicBezTo>
                <a:cubicBezTo>
                  <a:pt x="82" y="8"/>
                  <a:pt x="82" y="8"/>
                  <a:pt x="82" y="8"/>
                </a:cubicBezTo>
                <a:cubicBezTo>
                  <a:pt x="83" y="6"/>
                  <a:pt x="83" y="6"/>
                  <a:pt x="83" y="6"/>
                </a:cubicBezTo>
                <a:cubicBezTo>
                  <a:pt x="80" y="5"/>
                  <a:pt x="77" y="4"/>
                  <a:pt x="75" y="3"/>
                </a:cubicBezTo>
                <a:cubicBezTo>
                  <a:pt x="71" y="1"/>
                  <a:pt x="67" y="0"/>
                  <a:pt x="63" y="0"/>
                </a:cubicBezTo>
                <a:cubicBezTo>
                  <a:pt x="59" y="0"/>
                  <a:pt x="55" y="1"/>
                  <a:pt x="51" y="3"/>
                </a:cubicBezTo>
                <a:cubicBezTo>
                  <a:pt x="49" y="4"/>
                  <a:pt x="46" y="5"/>
                  <a:pt x="43" y="5"/>
                </a:cubicBezTo>
                <a:cubicBezTo>
                  <a:pt x="39" y="5"/>
                  <a:pt x="35" y="6"/>
                  <a:pt x="31" y="8"/>
                </a:cubicBezTo>
                <a:cubicBezTo>
                  <a:pt x="28" y="10"/>
                  <a:pt x="25" y="13"/>
                  <a:pt x="23" y="17"/>
                </a:cubicBezTo>
                <a:cubicBezTo>
                  <a:pt x="21" y="19"/>
                  <a:pt x="19" y="21"/>
                  <a:pt x="17" y="23"/>
                </a:cubicBezTo>
                <a:cubicBezTo>
                  <a:pt x="13" y="25"/>
                  <a:pt x="10" y="28"/>
                  <a:pt x="8" y="31"/>
                </a:cubicBezTo>
                <a:cubicBezTo>
                  <a:pt x="6" y="35"/>
                  <a:pt x="5" y="39"/>
                  <a:pt x="5" y="43"/>
                </a:cubicBezTo>
                <a:cubicBezTo>
                  <a:pt x="5" y="46"/>
                  <a:pt x="4" y="49"/>
                  <a:pt x="3" y="51"/>
                </a:cubicBezTo>
                <a:cubicBezTo>
                  <a:pt x="1" y="55"/>
                  <a:pt x="0" y="59"/>
                  <a:pt x="0" y="63"/>
                </a:cubicBezTo>
                <a:cubicBezTo>
                  <a:pt x="0" y="67"/>
                  <a:pt x="1" y="71"/>
                  <a:pt x="3" y="75"/>
                </a:cubicBezTo>
                <a:cubicBezTo>
                  <a:pt x="4" y="77"/>
                  <a:pt x="5" y="80"/>
                  <a:pt x="5" y="82"/>
                </a:cubicBezTo>
                <a:cubicBezTo>
                  <a:pt x="5" y="87"/>
                  <a:pt x="6" y="91"/>
                  <a:pt x="8" y="95"/>
                </a:cubicBezTo>
                <a:cubicBezTo>
                  <a:pt x="10" y="98"/>
                  <a:pt x="14" y="101"/>
                  <a:pt x="17" y="103"/>
                </a:cubicBezTo>
                <a:cubicBezTo>
                  <a:pt x="19" y="104"/>
                  <a:pt x="22" y="107"/>
                  <a:pt x="23" y="109"/>
                </a:cubicBezTo>
                <a:cubicBezTo>
                  <a:pt x="25" y="112"/>
                  <a:pt x="28" y="115"/>
                  <a:pt x="31" y="117"/>
                </a:cubicBezTo>
                <a:cubicBezTo>
                  <a:pt x="35" y="119"/>
                  <a:pt x="38" y="120"/>
                  <a:pt x="43" y="121"/>
                </a:cubicBezTo>
                <a:cubicBezTo>
                  <a:pt x="46" y="121"/>
                  <a:pt x="49" y="122"/>
                  <a:pt x="52" y="123"/>
                </a:cubicBezTo>
                <a:cubicBezTo>
                  <a:pt x="55" y="125"/>
                  <a:pt x="59" y="126"/>
                  <a:pt x="63" y="126"/>
                </a:cubicBezTo>
                <a:cubicBezTo>
                  <a:pt x="67" y="126"/>
                  <a:pt x="71" y="125"/>
                  <a:pt x="75" y="123"/>
                </a:cubicBezTo>
                <a:cubicBezTo>
                  <a:pt x="77" y="121"/>
                  <a:pt x="80" y="121"/>
                  <a:pt x="82" y="121"/>
                </a:cubicBezTo>
                <a:cubicBezTo>
                  <a:pt x="87" y="121"/>
                  <a:pt x="91" y="120"/>
                  <a:pt x="95" y="117"/>
                </a:cubicBezTo>
                <a:cubicBezTo>
                  <a:pt x="98" y="115"/>
                  <a:pt x="101" y="112"/>
                  <a:pt x="104" y="108"/>
                </a:cubicBezTo>
                <a:cubicBezTo>
                  <a:pt x="105" y="106"/>
                  <a:pt x="107" y="104"/>
                  <a:pt x="108" y="103"/>
                </a:cubicBezTo>
                <a:cubicBezTo>
                  <a:pt x="113" y="101"/>
                  <a:pt x="116" y="98"/>
                  <a:pt x="118" y="94"/>
                </a:cubicBezTo>
                <a:cubicBezTo>
                  <a:pt x="120" y="91"/>
                  <a:pt x="121" y="87"/>
                  <a:pt x="121" y="82"/>
                </a:cubicBezTo>
                <a:cubicBezTo>
                  <a:pt x="121" y="80"/>
                  <a:pt x="122" y="77"/>
                  <a:pt x="123" y="75"/>
                </a:cubicBezTo>
                <a:cubicBezTo>
                  <a:pt x="125" y="71"/>
                  <a:pt x="126" y="67"/>
                  <a:pt x="126" y="63"/>
                </a:cubicBezTo>
                <a:cubicBezTo>
                  <a:pt x="126" y="59"/>
                  <a:pt x="125" y="55"/>
                  <a:pt x="123" y="51"/>
                </a:cubicBezTo>
                <a:cubicBezTo>
                  <a:pt x="122" y="49"/>
                  <a:pt x="121" y="46"/>
                  <a:pt x="121" y="43"/>
                </a:cubicBezTo>
                <a:cubicBezTo>
                  <a:pt x="121" y="39"/>
                  <a:pt x="120" y="35"/>
                  <a:pt x="118" y="31"/>
                </a:cubicBezTo>
                <a:cubicBezTo>
                  <a:pt x="115" y="28"/>
                  <a:pt x="112" y="25"/>
                  <a:pt x="109" y="22"/>
                </a:cubicBezTo>
                <a:cubicBezTo>
                  <a:pt x="107" y="21"/>
                  <a:pt x="105" y="19"/>
                  <a:pt x="104" y="18"/>
                </a:cubicBezTo>
                <a:lnTo>
                  <a:pt x="102" y="19"/>
                </a:lnTo>
                <a:close/>
                <a:moveTo>
                  <a:pt x="57" y="21"/>
                </a:moveTo>
                <a:cubicBezTo>
                  <a:pt x="57" y="19"/>
                  <a:pt x="57" y="19"/>
                  <a:pt x="57" y="19"/>
                </a:cubicBezTo>
                <a:cubicBezTo>
                  <a:pt x="45" y="21"/>
                  <a:pt x="36" y="27"/>
                  <a:pt x="28" y="36"/>
                </a:cubicBezTo>
                <a:cubicBezTo>
                  <a:pt x="28" y="36"/>
                  <a:pt x="27" y="37"/>
                  <a:pt x="26" y="37"/>
                </a:cubicBezTo>
                <a:cubicBezTo>
                  <a:pt x="26" y="37"/>
                  <a:pt x="26" y="38"/>
                  <a:pt x="25" y="38"/>
                </a:cubicBezTo>
                <a:cubicBezTo>
                  <a:pt x="25" y="39"/>
                  <a:pt x="25" y="39"/>
                  <a:pt x="25" y="39"/>
                </a:cubicBezTo>
                <a:cubicBezTo>
                  <a:pt x="24" y="39"/>
                  <a:pt x="24" y="40"/>
                  <a:pt x="24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4" y="40"/>
                  <a:pt x="24" y="40"/>
                  <a:pt x="24" y="40"/>
                </a:cubicBezTo>
                <a:cubicBezTo>
                  <a:pt x="24" y="40"/>
                  <a:pt x="24" y="40"/>
                  <a:pt x="24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4" y="40"/>
                  <a:pt x="24" y="40"/>
                  <a:pt x="24" y="40"/>
                </a:cubicBezTo>
                <a:cubicBezTo>
                  <a:pt x="24" y="41"/>
                  <a:pt x="24" y="41"/>
                  <a:pt x="24" y="41"/>
                </a:cubicBezTo>
                <a:cubicBezTo>
                  <a:pt x="26" y="40"/>
                  <a:pt x="26" y="40"/>
                  <a:pt x="26" y="40"/>
                </a:cubicBezTo>
                <a:cubicBezTo>
                  <a:pt x="24" y="40"/>
                  <a:pt x="24" y="40"/>
                  <a:pt x="24" y="40"/>
                </a:cubicBezTo>
                <a:cubicBezTo>
                  <a:pt x="24" y="41"/>
                  <a:pt x="24" y="41"/>
                  <a:pt x="24" y="41"/>
                </a:cubicBezTo>
                <a:cubicBezTo>
                  <a:pt x="24" y="44"/>
                  <a:pt x="23" y="48"/>
                  <a:pt x="22" y="51"/>
                </a:cubicBezTo>
                <a:cubicBezTo>
                  <a:pt x="20" y="55"/>
                  <a:pt x="19" y="59"/>
                  <a:pt x="19" y="64"/>
                </a:cubicBezTo>
                <a:cubicBezTo>
                  <a:pt x="19" y="66"/>
                  <a:pt x="19" y="69"/>
                  <a:pt x="21" y="72"/>
                </a:cubicBezTo>
                <a:cubicBezTo>
                  <a:pt x="22" y="76"/>
                  <a:pt x="24" y="80"/>
                  <a:pt x="26" y="84"/>
                </a:cubicBezTo>
                <a:cubicBezTo>
                  <a:pt x="28" y="88"/>
                  <a:pt x="30" y="92"/>
                  <a:pt x="34" y="95"/>
                </a:cubicBezTo>
                <a:cubicBezTo>
                  <a:pt x="39" y="100"/>
                  <a:pt x="43" y="102"/>
                  <a:pt x="49" y="104"/>
                </a:cubicBezTo>
                <a:cubicBezTo>
                  <a:pt x="54" y="106"/>
                  <a:pt x="58" y="107"/>
                  <a:pt x="63" y="107"/>
                </a:cubicBezTo>
                <a:cubicBezTo>
                  <a:pt x="67" y="107"/>
                  <a:pt x="72" y="106"/>
                  <a:pt x="77" y="104"/>
                </a:cubicBezTo>
                <a:cubicBezTo>
                  <a:pt x="83" y="102"/>
                  <a:pt x="87" y="100"/>
                  <a:pt x="92" y="96"/>
                </a:cubicBezTo>
                <a:cubicBezTo>
                  <a:pt x="100" y="89"/>
                  <a:pt x="104" y="81"/>
                  <a:pt x="106" y="71"/>
                </a:cubicBezTo>
                <a:cubicBezTo>
                  <a:pt x="107" y="68"/>
                  <a:pt x="108" y="65"/>
                  <a:pt x="108" y="62"/>
                </a:cubicBezTo>
                <a:cubicBezTo>
                  <a:pt x="108" y="59"/>
                  <a:pt x="107" y="57"/>
                  <a:pt x="105" y="54"/>
                </a:cubicBezTo>
                <a:cubicBezTo>
                  <a:pt x="104" y="53"/>
                  <a:pt x="104" y="50"/>
                  <a:pt x="104" y="47"/>
                </a:cubicBezTo>
                <a:cubicBezTo>
                  <a:pt x="104" y="45"/>
                  <a:pt x="103" y="42"/>
                  <a:pt x="102" y="40"/>
                </a:cubicBezTo>
                <a:cubicBezTo>
                  <a:pt x="101" y="38"/>
                  <a:pt x="99" y="36"/>
                  <a:pt x="97" y="35"/>
                </a:cubicBezTo>
                <a:cubicBezTo>
                  <a:pt x="96" y="35"/>
                  <a:pt x="96" y="35"/>
                  <a:pt x="95" y="34"/>
                </a:cubicBezTo>
                <a:cubicBezTo>
                  <a:pt x="95" y="34"/>
                  <a:pt x="95" y="34"/>
                  <a:pt x="95" y="34"/>
                </a:cubicBezTo>
                <a:cubicBezTo>
                  <a:pt x="95" y="34"/>
                  <a:pt x="95" y="34"/>
                  <a:pt x="95" y="34"/>
                </a:cubicBezTo>
                <a:cubicBezTo>
                  <a:pt x="94" y="35"/>
                  <a:pt x="94" y="35"/>
                  <a:pt x="94" y="35"/>
                </a:cubicBezTo>
                <a:cubicBezTo>
                  <a:pt x="95" y="35"/>
                  <a:pt x="95" y="35"/>
                  <a:pt x="95" y="35"/>
                </a:cubicBezTo>
                <a:cubicBezTo>
                  <a:pt x="95" y="35"/>
                  <a:pt x="95" y="34"/>
                  <a:pt x="95" y="34"/>
                </a:cubicBezTo>
                <a:cubicBezTo>
                  <a:pt x="94" y="35"/>
                  <a:pt x="94" y="35"/>
                  <a:pt x="94" y="35"/>
                </a:cubicBezTo>
                <a:cubicBezTo>
                  <a:pt x="95" y="35"/>
                  <a:pt x="95" y="35"/>
                  <a:pt x="95" y="35"/>
                </a:cubicBezTo>
                <a:cubicBezTo>
                  <a:pt x="94" y="32"/>
                  <a:pt x="92" y="29"/>
                  <a:pt x="90" y="27"/>
                </a:cubicBezTo>
                <a:cubicBezTo>
                  <a:pt x="87" y="24"/>
                  <a:pt x="83" y="23"/>
                  <a:pt x="79" y="22"/>
                </a:cubicBezTo>
                <a:cubicBezTo>
                  <a:pt x="75" y="21"/>
                  <a:pt x="71" y="20"/>
                  <a:pt x="68" y="19"/>
                </a:cubicBezTo>
                <a:cubicBezTo>
                  <a:pt x="67" y="18"/>
                  <a:pt x="65" y="18"/>
                  <a:pt x="64" y="17"/>
                </a:cubicBezTo>
                <a:cubicBezTo>
                  <a:pt x="63" y="17"/>
                  <a:pt x="63" y="17"/>
                  <a:pt x="63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0" y="18"/>
                  <a:pt x="58" y="19"/>
                  <a:pt x="57" y="19"/>
                </a:cubicBezTo>
                <a:cubicBezTo>
                  <a:pt x="57" y="21"/>
                  <a:pt x="57" y="21"/>
                  <a:pt x="57" y="21"/>
                </a:cubicBezTo>
                <a:cubicBezTo>
                  <a:pt x="57" y="23"/>
                  <a:pt x="57" y="23"/>
                  <a:pt x="57" y="23"/>
                </a:cubicBezTo>
                <a:cubicBezTo>
                  <a:pt x="60" y="23"/>
                  <a:pt x="62" y="21"/>
                  <a:pt x="64" y="21"/>
                </a:cubicBezTo>
                <a:cubicBezTo>
                  <a:pt x="63" y="19"/>
                  <a:pt x="63" y="19"/>
                  <a:pt x="63" y="19"/>
                </a:cubicBezTo>
                <a:cubicBezTo>
                  <a:pt x="62" y="21"/>
                  <a:pt x="62" y="21"/>
                  <a:pt x="62" y="21"/>
                </a:cubicBezTo>
                <a:cubicBezTo>
                  <a:pt x="64" y="22"/>
                  <a:pt x="66" y="22"/>
                  <a:pt x="67" y="22"/>
                </a:cubicBezTo>
                <a:cubicBezTo>
                  <a:pt x="71" y="25"/>
                  <a:pt x="77" y="26"/>
                  <a:pt x="82" y="27"/>
                </a:cubicBezTo>
                <a:cubicBezTo>
                  <a:pt x="84" y="28"/>
                  <a:pt x="86" y="29"/>
                  <a:pt x="88" y="30"/>
                </a:cubicBezTo>
                <a:cubicBezTo>
                  <a:pt x="89" y="32"/>
                  <a:pt x="91" y="34"/>
                  <a:pt x="92" y="36"/>
                </a:cubicBezTo>
                <a:cubicBezTo>
                  <a:pt x="92" y="37"/>
                  <a:pt x="92" y="37"/>
                  <a:pt x="93" y="38"/>
                </a:cubicBezTo>
                <a:cubicBezTo>
                  <a:pt x="93" y="38"/>
                  <a:pt x="94" y="38"/>
                  <a:pt x="94" y="38"/>
                </a:cubicBezTo>
                <a:cubicBezTo>
                  <a:pt x="94" y="38"/>
                  <a:pt x="95" y="39"/>
                  <a:pt x="95" y="39"/>
                </a:cubicBezTo>
                <a:cubicBezTo>
                  <a:pt x="97" y="40"/>
                  <a:pt x="98" y="41"/>
                  <a:pt x="99" y="42"/>
                </a:cubicBezTo>
                <a:cubicBezTo>
                  <a:pt x="100" y="43"/>
                  <a:pt x="100" y="45"/>
                  <a:pt x="100" y="47"/>
                </a:cubicBezTo>
                <a:cubicBezTo>
                  <a:pt x="100" y="50"/>
                  <a:pt x="100" y="53"/>
                  <a:pt x="102" y="56"/>
                </a:cubicBezTo>
                <a:cubicBezTo>
                  <a:pt x="103" y="58"/>
                  <a:pt x="104" y="60"/>
                  <a:pt x="104" y="62"/>
                </a:cubicBezTo>
                <a:cubicBezTo>
                  <a:pt x="104" y="64"/>
                  <a:pt x="103" y="67"/>
                  <a:pt x="102" y="70"/>
                </a:cubicBezTo>
                <a:cubicBezTo>
                  <a:pt x="100" y="80"/>
                  <a:pt x="96" y="86"/>
                  <a:pt x="89" y="93"/>
                </a:cubicBezTo>
                <a:cubicBezTo>
                  <a:pt x="85" y="97"/>
                  <a:pt x="81" y="99"/>
                  <a:pt x="76" y="100"/>
                </a:cubicBezTo>
                <a:cubicBezTo>
                  <a:pt x="71" y="102"/>
                  <a:pt x="67" y="103"/>
                  <a:pt x="63" y="103"/>
                </a:cubicBezTo>
                <a:cubicBezTo>
                  <a:pt x="59" y="103"/>
                  <a:pt x="55" y="102"/>
                  <a:pt x="50" y="100"/>
                </a:cubicBezTo>
                <a:cubicBezTo>
                  <a:pt x="45" y="98"/>
                  <a:pt x="41" y="96"/>
                  <a:pt x="37" y="92"/>
                </a:cubicBezTo>
                <a:cubicBezTo>
                  <a:pt x="33" y="89"/>
                  <a:pt x="31" y="86"/>
                  <a:pt x="29" y="82"/>
                </a:cubicBezTo>
                <a:cubicBezTo>
                  <a:pt x="27" y="79"/>
                  <a:pt x="26" y="75"/>
                  <a:pt x="24" y="71"/>
                </a:cubicBezTo>
                <a:cubicBezTo>
                  <a:pt x="23" y="68"/>
                  <a:pt x="23" y="66"/>
                  <a:pt x="23" y="64"/>
                </a:cubicBezTo>
                <a:cubicBezTo>
                  <a:pt x="23" y="60"/>
                  <a:pt x="24" y="56"/>
                  <a:pt x="25" y="53"/>
                </a:cubicBezTo>
                <a:cubicBezTo>
                  <a:pt x="27" y="49"/>
                  <a:pt x="28" y="45"/>
                  <a:pt x="28" y="41"/>
                </a:cubicBezTo>
                <a:cubicBezTo>
                  <a:pt x="28" y="40"/>
                  <a:pt x="28" y="40"/>
                  <a:pt x="28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27" y="40"/>
                  <a:pt x="27" y="40"/>
                  <a:pt x="27" y="40"/>
                </a:cubicBezTo>
                <a:cubicBezTo>
                  <a:pt x="28" y="41"/>
                  <a:pt x="28" y="41"/>
                  <a:pt x="28" y="41"/>
                </a:cubicBezTo>
                <a:cubicBezTo>
                  <a:pt x="28" y="40"/>
                  <a:pt x="28" y="40"/>
                  <a:pt x="28" y="40"/>
                </a:cubicBezTo>
                <a:cubicBezTo>
                  <a:pt x="27" y="40"/>
                  <a:pt x="27" y="40"/>
                  <a:pt x="27" y="40"/>
                </a:cubicBezTo>
                <a:cubicBezTo>
                  <a:pt x="28" y="41"/>
                  <a:pt x="28" y="41"/>
                  <a:pt x="28" y="41"/>
                </a:cubicBezTo>
                <a:cubicBezTo>
                  <a:pt x="27" y="40"/>
                  <a:pt x="27" y="40"/>
                  <a:pt x="27" y="40"/>
                </a:cubicBezTo>
                <a:cubicBezTo>
                  <a:pt x="28" y="41"/>
                  <a:pt x="28" y="41"/>
                  <a:pt x="28" y="41"/>
                </a:cubicBezTo>
                <a:cubicBezTo>
                  <a:pt x="28" y="41"/>
                  <a:pt x="28" y="41"/>
                  <a:pt x="28" y="41"/>
                </a:cubicBezTo>
                <a:cubicBezTo>
                  <a:pt x="27" y="40"/>
                  <a:pt x="27" y="40"/>
                  <a:pt x="27" y="40"/>
                </a:cubicBezTo>
                <a:cubicBezTo>
                  <a:pt x="28" y="41"/>
                  <a:pt x="28" y="41"/>
                  <a:pt x="28" y="41"/>
                </a:cubicBezTo>
                <a:cubicBezTo>
                  <a:pt x="28" y="41"/>
                  <a:pt x="28" y="41"/>
                  <a:pt x="28" y="41"/>
                </a:cubicBezTo>
                <a:cubicBezTo>
                  <a:pt x="28" y="41"/>
                  <a:pt x="28" y="41"/>
                  <a:pt x="28" y="41"/>
                </a:cubicBezTo>
                <a:cubicBezTo>
                  <a:pt x="28" y="41"/>
                  <a:pt x="28" y="41"/>
                  <a:pt x="28" y="41"/>
                </a:cubicBezTo>
                <a:cubicBezTo>
                  <a:pt x="28" y="41"/>
                  <a:pt x="28" y="41"/>
                  <a:pt x="28" y="41"/>
                </a:cubicBezTo>
                <a:cubicBezTo>
                  <a:pt x="28" y="41"/>
                  <a:pt x="28" y="41"/>
                  <a:pt x="28" y="41"/>
                </a:cubicBezTo>
                <a:cubicBezTo>
                  <a:pt x="28" y="41"/>
                  <a:pt x="28" y="40"/>
                  <a:pt x="29" y="40"/>
                </a:cubicBezTo>
                <a:cubicBezTo>
                  <a:pt x="30" y="40"/>
                  <a:pt x="30" y="39"/>
                  <a:pt x="31" y="39"/>
                </a:cubicBezTo>
                <a:cubicBezTo>
                  <a:pt x="38" y="30"/>
                  <a:pt x="47" y="25"/>
                  <a:pt x="57" y="23"/>
                </a:cubicBezTo>
                <a:lnTo>
                  <a:pt x="57" y="2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9" name="Oval 82">
            <a:extLst>
              <a:ext uri="{FF2B5EF4-FFF2-40B4-BE49-F238E27FC236}">
                <a16:creationId xmlns:a16="http://schemas.microsoft.com/office/drawing/2014/main" id="{A68FED2A-482D-4123-A254-AFC1DBE1FF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590" y="497471"/>
            <a:ext cx="284269" cy="293155"/>
          </a:xfrm>
          <a:prstGeom prst="ellipse">
            <a:avLst/>
          </a:pr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0" name="Freeform 83">
            <a:extLst>
              <a:ext uri="{FF2B5EF4-FFF2-40B4-BE49-F238E27FC236}">
                <a16:creationId xmlns:a16="http://schemas.microsoft.com/office/drawing/2014/main" id="{24DD6B07-5202-485A-8232-696334A680F2}"/>
              </a:ext>
            </a:extLst>
          </p:cNvPr>
          <p:cNvSpPr>
            <a:spLocks/>
          </p:cNvSpPr>
          <p:nvPr/>
        </p:nvSpPr>
        <p:spPr bwMode="auto">
          <a:xfrm>
            <a:off x="479704" y="497471"/>
            <a:ext cx="302036" cy="293155"/>
          </a:xfrm>
          <a:custGeom>
            <a:avLst/>
            <a:gdLst>
              <a:gd name="T0" fmla="*/ 2 w 94"/>
              <a:gd name="T1" fmla="*/ 47 h 94"/>
              <a:gd name="T2" fmla="*/ 0 w 94"/>
              <a:gd name="T3" fmla="*/ 47 h 94"/>
              <a:gd name="T4" fmla="*/ 47 w 94"/>
              <a:gd name="T5" fmla="*/ 94 h 94"/>
              <a:gd name="T6" fmla="*/ 94 w 94"/>
              <a:gd name="T7" fmla="*/ 47 h 94"/>
              <a:gd name="T8" fmla="*/ 47 w 94"/>
              <a:gd name="T9" fmla="*/ 0 h 94"/>
              <a:gd name="T10" fmla="*/ 0 w 94"/>
              <a:gd name="T11" fmla="*/ 47 h 94"/>
              <a:gd name="T12" fmla="*/ 2 w 94"/>
              <a:gd name="T13" fmla="*/ 47 h 94"/>
              <a:gd name="T14" fmla="*/ 4 w 94"/>
              <a:gd name="T15" fmla="*/ 47 h 94"/>
              <a:gd name="T16" fmla="*/ 16 w 94"/>
              <a:gd name="T17" fmla="*/ 16 h 94"/>
              <a:gd name="T18" fmla="*/ 47 w 94"/>
              <a:gd name="T19" fmla="*/ 4 h 94"/>
              <a:gd name="T20" fmla="*/ 78 w 94"/>
              <a:gd name="T21" fmla="*/ 16 h 94"/>
              <a:gd name="T22" fmla="*/ 90 w 94"/>
              <a:gd name="T23" fmla="*/ 47 h 94"/>
              <a:gd name="T24" fmla="*/ 78 w 94"/>
              <a:gd name="T25" fmla="*/ 77 h 94"/>
              <a:gd name="T26" fmla="*/ 47 w 94"/>
              <a:gd name="T27" fmla="*/ 90 h 94"/>
              <a:gd name="T28" fmla="*/ 16 w 94"/>
              <a:gd name="T29" fmla="*/ 77 h 94"/>
              <a:gd name="T30" fmla="*/ 4 w 94"/>
              <a:gd name="T31" fmla="*/ 47 h 94"/>
              <a:gd name="T32" fmla="*/ 2 w 94"/>
              <a:gd name="T33" fmla="*/ 47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4" h="94">
                <a:moveTo>
                  <a:pt x="2" y="47"/>
                </a:moveTo>
                <a:cubicBezTo>
                  <a:pt x="0" y="47"/>
                  <a:pt x="0" y="47"/>
                  <a:pt x="0" y="47"/>
                </a:cubicBezTo>
                <a:cubicBezTo>
                  <a:pt x="0" y="73"/>
                  <a:pt x="21" y="94"/>
                  <a:pt x="47" y="94"/>
                </a:cubicBezTo>
                <a:cubicBezTo>
                  <a:pt x="73" y="94"/>
                  <a:pt x="94" y="73"/>
                  <a:pt x="94" y="47"/>
                </a:cubicBezTo>
                <a:cubicBezTo>
                  <a:pt x="94" y="21"/>
                  <a:pt x="73" y="0"/>
                  <a:pt x="47" y="0"/>
                </a:cubicBezTo>
                <a:cubicBezTo>
                  <a:pt x="21" y="0"/>
                  <a:pt x="0" y="21"/>
                  <a:pt x="0" y="47"/>
                </a:cubicBezTo>
                <a:cubicBezTo>
                  <a:pt x="2" y="47"/>
                  <a:pt x="2" y="47"/>
                  <a:pt x="2" y="47"/>
                </a:cubicBezTo>
                <a:cubicBezTo>
                  <a:pt x="4" y="47"/>
                  <a:pt x="4" y="47"/>
                  <a:pt x="4" y="47"/>
                </a:cubicBezTo>
                <a:cubicBezTo>
                  <a:pt x="4" y="35"/>
                  <a:pt x="9" y="24"/>
                  <a:pt x="16" y="16"/>
                </a:cubicBezTo>
                <a:cubicBezTo>
                  <a:pt x="24" y="8"/>
                  <a:pt x="35" y="4"/>
                  <a:pt x="47" y="4"/>
                </a:cubicBezTo>
                <a:cubicBezTo>
                  <a:pt x="59" y="4"/>
                  <a:pt x="70" y="8"/>
                  <a:pt x="78" y="16"/>
                </a:cubicBezTo>
                <a:cubicBezTo>
                  <a:pt x="85" y="24"/>
                  <a:pt x="90" y="35"/>
                  <a:pt x="90" y="47"/>
                </a:cubicBezTo>
                <a:cubicBezTo>
                  <a:pt x="90" y="59"/>
                  <a:pt x="85" y="70"/>
                  <a:pt x="78" y="77"/>
                </a:cubicBezTo>
                <a:cubicBezTo>
                  <a:pt x="70" y="85"/>
                  <a:pt x="59" y="90"/>
                  <a:pt x="47" y="90"/>
                </a:cubicBezTo>
                <a:cubicBezTo>
                  <a:pt x="35" y="90"/>
                  <a:pt x="24" y="85"/>
                  <a:pt x="16" y="77"/>
                </a:cubicBezTo>
                <a:cubicBezTo>
                  <a:pt x="9" y="70"/>
                  <a:pt x="4" y="59"/>
                  <a:pt x="4" y="47"/>
                </a:cubicBezTo>
                <a:lnTo>
                  <a:pt x="2" y="4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236890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9">
            <a:extLst>
              <a:ext uri="{FF2B5EF4-FFF2-40B4-BE49-F238E27FC236}">
                <a16:creationId xmlns:a16="http://schemas.microsoft.com/office/drawing/2014/main" id="{CE053156-FF72-4266-B828-64C8E488130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165771" y="0"/>
            <a:ext cx="3026229" cy="6858000"/>
          </a:xfrm>
          <a:prstGeom prst="rect">
            <a:avLst/>
          </a:pr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1771C6-A93D-4967-93B3-EAB3E10E953A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9318170" y="87086"/>
            <a:ext cx="2677887" cy="66402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206456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Freeform 176">
            <a:extLst>
              <a:ext uri="{FF2B5EF4-FFF2-40B4-BE49-F238E27FC236}">
                <a16:creationId xmlns:a16="http://schemas.microsoft.com/office/drawing/2014/main" id="{84CDE165-1557-47FC-94A4-1DD4C5DBC686}"/>
              </a:ext>
            </a:extLst>
          </p:cNvPr>
          <p:cNvSpPr>
            <a:spLocks/>
          </p:cNvSpPr>
          <p:nvPr userDrawn="1"/>
        </p:nvSpPr>
        <p:spPr bwMode="auto">
          <a:xfrm>
            <a:off x="0" y="0"/>
            <a:ext cx="3797184" cy="283029"/>
          </a:xfrm>
          <a:custGeom>
            <a:avLst/>
            <a:gdLst>
              <a:gd name="T0" fmla="*/ 428 w 428"/>
              <a:gd name="T1" fmla="*/ 0 h 67"/>
              <a:gd name="T2" fmla="*/ 0 w 428"/>
              <a:gd name="T3" fmla="*/ 0 h 67"/>
              <a:gd name="T4" fmla="*/ 0 w 428"/>
              <a:gd name="T5" fmla="*/ 67 h 67"/>
              <a:gd name="T6" fmla="*/ 428 w 428"/>
              <a:gd name="T7" fmla="*/ 67 h 67"/>
              <a:gd name="T8" fmla="*/ 428 w 428"/>
              <a:gd name="T9" fmla="*/ 55 h 67"/>
              <a:gd name="T10" fmla="*/ 428 w 428"/>
              <a:gd name="T11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28" h="67">
                <a:moveTo>
                  <a:pt x="428" y="0"/>
                </a:moveTo>
                <a:lnTo>
                  <a:pt x="0" y="0"/>
                </a:lnTo>
                <a:lnTo>
                  <a:pt x="0" y="67"/>
                </a:lnTo>
                <a:lnTo>
                  <a:pt x="428" y="67"/>
                </a:lnTo>
                <a:lnTo>
                  <a:pt x="428" y="55"/>
                </a:lnTo>
                <a:lnTo>
                  <a:pt x="428" y="0"/>
                </a:lnTo>
                <a:close/>
              </a:path>
            </a:pathLst>
          </a:cu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0" name="Freeform 177">
            <a:extLst>
              <a:ext uri="{FF2B5EF4-FFF2-40B4-BE49-F238E27FC236}">
                <a16:creationId xmlns:a16="http://schemas.microsoft.com/office/drawing/2014/main" id="{8E740514-349D-495D-950B-47FF72F9DAE0}"/>
              </a:ext>
            </a:extLst>
          </p:cNvPr>
          <p:cNvSpPr>
            <a:spLocks/>
          </p:cNvSpPr>
          <p:nvPr userDrawn="1"/>
        </p:nvSpPr>
        <p:spPr bwMode="auto">
          <a:xfrm>
            <a:off x="8392841" y="0"/>
            <a:ext cx="3806059" cy="283029"/>
          </a:xfrm>
          <a:custGeom>
            <a:avLst/>
            <a:gdLst>
              <a:gd name="T0" fmla="*/ 429 w 429"/>
              <a:gd name="T1" fmla="*/ 0 h 67"/>
              <a:gd name="T2" fmla="*/ 0 w 429"/>
              <a:gd name="T3" fmla="*/ 0 h 67"/>
              <a:gd name="T4" fmla="*/ 0 w 429"/>
              <a:gd name="T5" fmla="*/ 67 h 67"/>
              <a:gd name="T6" fmla="*/ 429 w 429"/>
              <a:gd name="T7" fmla="*/ 67 h 67"/>
              <a:gd name="T8" fmla="*/ 429 w 429"/>
              <a:gd name="T9" fmla="*/ 55 h 67"/>
              <a:gd name="T10" fmla="*/ 429 w 429"/>
              <a:gd name="T11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29" h="67">
                <a:moveTo>
                  <a:pt x="429" y="0"/>
                </a:moveTo>
                <a:lnTo>
                  <a:pt x="0" y="0"/>
                </a:lnTo>
                <a:lnTo>
                  <a:pt x="0" y="67"/>
                </a:lnTo>
                <a:lnTo>
                  <a:pt x="429" y="67"/>
                </a:lnTo>
                <a:lnTo>
                  <a:pt x="429" y="55"/>
                </a:lnTo>
                <a:lnTo>
                  <a:pt x="429" y="0"/>
                </a:lnTo>
                <a:close/>
              </a:path>
            </a:pathLst>
          </a:cu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grpSp>
        <p:nvGrpSpPr>
          <p:cNvPr id="117" name="Grupo 116">
            <a:extLst>
              <a:ext uri="{FF2B5EF4-FFF2-40B4-BE49-F238E27FC236}">
                <a16:creationId xmlns:a16="http://schemas.microsoft.com/office/drawing/2014/main" id="{D6257011-D29D-48F7-8D8A-9654489766E7}"/>
              </a:ext>
            </a:extLst>
          </p:cNvPr>
          <p:cNvGrpSpPr/>
          <p:nvPr userDrawn="1"/>
        </p:nvGrpSpPr>
        <p:grpSpPr>
          <a:xfrm>
            <a:off x="3715414" y="1165123"/>
            <a:ext cx="4758579" cy="4527753"/>
            <a:chOff x="3719852" y="564931"/>
            <a:chExt cx="4758579" cy="4527753"/>
          </a:xfrm>
        </p:grpSpPr>
        <p:sp>
          <p:nvSpPr>
            <p:cNvPr id="118" name="Freeform 387">
              <a:extLst>
                <a:ext uri="{FF2B5EF4-FFF2-40B4-BE49-F238E27FC236}">
                  <a16:creationId xmlns:a16="http://schemas.microsoft.com/office/drawing/2014/main" id="{77084EF9-1FD1-45E1-BC4C-4FA6204F0B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8020" y="564931"/>
              <a:ext cx="177559" cy="97660"/>
            </a:xfrm>
            <a:custGeom>
              <a:avLst/>
              <a:gdLst>
                <a:gd name="T0" fmla="*/ 11 w 55"/>
                <a:gd name="T1" fmla="*/ 0 h 31"/>
                <a:gd name="T2" fmla="*/ 0 w 55"/>
                <a:gd name="T3" fmla="*/ 1 h 31"/>
                <a:gd name="T4" fmla="*/ 40 w 55"/>
                <a:gd name="T5" fmla="*/ 31 h 31"/>
                <a:gd name="T6" fmla="*/ 55 w 55"/>
                <a:gd name="T7" fmla="*/ 29 h 31"/>
                <a:gd name="T8" fmla="*/ 11 w 55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1">
                  <a:moveTo>
                    <a:pt x="11" y="0"/>
                  </a:moveTo>
                  <a:cubicBezTo>
                    <a:pt x="8" y="0"/>
                    <a:pt x="4" y="0"/>
                    <a:pt x="0" y="1"/>
                  </a:cubicBezTo>
                  <a:cubicBezTo>
                    <a:pt x="11" y="21"/>
                    <a:pt x="24" y="31"/>
                    <a:pt x="40" y="31"/>
                  </a:cubicBezTo>
                  <a:cubicBezTo>
                    <a:pt x="45" y="31"/>
                    <a:pt x="50" y="30"/>
                    <a:pt x="55" y="29"/>
                  </a:cubicBezTo>
                  <a:cubicBezTo>
                    <a:pt x="50" y="11"/>
                    <a:pt x="33" y="0"/>
                    <a:pt x="11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9" name="Freeform 388">
              <a:extLst>
                <a:ext uri="{FF2B5EF4-FFF2-40B4-BE49-F238E27FC236}">
                  <a16:creationId xmlns:a16="http://schemas.microsoft.com/office/drawing/2014/main" id="{64957790-ED93-42DE-AEAF-8D7DF836F8E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8318" y="564931"/>
              <a:ext cx="177559" cy="97660"/>
            </a:xfrm>
            <a:custGeom>
              <a:avLst/>
              <a:gdLst>
                <a:gd name="T0" fmla="*/ 56 w 56"/>
                <a:gd name="T1" fmla="*/ 0 h 32"/>
                <a:gd name="T2" fmla="*/ 0 w 56"/>
                <a:gd name="T3" fmla="*/ 31 h 32"/>
                <a:gd name="T4" fmla="*/ 12 w 56"/>
                <a:gd name="T5" fmla="*/ 32 h 32"/>
                <a:gd name="T6" fmla="*/ 56 w 56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32">
                  <a:moveTo>
                    <a:pt x="56" y="0"/>
                  </a:moveTo>
                  <a:cubicBezTo>
                    <a:pt x="21" y="0"/>
                    <a:pt x="4" y="10"/>
                    <a:pt x="0" y="31"/>
                  </a:cubicBezTo>
                  <a:cubicBezTo>
                    <a:pt x="4" y="31"/>
                    <a:pt x="9" y="32"/>
                    <a:pt x="12" y="32"/>
                  </a:cubicBezTo>
                  <a:cubicBezTo>
                    <a:pt x="30" y="32"/>
                    <a:pt x="43" y="23"/>
                    <a:pt x="56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0" name="Freeform 389">
              <a:extLst>
                <a:ext uri="{FF2B5EF4-FFF2-40B4-BE49-F238E27FC236}">
                  <a16:creationId xmlns:a16="http://schemas.microsoft.com/office/drawing/2014/main" id="{9762C070-6BD9-462C-8298-096900FDA7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94085" y="1505992"/>
              <a:ext cx="2601238" cy="2929719"/>
            </a:xfrm>
            <a:custGeom>
              <a:avLst/>
              <a:gdLst>
                <a:gd name="T0" fmla="*/ 680 w 819"/>
                <a:gd name="T1" fmla="*/ 439 h 922"/>
                <a:gd name="T2" fmla="*/ 706 w 819"/>
                <a:gd name="T3" fmla="*/ 454 h 922"/>
                <a:gd name="T4" fmla="*/ 605 w 819"/>
                <a:gd name="T5" fmla="*/ 815 h 922"/>
                <a:gd name="T6" fmla="*/ 404 w 819"/>
                <a:gd name="T7" fmla="*/ 876 h 922"/>
                <a:gd name="T8" fmla="*/ 177 w 819"/>
                <a:gd name="T9" fmla="*/ 809 h 922"/>
                <a:gd name="T10" fmla="*/ 106 w 819"/>
                <a:gd name="T11" fmla="*/ 450 h 922"/>
                <a:gd name="T12" fmla="*/ 269 w 819"/>
                <a:gd name="T13" fmla="*/ 440 h 922"/>
                <a:gd name="T14" fmla="*/ 444 w 819"/>
                <a:gd name="T15" fmla="*/ 440 h 922"/>
                <a:gd name="T16" fmla="*/ 277 w 819"/>
                <a:gd name="T17" fmla="*/ 407 h 922"/>
                <a:gd name="T18" fmla="*/ 271 w 819"/>
                <a:gd name="T19" fmla="*/ 342 h 922"/>
                <a:gd name="T20" fmla="*/ 277 w 819"/>
                <a:gd name="T21" fmla="*/ 407 h 922"/>
                <a:gd name="T22" fmla="*/ 185 w 819"/>
                <a:gd name="T23" fmla="*/ 342 h 922"/>
                <a:gd name="T24" fmla="*/ 201 w 819"/>
                <a:gd name="T25" fmla="*/ 408 h 922"/>
                <a:gd name="T26" fmla="*/ 219 w 819"/>
                <a:gd name="T27" fmla="*/ 402 h 922"/>
                <a:gd name="T28" fmla="*/ 224 w 819"/>
                <a:gd name="T29" fmla="*/ 293 h 922"/>
                <a:gd name="T30" fmla="*/ 258 w 819"/>
                <a:gd name="T31" fmla="*/ 411 h 922"/>
                <a:gd name="T32" fmla="*/ 387 w 819"/>
                <a:gd name="T33" fmla="*/ 55 h 922"/>
                <a:gd name="T34" fmla="*/ 346 w 819"/>
                <a:gd name="T35" fmla="*/ 408 h 922"/>
                <a:gd name="T36" fmla="*/ 290 w 819"/>
                <a:gd name="T37" fmla="*/ 398 h 922"/>
                <a:gd name="T38" fmla="*/ 331 w 819"/>
                <a:gd name="T39" fmla="*/ 243 h 922"/>
                <a:gd name="T40" fmla="*/ 358 w 819"/>
                <a:gd name="T41" fmla="*/ 156 h 922"/>
                <a:gd name="T42" fmla="*/ 357 w 819"/>
                <a:gd name="T43" fmla="*/ 140 h 922"/>
                <a:gd name="T44" fmla="*/ 313 w 819"/>
                <a:gd name="T45" fmla="*/ 157 h 922"/>
                <a:gd name="T46" fmla="*/ 281 w 819"/>
                <a:gd name="T47" fmla="*/ 228 h 922"/>
                <a:gd name="T48" fmla="*/ 235 w 819"/>
                <a:gd name="T49" fmla="*/ 217 h 922"/>
                <a:gd name="T50" fmla="*/ 152 w 819"/>
                <a:gd name="T51" fmla="*/ 244 h 922"/>
                <a:gd name="T52" fmla="*/ 167 w 819"/>
                <a:gd name="T53" fmla="*/ 366 h 922"/>
                <a:gd name="T54" fmla="*/ 128 w 819"/>
                <a:gd name="T55" fmla="*/ 407 h 922"/>
                <a:gd name="T56" fmla="*/ 177 w 819"/>
                <a:gd name="T57" fmla="*/ 55 h 922"/>
                <a:gd name="T58" fmla="*/ 301 w 819"/>
                <a:gd name="T59" fmla="*/ 82 h 922"/>
                <a:gd name="T60" fmla="*/ 627 w 819"/>
                <a:gd name="T61" fmla="*/ 51 h 922"/>
                <a:gd name="T62" fmla="*/ 681 w 819"/>
                <a:gd name="T63" fmla="*/ 408 h 922"/>
                <a:gd name="T64" fmla="*/ 593 w 819"/>
                <a:gd name="T65" fmla="*/ 407 h 922"/>
                <a:gd name="T66" fmla="*/ 569 w 819"/>
                <a:gd name="T67" fmla="*/ 292 h 922"/>
                <a:gd name="T68" fmla="*/ 551 w 819"/>
                <a:gd name="T69" fmla="*/ 246 h 922"/>
                <a:gd name="T70" fmla="*/ 548 w 819"/>
                <a:gd name="T71" fmla="*/ 301 h 922"/>
                <a:gd name="T72" fmla="*/ 517 w 819"/>
                <a:gd name="T73" fmla="*/ 408 h 922"/>
                <a:gd name="T74" fmla="*/ 420 w 819"/>
                <a:gd name="T75" fmla="*/ 408 h 922"/>
                <a:gd name="T76" fmla="*/ 515 w 819"/>
                <a:gd name="T77" fmla="*/ 82 h 922"/>
                <a:gd name="T78" fmla="*/ 294 w 819"/>
                <a:gd name="T79" fmla="*/ 52 h 922"/>
                <a:gd name="T80" fmla="*/ 21 w 819"/>
                <a:gd name="T81" fmla="*/ 178 h 922"/>
                <a:gd name="T82" fmla="*/ 83 w 819"/>
                <a:gd name="T83" fmla="*/ 427 h 922"/>
                <a:gd name="T84" fmla="*/ 69 w 819"/>
                <a:gd name="T85" fmla="*/ 782 h 922"/>
                <a:gd name="T86" fmla="*/ 403 w 819"/>
                <a:gd name="T87" fmla="*/ 922 h 922"/>
                <a:gd name="T88" fmla="*/ 611 w 819"/>
                <a:gd name="T89" fmla="*/ 846 h 922"/>
                <a:gd name="T90" fmla="*/ 723 w 819"/>
                <a:gd name="T91" fmla="*/ 421 h 922"/>
                <a:gd name="T92" fmla="*/ 788 w 819"/>
                <a:gd name="T93" fmla="*/ 179 h 922"/>
                <a:gd name="T94" fmla="*/ 515 w 819"/>
                <a:gd name="T95" fmla="*/ 51 h 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19" h="922">
                  <a:moveTo>
                    <a:pt x="511" y="440"/>
                  </a:moveTo>
                  <a:cubicBezTo>
                    <a:pt x="567" y="440"/>
                    <a:pt x="624" y="440"/>
                    <a:pt x="680" y="439"/>
                  </a:cubicBezTo>
                  <a:cubicBezTo>
                    <a:pt x="680" y="439"/>
                    <a:pt x="680" y="439"/>
                    <a:pt x="681" y="439"/>
                  </a:cubicBezTo>
                  <a:cubicBezTo>
                    <a:pt x="693" y="439"/>
                    <a:pt x="701" y="442"/>
                    <a:pt x="706" y="454"/>
                  </a:cubicBezTo>
                  <a:cubicBezTo>
                    <a:pt x="723" y="499"/>
                    <a:pt x="745" y="542"/>
                    <a:pt x="757" y="589"/>
                  </a:cubicBezTo>
                  <a:cubicBezTo>
                    <a:pt x="788" y="704"/>
                    <a:pt x="723" y="797"/>
                    <a:pt x="605" y="815"/>
                  </a:cubicBezTo>
                  <a:cubicBezTo>
                    <a:pt x="581" y="819"/>
                    <a:pt x="557" y="821"/>
                    <a:pt x="533" y="824"/>
                  </a:cubicBezTo>
                  <a:cubicBezTo>
                    <a:pt x="486" y="830"/>
                    <a:pt x="442" y="841"/>
                    <a:pt x="404" y="876"/>
                  </a:cubicBezTo>
                  <a:cubicBezTo>
                    <a:pt x="355" y="830"/>
                    <a:pt x="294" y="827"/>
                    <a:pt x="234" y="819"/>
                  </a:cubicBezTo>
                  <a:cubicBezTo>
                    <a:pt x="215" y="817"/>
                    <a:pt x="195" y="814"/>
                    <a:pt x="177" y="809"/>
                  </a:cubicBezTo>
                  <a:cubicBezTo>
                    <a:pt x="80" y="783"/>
                    <a:pt x="29" y="702"/>
                    <a:pt x="47" y="604"/>
                  </a:cubicBezTo>
                  <a:cubicBezTo>
                    <a:pt x="57" y="549"/>
                    <a:pt x="80" y="498"/>
                    <a:pt x="106" y="450"/>
                  </a:cubicBezTo>
                  <a:cubicBezTo>
                    <a:pt x="109" y="444"/>
                    <a:pt x="121" y="440"/>
                    <a:pt x="128" y="440"/>
                  </a:cubicBezTo>
                  <a:cubicBezTo>
                    <a:pt x="175" y="440"/>
                    <a:pt x="222" y="440"/>
                    <a:pt x="269" y="440"/>
                  </a:cubicBezTo>
                  <a:cubicBezTo>
                    <a:pt x="302" y="440"/>
                    <a:pt x="335" y="440"/>
                    <a:pt x="368" y="440"/>
                  </a:cubicBezTo>
                  <a:cubicBezTo>
                    <a:pt x="393" y="440"/>
                    <a:pt x="418" y="440"/>
                    <a:pt x="444" y="440"/>
                  </a:cubicBezTo>
                  <a:cubicBezTo>
                    <a:pt x="466" y="440"/>
                    <a:pt x="489" y="440"/>
                    <a:pt x="511" y="440"/>
                  </a:cubicBezTo>
                  <a:moveTo>
                    <a:pt x="277" y="407"/>
                  </a:moveTo>
                  <a:cubicBezTo>
                    <a:pt x="274" y="407"/>
                    <a:pt x="271" y="407"/>
                    <a:pt x="268" y="407"/>
                  </a:cubicBezTo>
                  <a:cubicBezTo>
                    <a:pt x="269" y="385"/>
                    <a:pt x="270" y="364"/>
                    <a:pt x="271" y="342"/>
                  </a:cubicBezTo>
                  <a:cubicBezTo>
                    <a:pt x="273" y="342"/>
                    <a:pt x="275" y="342"/>
                    <a:pt x="277" y="342"/>
                  </a:cubicBezTo>
                  <a:cubicBezTo>
                    <a:pt x="277" y="364"/>
                    <a:pt x="277" y="385"/>
                    <a:pt x="277" y="407"/>
                  </a:cubicBezTo>
                  <a:moveTo>
                    <a:pt x="201" y="408"/>
                  </a:moveTo>
                  <a:cubicBezTo>
                    <a:pt x="185" y="398"/>
                    <a:pt x="173" y="361"/>
                    <a:pt x="185" y="342"/>
                  </a:cubicBezTo>
                  <a:cubicBezTo>
                    <a:pt x="193" y="365"/>
                    <a:pt x="200" y="385"/>
                    <a:pt x="207" y="405"/>
                  </a:cubicBezTo>
                  <a:cubicBezTo>
                    <a:pt x="205" y="406"/>
                    <a:pt x="203" y="407"/>
                    <a:pt x="201" y="408"/>
                  </a:cubicBezTo>
                  <a:moveTo>
                    <a:pt x="258" y="411"/>
                  </a:moveTo>
                  <a:cubicBezTo>
                    <a:pt x="243" y="408"/>
                    <a:pt x="221" y="408"/>
                    <a:pt x="219" y="402"/>
                  </a:cubicBezTo>
                  <a:cubicBezTo>
                    <a:pt x="212" y="382"/>
                    <a:pt x="192" y="364"/>
                    <a:pt x="208" y="338"/>
                  </a:cubicBezTo>
                  <a:cubicBezTo>
                    <a:pt x="217" y="326"/>
                    <a:pt x="219" y="309"/>
                    <a:pt x="224" y="293"/>
                  </a:cubicBezTo>
                  <a:cubicBezTo>
                    <a:pt x="235" y="295"/>
                    <a:pt x="248" y="298"/>
                    <a:pt x="258" y="300"/>
                  </a:cubicBezTo>
                  <a:cubicBezTo>
                    <a:pt x="258" y="336"/>
                    <a:pt x="258" y="371"/>
                    <a:pt x="258" y="411"/>
                  </a:cubicBezTo>
                  <a:moveTo>
                    <a:pt x="301" y="82"/>
                  </a:moveTo>
                  <a:cubicBezTo>
                    <a:pt x="331" y="82"/>
                    <a:pt x="359" y="72"/>
                    <a:pt x="387" y="55"/>
                  </a:cubicBezTo>
                  <a:cubicBezTo>
                    <a:pt x="387" y="173"/>
                    <a:pt x="387" y="289"/>
                    <a:pt x="387" y="408"/>
                  </a:cubicBezTo>
                  <a:cubicBezTo>
                    <a:pt x="373" y="408"/>
                    <a:pt x="359" y="408"/>
                    <a:pt x="346" y="408"/>
                  </a:cubicBezTo>
                  <a:cubicBezTo>
                    <a:pt x="330" y="408"/>
                    <a:pt x="315" y="408"/>
                    <a:pt x="300" y="408"/>
                  </a:cubicBezTo>
                  <a:cubicBezTo>
                    <a:pt x="297" y="408"/>
                    <a:pt x="290" y="401"/>
                    <a:pt x="290" y="398"/>
                  </a:cubicBezTo>
                  <a:cubicBezTo>
                    <a:pt x="288" y="357"/>
                    <a:pt x="285" y="316"/>
                    <a:pt x="315" y="281"/>
                  </a:cubicBezTo>
                  <a:cubicBezTo>
                    <a:pt x="323" y="271"/>
                    <a:pt x="328" y="257"/>
                    <a:pt x="331" y="243"/>
                  </a:cubicBezTo>
                  <a:cubicBezTo>
                    <a:pt x="334" y="225"/>
                    <a:pt x="335" y="206"/>
                    <a:pt x="336" y="188"/>
                  </a:cubicBezTo>
                  <a:cubicBezTo>
                    <a:pt x="337" y="172"/>
                    <a:pt x="335" y="156"/>
                    <a:pt x="358" y="156"/>
                  </a:cubicBezTo>
                  <a:cubicBezTo>
                    <a:pt x="360" y="156"/>
                    <a:pt x="365" y="150"/>
                    <a:pt x="365" y="149"/>
                  </a:cubicBezTo>
                  <a:cubicBezTo>
                    <a:pt x="364" y="145"/>
                    <a:pt x="361" y="141"/>
                    <a:pt x="357" y="140"/>
                  </a:cubicBezTo>
                  <a:cubicBezTo>
                    <a:pt x="346" y="134"/>
                    <a:pt x="335" y="129"/>
                    <a:pt x="321" y="123"/>
                  </a:cubicBezTo>
                  <a:cubicBezTo>
                    <a:pt x="319" y="131"/>
                    <a:pt x="314" y="144"/>
                    <a:pt x="313" y="157"/>
                  </a:cubicBezTo>
                  <a:cubicBezTo>
                    <a:pt x="311" y="170"/>
                    <a:pt x="313" y="183"/>
                    <a:pt x="312" y="196"/>
                  </a:cubicBezTo>
                  <a:cubicBezTo>
                    <a:pt x="311" y="216"/>
                    <a:pt x="299" y="228"/>
                    <a:pt x="281" y="228"/>
                  </a:cubicBezTo>
                  <a:cubicBezTo>
                    <a:pt x="278" y="228"/>
                    <a:pt x="275" y="228"/>
                    <a:pt x="272" y="227"/>
                  </a:cubicBezTo>
                  <a:cubicBezTo>
                    <a:pt x="259" y="225"/>
                    <a:pt x="246" y="222"/>
                    <a:pt x="235" y="217"/>
                  </a:cubicBezTo>
                  <a:cubicBezTo>
                    <a:pt x="225" y="213"/>
                    <a:pt x="216" y="211"/>
                    <a:pt x="207" y="211"/>
                  </a:cubicBezTo>
                  <a:cubicBezTo>
                    <a:pt x="185" y="211"/>
                    <a:pt x="168" y="224"/>
                    <a:pt x="152" y="244"/>
                  </a:cubicBezTo>
                  <a:cubicBezTo>
                    <a:pt x="168" y="277"/>
                    <a:pt x="185" y="310"/>
                    <a:pt x="163" y="348"/>
                  </a:cubicBezTo>
                  <a:cubicBezTo>
                    <a:pt x="161" y="352"/>
                    <a:pt x="165" y="360"/>
                    <a:pt x="167" y="366"/>
                  </a:cubicBezTo>
                  <a:cubicBezTo>
                    <a:pt x="171" y="379"/>
                    <a:pt x="176" y="391"/>
                    <a:pt x="181" y="407"/>
                  </a:cubicBezTo>
                  <a:cubicBezTo>
                    <a:pt x="162" y="407"/>
                    <a:pt x="145" y="407"/>
                    <a:pt x="128" y="407"/>
                  </a:cubicBezTo>
                  <a:cubicBezTo>
                    <a:pt x="155" y="317"/>
                    <a:pt x="130" y="241"/>
                    <a:pt x="69" y="174"/>
                  </a:cubicBezTo>
                  <a:cubicBezTo>
                    <a:pt x="106" y="134"/>
                    <a:pt x="143" y="93"/>
                    <a:pt x="177" y="55"/>
                  </a:cubicBezTo>
                  <a:cubicBezTo>
                    <a:pt x="213" y="64"/>
                    <a:pt x="247" y="75"/>
                    <a:pt x="282" y="81"/>
                  </a:cubicBezTo>
                  <a:cubicBezTo>
                    <a:pt x="289" y="82"/>
                    <a:pt x="295" y="82"/>
                    <a:pt x="301" y="82"/>
                  </a:cubicBezTo>
                  <a:moveTo>
                    <a:pt x="515" y="82"/>
                  </a:moveTo>
                  <a:cubicBezTo>
                    <a:pt x="553" y="82"/>
                    <a:pt x="590" y="70"/>
                    <a:pt x="627" y="51"/>
                  </a:cubicBezTo>
                  <a:cubicBezTo>
                    <a:pt x="665" y="93"/>
                    <a:pt x="702" y="133"/>
                    <a:pt x="740" y="174"/>
                  </a:cubicBezTo>
                  <a:cubicBezTo>
                    <a:pt x="679" y="240"/>
                    <a:pt x="653" y="316"/>
                    <a:pt x="681" y="408"/>
                  </a:cubicBezTo>
                  <a:cubicBezTo>
                    <a:pt x="663" y="408"/>
                    <a:pt x="646" y="408"/>
                    <a:pt x="629" y="408"/>
                  </a:cubicBezTo>
                  <a:cubicBezTo>
                    <a:pt x="617" y="408"/>
                    <a:pt x="605" y="408"/>
                    <a:pt x="593" y="407"/>
                  </a:cubicBezTo>
                  <a:cubicBezTo>
                    <a:pt x="580" y="407"/>
                    <a:pt x="572" y="398"/>
                    <a:pt x="571" y="384"/>
                  </a:cubicBezTo>
                  <a:cubicBezTo>
                    <a:pt x="570" y="353"/>
                    <a:pt x="569" y="323"/>
                    <a:pt x="569" y="292"/>
                  </a:cubicBezTo>
                  <a:cubicBezTo>
                    <a:pt x="569" y="282"/>
                    <a:pt x="575" y="271"/>
                    <a:pt x="578" y="258"/>
                  </a:cubicBezTo>
                  <a:cubicBezTo>
                    <a:pt x="574" y="249"/>
                    <a:pt x="560" y="250"/>
                    <a:pt x="551" y="246"/>
                  </a:cubicBezTo>
                  <a:cubicBezTo>
                    <a:pt x="548" y="251"/>
                    <a:pt x="545" y="256"/>
                    <a:pt x="542" y="262"/>
                  </a:cubicBezTo>
                  <a:cubicBezTo>
                    <a:pt x="544" y="274"/>
                    <a:pt x="548" y="287"/>
                    <a:pt x="548" y="301"/>
                  </a:cubicBezTo>
                  <a:cubicBezTo>
                    <a:pt x="549" y="328"/>
                    <a:pt x="548" y="354"/>
                    <a:pt x="547" y="380"/>
                  </a:cubicBezTo>
                  <a:cubicBezTo>
                    <a:pt x="546" y="401"/>
                    <a:pt x="537" y="408"/>
                    <a:pt x="517" y="408"/>
                  </a:cubicBezTo>
                  <a:cubicBezTo>
                    <a:pt x="504" y="408"/>
                    <a:pt x="491" y="408"/>
                    <a:pt x="478" y="408"/>
                  </a:cubicBezTo>
                  <a:cubicBezTo>
                    <a:pt x="459" y="408"/>
                    <a:pt x="440" y="408"/>
                    <a:pt x="420" y="408"/>
                  </a:cubicBezTo>
                  <a:cubicBezTo>
                    <a:pt x="420" y="290"/>
                    <a:pt x="420" y="174"/>
                    <a:pt x="420" y="55"/>
                  </a:cubicBezTo>
                  <a:cubicBezTo>
                    <a:pt x="452" y="74"/>
                    <a:pt x="484" y="82"/>
                    <a:pt x="515" y="82"/>
                  </a:cubicBezTo>
                  <a:moveTo>
                    <a:pt x="404" y="0"/>
                  </a:moveTo>
                  <a:cubicBezTo>
                    <a:pt x="368" y="37"/>
                    <a:pt x="332" y="52"/>
                    <a:pt x="294" y="52"/>
                  </a:cubicBezTo>
                  <a:cubicBezTo>
                    <a:pt x="255" y="52"/>
                    <a:pt x="215" y="35"/>
                    <a:pt x="174" y="12"/>
                  </a:cubicBezTo>
                  <a:cubicBezTo>
                    <a:pt x="123" y="68"/>
                    <a:pt x="72" y="123"/>
                    <a:pt x="21" y="178"/>
                  </a:cubicBezTo>
                  <a:cubicBezTo>
                    <a:pt x="22" y="179"/>
                    <a:pt x="22" y="180"/>
                    <a:pt x="23" y="181"/>
                  </a:cubicBezTo>
                  <a:cubicBezTo>
                    <a:pt x="108" y="240"/>
                    <a:pt x="129" y="335"/>
                    <a:pt x="83" y="427"/>
                  </a:cubicBezTo>
                  <a:cubicBezTo>
                    <a:pt x="59" y="476"/>
                    <a:pt x="37" y="526"/>
                    <a:pt x="22" y="578"/>
                  </a:cubicBezTo>
                  <a:cubicBezTo>
                    <a:pt x="0" y="653"/>
                    <a:pt x="11" y="724"/>
                    <a:pt x="69" y="782"/>
                  </a:cubicBezTo>
                  <a:cubicBezTo>
                    <a:pt x="113" y="826"/>
                    <a:pt x="168" y="843"/>
                    <a:pt x="229" y="850"/>
                  </a:cubicBezTo>
                  <a:cubicBezTo>
                    <a:pt x="293" y="857"/>
                    <a:pt x="360" y="859"/>
                    <a:pt x="403" y="922"/>
                  </a:cubicBezTo>
                  <a:cubicBezTo>
                    <a:pt x="456" y="863"/>
                    <a:pt x="493" y="861"/>
                    <a:pt x="550" y="853"/>
                  </a:cubicBezTo>
                  <a:cubicBezTo>
                    <a:pt x="570" y="851"/>
                    <a:pt x="591" y="849"/>
                    <a:pt x="611" y="846"/>
                  </a:cubicBezTo>
                  <a:cubicBezTo>
                    <a:pt x="747" y="824"/>
                    <a:pt x="819" y="716"/>
                    <a:pt x="788" y="581"/>
                  </a:cubicBezTo>
                  <a:cubicBezTo>
                    <a:pt x="775" y="524"/>
                    <a:pt x="751" y="472"/>
                    <a:pt x="723" y="421"/>
                  </a:cubicBezTo>
                  <a:cubicBezTo>
                    <a:pt x="697" y="374"/>
                    <a:pt x="694" y="325"/>
                    <a:pt x="712" y="274"/>
                  </a:cubicBezTo>
                  <a:cubicBezTo>
                    <a:pt x="727" y="234"/>
                    <a:pt x="751" y="201"/>
                    <a:pt x="788" y="179"/>
                  </a:cubicBezTo>
                  <a:cubicBezTo>
                    <a:pt x="736" y="123"/>
                    <a:pt x="685" y="67"/>
                    <a:pt x="635" y="12"/>
                  </a:cubicBezTo>
                  <a:cubicBezTo>
                    <a:pt x="592" y="37"/>
                    <a:pt x="552" y="51"/>
                    <a:pt x="515" y="51"/>
                  </a:cubicBezTo>
                  <a:cubicBezTo>
                    <a:pt x="475" y="51"/>
                    <a:pt x="439" y="35"/>
                    <a:pt x="404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1" name="Freeform 390">
              <a:extLst>
                <a:ext uri="{FF2B5EF4-FFF2-40B4-BE49-F238E27FC236}">
                  <a16:creationId xmlns:a16="http://schemas.microsoft.com/office/drawing/2014/main" id="{F4FF5F61-00BD-4281-9C39-8EBECF76AD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67944" y="2882075"/>
              <a:ext cx="3613322" cy="2210609"/>
            </a:xfrm>
            <a:custGeom>
              <a:avLst/>
              <a:gdLst>
                <a:gd name="T0" fmla="*/ 551 w 1137"/>
                <a:gd name="T1" fmla="*/ 591 h 695"/>
                <a:gd name="T2" fmla="*/ 566 w 1137"/>
                <a:gd name="T3" fmla="*/ 581 h 695"/>
                <a:gd name="T4" fmla="*/ 508 w 1137"/>
                <a:gd name="T5" fmla="*/ 585 h 695"/>
                <a:gd name="T6" fmla="*/ 510 w 1137"/>
                <a:gd name="T7" fmla="*/ 578 h 695"/>
                <a:gd name="T8" fmla="*/ 881 w 1137"/>
                <a:gd name="T9" fmla="*/ 492 h 695"/>
                <a:gd name="T10" fmla="*/ 943 w 1137"/>
                <a:gd name="T11" fmla="*/ 0 h 695"/>
                <a:gd name="T12" fmla="*/ 996 w 1137"/>
                <a:gd name="T13" fmla="*/ 258 h 695"/>
                <a:gd name="T14" fmla="*/ 859 w 1137"/>
                <a:gd name="T15" fmla="*/ 472 h 695"/>
                <a:gd name="T16" fmla="*/ 679 w 1137"/>
                <a:gd name="T17" fmla="*/ 515 h 695"/>
                <a:gd name="T18" fmla="*/ 539 w 1137"/>
                <a:gd name="T19" fmla="*/ 587 h 695"/>
                <a:gd name="T20" fmla="*/ 644 w 1137"/>
                <a:gd name="T21" fmla="*/ 482 h 695"/>
                <a:gd name="T22" fmla="*/ 434 w 1137"/>
                <a:gd name="T23" fmla="*/ 483 h 695"/>
                <a:gd name="T24" fmla="*/ 400 w 1137"/>
                <a:gd name="T25" fmla="*/ 497 h 695"/>
                <a:gd name="T26" fmla="*/ 414 w 1137"/>
                <a:gd name="T27" fmla="*/ 518 h 695"/>
                <a:gd name="T28" fmla="*/ 242 w 1137"/>
                <a:gd name="T29" fmla="*/ 518 h 695"/>
                <a:gd name="T30" fmla="*/ 184 w 1137"/>
                <a:gd name="T31" fmla="*/ 531 h 695"/>
                <a:gd name="T32" fmla="*/ 432 w 1137"/>
                <a:gd name="T33" fmla="*/ 610 h 695"/>
                <a:gd name="T34" fmla="*/ 289 w 1137"/>
                <a:gd name="T35" fmla="*/ 575 h 695"/>
                <a:gd name="T36" fmla="*/ 173 w 1137"/>
                <a:gd name="T37" fmla="*/ 572 h 695"/>
                <a:gd name="T38" fmla="*/ 239 w 1137"/>
                <a:gd name="T39" fmla="*/ 594 h 695"/>
                <a:gd name="T40" fmla="*/ 443 w 1137"/>
                <a:gd name="T41" fmla="*/ 645 h 695"/>
                <a:gd name="T42" fmla="*/ 443 w 1137"/>
                <a:gd name="T43" fmla="*/ 657 h 695"/>
                <a:gd name="T44" fmla="*/ 294 w 1137"/>
                <a:gd name="T45" fmla="*/ 604 h 695"/>
                <a:gd name="T46" fmla="*/ 139 w 1137"/>
                <a:gd name="T47" fmla="*/ 626 h 695"/>
                <a:gd name="T48" fmla="*/ 185 w 1137"/>
                <a:gd name="T49" fmla="*/ 636 h 695"/>
                <a:gd name="T50" fmla="*/ 327 w 1137"/>
                <a:gd name="T51" fmla="*/ 623 h 695"/>
                <a:gd name="T52" fmla="*/ 291 w 1137"/>
                <a:gd name="T53" fmla="*/ 694 h 695"/>
                <a:gd name="T54" fmla="*/ 392 w 1137"/>
                <a:gd name="T55" fmla="*/ 665 h 695"/>
                <a:gd name="T56" fmla="*/ 440 w 1137"/>
                <a:gd name="T57" fmla="*/ 668 h 695"/>
                <a:gd name="T58" fmla="*/ 560 w 1137"/>
                <a:gd name="T59" fmla="*/ 626 h 695"/>
                <a:gd name="T60" fmla="*/ 641 w 1137"/>
                <a:gd name="T61" fmla="*/ 653 h 695"/>
                <a:gd name="T62" fmla="*/ 559 w 1137"/>
                <a:gd name="T63" fmla="*/ 640 h 695"/>
                <a:gd name="T64" fmla="*/ 652 w 1137"/>
                <a:gd name="T65" fmla="*/ 668 h 695"/>
                <a:gd name="T66" fmla="*/ 779 w 1137"/>
                <a:gd name="T67" fmla="*/ 694 h 695"/>
                <a:gd name="T68" fmla="*/ 791 w 1137"/>
                <a:gd name="T69" fmla="*/ 635 h 695"/>
                <a:gd name="T70" fmla="*/ 880 w 1137"/>
                <a:gd name="T71" fmla="*/ 636 h 695"/>
                <a:gd name="T72" fmla="*/ 821 w 1137"/>
                <a:gd name="T73" fmla="*/ 612 h 695"/>
                <a:gd name="T74" fmla="*/ 713 w 1137"/>
                <a:gd name="T75" fmla="*/ 622 h 695"/>
                <a:gd name="T76" fmla="*/ 853 w 1137"/>
                <a:gd name="T77" fmla="*/ 594 h 695"/>
                <a:gd name="T78" fmla="*/ 935 w 1137"/>
                <a:gd name="T79" fmla="*/ 566 h 695"/>
                <a:gd name="T80" fmla="*/ 808 w 1137"/>
                <a:gd name="T81" fmla="*/ 579 h 695"/>
                <a:gd name="T82" fmla="*/ 687 w 1137"/>
                <a:gd name="T83" fmla="*/ 616 h 695"/>
                <a:gd name="T84" fmla="*/ 628 w 1137"/>
                <a:gd name="T85" fmla="*/ 591 h 695"/>
                <a:gd name="T86" fmla="*/ 899 w 1137"/>
                <a:gd name="T87" fmla="*/ 516 h 695"/>
                <a:gd name="T88" fmla="*/ 1103 w 1137"/>
                <a:gd name="T89" fmla="*/ 462 h 695"/>
                <a:gd name="T90" fmla="*/ 877 w 1137"/>
                <a:gd name="T91" fmla="*/ 475 h 695"/>
                <a:gd name="T92" fmla="*/ 974 w 1137"/>
                <a:gd name="T93" fmla="*/ 360 h 695"/>
                <a:gd name="T94" fmla="*/ 1040 w 1137"/>
                <a:gd name="T95" fmla="*/ 287 h 695"/>
                <a:gd name="T96" fmla="*/ 999 w 1137"/>
                <a:gd name="T97" fmla="*/ 77 h 695"/>
                <a:gd name="T98" fmla="*/ 982 w 1137"/>
                <a:gd name="T99" fmla="*/ 21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37" h="695">
                  <a:moveTo>
                    <a:pt x="531" y="612"/>
                  </a:moveTo>
                  <a:cubicBezTo>
                    <a:pt x="531" y="606"/>
                    <a:pt x="530" y="599"/>
                    <a:pt x="530" y="591"/>
                  </a:cubicBezTo>
                  <a:cubicBezTo>
                    <a:pt x="537" y="591"/>
                    <a:pt x="543" y="591"/>
                    <a:pt x="551" y="591"/>
                  </a:cubicBezTo>
                  <a:cubicBezTo>
                    <a:pt x="550" y="599"/>
                    <a:pt x="550" y="605"/>
                    <a:pt x="549" y="612"/>
                  </a:cubicBezTo>
                  <a:cubicBezTo>
                    <a:pt x="543" y="612"/>
                    <a:pt x="538" y="612"/>
                    <a:pt x="531" y="612"/>
                  </a:cubicBezTo>
                  <a:moveTo>
                    <a:pt x="566" y="581"/>
                  </a:moveTo>
                  <a:cubicBezTo>
                    <a:pt x="592" y="556"/>
                    <a:pt x="622" y="545"/>
                    <a:pt x="656" y="543"/>
                  </a:cubicBezTo>
                  <a:cubicBezTo>
                    <a:pt x="631" y="566"/>
                    <a:pt x="600" y="577"/>
                    <a:pt x="566" y="581"/>
                  </a:cubicBezTo>
                  <a:moveTo>
                    <a:pt x="508" y="585"/>
                  </a:moveTo>
                  <a:cubicBezTo>
                    <a:pt x="477" y="574"/>
                    <a:pt x="447" y="562"/>
                    <a:pt x="417" y="551"/>
                  </a:cubicBezTo>
                  <a:cubicBezTo>
                    <a:pt x="417" y="548"/>
                    <a:pt x="418" y="545"/>
                    <a:pt x="419" y="543"/>
                  </a:cubicBezTo>
                  <a:cubicBezTo>
                    <a:pt x="453" y="546"/>
                    <a:pt x="484" y="556"/>
                    <a:pt x="510" y="578"/>
                  </a:cubicBezTo>
                  <a:cubicBezTo>
                    <a:pt x="509" y="580"/>
                    <a:pt x="509" y="583"/>
                    <a:pt x="508" y="585"/>
                  </a:cubicBezTo>
                  <a:moveTo>
                    <a:pt x="882" y="497"/>
                  </a:moveTo>
                  <a:cubicBezTo>
                    <a:pt x="882" y="495"/>
                    <a:pt x="881" y="494"/>
                    <a:pt x="881" y="492"/>
                  </a:cubicBezTo>
                  <a:cubicBezTo>
                    <a:pt x="932" y="480"/>
                    <a:pt x="984" y="468"/>
                    <a:pt x="1035" y="456"/>
                  </a:cubicBezTo>
                  <a:cubicBezTo>
                    <a:pt x="986" y="478"/>
                    <a:pt x="936" y="495"/>
                    <a:pt x="882" y="497"/>
                  </a:cubicBezTo>
                  <a:moveTo>
                    <a:pt x="943" y="0"/>
                  </a:moveTo>
                  <a:cubicBezTo>
                    <a:pt x="948" y="47"/>
                    <a:pt x="951" y="88"/>
                    <a:pt x="956" y="129"/>
                  </a:cubicBezTo>
                  <a:cubicBezTo>
                    <a:pt x="962" y="172"/>
                    <a:pt x="986" y="208"/>
                    <a:pt x="1011" y="239"/>
                  </a:cubicBezTo>
                  <a:cubicBezTo>
                    <a:pt x="1005" y="247"/>
                    <a:pt x="996" y="252"/>
                    <a:pt x="996" y="258"/>
                  </a:cubicBezTo>
                  <a:cubicBezTo>
                    <a:pt x="997" y="281"/>
                    <a:pt x="980" y="291"/>
                    <a:pt x="965" y="304"/>
                  </a:cubicBezTo>
                  <a:cubicBezTo>
                    <a:pt x="951" y="316"/>
                    <a:pt x="936" y="329"/>
                    <a:pt x="922" y="342"/>
                  </a:cubicBezTo>
                  <a:cubicBezTo>
                    <a:pt x="885" y="377"/>
                    <a:pt x="870" y="423"/>
                    <a:pt x="859" y="472"/>
                  </a:cubicBezTo>
                  <a:cubicBezTo>
                    <a:pt x="857" y="480"/>
                    <a:pt x="852" y="492"/>
                    <a:pt x="846" y="495"/>
                  </a:cubicBezTo>
                  <a:cubicBezTo>
                    <a:pt x="800" y="513"/>
                    <a:pt x="753" y="529"/>
                    <a:pt x="707" y="546"/>
                  </a:cubicBezTo>
                  <a:cubicBezTo>
                    <a:pt x="697" y="522"/>
                    <a:pt x="694" y="515"/>
                    <a:pt x="679" y="515"/>
                  </a:cubicBezTo>
                  <a:cubicBezTo>
                    <a:pt x="674" y="515"/>
                    <a:pt x="668" y="516"/>
                    <a:pt x="660" y="517"/>
                  </a:cubicBezTo>
                  <a:cubicBezTo>
                    <a:pt x="617" y="522"/>
                    <a:pt x="582" y="542"/>
                    <a:pt x="554" y="574"/>
                  </a:cubicBezTo>
                  <a:cubicBezTo>
                    <a:pt x="549" y="579"/>
                    <a:pt x="544" y="583"/>
                    <a:pt x="539" y="587"/>
                  </a:cubicBezTo>
                  <a:cubicBezTo>
                    <a:pt x="538" y="585"/>
                    <a:pt x="536" y="584"/>
                    <a:pt x="535" y="582"/>
                  </a:cubicBezTo>
                  <a:cubicBezTo>
                    <a:pt x="563" y="524"/>
                    <a:pt x="610" y="496"/>
                    <a:pt x="676" y="495"/>
                  </a:cubicBezTo>
                  <a:cubicBezTo>
                    <a:pt x="667" y="486"/>
                    <a:pt x="656" y="482"/>
                    <a:pt x="644" y="482"/>
                  </a:cubicBezTo>
                  <a:cubicBezTo>
                    <a:pt x="616" y="482"/>
                    <a:pt x="580" y="507"/>
                    <a:pt x="537" y="555"/>
                  </a:cubicBezTo>
                  <a:cubicBezTo>
                    <a:pt x="533" y="549"/>
                    <a:pt x="529" y="543"/>
                    <a:pt x="524" y="538"/>
                  </a:cubicBezTo>
                  <a:cubicBezTo>
                    <a:pt x="502" y="507"/>
                    <a:pt x="471" y="491"/>
                    <a:pt x="434" y="483"/>
                  </a:cubicBezTo>
                  <a:cubicBezTo>
                    <a:pt x="431" y="483"/>
                    <a:pt x="427" y="482"/>
                    <a:pt x="423" y="482"/>
                  </a:cubicBezTo>
                  <a:cubicBezTo>
                    <a:pt x="414" y="482"/>
                    <a:pt x="404" y="486"/>
                    <a:pt x="397" y="497"/>
                  </a:cubicBezTo>
                  <a:cubicBezTo>
                    <a:pt x="398" y="497"/>
                    <a:pt x="399" y="497"/>
                    <a:pt x="400" y="497"/>
                  </a:cubicBezTo>
                  <a:cubicBezTo>
                    <a:pt x="452" y="497"/>
                    <a:pt x="493" y="515"/>
                    <a:pt x="524" y="554"/>
                  </a:cubicBezTo>
                  <a:cubicBezTo>
                    <a:pt x="528" y="559"/>
                    <a:pt x="528" y="567"/>
                    <a:pt x="530" y="574"/>
                  </a:cubicBezTo>
                  <a:cubicBezTo>
                    <a:pt x="479" y="535"/>
                    <a:pt x="459" y="524"/>
                    <a:pt x="414" y="518"/>
                  </a:cubicBezTo>
                  <a:cubicBezTo>
                    <a:pt x="407" y="517"/>
                    <a:pt x="402" y="517"/>
                    <a:pt x="397" y="517"/>
                  </a:cubicBezTo>
                  <a:cubicBezTo>
                    <a:pt x="381" y="517"/>
                    <a:pt x="376" y="523"/>
                    <a:pt x="370" y="544"/>
                  </a:cubicBezTo>
                  <a:cubicBezTo>
                    <a:pt x="327" y="535"/>
                    <a:pt x="284" y="525"/>
                    <a:pt x="242" y="518"/>
                  </a:cubicBezTo>
                  <a:cubicBezTo>
                    <a:pt x="179" y="509"/>
                    <a:pt x="121" y="488"/>
                    <a:pt x="65" y="461"/>
                  </a:cubicBezTo>
                  <a:cubicBezTo>
                    <a:pt x="43" y="451"/>
                    <a:pt x="22" y="439"/>
                    <a:pt x="0" y="428"/>
                  </a:cubicBezTo>
                  <a:cubicBezTo>
                    <a:pt x="55" y="474"/>
                    <a:pt x="116" y="510"/>
                    <a:pt x="184" y="531"/>
                  </a:cubicBezTo>
                  <a:cubicBezTo>
                    <a:pt x="245" y="549"/>
                    <a:pt x="307" y="560"/>
                    <a:pt x="369" y="574"/>
                  </a:cubicBezTo>
                  <a:cubicBezTo>
                    <a:pt x="404" y="582"/>
                    <a:pt x="439" y="590"/>
                    <a:pt x="474" y="598"/>
                  </a:cubicBezTo>
                  <a:cubicBezTo>
                    <a:pt x="460" y="605"/>
                    <a:pt x="446" y="606"/>
                    <a:pt x="432" y="610"/>
                  </a:cubicBezTo>
                  <a:cubicBezTo>
                    <a:pt x="424" y="612"/>
                    <a:pt x="417" y="614"/>
                    <a:pt x="409" y="614"/>
                  </a:cubicBezTo>
                  <a:cubicBezTo>
                    <a:pt x="395" y="614"/>
                    <a:pt x="381" y="609"/>
                    <a:pt x="368" y="599"/>
                  </a:cubicBezTo>
                  <a:cubicBezTo>
                    <a:pt x="344" y="581"/>
                    <a:pt x="317" y="575"/>
                    <a:pt x="289" y="575"/>
                  </a:cubicBezTo>
                  <a:cubicBezTo>
                    <a:pt x="281" y="575"/>
                    <a:pt x="273" y="575"/>
                    <a:pt x="265" y="576"/>
                  </a:cubicBezTo>
                  <a:cubicBezTo>
                    <a:pt x="258" y="577"/>
                    <a:pt x="252" y="577"/>
                    <a:pt x="245" y="577"/>
                  </a:cubicBezTo>
                  <a:cubicBezTo>
                    <a:pt x="221" y="577"/>
                    <a:pt x="197" y="574"/>
                    <a:pt x="173" y="572"/>
                  </a:cubicBezTo>
                  <a:cubicBezTo>
                    <a:pt x="162" y="572"/>
                    <a:pt x="151" y="569"/>
                    <a:pt x="136" y="566"/>
                  </a:cubicBezTo>
                  <a:cubicBezTo>
                    <a:pt x="159" y="590"/>
                    <a:pt x="184" y="597"/>
                    <a:pt x="209" y="597"/>
                  </a:cubicBezTo>
                  <a:cubicBezTo>
                    <a:pt x="219" y="597"/>
                    <a:pt x="229" y="596"/>
                    <a:pt x="239" y="594"/>
                  </a:cubicBezTo>
                  <a:cubicBezTo>
                    <a:pt x="256" y="591"/>
                    <a:pt x="272" y="589"/>
                    <a:pt x="288" y="589"/>
                  </a:cubicBezTo>
                  <a:cubicBezTo>
                    <a:pt x="324" y="589"/>
                    <a:pt x="358" y="599"/>
                    <a:pt x="390" y="625"/>
                  </a:cubicBezTo>
                  <a:cubicBezTo>
                    <a:pt x="407" y="638"/>
                    <a:pt x="424" y="645"/>
                    <a:pt x="443" y="645"/>
                  </a:cubicBezTo>
                  <a:cubicBezTo>
                    <a:pt x="458" y="645"/>
                    <a:pt x="473" y="640"/>
                    <a:pt x="489" y="632"/>
                  </a:cubicBezTo>
                  <a:cubicBezTo>
                    <a:pt x="497" y="627"/>
                    <a:pt x="506" y="626"/>
                    <a:pt x="514" y="623"/>
                  </a:cubicBezTo>
                  <a:cubicBezTo>
                    <a:pt x="485" y="646"/>
                    <a:pt x="464" y="657"/>
                    <a:pt x="443" y="657"/>
                  </a:cubicBezTo>
                  <a:cubicBezTo>
                    <a:pt x="424" y="657"/>
                    <a:pt x="405" y="649"/>
                    <a:pt x="379" y="633"/>
                  </a:cubicBezTo>
                  <a:cubicBezTo>
                    <a:pt x="374" y="630"/>
                    <a:pt x="369" y="627"/>
                    <a:pt x="364" y="624"/>
                  </a:cubicBezTo>
                  <a:cubicBezTo>
                    <a:pt x="341" y="610"/>
                    <a:pt x="318" y="604"/>
                    <a:pt x="294" y="604"/>
                  </a:cubicBezTo>
                  <a:cubicBezTo>
                    <a:pt x="282" y="604"/>
                    <a:pt x="270" y="606"/>
                    <a:pt x="258" y="608"/>
                  </a:cubicBezTo>
                  <a:cubicBezTo>
                    <a:pt x="234" y="613"/>
                    <a:pt x="210" y="613"/>
                    <a:pt x="186" y="616"/>
                  </a:cubicBezTo>
                  <a:cubicBezTo>
                    <a:pt x="170" y="619"/>
                    <a:pt x="154" y="623"/>
                    <a:pt x="139" y="626"/>
                  </a:cubicBezTo>
                  <a:cubicBezTo>
                    <a:pt x="139" y="628"/>
                    <a:pt x="139" y="631"/>
                    <a:pt x="140" y="633"/>
                  </a:cubicBezTo>
                  <a:cubicBezTo>
                    <a:pt x="146" y="634"/>
                    <a:pt x="153" y="635"/>
                    <a:pt x="160" y="635"/>
                  </a:cubicBezTo>
                  <a:cubicBezTo>
                    <a:pt x="168" y="635"/>
                    <a:pt x="177" y="636"/>
                    <a:pt x="185" y="636"/>
                  </a:cubicBezTo>
                  <a:cubicBezTo>
                    <a:pt x="218" y="636"/>
                    <a:pt x="250" y="632"/>
                    <a:pt x="282" y="623"/>
                  </a:cubicBezTo>
                  <a:cubicBezTo>
                    <a:pt x="296" y="619"/>
                    <a:pt x="312" y="619"/>
                    <a:pt x="326" y="618"/>
                  </a:cubicBezTo>
                  <a:cubicBezTo>
                    <a:pt x="326" y="619"/>
                    <a:pt x="327" y="621"/>
                    <a:pt x="327" y="623"/>
                  </a:cubicBezTo>
                  <a:cubicBezTo>
                    <a:pt x="311" y="628"/>
                    <a:pt x="294" y="631"/>
                    <a:pt x="280" y="638"/>
                  </a:cubicBezTo>
                  <a:cubicBezTo>
                    <a:pt x="265" y="645"/>
                    <a:pt x="260" y="658"/>
                    <a:pt x="264" y="674"/>
                  </a:cubicBezTo>
                  <a:cubicBezTo>
                    <a:pt x="267" y="688"/>
                    <a:pt x="278" y="694"/>
                    <a:pt x="291" y="694"/>
                  </a:cubicBezTo>
                  <a:cubicBezTo>
                    <a:pt x="291" y="694"/>
                    <a:pt x="291" y="694"/>
                    <a:pt x="291" y="694"/>
                  </a:cubicBezTo>
                  <a:cubicBezTo>
                    <a:pt x="303" y="694"/>
                    <a:pt x="317" y="693"/>
                    <a:pt x="328" y="689"/>
                  </a:cubicBezTo>
                  <a:cubicBezTo>
                    <a:pt x="350" y="683"/>
                    <a:pt x="370" y="673"/>
                    <a:pt x="392" y="665"/>
                  </a:cubicBezTo>
                  <a:cubicBezTo>
                    <a:pt x="396" y="664"/>
                    <a:pt x="401" y="663"/>
                    <a:pt x="405" y="663"/>
                  </a:cubicBezTo>
                  <a:cubicBezTo>
                    <a:pt x="407" y="663"/>
                    <a:pt x="408" y="663"/>
                    <a:pt x="410" y="663"/>
                  </a:cubicBezTo>
                  <a:cubicBezTo>
                    <a:pt x="421" y="667"/>
                    <a:pt x="431" y="668"/>
                    <a:pt x="440" y="668"/>
                  </a:cubicBezTo>
                  <a:cubicBezTo>
                    <a:pt x="470" y="668"/>
                    <a:pt x="495" y="653"/>
                    <a:pt x="518" y="630"/>
                  </a:cubicBezTo>
                  <a:cubicBezTo>
                    <a:pt x="526" y="623"/>
                    <a:pt x="533" y="619"/>
                    <a:pt x="541" y="619"/>
                  </a:cubicBezTo>
                  <a:cubicBezTo>
                    <a:pt x="547" y="619"/>
                    <a:pt x="553" y="621"/>
                    <a:pt x="560" y="626"/>
                  </a:cubicBezTo>
                  <a:cubicBezTo>
                    <a:pt x="583" y="645"/>
                    <a:pt x="609" y="653"/>
                    <a:pt x="638" y="653"/>
                  </a:cubicBezTo>
                  <a:cubicBezTo>
                    <a:pt x="639" y="653"/>
                    <a:pt x="640" y="653"/>
                    <a:pt x="641" y="653"/>
                  </a:cubicBezTo>
                  <a:cubicBezTo>
                    <a:pt x="641" y="653"/>
                    <a:pt x="641" y="653"/>
                    <a:pt x="641" y="653"/>
                  </a:cubicBezTo>
                  <a:cubicBezTo>
                    <a:pt x="646" y="653"/>
                    <a:pt x="652" y="654"/>
                    <a:pt x="657" y="655"/>
                  </a:cubicBezTo>
                  <a:cubicBezTo>
                    <a:pt x="644" y="660"/>
                    <a:pt x="632" y="662"/>
                    <a:pt x="620" y="662"/>
                  </a:cubicBezTo>
                  <a:cubicBezTo>
                    <a:pt x="599" y="662"/>
                    <a:pt x="578" y="655"/>
                    <a:pt x="559" y="640"/>
                  </a:cubicBezTo>
                  <a:cubicBezTo>
                    <a:pt x="567" y="650"/>
                    <a:pt x="576" y="660"/>
                    <a:pt x="586" y="663"/>
                  </a:cubicBezTo>
                  <a:cubicBezTo>
                    <a:pt x="602" y="666"/>
                    <a:pt x="619" y="669"/>
                    <a:pt x="635" y="669"/>
                  </a:cubicBezTo>
                  <a:cubicBezTo>
                    <a:pt x="641" y="669"/>
                    <a:pt x="647" y="669"/>
                    <a:pt x="652" y="668"/>
                  </a:cubicBezTo>
                  <a:cubicBezTo>
                    <a:pt x="659" y="667"/>
                    <a:pt x="665" y="666"/>
                    <a:pt x="671" y="666"/>
                  </a:cubicBezTo>
                  <a:cubicBezTo>
                    <a:pt x="683" y="666"/>
                    <a:pt x="694" y="668"/>
                    <a:pt x="706" y="673"/>
                  </a:cubicBezTo>
                  <a:cubicBezTo>
                    <a:pt x="729" y="682"/>
                    <a:pt x="754" y="690"/>
                    <a:pt x="779" y="694"/>
                  </a:cubicBezTo>
                  <a:cubicBezTo>
                    <a:pt x="781" y="695"/>
                    <a:pt x="784" y="695"/>
                    <a:pt x="786" y="695"/>
                  </a:cubicBezTo>
                  <a:cubicBezTo>
                    <a:pt x="798" y="695"/>
                    <a:pt x="810" y="688"/>
                    <a:pt x="813" y="673"/>
                  </a:cubicBezTo>
                  <a:cubicBezTo>
                    <a:pt x="816" y="654"/>
                    <a:pt x="807" y="642"/>
                    <a:pt x="791" y="635"/>
                  </a:cubicBezTo>
                  <a:cubicBezTo>
                    <a:pt x="781" y="631"/>
                    <a:pt x="771" y="629"/>
                    <a:pt x="761" y="626"/>
                  </a:cubicBezTo>
                  <a:cubicBezTo>
                    <a:pt x="761" y="624"/>
                    <a:pt x="762" y="622"/>
                    <a:pt x="762" y="621"/>
                  </a:cubicBezTo>
                  <a:cubicBezTo>
                    <a:pt x="801" y="628"/>
                    <a:pt x="840" y="636"/>
                    <a:pt x="880" y="636"/>
                  </a:cubicBezTo>
                  <a:cubicBezTo>
                    <a:pt x="899" y="636"/>
                    <a:pt x="919" y="634"/>
                    <a:pt x="939" y="629"/>
                  </a:cubicBezTo>
                  <a:cubicBezTo>
                    <a:pt x="926" y="623"/>
                    <a:pt x="912" y="619"/>
                    <a:pt x="897" y="617"/>
                  </a:cubicBezTo>
                  <a:cubicBezTo>
                    <a:pt x="872" y="614"/>
                    <a:pt x="846" y="616"/>
                    <a:pt x="821" y="612"/>
                  </a:cubicBezTo>
                  <a:cubicBezTo>
                    <a:pt x="810" y="610"/>
                    <a:pt x="799" y="609"/>
                    <a:pt x="788" y="609"/>
                  </a:cubicBezTo>
                  <a:cubicBezTo>
                    <a:pt x="771" y="609"/>
                    <a:pt x="754" y="611"/>
                    <a:pt x="737" y="617"/>
                  </a:cubicBezTo>
                  <a:cubicBezTo>
                    <a:pt x="729" y="620"/>
                    <a:pt x="721" y="620"/>
                    <a:pt x="713" y="622"/>
                  </a:cubicBezTo>
                  <a:cubicBezTo>
                    <a:pt x="733" y="599"/>
                    <a:pt x="756" y="591"/>
                    <a:pt x="784" y="591"/>
                  </a:cubicBezTo>
                  <a:cubicBezTo>
                    <a:pt x="787" y="591"/>
                    <a:pt x="790" y="591"/>
                    <a:pt x="793" y="592"/>
                  </a:cubicBezTo>
                  <a:cubicBezTo>
                    <a:pt x="813" y="593"/>
                    <a:pt x="833" y="594"/>
                    <a:pt x="853" y="594"/>
                  </a:cubicBezTo>
                  <a:cubicBezTo>
                    <a:pt x="868" y="594"/>
                    <a:pt x="882" y="593"/>
                    <a:pt x="896" y="592"/>
                  </a:cubicBezTo>
                  <a:cubicBezTo>
                    <a:pt x="911" y="591"/>
                    <a:pt x="924" y="579"/>
                    <a:pt x="938" y="572"/>
                  </a:cubicBezTo>
                  <a:cubicBezTo>
                    <a:pt x="937" y="570"/>
                    <a:pt x="936" y="568"/>
                    <a:pt x="935" y="566"/>
                  </a:cubicBezTo>
                  <a:cubicBezTo>
                    <a:pt x="930" y="567"/>
                    <a:pt x="925" y="568"/>
                    <a:pt x="920" y="569"/>
                  </a:cubicBezTo>
                  <a:cubicBezTo>
                    <a:pt x="892" y="576"/>
                    <a:pt x="865" y="581"/>
                    <a:pt x="836" y="581"/>
                  </a:cubicBezTo>
                  <a:cubicBezTo>
                    <a:pt x="827" y="581"/>
                    <a:pt x="817" y="580"/>
                    <a:pt x="808" y="579"/>
                  </a:cubicBezTo>
                  <a:cubicBezTo>
                    <a:pt x="801" y="578"/>
                    <a:pt x="794" y="578"/>
                    <a:pt x="788" y="578"/>
                  </a:cubicBezTo>
                  <a:cubicBezTo>
                    <a:pt x="758" y="578"/>
                    <a:pt x="731" y="587"/>
                    <a:pt x="706" y="606"/>
                  </a:cubicBezTo>
                  <a:cubicBezTo>
                    <a:pt x="700" y="610"/>
                    <a:pt x="693" y="616"/>
                    <a:pt x="687" y="616"/>
                  </a:cubicBezTo>
                  <a:cubicBezTo>
                    <a:pt x="686" y="616"/>
                    <a:pt x="686" y="616"/>
                    <a:pt x="686" y="616"/>
                  </a:cubicBezTo>
                  <a:cubicBezTo>
                    <a:pt x="658" y="613"/>
                    <a:pt x="630" y="607"/>
                    <a:pt x="602" y="603"/>
                  </a:cubicBezTo>
                  <a:cubicBezTo>
                    <a:pt x="611" y="596"/>
                    <a:pt x="619" y="594"/>
                    <a:pt x="628" y="591"/>
                  </a:cubicBezTo>
                  <a:cubicBezTo>
                    <a:pt x="707" y="566"/>
                    <a:pt x="785" y="540"/>
                    <a:pt x="864" y="515"/>
                  </a:cubicBezTo>
                  <a:cubicBezTo>
                    <a:pt x="869" y="514"/>
                    <a:pt x="874" y="513"/>
                    <a:pt x="879" y="513"/>
                  </a:cubicBezTo>
                  <a:cubicBezTo>
                    <a:pt x="886" y="513"/>
                    <a:pt x="893" y="514"/>
                    <a:pt x="899" y="516"/>
                  </a:cubicBezTo>
                  <a:cubicBezTo>
                    <a:pt x="921" y="523"/>
                    <a:pt x="942" y="528"/>
                    <a:pt x="964" y="528"/>
                  </a:cubicBezTo>
                  <a:cubicBezTo>
                    <a:pt x="977" y="528"/>
                    <a:pt x="990" y="526"/>
                    <a:pt x="1003" y="522"/>
                  </a:cubicBezTo>
                  <a:cubicBezTo>
                    <a:pt x="1041" y="509"/>
                    <a:pt x="1075" y="490"/>
                    <a:pt x="1103" y="462"/>
                  </a:cubicBezTo>
                  <a:cubicBezTo>
                    <a:pt x="1115" y="450"/>
                    <a:pt x="1123" y="435"/>
                    <a:pt x="1137" y="417"/>
                  </a:cubicBezTo>
                  <a:cubicBezTo>
                    <a:pt x="1096" y="407"/>
                    <a:pt x="1057" y="399"/>
                    <a:pt x="1021" y="399"/>
                  </a:cubicBezTo>
                  <a:cubicBezTo>
                    <a:pt x="966" y="399"/>
                    <a:pt x="917" y="417"/>
                    <a:pt x="877" y="475"/>
                  </a:cubicBezTo>
                  <a:cubicBezTo>
                    <a:pt x="889" y="456"/>
                    <a:pt x="902" y="438"/>
                    <a:pt x="919" y="425"/>
                  </a:cubicBezTo>
                  <a:cubicBezTo>
                    <a:pt x="936" y="412"/>
                    <a:pt x="948" y="396"/>
                    <a:pt x="958" y="377"/>
                  </a:cubicBezTo>
                  <a:cubicBezTo>
                    <a:pt x="962" y="371"/>
                    <a:pt x="968" y="365"/>
                    <a:pt x="974" y="360"/>
                  </a:cubicBezTo>
                  <a:cubicBezTo>
                    <a:pt x="999" y="341"/>
                    <a:pt x="1015" y="320"/>
                    <a:pt x="1001" y="287"/>
                  </a:cubicBezTo>
                  <a:cubicBezTo>
                    <a:pt x="1000" y="285"/>
                    <a:pt x="1000" y="281"/>
                    <a:pt x="1000" y="276"/>
                  </a:cubicBezTo>
                  <a:cubicBezTo>
                    <a:pt x="1015" y="280"/>
                    <a:pt x="1028" y="284"/>
                    <a:pt x="1040" y="287"/>
                  </a:cubicBezTo>
                  <a:cubicBezTo>
                    <a:pt x="1037" y="283"/>
                    <a:pt x="1033" y="278"/>
                    <a:pt x="1030" y="272"/>
                  </a:cubicBezTo>
                  <a:cubicBezTo>
                    <a:pt x="1033" y="205"/>
                    <a:pt x="1034" y="138"/>
                    <a:pt x="992" y="79"/>
                  </a:cubicBezTo>
                  <a:cubicBezTo>
                    <a:pt x="994" y="78"/>
                    <a:pt x="997" y="77"/>
                    <a:pt x="999" y="77"/>
                  </a:cubicBezTo>
                  <a:cubicBezTo>
                    <a:pt x="1012" y="102"/>
                    <a:pt x="1024" y="127"/>
                    <a:pt x="1037" y="153"/>
                  </a:cubicBezTo>
                  <a:cubicBezTo>
                    <a:pt x="1062" y="93"/>
                    <a:pt x="1061" y="86"/>
                    <a:pt x="1013" y="44"/>
                  </a:cubicBezTo>
                  <a:cubicBezTo>
                    <a:pt x="1003" y="35"/>
                    <a:pt x="993" y="27"/>
                    <a:pt x="982" y="21"/>
                  </a:cubicBezTo>
                  <a:cubicBezTo>
                    <a:pt x="971" y="14"/>
                    <a:pt x="958" y="8"/>
                    <a:pt x="943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2" name="Freeform 391">
              <a:extLst>
                <a:ext uri="{FF2B5EF4-FFF2-40B4-BE49-F238E27FC236}">
                  <a16:creationId xmlns:a16="http://schemas.microsoft.com/office/drawing/2014/main" id="{8BD07C79-F238-4400-9359-D13DF6A4537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72882" y="2873194"/>
              <a:ext cx="639211" cy="976573"/>
            </a:xfrm>
            <a:custGeom>
              <a:avLst/>
              <a:gdLst>
                <a:gd name="T0" fmla="*/ 134 w 201"/>
                <a:gd name="T1" fmla="*/ 227 h 308"/>
                <a:gd name="T2" fmla="*/ 134 w 201"/>
                <a:gd name="T3" fmla="*/ 227 h 308"/>
                <a:gd name="T4" fmla="*/ 134 w 201"/>
                <a:gd name="T5" fmla="*/ 227 h 308"/>
                <a:gd name="T6" fmla="*/ 134 w 201"/>
                <a:gd name="T7" fmla="*/ 227 h 308"/>
                <a:gd name="T8" fmla="*/ 201 w 201"/>
                <a:gd name="T9" fmla="*/ 0 h 308"/>
                <a:gd name="T10" fmla="*/ 40 w 201"/>
                <a:gd name="T11" fmla="*/ 308 h 308"/>
                <a:gd name="T12" fmla="*/ 74 w 201"/>
                <a:gd name="T13" fmla="*/ 185 h 308"/>
                <a:gd name="T14" fmla="*/ 139 w 201"/>
                <a:gd name="T15" fmla="*/ 77 h 308"/>
                <a:gd name="T16" fmla="*/ 86 w 201"/>
                <a:gd name="T17" fmla="*/ 184 h 308"/>
                <a:gd name="T18" fmla="*/ 59 w 201"/>
                <a:gd name="T19" fmla="*/ 297 h 308"/>
                <a:gd name="T20" fmla="*/ 134 w 201"/>
                <a:gd name="T21" fmla="*/ 227 h 308"/>
                <a:gd name="T22" fmla="*/ 136 w 201"/>
                <a:gd name="T23" fmla="*/ 222 h 308"/>
                <a:gd name="T24" fmla="*/ 201 w 201"/>
                <a:gd name="T25" fmla="*/ 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1" h="308">
                  <a:moveTo>
                    <a:pt x="134" y="227"/>
                  </a:moveTo>
                  <a:cubicBezTo>
                    <a:pt x="134" y="227"/>
                    <a:pt x="134" y="227"/>
                    <a:pt x="134" y="227"/>
                  </a:cubicBezTo>
                  <a:cubicBezTo>
                    <a:pt x="134" y="227"/>
                    <a:pt x="134" y="227"/>
                    <a:pt x="134" y="227"/>
                  </a:cubicBezTo>
                  <a:cubicBezTo>
                    <a:pt x="134" y="227"/>
                    <a:pt x="134" y="227"/>
                    <a:pt x="134" y="227"/>
                  </a:cubicBezTo>
                  <a:moveTo>
                    <a:pt x="201" y="0"/>
                  </a:moveTo>
                  <a:cubicBezTo>
                    <a:pt x="63" y="34"/>
                    <a:pt x="0" y="157"/>
                    <a:pt x="40" y="308"/>
                  </a:cubicBezTo>
                  <a:cubicBezTo>
                    <a:pt x="51" y="268"/>
                    <a:pt x="60" y="226"/>
                    <a:pt x="74" y="185"/>
                  </a:cubicBezTo>
                  <a:cubicBezTo>
                    <a:pt x="88" y="142"/>
                    <a:pt x="124" y="89"/>
                    <a:pt x="139" y="77"/>
                  </a:cubicBezTo>
                  <a:cubicBezTo>
                    <a:pt x="122" y="111"/>
                    <a:pt x="102" y="147"/>
                    <a:pt x="86" y="184"/>
                  </a:cubicBezTo>
                  <a:cubicBezTo>
                    <a:pt x="68" y="225"/>
                    <a:pt x="57" y="286"/>
                    <a:pt x="59" y="297"/>
                  </a:cubicBezTo>
                  <a:cubicBezTo>
                    <a:pt x="82" y="275"/>
                    <a:pt x="108" y="251"/>
                    <a:pt x="134" y="227"/>
                  </a:cubicBezTo>
                  <a:cubicBezTo>
                    <a:pt x="135" y="225"/>
                    <a:pt x="135" y="223"/>
                    <a:pt x="136" y="222"/>
                  </a:cubicBezTo>
                  <a:cubicBezTo>
                    <a:pt x="187" y="157"/>
                    <a:pt x="186" y="76"/>
                    <a:pt x="201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3" name="Freeform 392">
              <a:extLst>
                <a:ext uri="{FF2B5EF4-FFF2-40B4-BE49-F238E27FC236}">
                  <a16:creationId xmlns:a16="http://schemas.microsoft.com/office/drawing/2014/main" id="{38749EDF-2041-4019-87E4-C9D1530EA7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85952" y="1905502"/>
              <a:ext cx="443897" cy="1091989"/>
            </a:xfrm>
            <a:custGeom>
              <a:avLst/>
              <a:gdLst>
                <a:gd name="T0" fmla="*/ 47 w 141"/>
                <a:gd name="T1" fmla="*/ 292 h 345"/>
                <a:gd name="T2" fmla="*/ 82 w 141"/>
                <a:gd name="T3" fmla="*/ 107 h 345"/>
                <a:gd name="T4" fmla="*/ 47 w 141"/>
                <a:gd name="T5" fmla="*/ 292 h 345"/>
                <a:gd name="T6" fmla="*/ 140 w 141"/>
                <a:gd name="T7" fmla="*/ 0 h 345"/>
                <a:gd name="T8" fmla="*/ 111 w 141"/>
                <a:gd name="T9" fmla="*/ 18 h 345"/>
                <a:gd name="T10" fmla="*/ 20 w 141"/>
                <a:gd name="T11" fmla="*/ 224 h 345"/>
                <a:gd name="T12" fmla="*/ 40 w 141"/>
                <a:gd name="T13" fmla="*/ 340 h 345"/>
                <a:gd name="T14" fmla="*/ 44 w 141"/>
                <a:gd name="T15" fmla="*/ 345 h 345"/>
                <a:gd name="T16" fmla="*/ 55 w 141"/>
                <a:gd name="T17" fmla="*/ 329 h 345"/>
                <a:gd name="T18" fmla="*/ 81 w 141"/>
                <a:gd name="T19" fmla="*/ 303 h 345"/>
                <a:gd name="T20" fmla="*/ 95 w 141"/>
                <a:gd name="T21" fmla="*/ 306 h 345"/>
                <a:gd name="T22" fmla="*/ 96 w 141"/>
                <a:gd name="T23" fmla="*/ 307 h 345"/>
                <a:gd name="T24" fmla="*/ 114 w 141"/>
                <a:gd name="T25" fmla="*/ 294 h 345"/>
                <a:gd name="T26" fmla="*/ 103 w 141"/>
                <a:gd name="T27" fmla="*/ 273 h 345"/>
                <a:gd name="T28" fmla="*/ 101 w 141"/>
                <a:gd name="T29" fmla="*/ 273 h 345"/>
                <a:gd name="T30" fmla="*/ 81 w 141"/>
                <a:gd name="T31" fmla="*/ 284 h 345"/>
                <a:gd name="T32" fmla="*/ 63 w 141"/>
                <a:gd name="T33" fmla="*/ 311 h 345"/>
                <a:gd name="T34" fmla="*/ 55 w 141"/>
                <a:gd name="T35" fmla="*/ 306 h 345"/>
                <a:gd name="T36" fmla="*/ 85 w 141"/>
                <a:gd name="T37" fmla="*/ 256 h 345"/>
                <a:gd name="T38" fmla="*/ 140 w 141"/>
                <a:gd name="T39" fmla="*/ 118 h 345"/>
                <a:gd name="T40" fmla="*/ 140 w 141"/>
                <a:gd name="T41" fmla="*/ 0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1" h="345">
                  <a:moveTo>
                    <a:pt x="47" y="292"/>
                  </a:moveTo>
                  <a:cubicBezTo>
                    <a:pt x="41" y="223"/>
                    <a:pt x="58" y="161"/>
                    <a:pt x="82" y="107"/>
                  </a:cubicBezTo>
                  <a:cubicBezTo>
                    <a:pt x="71" y="164"/>
                    <a:pt x="59" y="227"/>
                    <a:pt x="47" y="292"/>
                  </a:cubicBezTo>
                  <a:moveTo>
                    <a:pt x="140" y="0"/>
                  </a:moveTo>
                  <a:cubicBezTo>
                    <a:pt x="130" y="6"/>
                    <a:pt x="120" y="11"/>
                    <a:pt x="111" y="18"/>
                  </a:cubicBezTo>
                  <a:cubicBezTo>
                    <a:pt x="40" y="65"/>
                    <a:pt x="0" y="151"/>
                    <a:pt x="20" y="224"/>
                  </a:cubicBezTo>
                  <a:cubicBezTo>
                    <a:pt x="31" y="262"/>
                    <a:pt x="42" y="300"/>
                    <a:pt x="40" y="340"/>
                  </a:cubicBezTo>
                  <a:cubicBezTo>
                    <a:pt x="40" y="341"/>
                    <a:pt x="41" y="342"/>
                    <a:pt x="44" y="345"/>
                  </a:cubicBezTo>
                  <a:cubicBezTo>
                    <a:pt x="48" y="339"/>
                    <a:pt x="52" y="334"/>
                    <a:pt x="55" y="329"/>
                  </a:cubicBezTo>
                  <a:cubicBezTo>
                    <a:pt x="62" y="317"/>
                    <a:pt x="67" y="303"/>
                    <a:pt x="81" y="303"/>
                  </a:cubicBezTo>
                  <a:cubicBezTo>
                    <a:pt x="85" y="303"/>
                    <a:pt x="89" y="304"/>
                    <a:pt x="95" y="306"/>
                  </a:cubicBezTo>
                  <a:cubicBezTo>
                    <a:pt x="95" y="307"/>
                    <a:pt x="95" y="307"/>
                    <a:pt x="96" y="307"/>
                  </a:cubicBezTo>
                  <a:cubicBezTo>
                    <a:pt x="101" y="307"/>
                    <a:pt x="112" y="299"/>
                    <a:pt x="114" y="294"/>
                  </a:cubicBezTo>
                  <a:cubicBezTo>
                    <a:pt x="115" y="288"/>
                    <a:pt x="108" y="274"/>
                    <a:pt x="103" y="273"/>
                  </a:cubicBezTo>
                  <a:cubicBezTo>
                    <a:pt x="102" y="273"/>
                    <a:pt x="102" y="273"/>
                    <a:pt x="101" y="273"/>
                  </a:cubicBezTo>
                  <a:cubicBezTo>
                    <a:pt x="95" y="273"/>
                    <a:pt x="86" y="279"/>
                    <a:pt x="81" y="284"/>
                  </a:cubicBezTo>
                  <a:cubicBezTo>
                    <a:pt x="73" y="291"/>
                    <a:pt x="68" y="302"/>
                    <a:pt x="63" y="311"/>
                  </a:cubicBezTo>
                  <a:cubicBezTo>
                    <a:pt x="60" y="309"/>
                    <a:pt x="58" y="308"/>
                    <a:pt x="55" y="306"/>
                  </a:cubicBezTo>
                  <a:cubicBezTo>
                    <a:pt x="65" y="289"/>
                    <a:pt x="74" y="272"/>
                    <a:pt x="85" y="256"/>
                  </a:cubicBezTo>
                  <a:cubicBezTo>
                    <a:pt x="115" y="214"/>
                    <a:pt x="138" y="170"/>
                    <a:pt x="140" y="118"/>
                  </a:cubicBezTo>
                  <a:cubicBezTo>
                    <a:pt x="141" y="80"/>
                    <a:pt x="140" y="41"/>
                    <a:pt x="14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4" name="Freeform 393">
              <a:extLst>
                <a:ext uri="{FF2B5EF4-FFF2-40B4-BE49-F238E27FC236}">
                  <a16:creationId xmlns:a16="http://schemas.microsoft.com/office/drawing/2014/main" id="{49778415-9019-4563-BF66-CFD2AD1051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11229" y="1195267"/>
              <a:ext cx="630336" cy="621455"/>
            </a:xfrm>
            <a:custGeom>
              <a:avLst/>
              <a:gdLst>
                <a:gd name="T0" fmla="*/ 61 w 198"/>
                <a:gd name="T1" fmla="*/ 148 h 196"/>
                <a:gd name="T2" fmla="*/ 61 w 198"/>
                <a:gd name="T3" fmla="*/ 148 h 196"/>
                <a:gd name="T4" fmla="*/ 61 w 198"/>
                <a:gd name="T5" fmla="*/ 148 h 196"/>
                <a:gd name="T6" fmla="*/ 61 w 198"/>
                <a:gd name="T7" fmla="*/ 148 h 196"/>
                <a:gd name="T8" fmla="*/ 61 w 198"/>
                <a:gd name="T9" fmla="*/ 148 h 196"/>
                <a:gd name="T10" fmla="*/ 60 w 198"/>
                <a:gd name="T11" fmla="*/ 147 h 196"/>
                <a:gd name="T12" fmla="*/ 60 w 198"/>
                <a:gd name="T13" fmla="*/ 147 h 196"/>
                <a:gd name="T14" fmla="*/ 60 w 198"/>
                <a:gd name="T15" fmla="*/ 147 h 196"/>
                <a:gd name="T16" fmla="*/ 4 w 198"/>
                <a:gd name="T17" fmla="*/ 0 h 196"/>
                <a:gd name="T18" fmla="*/ 24 w 198"/>
                <a:gd name="T19" fmla="*/ 88 h 196"/>
                <a:gd name="T20" fmla="*/ 61 w 198"/>
                <a:gd name="T21" fmla="*/ 148 h 196"/>
                <a:gd name="T22" fmla="*/ 158 w 198"/>
                <a:gd name="T23" fmla="*/ 196 h 196"/>
                <a:gd name="T24" fmla="*/ 159 w 198"/>
                <a:gd name="T25" fmla="*/ 196 h 196"/>
                <a:gd name="T26" fmla="*/ 175 w 198"/>
                <a:gd name="T27" fmla="*/ 193 h 196"/>
                <a:gd name="T28" fmla="*/ 167 w 198"/>
                <a:gd name="T29" fmla="*/ 177 h 196"/>
                <a:gd name="T30" fmla="*/ 87 w 198"/>
                <a:gd name="T31" fmla="*/ 99 h 196"/>
                <a:gd name="T32" fmla="*/ 76 w 198"/>
                <a:gd name="T33" fmla="*/ 86 h 196"/>
                <a:gd name="T34" fmla="*/ 198 w 198"/>
                <a:gd name="T35" fmla="*/ 185 h 196"/>
                <a:gd name="T36" fmla="*/ 142 w 198"/>
                <a:gd name="T37" fmla="*/ 58 h 196"/>
                <a:gd name="T38" fmla="*/ 4 w 198"/>
                <a:gd name="T39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8" h="196">
                  <a:moveTo>
                    <a:pt x="61" y="148"/>
                  </a:moveTo>
                  <a:cubicBezTo>
                    <a:pt x="61" y="148"/>
                    <a:pt x="61" y="148"/>
                    <a:pt x="61" y="148"/>
                  </a:cubicBezTo>
                  <a:cubicBezTo>
                    <a:pt x="61" y="148"/>
                    <a:pt x="61" y="148"/>
                    <a:pt x="61" y="148"/>
                  </a:cubicBezTo>
                  <a:cubicBezTo>
                    <a:pt x="61" y="148"/>
                    <a:pt x="61" y="148"/>
                    <a:pt x="61" y="148"/>
                  </a:cubicBezTo>
                  <a:cubicBezTo>
                    <a:pt x="61" y="148"/>
                    <a:pt x="61" y="148"/>
                    <a:pt x="61" y="148"/>
                  </a:cubicBezTo>
                  <a:moveTo>
                    <a:pt x="60" y="147"/>
                  </a:moveTo>
                  <a:cubicBezTo>
                    <a:pt x="60" y="147"/>
                    <a:pt x="60" y="147"/>
                    <a:pt x="60" y="147"/>
                  </a:cubicBezTo>
                  <a:cubicBezTo>
                    <a:pt x="60" y="147"/>
                    <a:pt x="60" y="147"/>
                    <a:pt x="60" y="147"/>
                  </a:cubicBezTo>
                  <a:moveTo>
                    <a:pt x="4" y="0"/>
                  </a:moveTo>
                  <a:cubicBezTo>
                    <a:pt x="0" y="34"/>
                    <a:pt x="9" y="62"/>
                    <a:pt x="24" y="88"/>
                  </a:cubicBezTo>
                  <a:cubicBezTo>
                    <a:pt x="35" y="108"/>
                    <a:pt x="48" y="128"/>
                    <a:pt x="61" y="148"/>
                  </a:cubicBezTo>
                  <a:cubicBezTo>
                    <a:pt x="89" y="173"/>
                    <a:pt x="119" y="193"/>
                    <a:pt x="158" y="196"/>
                  </a:cubicBezTo>
                  <a:cubicBezTo>
                    <a:pt x="158" y="196"/>
                    <a:pt x="159" y="196"/>
                    <a:pt x="159" y="196"/>
                  </a:cubicBezTo>
                  <a:cubicBezTo>
                    <a:pt x="164" y="196"/>
                    <a:pt x="170" y="194"/>
                    <a:pt x="175" y="193"/>
                  </a:cubicBezTo>
                  <a:cubicBezTo>
                    <a:pt x="172" y="187"/>
                    <a:pt x="171" y="181"/>
                    <a:pt x="167" y="177"/>
                  </a:cubicBezTo>
                  <a:cubicBezTo>
                    <a:pt x="141" y="151"/>
                    <a:pt x="114" y="125"/>
                    <a:pt x="87" y="99"/>
                  </a:cubicBezTo>
                  <a:cubicBezTo>
                    <a:pt x="83" y="95"/>
                    <a:pt x="80" y="90"/>
                    <a:pt x="76" y="86"/>
                  </a:cubicBezTo>
                  <a:cubicBezTo>
                    <a:pt x="116" y="119"/>
                    <a:pt x="151" y="157"/>
                    <a:pt x="198" y="185"/>
                  </a:cubicBezTo>
                  <a:cubicBezTo>
                    <a:pt x="196" y="132"/>
                    <a:pt x="183" y="88"/>
                    <a:pt x="142" y="58"/>
                  </a:cubicBezTo>
                  <a:cubicBezTo>
                    <a:pt x="101" y="27"/>
                    <a:pt x="56" y="6"/>
                    <a:pt x="4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5" name="Freeform 394">
              <a:extLst>
                <a:ext uri="{FF2B5EF4-FFF2-40B4-BE49-F238E27FC236}">
                  <a16:creationId xmlns:a16="http://schemas.microsoft.com/office/drawing/2014/main" id="{8C9E8BB5-CEEC-412A-A2C0-E8B2E1B6F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2487" y="2953098"/>
              <a:ext cx="585944" cy="843407"/>
            </a:xfrm>
            <a:custGeom>
              <a:avLst/>
              <a:gdLst>
                <a:gd name="T0" fmla="*/ 160 w 183"/>
                <a:gd name="T1" fmla="*/ 0 h 266"/>
                <a:gd name="T2" fmla="*/ 107 w 183"/>
                <a:gd name="T3" fmla="*/ 34 h 266"/>
                <a:gd name="T4" fmla="*/ 95 w 183"/>
                <a:gd name="T5" fmla="*/ 50 h 266"/>
                <a:gd name="T6" fmla="*/ 76 w 183"/>
                <a:gd name="T7" fmla="*/ 142 h 266"/>
                <a:gd name="T8" fmla="*/ 110 w 183"/>
                <a:gd name="T9" fmla="*/ 95 h 266"/>
                <a:gd name="T10" fmla="*/ 115 w 183"/>
                <a:gd name="T11" fmla="*/ 100 h 266"/>
                <a:gd name="T12" fmla="*/ 34 w 183"/>
                <a:gd name="T13" fmla="*/ 202 h 266"/>
                <a:gd name="T14" fmla="*/ 34 w 183"/>
                <a:gd name="T15" fmla="*/ 202 h 266"/>
                <a:gd name="T16" fmla="*/ 34 w 183"/>
                <a:gd name="T17" fmla="*/ 202 h 266"/>
                <a:gd name="T18" fmla="*/ 35 w 183"/>
                <a:gd name="T19" fmla="*/ 202 h 266"/>
                <a:gd name="T20" fmla="*/ 0 w 183"/>
                <a:gd name="T21" fmla="*/ 249 h 266"/>
                <a:gd name="T22" fmla="*/ 20 w 183"/>
                <a:gd name="T23" fmla="*/ 260 h 266"/>
                <a:gd name="T24" fmla="*/ 33 w 183"/>
                <a:gd name="T25" fmla="*/ 266 h 266"/>
                <a:gd name="T26" fmla="*/ 48 w 183"/>
                <a:gd name="T27" fmla="*/ 258 h 266"/>
                <a:gd name="T28" fmla="*/ 69 w 183"/>
                <a:gd name="T29" fmla="*/ 244 h 266"/>
                <a:gd name="T30" fmla="*/ 179 w 183"/>
                <a:gd name="T31" fmla="*/ 126 h 266"/>
                <a:gd name="T32" fmla="*/ 139 w 183"/>
                <a:gd name="T33" fmla="*/ 155 h 266"/>
                <a:gd name="T34" fmla="*/ 56 w 183"/>
                <a:gd name="T35" fmla="*/ 238 h 266"/>
                <a:gd name="T36" fmla="*/ 55 w 183"/>
                <a:gd name="T37" fmla="*/ 238 h 266"/>
                <a:gd name="T38" fmla="*/ 51 w 183"/>
                <a:gd name="T39" fmla="*/ 237 h 266"/>
                <a:gd name="T40" fmla="*/ 160 w 183"/>
                <a:gd name="T41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3" h="266">
                  <a:moveTo>
                    <a:pt x="160" y="0"/>
                  </a:moveTo>
                  <a:cubicBezTo>
                    <a:pt x="143" y="11"/>
                    <a:pt x="125" y="22"/>
                    <a:pt x="107" y="34"/>
                  </a:cubicBezTo>
                  <a:cubicBezTo>
                    <a:pt x="102" y="38"/>
                    <a:pt x="96" y="44"/>
                    <a:pt x="95" y="50"/>
                  </a:cubicBezTo>
                  <a:cubicBezTo>
                    <a:pt x="88" y="79"/>
                    <a:pt x="82" y="109"/>
                    <a:pt x="76" y="142"/>
                  </a:cubicBezTo>
                  <a:cubicBezTo>
                    <a:pt x="88" y="125"/>
                    <a:pt x="99" y="110"/>
                    <a:pt x="110" y="95"/>
                  </a:cubicBezTo>
                  <a:cubicBezTo>
                    <a:pt x="112" y="97"/>
                    <a:pt x="113" y="98"/>
                    <a:pt x="115" y="100"/>
                  </a:cubicBezTo>
                  <a:cubicBezTo>
                    <a:pt x="88" y="134"/>
                    <a:pt x="61" y="168"/>
                    <a:pt x="34" y="202"/>
                  </a:cubicBezTo>
                  <a:cubicBezTo>
                    <a:pt x="34" y="202"/>
                    <a:pt x="34" y="202"/>
                    <a:pt x="34" y="202"/>
                  </a:cubicBezTo>
                  <a:cubicBezTo>
                    <a:pt x="34" y="202"/>
                    <a:pt x="34" y="202"/>
                    <a:pt x="34" y="202"/>
                  </a:cubicBezTo>
                  <a:cubicBezTo>
                    <a:pt x="35" y="202"/>
                    <a:pt x="35" y="202"/>
                    <a:pt x="35" y="202"/>
                  </a:cubicBezTo>
                  <a:cubicBezTo>
                    <a:pt x="23" y="218"/>
                    <a:pt x="11" y="235"/>
                    <a:pt x="0" y="249"/>
                  </a:cubicBezTo>
                  <a:cubicBezTo>
                    <a:pt x="7" y="253"/>
                    <a:pt x="14" y="256"/>
                    <a:pt x="20" y="260"/>
                  </a:cubicBezTo>
                  <a:cubicBezTo>
                    <a:pt x="25" y="264"/>
                    <a:pt x="29" y="266"/>
                    <a:pt x="33" y="266"/>
                  </a:cubicBezTo>
                  <a:cubicBezTo>
                    <a:pt x="38" y="266"/>
                    <a:pt x="43" y="263"/>
                    <a:pt x="48" y="258"/>
                  </a:cubicBezTo>
                  <a:cubicBezTo>
                    <a:pt x="54" y="253"/>
                    <a:pt x="61" y="246"/>
                    <a:pt x="69" y="244"/>
                  </a:cubicBezTo>
                  <a:cubicBezTo>
                    <a:pt x="120" y="230"/>
                    <a:pt x="174" y="173"/>
                    <a:pt x="179" y="126"/>
                  </a:cubicBezTo>
                  <a:cubicBezTo>
                    <a:pt x="151" y="131"/>
                    <a:pt x="152" y="131"/>
                    <a:pt x="139" y="155"/>
                  </a:cubicBezTo>
                  <a:cubicBezTo>
                    <a:pt x="120" y="191"/>
                    <a:pt x="91" y="218"/>
                    <a:pt x="56" y="238"/>
                  </a:cubicBezTo>
                  <a:cubicBezTo>
                    <a:pt x="55" y="238"/>
                    <a:pt x="55" y="238"/>
                    <a:pt x="55" y="238"/>
                  </a:cubicBezTo>
                  <a:cubicBezTo>
                    <a:pt x="54" y="238"/>
                    <a:pt x="52" y="237"/>
                    <a:pt x="51" y="237"/>
                  </a:cubicBezTo>
                  <a:cubicBezTo>
                    <a:pt x="140" y="169"/>
                    <a:pt x="183" y="75"/>
                    <a:pt x="16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6" name="Freeform 395">
              <a:extLst>
                <a:ext uri="{FF2B5EF4-FFF2-40B4-BE49-F238E27FC236}">
                  <a16:creationId xmlns:a16="http://schemas.microsoft.com/office/drawing/2014/main" id="{A686B40F-E335-405B-ABD9-F15C9AB90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3276" y="2251739"/>
              <a:ext cx="630336" cy="532676"/>
            </a:xfrm>
            <a:custGeom>
              <a:avLst/>
              <a:gdLst>
                <a:gd name="T0" fmla="*/ 34 w 197"/>
                <a:gd name="T1" fmla="*/ 0 h 167"/>
                <a:gd name="T2" fmla="*/ 0 w 197"/>
                <a:gd name="T3" fmla="*/ 0 h 167"/>
                <a:gd name="T4" fmla="*/ 58 w 197"/>
                <a:gd name="T5" fmla="*/ 84 h 167"/>
                <a:gd name="T6" fmla="*/ 58 w 197"/>
                <a:gd name="T7" fmla="*/ 84 h 167"/>
                <a:gd name="T8" fmla="*/ 94 w 197"/>
                <a:gd name="T9" fmla="*/ 123 h 167"/>
                <a:gd name="T10" fmla="*/ 94 w 197"/>
                <a:gd name="T11" fmla="*/ 123 h 167"/>
                <a:gd name="T12" fmla="*/ 150 w 197"/>
                <a:gd name="T13" fmla="*/ 162 h 167"/>
                <a:gd name="T14" fmla="*/ 172 w 197"/>
                <a:gd name="T15" fmla="*/ 167 h 167"/>
                <a:gd name="T16" fmla="*/ 172 w 197"/>
                <a:gd name="T17" fmla="*/ 167 h 167"/>
                <a:gd name="T18" fmla="*/ 197 w 197"/>
                <a:gd name="T19" fmla="*/ 162 h 167"/>
                <a:gd name="T20" fmla="*/ 67 w 197"/>
                <a:gd name="T21" fmla="*/ 33 h 167"/>
                <a:gd name="T22" fmla="*/ 177 w 197"/>
                <a:gd name="T23" fmla="*/ 112 h 167"/>
                <a:gd name="T24" fmla="*/ 177 w 197"/>
                <a:gd name="T25" fmla="*/ 82 h 167"/>
                <a:gd name="T26" fmla="*/ 157 w 197"/>
                <a:gd name="T27" fmla="*/ 40 h 167"/>
                <a:gd name="T28" fmla="*/ 53 w 197"/>
                <a:gd name="T29" fmla="*/ 0 h 167"/>
                <a:gd name="T30" fmla="*/ 34 w 197"/>
                <a:gd name="T31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7" h="167">
                  <a:moveTo>
                    <a:pt x="34" y="0"/>
                  </a:moveTo>
                  <a:cubicBezTo>
                    <a:pt x="23" y="0"/>
                    <a:pt x="12" y="0"/>
                    <a:pt x="0" y="0"/>
                  </a:cubicBezTo>
                  <a:cubicBezTo>
                    <a:pt x="22" y="31"/>
                    <a:pt x="40" y="58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70" y="97"/>
                    <a:pt x="82" y="110"/>
                    <a:pt x="94" y="123"/>
                  </a:cubicBezTo>
                  <a:cubicBezTo>
                    <a:pt x="94" y="123"/>
                    <a:pt x="94" y="123"/>
                    <a:pt x="94" y="123"/>
                  </a:cubicBezTo>
                  <a:cubicBezTo>
                    <a:pt x="114" y="134"/>
                    <a:pt x="139" y="137"/>
                    <a:pt x="150" y="162"/>
                  </a:cubicBezTo>
                  <a:cubicBezTo>
                    <a:pt x="152" y="166"/>
                    <a:pt x="164" y="166"/>
                    <a:pt x="172" y="167"/>
                  </a:cubicBezTo>
                  <a:cubicBezTo>
                    <a:pt x="172" y="167"/>
                    <a:pt x="172" y="167"/>
                    <a:pt x="172" y="167"/>
                  </a:cubicBezTo>
                  <a:cubicBezTo>
                    <a:pt x="180" y="167"/>
                    <a:pt x="188" y="164"/>
                    <a:pt x="197" y="162"/>
                  </a:cubicBezTo>
                  <a:cubicBezTo>
                    <a:pt x="174" y="100"/>
                    <a:pt x="119" y="68"/>
                    <a:pt x="67" y="33"/>
                  </a:cubicBezTo>
                  <a:cubicBezTo>
                    <a:pt x="110" y="49"/>
                    <a:pt x="146" y="76"/>
                    <a:pt x="177" y="112"/>
                  </a:cubicBezTo>
                  <a:cubicBezTo>
                    <a:pt x="177" y="100"/>
                    <a:pt x="176" y="91"/>
                    <a:pt x="177" y="82"/>
                  </a:cubicBezTo>
                  <a:cubicBezTo>
                    <a:pt x="180" y="63"/>
                    <a:pt x="171" y="51"/>
                    <a:pt x="157" y="40"/>
                  </a:cubicBezTo>
                  <a:cubicBezTo>
                    <a:pt x="127" y="15"/>
                    <a:pt x="92" y="3"/>
                    <a:pt x="53" y="0"/>
                  </a:cubicBezTo>
                  <a:cubicBezTo>
                    <a:pt x="47" y="0"/>
                    <a:pt x="40" y="0"/>
                    <a:pt x="34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7" name="Freeform 396">
              <a:extLst>
                <a:ext uri="{FF2B5EF4-FFF2-40B4-BE49-F238E27FC236}">
                  <a16:creationId xmlns:a16="http://schemas.microsoft.com/office/drawing/2014/main" id="{8EC35E76-B5AD-4E62-9B82-E764E8A6EA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9756" y="2615737"/>
              <a:ext cx="523801" cy="1012085"/>
            </a:xfrm>
            <a:custGeom>
              <a:avLst/>
              <a:gdLst>
                <a:gd name="T0" fmla="*/ 4 w 165"/>
                <a:gd name="T1" fmla="*/ 0 h 320"/>
                <a:gd name="T2" fmla="*/ 0 w 165"/>
                <a:gd name="T3" fmla="*/ 6 h 320"/>
                <a:gd name="T4" fmla="*/ 162 w 165"/>
                <a:gd name="T5" fmla="*/ 320 h 320"/>
                <a:gd name="T6" fmla="*/ 165 w 165"/>
                <a:gd name="T7" fmla="*/ 254 h 320"/>
                <a:gd name="T8" fmla="*/ 160 w 165"/>
                <a:gd name="T9" fmla="*/ 214 h 320"/>
                <a:gd name="T10" fmla="*/ 115 w 165"/>
                <a:gd name="T11" fmla="*/ 113 h 320"/>
                <a:gd name="T12" fmla="*/ 86 w 165"/>
                <a:gd name="T13" fmla="*/ 68 h 320"/>
                <a:gd name="T14" fmla="*/ 86 w 165"/>
                <a:gd name="T15" fmla="*/ 68 h 320"/>
                <a:gd name="T16" fmla="*/ 86 w 165"/>
                <a:gd name="T17" fmla="*/ 68 h 320"/>
                <a:gd name="T18" fmla="*/ 86 w 165"/>
                <a:gd name="T19" fmla="*/ 69 h 320"/>
                <a:gd name="T20" fmla="*/ 35 w 165"/>
                <a:gd name="T21" fmla="*/ 17 h 320"/>
                <a:gd name="T22" fmla="*/ 4 w 165"/>
                <a:gd name="T23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5" h="320">
                  <a:moveTo>
                    <a:pt x="4" y="0"/>
                  </a:moveTo>
                  <a:cubicBezTo>
                    <a:pt x="3" y="2"/>
                    <a:pt x="2" y="4"/>
                    <a:pt x="0" y="6"/>
                  </a:cubicBezTo>
                  <a:cubicBezTo>
                    <a:pt x="54" y="111"/>
                    <a:pt x="108" y="215"/>
                    <a:pt x="162" y="320"/>
                  </a:cubicBezTo>
                  <a:cubicBezTo>
                    <a:pt x="165" y="296"/>
                    <a:pt x="165" y="275"/>
                    <a:pt x="165" y="254"/>
                  </a:cubicBezTo>
                  <a:cubicBezTo>
                    <a:pt x="164" y="240"/>
                    <a:pt x="165" y="226"/>
                    <a:pt x="160" y="214"/>
                  </a:cubicBezTo>
                  <a:cubicBezTo>
                    <a:pt x="147" y="180"/>
                    <a:pt x="131" y="146"/>
                    <a:pt x="115" y="113"/>
                  </a:cubicBezTo>
                  <a:cubicBezTo>
                    <a:pt x="107" y="97"/>
                    <a:pt x="95" y="83"/>
                    <a:pt x="86" y="68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86" y="69"/>
                    <a:pt x="86" y="69"/>
                    <a:pt x="86" y="69"/>
                  </a:cubicBezTo>
                  <a:cubicBezTo>
                    <a:pt x="69" y="51"/>
                    <a:pt x="53" y="33"/>
                    <a:pt x="35" y="17"/>
                  </a:cubicBezTo>
                  <a:cubicBezTo>
                    <a:pt x="27" y="9"/>
                    <a:pt x="15" y="6"/>
                    <a:pt x="4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8" name="Freeform 397">
              <a:extLst>
                <a:ext uri="{FF2B5EF4-FFF2-40B4-BE49-F238E27FC236}">
                  <a16:creationId xmlns:a16="http://schemas.microsoft.com/office/drawing/2014/main" id="{0507D4CC-EF63-4FE6-9AA3-07BFFD2E57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3456" y="2811052"/>
              <a:ext cx="390629" cy="1358327"/>
            </a:xfrm>
            <a:custGeom>
              <a:avLst/>
              <a:gdLst>
                <a:gd name="T0" fmla="*/ 124 w 124"/>
                <a:gd name="T1" fmla="*/ 0 h 428"/>
                <a:gd name="T2" fmla="*/ 89 w 124"/>
                <a:gd name="T3" fmla="*/ 15 h 428"/>
                <a:gd name="T4" fmla="*/ 19 w 124"/>
                <a:gd name="T5" fmla="*/ 123 h 428"/>
                <a:gd name="T6" fmla="*/ 17 w 124"/>
                <a:gd name="T7" fmla="*/ 365 h 428"/>
                <a:gd name="T8" fmla="*/ 67 w 124"/>
                <a:gd name="T9" fmla="*/ 428 h 428"/>
                <a:gd name="T10" fmla="*/ 46 w 124"/>
                <a:gd name="T11" fmla="*/ 312 h 428"/>
                <a:gd name="T12" fmla="*/ 40 w 124"/>
                <a:gd name="T13" fmla="*/ 172 h 428"/>
                <a:gd name="T14" fmla="*/ 124 w 124"/>
                <a:gd name="T15" fmla="*/ 0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4" h="428">
                  <a:moveTo>
                    <a:pt x="124" y="0"/>
                  </a:moveTo>
                  <a:cubicBezTo>
                    <a:pt x="112" y="4"/>
                    <a:pt x="100" y="8"/>
                    <a:pt x="89" y="15"/>
                  </a:cubicBezTo>
                  <a:cubicBezTo>
                    <a:pt x="49" y="40"/>
                    <a:pt x="29" y="79"/>
                    <a:pt x="19" y="123"/>
                  </a:cubicBezTo>
                  <a:cubicBezTo>
                    <a:pt x="0" y="204"/>
                    <a:pt x="6" y="284"/>
                    <a:pt x="17" y="365"/>
                  </a:cubicBezTo>
                  <a:cubicBezTo>
                    <a:pt x="21" y="398"/>
                    <a:pt x="34" y="420"/>
                    <a:pt x="67" y="428"/>
                  </a:cubicBezTo>
                  <a:cubicBezTo>
                    <a:pt x="59" y="389"/>
                    <a:pt x="50" y="350"/>
                    <a:pt x="46" y="312"/>
                  </a:cubicBezTo>
                  <a:cubicBezTo>
                    <a:pt x="41" y="265"/>
                    <a:pt x="37" y="218"/>
                    <a:pt x="40" y="172"/>
                  </a:cubicBezTo>
                  <a:cubicBezTo>
                    <a:pt x="44" y="105"/>
                    <a:pt x="76" y="48"/>
                    <a:pt x="124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9" name="Freeform 398">
              <a:extLst>
                <a:ext uri="{FF2B5EF4-FFF2-40B4-BE49-F238E27FC236}">
                  <a16:creationId xmlns:a16="http://schemas.microsoft.com/office/drawing/2014/main" id="{2B093362-B9E3-4EC5-986A-1F6A9077CC1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393" y="1781211"/>
              <a:ext cx="363998" cy="630336"/>
            </a:xfrm>
            <a:custGeom>
              <a:avLst/>
              <a:gdLst>
                <a:gd name="T0" fmla="*/ 31 w 113"/>
                <a:gd name="T1" fmla="*/ 0 h 197"/>
                <a:gd name="T2" fmla="*/ 27 w 113"/>
                <a:gd name="T3" fmla="*/ 4 h 197"/>
                <a:gd name="T4" fmla="*/ 2 w 113"/>
                <a:gd name="T5" fmla="*/ 147 h 197"/>
                <a:gd name="T6" fmla="*/ 8 w 113"/>
                <a:gd name="T7" fmla="*/ 158 h 197"/>
                <a:gd name="T8" fmla="*/ 70 w 113"/>
                <a:gd name="T9" fmla="*/ 197 h 197"/>
                <a:gd name="T10" fmla="*/ 70 w 113"/>
                <a:gd name="T11" fmla="*/ 124 h 197"/>
                <a:gd name="T12" fmla="*/ 79 w 113"/>
                <a:gd name="T13" fmla="*/ 148 h 197"/>
                <a:gd name="T14" fmla="*/ 109 w 113"/>
                <a:gd name="T15" fmla="*/ 101 h 197"/>
                <a:gd name="T16" fmla="*/ 112 w 113"/>
                <a:gd name="T17" fmla="*/ 89 h 197"/>
                <a:gd name="T18" fmla="*/ 31 w 113"/>
                <a:gd name="T19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197">
                  <a:moveTo>
                    <a:pt x="31" y="0"/>
                  </a:moveTo>
                  <a:cubicBezTo>
                    <a:pt x="29" y="2"/>
                    <a:pt x="27" y="3"/>
                    <a:pt x="27" y="4"/>
                  </a:cubicBezTo>
                  <a:cubicBezTo>
                    <a:pt x="6" y="50"/>
                    <a:pt x="0" y="98"/>
                    <a:pt x="2" y="147"/>
                  </a:cubicBezTo>
                  <a:cubicBezTo>
                    <a:pt x="2" y="151"/>
                    <a:pt x="5" y="156"/>
                    <a:pt x="8" y="158"/>
                  </a:cubicBezTo>
                  <a:cubicBezTo>
                    <a:pt x="27" y="171"/>
                    <a:pt x="47" y="183"/>
                    <a:pt x="70" y="197"/>
                  </a:cubicBezTo>
                  <a:cubicBezTo>
                    <a:pt x="70" y="171"/>
                    <a:pt x="70" y="146"/>
                    <a:pt x="70" y="124"/>
                  </a:cubicBezTo>
                  <a:cubicBezTo>
                    <a:pt x="72" y="129"/>
                    <a:pt x="75" y="138"/>
                    <a:pt x="79" y="148"/>
                  </a:cubicBezTo>
                  <a:cubicBezTo>
                    <a:pt x="90" y="131"/>
                    <a:pt x="100" y="116"/>
                    <a:pt x="109" y="101"/>
                  </a:cubicBezTo>
                  <a:cubicBezTo>
                    <a:pt x="111" y="97"/>
                    <a:pt x="113" y="92"/>
                    <a:pt x="112" y="89"/>
                  </a:cubicBezTo>
                  <a:cubicBezTo>
                    <a:pt x="92" y="52"/>
                    <a:pt x="71" y="17"/>
                    <a:pt x="31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0" name="Freeform 399">
              <a:extLst>
                <a:ext uri="{FF2B5EF4-FFF2-40B4-BE49-F238E27FC236}">
                  <a16:creationId xmlns:a16="http://schemas.microsoft.com/office/drawing/2014/main" id="{840F4011-A2B9-4390-B17B-05958C40336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0385" y="1568141"/>
              <a:ext cx="870038" cy="994329"/>
            </a:xfrm>
            <a:custGeom>
              <a:avLst/>
              <a:gdLst>
                <a:gd name="T0" fmla="*/ 275 w 275"/>
                <a:gd name="T1" fmla="*/ 0 h 312"/>
                <a:gd name="T2" fmla="*/ 261 w 275"/>
                <a:gd name="T3" fmla="*/ 2 h 312"/>
                <a:gd name="T4" fmla="*/ 111 w 275"/>
                <a:gd name="T5" fmla="*/ 91 h 312"/>
                <a:gd name="T6" fmla="*/ 15 w 275"/>
                <a:gd name="T7" fmla="*/ 242 h 312"/>
                <a:gd name="T8" fmla="*/ 19 w 275"/>
                <a:gd name="T9" fmla="*/ 312 h 312"/>
                <a:gd name="T10" fmla="*/ 97 w 275"/>
                <a:gd name="T11" fmla="*/ 170 h 312"/>
                <a:gd name="T12" fmla="*/ 135 w 275"/>
                <a:gd name="T13" fmla="*/ 123 h 312"/>
                <a:gd name="T14" fmla="*/ 135 w 275"/>
                <a:gd name="T15" fmla="*/ 124 h 312"/>
                <a:gd name="T16" fmla="*/ 135 w 275"/>
                <a:gd name="T17" fmla="*/ 123 h 312"/>
                <a:gd name="T18" fmla="*/ 135 w 275"/>
                <a:gd name="T19" fmla="*/ 123 h 312"/>
                <a:gd name="T20" fmla="*/ 135 w 275"/>
                <a:gd name="T21" fmla="*/ 124 h 312"/>
                <a:gd name="T22" fmla="*/ 146 w 275"/>
                <a:gd name="T23" fmla="*/ 109 h 312"/>
                <a:gd name="T24" fmla="*/ 275 w 275"/>
                <a:gd name="T25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312">
                  <a:moveTo>
                    <a:pt x="275" y="0"/>
                  </a:moveTo>
                  <a:cubicBezTo>
                    <a:pt x="272" y="0"/>
                    <a:pt x="266" y="1"/>
                    <a:pt x="261" y="2"/>
                  </a:cubicBezTo>
                  <a:cubicBezTo>
                    <a:pt x="201" y="15"/>
                    <a:pt x="151" y="45"/>
                    <a:pt x="111" y="91"/>
                  </a:cubicBezTo>
                  <a:cubicBezTo>
                    <a:pt x="71" y="136"/>
                    <a:pt x="42" y="188"/>
                    <a:pt x="15" y="242"/>
                  </a:cubicBezTo>
                  <a:cubicBezTo>
                    <a:pt x="0" y="270"/>
                    <a:pt x="4" y="292"/>
                    <a:pt x="19" y="312"/>
                  </a:cubicBezTo>
                  <a:cubicBezTo>
                    <a:pt x="45" y="266"/>
                    <a:pt x="70" y="217"/>
                    <a:pt x="97" y="170"/>
                  </a:cubicBezTo>
                  <a:cubicBezTo>
                    <a:pt x="107" y="153"/>
                    <a:pt x="122" y="139"/>
                    <a:pt x="135" y="123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5" y="123"/>
                    <a:pt x="135" y="123"/>
                    <a:pt x="135" y="123"/>
                  </a:cubicBezTo>
                  <a:cubicBezTo>
                    <a:pt x="135" y="123"/>
                    <a:pt x="135" y="123"/>
                    <a:pt x="135" y="123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8" y="119"/>
                    <a:pt x="141" y="113"/>
                    <a:pt x="146" y="109"/>
                  </a:cubicBezTo>
                  <a:cubicBezTo>
                    <a:pt x="189" y="72"/>
                    <a:pt x="233" y="35"/>
                    <a:pt x="275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1" name="Freeform 400">
              <a:extLst>
                <a:ext uri="{FF2B5EF4-FFF2-40B4-BE49-F238E27FC236}">
                  <a16:creationId xmlns:a16="http://schemas.microsoft.com/office/drawing/2014/main" id="{29ED072B-4D98-4A15-913E-03EC4ECC24B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5126" y="1008828"/>
              <a:ext cx="408385" cy="843407"/>
            </a:xfrm>
            <a:custGeom>
              <a:avLst/>
              <a:gdLst>
                <a:gd name="T0" fmla="*/ 54 w 128"/>
                <a:gd name="T1" fmla="*/ 0 h 265"/>
                <a:gd name="T2" fmla="*/ 1 w 128"/>
                <a:gd name="T3" fmla="*/ 100 h 265"/>
                <a:gd name="T4" fmla="*/ 4 w 128"/>
                <a:gd name="T5" fmla="*/ 111 h 265"/>
                <a:gd name="T6" fmla="*/ 31 w 128"/>
                <a:gd name="T7" fmla="*/ 136 h 265"/>
                <a:gd name="T8" fmla="*/ 37 w 128"/>
                <a:gd name="T9" fmla="*/ 74 h 265"/>
                <a:gd name="T10" fmla="*/ 42 w 128"/>
                <a:gd name="T11" fmla="*/ 74 h 265"/>
                <a:gd name="T12" fmla="*/ 65 w 128"/>
                <a:gd name="T13" fmla="*/ 240 h 265"/>
                <a:gd name="T14" fmla="*/ 71 w 128"/>
                <a:gd name="T15" fmla="*/ 222 h 265"/>
                <a:gd name="T16" fmla="*/ 77 w 128"/>
                <a:gd name="T17" fmla="*/ 207 h 265"/>
                <a:gd name="T18" fmla="*/ 69 w 128"/>
                <a:gd name="T19" fmla="*/ 245 h 265"/>
                <a:gd name="T20" fmla="*/ 96 w 128"/>
                <a:gd name="T21" fmla="*/ 257 h 265"/>
                <a:gd name="T22" fmla="*/ 112 w 128"/>
                <a:gd name="T23" fmla="*/ 265 h 265"/>
                <a:gd name="T24" fmla="*/ 123 w 128"/>
                <a:gd name="T25" fmla="*/ 259 h 265"/>
                <a:gd name="T26" fmla="*/ 124 w 128"/>
                <a:gd name="T27" fmla="*/ 234 h 265"/>
                <a:gd name="T28" fmla="*/ 112 w 128"/>
                <a:gd name="T29" fmla="*/ 227 h 265"/>
                <a:gd name="T30" fmla="*/ 97 w 128"/>
                <a:gd name="T31" fmla="*/ 235 h 265"/>
                <a:gd name="T32" fmla="*/ 81 w 128"/>
                <a:gd name="T33" fmla="*/ 244 h 265"/>
                <a:gd name="T34" fmla="*/ 77 w 128"/>
                <a:gd name="T35" fmla="*/ 238 h 265"/>
                <a:gd name="T36" fmla="*/ 104 w 128"/>
                <a:gd name="T37" fmla="*/ 208 h 265"/>
                <a:gd name="T38" fmla="*/ 98 w 128"/>
                <a:gd name="T39" fmla="*/ 177 h 265"/>
                <a:gd name="T40" fmla="*/ 84 w 128"/>
                <a:gd name="T41" fmla="*/ 174 h 265"/>
                <a:gd name="T42" fmla="*/ 54 w 128"/>
                <a:gd name="T43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265">
                  <a:moveTo>
                    <a:pt x="54" y="0"/>
                  </a:moveTo>
                  <a:cubicBezTo>
                    <a:pt x="25" y="29"/>
                    <a:pt x="7" y="61"/>
                    <a:pt x="1" y="100"/>
                  </a:cubicBezTo>
                  <a:cubicBezTo>
                    <a:pt x="0" y="103"/>
                    <a:pt x="1" y="109"/>
                    <a:pt x="4" y="111"/>
                  </a:cubicBezTo>
                  <a:cubicBezTo>
                    <a:pt x="12" y="120"/>
                    <a:pt x="21" y="128"/>
                    <a:pt x="31" y="136"/>
                  </a:cubicBezTo>
                  <a:cubicBezTo>
                    <a:pt x="33" y="114"/>
                    <a:pt x="35" y="94"/>
                    <a:pt x="37" y="74"/>
                  </a:cubicBezTo>
                  <a:cubicBezTo>
                    <a:pt x="39" y="74"/>
                    <a:pt x="40" y="74"/>
                    <a:pt x="42" y="74"/>
                  </a:cubicBezTo>
                  <a:cubicBezTo>
                    <a:pt x="27" y="131"/>
                    <a:pt x="58" y="180"/>
                    <a:pt x="65" y="240"/>
                  </a:cubicBezTo>
                  <a:cubicBezTo>
                    <a:pt x="68" y="230"/>
                    <a:pt x="70" y="226"/>
                    <a:pt x="71" y="222"/>
                  </a:cubicBezTo>
                  <a:cubicBezTo>
                    <a:pt x="73" y="217"/>
                    <a:pt x="75" y="212"/>
                    <a:pt x="77" y="207"/>
                  </a:cubicBezTo>
                  <a:cubicBezTo>
                    <a:pt x="87" y="217"/>
                    <a:pt x="87" y="217"/>
                    <a:pt x="69" y="245"/>
                  </a:cubicBezTo>
                  <a:cubicBezTo>
                    <a:pt x="78" y="249"/>
                    <a:pt x="89" y="251"/>
                    <a:pt x="96" y="257"/>
                  </a:cubicBezTo>
                  <a:cubicBezTo>
                    <a:pt x="102" y="262"/>
                    <a:pt x="107" y="265"/>
                    <a:pt x="112" y="265"/>
                  </a:cubicBezTo>
                  <a:cubicBezTo>
                    <a:pt x="116" y="265"/>
                    <a:pt x="120" y="263"/>
                    <a:pt x="123" y="259"/>
                  </a:cubicBezTo>
                  <a:cubicBezTo>
                    <a:pt x="127" y="254"/>
                    <a:pt x="128" y="240"/>
                    <a:pt x="124" y="234"/>
                  </a:cubicBezTo>
                  <a:cubicBezTo>
                    <a:pt x="121" y="230"/>
                    <a:pt x="117" y="227"/>
                    <a:pt x="112" y="227"/>
                  </a:cubicBezTo>
                  <a:cubicBezTo>
                    <a:pt x="107" y="227"/>
                    <a:pt x="102" y="230"/>
                    <a:pt x="97" y="235"/>
                  </a:cubicBezTo>
                  <a:cubicBezTo>
                    <a:pt x="93" y="239"/>
                    <a:pt x="87" y="241"/>
                    <a:pt x="81" y="244"/>
                  </a:cubicBezTo>
                  <a:cubicBezTo>
                    <a:pt x="80" y="242"/>
                    <a:pt x="78" y="240"/>
                    <a:pt x="77" y="238"/>
                  </a:cubicBezTo>
                  <a:cubicBezTo>
                    <a:pt x="86" y="228"/>
                    <a:pt x="95" y="218"/>
                    <a:pt x="104" y="208"/>
                  </a:cubicBezTo>
                  <a:cubicBezTo>
                    <a:pt x="114" y="198"/>
                    <a:pt x="112" y="182"/>
                    <a:pt x="98" y="177"/>
                  </a:cubicBezTo>
                  <a:cubicBezTo>
                    <a:pt x="94" y="175"/>
                    <a:pt x="90" y="175"/>
                    <a:pt x="84" y="174"/>
                  </a:cubicBezTo>
                  <a:cubicBezTo>
                    <a:pt x="100" y="112"/>
                    <a:pt x="72" y="58"/>
                    <a:pt x="54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2" name="Freeform 401">
              <a:extLst>
                <a:ext uri="{FF2B5EF4-FFF2-40B4-BE49-F238E27FC236}">
                  <a16:creationId xmlns:a16="http://schemas.microsoft.com/office/drawing/2014/main" id="{49D16E4E-DAE3-49BD-B222-C1A9F2C9054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6292" y="2100817"/>
              <a:ext cx="523801" cy="1171888"/>
            </a:xfrm>
            <a:custGeom>
              <a:avLst/>
              <a:gdLst>
                <a:gd name="T0" fmla="*/ 0 w 164"/>
                <a:gd name="T1" fmla="*/ 0 h 369"/>
                <a:gd name="T2" fmla="*/ 72 w 164"/>
                <a:gd name="T3" fmla="*/ 181 h 369"/>
                <a:gd name="T4" fmla="*/ 132 w 164"/>
                <a:gd name="T5" fmla="*/ 369 h 369"/>
                <a:gd name="T6" fmla="*/ 0 w 164"/>
                <a:gd name="T7" fmla="*/ 0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369">
                  <a:moveTo>
                    <a:pt x="0" y="0"/>
                  </a:moveTo>
                  <a:cubicBezTo>
                    <a:pt x="23" y="58"/>
                    <a:pt x="50" y="119"/>
                    <a:pt x="72" y="181"/>
                  </a:cubicBezTo>
                  <a:cubicBezTo>
                    <a:pt x="94" y="242"/>
                    <a:pt x="112" y="306"/>
                    <a:pt x="132" y="369"/>
                  </a:cubicBezTo>
                  <a:cubicBezTo>
                    <a:pt x="164" y="271"/>
                    <a:pt x="82" y="55"/>
                    <a:pt x="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3" name="Freeform 402">
              <a:extLst>
                <a:ext uri="{FF2B5EF4-FFF2-40B4-BE49-F238E27FC236}">
                  <a16:creationId xmlns:a16="http://schemas.microsoft.com/office/drawing/2014/main" id="{D4DE26D7-3B8E-4FAC-834F-6498827866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7022" y="1142000"/>
              <a:ext cx="355117" cy="976573"/>
            </a:xfrm>
            <a:custGeom>
              <a:avLst/>
              <a:gdLst>
                <a:gd name="T0" fmla="*/ 110 w 110"/>
                <a:gd name="T1" fmla="*/ 0 h 306"/>
                <a:gd name="T2" fmla="*/ 97 w 110"/>
                <a:gd name="T3" fmla="*/ 17 h 306"/>
                <a:gd name="T4" fmla="*/ 4 w 110"/>
                <a:gd name="T5" fmla="*/ 238 h 306"/>
                <a:gd name="T6" fmla="*/ 16 w 110"/>
                <a:gd name="T7" fmla="*/ 306 h 306"/>
                <a:gd name="T8" fmla="*/ 34 w 110"/>
                <a:gd name="T9" fmla="*/ 265 h 306"/>
                <a:gd name="T10" fmla="*/ 51 w 110"/>
                <a:gd name="T11" fmla="*/ 220 h 306"/>
                <a:gd name="T12" fmla="*/ 110 w 110"/>
                <a:gd name="T13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306">
                  <a:moveTo>
                    <a:pt x="110" y="0"/>
                  </a:moveTo>
                  <a:cubicBezTo>
                    <a:pt x="105" y="7"/>
                    <a:pt x="101" y="11"/>
                    <a:pt x="97" y="17"/>
                  </a:cubicBezTo>
                  <a:cubicBezTo>
                    <a:pt x="48" y="83"/>
                    <a:pt x="17" y="156"/>
                    <a:pt x="4" y="238"/>
                  </a:cubicBezTo>
                  <a:cubicBezTo>
                    <a:pt x="0" y="264"/>
                    <a:pt x="5" y="286"/>
                    <a:pt x="16" y="306"/>
                  </a:cubicBezTo>
                  <a:cubicBezTo>
                    <a:pt x="22" y="293"/>
                    <a:pt x="28" y="279"/>
                    <a:pt x="34" y="265"/>
                  </a:cubicBezTo>
                  <a:cubicBezTo>
                    <a:pt x="38" y="250"/>
                    <a:pt x="44" y="234"/>
                    <a:pt x="51" y="220"/>
                  </a:cubicBezTo>
                  <a:cubicBezTo>
                    <a:pt x="77" y="149"/>
                    <a:pt x="97" y="76"/>
                    <a:pt x="11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4" name="Freeform 403">
              <a:extLst>
                <a:ext uri="{FF2B5EF4-FFF2-40B4-BE49-F238E27FC236}">
                  <a16:creationId xmlns:a16="http://schemas.microsoft.com/office/drawing/2014/main" id="{234E090C-DDDD-4E83-B9CA-77942E22F7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2432" y="2589100"/>
              <a:ext cx="506045" cy="1127501"/>
            </a:xfrm>
            <a:custGeom>
              <a:avLst/>
              <a:gdLst>
                <a:gd name="T0" fmla="*/ 152 w 158"/>
                <a:gd name="T1" fmla="*/ 0 h 356"/>
                <a:gd name="T2" fmla="*/ 152 w 158"/>
                <a:gd name="T3" fmla="*/ 0 h 356"/>
                <a:gd name="T4" fmla="*/ 144 w 158"/>
                <a:gd name="T5" fmla="*/ 1 h 356"/>
                <a:gd name="T6" fmla="*/ 31 w 158"/>
                <a:gd name="T7" fmla="*/ 98 h 356"/>
                <a:gd name="T8" fmla="*/ 5 w 158"/>
                <a:gd name="T9" fmla="*/ 330 h 356"/>
                <a:gd name="T10" fmla="*/ 17 w 158"/>
                <a:gd name="T11" fmla="*/ 356 h 356"/>
                <a:gd name="T12" fmla="*/ 24 w 158"/>
                <a:gd name="T13" fmla="*/ 355 h 356"/>
                <a:gd name="T14" fmla="*/ 158 w 158"/>
                <a:gd name="T15" fmla="*/ 1 h 356"/>
                <a:gd name="T16" fmla="*/ 152 w 158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8" h="356">
                  <a:moveTo>
                    <a:pt x="152" y="0"/>
                  </a:moveTo>
                  <a:cubicBezTo>
                    <a:pt x="152" y="0"/>
                    <a:pt x="152" y="0"/>
                    <a:pt x="152" y="0"/>
                  </a:cubicBezTo>
                  <a:cubicBezTo>
                    <a:pt x="149" y="0"/>
                    <a:pt x="147" y="0"/>
                    <a:pt x="144" y="1"/>
                  </a:cubicBezTo>
                  <a:cubicBezTo>
                    <a:pt x="87" y="11"/>
                    <a:pt x="52" y="47"/>
                    <a:pt x="31" y="98"/>
                  </a:cubicBezTo>
                  <a:cubicBezTo>
                    <a:pt x="2" y="173"/>
                    <a:pt x="0" y="251"/>
                    <a:pt x="5" y="330"/>
                  </a:cubicBezTo>
                  <a:cubicBezTo>
                    <a:pt x="5" y="339"/>
                    <a:pt x="13" y="347"/>
                    <a:pt x="17" y="356"/>
                  </a:cubicBezTo>
                  <a:cubicBezTo>
                    <a:pt x="20" y="356"/>
                    <a:pt x="22" y="355"/>
                    <a:pt x="24" y="355"/>
                  </a:cubicBezTo>
                  <a:cubicBezTo>
                    <a:pt x="9" y="215"/>
                    <a:pt x="46" y="94"/>
                    <a:pt x="158" y="1"/>
                  </a:cubicBezTo>
                  <a:cubicBezTo>
                    <a:pt x="155" y="0"/>
                    <a:pt x="153" y="0"/>
                    <a:pt x="152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5" name="Freeform 404">
              <a:extLst>
                <a:ext uri="{FF2B5EF4-FFF2-40B4-BE49-F238E27FC236}">
                  <a16:creationId xmlns:a16="http://schemas.microsoft.com/office/drawing/2014/main" id="{EC10D1B7-22F1-40E1-BD75-599C16CBE9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30583" y="3947427"/>
              <a:ext cx="932186" cy="523801"/>
            </a:xfrm>
            <a:custGeom>
              <a:avLst/>
              <a:gdLst>
                <a:gd name="T0" fmla="*/ 284 w 293"/>
                <a:gd name="T1" fmla="*/ 151 h 164"/>
                <a:gd name="T2" fmla="*/ 284 w 293"/>
                <a:gd name="T3" fmla="*/ 151 h 164"/>
                <a:gd name="T4" fmla="*/ 284 w 293"/>
                <a:gd name="T5" fmla="*/ 151 h 164"/>
                <a:gd name="T6" fmla="*/ 284 w 293"/>
                <a:gd name="T7" fmla="*/ 151 h 164"/>
                <a:gd name="T8" fmla="*/ 0 w 293"/>
                <a:gd name="T9" fmla="*/ 0 h 164"/>
                <a:gd name="T10" fmla="*/ 292 w 293"/>
                <a:gd name="T11" fmla="*/ 164 h 164"/>
                <a:gd name="T12" fmla="*/ 293 w 293"/>
                <a:gd name="T13" fmla="*/ 164 h 164"/>
                <a:gd name="T14" fmla="*/ 284 w 293"/>
                <a:gd name="T15" fmla="*/ 151 h 164"/>
                <a:gd name="T16" fmla="*/ 258 w 293"/>
                <a:gd name="T17" fmla="*/ 133 h 164"/>
                <a:gd name="T18" fmla="*/ 13 w 293"/>
                <a:gd name="T19" fmla="*/ 3 h 164"/>
                <a:gd name="T20" fmla="*/ 0 w 293"/>
                <a:gd name="T2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3" h="164">
                  <a:moveTo>
                    <a:pt x="284" y="151"/>
                  </a:moveTo>
                  <a:cubicBezTo>
                    <a:pt x="284" y="151"/>
                    <a:pt x="284" y="151"/>
                    <a:pt x="284" y="151"/>
                  </a:cubicBezTo>
                  <a:cubicBezTo>
                    <a:pt x="284" y="151"/>
                    <a:pt x="284" y="151"/>
                    <a:pt x="284" y="151"/>
                  </a:cubicBezTo>
                  <a:cubicBezTo>
                    <a:pt x="284" y="151"/>
                    <a:pt x="284" y="151"/>
                    <a:pt x="284" y="151"/>
                  </a:cubicBezTo>
                  <a:moveTo>
                    <a:pt x="0" y="0"/>
                  </a:moveTo>
                  <a:cubicBezTo>
                    <a:pt x="59" y="68"/>
                    <a:pt x="232" y="164"/>
                    <a:pt x="292" y="164"/>
                  </a:cubicBezTo>
                  <a:cubicBezTo>
                    <a:pt x="292" y="164"/>
                    <a:pt x="293" y="164"/>
                    <a:pt x="293" y="164"/>
                  </a:cubicBezTo>
                  <a:cubicBezTo>
                    <a:pt x="290" y="160"/>
                    <a:pt x="287" y="155"/>
                    <a:pt x="284" y="151"/>
                  </a:cubicBezTo>
                  <a:cubicBezTo>
                    <a:pt x="275" y="145"/>
                    <a:pt x="266" y="140"/>
                    <a:pt x="258" y="133"/>
                  </a:cubicBezTo>
                  <a:cubicBezTo>
                    <a:pt x="185" y="74"/>
                    <a:pt x="104" y="29"/>
                    <a:pt x="13" y="3"/>
                  </a:cubicBezTo>
                  <a:cubicBezTo>
                    <a:pt x="9" y="2"/>
                    <a:pt x="6" y="1"/>
                    <a:pt x="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6" name="Freeform 405">
              <a:extLst>
                <a:ext uri="{FF2B5EF4-FFF2-40B4-BE49-F238E27FC236}">
                  <a16:creationId xmlns:a16="http://schemas.microsoft.com/office/drawing/2014/main" id="{7ED0BA01-DA5C-4D19-A7A4-4C7E28AA0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3125" y="3503530"/>
              <a:ext cx="683604" cy="577069"/>
            </a:xfrm>
            <a:custGeom>
              <a:avLst/>
              <a:gdLst>
                <a:gd name="T0" fmla="*/ 0 w 214"/>
                <a:gd name="T1" fmla="*/ 0 h 180"/>
                <a:gd name="T2" fmla="*/ 214 w 214"/>
                <a:gd name="T3" fmla="*/ 180 h 180"/>
                <a:gd name="T4" fmla="*/ 168 w 214"/>
                <a:gd name="T5" fmla="*/ 90 h 180"/>
                <a:gd name="T6" fmla="*/ 0 w 214"/>
                <a:gd name="T7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4" h="180">
                  <a:moveTo>
                    <a:pt x="0" y="0"/>
                  </a:moveTo>
                  <a:cubicBezTo>
                    <a:pt x="35" y="42"/>
                    <a:pt x="185" y="178"/>
                    <a:pt x="214" y="180"/>
                  </a:cubicBezTo>
                  <a:cubicBezTo>
                    <a:pt x="207" y="126"/>
                    <a:pt x="207" y="125"/>
                    <a:pt x="168" y="90"/>
                  </a:cubicBezTo>
                  <a:cubicBezTo>
                    <a:pt x="120" y="47"/>
                    <a:pt x="64" y="19"/>
                    <a:pt x="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7" name="Freeform 407">
              <a:extLst>
                <a:ext uri="{FF2B5EF4-FFF2-40B4-BE49-F238E27FC236}">
                  <a16:creationId xmlns:a16="http://schemas.microsoft.com/office/drawing/2014/main" id="{842F76B3-2948-42E2-B845-2EFDCE0D7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6489" y="3210556"/>
              <a:ext cx="683604" cy="656967"/>
            </a:xfrm>
            <a:custGeom>
              <a:avLst/>
              <a:gdLst>
                <a:gd name="T0" fmla="*/ 4 w 216"/>
                <a:gd name="T1" fmla="*/ 0 h 208"/>
                <a:gd name="T2" fmla="*/ 0 w 216"/>
                <a:gd name="T3" fmla="*/ 5 h 208"/>
                <a:gd name="T4" fmla="*/ 118 w 216"/>
                <a:gd name="T5" fmla="*/ 135 h 208"/>
                <a:gd name="T6" fmla="*/ 199 w 216"/>
                <a:gd name="T7" fmla="*/ 199 h 208"/>
                <a:gd name="T8" fmla="*/ 210 w 216"/>
                <a:gd name="T9" fmla="*/ 208 h 208"/>
                <a:gd name="T10" fmla="*/ 216 w 216"/>
                <a:gd name="T11" fmla="*/ 204 h 208"/>
                <a:gd name="T12" fmla="*/ 195 w 216"/>
                <a:gd name="T13" fmla="*/ 159 h 208"/>
                <a:gd name="T14" fmla="*/ 142 w 216"/>
                <a:gd name="T15" fmla="*/ 100 h 208"/>
                <a:gd name="T16" fmla="*/ 99 w 216"/>
                <a:gd name="T17" fmla="*/ 59 h 208"/>
                <a:gd name="T18" fmla="*/ 100 w 216"/>
                <a:gd name="T19" fmla="*/ 60 h 208"/>
                <a:gd name="T20" fmla="*/ 100 w 216"/>
                <a:gd name="T21" fmla="*/ 60 h 208"/>
                <a:gd name="T22" fmla="*/ 63 w 216"/>
                <a:gd name="T23" fmla="*/ 36 h 208"/>
                <a:gd name="T24" fmla="*/ 4 w 216"/>
                <a:gd name="T25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6" h="208">
                  <a:moveTo>
                    <a:pt x="4" y="0"/>
                  </a:moveTo>
                  <a:cubicBezTo>
                    <a:pt x="3" y="1"/>
                    <a:pt x="2" y="3"/>
                    <a:pt x="0" y="5"/>
                  </a:cubicBezTo>
                  <a:cubicBezTo>
                    <a:pt x="35" y="52"/>
                    <a:pt x="70" y="99"/>
                    <a:pt x="118" y="135"/>
                  </a:cubicBezTo>
                  <a:cubicBezTo>
                    <a:pt x="146" y="155"/>
                    <a:pt x="172" y="177"/>
                    <a:pt x="199" y="199"/>
                  </a:cubicBezTo>
                  <a:cubicBezTo>
                    <a:pt x="203" y="202"/>
                    <a:pt x="206" y="205"/>
                    <a:pt x="210" y="208"/>
                  </a:cubicBezTo>
                  <a:cubicBezTo>
                    <a:pt x="212" y="206"/>
                    <a:pt x="214" y="205"/>
                    <a:pt x="216" y="204"/>
                  </a:cubicBezTo>
                  <a:cubicBezTo>
                    <a:pt x="209" y="189"/>
                    <a:pt x="204" y="172"/>
                    <a:pt x="195" y="159"/>
                  </a:cubicBezTo>
                  <a:cubicBezTo>
                    <a:pt x="179" y="138"/>
                    <a:pt x="160" y="119"/>
                    <a:pt x="142" y="100"/>
                  </a:cubicBezTo>
                  <a:cubicBezTo>
                    <a:pt x="129" y="86"/>
                    <a:pt x="114" y="73"/>
                    <a:pt x="99" y="59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88" y="52"/>
                    <a:pt x="76" y="44"/>
                    <a:pt x="63" y="36"/>
                  </a:cubicBezTo>
                  <a:cubicBezTo>
                    <a:pt x="44" y="24"/>
                    <a:pt x="24" y="12"/>
                    <a:pt x="4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8" name="Freeform 408">
              <a:extLst>
                <a:ext uri="{FF2B5EF4-FFF2-40B4-BE49-F238E27FC236}">
                  <a16:creationId xmlns:a16="http://schemas.microsoft.com/office/drawing/2014/main" id="{E167B173-3836-46FD-B88B-CFF2596FE3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0678" y="1665795"/>
              <a:ext cx="328486" cy="727991"/>
            </a:xfrm>
            <a:custGeom>
              <a:avLst/>
              <a:gdLst>
                <a:gd name="T0" fmla="*/ 8 w 104"/>
                <a:gd name="T1" fmla="*/ 0 h 229"/>
                <a:gd name="T2" fmla="*/ 0 w 104"/>
                <a:gd name="T3" fmla="*/ 1 h 229"/>
                <a:gd name="T4" fmla="*/ 75 w 104"/>
                <a:gd name="T5" fmla="*/ 229 h 229"/>
                <a:gd name="T6" fmla="*/ 102 w 104"/>
                <a:gd name="T7" fmla="*/ 174 h 229"/>
                <a:gd name="T8" fmla="*/ 102 w 104"/>
                <a:gd name="T9" fmla="*/ 160 h 229"/>
                <a:gd name="T10" fmla="*/ 30 w 104"/>
                <a:gd name="T11" fmla="*/ 13 h 229"/>
                <a:gd name="T12" fmla="*/ 8 w 104"/>
                <a:gd name="T13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29">
                  <a:moveTo>
                    <a:pt x="8" y="0"/>
                  </a:moveTo>
                  <a:cubicBezTo>
                    <a:pt x="5" y="0"/>
                    <a:pt x="2" y="0"/>
                    <a:pt x="0" y="1"/>
                  </a:cubicBezTo>
                  <a:cubicBezTo>
                    <a:pt x="25" y="77"/>
                    <a:pt x="50" y="153"/>
                    <a:pt x="75" y="229"/>
                  </a:cubicBezTo>
                  <a:cubicBezTo>
                    <a:pt x="83" y="212"/>
                    <a:pt x="93" y="193"/>
                    <a:pt x="102" y="174"/>
                  </a:cubicBezTo>
                  <a:cubicBezTo>
                    <a:pt x="104" y="170"/>
                    <a:pt x="104" y="163"/>
                    <a:pt x="102" y="160"/>
                  </a:cubicBezTo>
                  <a:cubicBezTo>
                    <a:pt x="78" y="111"/>
                    <a:pt x="54" y="62"/>
                    <a:pt x="30" y="13"/>
                  </a:cubicBezTo>
                  <a:cubicBezTo>
                    <a:pt x="25" y="3"/>
                    <a:pt x="17" y="0"/>
                    <a:pt x="8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9" name="Freeform 409">
              <a:extLst>
                <a:ext uri="{FF2B5EF4-FFF2-40B4-BE49-F238E27FC236}">
                  <a16:creationId xmlns:a16="http://schemas.microsoft.com/office/drawing/2014/main" id="{46864C2B-5760-40BE-B6A3-5175B69303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70284" y="1852234"/>
              <a:ext cx="568188" cy="958817"/>
            </a:xfrm>
            <a:custGeom>
              <a:avLst/>
              <a:gdLst>
                <a:gd name="T0" fmla="*/ 108 w 179"/>
                <a:gd name="T1" fmla="*/ 34 h 302"/>
                <a:gd name="T2" fmla="*/ 108 w 179"/>
                <a:gd name="T3" fmla="*/ 34 h 302"/>
                <a:gd name="T4" fmla="*/ 108 w 179"/>
                <a:gd name="T5" fmla="*/ 35 h 302"/>
                <a:gd name="T6" fmla="*/ 108 w 179"/>
                <a:gd name="T7" fmla="*/ 34 h 302"/>
                <a:gd name="T8" fmla="*/ 108 w 179"/>
                <a:gd name="T9" fmla="*/ 34 h 302"/>
                <a:gd name="T10" fmla="*/ 108 w 179"/>
                <a:gd name="T11" fmla="*/ 34 h 302"/>
                <a:gd name="T12" fmla="*/ 174 w 179"/>
                <a:gd name="T13" fmla="*/ 0 h 302"/>
                <a:gd name="T14" fmla="*/ 108 w 179"/>
                <a:gd name="T15" fmla="*/ 34 h 302"/>
                <a:gd name="T16" fmla="*/ 105 w 179"/>
                <a:gd name="T17" fmla="*/ 42 h 302"/>
                <a:gd name="T18" fmla="*/ 8 w 179"/>
                <a:gd name="T19" fmla="*/ 210 h 302"/>
                <a:gd name="T20" fmla="*/ 2 w 179"/>
                <a:gd name="T21" fmla="*/ 249 h 302"/>
                <a:gd name="T22" fmla="*/ 18 w 179"/>
                <a:gd name="T23" fmla="*/ 302 h 302"/>
                <a:gd name="T24" fmla="*/ 179 w 179"/>
                <a:gd name="T25" fmla="*/ 5 h 302"/>
                <a:gd name="T26" fmla="*/ 174 w 179"/>
                <a:gd name="T27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9" h="302">
                  <a:moveTo>
                    <a:pt x="108" y="34"/>
                  </a:moveTo>
                  <a:cubicBezTo>
                    <a:pt x="108" y="34"/>
                    <a:pt x="108" y="34"/>
                    <a:pt x="108" y="34"/>
                  </a:cubicBezTo>
                  <a:cubicBezTo>
                    <a:pt x="108" y="35"/>
                    <a:pt x="108" y="35"/>
                    <a:pt x="108" y="35"/>
                  </a:cubicBezTo>
                  <a:cubicBezTo>
                    <a:pt x="108" y="35"/>
                    <a:pt x="108" y="35"/>
                    <a:pt x="108" y="34"/>
                  </a:cubicBezTo>
                  <a:cubicBezTo>
                    <a:pt x="108" y="34"/>
                    <a:pt x="108" y="34"/>
                    <a:pt x="108" y="34"/>
                  </a:cubicBezTo>
                  <a:cubicBezTo>
                    <a:pt x="108" y="34"/>
                    <a:pt x="108" y="34"/>
                    <a:pt x="108" y="34"/>
                  </a:cubicBezTo>
                  <a:moveTo>
                    <a:pt x="174" y="0"/>
                  </a:moveTo>
                  <a:cubicBezTo>
                    <a:pt x="152" y="11"/>
                    <a:pt x="130" y="23"/>
                    <a:pt x="108" y="34"/>
                  </a:cubicBezTo>
                  <a:cubicBezTo>
                    <a:pt x="107" y="37"/>
                    <a:pt x="107" y="40"/>
                    <a:pt x="105" y="42"/>
                  </a:cubicBezTo>
                  <a:cubicBezTo>
                    <a:pt x="63" y="93"/>
                    <a:pt x="33" y="150"/>
                    <a:pt x="8" y="210"/>
                  </a:cubicBezTo>
                  <a:cubicBezTo>
                    <a:pt x="4" y="222"/>
                    <a:pt x="0" y="237"/>
                    <a:pt x="2" y="249"/>
                  </a:cubicBezTo>
                  <a:cubicBezTo>
                    <a:pt x="4" y="267"/>
                    <a:pt x="12" y="284"/>
                    <a:pt x="18" y="302"/>
                  </a:cubicBezTo>
                  <a:cubicBezTo>
                    <a:pt x="37" y="184"/>
                    <a:pt x="83" y="81"/>
                    <a:pt x="179" y="5"/>
                  </a:cubicBezTo>
                  <a:cubicBezTo>
                    <a:pt x="177" y="3"/>
                    <a:pt x="176" y="2"/>
                    <a:pt x="174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0" name="Freeform 410">
              <a:extLst>
                <a:ext uri="{FF2B5EF4-FFF2-40B4-BE49-F238E27FC236}">
                  <a16:creationId xmlns:a16="http://schemas.microsoft.com/office/drawing/2014/main" id="{BBD6C702-D9FB-426E-A945-68BED84474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2000" y="2287251"/>
              <a:ext cx="452777" cy="736871"/>
            </a:xfrm>
            <a:custGeom>
              <a:avLst/>
              <a:gdLst>
                <a:gd name="T0" fmla="*/ 0 w 140"/>
                <a:gd name="T1" fmla="*/ 0 h 234"/>
                <a:gd name="T2" fmla="*/ 72 w 140"/>
                <a:gd name="T3" fmla="*/ 145 h 234"/>
                <a:gd name="T4" fmla="*/ 91 w 140"/>
                <a:gd name="T5" fmla="*/ 173 h 234"/>
                <a:gd name="T6" fmla="*/ 91 w 140"/>
                <a:gd name="T7" fmla="*/ 173 h 234"/>
                <a:gd name="T8" fmla="*/ 91 w 140"/>
                <a:gd name="T9" fmla="*/ 172 h 234"/>
                <a:gd name="T10" fmla="*/ 91 w 140"/>
                <a:gd name="T11" fmla="*/ 172 h 234"/>
                <a:gd name="T12" fmla="*/ 140 w 140"/>
                <a:gd name="T13" fmla="*/ 234 h 234"/>
                <a:gd name="T14" fmla="*/ 0 w 140"/>
                <a:gd name="T15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" h="234">
                  <a:moveTo>
                    <a:pt x="0" y="0"/>
                  </a:moveTo>
                  <a:cubicBezTo>
                    <a:pt x="23" y="51"/>
                    <a:pt x="33" y="105"/>
                    <a:pt x="72" y="145"/>
                  </a:cubicBezTo>
                  <a:cubicBezTo>
                    <a:pt x="79" y="153"/>
                    <a:pt x="85" y="164"/>
                    <a:pt x="91" y="173"/>
                  </a:cubicBezTo>
                  <a:cubicBezTo>
                    <a:pt x="91" y="173"/>
                    <a:pt x="91" y="173"/>
                    <a:pt x="91" y="173"/>
                  </a:cubicBezTo>
                  <a:cubicBezTo>
                    <a:pt x="91" y="172"/>
                    <a:pt x="91" y="172"/>
                    <a:pt x="91" y="172"/>
                  </a:cubicBezTo>
                  <a:cubicBezTo>
                    <a:pt x="91" y="172"/>
                    <a:pt x="91" y="172"/>
                    <a:pt x="91" y="172"/>
                  </a:cubicBezTo>
                  <a:cubicBezTo>
                    <a:pt x="108" y="193"/>
                    <a:pt x="124" y="214"/>
                    <a:pt x="140" y="234"/>
                  </a:cubicBezTo>
                  <a:cubicBezTo>
                    <a:pt x="130" y="142"/>
                    <a:pt x="60" y="23"/>
                    <a:pt x="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1" name="Freeform 411">
              <a:extLst>
                <a:ext uri="{FF2B5EF4-FFF2-40B4-BE49-F238E27FC236}">
                  <a16:creationId xmlns:a16="http://schemas.microsoft.com/office/drawing/2014/main" id="{43464E0F-B858-4C81-9A20-9F73006676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6921" y="1363945"/>
              <a:ext cx="648092" cy="807895"/>
            </a:xfrm>
            <a:custGeom>
              <a:avLst/>
              <a:gdLst>
                <a:gd name="T0" fmla="*/ 205 w 205"/>
                <a:gd name="T1" fmla="*/ 0 h 253"/>
                <a:gd name="T2" fmla="*/ 27 w 205"/>
                <a:gd name="T3" fmla="*/ 151 h 253"/>
                <a:gd name="T4" fmla="*/ 10 w 205"/>
                <a:gd name="T5" fmla="*/ 196 h 253"/>
                <a:gd name="T6" fmla="*/ 0 w 205"/>
                <a:gd name="T7" fmla="*/ 253 h 253"/>
                <a:gd name="T8" fmla="*/ 205 w 205"/>
                <a:gd name="T9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253">
                  <a:moveTo>
                    <a:pt x="205" y="0"/>
                  </a:moveTo>
                  <a:cubicBezTo>
                    <a:pt x="130" y="18"/>
                    <a:pt x="63" y="77"/>
                    <a:pt x="27" y="151"/>
                  </a:cubicBezTo>
                  <a:cubicBezTo>
                    <a:pt x="20" y="165"/>
                    <a:pt x="14" y="181"/>
                    <a:pt x="10" y="196"/>
                  </a:cubicBezTo>
                  <a:cubicBezTo>
                    <a:pt x="4" y="215"/>
                    <a:pt x="1" y="234"/>
                    <a:pt x="0" y="253"/>
                  </a:cubicBezTo>
                  <a:cubicBezTo>
                    <a:pt x="61" y="162"/>
                    <a:pt x="110" y="63"/>
                    <a:pt x="205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2" name="Freeform 412">
              <a:extLst>
                <a:ext uri="{FF2B5EF4-FFF2-40B4-BE49-F238E27FC236}">
                  <a16:creationId xmlns:a16="http://schemas.microsoft.com/office/drawing/2014/main" id="{04148ACF-DCBF-462E-81E1-E69C1D56AB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4198" y="3858648"/>
              <a:ext cx="470533" cy="301850"/>
            </a:xfrm>
            <a:custGeom>
              <a:avLst/>
              <a:gdLst>
                <a:gd name="T0" fmla="*/ 146 w 148"/>
                <a:gd name="T1" fmla="*/ 0 h 95"/>
                <a:gd name="T2" fmla="*/ 0 w 148"/>
                <a:gd name="T3" fmla="*/ 95 h 95"/>
                <a:gd name="T4" fmla="*/ 10 w 148"/>
                <a:gd name="T5" fmla="*/ 95 h 95"/>
                <a:gd name="T6" fmla="*/ 89 w 148"/>
                <a:gd name="T7" fmla="*/ 47 h 95"/>
                <a:gd name="T8" fmla="*/ 53 w 148"/>
                <a:gd name="T9" fmla="*/ 86 h 95"/>
                <a:gd name="T10" fmla="*/ 101 w 148"/>
                <a:gd name="T11" fmla="*/ 89 h 95"/>
                <a:gd name="T12" fmla="*/ 101 w 148"/>
                <a:gd name="T13" fmla="*/ 89 h 95"/>
                <a:gd name="T14" fmla="*/ 113 w 148"/>
                <a:gd name="T15" fmla="*/ 82 h 95"/>
                <a:gd name="T16" fmla="*/ 148 w 148"/>
                <a:gd name="T17" fmla="*/ 0 h 95"/>
                <a:gd name="T18" fmla="*/ 146 w 148"/>
                <a:gd name="T19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8" h="95">
                  <a:moveTo>
                    <a:pt x="146" y="0"/>
                  </a:moveTo>
                  <a:cubicBezTo>
                    <a:pt x="83" y="0"/>
                    <a:pt x="21" y="41"/>
                    <a:pt x="0" y="95"/>
                  </a:cubicBezTo>
                  <a:cubicBezTo>
                    <a:pt x="4" y="95"/>
                    <a:pt x="7" y="95"/>
                    <a:pt x="10" y="95"/>
                  </a:cubicBezTo>
                  <a:cubicBezTo>
                    <a:pt x="45" y="95"/>
                    <a:pt x="63" y="64"/>
                    <a:pt x="89" y="47"/>
                  </a:cubicBezTo>
                  <a:cubicBezTo>
                    <a:pt x="78" y="59"/>
                    <a:pt x="66" y="72"/>
                    <a:pt x="53" y="86"/>
                  </a:cubicBezTo>
                  <a:cubicBezTo>
                    <a:pt x="72" y="87"/>
                    <a:pt x="86" y="89"/>
                    <a:pt x="101" y="89"/>
                  </a:cubicBezTo>
                  <a:cubicBezTo>
                    <a:pt x="101" y="89"/>
                    <a:pt x="101" y="89"/>
                    <a:pt x="101" y="89"/>
                  </a:cubicBezTo>
                  <a:cubicBezTo>
                    <a:pt x="105" y="89"/>
                    <a:pt x="111" y="85"/>
                    <a:pt x="113" y="82"/>
                  </a:cubicBezTo>
                  <a:cubicBezTo>
                    <a:pt x="125" y="55"/>
                    <a:pt x="136" y="28"/>
                    <a:pt x="148" y="0"/>
                  </a:cubicBezTo>
                  <a:cubicBezTo>
                    <a:pt x="147" y="0"/>
                    <a:pt x="146" y="0"/>
                    <a:pt x="146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3" name="Freeform 413">
              <a:extLst>
                <a:ext uri="{FF2B5EF4-FFF2-40B4-BE49-F238E27FC236}">
                  <a16:creationId xmlns:a16="http://schemas.microsoft.com/office/drawing/2014/main" id="{68557F3D-F7F0-4E27-B288-D8223C05E16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23062" y="3885279"/>
              <a:ext cx="488289" cy="630336"/>
            </a:xfrm>
            <a:custGeom>
              <a:avLst/>
              <a:gdLst>
                <a:gd name="T0" fmla="*/ 67 w 153"/>
                <a:gd name="T1" fmla="*/ 171 h 199"/>
                <a:gd name="T2" fmla="*/ 67 w 153"/>
                <a:gd name="T3" fmla="*/ 171 h 199"/>
                <a:gd name="T4" fmla="*/ 67 w 153"/>
                <a:gd name="T5" fmla="*/ 171 h 199"/>
                <a:gd name="T6" fmla="*/ 67 w 153"/>
                <a:gd name="T7" fmla="*/ 171 h 199"/>
                <a:gd name="T8" fmla="*/ 8 w 153"/>
                <a:gd name="T9" fmla="*/ 0 h 199"/>
                <a:gd name="T10" fmla="*/ 42 w 153"/>
                <a:gd name="T11" fmla="*/ 144 h 199"/>
                <a:gd name="T12" fmla="*/ 67 w 153"/>
                <a:gd name="T13" fmla="*/ 171 h 199"/>
                <a:gd name="T14" fmla="*/ 79 w 153"/>
                <a:gd name="T15" fmla="*/ 178 h 199"/>
                <a:gd name="T16" fmla="*/ 153 w 153"/>
                <a:gd name="T17" fmla="*/ 199 h 199"/>
                <a:gd name="T18" fmla="*/ 8 w 153"/>
                <a:gd name="T19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3" h="199">
                  <a:moveTo>
                    <a:pt x="67" y="171"/>
                  </a:moveTo>
                  <a:cubicBezTo>
                    <a:pt x="67" y="171"/>
                    <a:pt x="67" y="171"/>
                    <a:pt x="67" y="171"/>
                  </a:cubicBezTo>
                  <a:cubicBezTo>
                    <a:pt x="67" y="171"/>
                    <a:pt x="67" y="171"/>
                    <a:pt x="67" y="171"/>
                  </a:cubicBezTo>
                  <a:cubicBezTo>
                    <a:pt x="67" y="171"/>
                    <a:pt x="67" y="171"/>
                    <a:pt x="67" y="171"/>
                  </a:cubicBezTo>
                  <a:moveTo>
                    <a:pt x="8" y="0"/>
                  </a:moveTo>
                  <a:cubicBezTo>
                    <a:pt x="0" y="53"/>
                    <a:pt x="10" y="101"/>
                    <a:pt x="42" y="144"/>
                  </a:cubicBezTo>
                  <a:cubicBezTo>
                    <a:pt x="49" y="153"/>
                    <a:pt x="58" y="162"/>
                    <a:pt x="67" y="171"/>
                  </a:cubicBezTo>
                  <a:cubicBezTo>
                    <a:pt x="71" y="173"/>
                    <a:pt x="76" y="174"/>
                    <a:pt x="79" y="178"/>
                  </a:cubicBezTo>
                  <a:cubicBezTo>
                    <a:pt x="98" y="199"/>
                    <a:pt x="123" y="197"/>
                    <a:pt x="153" y="199"/>
                  </a:cubicBezTo>
                  <a:cubicBezTo>
                    <a:pt x="82" y="145"/>
                    <a:pt x="29" y="84"/>
                    <a:pt x="8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4" name="Freeform 414">
              <a:extLst>
                <a:ext uri="{FF2B5EF4-FFF2-40B4-BE49-F238E27FC236}">
                  <a16:creationId xmlns:a16="http://schemas.microsoft.com/office/drawing/2014/main" id="{A85AB71C-F379-40FC-8471-AE71C6F8F3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9890" y="3503530"/>
              <a:ext cx="204195" cy="799014"/>
            </a:xfrm>
            <a:custGeom>
              <a:avLst/>
              <a:gdLst>
                <a:gd name="T0" fmla="*/ 40 w 64"/>
                <a:gd name="T1" fmla="*/ 0 h 249"/>
                <a:gd name="T2" fmla="*/ 0 w 64"/>
                <a:gd name="T3" fmla="*/ 141 h 249"/>
                <a:gd name="T4" fmla="*/ 64 w 64"/>
                <a:gd name="T5" fmla="*/ 249 h 249"/>
                <a:gd name="T6" fmla="*/ 40 w 64"/>
                <a:gd name="T7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249">
                  <a:moveTo>
                    <a:pt x="40" y="0"/>
                  </a:moveTo>
                  <a:cubicBezTo>
                    <a:pt x="14" y="44"/>
                    <a:pt x="0" y="90"/>
                    <a:pt x="0" y="141"/>
                  </a:cubicBezTo>
                  <a:cubicBezTo>
                    <a:pt x="1" y="189"/>
                    <a:pt x="14" y="230"/>
                    <a:pt x="64" y="249"/>
                  </a:cubicBezTo>
                  <a:cubicBezTo>
                    <a:pt x="28" y="123"/>
                    <a:pt x="28" y="123"/>
                    <a:pt x="4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5" name="Freeform 415">
              <a:extLst>
                <a:ext uri="{FF2B5EF4-FFF2-40B4-BE49-F238E27FC236}">
                  <a16:creationId xmlns:a16="http://schemas.microsoft.com/office/drawing/2014/main" id="{1F4B6FD4-A933-45D2-8983-6B3B5B3DD0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3355" y="1062095"/>
              <a:ext cx="639211" cy="577069"/>
            </a:xfrm>
            <a:custGeom>
              <a:avLst/>
              <a:gdLst>
                <a:gd name="T0" fmla="*/ 201 w 201"/>
                <a:gd name="T1" fmla="*/ 0 h 182"/>
                <a:gd name="T2" fmla="*/ 35 w 201"/>
                <a:gd name="T3" fmla="*/ 94 h 182"/>
                <a:gd name="T4" fmla="*/ 0 w 201"/>
                <a:gd name="T5" fmla="*/ 182 h 182"/>
                <a:gd name="T6" fmla="*/ 201 w 201"/>
                <a:gd name="T7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1" h="182">
                  <a:moveTo>
                    <a:pt x="201" y="0"/>
                  </a:moveTo>
                  <a:cubicBezTo>
                    <a:pt x="134" y="12"/>
                    <a:pt x="81" y="47"/>
                    <a:pt x="35" y="94"/>
                  </a:cubicBezTo>
                  <a:cubicBezTo>
                    <a:pt x="10" y="119"/>
                    <a:pt x="4" y="149"/>
                    <a:pt x="0" y="182"/>
                  </a:cubicBezTo>
                  <a:cubicBezTo>
                    <a:pt x="56" y="108"/>
                    <a:pt x="124" y="49"/>
                    <a:pt x="201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6" name="Freeform 416">
              <a:extLst>
                <a:ext uri="{FF2B5EF4-FFF2-40B4-BE49-F238E27FC236}">
                  <a16:creationId xmlns:a16="http://schemas.microsoft.com/office/drawing/2014/main" id="{F3EEBBC3-1ADF-4690-A463-7325C030BB2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8040" y="2358274"/>
              <a:ext cx="426141" cy="648092"/>
            </a:xfrm>
            <a:custGeom>
              <a:avLst/>
              <a:gdLst>
                <a:gd name="T0" fmla="*/ 134 w 134"/>
                <a:gd name="T1" fmla="*/ 0 h 204"/>
                <a:gd name="T2" fmla="*/ 26 w 134"/>
                <a:gd name="T3" fmla="*/ 204 h 204"/>
                <a:gd name="T4" fmla="*/ 134 w 134"/>
                <a:gd name="T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204">
                  <a:moveTo>
                    <a:pt x="134" y="0"/>
                  </a:moveTo>
                  <a:cubicBezTo>
                    <a:pt x="55" y="40"/>
                    <a:pt x="0" y="138"/>
                    <a:pt x="26" y="204"/>
                  </a:cubicBezTo>
                  <a:cubicBezTo>
                    <a:pt x="62" y="138"/>
                    <a:pt x="82" y="63"/>
                    <a:pt x="134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7" name="Freeform 417">
              <a:extLst>
                <a:ext uri="{FF2B5EF4-FFF2-40B4-BE49-F238E27FC236}">
                  <a16:creationId xmlns:a16="http://schemas.microsoft.com/office/drawing/2014/main" id="{CBA01082-EB59-45E7-A276-63ACEE5F6F48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0040" y="2154084"/>
              <a:ext cx="337362" cy="585944"/>
            </a:xfrm>
            <a:custGeom>
              <a:avLst/>
              <a:gdLst>
                <a:gd name="T0" fmla="*/ 71 w 107"/>
                <a:gd name="T1" fmla="*/ 0 h 184"/>
                <a:gd name="T2" fmla="*/ 56 w 107"/>
                <a:gd name="T3" fmla="*/ 41 h 184"/>
                <a:gd name="T4" fmla="*/ 43 w 107"/>
                <a:gd name="T5" fmla="*/ 100 h 184"/>
                <a:gd name="T6" fmla="*/ 0 w 107"/>
                <a:gd name="T7" fmla="*/ 184 h 184"/>
                <a:gd name="T8" fmla="*/ 71 w 107"/>
                <a:gd name="T9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84">
                  <a:moveTo>
                    <a:pt x="71" y="0"/>
                  </a:moveTo>
                  <a:cubicBezTo>
                    <a:pt x="65" y="17"/>
                    <a:pt x="59" y="29"/>
                    <a:pt x="56" y="41"/>
                  </a:cubicBezTo>
                  <a:cubicBezTo>
                    <a:pt x="51" y="61"/>
                    <a:pt x="51" y="82"/>
                    <a:pt x="43" y="100"/>
                  </a:cubicBezTo>
                  <a:cubicBezTo>
                    <a:pt x="31" y="130"/>
                    <a:pt x="14" y="157"/>
                    <a:pt x="0" y="184"/>
                  </a:cubicBezTo>
                  <a:cubicBezTo>
                    <a:pt x="61" y="177"/>
                    <a:pt x="107" y="69"/>
                    <a:pt x="71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8" name="Freeform 418">
              <a:extLst>
                <a:ext uri="{FF2B5EF4-FFF2-40B4-BE49-F238E27FC236}">
                  <a16:creationId xmlns:a16="http://schemas.microsoft.com/office/drawing/2014/main" id="{559FDF25-FDD7-4A79-8101-312C3D4AED8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7269" y="2784415"/>
              <a:ext cx="239707" cy="408385"/>
            </a:xfrm>
            <a:custGeom>
              <a:avLst/>
              <a:gdLst>
                <a:gd name="T0" fmla="*/ 33 w 77"/>
                <a:gd name="T1" fmla="*/ 0 h 129"/>
                <a:gd name="T2" fmla="*/ 2 w 77"/>
                <a:gd name="T3" fmla="*/ 73 h 129"/>
                <a:gd name="T4" fmla="*/ 26 w 77"/>
                <a:gd name="T5" fmla="*/ 106 h 129"/>
                <a:gd name="T6" fmla="*/ 28 w 77"/>
                <a:gd name="T7" fmla="*/ 83 h 129"/>
                <a:gd name="T8" fmla="*/ 29 w 77"/>
                <a:gd name="T9" fmla="*/ 81 h 129"/>
                <a:gd name="T10" fmla="*/ 30 w 77"/>
                <a:gd name="T11" fmla="*/ 85 h 129"/>
                <a:gd name="T12" fmla="*/ 38 w 77"/>
                <a:gd name="T13" fmla="*/ 129 h 129"/>
                <a:gd name="T14" fmla="*/ 77 w 77"/>
                <a:gd name="T15" fmla="*/ 84 h 129"/>
                <a:gd name="T16" fmla="*/ 55 w 77"/>
                <a:gd name="T17" fmla="*/ 45 h 129"/>
                <a:gd name="T18" fmla="*/ 33 w 77"/>
                <a:gd name="T1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" h="129">
                  <a:moveTo>
                    <a:pt x="33" y="0"/>
                  </a:moveTo>
                  <a:cubicBezTo>
                    <a:pt x="21" y="26"/>
                    <a:pt x="8" y="49"/>
                    <a:pt x="2" y="73"/>
                  </a:cubicBezTo>
                  <a:cubicBezTo>
                    <a:pt x="0" y="80"/>
                    <a:pt x="16" y="93"/>
                    <a:pt x="26" y="106"/>
                  </a:cubicBezTo>
                  <a:cubicBezTo>
                    <a:pt x="27" y="95"/>
                    <a:pt x="27" y="89"/>
                    <a:pt x="28" y="83"/>
                  </a:cubicBezTo>
                  <a:cubicBezTo>
                    <a:pt x="28" y="82"/>
                    <a:pt x="28" y="82"/>
                    <a:pt x="29" y="81"/>
                  </a:cubicBezTo>
                  <a:cubicBezTo>
                    <a:pt x="29" y="82"/>
                    <a:pt x="30" y="83"/>
                    <a:pt x="30" y="85"/>
                  </a:cubicBezTo>
                  <a:cubicBezTo>
                    <a:pt x="33" y="98"/>
                    <a:pt x="35" y="112"/>
                    <a:pt x="38" y="129"/>
                  </a:cubicBezTo>
                  <a:cubicBezTo>
                    <a:pt x="53" y="112"/>
                    <a:pt x="65" y="98"/>
                    <a:pt x="77" y="84"/>
                  </a:cubicBezTo>
                  <a:cubicBezTo>
                    <a:pt x="69" y="70"/>
                    <a:pt x="62" y="58"/>
                    <a:pt x="55" y="45"/>
                  </a:cubicBezTo>
                  <a:cubicBezTo>
                    <a:pt x="49" y="32"/>
                    <a:pt x="42" y="19"/>
                    <a:pt x="33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9" name="Freeform 419">
              <a:extLst>
                <a:ext uri="{FF2B5EF4-FFF2-40B4-BE49-F238E27FC236}">
                  <a16:creationId xmlns:a16="http://schemas.microsoft.com/office/drawing/2014/main" id="{6E94C2C9-10D0-4A41-AA57-A3A13028B0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9852" y="3015241"/>
              <a:ext cx="523801" cy="514920"/>
            </a:xfrm>
            <a:custGeom>
              <a:avLst/>
              <a:gdLst>
                <a:gd name="T0" fmla="*/ 0 w 165"/>
                <a:gd name="T1" fmla="*/ 0 h 162"/>
                <a:gd name="T2" fmla="*/ 93 w 165"/>
                <a:gd name="T3" fmla="*/ 104 h 162"/>
                <a:gd name="T4" fmla="*/ 109 w 165"/>
                <a:gd name="T5" fmla="*/ 120 h 162"/>
                <a:gd name="T6" fmla="*/ 109 w 165"/>
                <a:gd name="T7" fmla="*/ 120 h 162"/>
                <a:gd name="T8" fmla="*/ 108 w 165"/>
                <a:gd name="T9" fmla="*/ 119 h 162"/>
                <a:gd name="T10" fmla="*/ 108 w 165"/>
                <a:gd name="T11" fmla="*/ 119 h 162"/>
                <a:gd name="T12" fmla="*/ 165 w 165"/>
                <a:gd name="T13" fmla="*/ 162 h 162"/>
                <a:gd name="T14" fmla="*/ 0 w 165"/>
                <a:gd name="T15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5" h="162">
                  <a:moveTo>
                    <a:pt x="0" y="0"/>
                  </a:moveTo>
                  <a:cubicBezTo>
                    <a:pt x="29" y="37"/>
                    <a:pt x="53" y="78"/>
                    <a:pt x="93" y="104"/>
                  </a:cubicBezTo>
                  <a:cubicBezTo>
                    <a:pt x="99" y="108"/>
                    <a:pt x="104" y="115"/>
                    <a:pt x="109" y="120"/>
                  </a:cubicBezTo>
                  <a:cubicBezTo>
                    <a:pt x="109" y="120"/>
                    <a:pt x="109" y="120"/>
                    <a:pt x="109" y="120"/>
                  </a:cubicBezTo>
                  <a:cubicBezTo>
                    <a:pt x="108" y="119"/>
                    <a:pt x="108" y="119"/>
                    <a:pt x="108" y="119"/>
                  </a:cubicBezTo>
                  <a:cubicBezTo>
                    <a:pt x="108" y="119"/>
                    <a:pt x="108" y="119"/>
                    <a:pt x="108" y="119"/>
                  </a:cubicBezTo>
                  <a:cubicBezTo>
                    <a:pt x="127" y="133"/>
                    <a:pt x="146" y="147"/>
                    <a:pt x="165" y="162"/>
                  </a:cubicBezTo>
                  <a:cubicBezTo>
                    <a:pt x="134" y="83"/>
                    <a:pt x="61" y="47"/>
                    <a:pt x="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0" name="Freeform 420">
              <a:extLst>
                <a:ext uri="{FF2B5EF4-FFF2-40B4-BE49-F238E27FC236}">
                  <a16:creationId xmlns:a16="http://schemas.microsoft.com/office/drawing/2014/main" id="{5271D99C-D45C-4211-A621-F70F745ADE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2444" y="1488236"/>
              <a:ext cx="612580" cy="363998"/>
            </a:xfrm>
            <a:custGeom>
              <a:avLst/>
              <a:gdLst>
                <a:gd name="T0" fmla="*/ 39 w 191"/>
                <a:gd name="T1" fmla="*/ 0 h 112"/>
                <a:gd name="T2" fmla="*/ 19 w 191"/>
                <a:gd name="T3" fmla="*/ 6 h 112"/>
                <a:gd name="T4" fmla="*/ 0 w 191"/>
                <a:gd name="T5" fmla="*/ 15 h 112"/>
                <a:gd name="T6" fmla="*/ 179 w 191"/>
                <a:gd name="T7" fmla="*/ 112 h 112"/>
                <a:gd name="T8" fmla="*/ 191 w 191"/>
                <a:gd name="T9" fmla="*/ 111 h 112"/>
                <a:gd name="T10" fmla="*/ 142 w 191"/>
                <a:gd name="T11" fmla="*/ 97 h 112"/>
                <a:gd name="T12" fmla="*/ 88 w 191"/>
                <a:gd name="T13" fmla="*/ 54 h 112"/>
                <a:gd name="T14" fmla="*/ 88 w 191"/>
                <a:gd name="T15" fmla="*/ 54 h 112"/>
                <a:gd name="T16" fmla="*/ 88 w 191"/>
                <a:gd name="T17" fmla="*/ 54 h 112"/>
                <a:gd name="T18" fmla="*/ 89 w 191"/>
                <a:gd name="T19" fmla="*/ 55 h 112"/>
                <a:gd name="T20" fmla="*/ 89 w 191"/>
                <a:gd name="T21" fmla="*/ 55 h 112"/>
                <a:gd name="T22" fmla="*/ 89 w 191"/>
                <a:gd name="T23" fmla="*/ 55 h 112"/>
                <a:gd name="T24" fmla="*/ 60 w 191"/>
                <a:gd name="T25" fmla="*/ 21 h 112"/>
                <a:gd name="T26" fmla="*/ 39 w 191"/>
                <a:gd name="T27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1" h="112">
                  <a:moveTo>
                    <a:pt x="39" y="0"/>
                  </a:moveTo>
                  <a:cubicBezTo>
                    <a:pt x="35" y="0"/>
                    <a:pt x="29" y="2"/>
                    <a:pt x="19" y="6"/>
                  </a:cubicBezTo>
                  <a:cubicBezTo>
                    <a:pt x="12" y="9"/>
                    <a:pt x="6" y="12"/>
                    <a:pt x="0" y="15"/>
                  </a:cubicBezTo>
                  <a:cubicBezTo>
                    <a:pt x="54" y="60"/>
                    <a:pt x="104" y="112"/>
                    <a:pt x="179" y="112"/>
                  </a:cubicBezTo>
                  <a:cubicBezTo>
                    <a:pt x="183" y="112"/>
                    <a:pt x="187" y="112"/>
                    <a:pt x="191" y="111"/>
                  </a:cubicBezTo>
                  <a:cubicBezTo>
                    <a:pt x="174" y="107"/>
                    <a:pt x="157" y="103"/>
                    <a:pt x="142" y="97"/>
                  </a:cubicBezTo>
                  <a:cubicBezTo>
                    <a:pt x="120" y="88"/>
                    <a:pt x="99" y="77"/>
                    <a:pt x="88" y="54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79" y="44"/>
                    <a:pt x="68" y="33"/>
                    <a:pt x="60" y="21"/>
                  </a:cubicBezTo>
                  <a:cubicBezTo>
                    <a:pt x="50" y="6"/>
                    <a:pt x="47" y="0"/>
                    <a:pt x="39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1" name="Freeform 421">
              <a:extLst>
                <a:ext uri="{FF2B5EF4-FFF2-40B4-BE49-F238E27FC236}">
                  <a16:creationId xmlns:a16="http://schemas.microsoft.com/office/drawing/2014/main" id="{F53BDA98-A9BA-4A49-AFD7-CBF9325ECFF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6622" y="2908706"/>
              <a:ext cx="284094" cy="639211"/>
            </a:xfrm>
            <a:custGeom>
              <a:avLst/>
              <a:gdLst>
                <a:gd name="T0" fmla="*/ 89 w 89"/>
                <a:gd name="T1" fmla="*/ 0 h 199"/>
                <a:gd name="T2" fmla="*/ 0 w 89"/>
                <a:gd name="T3" fmla="*/ 199 h 199"/>
                <a:gd name="T4" fmla="*/ 89 w 89"/>
                <a:gd name="T5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9" h="199">
                  <a:moveTo>
                    <a:pt x="89" y="0"/>
                  </a:moveTo>
                  <a:cubicBezTo>
                    <a:pt x="3" y="41"/>
                    <a:pt x="1" y="120"/>
                    <a:pt x="0" y="199"/>
                  </a:cubicBezTo>
                  <a:cubicBezTo>
                    <a:pt x="19" y="128"/>
                    <a:pt x="42" y="59"/>
                    <a:pt x="89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2" name="Freeform 422">
              <a:extLst>
                <a:ext uri="{FF2B5EF4-FFF2-40B4-BE49-F238E27FC236}">
                  <a16:creationId xmlns:a16="http://schemas.microsoft.com/office/drawing/2014/main" id="{127AEA95-7427-4EF8-B624-FB5EAE0FC477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073" y="982197"/>
              <a:ext cx="195315" cy="346242"/>
            </a:xfrm>
            <a:custGeom>
              <a:avLst/>
              <a:gdLst>
                <a:gd name="T0" fmla="*/ 13 w 62"/>
                <a:gd name="T1" fmla="*/ 0 h 108"/>
                <a:gd name="T2" fmla="*/ 13 w 62"/>
                <a:gd name="T3" fmla="*/ 31 h 108"/>
                <a:gd name="T4" fmla="*/ 10 w 62"/>
                <a:gd name="T5" fmla="*/ 57 h 108"/>
                <a:gd name="T6" fmla="*/ 37 w 62"/>
                <a:gd name="T7" fmla="*/ 108 h 108"/>
                <a:gd name="T8" fmla="*/ 60 w 62"/>
                <a:gd name="T9" fmla="*/ 49 h 108"/>
                <a:gd name="T10" fmla="*/ 60 w 62"/>
                <a:gd name="T11" fmla="*/ 39 h 108"/>
                <a:gd name="T12" fmla="*/ 13 w 62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108">
                  <a:moveTo>
                    <a:pt x="13" y="0"/>
                  </a:moveTo>
                  <a:cubicBezTo>
                    <a:pt x="13" y="14"/>
                    <a:pt x="14" y="22"/>
                    <a:pt x="13" y="31"/>
                  </a:cubicBezTo>
                  <a:cubicBezTo>
                    <a:pt x="13" y="40"/>
                    <a:pt x="10" y="48"/>
                    <a:pt x="10" y="57"/>
                  </a:cubicBezTo>
                  <a:cubicBezTo>
                    <a:pt x="7" y="97"/>
                    <a:pt x="0" y="89"/>
                    <a:pt x="37" y="108"/>
                  </a:cubicBezTo>
                  <a:cubicBezTo>
                    <a:pt x="45" y="88"/>
                    <a:pt x="53" y="69"/>
                    <a:pt x="60" y="49"/>
                  </a:cubicBezTo>
                  <a:cubicBezTo>
                    <a:pt x="61" y="46"/>
                    <a:pt x="62" y="41"/>
                    <a:pt x="60" y="39"/>
                  </a:cubicBezTo>
                  <a:cubicBezTo>
                    <a:pt x="46" y="27"/>
                    <a:pt x="31" y="15"/>
                    <a:pt x="13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3" name="Freeform 423">
              <a:extLst>
                <a:ext uri="{FF2B5EF4-FFF2-40B4-BE49-F238E27FC236}">
                  <a16:creationId xmlns:a16="http://schemas.microsoft.com/office/drawing/2014/main" id="{78DB9268-BA8E-4BE4-AA12-2A024F4F2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6442" y="2038668"/>
              <a:ext cx="213070" cy="221951"/>
            </a:xfrm>
            <a:custGeom>
              <a:avLst/>
              <a:gdLst>
                <a:gd name="T0" fmla="*/ 0 w 67"/>
                <a:gd name="T1" fmla="*/ 0 h 72"/>
                <a:gd name="T2" fmla="*/ 6 w 67"/>
                <a:gd name="T3" fmla="*/ 51 h 72"/>
                <a:gd name="T4" fmla="*/ 19 w 67"/>
                <a:gd name="T5" fmla="*/ 64 h 72"/>
                <a:gd name="T6" fmla="*/ 67 w 67"/>
                <a:gd name="T7" fmla="*/ 72 h 72"/>
                <a:gd name="T8" fmla="*/ 66 w 67"/>
                <a:gd name="T9" fmla="*/ 43 h 72"/>
                <a:gd name="T10" fmla="*/ 60 w 67"/>
                <a:gd name="T11" fmla="*/ 29 h 72"/>
                <a:gd name="T12" fmla="*/ 0 w 67"/>
                <a:gd name="T13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72">
                  <a:moveTo>
                    <a:pt x="0" y="0"/>
                  </a:moveTo>
                  <a:cubicBezTo>
                    <a:pt x="2" y="18"/>
                    <a:pt x="3" y="35"/>
                    <a:pt x="6" y="51"/>
                  </a:cubicBezTo>
                  <a:cubicBezTo>
                    <a:pt x="7" y="56"/>
                    <a:pt x="14" y="63"/>
                    <a:pt x="19" y="64"/>
                  </a:cubicBezTo>
                  <a:cubicBezTo>
                    <a:pt x="34" y="68"/>
                    <a:pt x="49" y="69"/>
                    <a:pt x="67" y="72"/>
                  </a:cubicBezTo>
                  <a:cubicBezTo>
                    <a:pt x="67" y="62"/>
                    <a:pt x="67" y="53"/>
                    <a:pt x="66" y="43"/>
                  </a:cubicBezTo>
                  <a:cubicBezTo>
                    <a:pt x="66" y="38"/>
                    <a:pt x="64" y="31"/>
                    <a:pt x="60" y="29"/>
                  </a:cubicBezTo>
                  <a:cubicBezTo>
                    <a:pt x="41" y="19"/>
                    <a:pt x="22" y="10"/>
                    <a:pt x="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4" name="Freeform 424">
              <a:extLst>
                <a:ext uri="{FF2B5EF4-FFF2-40B4-BE49-F238E27FC236}">
                  <a16:creationId xmlns:a16="http://schemas.microsoft.com/office/drawing/2014/main" id="{F994D1B7-36ED-4F2C-8466-5006186AE55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6538" y="2473690"/>
              <a:ext cx="337362" cy="239707"/>
            </a:xfrm>
            <a:custGeom>
              <a:avLst/>
              <a:gdLst>
                <a:gd name="T0" fmla="*/ 0 w 107"/>
                <a:gd name="T1" fmla="*/ 0 h 75"/>
                <a:gd name="T2" fmla="*/ 96 w 107"/>
                <a:gd name="T3" fmla="*/ 75 h 75"/>
                <a:gd name="T4" fmla="*/ 107 w 107"/>
                <a:gd name="T5" fmla="*/ 75 h 75"/>
                <a:gd name="T6" fmla="*/ 79 w 107"/>
                <a:gd name="T7" fmla="*/ 53 h 75"/>
                <a:gd name="T8" fmla="*/ 79 w 107"/>
                <a:gd name="T9" fmla="*/ 53 h 75"/>
                <a:gd name="T10" fmla="*/ 43 w 107"/>
                <a:gd name="T11" fmla="*/ 14 h 75"/>
                <a:gd name="T12" fmla="*/ 43 w 107"/>
                <a:gd name="T13" fmla="*/ 14 h 75"/>
                <a:gd name="T14" fmla="*/ 0 w 107"/>
                <a:gd name="T15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75">
                  <a:moveTo>
                    <a:pt x="0" y="0"/>
                  </a:moveTo>
                  <a:cubicBezTo>
                    <a:pt x="20" y="46"/>
                    <a:pt x="60" y="75"/>
                    <a:pt x="96" y="75"/>
                  </a:cubicBezTo>
                  <a:cubicBezTo>
                    <a:pt x="100" y="75"/>
                    <a:pt x="103" y="75"/>
                    <a:pt x="107" y="75"/>
                  </a:cubicBezTo>
                  <a:cubicBezTo>
                    <a:pt x="98" y="67"/>
                    <a:pt x="88" y="60"/>
                    <a:pt x="79" y="53"/>
                  </a:cubicBezTo>
                  <a:cubicBezTo>
                    <a:pt x="79" y="53"/>
                    <a:pt x="79" y="53"/>
                    <a:pt x="79" y="53"/>
                  </a:cubicBezTo>
                  <a:cubicBezTo>
                    <a:pt x="67" y="40"/>
                    <a:pt x="55" y="27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30" y="10"/>
                    <a:pt x="17" y="6"/>
                    <a:pt x="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5" name="Freeform 425">
              <a:extLst>
                <a:ext uri="{FF2B5EF4-FFF2-40B4-BE49-F238E27FC236}">
                  <a16:creationId xmlns:a16="http://schemas.microsoft.com/office/drawing/2014/main" id="{CF690385-08EA-4B24-B484-E683669DED8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4059" y="973316"/>
              <a:ext cx="204195" cy="239707"/>
            </a:xfrm>
            <a:custGeom>
              <a:avLst/>
              <a:gdLst>
                <a:gd name="T0" fmla="*/ 64 w 64"/>
                <a:gd name="T1" fmla="*/ 0 h 75"/>
                <a:gd name="T2" fmla="*/ 9 w 64"/>
                <a:gd name="T3" fmla="*/ 47 h 75"/>
                <a:gd name="T4" fmla="*/ 20 w 64"/>
                <a:gd name="T5" fmla="*/ 48 h 75"/>
                <a:gd name="T6" fmla="*/ 0 w 64"/>
                <a:gd name="T7" fmla="*/ 73 h 75"/>
                <a:gd name="T8" fmla="*/ 14 w 64"/>
                <a:gd name="T9" fmla="*/ 75 h 75"/>
                <a:gd name="T10" fmla="*/ 63 w 64"/>
                <a:gd name="T11" fmla="*/ 41 h 75"/>
                <a:gd name="T12" fmla="*/ 37 w 64"/>
                <a:gd name="T13" fmla="*/ 44 h 75"/>
                <a:gd name="T14" fmla="*/ 64 w 64"/>
                <a:gd name="T15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75">
                  <a:moveTo>
                    <a:pt x="64" y="0"/>
                  </a:moveTo>
                  <a:cubicBezTo>
                    <a:pt x="22" y="13"/>
                    <a:pt x="10" y="24"/>
                    <a:pt x="9" y="47"/>
                  </a:cubicBezTo>
                  <a:cubicBezTo>
                    <a:pt x="13" y="48"/>
                    <a:pt x="17" y="48"/>
                    <a:pt x="20" y="48"/>
                  </a:cubicBezTo>
                  <a:cubicBezTo>
                    <a:pt x="14" y="56"/>
                    <a:pt x="7" y="64"/>
                    <a:pt x="0" y="73"/>
                  </a:cubicBezTo>
                  <a:cubicBezTo>
                    <a:pt x="4" y="74"/>
                    <a:pt x="9" y="75"/>
                    <a:pt x="14" y="75"/>
                  </a:cubicBezTo>
                  <a:cubicBezTo>
                    <a:pt x="36" y="75"/>
                    <a:pt x="56" y="61"/>
                    <a:pt x="63" y="41"/>
                  </a:cubicBezTo>
                  <a:cubicBezTo>
                    <a:pt x="54" y="42"/>
                    <a:pt x="46" y="43"/>
                    <a:pt x="37" y="44"/>
                  </a:cubicBezTo>
                  <a:cubicBezTo>
                    <a:pt x="46" y="30"/>
                    <a:pt x="54" y="17"/>
                    <a:pt x="64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6" name="Freeform 426">
              <a:extLst>
                <a:ext uri="{FF2B5EF4-FFF2-40B4-BE49-F238E27FC236}">
                  <a16:creationId xmlns:a16="http://schemas.microsoft.com/office/drawing/2014/main" id="{A98F879C-7FC3-42D4-9314-3B13A3B8F3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9991" y="3343728"/>
              <a:ext cx="150928" cy="523801"/>
            </a:xfrm>
            <a:custGeom>
              <a:avLst/>
              <a:gdLst>
                <a:gd name="T0" fmla="*/ 47 w 47"/>
                <a:gd name="T1" fmla="*/ 0 h 164"/>
                <a:gd name="T2" fmla="*/ 21 w 47"/>
                <a:gd name="T3" fmla="*/ 164 h 164"/>
                <a:gd name="T4" fmla="*/ 47 w 47"/>
                <a:gd name="T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164">
                  <a:moveTo>
                    <a:pt x="47" y="0"/>
                  </a:moveTo>
                  <a:cubicBezTo>
                    <a:pt x="16" y="49"/>
                    <a:pt x="0" y="101"/>
                    <a:pt x="21" y="164"/>
                  </a:cubicBezTo>
                  <a:cubicBezTo>
                    <a:pt x="30" y="106"/>
                    <a:pt x="38" y="53"/>
                    <a:pt x="47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7" name="Freeform 427">
              <a:extLst>
                <a:ext uri="{FF2B5EF4-FFF2-40B4-BE49-F238E27FC236}">
                  <a16:creationId xmlns:a16="http://schemas.microsoft.com/office/drawing/2014/main" id="{C875A94F-CE02-4381-A6CA-F1AC74ED9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4575" y="2207352"/>
              <a:ext cx="310731" cy="426141"/>
            </a:xfrm>
            <a:custGeom>
              <a:avLst/>
              <a:gdLst>
                <a:gd name="T0" fmla="*/ 97 w 97"/>
                <a:gd name="T1" fmla="*/ 0 h 133"/>
                <a:gd name="T2" fmla="*/ 0 w 97"/>
                <a:gd name="T3" fmla="*/ 133 h 133"/>
                <a:gd name="T4" fmla="*/ 97 w 97"/>
                <a:gd name="T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7" h="133">
                  <a:moveTo>
                    <a:pt x="97" y="0"/>
                  </a:moveTo>
                  <a:cubicBezTo>
                    <a:pt x="47" y="24"/>
                    <a:pt x="2" y="86"/>
                    <a:pt x="0" y="133"/>
                  </a:cubicBezTo>
                  <a:cubicBezTo>
                    <a:pt x="31" y="90"/>
                    <a:pt x="64" y="45"/>
                    <a:pt x="97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8" name="Freeform 428">
              <a:extLst>
                <a:ext uri="{FF2B5EF4-FFF2-40B4-BE49-F238E27FC236}">
                  <a16:creationId xmlns:a16="http://schemas.microsoft.com/office/drawing/2014/main" id="{9E333E8C-BB70-49AD-A045-512C0250CACF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7993" y="1798967"/>
              <a:ext cx="168684" cy="275219"/>
            </a:xfrm>
            <a:custGeom>
              <a:avLst/>
              <a:gdLst>
                <a:gd name="T0" fmla="*/ 25 w 51"/>
                <a:gd name="T1" fmla="*/ 0 h 86"/>
                <a:gd name="T2" fmla="*/ 1 w 51"/>
                <a:gd name="T3" fmla="*/ 42 h 86"/>
                <a:gd name="T4" fmla="*/ 15 w 51"/>
                <a:gd name="T5" fmla="*/ 86 h 86"/>
                <a:gd name="T6" fmla="*/ 45 w 51"/>
                <a:gd name="T7" fmla="*/ 45 h 86"/>
                <a:gd name="T8" fmla="*/ 25 w 51"/>
                <a:gd name="T9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86">
                  <a:moveTo>
                    <a:pt x="25" y="0"/>
                  </a:moveTo>
                  <a:cubicBezTo>
                    <a:pt x="15" y="17"/>
                    <a:pt x="3" y="29"/>
                    <a:pt x="1" y="42"/>
                  </a:cubicBezTo>
                  <a:cubicBezTo>
                    <a:pt x="0" y="55"/>
                    <a:pt x="9" y="68"/>
                    <a:pt x="15" y="86"/>
                  </a:cubicBezTo>
                  <a:cubicBezTo>
                    <a:pt x="26" y="68"/>
                    <a:pt x="51" y="66"/>
                    <a:pt x="45" y="45"/>
                  </a:cubicBezTo>
                  <a:cubicBezTo>
                    <a:pt x="41" y="30"/>
                    <a:pt x="32" y="16"/>
                    <a:pt x="25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9" name="Freeform 429">
              <a:extLst>
                <a:ext uri="{FF2B5EF4-FFF2-40B4-BE49-F238E27FC236}">
                  <a16:creationId xmlns:a16="http://schemas.microsoft.com/office/drawing/2014/main" id="{E382A7FD-0BD0-42A2-A33A-DBDCA3022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9965" y="1150875"/>
              <a:ext cx="230826" cy="230826"/>
            </a:xfrm>
            <a:custGeom>
              <a:avLst/>
              <a:gdLst>
                <a:gd name="T0" fmla="*/ 49 w 74"/>
                <a:gd name="T1" fmla="*/ 0 h 74"/>
                <a:gd name="T2" fmla="*/ 37 w 74"/>
                <a:gd name="T3" fmla="*/ 27 h 74"/>
                <a:gd name="T4" fmla="*/ 30 w 74"/>
                <a:gd name="T5" fmla="*/ 25 h 74"/>
                <a:gd name="T6" fmla="*/ 10 w 74"/>
                <a:gd name="T7" fmla="*/ 40 h 74"/>
                <a:gd name="T8" fmla="*/ 13 w 74"/>
                <a:gd name="T9" fmla="*/ 74 h 74"/>
                <a:gd name="T10" fmla="*/ 39 w 74"/>
                <a:gd name="T11" fmla="*/ 40 h 74"/>
                <a:gd name="T12" fmla="*/ 57 w 74"/>
                <a:gd name="T13" fmla="*/ 55 h 74"/>
                <a:gd name="T14" fmla="*/ 60 w 74"/>
                <a:gd name="T15" fmla="*/ 11 h 74"/>
                <a:gd name="T16" fmla="*/ 60 w 74"/>
                <a:gd name="T17" fmla="*/ 11 h 74"/>
                <a:gd name="T18" fmla="*/ 60 w 74"/>
                <a:gd name="T19" fmla="*/ 11 h 74"/>
                <a:gd name="T20" fmla="*/ 61 w 74"/>
                <a:gd name="T21" fmla="*/ 10 h 74"/>
                <a:gd name="T22" fmla="*/ 49 w 74"/>
                <a:gd name="T2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4" h="74">
                  <a:moveTo>
                    <a:pt x="49" y="0"/>
                  </a:moveTo>
                  <a:cubicBezTo>
                    <a:pt x="44" y="10"/>
                    <a:pt x="40" y="19"/>
                    <a:pt x="37" y="27"/>
                  </a:cubicBezTo>
                  <a:cubicBezTo>
                    <a:pt x="34" y="25"/>
                    <a:pt x="32" y="25"/>
                    <a:pt x="30" y="25"/>
                  </a:cubicBezTo>
                  <a:cubicBezTo>
                    <a:pt x="20" y="25"/>
                    <a:pt x="15" y="34"/>
                    <a:pt x="10" y="40"/>
                  </a:cubicBezTo>
                  <a:cubicBezTo>
                    <a:pt x="1" y="49"/>
                    <a:pt x="0" y="60"/>
                    <a:pt x="13" y="74"/>
                  </a:cubicBezTo>
                  <a:cubicBezTo>
                    <a:pt x="23" y="62"/>
                    <a:pt x="32" y="50"/>
                    <a:pt x="39" y="40"/>
                  </a:cubicBezTo>
                  <a:cubicBezTo>
                    <a:pt x="44" y="45"/>
                    <a:pt x="51" y="50"/>
                    <a:pt x="57" y="55"/>
                  </a:cubicBezTo>
                  <a:cubicBezTo>
                    <a:pt x="74" y="40"/>
                    <a:pt x="70" y="25"/>
                    <a:pt x="60" y="11"/>
                  </a:cubicBezTo>
                  <a:cubicBezTo>
                    <a:pt x="60" y="11"/>
                    <a:pt x="60" y="11"/>
                    <a:pt x="60" y="11"/>
                  </a:cubicBezTo>
                  <a:cubicBezTo>
                    <a:pt x="60" y="11"/>
                    <a:pt x="60" y="11"/>
                    <a:pt x="60" y="11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57" y="7"/>
                    <a:pt x="54" y="4"/>
                    <a:pt x="49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0" name="Freeform 430">
              <a:extLst>
                <a:ext uri="{FF2B5EF4-FFF2-40B4-BE49-F238E27FC236}">
                  <a16:creationId xmlns:a16="http://schemas.microsoft.com/office/drawing/2014/main" id="{59D72E92-3176-4C8F-8751-E9A48DA68B7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1148" y="1230779"/>
              <a:ext cx="328486" cy="159803"/>
            </a:xfrm>
            <a:custGeom>
              <a:avLst/>
              <a:gdLst>
                <a:gd name="T0" fmla="*/ 24 w 104"/>
                <a:gd name="T1" fmla="*/ 0 h 51"/>
                <a:gd name="T2" fmla="*/ 0 w 104"/>
                <a:gd name="T3" fmla="*/ 3 h 51"/>
                <a:gd name="T4" fmla="*/ 49 w 104"/>
                <a:gd name="T5" fmla="*/ 30 h 51"/>
                <a:gd name="T6" fmla="*/ 36 w 104"/>
                <a:gd name="T7" fmla="*/ 34 h 51"/>
                <a:gd name="T8" fmla="*/ 78 w 104"/>
                <a:gd name="T9" fmla="*/ 51 h 51"/>
                <a:gd name="T10" fmla="*/ 104 w 104"/>
                <a:gd name="T11" fmla="*/ 44 h 51"/>
                <a:gd name="T12" fmla="*/ 68 w 104"/>
                <a:gd name="T13" fmla="*/ 27 h 51"/>
                <a:gd name="T14" fmla="*/ 24 w 104"/>
                <a:gd name="T1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51">
                  <a:moveTo>
                    <a:pt x="24" y="0"/>
                  </a:moveTo>
                  <a:cubicBezTo>
                    <a:pt x="17" y="0"/>
                    <a:pt x="9" y="1"/>
                    <a:pt x="0" y="3"/>
                  </a:cubicBezTo>
                  <a:cubicBezTo>
                    <a:pt x="19" y="13"/>
                    <a:pt x="34" y="21"/>
                    <a:pt x="49" y="30"/>
                  </a:cubicBezTo>
                  <a:cubicBezTo>
                    <a:pt x="46" y="31"/>
                    <a:pt x="42" y="32"/>
                    <a:pt x="36" y="34"/>
                  </a:cubicBezTo>
                  <a:cubicBezTo>
                    <a:pt x="50" y="44"/>
                    <a:pt x="63" y="51"/>
                    <a:pt x="78" y="51"/>
                  </a:cubicBezTo>
                  <a:cubicBezTo>
                    <a:pt x="86" y="51"/>
                    <a:pt x="94" y="49"/>
                    <a:pt x="104" y="44"/>
                  </a:cubicBezTo>
                  <a:cubicBezTo>
                    <a:pt x="92" y="39"/>
                    <a:pt x="80" y="33"/>
                    <a:pt x="68" y="27"/>
                  </a:cubicBezTo>
                  <a:cubicBezTo>
                    <a:pt x="71" y="12"/>
                    <a:pt x="52" y="0"/>
                    <a:pt x="24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1" name="Freeform 431">
              <a:extLst>
                <a:ext uri="{FF2B5EF4-FFF2-40B4-BE49-F238E27FC236}">
                  <a16:creationId xmlns:a16="http://schemas.microsoft.com/office/drawing/2014/main" id="{614EAA4B-9400-4BD8-9C3D-C74FB826AE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5381" y="1230779"/>
              <a:ext cx="319606" cy="168684"/>
            </a:xfrm>
            <a:custGeom>
              <a:avLst/>
              <a:gdLst>
                <a:gd name="T0" fmla="*/ 88 w 99"/>
                <a:gd name="T1" fmla="*/ 0 h 52"/>
                <a:gd name="T2" fmla="*/ 36 w 99"/>
                <a:gd name="T3" fmla="*/ 27 h 52"/>
                <a:gd name="T4" fmla="*/ 0 w 99"/>
                <a:gd name="T5" fmla="*/ 45 h 52"/>
                <a:gd name="T6" fmla="*/ 25 w 99"/>
                <a:gd name="T7" fmla="*/ 52 h 52"/>
                <a:gd name="T8" fmla="*/ 67 w 99"/>
                <a:gd name="T9" fmla="*/ 34 h 52"/>
                <a:gd name="T10" fmla="*/ 54 w 99"/>
                <a:gd name="T11" fmla="*/ 30 h 52"/>
                <a:gd name="T12" fmla="*/ 99 w 99"/>
                <a:gd name="T13" fmla="*/ 5 h 52"/>
                <a:gd name="T14" fmla="*/ 97 w 99"/>
                <a:gd name="T15" fmla="*/ 0 h 52"/>
                <a:gd name="T16" fmla="*/ 88 w 99"/>
                <a:gd name="T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" h="52">
                  <a:moveTo>
                    <a:pt x="88" y="0"/>
                  </a:moveTo>
                  <a:cubicBezTo>
                    <a:pt x="51" y="0"/>
                    <a:pt x="32" y="10"/>
                    <a:pt x="36" y="27"/>
                  </a:cubicBezTo>
                  <a:cubicBezTo>
                    <a:pt x="23" y="33"/>
                    <a:pt x="12" y="39"/>
                    <a:pt x="0" y="45"/>
                  </a:cubicBezTo>
                  <a:cubicBezTo>
                    <a:pt x="9" y="49"/>
                    <a:pt x="17" y="52"/>
                    <a:pt x="25" y="52"/>
                  </a:cubicBezTo>
                  <a:cubicBezTo>
                    <a:pt x="40" y="52"/>
                    <a:pt x="53" y="44"/>
                    <a:pt x="67" y="34"/>
                  </a:cubicBezTo>
                  <a:cubicBezTo>
                    <a:pt x="61" y="32"/>
                    <a:pt x="56" y="31"/>
                    <a:pt x="54" y="30"/>
                  </a:cubicBezTo>
                  <a:cubicBezTo>
                    <a:pt x="69" y="22"/>
                    <a:pt x="84" y="13"/>
                    <a:pt x="99" y="5"/>
                  </a:cubicBezTo>
                  <a:cubicBezTo>
                    <a:pt x="99" y="3"/>
                    <a:pt x="98" y="1"/>
                    <a:pt x="97" y="0"/>
                  </a:cubicBezTo>
                  <a:cubicBezTo>
                    <a:pt x="94" y="0"/>
                    <a:pt x="91" y="0"/>
                    <a:pt x="88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2" name="Freeform 432">
              <a:extLst>
                <a:ext uri="{FF2B5EF4-FFF2-40B4-BE49-F238E27FC236}">
                  <a16:creationId xmlns:a16="http://schemas.microsoft.com/office/drawing/2014/main" id="{B6D5C5D1-582E-4DE5-B06B-64277DF3412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5222" y="2811052"/>
              <a:ext cx="195315" cy="186439"/>
            </a:xfrm>
            <a:custGeom>
              <a:avLst/>
              <a:gdLst>
                <a:gd name="T0" fmla="*/ 20 w 60"/>
                <a:gd name="T1" fmla="*/ 0 h 60"/>
                <a:gd name="T2" fmla="*/ 36 w 60"/>
                <a:gd name="T3" fmla="*/ 60 h 60"/>
                <a:gd name="T4" fmla="*/ 20 w 60"/>
                <a:gd name="T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0" h="60">
                  <a:moveTo>
                    <a:pt x="20" y="0"/>
                  </a:moveTo>
                  <a:cubicBezTo>
                    <a:pt x="0" y="31"/>
                    <a:pt x="1" y="33"/>
                    <a:pt x="36" y="60"/>
                  </a:cubicBezTo>
                  <a:cubicBezTo>
                    <a:pt x="60" y="31"/>
                    <a:pt x="28" y="20"/>
                    <a:pt x="2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3" name="Freeform 433">
              <a:extLst>
                <a:ext uri="{FF2B5EF4-FFF2-40B4-BE49-F238E27FC236}">
                  <a16:creationId xmlns:a16="http://schemas.microsoft.com/office/drawing/2014/main" id="{B08E7075-384B-4899-AF8C-F935CF2A40A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22076" y="831269"/>
              <a:ext cx="213070" cy="97660"/>
            </a:xfrm>
            <a:custGeom>
              <a:avLst/>
              <a:gdLst>
                <a:gd name="T0" fmla="*/ 2 w 68"/>
                <a:gd name="T1" fmla="*/ 15 h 31"/>
                <a:gd name="T2" fmla="*/ 1 w 68"/>
                <a:gd name="T3" fmla="*/ 16 h 31"/>
                <a:gd name="T4" fmla="*/ 2 w 68"/>
                <a:gd name="T5" fmla="*/ 16 h 31"/>
                <a:gd name="T6" fmla="*/ 2 w 68"/>
                <a:gd name="T7" fmla="*/ 15 h 31"/>
                <a:gd name="T8" fmla="*/ 66 w 68"/>
                <a:gd name="T9" fmla="*/ 0 h 31"/>
                <a:gd name="T10" fmla="*/ 2 w 68"/>
                <a:gd name="T11" fmla="*/ 16 h 31"/>
                <a:gd name="T12" fmla="*/ 12 w 68"/>
                <a:gd name="T13" fmla="*/ 31 h 31"/>
                <a:gd name="T14" fmla="*/ 17 w 68"/>
                <a:gd name="T15" fmla="*/ 31 h 31"/>
                <a:gd name="T16" fmla="*/ 68 w 68"/>
                <a:gd name="T17" fmla="*/ 7 h 31"/>
                <a:gd name="T18" fmla="*/ 66 w 68"/>
                <a:gd name="T1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" h="31">
                  <a:moveTo>
                    <a:pt x="2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5"/>
                  </a:cubicBezTo>
                  <a:moveTo>
                    <a:pt x="66" y="0"/>
                  </a:moveTo>
                  <a:cubicBezTo>
                    <a:pt x="45" y="5"/>
                    <a:pt x="23" y="10"/>
                    <a:pt x="2" y="16"/>
                  </a:cubicBezTo>
                  <a:cubicBezTo>
                    <a:pt x="0" y="24"/>
                    <a:pt x="1" y="30"/>
                    <a:pt x="12" y="31"/>
                  </a:cubicBezTo>
                  <a:cubicBezTo>
                    <a:pt x="14" y="31"/>
                    <a:pt x="15" y="31"/>
                    <a:pt x="17" y="31"/>
                  </a:cubicBezTo>
                  <a:cubicBezTo>
                    <a:pt x="38" y="31"/>
                    <a:pt x="54" y="22"/>
                    <a:pt x="68" y="7"/>
                  </a:cubicBezTo>
                  <a:cubicBezTo>
                    <a:pt x="67" y="5"/>
                    <a:pt x="67" y="2"/>
                    <a:pt x="66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4" name="Freeform 434">
              <a:extLst>
                <a:ext uri="{FF2B5EF4-FFF2-40B4-BE49-F238E27FC236}">
                  <a16:creationId xmlns:a16="http://schemas.microsoft.com/office/drawing/2014/main" id="{C26F9866-BCE0-4FC6-BA68-02EF56B38F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44517" y="973316"/>
              <a:ext cx="177559" cy="159803"/>
            </a:xfrm>
            <a:custGeom>
              <a:avLst/>
              <a:gdLst>
                <a:gd name="T0" fmla="*/ 31 w 56"/>
                <a:gd name="T1" fmla="*/ 46 h 49"/>
                <a:gd name="T2" fmla="*/ 32 w 56"/>
                <a:gd name="T3" fmla="*/ 47 h 49"/>
                <a:gd name="T4" fmla="*/ 32 w 56"/>
                <a:gd name="T5" fmla="*/ 46 h 49"/>
                <a:gd name="T6" fmla="*/ 31 w 56"/>
                <a:gd name="T7" fmla="*/ 46 h 49"/>
                <a:gd name="T8" fmla="*/ 31 w 56"/>
                <a:gd name="T9" fmla="*/ 46 h 49"/>
                <a:gd name="T10" fmla="*/ 31 w 56"/>
                <a:gd name="T11" fmla="*/ 46 h 49"/>
                <a:gd name="T12" fmla="*/ 31 w 56"/>
                <a:gd name="T13" fmla="*/ 46 h 49"/>
                <a:gd name="T14" fmla="*/ 31 w 56"/>
                <a:gd name="T15" fmla="*/ 46 h 49"/>
                <a:gd name="T16" fmla="*/ 38 w 56"/>
                <a:gd name="T17" fmla="*/ 17 h 49"/>
                <a:gd name="T18" fmla="*/ 38 w 56"/>
                <a:gd name="T19" fmla="*/ 17 h 49"/>
                <a:gd name="T20" fmla="*/ 38 w 56"/>
                <a:gd name="T21" fmla="*/ 17 h 49"/>
                <a:gd name="T22" fmla="*/ 38 w 56"/>
                <a:gd name="T23" fmla="*/ 17 h 49"/>
                <a:gd name="T24" fmla="*/ 38 w 56"/>
                <a:gd name="T25" fmla="*/ 17 h 49"/>
                <a:gd name="T26" fmla="*/ 38 w 56"/>
                <a:gd name="T27" fmla="*/ 17 h 49"/>
                <a:gd name="T28" fmla="*/ 38 w 56"/>
                <a:gd name="T29" fmla="*/ 17 h 49"/>
                <a:gd name="T30" fmla="*/ 0 w 56"/>
                <a:gd name="T31" fmla="*/ 0 h 49"/>
                <a:gd name="T32" fmla="*/ 32 w 56"/>
                <a:gd name="T33" fmla="*/ 46 h 49"/>
                <a:gd name="T34" fmla="*/ 56 w 56"/>
                <a:gd name="T35" fmla="*/ 49 h 49"/>
                <a:gd name="T36" fmla="*/ 38 w 56"/>
                <a:gd name="T37" fmla="*/ 17 h 49"/>
                <a:gd name="T38" fmla="*/ 0 w 56"/>
                <a:gd name="T3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" h="49">
                  <a:moveTo>
                    <a:pt x="31" y="46"/>
                  </a:moveTo>
                  <a:cubicBezTo>
                    <a:pt x="32" y="47"/>
                    <a:pt x="32" y="47"/>
                    <a:pt x="32" y="47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2" y="46"/>
                    <a:pt x="31" y="46"/>
                    <a:pt x="31" y="46"/>
                  </a:cubicBezTo>
                  <a:moveTo>
                    <a:pt x="31" y="46"/>
                  </a:moveTo>
                  <a:cubicBezTo>
                    <a:pt x="31" y="46"/>
                    <a:pt x="31" y="46"/>
                    <a:pt x="31" y="46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1" y="46"/>
                    <a:pt x="31" y="46"/>
                    <a:pt x="31" y="46"/>
                  </a:cubicBezTo>
                  <a:moveTo>
                    <a:pt x="38" y="17"/>
                  </a:moveTo>
                  <a:cubicBezTo>
                    <a:pt x="38" y="17"/>
                    <a:pt x="38" y="17"/>
                    <a:pt x="38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8" y="17"/>
                    <a:pt x="38" y="17"/>
                    <a:pt x="38" y="17"/>
                  </a:cubicBezTo>
                  <a:moveTo>
                    <a:pt x="0" y="0"/>
                  </a:moveTo>
                  <a:cubicBezTo>
                    <a:pt x="5" y="24"/>
                    <a:pt x="8" y="28"/>
                    <a:pt x="32" y="46"/>
                  </a:cubicBezTo>
                  <a:cubicBezTo>
                    <a:pt x="38" y="47"/>
                    <a:pt x="44" y="48"/>
                    <a:pt x="56" y="49"/>
                  </a:cubicBezTo>
                  <a:cubicBezTo>
                    <a:pt x="48" y="36"/>
                    <a:pt x="43" y="27"/>
                    <a:pt x="38" y="17"/>
                  </a:cubicBezTo>
                  <a:cubicBezTo>
                    <a:pt x="26" y="12"/>
                    <a:pt x="13" y="6"/>
                    <a:pt x="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5" name="Freeform 435">
              <a:extLst>
                <a:ext uri="{FF2B5EF4-FFF2-40B4-BE49-F238E27FC236}">
                  <a16:creationId xmlns:a16="http://schemas.microsoft.com/office/drawing/2014/main" id="{63F09237-1FB3-4082-9923-6411BC8E9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9214" y="3796500"/>
              <a:ext cx="230826" cy="133172"/>
            </a:xfrm>
            <a:custGeom>
              <a:avLst/>
              <a:gdLst>
                <a:gd name="T0" fmla="*/ 0 w 73"/>
                <a:gd name="T1" fmla="*/ 0 h 42"/>
                <a:gd name="T2" fmla="*/ 40 w 73"/>
                <a:gd name="T3" fmla="*/ 35 h 42"/>
                <a:gd name="T4" fmla="*/ 58 w 73"/>
                <a:gd name="T5" fmla="*/ 42 h 42"/>
                <a:gd name="T6" fmla="*/ 62 w 73"/>
                <a:gd name="T7" fmla="*/ 42 h 42"/>
                <a:gd name="T8" fmla="*/ 71 w 73"/>
                <a:gd name="T9" fmla="*/ 22 h 42"/>
                <a:gd name="T10" fmla="*/ 52 w 73"/>
                <a:gd name="T11" fmla="*/ 9 h 42"/>
                <a:gd name="T12" fmla="*/ 24 w 73"/>
                <a:gd name="T13" fmla="*/ 5 h 42"/>
                <a:gd name="T14" fmla="*/ 0 w 73"/>
                <a:gd name="T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42">
                  <a:moveTo>
                    <a:pt x="0" y="0"/>
                  </a:moveTo>
                  <a:cubicBezTo>
                    <a:pt x="25" y="9"/>
                    <a:pt x="24" y="9"/>
                    <a:pt x="40" y="35"/>
                  </a:cubicBezTo>
                  <a:cubicBezTo>
                    <a:pt x="42" y="39"/>
                    <a:pt x="51" y="42"/>
                    <a:pt x="58" y="42"/>
                  </a:cubicBezTo>
                  <a:cubicBezTo>
                    <a:pt x="60" y="42"/>
                    <a:pt x="61" y="42"/>
                    <a:pt x="62" y="42"/>
                  </a:cubicBezTo>
                  <a:cubicBezTo>
                    <a:pt x="67" y="40"/>
                    <a:pt x="73" y="27"/>
                    <a:pt x="71" y="22"/>
                  </a:cubicBezTo>
                  <a:cubicBezTo>
                    <a:pt x="69" y="16"/>
                    <a:pt x="59" y="11"/>
                    <a:pt x="52" y="9"/>
                  </a:cubicBezTo>
                  <a:cubicBezTo>
                    <a:pt x="43" y="6"/>
                    <a:pt x="33" y="7"/>
                    <a:pt x="24" y="5"/>
                  </a:cubicBezTo>
                  <a:cubicBezTo>
                    <a:pt x="16" y="4"/>
                    <a:pt x="8" y="2"/>
                    <a:pt x="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6" name="Freeform 436">
              <a:extLst>
                <a:ext uri="{FF2B5EF4-FFF2-40B4-BE49-F238E27FC236}">
                  <a16:creationId xmlns:a16="http://schemas.microsoft.com/office/drawing/2014/main" id="{9C34FE8C-BCC1-4967-80ED-14AEA42059F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5381" y="618199"/>
              <a:ext cx="142047" cy="168684"/>
            </a:xfrm>
            <a:custGeom>
              <a:avLst/>
              <a:gdLst>
                <a:gd name="T0" fmla="*/ 6 w 44"/>
                <a:gd name="T1" fmla="*/ 0 h 53"/>
                <a:gd name="T2" fmla="*/ 34 w 44"/>
                <a:gd name="T3" fmla="*/ 53 h 53"/>
                <a:gd name="T4" fmla="*/ 6 w 44"/>
                <a:gd name="T5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53">
                  <a:moveTo>
                    <a:pt x="6" y="0"/>
                  </a:moveTo>
                  <a:cubicBezTo>
                    <a:pt x="0" y="30"/>
                    <a:pt x="7" y="44"/>
                    <a:pt x="34" y="53"/>
                  </a:cubicBezTo>
                  <a:cubicBezTo>
                    <a:pt x="44" y="31"/>
                    <a:pt x="34" y="13"/>
                    <a:pt x="6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7" name="Freeform 437">
              <a:extLst>
                <a:ext uri="{FF2B5EF4-FFF2-40B4-BE49-F238E27FC236}">
                  <a16:creationId xmlns:a16="http://schemas.microsoft.com/office/drawing/2014/main" id="{FF2F986B-A399-4EF7-AC41-482A437FEC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26761" y="1106488"/>
              <a:ext cx="213070" cy="106535"/>
            </a:xfrm>
            <a:custGeom>
              <a:avLst/>
              <a:gdLst>
                <a:gd name="T0" fmla="*/ 37 w 68"/>
                <a:gd name="T1" fmla="*/ 6 h 35"/>
                <a:gd name="T2" fmla="*/ 37 w 68"/>
                <a:gd name="T3" fmla="*/ 6 h 35"/>
                <a:gd name="T4" fmla="*/ 37 w 68"/>
                <a:gd name="T5" fmla="*/ 6 h 35"/>
                <a:gd name="T6" fmla="*/ 38 w 68"/>
                <a:gd name="T7" fmla="*/ 7 h 35"/>
                <a:gd name="T8" fmla="*/ 38 w 68"/>
                <a:gd name="T9" fmla="*/ 7 h 35"/>
                <a:gd name="T10" fmla="*/ 38 w 68"/>
                <a:gd name="T11" fmla="*/ 7 h 35"/>
                <a:gd name="T12" fmla="*/ 37 w 68"/>
                <a:gd name="T13" fmla="*/ 6 h 35"/>
                <a:gd name="T14" fmla="*/ 0 w 68"/>
                <a:gd name="T15" fmla="*/ 0 h 35"/>
                <a:gd name="T16" fmla="*/ 53 w 68"/>
                <a:gd name="T17" fmla="*/ 35 h 35"/>
                <a:gd name="T18" fmla="*/ 68 w 68"/>
                <a:gd name="T19" fmla="*/ 34 h 35"/>
                <a:gd name="T20" fmla="*/ 38 w 68"/>
                <a:gd name="T21" fmla="*/ 7 h 35"/>
                <a:gd name="T22" fmla="*/ 0 w 68"/>
                <a:gd name="T2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8" h="35">
                  <a:moveTo>
                    <a:pt x="37" y="6"/>
                  </a:moveTo>
                  <a:cubicBezTo>
                    <a:pt x="37" y="6"/>
                    <a:pt x="37" y="6"/>
                    <a:pt x="37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8" y="6"/>
                    <a:pt x="38" y="6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6"/>
                    <a:pt x="37" y="6"/>
                    <a:pt x="37" y="6"/>
                  </a:cubicBezTo>
                  <a:moveTo>
                    <a:pt x="0" y="0"/>
                  </a:moveTo>
                  <a:cubicBezTo>
                    <a:pt x="14" y="24"/>
                    <a:pt x="31" y="35"/>
                    <a:pt x="53" y="35"/>
                  </a:cubicBezTo>
                  <a:cubicBezTo>
                    <a:pt x="58" y="35"/>
                    <a:pt x="63" y="35"/>
                    <a:pt x="68" y="34"/>
                  </a:cubicBezTo>
                  <a:cubicBezTo>
                    <a:pt x="56" y="23"/>
                    <a:pt x="47" y="15"/>
                    <a:pt x="38" y="7"/>
                  </a:cubicBezTo>
                  <a:cubicBezTo>
                    <a:pt x="26" y="4"/>
                    <a:pt x="14" y="2"/>
                    <a:pt x="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8" name="Freeform 438">
              <a:extLst>
                <a:ext uri="{FF2B5EF4-FFF2-40B4-BE49-F238E27FC236}">
                  <a16:creationId xmlns:a16="http://schemas.microsoft.com/office/drawing/2014/main" id="{288E6A1D-A5BA-4B8F-8C25-4EB1A3226E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9869" y="849025"/>
              <a:ext cx="221951" cy="79904"/>
            </a:xfrm>
            <a:custGeom>
              <a:avLst/>
              <a:gdLst>
                <a:gd name="T0" fmla="*/ 16 w 70"/>
                <a:gd name="T1" fmla="*/ 0 h 26"/>
                <a:gd name="T2" fmla="*/ 0 w 70"/>
                <a:gd name="T3" fmla="*/ 0 h 26"/>
                <a:gd name="T4" fmla="*/ 47 w 70"/>
                <a:gd name="T5" fmla="*/ 26 h 26"/>
                <a:gd name="T6" fmla="*/ 70 w 70"/>
                <a:gd name="T7" fmla="*/ 21 h 26"/>
                <a:gd name="T8" fmla="*/ 16 w 70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26">
                  <a:moveTo>
                    <a:pt x="16" y="0"/>
                  </a:moveTo>
                  <a:cubicBezTo>
                    <a:pt x="11" y="0"/>
                    <a:pt x="5" y="0"/>
                    <a:pt x="0" y="0"/>
                  </a:cubicBezTo>
                  <a:cubicBezTo>
                    <a:pt x="15" y="18"/>
                    <a:pt x="31" y="26"/>
                    <a:pt x="47" y="26"/>
                  </a:cubicBezTo>
                  <a:cubicBezTo>
                    <a:pt x="55" y="26"/>
                    <a:pt x="62" y="24"/>
                    <a:pt x="70" y="21"/>
                  </a:cubicBezTo>
                  <a:cubicBezTo>
                    <a:pt x="56" y="3"/>
                    <a:pt x="37" y="0"/>
                    <a:pt x="16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9" name="Freeform 439">
              <a:extLst>
                <a:ext uri="{FF2B5EF4-FFF2-40B4-BE49-F238E27FC236}">
                  <a16:creationId xmlns:a16="http://schemas.microsoft.com/office/drawing/2014/main" id="{1D2419AA-9759-4FB9-8D3E-81B8AD1EF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6463" y="618199"/>
              <a:ext cx="142047" cy="168684"/>
            </a:xfrm>
            <a:custGeom>
              <a:avLst/>
              <a:gdLst>
                <a:gd name="T0" fmla="*/ 38 w 45"/>
                <a:gd name="T1" fmla="*/ 0 h 54"/>
                <a:gd name="T2" fmla="*/ 12 w 45"/>
                <a:gd name="T3" fmla="*/ 54 h 54"/>
                <a:gd name="T4" fmla="*/ 38 w 45"/>
                <a:gd name="T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54">
                  <a:moveTo>
                    <a:pt x="38" y="0"/>
                  </a:moveTo>
                  <a:cubicBezTo>
                    <a:pt x="7" y="20"/>
                    <a:pt x="0" y="35"/>
                    <a:pt x="12" y="54"/>
                  </a:cubicBezTo>
                  <a:cubicBezTo>
                    <a:pt x="38" y="42"/>
                    <a:pt x="45" y="28"/>
                    <a:pt x="38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0" name="Freeform 440">
              <a:extLst>
                <a:ext uri="{FF2B5EF4-FFF2-40B4-BE49-F238E27FC236}">
                  <a16:creationId xmlns:a16="http://schemas.microsoft.com/office/drawing/2014/main" id="{EC6001CB-607B-476F-8BFB-92F2D6C843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39710" y="1861110"/>
              <a:ext cx="186439" cy="97660"/>
            </a:xfrm>
            <a:custGeom>
              <a:avLst/>
              <a:gdLst>
                <a:gd name="T0" fmla="*/ 55 w 58"/>
                <a:gd name="T1" fmla="*/ 7 h 31"/>
                <a:gd name="T2" fmla="*/ 52 w 58"/>
                <a:gd name="T3" fmla="*/ 10 h 31"/>
                <a:gd name="T4" fmla="*/ 58 w 58"/>
                <a:gd name="T5" fmla="*/ 12 h 31"/>
                <a:gd name="T6" fmla="*/ 55 w 58"/>
                <a:gd name="T7" fmla="*/ 7 h 31"/>
                <a:gd name="T8" fmla="*/ 21 w 58"/>
                <a:gd name="T9" fmla="*/ 0 h 31"/>
                <a:gd name="T10" fmla="*/ 3 w 58"/>
                <a:gd name="T11" fmla="*/ 7 h 31"/>
                <a:gd name="T12" fmla="*/ 7 w 58"/>
                <a:gd name="T13" fmla="*/ 29 h 31"/>
                <a:gd name="T14" fmla="*/ 14 w 58"/>
                <a:gd name="T15" fmla="*/ 31 h 31"/>
                <a:gd name="T16" fmla="*/ 31 w 58"/>
                <a:gd name="T17" fmla="*/ 26 h 31"/>
                <a:gd name="T18" fmla="*/ 52 w 58"/>
                <a:gd name="T19" fmla="*/ 10 h 31"/>
                <a:gd name="T20" fmla="*/ 25 w 58"/>
                <a:gd name="T21" fmla="*/ 0 h 31"/>
                <a:gd name="T22" fmla="*/ 21 w 58"/>
                <a:gd name="T2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31">
                  <a:moveTo>
                    <a:pt x="55" y="7"/>
                  </a:moveTo>
                  <a:cubicBezTo>
                    <a:pt x="54" y="8"/>
                    <a:pt x="53" y="9"/>
                    <a:pt x="52" y="10"/>
                  </a:cubicBezTo>
                  <a:cubicBezTo>
                    <a:pt x="54" y="11"/>
                    <a:pt x="56" y="11"/>
                    <a:pt x="58" y="12"/>
                  </a:cubicBezTo>
                  <a:cubicBezTo>
                    <a:pt x="57" y="11"/>
                    <a:pt x="56" y="9"/>
                    <a:pt x="55" y="7"/>
                  </a:cubicBezTo>
                  <a:moveTo>
                    <a:pt x="21" y="0"/>
                  </a:moveTo>
                  <a:cubicBezTo>
                    <a:pt x="14" y="0"/>
                    <a:pt x="5" y="3"/>
                    <a:pt x="3" y="7"/>
                  </a:cubicBezTo>
                  <a:cubicBezTo>
                    <a:pt x="0" y="12"/>
                    <a:pt x="2" y="27"/>
                    <a:pt x="7" y="29"/>
                  </a:cubicBezTo>
                  <a:cubicBezTo>
                    <a:pt x="9" y="30"/>
                    <a:pt x="11" y="31"/>
                    <a:pt x="14" y="31"/>
                  </a:cubicBezTo>
                  <a:cubicBezTo>
                    <a:pt x="19" y="31"/>
                    <a:pt x="26" y="29"/>
                    <a:pt x="31" y="26"/>
                  </a:cubicBezTo>
                  <a:cubicBezTo>
                    <a:pt x="39" y="22"/>
                    <a:pt x="45" y="16"/>
                    <a:pt x="52" y="10"/>
                  </a:cubicBezTo>
                  <a:cubicBezTo>
                    <a:pt x="43" y="6"/>
                    <a:pt x="34" y="2"/>
                    <a:pt x="25" y="0"/>
                  </a:cubicBezTo>
                  <a:cubicBezTo>
                    <a:pt x="24" y="0"/>
                    <a:pt x="23" y="0"/>
                    <a:pt x="21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1" name="Freeform 441">
              <a:extLst>
                <a:ext uri="{FF2B5EF4-FFF2-40B4-BE49-F238E27FC236}">
                  <a16:creationId xmlns:a16="http://schemas.microsoft.com/office/drawing/2014/main" id="{9A53CF0D-61F7-468A-9016-75CCB8533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1148" y="857906"/>
              <a:ext cx="133172" cy="177559"/>
            </a:xfrm>
            <a:custGeom>
              <a:avLst/>
              <a:gdLst>
                <a:gd name="T0" fmla="*/ 9 w 41"/>
                <a:gd name="T1" fmla="*/ 0 h 55"/>
                <a:gd name="T2" fmla="*/ 30 w 41"/>
                <a:gd name="T3" fmla="*/ 55 h 55"/>
                <a:gd name="T4" fmla="*/ 30 w 41"/>
                <a:gd name="T5" fmla="*/ 55 h 55"/>
                <a:gd name="T6" fmla="*/ 30 w 41"/>
                <a:gd name="T7" fmla="*/ 55 h 55"/>
                <a:gd name="T8" fmla="*/ 30 w 41"/>
                <a:gd name="T9" fmla="*/ 55 h 55"/>
                <a:gd name="T10" fmla="*/ 39 w 41"/>
                <a:gd name="T11" fmla="*/ 33 h 55"/>
                <a:gd name="T12" fmla="*/ 9 w 41"/>
                <a:gd name="T1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55">
                  <a:moveTo>
                    <a:pt x="9" y="0"/>
                  </a:moveTo>
                  <a:cubicBezTo>
                    <a:pt x="0" y="26"/>
                    <a:pt x="14" y="41"/>
                    <a:pt x="30" y="55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33" y="48"/>
                    <a:pt x="41" y="39"/>
                    <a:pt x="39" y="33"/>
                  </a:cubicBezTo>
                  <a:cubicBezTo>
                    <a:pt x="36" y="17"/>
                    <a:pt x="24" y="7"/>
                    <a:pt x="9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2" name="Freeform 442">
              <a:extLst>
                <a:ext uri="{FF2B5EF4-FFF2-40B4-BE49-F238E27FC236}">
                  <a16:creationId xmlns:a16="http://schemas.microsoft.com/office/drawing/2014/main" id="{E9B2A977-D75F-4513-82FF-AC01DF473C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5242" y="760246"/>
              <a:ext cx="221951" cy="71023"/>
            </a:xfrm>
            <a:custGeom>
              <a:avLst/>
              <a:gdLst>
                <a:gd name="T0" fmla="*/ 28 w 69"/>
                <a:gd name="T1" fmla="*/ 0 h 23"/>
                <a:gd name="T2" fmla="*/ 0 w 69"/>
                <a:gd name="T3" fmla="*/ 9 h 23"/>
                <a:gd name="T4" fmla="*/ 32 w 69"/>
                <a:gd name="T5" fmla="*/ 23 h 23"/>
                <a:gd name="T6" fmla="*/ 69 w 69"/>
                <a:gd name="T7" fmla="*/ 10 h 23"/>
                <a:gd name="T8" fmla="*/ 28 w 69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23">
                  <a:moveTo>
                    <a:pt x="28" y="0"/>
                  </a:moveTo>
                  <a:cubicBezTo>
                    <a:pt x="19" y="0"/>
                    <a:pt x="9" y="2"/>
                    <a:pt x="0" y="9"/>
                  </a:cubicBezTo>
                  <a:cubicBezTo>
                    <a:pt x="9" y="18"/>
                    <a:pt x="20" y="23"/>
                    <a:pt x="32" y="23"/>
                  </a:cubicBezTo>
                  <a:cubicBezTo>
                    <a:pt x="44" y="23"/>
                    <a:pt x="56" y="19"/>
                    <a:pt x="69" y="10"/>
                  </a:cubicBezTo>
                  <a:cubicBezTo>
                    <a:pt x="55" y="5"/>
                    <a:pt x="41" y="0"/>
                    <a:pt x="28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3" name="Freeform 443">
              <a:extLst>
                <a:ext uri="{FF2B5EF4-FFF2-40B4-BE49-F238E27FC236}">
                  <a16:creationId xmlns:a16="http://schemas.microsoft.com/office/drawing/2014/main" id="{57C27E3F-9943-4AAB-ACFA-90E4B1FB48A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3334" y="573812"/>
              <a:ext cx="133172" cy="142047"/>
            </a:xfrm>
            <a:custGeom>
              <a:avLst/>
              <a:gdLst>
                <a:gd name="T0" fmla="*/ 0 w 42"/>
                <a:gd name="T1" fmla="*/ 0 h 45"/>
                <a:gd name="T2" fmla="*/ 41 w 42"/>
                <a:gd name="T3" fmla="*/ 45 h 45"/>
                <a:gd name="T4" fmla="*/ 0 w 42"/>
                <a:gd name="T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45">
                  <a:moveTo>
                    <a:pt x="0" y="0"/>
                  </a:moveTo>
                  <a:cubicBezTo>
                    <a:pt x="4" y="29"/>
                    <a:pt x="12" y="39"/>
                    <a:pt x="41" y="45"/>
                  </a:cubicBezTo>
                  <a:cubicBezTo>
                    <a:pt x="42" y="20"/>
                    <a:pt x="28" y="5"/>
                    <a:pt x="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4" name="Freeform 444">
              <a:extLst>
                <a:ext uri="{FF2B5EF4-FFF2-40B4-BE49-F238E27FC236}">
                  <a16:creationId xmlns:a16="http://schemas.microsoft.com/office/drawing/2014/main" id="{B6CC72C9-1336-4D67-8987-8F7C11511C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59927" y="706978"/>
              <a:ext cx="115416" cy="177559"/>
            </a:xfrm>
            <a:custGeom>
              <a:avLst/>
              <a:gdLst>
                <a:gd name="T0" fmla="*/ 20 w 35"/>
                <a:gd name="T1" fmla="*/ 54 h 55"/>
                <a:gd name="T2" fmla="*/ 20 w 35"/>
                <a:gd name="T3" fmla="*/ 55 h 55"/>
                <a:gd name="T4" fmla="*/ 19 w 35"/>
                <a:gd name="T5" fmla="*/ 55 h 55"/>
                <a:gd name="T6" fmla="*/ 20 w 35"/>
                <a:gd name="T7" fmla="*/ 54 h 55"/>
                <a:gd name="T8" fmla="*/ 11 w 35"/>
                <a:gd name="T9" fmla="*/ 0 h 55"/>
                <a:gd name="T10" fmla="*/ 1 w 35"/>
                <a:gd name="T11" fmla="*/ 32 h 55"/>
                <a:gd name="T12" fmla="*/ 17 w 35"/>
                <a:gd name="T13" fmla="*/ 55 h 55"/>
                <a:gd name="T14" fmla="*/ 20 w 35"/>
                <a:gd name="T15" fmla="*/ 55 h 55"/>
                <a:gd name="T16" fmla="*/ 11 w 35"/>
                <a:gd name="T1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55">
                  <a:moveTo>
                    <a:pt x="20" y="54"/>
                  </a:moveTo>
                  <a:cubicBezTo>
                    <a:pt x="20" y="54"/>
                    <a:pt x="20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20" y="54"/>
                    <a:pt x="20" y="54"/>
                    <a:pt x="20" y="54"/>
                  </a:cubicBezTo>
                  <a:moveTo>
                    <a:pt x="11" y="0"/>
                  </a:moveTo>
                  <a:cubicBezTo>
                    <a:pt x="8" y="11"/>
                    <a:pt x="2" y="21"/>
                    <a:pt x="1" y="32"/>
                  </a:cubicBezTo>
                  <a:cubicBezTo>
                    <a:pt x="0" y="43"/>
                    <a:pt x="2" y="55"/>
                    <a:pt x="17" y="55"/>
                  </a:cubicBezTo>
                  <a:cubicBezTo>
                    <a:pt x="18" y="55"/>
                    <a:pt x="19" y="55"/>
                    <a:pt x="20" y="55"/>
                  </a:cubicBezTo>
                  <a:cubicBezTo>
                    <a:pt x="35" y="29"/>
                    <a:pt x="33" y="18"/>
                    <a:pt x="11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5" name="Freeform 445">
              <a:extLst>
                <a:ext uri="{FF2B5EF4-FFF2-40B4-BE49-F238E27FC236}">
                  <a16:creationId xmlns:a16="http://schemas.microsoft.com/office/drawing/2014/main" id="{EDB5D673-1692-4916-8905-DA54306DC60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9139" y="698103"/>
              <a:ext cx="213070" cy="79904"/>
            </a:xfrm>
            <a:custGeom>
              <a:avLst/>
              <a:gdLst>
                <a:gd name="T0" fmla="*/ 46 w 67"/>
                <a:gd name="T1" fmla="*/ 0 h 25"/>
                <a:gd name="T2" fmla="*/ 0 w 67"/>
                <a:gd name="T3" fmla="*/ 17 h 25"/>
                <a:gd name="T4" fmla="*/ 32 w 67"/>
                <a:gd name="T5" fmla="*/ 25 h 25"/>
                <a:gd name="T6" fmla="*/ 67 w 67"/>
                <a:gd name="T7" fmla="*/ 5 h 25"/>
                <a:gd name="T8" fmla="*/ 46 w 67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25">
                  <a:moveTo>
                    <a:pt x="46" y="0"/>
                  </a:moveTo>
                  <a:cubicBezTo>
                    <a:pt x="30" y="0"/>
                    <a:pt x="16" y="8"/>
                    <a:pt x="0" y="17"/>
                  </a:cubicBezTo>
                  <a:cubicBezTo>
                    <a:pt x="12" y="22"/>
                    <a:pt x="23" y="25"/>
                    <a:pt x="32" y="25"/>
                  </a:cubicBezTo>
                  <a:cubicBezTo>
                    <a:pt x="48" y="25"/>
                    <a:pt x="60" y="18"/>
                    <a:pt x="67" y="5"/>
                  </a:cubicBezTo>
                  <a:cubicBezTo>
                    <a:pt x="60" y="2"/>
                    <a:pt x="53" y="0"/>
                    <a:pt x="46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6" name="Freeform 446">
              <a:extLst>
                <a:ext uri="{FF2B5EF4-FFF2-40B4-BE49-F238E27FC236}">
                  <a16:creationId xmlns:a16="http://schemas.microsoft.com/office/drawing/2014/main" id="{D3A952ED-A694-4148-90C3-9B4C84362A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2801" y="698103"/>
              <a:ext cx="204195" cy="79904"/>
            </a:xfrm>
            <a:custGeom>
              <a:avLst/>
              <a:gdLst>
                <a:gd name="T0" fmla="*/ 25 w 66"/>
                <a:gd name="T1" fmla="*/ 0 h 24"/>
                <a:gd name="T2" fmla="*/ 0 w 66"/>
                <a:gd name="T3" fmla="*/ 7 h 24"/>
                <a:gd name="T4" fmla="*/ 39 w 66"/>
                <a:gd name="T5" fmla="*/ 24 h 24"/>
                <a:gd name="T6" fmla="*/ 66 w 66"/>
                <a:gd name="T7" fmla="*/ 17 h 24"/>
                <a:gd name="T8" fmla="*/ 25 w 66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24">
                  <a:moveTo>
                    <a:pt x="25" y="0"/>
                  </a:moveTo>
                  <a:cubicBezTo>
                    <a:pt x="17" y="0"/>
                    <a:pt x="9" y="2"/>
                    <a:pt x="0" y="7"/>
                  </a:cubicBezTo>
                  <a:cubicBezTo>
                    <a:pt x="11" y="18"/>
                    <a:pt x="25" y="24"/>
                    <a:pt x="39" y="24"/>
                  </a:cubicBezTo>
                  <a:cubicBezTo>
                    <a:pt x="48" y="24"/>
                    <a:pt x="57" y="21"/>
                    <a:pt x="66" y="17"/>
                  </a:cubicBezTo>
                  <a:cubicBezTo>
                    <a:pt x="50" y="5"/>
                    <a:pt x="38" y="0"/>
                    <a:pt x="25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7" name="Freeform 447">
              <a:extLst>
                <a:ext uri="{FF2B5EF4-FFF2-40B4-BE49-F238E27FC236}">
                  <a16:creationId xmlns:a16="http://schemas.microsoft.com/office/drawing/2014/main" id="{8CC740FF-EBAB-4A7A-BDCE-0B7DD9930BC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7822" y="760246"/>
              <a:ext cx="221951" cy="71023"/>
            </a:xfrm>
            <a:custGeom>
              <a:avLst/>
              <a:gdLst>
                <a:gd name="T0" fmla="*/ 40 w 69"/>
                <a:gd name="T1" fmla="*/ 0 h 23"/>
                <a:gd name="T2" fmla="*/ 0 w 69"/>
                <a:gd name="T3" fmla="*/ 12 h 23"/>
                <a:gd name="T4" fmla="*/ 39 w 69"/>
                <a:gd name="T5" fmla="*/ 23 h 23"/>
                <a:gd name="T6" fmla="*/ 69 w 69"/>
                <a:gd name="T7" fmla="*/ 10 h 23"/>
                <a:gd name="T8" fmla="*/ 40 w 69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23">
                  <a:moveTo>
                    <a:pt x="40" y="0"/>
                  </a:moveTo>
                  <a:cubicBezTo>
                    <a:pt x="29" y="0"/>
                    <a:pt x="16" y="4"/>
                    <a:pt x="0" y="12"/>
                  </a:cubicBezTo>
                  <a:cubicBezTo>
                    <a:pt x="16" y="20"/>
                    <a:pt x="29" y="23"/>
                    <a:pt x="39" y="23"/>
                  </a:cubicBezTo>
                  <a:cubicBezTo>
                    <a:pt x="50" y="23"/>
                    <a:pt x="60" y="19"/>
                    <a:pt x="69" y="10"/>
                  </a:cubicBezTo>
                  <a:cubicBezTo>
                    <a:pt x="60" y="4"/>
                    <a:pt x="51" y="0"/>
                    <a:pt x="4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8" name="Freeform 448">
              <a:extLst>
                <a:ext uri="{FF2B5EF4-FFF2-40B4-BE49-F238E27FC236}">
                  <a16:creationId xmlns:a16="http://schemas.microsoft.com/office/drawing/2014/main" id="{97D7C05B-849B-401A-96FD-FD7BF9DC5C3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4219" y="1150875"/>
              <a:ext cx="133172" cy="168684"/>
            </a:xfrm>
            <a:custGeom>
              <a:avLst/>
              <a:gdLst>
                <a:gd name="T0" fmla="*/ 24 w 42"/>
                <a:gd name="T1" fmla="*/ 0 h 52"/>
                <a:gd name="T2" fmla="*/ 17 w 42"/>
                <a:gd name="T3" fmla="*/ 52 h 52"/>
                <a:gd name="T4" fmla="*/ 24 w 42"/>
                <a:gd name="T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52">
                  <a:moveTo>
                    <a:pt x="24" y="0"/>
                  </a:moveTo>
                  <a:cubicBezTo>
                    <a:pt x="1" y="21"/>
                    <a:pt x="0" y="32"/>
                    <a:pt x="17" y="52"/>
                  </a:cubicBezTo>
                  <a:cubicBezTo>
                    <a:pt x="40" y="37"/>
                    <a:pt x="42" y="24"/>
                    <a:pt x="24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9" name="Freeform 449">
              <a:extLst>
                <a:ext uri="{FF2B5EF4-FFF2-40B4-BE49-F238E27FC236}">
                  <a16:creationId xmlns:a16="http://schemas.microsoft.com/office/drawing/2014/main" id="{B640D34F-259D-4F20-B03E-D6B9FB483BF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1815" y="857906"/>
              <a:ext cx="142047" cy="159803"/>
            </a:xfrm>
            <a:custGeom>
              <a:avLst/>
              <a:gdLst>
                <a:gd name="T0" fmla="*/ 36 w 44"/>
                <a:gd name="T1" fmla="*/ 0 h 52"/>
                <a:gd name="T2" fmla="*/ 11 w 44"/>
                <a:gd name="T3" fmla="*/ 52 h 52"/>
                <a:gd name="T4" fmla="*/ 36 w 44"/>
                <a:gd name="T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52">
                  <a:moveTo>
                    <a:pt x="36" y="0"/>
                  </a:moveTo>
                  <a:cubicBezTo>
                    <a:pt x="7" y="18"/>
                    <a:pt x="0" y="32"/>
                    <a:pt x="11" y="52"/>
                  </a:cubicBezTo>
                  <a:cubicBezTo>
                    <a:pt x="36" y="42"/>
                    <a:pt x="44" y="26"/>
                    <a:pt x="36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0" name="Freeform 450">
              <a:extLst>
                <a:ext uri="{FF2B5EF4-FFF2-40B4-BE49-F238E27FC236}">
                  <a16:creationId xmlns:a16="http://schemas.microsoft.com/office/drawing/2014/main" id="{FACB597A-D244-4A69-9B4E-4B54E8992B6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8510" y="573812"/>
              <a:ext cx="142047" cy="142047"/>
            </a:xfrm>
            <a:custGeom>
              <a:avLst/>
              <a:gdLst>
                <a:gd name="T0" fmla="*/ 42 w 44"/>
                <a:gd name="T1" fmla="*/ 0 h 45"/>
                <a:gd name="T2" fmla="*/ 5 w 44"/>
                <a:gd name="T3" fmla="*/ 45 h 45"/>
                <a:gd name="T4" fmla="*/ 42 w 44"/>
                <a:gd name="T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45">
                  <a:moveTo>
                    <a:pt x="42" y="0"/>
                  </a:moveTo>
                  <a:cubicBezTo>
                    <a:pt x="10" y="11"/>
                    <a:pt x="0" y="23"/>
                    <a:pt x="5" y="45"/>
                  </a:cubicBezTo>
                  <a:cubicBezTo>
                    <a:pt x="32" y="40"/>
                    <a:pt x="44" y="26"/>
                    <a:pt x="42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1" name="Freeform 451">
              <a:extLst>
                <a:ext uri="{FF2B5EF4-FFF2-40B4-BE49-F238E27FC236}">
                  <a16:creationId xmlns:a16="http://schemas.microsoft.com/office/drawing/2014/main" id="{4F8F0657-B517-4C4C-A102-5B6EAD5A10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9672" y="715859"/>
              <a:ext cx="124291" cy="168684"/>
            </a:xfrm>
            <a:custGeom>
              <a:avLst/>
              <a:gdLst>
                <a:gd name="T0" fmla="*/ 23 w 39"/>
                <a:gd name="T1" fmla="*/ 0 h 55"/>
                <a:gd name="T2" fmla="*/ 21 w 39"/>
                <a:gd name="T3" fmla="*/ 55 h 55"/>
                <a:gd name="T4" fmla="*/ 23 w 39"/>
                <a:gd name="T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5">
                  <a:moveTo>
                    <a:pt x="23" y="0"/>
                  </a:moveTo>
                  <a:cubicBezTo>
                    <a:pt x="0" y="22"/>
                    <a:pt x="0" y="37"/>
                    <a:pt x="21" y="55"/>
                  </a:cubicBezTo>
                  <a:cubicBezTo>
                    <a:pt x="38" y="41"/>
                    <a:pt x="39" y="30"/>
                    <a:pt x="23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2" name="Freeform 452">
              <a:extLst>
                <a:ext uri="{FF2B5EF4-FFF2-40B4-BE49-F238E27FC236}">
                  <a16:creationId xmlns:a16="http://schemas.microsoft.com/office/drawing/2014/main" id="{101B0CAF-726E-4A9C-9D5D-94C6B815879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3195" y="955560"/>
              <a:ext cx="142047" cy="106535"/>
            </a:xfrm>
            <a:custGeom>
              <a:avLst/>
              <a:gdLst>
                <a:gd name="T0" fmla="*/ 44 w 44"/>
                <a:gd name="T1" fmla="*/ 0 h 33"/>
                <a:gd name="T2" fmla="*/ 0 w 44"/>
                <a:gd name="T3" fmla="*/ 31 h 33"/>
                <a:gd name="T4" fmla="*/ 14 w 44"/>
                <a:gd name="T5" fmla="*/ 33 h 33"/>
                <a:gd name="T6" fmla="*/ 44 w 44"/>
                <a:gd name="T7" fmla="*/ 0 h 33"/>
                <a:gd name="T8" fmla="*/ 44 w 44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33">
                  <a:moveTo>
                    <a:pt x="44" y="0"/>
                  </a:moveTo>
                  <a:cubicBezTo>
                    <a:pt x="13" y="0"/>
                    <a:pt x="0" y="9"/>
                    <a:pt x="0" y="31"/>
                  </a:cubicBezTo>
                  <a:cubicBezTo>
                    <a:pt x="5" y="32"/>
                    <a:pt x="10" y="33"/>
                    <a:pt x="14" y="33"/>
                  </a:cubicBezTo>
                  <a:cubicBezTo>
                    <a:pt x="30" y="33"/>
                    <a:pt x="38" y="24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3" name="Freeform 453">
              <a:extLst>
                <a:ext uri="{FF2B5EF4-FFF2-40B4-BE49-F238E27FC236}">
                  <a16:creationId xmlns:a16="http://schemas.microsoft.com/office/drawing/2014/main" id="{2F630678-19A3-482A-B9EE-41250431649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7524" y="1053220"/>
              <a:ext cx="115416" cy="159803"/>
            </a:xfrm>
            <a:custGeom>
              <a:avLst/>
              <a:gdLst>
                <a:gd name="T0" fmla="*/ 0 w 36"/>
                <a:gd name="T1" fmla="*/ 0 h 49"/>
                <a:gd name="T2" fmla="*/ 4 w 36"/>
                <a:gd name="T3" fmla="*/ 40 h 49"/>
                <a:gd name="T4" fmla="*/ 4 w 36"/>
                <a:gd name="T5" fmla="*/ 40 h 49"/>
                <a:gd name="T6" fmla="*/ 3 w 36"/>
                <a:gd name="T7" fmla="*/ 41 h 49"/>
                <a:gd name="T8" fmla="*/ 3 w 36"/>
                <a:gd name="T9" fmla="*/ 41 h 49"/>
                <a:gd name="T10" fmla="*/ 26 w 36"/>
                <a:gd name="T11" fmla="*/ 49 h 49"/>
                <a:gd name="T12" fmla="*/ 0 w 36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9">
                  <a:moveTo>
                    <a:pt x="0" y="0"/>
                  </a:moveTo>
                  <a:cubicBezTo>
                    <a:pt x="1" y="15"/>
                    <a:pt x="3" y="28"/>
                    <a:pt x="4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11" y="43"/>
                    <a:pt x="18" y="46"/>
                    <a:pt x="26" y="49"/>
                  </a:cubicBezTo>
                  <a:cubicBezTo>
                    <a:pt x="36" y="27"/>
                    <a:pt x="31" y="17"/>
                    <a:pt x="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4" name="Freeform 454">
              <a:extLst>
                <a:ext uri="{FF2B5EF4-FFF2-40B4-BE49-F238E27FC236}">
                  <a16:creationId xmlns:a16="http://schemas.microsoft.com/office/drawing/2014/main" id="{69C2A478-9BCD-4B62-8C60-194B71C905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8649" y="955560"/>
              <a:ext cx="142047" cy="106535"/>
            </a:xfrm>
            <a:custGeom>
              <a:avLst/>
              <a:gdLst>
                <a:gd name="T0" fmla="*/ 0 w 44"/>
                <a:gd name="T1" fmla="*/ 0 h 34"/>
                <a:gd name="T2" fmla="*/ 30 w 44"/>
                <a:gd name="T3" fmla="*/ 34 h 34"/>
                <a:gd name="T4" fmla="*/ 44 w 44"/>
                <a:gd name="T5" fmla="*/ 32 h 34"/>
                <a:gd name="T6" fmla="*/ 0 w 4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4">
                  <a:moveTo>
                    <a:pt x="0" y="0"/>
                  </a:moveTo>
                  <a:cubicBezTo>
                    <a:pt x="5" y="24"/>
                    <a:pt x="14" y="34"/>
                    <a:pt x="30" y="34"/>
                  </a:cubicBezTo>
                  <a:cubicBezTo>
                    <a:pt x="34" y="34"/>
                    <a:pt x="39" y="33"/>
                    <a:pt x="44" y="32"/>
                  </a:cubicBezTo>
                  <a:cubicBezTo>
                    <a:pt x="43" y="10"/>
                    <a:pt x="31" y="2"/>
                    <a:pt x="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5" name="Freeform 455">
              <a:extLst>
                <a:ext uri="{FF2B5EF4-FFF2-40B4-BE49-F238E27FC236}">
                  <a16:creationId xmlns:a16="http://schemas.microsoft.com/office/drawing/2014/main" id="{7CF2D435-630F-4BA5-A0DD-BE629408086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5578" y="1390582"/>
              <a:ext cx="221951" cy="62148"/>
            </a:xfrm>
            <a:custGeom>
              <a:avLst/>
              <a:gdLst>
                <a:gd name="T0" fmla="*/ 26 w 70"/>
                <a:gd name="T1" fmla="*/ 0 h 21"/>
                <a:gd name="T2" fmla="*/ 0 w 70"/>
                <a:gd name="T3" fmla="*/ 8 h 21"/>
                <a:gd name="T4" fmla="*/ 35 w 70"/>
                <a:gd name="T5" fmla="*/ 21 h 21"/>
                <a:gd name="T6" fmla="*/ 70 w 70"/>
                <a:gd name="T7" fmla="*/ 15 h 21"/>
                <a:gd name="T8" fmla="*/ 26 w 70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21">
                  <a:moveTo>
                    <a:pt x="26" y="0"/>
                  </a:moveTo>
                  <a:cubicBezTo>
                    <a:pt x="18" y="0"/>
                    <a:pt x="9" y="2"/>
                    <a:pt x="0" y="8"/>
                  </a:cubicBezTo>
                  <a:cubicBezTo>
                    <a:pt x="11" y="18"/>
                    <a:pt x="23" y="21"/>
                    <a:pt x="35" y="21"/>
                  </a:cubicBezTo>
                  <a:cubicBezTo>
                    <a:pt x="46" y="21"/>
                    <a:pt x="58" y="18"/>
                    <a:pt x="70" y="15"/>
                  </a:cubicBezTo>
                  <a:cubicBezTo>
                    <a:pt x="55" y="6"/>
                    <a:pt x="41" y="0"/>
                    <a:pt x="26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6" name="Freeform 456">
              <a:extLst>
                <a:ext uri="{FF2B5EF4-FFF2-40B4-BE49-F238E27FC236}">
                  <a16:creationId xmlns:a16="http://schemas.microsoft.com/office/drawing/2014/main" id="{C9814FD6-22BB-40BD-85FB-AC0ABA9F62C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6367" y="1390582"/>
              <a:ext cx="221951" cy="62148"/>
            </a:xfrm>
            <a:custGeom>
              <a:avLst/>
              <a:gdLst>
                <a:gd name="T0" fmla="*/ 43 w 70"/>
                <a:gd name="T1" fmla="*/ 0 h 21"/>
                <a:gd name="T2" fmla="*/ 0 w 70"/>
                <a:gd name="T3" fmla="*/ 15 h 21"/>
                <a:gd name="T4" fmla="*/ 34 w 70"/>
                <a:gd name="T5" fmla="*/ 21 h 21"/>
                <a:gd name="T6" fmla="*/ 70 w 70"/>
                <a:gd name="T7" fmla="*/ 7 h 21"/>
                <a:gd name="T8" fmla="*/ 43 w 70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21">
                  <a:moveTo>
                    <a:pt x="43" y="0"/>
                  </a:moveTo>
                  <a:cubicBezTo>
                    <a:pt x="28" y="0"/>
                    <a:pt x="15" y="6"/>
                    <a:pt x="0" y="15"/>
                  </a:cubicBezTo>
                  <a:cubicBezTo>
                    <a:pt x="12" y="18"/>
                    <a:pt x="23" y="21"/>
                    <a:pt x="34" y="21"/>
                  </a:cubicBezTo>
                  <a:cubicBezTo>
                    <a:pt x="47" y="21"/>
                    <a:pt x="58" y="17"/>
                    <a:pt x="70" y="7"/>
                  </a:cubicBezTo>
                  <a:cubicBezTo>
                    <a:pt x="60" y="2"/>
                    <a:pt x="51" y="0"/>
                    <a:pt x="43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7" name="Freeform 457">
              <a:extLst>
                <a:ext uri="{FF2B5EF4-FFF2-40B4-BE49-F238E27FC236}">
                  <a16:creationId xmlns:a16="http://schemas.microsoft.com/office/drawing/2014/main" id="{5664501B-95CA-4749-970C-9E8F1F24EC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2801" y="1310678"/>
              <a:ext cx="168684" cy="97660"/>
            </a:xfrm>
            <a:custGeom>
              <a:avLst/>
              <a:gdLst>
                <a:gd name="T0" fmla="*/ 10 w 53"/>
                <a:gd name="T1" fmla="*/ 0 h 31"/>
                <a:gd name="T2" fmla="*/ 0 w 53"/>
                <a:gd name="T3" fmla="*/ 1 h 31"/>
                <a:gd name="T4" fmla="*/ 46 w 53"/>
                <a:gd name="T5" fmla="*/ 31 h 31"/>
                <a:gd name="T6" fmla="*/ 53 w 53"/>
                <a:gd name="T7" fmla="*/ 31 h 31"/>
                <a:gd name="T8" fmla="*/ 10 w 53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1">
                  <a:moveTo>
                    <a:pt x="10" y="0"/>
                  </a:moveTo>
                  <a:cubicBezTo>
                    <a:pt x="7" y="0"/>
                    <a:pt x="3" y="1"/>
                    <a:pt x="0" y="1"/>
                  </a:cubicBezTo>
                  <a:cubicBezTo>
                    <a:pt x="10" y="20"/>
                    <a:pt x="24" y="31"/>
                    <a:pt x="46" y="31"/>
                  </a:cubicBezTo>
                  <a:cubicBezTo>
                    <a:pt x="48" y="31"/>
                    <a:pt x="50" y="31"/>
                    <a:pt x="53" y="31"/>
                  </a:cubicBezTo>
                  <a:cubicBezTo>
                    <a:pt x="47" y="11"/>
                    <a:pt x="32" y="0"/>
                    <a:pt x="1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8" name="Freeform 458">
              <a:extLst>
                <a:ext uri="{FF2B5EF4-FFF2-40B4-BE49-F238E27FC236}">
                  <a16:creationId xmlns:a16="http://schemas.microsoft.com/office/drawing/2014/main" id="{17F2EFAF-F42F-4218-BCB6-FF72D4B906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9634" y="1221898"/>
              <a:ext cx="124291" cy="142047"/>
            </a:xfrm>
            <a:custGeom>
              <a:avLst/>
              <a:gdLst>
                <a:gd name="T0" fmla="*/ 8 w 41"/>
                <a:gd name="T1" fmla="*/ 0 h 46"/>
                <a:gd name="T2" fmla="*/ 30 w 41"/>
                <a:gd name="T3" fmla="*/ 46 h 46"/>
                <a:gd name="T4" fmla="*/ 8 w 41"/>
                <a:gd name="T5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46">
                  <a:moveTo>
                    <a:pt x="8" y="0"/>
                  </a:moveTo>
                  <a:cubicBezTo>
                    <a:pt x="0" y="26"/>
                    <a:pt x="6" y="38"/>
                    <a:pt x="30" y="46"/>
                  </a:cubicBezTo>
                  <a:cubicBezTo>
                    <a:pt x="41" y="27"/>
                    <a:pt x="36" y="15"/>
                    <a:pt x="8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9" name="Freeform 459">
              <a:extLst>
                <a:ext uri="{FF2B5EF4-FFF2-40B4-BE49-F238E27FC236}">
                  <a16:creationId xmlns:a16="http://schemas.microsoft.com/office/drawing/2014/main" id="{06DB20E7-7A1F-4C1E-87B8-8D9D9C1423E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2406" y="1310678"/>
              <a:ext cx="159803" cy="97660"/>
            </a:xfrm>
            <a:custGeom>
              <a:avLst/>
              <a:gdLst>
                <a:gd name="T0" fmla="*/ 50 w 50"/>
                <a:gd name="T1" fmla="*/ 0 h 31"/>
                <a:gd name="T2" fmla="*/ 0 w 50"/>
                <a:gd name="T3" fmla="*/ 30 h 31"/>
                <a:gd name="T4" fmla="*/ 9 w 50"/>
                <a:gd name="T5" fmla="*/ 31 h 31"/>
                <a:gd name="T6" fmla="*/ 50 w 50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1">
                  <a:moveTo>
                    <a:pt x="50" y="0"/>
                  </a:moveTo>
                  <a:cubicBezTo>
                    <a:pt x="14" y="4"/>
                    <a:pt x="4" y="10"/>
                    <a:pt x="0" y="30"/>
                  </a:cubicBezTo>
                  <a:cubicBezTo>
                    <a:pt x="3" y="31"/>
                    <a:pt x="6" y="31"/>
                    <a:pt x="9" y="31"/>
                  </a:cubicBezTo>
                  <a:cubicBezTo>
                    <a:pt x="30" y="31"/>
                    <a:pt x="43" y="21"/>
                    <a:pt x="5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0" name="Freeform 460">
              <a:extLst>
                <a:ext uri="{FF2B5EF4-FFF2-40B4-BE49-F238E27FC236}">
                  <a16:creationId xmlns:a16="http://schemas.microsoft.com/office/drawing/2014/main" id="{FD8DB169-A256-455A-BEA2-2AC61FF40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2076" y="1062095"/>
              <a:ext cx="133172" cy="142047"/>
            </a:xfrm>
            <a:custGeom>
              <a:avLst/>
              <a:gdLst>
                <a:gd name="T0" fmla="*/ 34 w 42"/>
                <a:gd name="T1" fmla="*/ 0 h 45"/>
                <a:gd name="T2" fmla="*/ 12 w 42"/>
                <a:gd name="T3" fmla="*/ 45 h 45"/>
                <a:gd name="T4" fmla="*/ 34 w 42"/>
                <a:gd name="T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45">
                  <a:moveTo>
                    <a:pt x="34" y="0"/>
                  </a:moveTo>
                  <a:cubicBezTo>
                    <a:pt x="7" y="11"/>
                    <a:pt x="0" y="26"/>
                    <a:pt x="12" y="45"/>
                  </a:cubicBezTo>
                  <a:cubicBezTo>
                    <a:pt x="37" y="37"/>
                    <a:pt x="42" y="27"/>
                    <a:pt x="34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1" name="Freeform 461">
              <a:extLst>
                <a:ext uri="{FF2B5EF4-FFF2-40B4-BE49-F238E27FC236}">
                  <a16:creationId xmlns:a16="http://schemas.microsoft.com/office/drawing/2014/main" id="{609FAE79-F1B7-4BD5-B986-E067DF9C2AD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4651" y="1426094"/>
              <a:ext cx="204195" cy="71023"/>
            </a:xfrm>
            <a:custGeom>
              <a:avLst/>
              <a:gdLst>
                <a:gd name="T0" fmla="*/ 25 w 64"/>
                <a:gd name="T1" fmla="*/ 0 h 22"/>
                <a:gd name="T2" fmla="*/ 0 w 64"/>
                <a:gd name="T3" fmla="*/ 7 h 22"/>
                <a:gd name="T4" fmla="*/ 39 w 64"/>
                <a:gd name="T5" fmla="*/ 22 h 22"/>
                <a:gd name="T6" fmla="*/ 64 w 64"/>
                <a:gd name="T7" fmla="*/ 16 h 22"/>
                <a:gd name="T8" fmla="*/ 25 w 64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22">
                  <a:moveTo>
                    <a:pt x="25" y="0"/>
                  </a:moveTo>
                  <a:cubicBezTo>
                    <a:pt x="17" y="0"/>
                    <a:pt x="9" y="3"/>
                    <a:pt x="0" y="7"/>
                  </a:cubicBezTo>
                  <a:cubicBezTo>
                    <a:pt x="11" y="17"/>
                    <a:pt x="25" y="22"/>
                    <a:pt x="39" y="22"/>
                  </a:cubicBezTo>
                  <a:cubicBezTo>
                    <a:pt x="47" y="22"/>
                    <a:pt x="56" y="20"/>
                    <a:pt x="64" y="16"/>
                  </a:cubicBezTo>
                  <a:cubicBezTo>
                    <a:pt x="50" y="6"/>
                    <a:pt x="38" y="0"/>
                    <a:pt x="25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2" name="Freeform 462">
              <a:extLst>
                <a:ext uri="{FF2B5EF4-FFF2-40B4-BE49-F238E27FC236}">
                  <a16:creationId xmlns:a16="http://schemas.microsoft.com/office/drawing/2014/main" id="{BFA84CE7-C6A3-4952-A117-B403790C8B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5045" y="1434969"/>
              <a:ext cx="195315" cy="62148"/>
            </a:xfrm>
            <a:custGeom>
              <a:avLst/>
              <a:gdLst>
                <a:gd name="T0" fmla="*/ 41 w 64"/>
                <a:gd name="T1" fmla="*/ 0 h 21"/>
                <a:gd name="T2" fmla="*/ 0 w 64"/>
                <a:gd name="T3" fmla="*/ 16 h 21"/>
                <a:gd name="T4" fmla="*/ 30 w 64"/>
                <a:gd name="T5" fmla="*/ 21 h 21"/>
                <a:gd name="T6" fmla="*/ 64 w 64"/>
                <a:gd name="T7" fmla="*/ 4 h 21"/>
                <a:gd name="T8" fmla="*/ 41 w 64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21">
                  <a:moveTo>
                    <a:pt x="41" y="0"/>
                  </a:moveTo>
                  <a:cubicBezTo>
                    <a:pt x="27" y="0"/>
                    <a:pt x="13" y="5"/>
                    <a:pt x="0" y="16"/>
                  </a:cubicBezTo>
                  <a:cubicBezTo>
                    <a:pt x="11" y="20"/>
                    <a:pt x="21" y="21"/>
                    <a:pt x="30" y="21"/>
                  </a:cubicBezTo>
                  <a:cubicBezTo>
                    <a:pt x="45" y="21"/>
                    <a:pt x="56" y="16"/>
                    <a:pt x="64" y="4"/>
                  </a:cubicBezTo>
                  <a:cubicBezTo>
                    <a:pt x="56" y="1"/>
                    <a:pt x="49" y="0"/>
                    <a:pt x="41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3" name="Freeform 463">
              <a:extLst>
                <a:ext uri="{FF2B5EF4-FFF2-40B4-BE49-F238E27FC236}">
                  <a16:creationId xmlns:a16="http://schemas.microsoft.com/office/drawing/2014/main" id="{84E061CE-D008-425E-A6DF-15ACDC3D8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2604" y="644835"/>
              <a:ext cx="177559" cy="62148"/>
            </a:xfrm>
            <a:custGeom>
              <a:avLst/>
              <a:gdLst>
                <a:gd name="T0" fmla="*/ 23 w 56"/>
                <a:gd name="T1" fmla="*/ 0 h 19"/>
                <a:gd name="T2" fmla="*/ 0 w 56"/>
                <a:gd name="T3" fmla="*/ 8 h 19"/>
                <a:gd name="T4" fmla="*/ 25 w 56"/>
                <a:gd name="T5" fmla="*/ 19 h 19"/>
                <a:gd name="T6" fmla="*/ 56 w 56"/>
                <a:gd name="T7" fmla="*/ 11 h 19"/>
                <a:gd name="T8" fmla="*/ 23 w 56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19">
                  <a:moveTo>
                    <a:pt x="23" y="0"/>
                  </a:moveTo>
                  <a:cubicBezTo>
                    <a:pt x="15" y="0"/>
                    <a:pt x="8" y="3"/>
                    <a:pt x="0" y="8"/>
                  </a:cubicBezTo>
                  <a:cubicBezTo>
                    <a:pt x="8" y="16"/>
                    <a:pt x="17" y="19"/>
                    <a:pt x="25" y="19"/>
                  </a:cubicBezTo>
                  <a:cubicBezTo>
                    <a:pt x="35" y="19"/>
                    <a:pt x="45" y="15"/>
                    <a:pt x="56" y="11"/>
                  </a:cubicBezTo>
                  <a:cubicBezTo>
                    <a:pt x="44" y="5"/>
                    <a:pt x="33" y="0"/>
                    <a:pt x="23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4" name="Freeform 464">
              <a:extLst>
                <a:ext uri="{FF2B5EF4-FFF2-40B4-BE49-F238E27FC236}">
                  <a16:creationId xmlns:a16="http://schemas.microsoft.com/office/drawing/2014/main" id="{D47D56D8-F8F0-42ED-9D93-F39B699CCA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0876" y="2669005"/>
              <a:ext cx="53268" cy="133172"/>
            </a:xfrm>
            <a:custGeom>
              <a:avLst/>
              <a:gdLst>
                <a:gd name="T0" fmla="*/ 6 w 17"/>
                <a:gd name="T1" fmla="*/ 0 h 40"/>
                <a:gd name="T2" fmla="*/ 0 w 17"/>
                <a:gd name="T3" fmla="*/ 1 h 40"/>
                <a:gd name="T4" fmla="*/ 10 w 17"/>
                <a:gd name="T5" fmla="*/ 40 h 40"/>
                <a:gd name="T6" fmla="*/ 17 w 17"/>
                <a:gd name="T7" fmla="*/ 38 h 40"/>
                <a:gd name="T8" fmla="*/ 6 w 17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40">
                  <a:moveTo>
                    <a:pt x="6" y="0"/>
                  </a:moveTo>
                  <a:cubicBezTo>
                    <a:pt x="4" y="1"/>
                    <a:pt x="2" y="1"/>
                    <a:pt x="0" y="1"/>
                  </a:cubicBezTo>
                  <a:cubicBezTo>
                    <a:pt x="3" y="14"/>
                    <a:pt x="6" y="27"/>
                    <a:pt x="10" y="40"/>
                  </a:cubicBezTo>
                  <a:cubicBezTo>
                    <a:pt x="12" y="39"/>
                    <a:pt x="15" y="39"/>
                    <a:pt x="17" y="38"/>
                  </a:cubicBezTo>
                  <a:cubicBezTo>
                    <a:pt x="13" y="25"/>
                    <a:pt x="10" y="13"/>
                    <a:pt x="6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5" name="Freeform 465">
              <a:extLst>
                <a:ext uri="{FF2B5EF4-FFF2-40B4-BE49-F238E27FC236}">
                  <a16:creationId xmlns:a16="http://schemas.microsoft.com/office/drawing/2014/main" id="{47D47AF6-902D-4EC1-A3AE-B634C21539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55738" y="3050753"/>
              <a:ext cx="1633540" cy="994329"/>
            </a:xfrm>
            <a:custGeom>
              <a:avLst/>
              <a:gdLst>
                <a:gd name="T0" fmla="*/ 301 w 513"/>
                <a:gd name="T1" fmla="*/ 208 h 313"/>
                <a:gd name="T2" fmla="*/ 382 w 513"/>
                <a:gd name="T3" fmla="*/ 278 h 313"/>
                <a:gd name="T4" fmla="*/ 219 w 513"/>
                <a:gd name="T5" fmla="*/ 269 h 313"/>
                <a:gd name="T6" fmla="*/ 242 w 513"/>
                <a:gd name="T7" fmla="*/ 269 h 313"/>
                <a:gd name="T8" fmla="*/ 301 w 513"/>
                <a:gd name="T9" fmla="*/ 273 h 313"/>
                <a:gd name="T10" fmla="*/ 159 w 513"/>
                <a:gd name="T11" fmla="*/ 263 h 313"/>
                <a:gd name="T12" fmla="*/ 159 w 513"/>
                <a:gd name="T13" fmla="*/ 263 h 313"/>
                <a:gd name="T14" fmla="*/ 100 w 513"/>
                <a:gd name="T15" fmla="*/ 241 h 313"/>
                <a:gd name="T16" fmla="*/ 127 w 513"/>
                <a:gd name="T17" fmla="*/ 240 h 313"/>
                <a:gd name="T18" fmla="*/ 223 w 513"/>
                <a:gd name="T19" fmla="*/ 272 h 313"/>
                <a:gd name="T20" fmla="*/ 247 w 513"/>
                <a:gd name="T21" fmla="*/ 250 h 313"/>
                <a:gd name="T22" fmla="*/ 270 w 513"/>
                <a:gd name="T23" fmla="*/ 248 h 313"/>
                <a:gd name="T24" fmla="*/ 84 w 513"/>
                <a:gd name="T25" fmla="*/ 232 h 313"/>
                <a:gd name="T26" fmla="*/ 129 w 513"/>
                <a:gd name="T27" fmla="*/ 229 h 313"/>
                <a:gd name="T28" fmla="*/ 33 w 513"/>
                <a:gd name="T29" fmla="*/ 232 h 313"/>
                <a:gd name="T30" fmla="*/ 33 w 513"/>
                <a:gd name="T31" fmla="*/ 232 h 313"/>
                <a:gd name="T32" fmla="*/ 192 w 513"/>
                <a:gd name="T33" fmla="*/ 206 h 313"/>
                <a:gd name="T34" fmla="*/ 209 w 513"/>
                <a:gd name="T35" fmla="*/ 206 h 313"/>
                <a:gd name="T36" fmla="*/ 220 w 513"/>
                <a:gd name="T37" fmla="*/ 219 h 313"/>
                <a:gd name="T38" fmla="*/ 123 w 513"/>
                <a:gd name="T39" fmla="*/ 205 h 313"/>
                <a:gd name="T40" fmla="*/ 183 w 513"/>
                <a:gd name="T41" fmla="*/ 186 h 313"/>
                <a:gd name="T42" fmla="*/ 396 w 513"/>
                <a:gd name="T43" fmla="*/ 195 h 313"/>
                <a:gd name="T44" fmla="*/ 68 w 513"/>
                <a:gd name="T45" fmla="*/ 162 h 313"/>
                <a:gd name="T46" fmla="*/ 161 w 513"/>
                <a:gd name="T47" fmla="*/ 150 h 313"/>
                <a:gd name="T48" fmla="*/ 180 w 513"/>
                <a:gd name="T49" fmla="*/ 167 h 313"/>
                <a:gd name="T50" fmla="*/ 92 w 513"/>
                <a:gd name="T51" fmla="*/ 147 h 313"/>
                <a:gd name="T52" fmla="*/ 109 w 513"/>
                <a:gd name="T53" fmla="*/ 139 h 313"/>
                <a:gd name="T54" fmla="*/ 396 w 513"/>
                <a:gd name="T55" fmla="*/ 118 h 313"/>
                <a:gd name="T56" fmla="*/ 329 w 513"/>
                <a:gd name="T57" fmla="*/ 173 h 313"/>
                <a:gd name="T58" fmla="*/ 319 w 513"/>
                <a:gd name="T59" fmla="*/ 162 h 313"/>
                <a:gd name="T60" fmla="*/ 13 w 513"/>
                <a:gd name="T61" fmla="*/ 164 h 313"/>
                <a:gd name="T62" fmla="*/ 240 w 513"/>
                <a:gd name="T63" fmla="*/ 178 h 313"/>
                <a:gd name="T64" fmla="*/ 99 w 513"/>
                <a:gd name="T65" fmla="*/ 106 h 313"/>
                <a:gd name="T66" fmla="*/ 306 w 513"/>
                <a:gd name="T67" fmla="*/ 142 h 313"/>
                <a:gd name="T68" fmla="*/ 306 w 513"/>
                <a:gd name="T69" fmla="*/ 110 h 313"/>
                <a:gd name="T70" fmla="*/ 127 w 513"/>
                <a:gd name="T71" fmla="*/ 48 h 313"/>
                <a:gd name="T72" fmla="*/ 110 w 513"/>
                <a:gd name="T73" fmla="*/ 69 h 313"/>
                <a:gd name="T74" fmla="*/ 291 w 513"/>
                <a:gd name="T75" fmla="*/ 108 h 313"/>
                <a:gd name="T76" fmla="*/ 257 w 513"/>
                <a:gd name="T77" fmla="*/ 131 h 313"/>
                <a:gd name="T78" fmla="*/ 269 w 513"/>
                <a:gd name="T79" fmla="*/ 119 h 313"/>
                <a:gd name="T80" fmla="*/ 269 w 513"/>
                <a:gd name="T81" fmla="*/ 119 h 313"/>
                <a:gd name="T82" fmla="*/ 194 w 513"/>
                <a:gd name="T83" fmla="*/ 0 h 313"/>
                <a:gd name="T84" fmla="*/ 22 w 513"/>
                <a:gd name="T85" fmla="*/ 234 h 313"/>
                <a:gd name="T86" fmla="*/ 105 w 513"/>
                <a:gd name="T87" fmla="*/ 283 h 313"/>
                <a:gd name="T88" fmla="*/ 202 w 513"/>
                <a:gd name="T89" fmla="*/ 306 h 313"/>
                <a:gd name="T90" fmla="*/ 263 w 513"/>
                <a:gd name="T91" fmla="*/ 307 h 313"/>
                <a:gd name="T92" fmla="*/ 278 w 513"/>
                <a:gd name="T93" fmla="*/ 307 h 313"/>
                <a:gd name="T94" fmla="*/ 366 w 513"/>
                <a:gd name="T95" fmla="*/ 306 h 313"/>
                <a:gd name="T96" fmla="*/ 302 w 513"/>
                <a:gd name="T97" fmla="*/ 209 h 313"/>
                <a:gd name="T98" fmla="*/ 301 w 513"/>
                <a:gd name="T99" fmla="*/ 208 h 313"/>
                <a:gd name="T100" fmla="*/ 246 w 513"/>
                <a:gd name="T101" fmla="*/ 197 h 313"/>
                <a:gd name="T102" fmla="*/ 402 w 513"/>
                <a:gd name="T103" fmla="*/ 210 h 313"/>
                <a:gd name="T104" fmla="*/ 439 w 513"/>
                <a:gd name="T105" fmla="*/ 36 h 313"/>
                <a:gd name="T106" fmla="*/ 434 w 513"/>
                <a:gd name="T107" fmla="*/ 74 h 313"/>
                <a:gd name="T108" fmla="*/ 427 w 513"/>
                <a:gd name="T109" fmla="*/ 125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13" h="313">
                  <a:moveTo>
                    <a:pt x="301" y="208"/>
                  </a:moveTo>
                  <a:cubicBezTo>
                    <a:pt x="301" y="208"/>
                    <a:pt x="302" y="208"/>
                    <a:pt x="302" y="209"/>
                  </a:cubicBezTo>
                  <a:cubicBezTo>
                    <a:pt x="302" y="208"/>
                    <a:pt x="302" y="208"/>
                    <a:pt x="302" y="208"/>
                  </a:cubicBezTo>
                  <a:cubicBezTo>
                    <a:pt x="302" y="208"/>
                    <a:pt x="302" y="208"/>
                    <a:pt x="301" y="208"/>
                  </a:cubicBezTo>
                  <a:moveTo>
                    <a:pt x="380" y="290"/>
                  </a:moveTo>
                  <a:cubicBezTo>
                    <a:pt x="369" y="288"/>
                    <a:pt x="357" y="286"/>
                    <a:pt x="346" y="284"/>
                  </a:cubicBezTo>
                  <a:cubicBezTo>
                    <a:pt x="347" y="281"/>
                    <a:pt x="347" y="277"/>
                    <a:pt x="348" y="274"/>
                  </a:cubicBezTo>
                  <a:cubicBezTo>
                    <a:pt x="359" y="275"/>
                    <a:pt x="371" y="277"/>
                    <a:pt x="382" y="278"/>
                  </a:cubicBezTo>
                  <a:cubicBezTo>
                    <a:pt x="381" y="282"/>
                    <a:pt x="381" y="286"/>
                    <a:pt x="380" y="290"/>
                  </a:cubicBezTo>
                  <a:moveTo>
                    <a:pt x="219" y="306"/>
                  </a:moveTo>
                  <a:cubicBezTo>
                    <a:pt x="209" y="298"/>
                    <a:pt x="202" y="293"/>
                    <a:pt x="196" y="288"/>
                  </a:cubicBezTo>
                  <a:cubicBezTo>
                    <a:pt x="203" y="283"/>
                    <a:pt x="209" y="277"/>
                    <a:pt x="219" y="269"/>
                  </a:cubicBezTo>
                  <a:cubicBezTo>
                    <a:pt x="219" y="284"/>
                    <a:pt x="219" y="291"/>
                    <a:pt x="219" y="306"/>
                  </a:cubicBezTo>
                  <a:moveTo>
                    <a:pt x="258" y="283"/>
                  </a:moveTo>
                  <a:cubicBezTo>
                    <a:pt x="253" y="283"/>
                    <a:pt x="248" y="280"/>
                    <a:pt x="242" y="276"/>
                  </a:cubicBezTo>
                  <a:cubicBezTo>
                    <a:pt x="242" y="274"/>
                    <a:pt x="242" y="271"/>
                    <a:pt x="242" y="269"/>
                  </a:cubicBezTo>
                  <a:cubicBezTo>
                    <a:pt x="254" y="269"/>
                    <a:pt x="265" y="269"/>
                    <a:pt x="277" y="269"/>
                  </a:cubicBezTo>
                  <a:cubicBezTo>
                    <a:pt x="270" y="279"/>
                    <a:pt x="264" y="283"/>
                    <a:pt x="258" y="283"/>
                  </a:cubicBezTo>
                  <a:moveTo>
                    <a:pt x="321" y="283"/>
                  </a:moveTo>
                  <a:cubicBezTo>
                    <a:pt x="315" y="283"/>
                    <a:pt x="308" y="280"/>
                    <a:pt x="301" y="273"/>
                  </a:cubicBezTo>
                  <a:cubicBezTo>
                    <a:pt x="309" y="268"/>
                    <a:pt x="316" y="265"/>
                    <a:pt x="322" y="265"/>
                  </a:cubicBezTo>
                  <a:cubicBezTo>
                    <a:pt x="328" y="265"/>
                    <a:pt x="334" y="268"/>
                    <a:pt x="340" y="274"/>
                  </a:cubicBezTo>
                  <a:cubicBezTo>
                    <a:pt x="333" y="280"/>
                    <a:pt x="327" y="283"/>
                    <a:pt x="321" y="283"/>
                  </a:cubicBezTo>
                  <a:moveTo>
                    <a:pt x="159" y="263"/>
                  </a:moveTo>
                  <a:cubicBezTo>
                    <a:pt x="160" y="259"/>
                    <a:pt x="161" y="250"/>
                    <a:pt x="164" y="250"/>
                  </a:cubicBezTo>
                  <a:cubicBezTo>
                    <a:pt x="169" y="249"/>
                    <a:pt x="175" y="246"/>
                    <a:pt x="180" y="246"/>
                  </a:cubicBezTo>
                  <a:cubicBezTo>
                    <a:pt x="186" y="246"/>
                    <a:pt x="191" y="250"/>
                    <a:pt x="194" y="263"/>
                  </a:cubicBezTo>
                  <a:cubicBezTo>
                    <a:pt x="182" y="263"/>
                    <a:pt x="170" y="263"/>
                    <a:pt x="159" y="263"/>
                  </a:cubicBezTo>
                  <a:moveTo>
                    <a:pt x="87" y="260"/>
                  </a:moveTo>
                  <a:cubicBezTo>
                    <a:pt x="85" y="260"/>
                    <a:pt x="82" y="259"/>
                    <a:pt x="80" y="259"/>
                  </a:cubicBezTo>
                  <a:cubicBezTo>
                    <a:pt x="76" y="258"/>
                    <a:pt x="74" y="252"/>
                    <a:pt x="71" y="249"/>
                  </a:cubicBezTo>
                  <a:cubicBezTo>
                    <a:pt x="80" y="247"/>
                    <a:pt x="89" y="244"/>
                    <a:pt x="100" y="241"/>
                  </a:cubicBezTo>
                  <a:cubicBezTo>
                    <a:pt x="100" y="256"/>
                    <a:pt x="94" y="260"/>
                    <a:pt x="87" y="260"/>
                  </a:cubicBezTo>
                  <a:moveTo>
                    <a:pt x="129" y="278"/>
                  </a:moveTo>
                  <a:cubicBezTo>
                    <a:pt x="119" y="268"/>
                    <a:pt x="113" y="261"/>
                    <a:pt x="107" y="255"/>
                  </a:cubicBezTo>
                  <a:cubicBezTo>
                    <a:pt x="113" y="250"/>
                    <a:pt x="121" y="240"/>
                    <a:pt x="127" y="240"/>
                  </a:cubicBezTo>
                  <a:cubicBezTo>
                    <a:pt x="127" y="240"/>
                    <a:pt x="127" y="240"/>
                    <a:pt x="127" y="240"/>
                  </a:cubicBezTo>
                  <a:cubicBezTo>
                    <a:pt x="135" y="240"/>
                    <a:pt x="143" y="249"/>
                    <a:pt x="151" y="255"/>
                  </a:cubicBezTo>
                  <a:cubicBezTo>
                    <a:pt x="145" y="261"/>
                    <a:pt x="138" y="268"/>
                    <a:pt x="129" y="278"/>
                  </a:cubicBezTo>
                  <a:moveTo>
                    <a:pt x="223" y="272"/>
                  </a:moveTo>
                  <a:cubicBezTo>
                    <a:pt x="214" y="264"/>
                    <a:pt x="209" y="259"/>
                    <a:pt x="203" y="254"/>
                  </a:cubicBezTo>
                  <a:cubicBezTo>
                    <a:pt x="212" y="248"/>
                    <a:pt x="219" y="240"/>
                    <a:pt x="228" y="238"/>
                  </a:cubicBezTo>
                  <a:cubicBezTo>
                    <a:pt x="228" y="238"/>
                    <a:pt x="229" y="238"/>
                    <a:pt x="229" y="238"/>
                  </a:cubicBezTo>
                  <a:cubicBezTo>
                    <a:pt x="234" y="238"/>
                    <a:pt x="241" y="246"/>
                    <a:pt x="247" y="250"/>
                  </a:cubicBezTo>
                  <a:cubicBezTo>
                    <a:pt x="239" y="256"/>
                    <a:pt x="232" y="263"/>
                    <a:pt x="223" y="272"/>
                  </a:cubicBezTo>
                  <a:moveTo>
                    <a:pt x="307" y="263"/>
                  </a:moveTo>
                  <a:cubicBezTo>
                    <a:pt x="296" y="262"/>
                    <a:pt x="288" y="261"/>
                    <a:pt x="280" y="258"/>
                  </a:cubicBezTo>
                  <a:cubicBezTo>
                    <a:pt x="276" y="257"/>
                    <a:pt x="273" y="252"/>
                    <a:pt x="270" y="248"/>
                  </a:cubicBezTo>
                  <a:cubicBezTo>
                    <a:pt x="274" y="244"/>
                    <a:pt x="279" y="237"/>
                    <a:pt x="283" y="237"/>
                  </a:cubicBezTo>
                  <a:cubicBezTo>
                    <a:pt x="283" y="237"/>
                    <a:pt x="283" y="237"/>
                    <a:pt x="283" y="237"/>
                  </a:cubicBezTo>
                  <a:cubicBezTo>
                    <a:pt x="297" y="238"/>
                    <a:pt x="307" y="245"/>
                    <a:pt x="307" y="263"/>
                  </a:cubicBezTo>
                  <a:moveTo>
                    <a:pt x="84" y="232"/>
                  </a:moveTo>
                  <a:cubicBezTo>
                    <a:pt x="67" y="230"/>
                    <a:pt x="55" y="228"/>
                    <a:pt x="40" y="226"/>
                  </a:cubicBezTo>
                  <a:cubicBezTo>
                    <a:pt x="48" y="216"/>
                    <a:pt x="54" y="210"/>
                    <a:pt x="60" y="210"/>
                  </a:cubicBezTo>
                  <a:cubicBezTo>
                    <a:pt x="67" y="210"/>
                    <a:pt x="74" y="217"/>
                    <a:pt x="84" y="232"/>
                  </a:cubicBezTo>
                  <a:moveTo>
                    <a:pt x="129" y="229"/>
                  </a:moveTo>
                  <a:cubicBezTo>
                    <a:pt x="125" y="229"/>
                    <a:pt x="119" y="228"/>
                    <a:pt x="113" y="226"/>
                  </a:cubicBezTo>
                  <a:cubicBezTo>
                    <a:pt x="128" y="220"/>
                    <a:pt x="140" y="215"/>
                    <a:pt x="153" y="210"/>
                  </a:cubicBezTo>
                  <a:cubicBezTo>
                    <a:pt x="148" y="223"/>
                    <a:pt x="140" y="229"/>
                    <a:pt x="129" y="229"/>
                  </a:cubicBezTo>
                  <a:moveTo>
                    <a:pt x="33" y="232"/>
                  </a:moveTo>
                  <a:cubicBezTo>
                    <a:pt x="26" y="226"/>
                    <a:pt x="21" y="221"/>
                    <a:pt x="16" y="217"/>
                  </a:cubicBezTo>
                  <a:cubicBezTo>
                    <a:pt x="23" y="213"/>
                    <a:pt x="30" y="210"/>
                    <a:pt x="37" y="207"/>
                  </a:cubicBezTo>
                  <a:cubicBezTo>
                    <a:pt x="38" y="208"/>
                    <a:pt x="39" y="210"/>
                    <a:pt x="40" y="211"/>
                  </a:cubicBezTo>
                  <a:cubicBezTo>
                    <a:pt x="38" y="217"/>
                    <a:pt x="36" y="222"/>
                    <a:pt x="33" y="232"/>
                  </a:cubicBezTo>
                  <a:moveTo>
                    <a:pt x="183" y="232"/>
                  </a:moveTo>
                  <a:cubicBezTo>
                    <a:pt x="175" y="227"/>
                    <a:pt x="170" y="223"/>
                    <a:pt x="165" y="219"/>
                  </a:cubicBezTo>
                  <a:cubicBezTo>
                    <a:pt x="173" y="214"/>
                    <a:pt x="182" y="208"/>
                    <a:pt x="191" y="206"/>
                  </a:cubicBezTo>
                  <a:cubicBezTo>
                    <a:pt x="192" y="206"/>
                    <a:pt x="192" y="206"/>
                    <a:pt x="192" y="206"/>
                  </a:cubicBezTo>
                  <a:cubicBezTo>
                    <a:pt x="196" y="206"/>
                    <a:pt x="202" y="212"/>
                    <a:pt x="207" y="215"/>
                  </a:cubicBezTo>
                  <a:cubicBezTo>
                    <a:pt x="199" y="221"/>
                    <a:pt x="192" y="226"/>
                    <a:pt x="183" y="232"/>
                  </a:cubicBezTo>
                  <a:moveTo>
                    <a:pt x="220" y="219"/>
                  </a:moveTo>
                  <a:cubicBezTo>
                    <a:pt x="217" y="219"/>
                    <a:pt x="213" y="210"/>
                    <a:pt x="209" y="206"/>
                  </a:cubicBezTo>
                  <a:cubicBezTo>
                    <a:pt x="210" y="204"/>
                    <a:pt x="211" y="202"/>
                    <a:pt x="212" y="200"/>
                  </a:cubicBezTo>
                  <a:cubicBezTo>
                    <a:pt x="222" y="201"/>
                    <a:pt x="233" y="201"/>
                    <a:pt x="244" y="202"/>
                  </a:cubicBezTo>
                  <a:cubicBezTo>
                    <a:pt x="244" y="205"/>
                    <a:pt x="245" y="207"/>
                    <a:pt x="245" y="210"/>
                  </a:cubicBezTo>
                  <a:cubicBezTo>
                    <a:pt x="237" y="214"/>
                    <a:pt x="229" y="219"/>
                    <a:pt x="220" y="219"/>
                  </a:cubicBezTo>
                  <a:cubicBezTo>
                    <a:pt x="220" y="219"/>
                    <a:pt x="220" y="219"/>
                    <a:pt x="220" y="219"/>
                  </a:cubicBezTo>
                  <a:moveTo>
                    <a:pt x="78" y="220"/>
                  </a:moveTo>
                  <a:cubicBezTo>
                    <a:pt x="85" y="205"/>
                    <a:pt x="94" y="198"/>
                    <a:pt x="104" y="198"/>
                  </a:cubicBezTo>
                  <a:cubicBezTo>
                    <a:pt x="110" y="198"/>
                    <a:pt x="116" y="200"/>
                    <a:pt x="123" y="205"/>
                  </a:cubicBezTo>
                  <a:cubicBezTo>
                    <a:pt x="108" y="210"/>
                    <a:pt x="95" y="214"/>
                    <a:pt x="78" y="220"/>
                  </a:cubicBezTo>
                  <a:moveTo>
                    <a:pt x="164" y="201"/>
                  </a:moveTo>
                  <a:cubicBezTo>
                    <a:pt x="158" y="201"/>
                    <a:pt x="151" y="198"/>
                    <a:pt x="143" y="192"/>
                  </a:cubicBezTo>
                  <a:cubicBezTo>
                    <a:pt x="156" y="190"/>
                    <a:pt x="170" y="188"/>
                    <a:pt x="183" y="186"/>
                  </a:cubicBezTo>
                  <a:cubicBezTo>
                    <a:pt x="178" y="196"/>
                    <a:pt x="172" y="201"/>
                    <a:pt x="164" y="201"/>
                  </a:cubicBezTo>
                  <a:moveTo>
                    <a:pt x="396" y="195"/>
                  </a:moveTo>
                  <a:cubicBezTo>
                    <a:pt x="406" y="182"/>
                    <a:pt x="417" y="167"/>
                    <a:pt x="428" y="153"/>
                  </a:cubicBezTo>
                  <a:cubicBezTo>
                    <a:pt x="437" y="168"/>
                    <a:pt x="422" y="190"/>
                    <a:pt x="396" y="195"/>
                  </a:cubicBezTo>
                  <a:moveTo>
                    <a:pt x="48" y="174"/>
                  </a:moveTo>
                  <a:cubicBezTo>
                    <a:pt x="44" y="174"/>
                    <a:pt x="38" y="167"/>
                    <a:pt x="33" y="164"/>
                  </a:cubicBezTo>
                  <a:cubicBezTo>
                    <a:pt x="38" y="159"/>
                    <a:pt x="44" y="154"/>
                    <a:pt x="52" y="146"/>
                  </a:cubicBezTo>
                  <a:cubicBezTo>
                    <a:pt x="59" y="153"/>
                    <a:pt x="64" y="158"/>
                    <a:pt x="68" y="162"/>
                  </a:cubicBezTo>
                  <a:cubicBezTo>
                    <a:pt x="62" y="166"/>
                    <a:pt x="56" y="173"/>
                    <a:pt x="49" y="174"/>
                  </a:cubicBezTo>
                  <a:cubicBezTo>
                    <a:pt x="49" y="174"/>
                    <a:pt x="48" y="174"/>
                    <a:pt x="48" y="174"/>
                  </a:cubicBezTo>
                  <a:moveTo>
                    <a:pt x="180" y="167"/>
                  </a:moveTo>
                  <a:cubicBezTo>
                    <a:pt x="173" y="160"/>
                    <a:pt x="167" y="155"/>
                    <a:pt x="161" y="150"/>
                  </a:cubicBezTo>
                  <a:cubicBezTo>
                    <a:pt x="167" y="147"/>
                    <a:pt x="173" y="140"/>
                    <a:pt x="179" y="140"/>
                  </a:cubicBezTo>
                  <a:cubicBezTo>
                    <a:pt x="179" y="140"/>
                    <a:pt x="179" y="140"/>
                    <a:pt x="179" y="140"/>
                  </a:cubicBezTo>
                  <a:cubicBezTo>
                    <a:pt x="185" y="140"/>
                    <a:pt x="191" y="147"/>
                    <a:pt x="198" y="151"/>
                  </a:cubicBezTo>
                  <a:cubicBezTo>
                    <a:pt x="193" y="156"/>
                    <a:pt x="188" y="161"/>
                    <a:pt x="180" y="167"/>
                  </a:cubicBezTo>
                  <a:moveTo>
                    <a:pt x="366" y="190"/>
                  </a:moveTo>
                  <a:cubicBezTo>
                    <a:pt x="392" y="177"/>
                    <a:pt x="411" y="163"/>
                    <a:pt x="410" y="134"/>
                  </a:cubicBezTo>
                  <a:cubicBezTo>
                    <a:pt x="424" y="162"/>
                    <a:pt x="406" y="186"/>
                    <a:pt x="366" y="190"/>
                  </a:cubicBezTo>
                  <a:moveTo>
                    <a:pt x="92" y="147"/>
                  </a:moveTo>
                  <a:cubicBezTo>
                    <a:pt x="86" y="147"/>
                    <a:pt x="80" y="145"/>
                    <a:pt x="74" y="140"/>
                  </a:cubicBezTo>
                  <a:cubicBezTo>
                    <a:pt x="74" y="138"/>
                    <a:pt x="75" y="135"/>
                    <a:pt x="75" y="133"/>
                  </a:cubicBezTo>
                  <a:cubicBezTo>
                    <a:pt x="86" y="133"/>
                    <a:pt x="98" y="133"/>
                    <a:pt x="109" y="133"/>
                  </a:cubicBezTo>
                  <a:cubicBezTo>
                    <a:pt x="109" y="135"/>
                    <a:pt x="109" y="137"/>
                    <a:pt x="109" y="139"/>
                  </a:cubicBezTo>
                  <a:cubicBezTo>
                    <a:pt x="103" y="144"/>
                    <a:pt x="98" y="147"/>
                    <a:pt x="92" y="147"/>
                  </a:cubicBezTo>
                  <a:moveTo>
                    <a:pt x="352" y="181"/>
                  </a:moveTo>
                  <a:cubicBezTo>
                    <a:pt x="351" y="181"/>
                    <a:pt x="350" y="181"/>
                    <a:pt x="348" y="181"/>
                  </a:cubicBezTo>
                  <a:cubicBezTo>
                    <a:pt x="387" y="161"/>
                    <a:pt x="392" y="155"/>
                    <a:pt x="396" y="118"/>
                  </a:cubicBezTo>
                  <a:cubicBezTo>
                    <a:pt x="409" y="154"/>
                    <a:pt x="388" y="181"/>
                    <a:pt x="352" y="181"/>
                  </a:cubicBezTo>
                  <a:moveTo>
                    <a:pt x="329" y="173"/>
                  </a:moveTo>
                  <a:cubicBezTo>
                    <a:pt x="360" y="162"/>
                    <a:pt x="381" y="144"/>
                    <a:pt x="381" y="104"/>
                  </a:cubicBezTo>
                  <a:cubicBezTo>
                    <a:pt x="395" y="144"/>
                    <a:pt x="374" y="171"/>
                    <a:pt x="329" y="173"/>
                  </a:cubicBezTo>
                  <a:moveTo>
                    <a:pt x="319" y="162"/>
                  </a:moveTo>
                  <a:cubicBezTo>
                    <a:pt x="349" y="149"/>
                    <a:pt x="367" y="130"/>
                    <a:pt x="365" y="96"/>
                  </a:cubicBezTo>
                  <a:cubicBezTo>
                    <a:pt x="375" y="113"/>
                    <a:pt x="375" y="123"/>
                    <a:pt x="366" y="137"/>
                  </a:cubicBezTo>
                  <a:cubicBezTo>
                    <a:pt x="357" y="153"/>
                    <a:pt x="341" y="162"/>
                    <a:pt x="319" y="162"/>
                  </a:cubicBezTo>
                  <a:moveTo>
                    <a:pt x="305" y="155"/>
                  </a:moveTo>
                  <a:cubicBezTo>
                    <a:pt x="337" y="139"/>
                    <a:pt x="354" y="117"/>
                    <a:pt x="350" y="83"/>
                  </a:cubicBezTo>
                  <a:cubicBezTo>
                    <a:pt x="367" y="116"/>
                    <a:pt x="348" y="148"/>
                    <a:pt x="305" y="155"/>
                  </a:cubicBezTo>
                  <a:moveTo>
                    <a:pt x="13" y="164"/>
                  </a:moveTo>
                  <a:cubicBezTo>
                    <a:pt x="6" y="137"/>
                    <a:pt x="17" y="116"/>
                    <a:pt x="38" y="99"/>
                  </a:cubicBezTo>
                  <a:cubicBezTo>
                    <a:pt x="58" y="83"/>
                    <a:pt x="84" y="76"/>
                    <a:pt x="110" y="76"/>
                  </a:cubicBezTo>
                  <a:cubicBezTo>
                    <a:pt x="158" y="76"/>
                    <a:pt x="208" y="99"/>
                    <a:pt x="228" y="139"/>
                  </a:cubicBezTo>
                  <a:cubicBezTo>
                    <a:pt x="234" y="151"/>
                    <a:pt x="236" y="165"/>
                    <a:pt x="240" y="178"/>
                  </a:cubicBezTo>
                  <a:cubicBezTo>
                    <a:pt x="229" y="171"/>
                    <a:pt x="221" y="165"/>
                    <a:pt x="213" y="159"/>
                  </a:cubicBezTo>
                  <a:cubicBezTo>
                    <a:pt x="211" y="158"/>
                    <a:pt x="208" y="157"/>
                    <a:pt x="207" y="155"/>
                  </a:cubicBezTo>
                  <a:cubicBezTo>
                    <a:pt x="182" y="119"/>
                    <a:pt x="145" y="106"/>
                    <a:pt x="104" y="106"/>
                  </a:cubicBezTo>
                  <a:cubicBezTo>
                    <a:pt x="102" y="106"/>
                    <a:pt x="101" y="106"/>
                    <a:pt x="99" y="106"/>
                  </a:cubicBezTo>
                  <a:cubicBezTo>
                    <a:pt x="59" y="107"/>
                    <a:pt x="27" y="122"/>
                    <a:pt x="13" y="164"/>
                  </a:cubicBezTo>
                  <a:moveTo>
                    <a:pt x="306" y="142"/>
                  </a:moveTo>
                  <a:cubicBezTo>
                    <a:pt x="328" y="125"/>
                    <a:pt x="338" y="104"/>
                    <a:pt x="334" y="74"/>
                  </a:cubicBezTo>
                  <a:cubicBezTo>
                    <a:pt x="351" y="101"/>
                    <a:pt x="338" y="131"/>
                    <a:pt x="306" y="142"/>
                  </a:cubicBezTo>
                  <a:moveTo>
                    <a:pt x="301" y="133"/>
                  </a:moveTo>
                  <a:cubicBezTo>
                    <a:pt x="320" y="112"/>
                    <a:pt x="324" y="88"/>
                    <a:pt x="315" y="58"/>
                  </a:cubicBezTo>
                  <a:cubicBezTo>
                    <a:pt x="335" y="87"/>
                    <a:pt x="330" y="113"/>
                    <a:pt x="301" y="133"/>
                  </a:cubicBezTo>
                  <a:moveTo>
                    <a:pt x="306" y="110"/>
                  </a:moveTo>
                  <a:cubicBezTo>
                    <a:pt x="303" y="90"/>
                    <a:pt x="301" y="68"/>
                    <a:pt x="298" y="49"/>
                  </a:cubicBezTo>
                  <a:cubicBezTo>
                    <a:pt x="316" y="68"/>
                    <a:pt x="319" y="93"/>
                    <a:pt x="306" y="110"/>
                  </a:cubicBezTo>
                  <a:moveTo>
                    <a:pt x="47" y="82"/>
                  </a:moveTo>
                  <a:cubicBezTo>
                    <a:pt x="67" y="60"/>
                    <a:pt x="95" y="48"/>
                    <a:pt x="127" y="48"/>
                  </a:cubicBezTo>
                  <a:cubicBezTo>
                    <a:pt x="146" y="48"/>
                    <a:pt x="167" y="53"/>
                    <a:pt x="187" y="62"/>
                  </a:cubicBezTo>
                  <a:cubicBezTo>
                    <a:pt x="229" y="82"/>
                    <a:pt x="251" y="116"/>
                    <a:pt x="245" y="158"/>
                  </a:cubicBezTo>
                  <a:cubicBezTo>
                    <a:pt x="229" y="115"/>
                    <a:pt x="201" y="90"/>
                    <a:pt x="161" y="77"/>
                  </a:cubicBezTo>
                  <a:cubicBezTo>
                    <a:pt x="144" y="72"/>
                    <a:pt x="127" y="69"/>
                    <a:pt x="110" y="69"/>
                  </a:cubicBezTo>
                  <a:cubicBezTo>
                    <a:pt x="89" y="69"/>
                    <a:pt x="68" y="73"/>
                    <a:pt x="47" y="82"/>
                  </a:cubicBezTo>
                  <a:moveTo>
                    <a:pt x="291" y="108"/>
                  </a:moveTo>
                  <a:cubicBezTo>
                    <a:pt x="297" y="81"/>
                    <a:pt x="286" y="58"/>
                    <a:pt x="269" y="37"/>
                  </a:cubicBezTo>
                  <a:cubicBezTo>
                    <a:pt x="294" y="46"/>
                    <a:pt x="305" y="80"/>
                    <a:pt x="291" y="108"/>
                  </a:cubicBezTo>
                  <a:moveTo>
                    <a:pt x="85" y="45"/>
                  </a:moveTo>
                  <a:cubicBezTo>
                    <a:pt x="105" y="34"/>
                    <a:pt x="125" y="29"/>
                    <a:pt x="145" y="29"/>
                  </a:cubicBezTo>
                  <a:cubicBezTo>
                    <a:pt x="168" y="29"/>
                    <a:pt x="190" y="35"/>
                    <a:pt x="212" y="48"/>
                  </a:cubicBezTo>
                  <a:cubicBezTo>
                    <a:pt x="243" y="66"/>
                    <a:pt x="262" y="92"/>
                    <a:pt x="257" y="131"/>
                  </a:cubicBezTo>
                  <a:cubicBezTo>
                    <a:pt x="245" y="95"/>
                    <a:pt x="223" y="70"/>
                    <a:pt x="189" y="55"/>
                  </a:cubicBezTo>
                  <a:cubicBezTo>
                    <a:pt x="168" y="45"/>
                    <a:pt x="146" y="41"/>
                    <a:pt x="124" y="41"/>
                  </a:cubicBezTo>
                  <a:cubicBezTo>
                    <a:pt x="111" y="41"/>
                    <a:pt x="98" y="42"/>
                    <a:pt x="85" y="45"/>
                  </a:cubicBezTo>
                  <a:moveTo>
                    <a:pt x="269" y="119"/>
                  </a:moveTo>
                  <a:cubicBezTo>
                    <a:pt x="252" y="47"/>
                    <a:pt x="202" y="26"/>
                    <a:pt x="138" y="20"/>
                  </a:cubicBezTo>
                  <a:cubicBezTo>
                    <a:pt x="146" y="18"/>
                    <a:pt x="155" y="17"/>
                    <a:pt x="164" y="17"/>
                  </a:cubicBezTo>
                  <a:cubicBezTo>
                    <a:pt x="196" y="17"/>
                    <a:pt x="229" y="30"/>
                    <a:pt x="250" y="53"/>
                  </a:cubicBezTo>
                  <a:cubicBezTo>
                    <a:pt x="266" y="70"/>
                    <a:pt x="275" y="91"/>
                    <a:pt x="269" y="119"/>
                  </a:cubicBezTo>
                  <a:moveTo>
                    <a:pt x="279" y="112"/>
                  </a:moveTo>
                  <a:cubicBezTo>
                    <a:pt x="278" y="57"/>
                    <a:pt x="246" y="32"/>
                    <a:pt x="205" y="14"/>
                  </a:cubicBezTo>
                  <a:cubicBezTo>
                    <a:pt x="257" y="22"/>
                    <a:pt x="294" y="67"/>
                    <a:pt x="279" y="112"/>
                  </a:cubicBezTo>
                  <a:moveTo>
                    <a:pt x="194" y="0"/>
                  </a:moveTo>
                  <a:cubicBezTo>
                    <a:pt x="125" y="0"/>
                    <a:pt x="56" y="38"/>
                    <a:pt x="12" y="118"/>
                  </a:cubicBezTo>
                  <a:cubicBezTo>
                    <a:pt x="1" y="138"/>
                    <a:pt x="0" y="158"/>
                    <a:pt x="6" y="180"/>
                  </a:cubicBezTo>
                  <a:cubicBezTo>
                    <a:pt x="9" y="191"/>
                    <a:pt x="8" y="203"/>
                    <a:pt x="11" y="213"/>
                  </a:cubicBezTo>
                  <a:cubicBezTo>
                    <a:pt x="13" y="221"/>
                    <a:pt x="17" y="231"/>
                    <a:pt x="22" y="234"/>
                  </a:cubicBezTo>
                  <a:cubicBezTo>
                    <a:pt x="32" y="239"/>
                    <a:pt x="41" y="239"/>
                    <a:pt x="43" y="253"/>
                  </a:cubicBezTo>
                  <a:cubicBezTo>
                    <a:pt x="44" y="256"/>
                    <a:pt x="52" y="259"/>
                    <a:pt x="57" y="261"/>
                  </a:cubicBezTo>
                  <a:cubicBezTo>
                    <a:pt x="64" y="264"/>
                    <a:pt x="74" y="264"/>
                    <a:pt x="78" y="269"/>
                  </a:cubicBezTo>
                  <a:cubicBezTo>
                    <a:pt x="86" y="279"/>
                    <a:pt x="95" y="283"/>
                    <a:pt x="105" y="283"/>
                  </a:cubicBezTo>
                  <a:cubicBezTo>
                    <a:pt x="111" y="283"/>
                    <a:pt x="118" y="281"/>
                    <a:pt x="125" y="279"/>
                  </a:cubicBezTo>
                  <a:cubicBezTo>
                    <a:pt x="130" y="297"/>
                    <a:pt x="141" y="306"/>
                    <a:pt x="155" y="306"/>
                  </a:cubicBezTo>
                  <a:cubicBezTo>
                    <a:pt x="164" y="306"/>
                    <a:pt x="175" y="302"/>
                    <a:pt x="186" y="293"/>
                  </a:cubicBezTo>
                  <a:cubicBezTo>
                    <a:pt x="192" y="298"/>
                    <a:pt x="197" y="305"/>
                    <a:pt x="202" y="306"/>
                  </a:cubicBezTo>
                  <a:cubicBezTo>
                    <a:pt x="212" y="307"/>
                    <a:pt x="223" y="307"/>
                    <a:pt x="233" y="307"/>
                  </a:cubicBezTo>
                  <a:cubicBezTo>
                    <a:pt x="237" y="307"/>
                    <a:pt x="241" y="307"/>
                    <a:pt x="246" y="307"/>
                  </a:cubicBezTo>
                  <a:cubicBezTo>
                    <a:pt x="250" y="307"/>
                    <a:pt x="254" y="307"/>
                    <a:pt x="259" y="307"/>
                  </a:cubicBezTo>
                  <a:cubicBezTo>
                    <a:pt x="260" y="307"/>
                    <a:pt x="261" y="307"/>
                    <a:pt x="263" y="307"/>
                  </a:cubicBezTo>
                  <a:cubicBezTo>
                    <a:pt x="263" y="307"/>
                    <a:pt x="263" y="307"/>
                    <a:pt x="263" y="307"/>
                  </a:cubicBezTo>
                  <a:cubicBezTo>
                    <a:pt x="264" y="307"/>
                    <a:pt x="266" y="307"/>
                    <a:pt x="267" y="307"/>
                  </a:cubicBezTo>
                  <a:cubicBezTo>
                    <a:pt x="269" y="306"/>
                    <a:pt x="270" y="306"/>
                    <a:pt x="272" y="306"/>
                  </a:cubicBezTo>
                  <a:cubicBezTo>
                    <a:pt x="274" y="306"/>
                    <a:pt x="276" y="307"/>
                    <a:pt x="278" y="307"/>
                  </a:cubicBezTo>
                  <a:cubicBezTo>
                    <a:pt x="286" y="311"/>
                    <a:pt x="294" y="313"/>
                    <a:pt x="302" y="313"/>
                  </a:cubicBezTo>
                  <a:cubicBezTo>
                    <a:pt x="311" y="313"/>
                    <a:pt x="318" y="310"/>
                    <a:pt x="324" y="302"/>
                  </a:cubicBezTo>
                  <a:cubicBezTo>
                    <a:pt x="337" y="304"/>
                    <a:pt x="349" y="306"/>
                    <a:pt x="359" y="306"/>
                  </a:cubicBezTo>
                  <a:cubicBezTo>
                    <a:pt x="362" y="306"/>
                    <a:pt x="364" y="306"/>
                    <a:pt x="366" y="306"/>
                  </a:cubicBezTo>
                  <a:cubicBezTo>
                    <a:pt x="382" y="304"/>
                    <a:pt x="393" y="284"/>
                    <a:pt x="385" y="277"/>
                  </a:cubicBezTo>
                  <a:cubicBezTo>
                    <a:pt x="374" y="268"/>
                    <a:pt x="362" y="261"/>
                    <a:pt x="350" y="253"/>
                  </a:cubicBezTo>
                  <a:cubicBezTo>
                    <a:pt x="339" y="245"/>
                    <a:pt x="326" y="239"/>
                    <a:pt x="319" y="228"/>
                  </a:cubicBezTo>
                  <a:cubicBezTo>
                    <a:pt x="314" y="220"/>
                    <a:pt x="308" y="214"/>
                    <a:pt x="302" y="209"/>
                  </a:cubicBezTo>
                  <a:cubicBezTo>
                    <a:pt x="292" y="216"/>
                    <a:pt x="285" y="220"/>
                    <a:pt x="278" y="220"/>
                  </a:cubicBezTo>
                  <a:cubicBezTo>
                    <a:pt x="271" y="220"/>
                    <a:pt x="265" y="216"/>
                    <a:pt x="257" y="209"/>
                  </a:cubicBezTo>
                  <a:cubicBezTo>
                    <a:pt x="257" y="206"/>
                    <a:pt x="257" y="204"/>
                    <a:pt x="257" y="202"/>
                  </a:cubicBezTo>
                  <a:cubicBezTo>
                    <a:pt x="270" y="204"/>
                    <a:pt x="283" y="206"/>
                    <a:pt x="301" y="208"/>
                  </a:cubicBezTo>
                  <a:cubicBezTo>
                    <a:pt x="293" y="201"/>
                    <a:pt x="282" y="197"/>
                    <a:pt x="270" y="197"/>
                  </a:cubicBezTo>
                  <a:cubicBezTo>
                    <a:pt x="266" y="197"/>
                    <a:pt x="262" y="197"/>
                    <a:pt x="258" y="198"/>
                  </a:cubicBezTo>
                  <a:cubicBezTo>
                    <a:pt x="257" y="198"/>
                    <a:pt x="257" y="198"/>
                    <a:pt x="256" y="198"/>
                  </a:cubicBezTo>
                  <a:cubicBezTo>
                    <a:pt x="253" y="198"/>
                    <a:pt x="250" y="197"/>
                    <a:pt x="246" y="197"/>
                  </a:cubicBezTo>
                  <a:cubicBezTo>
                    <a:pt x="246" y="193"/>
                    <a:pt x="246" y="191"/>
                    <a:pt x="247" y="189"/>
                  </a:cubicBezTo>
                  <a:cubicBezTo>
                    <a:pt x="254" y="177"/>
                    <a:pt x="264" y="172"/>
                    <a:pt x="277" y="172"/>
                  </a:cubicBezTo>
                  <a:cubicBezTo>
                    <a:pt x="283" y="172"/>
                    <a:pt x="290" y="173"/>
                    <a:pt x="298" y="176"/>
                  </a:cubicBezTo>
                  <a:cubicBezTo>
                    <a:pt x="332" y="188"/>
                    <a:pt x="366" y="204"/>
                    <a:pt x="402" y="210"/>
                  </a:cubicBezTo>
                  <a:cubicBezTo>
                    <a:pt x="407" y="211"/>
                    <a:pt x="412" y="212"/>
                    <a:pt x="417" y="212"/>
                  </a:cubicBezTo>
                  <a:cubicBezTo>
                    <a:pt x="470" y="212"/>
                    <a:pt x="513" y="163"/>
                    <a:pt x="508" y="108"/>
                  </a:cubicBezTo>
                  <a:cubicBezTo>
                    <a:pt x="506" y="80"/>
                    <a:pt x="493" y="56"/>
                    <a:pt x="467" y="43"/>
                  </a:cubicBezTo>
                  <a:cubicBezTo>
                    <a:pt x="458" y="38"/>
                    <a:pt x="448" y="36"/>
                    <a:pt x="439" y="36"/>
                  </a:cubicBezTo>
                  <a:cubicBezTo>
                    <a:pt x="415" y="36"/>
                    <a:pt x="395" y="50"/>
                    <a:pt x="392" y="71"/>
                  </a:cubicBezTo>
                  <a:cubicBezTo>
                    <a:pt x="391" y="78"/>
                    <a:pt x="396" y="85"/>
                    <a:pt x="399" y="93"/>
                  </a:cubicBezTo>
                  <a:cubicBezTo>
                    <a:pt x="405" y="90"/>
                    <a:pt x="414" y="88"/>
                    <a:pt x="418" y="83"/>
                  </a:cubicBezTo>
                  <a:cubicBezTo>
                    <a:pt x="423" y="77"/>
                    <a:pt x="428" y="74"/>
                    <a:pt x="434" y="74"/>
                  </a:cubicBezTo>
                  <a:cubicBezTo>
                    <a:pt x="436" y="74"/>
                    <a:pt x="439" y="74"/>
                    <a:pt x="443" y="76"/>
                  </a:cubicBezTo>
                  <a:cubicBezTo>
                    <a:pt x="455" y="83"/>
                    <a:pt x="460" y="105"/>
                    <a:pt x="453" y="118"/>
                  </a:cubicBezTo>
                  <a:cubicBezTo>
                    <a:pt x="449" y="125"/>
                    <a:pt x="443" y="128"/>
                    <a:pt x="437" y="128"/>
                  </a:cubicBezTo>
                  <a:cubicBezTo>
                    <a:pt x="434" y="128"/>
                    <a:pt x="430" y="127"/>
                    <a:pt x="427" y="125"/>
                  </a:cubicBezTo>
                  <a:cubicBezTo>
                    <a:pt x="416" y="118"/>
                    <a:pt x="406" y="110"/>
                    <a:pt x="396" y="102"/>
                  </a:cubicBezTo>
                  <a:cubicBezTo>
                    <a:pt x="364" y="78"/>
                    <a:pt x="335" y="52"/>
                    <a:pt x="302" y="32"/>
                  </a:cubicBezTo>
                  <a:cubicBezTo>
                    <a:pt x="268" y="11"/>
                    <a:pt x="231" y="0"/>
                    <a:pt x="194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6" name="Freeform 466">
              <a:extLst>
                <a:ext uri="{FF2B5EF4-FFF2-40B4-BE49-F238E27FC236}">
                  <a16:creationId xmlns:a16="http://schemas.microsoft.com/office/drawing/2014/main" id="{704D13F1-66F6-4950-8E38-0A76906462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184" y="1994281"/>
              <a:ext cx="142047" cy="204195"/>
            </a:xfrm>
            <a:custGeom>
              <a:avLst/>
              <a:gdLst>
                <a:gd name="T0" fmla="*/ 39 w 43"/>
                <a:gd name="T1" fmla="*/ 0 h 65"/>
                <a:gd name="T2" fmla="*/ 6 w 43"/>
                <a:gd name="T3" fmla="*/ 22 h 65"/>
                <a:gd name="T4" fmla="*/ 3 w 43"/>
                <a:gd name="T5" fmla="*/ 29 h 65"/>
                <a:gd name="T6" fmla="*/ 0 w 43"/>
                <a:gd name="T7" fmla="*/ 58 h 65"/>
                <a:gd name="T8" fmla="*/ 11 w 43"/>
                <a:gd name="T9" fmla="*/ 65 h 65"/>
                <a:gd name="T10" fmla="*/ 11 w 43"/>
                <a:gd name="T11" fmla="*/ 65 h 65"/>
                <a:gd name="T12" fmla="*/ 37 w 43"/>
                <a:gd name="T13" fmla="*/ 30 h 65"/>
                <a:gd name="T14" fmla="*/ 36 w 43"/>
                <a:gd name="T15" fmla="*/ 30 h 65"/>
                <a:gd name="T16" fmla="*/ 37 w 43"/>
                <a:gd name="T17" fmla="*/ 30 h 65"/>
                <a:gd name="T18" fmla="*/ 37 w 43"/>
                <a:gd name="T19" fmla="*/ 30 h 65"/>
                <a:gd name="T20" fmla="*/ 36 w 43"/>
                <a:gd name="T21" fmla="*/ 30 h 65"/>
                <a:gd name="T22" fmla="*/ 43 w 43"/>
                <a:gd name="T23" fmla="*/ 2 h 65"/>
                <a:gd name="T24" fmla="*/ 39 w 43"/>
                <a:gd name="T25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65">
                  <a:moveTo>
                    <a:pt x="39" y="0"/>
                  </a:moveTo>
                  <a:cubicBezTo>
                    <a:pt x="28" y="7"/>
                    <a:pt x="17" y="14"/>
                    <a:pt x="6" y="22"/>
                  </a:cubicBezTo>
                  <a:cubicBezTo>
                    <a:pt x="5" y="24"/>
                    <a:pt x="4" y="26"/>
                    <a:pt x="3" y="29"/>
                  </a:cubicBezTo>
                  <a:cubicBezTo>
                    <a:pt x="2" y="38"/>
                    <a:pt x="1" y="48"/>
                    <a:pt x="0" y="58"/>
                  </a:cubicBezTo>
                  <a:cubicBezTo>
                    <a:pt x="4" y="60"/>
                    <a:pt x="7" y="63"/>
                    <a:pt x="11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20" y="53"/>
                    <a:pt x="28" y="41"/>
                    <a:pt x="37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9" y="21"/>
                    <a:pt x="41" y="11"/>
                    <a:pt x="43" y="2"/>
                  </a:cubicBezTo>
                  <a:cubicBezTo>
                    <a:pt x="42" y="1"/>
                    <a:pt x="41" y="1"/>
                    <a:pt x="39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7" name="Freeform 467">
              <a:extLst>
                <a:ext uri="{FF2B5EF4-FFF2-40B4-BE49-F238E27FC236}">
                  <a16:creationId xmlns:a16="http://schemas.microsoft.com/office/drawing/2014/main" id="{5DE14497-AC78-41CC-A220-7F2A28EE3D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5578" y="2340518"/>
              <a:ext cx="186439" cy="124291"/>
            </a:xfrm>
            <a:custGeom>
              <a:avLst/>
              <a:gdLst>
                <a:gd name="T0" fmla="*/ 45 w 61"/>
                <a:gd name="T1" fmla="*/ 0 h 40"/>
                <a:gd name="T2" fmla="*/ 0 w 61"/>
                <a:gd name="T3" fmla="*/ 40 h 40"/>
                <a:gd name="T4" fmla="*/ 56 w 61"/>
                <a:gd name="T5" fmla="*/ 17 h 40"/>
                <a:gd name="T6" fmla="*/ 61 w 61"/>
                <a:gd name="T7" fmla="*/ 4 h 40"/>
                <a:gd name="T8" fmla="*/ 50 w 61"/>
                <a:gd name="T9" fmla="*/ 0 h 40"/>
                <a:gd name="T10" fmla="*/ 45 w 61"/>
                <a:gd name="T1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40">
                  <a:moveTo>
                    <a:pt x="45" y="0"/>
                  </a:moveTo>
                  <a:cubicBezTo>
                    <a:pt x="25" y="0"/>
                    <a:pt x="11" y="12"/>
                    <a:pt x="0" y="40"/>
                  </a:cubicBezTo>
                  <a:cubicBezTo>
                    <a:pt x="22" y="31"/>
                    <a:pt x="39" y="25"/>
                    <a:pt x="56" y="17"/>
                  </a:cubicBezTo>
                  <a:cubicBezTo>
                    <a:pt x="59" y="16"/>
                    <a:pt x="60" y="9"/>
                    <a:pt x="61" y="4"/>
                  </a:cubicBezTo>
                  <a:cubicBezTo>
                    <a:pt x="58" y="3"/>
                    <a:pt x="54" y="0"/>
                    <a:pt x="50" y="0"/>
                  </a:cubicBezTo>
                  <a:cubicBezTo>
                    <a:pt x="48" y="0"/>
                    <a:pt x="47" y="0"/>
                    <a:pt x="45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8" name="Freeform 468">
              <a:extLst>
                <a:ext uri="{FF2B5EF4-FFF2-40B4-BE49-F238E27FC236}">
                  <a16:creationId xmlns:a16="http://schemas.microsoft.com/office/drawing/2014/main" id="{4A21B43A-57EE-421D-9E03-B8A9A40235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92113" y="1869990"/>
              <a:ext cx="115416" cy="213070"/>
            </a:xfrm>
            <a:custGeom>
              <a:avLst/>
              <a:gdLst>
                <a:gd name="T0" fmla="*/ 24 w 36"/>
                <a:gd name="T1" fmla="*/ 65 h 66"/>
                <a:gd name="T2" fmla="*/ 24 w 36"/>
                <a:gd name="T3" fmla="*/ 65 h 66"/>
                <a:gd name="T4" fmla="*/ 24 w 36"/>
                <a:gd name="T5" fmla="*/ 65 h 66"/>
                <a:gd name="T6" fmla="*/ 25 w 36"/>
                <a:gd name="T7" fmla="*/ 66 h 66"/>
                <a:gd name="T8" fmla="*/ 24 w 36"/>
                <a:gd name="T9" fmla="*/ 65 h 66"/>
                <a:gd name="T10" fmla="*/ 26 w 36"/>
                <a:gd name="T11" fmla="*/ 0 h 66"/>
                <a:gd name="T12" fmla="*/ 23 w 36"/>
                <a:gd name="T13" fmla="*/ 2 h 66"/>
                <a:gd name="T14" fmla="*/ 23 w 36"/>
                <a:gd name="T15" fmla="*/ 25 h 66"/>
                <a:gd name="T16" fmla="*/ 6 w 36"/>
                <a:gd name="T17" fmla="*/ 13 h 66"/>
                <a:gd name="T18" fmla="*/ 24 w 36"/>
                <a:gd name="T19" fmla="*/ 65 h 66"/>
                <a:gd name="T20" fmla="*/ 33 w 36"/>
                <a:gd name="T21" fmla="*/ 58 h 66"/>
                <a:gd name="T22" fmla="*/ 35 w 36"/>
                <a:gd name="T23" fmla="*/ 14 h 66"/>
                <a:gd name="T24" fmla="*/ 26 w 36"/>
                <a:gd name="T2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66">
                  <a:moveTo>
                    <a:pt x="24" y="65"/>
                  </a:moveTo>
                  <a:cubicBezTo>
                    <a:pt x="24" y="65"/>
                    <a:pt x="24" y="65"/>
                    <a:pt x="24" y="65"/>
                  </a:cubicBezTo>
                  <a:cubicBezTo>
                    <a:pt x="24" y="65"/>
                    <a:pt x="24" y="65"/>
                    <a:pt x="24" y="65"/>
                  </a:cubicBezTo>
                  <a:cubicBezTo>
                    <a:pt x="25" y="66"/>
                    <a:pt x="25" y="66"/>
                    <a:pt x="25" y="66"/>
                  </a:cubicBezTo>
                  <a:cubicBezTo>
                    <a:pt x="24" y="66"/>
                    <a:pt x="24" y="65"/>
                    <a:pt x="24" y="65"/>
                  </a:cubicBezTo>
                  <a:moveTo>
                    <a:pt x="26" y="0"/>
                  </a:moveTo>
                  <a:cubicBezTo>
                    <a:pt x="25" y="1"/>
                    <a:pt x="24" y="1"/>
                    <a:pt x="23" y="2"/>
                  </a:cubicBezTo>
                  <a:cubicBezTo>
                    <a:pt x="23" y="9"/>
                    <a:pt x="23" y="16"/>
                    <a:pt x="23" y="25"/>
                  </a:cubicBezTo>
                  <a:cubicBezTo>
                    <a:pt x="17" y="20"/>
                    <a:pt x="12" y="17"/>
                    <a:pt x="6" y="13"/>
                  </a:cubicBezTo>
                  <a:cubicBezTo>
                    <a:pt x="0" y="36"/>
                    <a:pt x="16" y="49"/>
                    <a:pt x="24" y="65"/>
                  </a:cubicBezTo>
                  <a:cubicBezTo>
                    <a:pt x="27" y="63"/>
                    <a:pt x="33" y="60"/>
                    <a:pt x="33" y="58"/>
                  </a:cubicBezTo>
                  <a:cubicBezTo>
                    <a:pt x="35" y="43"/>
                    <a:pt x="36" y="29"/>
                    <a:pt x="35" y="14"/>
                  </a:cubicBezTo>
                  <a:cubicBezTo>
                    <a:pt x="35" y="9"/>
                    <a:pt x="29" y="5"/>
                    <a:pt x="26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9" name="Freeform 469">
              <a:extLst>
                <a:ext uri="{FF2B5EF4-FFF2-40B4-BE49-F238E27FC236}">
                  <a16:creationId xmlns:a16="http://schemas.microsoft.com/office/drawing/2014/main" id="{799C9663-1535-4525-9C5C-DCF048466C6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8942" y="2038668"/>
              <a:ext cx="142047" cy="133172"/>
            </a:xfrm>
            <a:custGeom>
              <a:avLst/>
              <a:gdLst>
                <a:gd name="T0" fmla="*/ 12 w 45"/>
                <a:gd name="T1" fmla="*/ 0 h 41"/>
                <a:gd name="T2" fmla="*/ 0 w 45"/>
                <a:gd name="T3" fmla="*/ 1 h 41"/>
                <a:gd name="T4" fmla="*/ 40 w 45"/>
                <a:gd name="T5" fmla="*/ 41 h 41"/>
                <a:gd name="T6" fmla="*/ 45 w 45"/>
                <a:gd name="T7" fmla="*/ 41 h 41"/>
                <a:gd name="T8" fmla="*/ 12 w 45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1">
                  <a:moveTo>
                    <a:pt x="12" y="0"/>
                  </a:moveTo>
                  <a:cubicBezTo>
                    <a:pt x="8" y="0"/>
                    <a:pt x="4" y="0"/>
                    <a:pt x="0" y="1"/>
                  </a:cubicBezTo>
                  <a:cubicBezTo>
                    <a:pt x="13" y="15"/>
                    <a:pt x="14" y="41"/>
                    <a:pt x="40" y="41"/>
                  </a:cubicBezTo>
                  <a:cubicBezTo>
                    <a:pt x="42" y="41"/>
                    <a:pt x="43" y="41"/>
                    <a:pt x="45" y="41"/>
                  </a:cubicBezTo>
                  <a:cubicBezTo>
                    <a:pt x="44" y="14"/>
                    <a:pt x="32" y="0"/>
                    <a:pt x="12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0" name="Freeform 470">
              <a:extLst>
                <a:ext uri="{FF2B5EF4-FFF2-40B4-BE49-F238E27FC236}">
                  <a16:creationId xmlns:a16="http://schemas.microsoft.com/office/drawing/2014/main" id="{645E8F66-97BB-4F49-9576-A656CF63138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7822" y="2198471"/>
              <a:ext cx="177559" cy="106535"/>
            </a:xfrm>
            <a:custGeom>
              <a:avLst/>
              <a:gdLst>
                <a:gd name="T0" fmla="*/ 20 w 54"/>
                <a:gd name="T1" fmla="*/ 0 h 36"/>
                <a:gd name="T2" fmla="*/ 0 w 54"/>
                <a:gd name="T3" fmla="*/ 4 h 36"/>
                <a:gd name="T4" fmla="*/ 33 w 54"/>
                <a:gd name="T5" fmla="*/ 32 h 36"/>
                <a:gd name="T6" fmla="*/ 52 w 54"/>
                <a:gd name="T7" fmla="*/ 36 h 36"/>
                <a:gd name="T8" fmla="*/ 54 w 54"/>
                <a:gd name="T9" fmla="*/ 18 h 36"/>
                <a:gd name="T10" fmla="*/ 54 w 54"/>
                <a:gd name="T11" fmla="*/ 19 h 36"/>
                <a:gd name="T12" fmla="*/ 54 w 54"/>
                <a:gd name="T13" fmla="*/ 19 h 36"/>
                <a:gd name="T14" fmla="*/ 54 w 54"/>
                <a:gd name="T15" fmla="*/ 18 h 36"/>
                <a:gd name="T16" fmla="*/ 54 w 54"/>
                <a:gd name="T17" fmla="*/ 18 h 36"/>
                <a:gd name="T18" fmla="*/ 20 w 54"/>
                <a:gd name="T1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" h="36">
                  <a:moveTo>
                    <a:pt x="20" y="0"/>
                  </a:moveTo>
                  <a:cubicBezTo>
                    <a:pt x="14" y="0"/>
                    <a:pt x="7" y="1"/>
                    <a:pt x="0" y="4"/>
                  </a:cubicBezTo>
                  <a:cubicBezTo>
                    <a:pt x="13" y="15"/>
                    <a:pt x="22" y="24"/>
                    <a:pt x="33" y="32"/>
                  </a:cubicBezTo>
                  <a:cubicBezTo>
                    <a:pt x="38" y="35"/>
                    <a:pt x="46" y="34"/>
                    <a:pt x="52" y="36"/>
                  </a:cubicBezTo>
                  <a:cubicBezTo>
                    <a:pt x="53" y="30"/>
                    <a:pt x="53" y="24"/>
                    <a:pt x="54" y="18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45" y="7"/>
                    <a:pt x="35" y="0"/>
                    <a:pt x="2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1" name="Freeform 471">
              <a:extLst>
                <a:ext uri="{FF2B5EF4-FFF2-40B4-BE49-F238E27FC236}">
                  <a16:creationId xmlns:a16="http://schemas.microsoft.com/office/drawing/2014/main" id="{58E62233-D0A9-45D1-8321-37313423D6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2940" y="2127448"/>
              <a:ext cx="150928" cy="124291"/>
            </a:xfrm>
            <a:custGeom>
              <a:avLst/>
              <a:gdLst>
                <a:gd name="T0" fmla="*/ 48 w 48"/>
                <a:gd name="T1" fmla="*/ 0 h 40"/>
                <a:gd name="T2" fmla="*/ 6 w 48"/>
                <a:gd name="T3" fmla="*/ 22 h 40"/>
                <a:gd name="T4" fmla="*/ 6 w 48"/>
                <a:gd name="T5" fmla="*/ 22 h 40"/>
                <a:gd name="T6" fmla="*/ 4 w 48"/>
                <a:gd name="T7" fmla="*/ 24 h 40"/>
                <a:gd name="T8" fmla="*/ 0 w 48"/>
                <a:gd name="T9" fmla="*/ 37 h 40"/>
                <a:gd name="T10" fmla="*/ 11 w 48"/>
                <a:gd name="T11" fmla="*/ 40 h 40"/>
                <a:gd name="T12" fmla="*/ 12 w 48"/>
                <a:gd name="T13" fmla="*/ 40 h 40"/>
                <a:gd name="T14" fmla="*/ 48 w 48"/>
                <a:gd name="T1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40">
                  <a:moveTo>
                    <a:pt x="48" y="0"/>
                  </a:moveTo>
                  <a:cubicBezTo>
                    <a:pt x="32" y="8"/>
                    <a:pt x="19" y="15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5" y="23"/>
                    <a:pt x="5" y="23"/>
                    <a:pt x="4" y="24"/>
                  </a:cubicBezTo>
                  <a:cubicBezTo>
                    <a:pt x="1" y="25"/>
                    <a:pt x="0" y="32"/>
                    <a:pt x="0" y="37"/>
                  </a:cubicBezTo>
                  <a:cubicBezTo>
                    <a:pt x="0" y="38"/>
                    <a:pt x="7" y="40"/>
                    <a:pt x="11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32" y="40"/>
                    <a:pt x="44" y="28"/>
                    <a:pt x="48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2" name="Freeform 472">
              <a:extLst>
                <a:ext uri="{FF2B5EF4-FFF2-40B4-BE49-F238E27FC236}">
                  <a16:creationId xmlns:a16="http://schemas.microsoft.com/office/drawing/2014/main" id="{776C4FD4-65FA-43E9-94C6-35404C9EC7C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9571" y="2349399"/>
              <a:ext cx="168684" cy="124291"/>
            </a:xfrm>
            <a:custGeom>
              <a:avLst/>
              <a:gdLst>
                <a:gd name="T0" fmla="*/ 1 w 53"/>
                <a:gd name="T1" fmla="*/ 0 h 37"/>
                <a:gd name="T2" fmla="*/ 0 w 53"/>
                <a:gd name="T3" fmla="*/ 0 h 37"/>
                <a:gd name="T4" fmla="*/ 41 w 53"/>
                <a:gd name="T5" fmla="*/ 37 h 37"/>
                <a:gd name="T6" fmla="*/ 53 w 53"/>
                <a:gd name="T7" fmla="*/ 36 h 37"/>
                <a:gd name="T8" fmla="*/ 1 w 53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7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9" y="26"/>
                    <a:pt x="21" y="37"/>
                    <a:pt x="41" y="37"/>
                  </a:cubicBezTo>
                  <a:cubicBezTo>
                    <a:pt x="45" y="37"/>
                    <a:pt x="49" y="36"/>
                    <a:pt x="53" y="36"/>
                  </a:cubicBezTo>
                  <a:cubicBezTo>
                    <a:pt x="38" y="20"/>
                    <a:pt x="28" y="0"/>
                    <a:pt x="1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3" name="Freeform 473">
              <a:extLst>
                <a:ext uri="{FF2B5EF4-FFF2-40B4-BE49-F238E27FC236}">
                  <a16:creationId xmlns:a16="http://schemas.microsoft.com/office/drawing/2014/main" id="{DDD44281-18A1-433F-885E-51573EC5A0D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7524" y="2056424"/>
              <a:ext cx="97660" cy="204195"/>
            </a:xfrm>
            <a:custGeom>
              <a:avLst/>
              <a:gdLst>
                <a:gd name="T0" fmla="*/ 5 w 32"/>
                <a:gd name="T1" fmla="*/ 0 h 63"/>
                <a:gd name="T2" fmla="*/ 16 w 32"/>
                <a:gd name="T3" fmla="*/ 63 h 63"/>
                <a:gd name="T4" fmla="*/ 5 w 32"/>
                <a:gd name="T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63">
                  <a:moveTo>
                    <a:pt x="5" y="0"/>
                  </a:moveTo>
                  <a:cubicBezTo>
                    <a:pt x="2" y="23"/>
                    <a:pt x="0" y="44"/>
                    <a:pt x="16" y="63"/>
                  </a:cubicBezTo>
                  <a:cubicBezTo>
                    <a:pt x="32" y="43"/>
                    <a:pt x="27" y="18"/>
                    <a:pt x="5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4" name="Freeform 474">
              <a:extLst>
                <a:ext uri="{FF2B5EF4-FFF2-40B4-BE49-F238E27FC236}">
                  <a16:creationId xmlns:a16="http://schemas.microsoft.com/office/drawing/2014/main" id="{881EE31D-B898-4257-96FC-CE441C84374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92113" y="2056424"/>
              <a:ext cx="106535" cy="124291"/>
            </a:xfrm>
            <a:custGeom>
              <a:avLst/>
              <a:gdLst>
                <a:gd name="T0" fmla="*/ 24 w 34"/>
                <a:gd name="T1" fmla="*/ 8 h 39"/>
                <a:gd name="T2" fmla="*/ 24 w 34"/>
                <a:gd name="T3" fmla="*/ 9 h 39"/>
                <a:gd name="T4" fmla="*/ 25 w 34"/>
                <a:gd name="T5" fmla="*/ 9 h 39"/>
                <a:gd name="T6" fmla="*/ 24 w 34"/>
                <a:gd name="T7" fmla="*/ 8 h 39"/>
                <a:gd name="T8" fmla="*/ 4 w 34"/>
                <a:gd name="T9" fmla="*/ 0 h 39"/>
                <a:gd name="T10" fmla="*/ 0 w 34"/>
                <a:gd name="T11" fmla="*/ 5 h 39"/>
                <a:gd name="T12" fmla="*/ 27 w 34"/>
                <a:gd name="T13" fmla="*/ 39 h 39"/>
                <a:gd name="T14" fmla="*/ 34 w 34"/>
                <a:gd name="T15" fmla="*/ 35 h 39"/>
                <a:gd name="T16" fmla="*/ 24 w 34"/>
                <a:gd name="T17" fmla="*/ 9 h 39"/>
                <a:gd name="T18" fmla="*/ 4 w 34"/>
                <a:gd name="T1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9">
                  <a:moveTo>
                    <a:pt x="24" y="8"/>
                  </a:moveTo>
                  <a:cubicBezTo>
                    <a:pt x="24" y="8"/>
                    <a:pt x="24" y="9"/>
                    <a:pt x="24" y="9"/>
                  </a:cubicBezTo>
                  <a:cubicBezTo>
                    <a:pt x="24" y="9"/>
                    <a:pt x="24" y="9"/>
                    <a:pt x="25" y="9"/>
                  </a:cubicBezTo>
                  <a:cubicBezTo>
                    <a:pt x="24" y="8"/>
                    <a:pt x="24" y="8"/>
                    <a:pt x="24" y="8"/>
                  </a:cubicBezTo>
                  <a:moveTo>
                    <a:pt x="4" y="0"/>
                  </a:moveTo>
                  <a:cubicBezTo>
                    <a:pt x="2" y="2"/>
                    <a:pt x="1" y="4"/>
                    <a:pt x="0" y="5"/>
                  </a:cubicBezTo>
                  <a:cubicBezTo>
                    <a:pt x="9" y="17"/>
                    <a:pt x="18" y="28"/>
                    <a:pt x="27" y="39"/>
                  </a:cubicBezTo>
                  <a:cubicBezTo>
                    <a:pt x="29" y="38"/>
                    <a:pt x="31" y="36"/>
                    <a:pt x="34" y="35"/>
                  </a:cubicBezTo>
                  <a:cubicBezTo>
                    <a:pt x="31" y="26"/>
                    <a:pt x="27" y="18"/>
                    <a:pt x="24" y="9"/>
                  </a:cubicBezTo>
                  <a:cubicBezTo>
                    <a:pt x="17" y="6"/>
                    <a:pt x="10" y="3"/>
                    <a:pt x="4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5" name="Freeform 475">
              <a:extLst>
                <a:ext uri="{FF2B5EF4-FFF2-40B4-BE49-F238E27FC236}">
                  <a16:creationId xmlns:a16="http://schemas.microsoft.com/office/drawing/2014/main" id="{3CE46408-52B8-4D2F-98EC-E6EB4630A7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20594" y="2003157"/>
              <a:ext cx="106535" cy="124291"/>
            </a:xfrm>
            <a:custGeom>
              <a:avLst/>
              <a:gdLst>
                <a:gd name="T0" fmla="*/ 1 w 33"/>
                <a:gd name="T1" fmla="*/ 25 h 38"/>
                <a:gd name="T2" fmla="*/ 1 w 33"/>
                <a:gd name="T3" fmla="*/ 26 h 38"/>
                <a:gd name="T4" fmla="*/ 0 w 33"/>
                <a:gd name="T5" fmla="*/ 26 h 38"/>
                <a:gd name="T6" fmla="*/ 1 w 33"/>
                <a:gd name="T7" fmla="*/ 26 h 38"/>
                <a:gd name="T8" fmla="*/ 1 w 33"/>
                <a:gd name="T9" fmla="*/ 26 h 38"/>
                <a:gd name="T10" fmla="*/ 1 w 33"/>
                <a:gd name="T11" fmla="*/ 25 h 38"/>
                <a:gd name="T12" fmla="*/ 33 w 33"/>
                <a:gd name="T13" fmla="*/ 0 h 38"/>
                <a:gd name="T14" fmla="*/ 1 w 33"/>
                <a:gd name="T15" fmla="*/ 26 h 38"/>
                <a:gd name="T16" fmla="*/ 2 w 33"/>
                <a:gd name="T17" fmla="*/ 38 h 38"/>
                <a:gd name="T18" fmla="*/ 33 w 33"/>
                <a:gd name="T1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38">
                  <a:moveTo>
                    <a:pt x="1" y="25"/>
                  </a:moveTo>
                  <a:cubicBezTo>
                    <a:pt x="1" y="26"/>
                    <a:pt x="1" y="26"/>
                    <a:pt x="1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5"/>
                    <a:pt x="1" y="25"/>
                    <a:pt x="1" y="25"/>
                  </a:cubicBezTo>
                  <a:moveTo>
                    <a:pt x="33" y="0"/>
                  </a:moveTo>
                  <a:cubicBezTo>
                    <a:pt x="20" y="10"/>
                    <a:pt x="10" y="18"/>
                    <a:pt x="1" y="26"/>
                  </a:cubicBezTo>
                  <a:cubicBezTo>
                    <a:pt x="1" y="29"/>
                    <a:pt x="2" y="34"/>
                    <a:pt x="2" y="38"/>
                  </a:cubicBezTo>
                  <a:cubicBezTo>
                    <a:pt x="24" y="33"/>
                    <a:pt x="29" y="27"/>
                    <a:pt x="33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6" name="Freeform 476">
              <a:extLst>
                <a:ext uri="{FF2B5EF4-FFF2-40B4-BE49-F238E27FC236}">
                  <a16:creationId xmlns:a16="http://schemas.microsoft.com/office/drawing/2014/main" id="{38D14989-DE60-4A2D-A86B-B5E1C2F5DDC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6207" y="2278375"/>
              <a:ext cx="133172" cy="62148"/>
            </a:xfrm>
            <a:custGeom>
              <a:avLst/>
              <a:gdLst>
                <a:gd name="T0" fmla="*/ 0 w 41"/>
                <a:gd name="T1" fmla="*/ 0 h 21"/>
                <a:gd name="T2" fmla="*/ 20 w 41"/>
                <a:gd name="T3" fmla="*/ 21 h 21"/>
                <a:gd name="T4" fmla="*/ 41 w 41"/>
                <a:gd name="T5" fmla="*/ 15 h 21"/>
                <a:gd name="T6" fmla="*/ 0 w 41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21">
                  <a:moveTo>
                    <a:pt x="0" y="0"/>
                  </a:moveTo>
                  <a:cubicBezTo>
                    <a:pt x="5" y="14"/>
                    <a:pt x="11" y="21"/>
                    <a:pt x="20" y="21"/>
                  </a:cubicBezTo>
                  <a:cubicBezTo>
                    <a:pt x="26" y="21"/>
                    <a:pt x="32" y="19"/>
                    <a:pt x="41" y="15"/>
                  </a:cubicBezTo>
                  <a:cubicBezTo>
                    <a:pt x="27" y="10"/>
                    <a:pt x="14" y="5"/>
                    <a:pt x="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7" name="Freeform 477">
              <a:extLst>
                <a:ext uri="{FF2B5EF4-FFF2-40B4-BE49-F238E27FC236}">
                  <a16:creationId xmlns:a16="http://schemas.microsoft.com/office/drawing/2014/main" id="{9C68EAE0-BCE4-4C48-B7F5-7DFDC77731E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9672" y="1949889"/>
              <a:ext cx="62148" cy="150928"/>
            </a:xfrm>
            <a:custGeom>
              <a:avLst/>
              <a:gdLst>
                <a:gd name="T0" fmla="*/ 12 w 19"/>
                <a:gd name="T1" fmla="*/ 0 h 47"/>
                <a:gd name="T2" fmla="*/ 0 w 19"/>
                <a:gd name="T3" fmla="*/ 47 h 47"/>
                <a:gd name="T4" fmla="*/ 16 w 19"/>
                <a:gd name="T5" fmla="*/ 41 h 47"/>
                <a:gd name="T6" fmla="*/ 19 w 19"/>
                <a:gd name="T7" fmla="*/ 34 h 47"/>
                <a:gd name="T8" fmla="*/ 19 w 19"/>
                <a:gd name="T9" fmla="*/ 1 h 47"/>
                <a:gd name="T10" fmla="*/ 12 w 19"/>
                <a:gd name="T1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47">
                  <a:moveTo>
                    <a:pt x="12" y="0"/>
                  </a:moveTo>
                  <a:cubicBezTo>
                    <a:pt x="8" y="15"/>
                    <a:pt x="4" y="29"/>
                    <a:pt x="0" y="47"/>
                  </a:cubicBezTo>
                  <a:cubicBezTo>
                    <a:pt x="9" y="43"/>
                    <a:pt x="13" y="42"/>
                    <a:pt x="16" y="41"/>
                  </a:cubicBezTo>
                  <a:cubicBezTo>
                    <a:pt x="17" y="38"/>
                    <a:pt x="18" y="36"/>
                    <a:pt x="19" y="34"/>
                  </a:cubicBezTo>
                  <a:cubicBezTo>
                    <a:pt x="19" y="23"/>
                    <a:pt x="19" y="12"/>
                    <a:pt x="19" y="1"/>
                  </a:cubicBezTo>
                  <a:cubicBezTo>
                    <a:pt x="17" y="1"/>
                    <a:pt x="14" y="1"/>
                    <a:pt x="12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8" name="Freeform 478">
              <a:extLst>
                <a:ext uri="{FF2B5EF4-FFF2-40B4-BE49-F238E27FC236}">
                  <a16:creationId xmlns:a16="http://schemas.microsoft.com/office/drawing/2014/main" id="{30851E85-83AC-4B95-BDE7-581655D4D2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9475" y="2198471"/>
              <a:ext cx="133172" cy="71023"/>
            </a:xfrm>
            <a:custGeom>
              <a:avLst/>
              <a:gdLst>
                <a:gd name="T0" fmla="*/ 41 w 43"/>
                <a:gd name="T1" fmla="*/ 0 h 22"/>
                <a:gd name="T2" fmla="*/ 0 w 43"/>
                <a:gd name="T3" fmla="*/ 16 h 22"/>
                <a:gd name="T4" fmla="*/ 18 w 43"/>
                <a:gd name="T5" fmla="*/ 22 h 22"/>
                <a:gd name="T6" fmla="*/ 43 w 43"/>
                <a:gd name="T7" fmla="*/ 7 h 22"/>
                <a:gd name="T8" fmla="*/ 41 w 43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22">
                  <a:moveTo>
                    <a:pt x="41" y="0"/>
                  </a:moveTo>
                  <a:cubicBezTo>
                    <a:pt x="27" y="5"/>
                    <a:pt x="14" y="10"/>
                    <a:pt x="0" y="16"/>
                  </a:cubicBezTo>
                  <a:cubicBezTo>
                    <a:pt x="7" y="20"/>
                    <a:pt x="13" y="22"/>
                    <a:pt x="18" y="22"/>
                  </a:cubicBezTo>
                  <a:cubicBezTo>
                    <a:pt x="29" y="22"/>
                    <a:pt x="36" y="15"/>
                    <a:pt x="43" y="7"/>
                  </a:cubicBezTo>
                  <a:cubicBezTo>
                    <a:pt x="43" y="4"/>
                    <a:pt x="42" y="2"/>
                    <a:pt x="41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9" name="Freeform 479">
              <a:extLst>
                <a:ext uri="{FF2B5EF4-FFF2-40B4-BE49-F238E27FC236}">
                  <a16:creationId xmlns:a16="http://schemas.microsoft.com/office/drawing/2014/main" id="{894FE49C-6575-4713-B4D8-B5423B38E7C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4059" y="2411542"/>
              <a:ext cx="106535" cy="115416"/>
            </a:xfrm>
            <a:custGeom>
              <a:avLst/>
              <a:gdLst>
                <a:gd name="T0" fmla="*/ 0 w 32"/>
                <a:gd name="T1" fmla="*/ 0 h 37"/>
                <a:gd name="T2" fmla="*/ 32 w 32"/>
                <a:gd name="T3" fmla="*/ 37 h 37"/>
                <a:gd name="T4" fmla="*/ 0 w 32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37">
                  <a:moveTo>
                    <a:pt x="0" y="0"/>
                  </a:moveTo>
                  <a:cubicBezTo>
                    <a:pt x="0" y="24"/>
                    <a:pt x="14" y="31"/>
                    <a:pt x="32" y="37"/>
                  </a:cubicBezTo>
                  <a:cubicBezTo>
                    <a:pt x="29" y="16"/>
                    <a:pt x="17" y="8"/>
                    <a:pt x="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0" name="Freeform 480">
              <a:extLst>
                <a:ext uri="{FF2B5EF4-FFF2-40B4-BE49-F238E27FC236}">
                  <a16:creationId xmlns:a16="http://schemas.microsoft.com/office/drawing/2014/main" id="{18B46CF4-5132-40A7-B8F6-F2748E84E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9043" y="2251739"/>
              <a:ext cx="142047" cy="53268"/>
            </a:xfrm>
            <a:custGeom>
              <a:avLst/>
              <a:gdLst>
                <a:gd name="T0" fmla="*/ 22 w 43"/>
                <a:gd name="T1" fmla="*/ 0 h 17"/>
                <a:gd name="T2" fmla="*/ 0 w 43"/>
                <a:gd name="T3" fmla="*/ 10 h 17"/>
                <a:gd name="T4" fmla="*/ 0 w 43"/>
                <a:gd name="T5" fmla="*/ 17 h 17"/>
                <a:gd name="T6" fmla="*/ 43 w 43"/>
                <a:gd name="T7" fmla="*/ 15 h 17"/>
                <a:gd name="T8" fmla="*/ 22 w 43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7">
                  <a:moveTo>
                    <a:pt x="22" y="0"/>
                  </a:moveTo>
                  <a:cubicBezTo>
                    <a:pt x="17" y="0"/>
                    <a:pt x="10" y="4"/>
                    <a:pt x="0" y="10"/>
                  </a:cubicBezTo>
                  <a:cubicBezTo>
                    <a:pt x="0" y="13"/>
                    <a:pt x="0" y="15"/>
                    <a:pt x="0" y="17"/>
                  </a:cubicBezTo>
                  <a:cubicBezTo>
                    <a:pt x="14" y="16"/>
                    <a:pt x="29" y="15"/>
                    <a:pt x="43" y="15"/>
                  </a:cubicBezTo>
                  <a:cubicBezTo>
                    <a:pt x="34" y="5"/>
                    <a:pt x="29" y="0"/>
                    <a:pt x="22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1" name="Freeform 481">
              <a:extLst>
                <a:ext uri="{FF2B5EF4-FFF2-40B4-BE49-F238E27FC236}">
                  <a16:creationId xmlns:a16="http://schemas.microsoft.com/office/drawing/2014/main" id="{3F55FAA7-688C-494B-89A1-2C1F7B542FE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2113" y="2393786"/>
              <a:ext cx="124291" cy="133172"/>
            </a:xfrm>
            <a:custGeom>
              <a:avLst/>
              <a:gdLst>
                <a:gd name="T0" fmla="*/ 29 w 39"/>
                <a:gd name="T1" fmla="*/ 0 h 43"/>
                <a:gd name="T2" fmla="*/ 0 w 39"/>
                <a:gd name="T3" fmla="*/ 38 h 43"/>
                <a:gd name="T4" fmla="*/ 7 w 39"/>
                <a:gd name="T5" fmla="*/ 43 h 43"/>
                <a:gd name="T6" fmla="*/ 39 w 39"/>
                <a:gd name="T7" fmla="*/ 8 h 43"/>
                <a:gd name="T8" fmla="*/ 29 w 39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3">
                  <a:moveTo>
                    <a:pt x="29" y="0"/>
                  </a:moveTo>
                  <a:cubicBezTo>
                    <a:pt x="19" y="13"/>
                    <a:pt x="10" y="25"/>
                    <a:pt x="0" y="38"/>
                  </a:cubicBezTo>
                  <a:cubicBezTo>
                    <a:pt x="3" y="40"/>
                    <a:pt x="5" y="41"/>
                    <a:pt x="7" y="43"/>
                  </a:cubicBezTo>
                  <a:cubicBezTo>
                    <a:pt x="18" y="32"/>
                    <a:pt x="28" y="20"/>
                    <a:pt x="39" y="8"/>
                  </a:cubicBezTo>
                  <a:cubicBezTo>
                    <a:pt x="35" y="5"/>
                    <a:pt x="32" y="3"/>
                    <a:pt x="29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2" name="Freeform 482">
              <a:extLst>
                <a:ext uri="{FF2B5EF4-FFF2-40B4-BE49-F238E27FC236}">
                  <a16:creationId xmlns:a16="http://schemas.microsoft.com/office/drawing/2014/main" id="{F8D99082-1790-4967-A215-95A34CFD16B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0696" y="1896621"/>
              <a:ext cx="79904" cy="106535"/>
            </a:xfrm>
            <a:custGeom>
              <a:avLst/>
              <a:gdLst>
                <a:gd name="T0" fmla="*/ 16 w 25"/>
                <a:gd name="T1" fmla="*/ 0 h 35"/>
                <a:gd name="T2" fmla="*/ 0 w 25"/>
                <a:gd name="T3" fmla="*/ 30 h 35"/>
                <a:gd name="T4" fmla="*/ 11 w 25"/>
                <a:gd name="T5" fmla="*/ 35 h 35"/>
                <a:gd name="T6" fmla="*/ 25 w 25"/>
                <a:gd name="T7" fmla="*/ 4 h 35"/>
                <a:gd name="T8" fmla="*/ 16 w 2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5">
                  <a:moveTo>
                    <a:pt x="16" y="0"/>
                  </a:moveTo>
                  <a:cubicBezTo>
                    <a:pt x="11" y="10"/>
                    <a:pt x="5" y="20"/>
                    <a:pt x="0" y="30"/>
                  </a:cubicBezTo>
                  <a:cubicBezTo>
                    <a:pt x="4" y="32"/>
                    <a:pt x="8" y="33"/>
                    <a:pt x="11" y="35"/>
                  </a:cubicBezTo>
                  <a:cubicBezTo>
                    <a:pt x="16" y="25"/>
                    <a:pt x="20" y="14"/>
                    <a:pt x="25" y="4"/>
                  </a:cubicBezTo>
                  <a:cubicBezTo>
                    <a:pt x="22" y="2"/>
                    <a:pt x="19" y="1"/>
                    <a:pt x="16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3" name="Freeform 483">
              <a:extLst>
                <a:ext uri="{FF2B5EF4-FFF2-40B4-BE49-F238E27FC236}">
                  <a16:creationId xmlns:a16="http://schemas.microsoft.com/office/drawing/2014/main" id="{11B0C66D-6AD8-40AF-BBC0-E9416FCB48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36500" y="2198471"/>
              <a:ext cx="71023" cy="88779"/>
            </a:xfrm>
            <a:custGeom>
              <a:avLst/>
              <a:gdLst>
                <a:gd name="T0" fmla="*/ 3 w 22"/>
                <a:gd name="T1" fmla="*/ 17 h 28"/>
                <a:gd name="T2" fmla="*/ 3 w 22"/>
                <a:gd name="T3" fmla="*/ 18 h 28"/>
                <a:gd name="T4" fmla="*/ 3 w 22"/>
                <a:gd name="T5" fmla="*/ 17 h 28"/>
                <a:gd name="T6" fmla="*/ 3 w 22"/>
                <a:gd name="T7" fmla="*/ 17 h 28"/>
                <a:gd name="T8" fmla="*/ 3 w 22"/>
                <a:gd name="T9" fmla="*/ 17 h 28"/>
                <a:gd name="T10" fmla="*/ 0 w 22"/>
                <a:gd name="T11" fmla="*/ 0 h 28"/>
                <a:gd name="T12" fmla="*/ 3 w 22"/>
                <a:gd name="T13" fmla="*/ 17 h 28"/>
                <a:gd name="T14" fmla="*/ 22 w 22"/>
                <a:gd name="T15" fmla="*/ 28 h 28"/>
                <a:gd name="T16" fmla="*/ 0 w 22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28">
                  <a:moveTo>
                    <a:pt x="3" y="17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moveTo>
                    <a:pt x="0" y="0"/>
                  </a:moveTo>
                  <a:cubicBezTo>
                    <a:pt x="1" y="5"/>
                    <a:pt x="2" y="11"/>
                    <a:pt x="3" y="17"/>
                  </a:cubicBezTo>
                  <a:cubicBezTo>
                    <a:pt x="9" y="21"/>
                    <a:pt x="15" y="24"/>
                    <a:pt x="22" y="28"/>
                  </a:cubicBezTo>
                  <a:cubicBezTo>
                    <a:pt x="22" y="4"/>
                    <a:pt x="18" y="0"/>
                    <a:pt x="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4" name="Freeform 484">
              <a:extLst>
                <a:ext uri="{FF2B5EF4-FFF2-40B4-BE49-F238E27FC236}">
                  <a16:creationId xmlns:a16="http://schemas.microsoft.com/office/drawing/2014/main" id="{76E3AD7D-B00B-48F7-8BE0-8522A4C3F1F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5674" y="2083061"/>
              <a:ext cx="106535" cy="97660"/>
            </a:xfrm>
            <a:custGeom>
              <a:avLst/>
              <a:gdLst>
                <a:gd name="T0" fmla="*/ 7 w 32"/>
                <a:gd name="T1" fmla="*/ 0 h 31"/>
                <a:gd name="T2" fmla="*/ 0 w 32"/>
                <a:gd name="T3" fmla="*/ 7 h 31"/>
                <a:gd name="T4" fmla="*/ 23 w 32"/>
                <a:gd name="T5" fmla="*/ 31 h 31"/>
                <a:gd name="T6" fmla="*/ 32 w 32"/>
                <a:gd name="T7" fmla="*/ 22 h 31"/>
                <a:gd name="T8" fmla="*/ 7 w 32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1">
                  <a:moveTo>
                    <a:pt x="7" y="0"/>
                  </a:moveTo>
                  <a:cubicBezTo>
                    <a:pt x="4" y="2"/>
                    <a:pt x="2" y="4"/>
                    <a:pt x="0" y="7"/>
                  </a:cubicBezTo>
                  <a:cubicBezTo>
                    <a:pt x="8" y="15"/>
                    <a:pt x="15" y="23"/>
                    <a:pt x="23" y="31"/>
                  </a:cubicBezTo>
                  <a:cubicBezTo>
                    <a:pt x="26" y="28"/>
                    <a:pt x="29" y="25"/>
                    <a:pt x="32" y="22"/>
                  </a:cubicBezTo>
                  <a:cubicBezTo>
                    <a:pt x="23" y="14"/>
                    <a:pt x="15" y="7"/>
                    <a:pt x="7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5" name="Freeform 485">
              <a:extLst>
                <a:ext uri="{FF2B5EF4-FFF2-40B4-BE49-F238E27FC236}">
                  <a16:creationId xmlns:a16="http://schemas.microsoft.com/office/drawing/2014/main" id="{4F970F0F-1EC2-426C-B2ED-D8FDF777EBD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5280" y="1923258"/>
              <a:ext cx="35512" cy="106535"/>
            </a:xfrm>
            <a:custGeom>
              <a:avLst/>
              <a:gdLst>
                <a:gd name="T0" fmla="*/ 8 w 11"/>
                <a:gd name="T1" fmla="*/ 0 h 34"/>
                <a:gd name="T2" fmla="*/ 0 w 11"/>
                <a:gd name="T3" fmla="*/ 0 h 34"/>
                <a:gd name="T4" fmla="*/ 0 w 11"/>
                <a:gd name="T5" fmla="*/ 34 h 34"/>
                <a:gd name="T6" fmla="*/ 11 w 11"/>
                <a:gd name="T7" fmla="*/ 34 h 34"/>
                <a:gd name="T8" fmla="*/ 8 w 11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34">
                  <a:moveTo>
                    <a:pt x="8" y="0"/>
                  </a:moveTo>
                  <a:cubicBezTo>
                    <a:pt x="5" y="0"/>
                    <a:pt x="3" y="0"/>
                    <a:pt x="0" y="0"/>
                  </a:cubicBezTo>
                  <a:cubicBezTo>
                    <a:pt x="0" y="12"/>
                    <a:pt x="0" y="23"/>
                    <a:pt x="0" y="34"/>
                  </a:cubicBezTo>
                  <a:cubicBezTo>
                    <a:pt x="4" y="34"/>
                    <a:pt x="7" y="34"/>
                    <a:pt x="11" y="34"/>
                  </a:cubicBezTo>
                  <a:cubicBezTo>
                    <a:pt x="10" y="22"/>
                    <a:pt x="9" y="11"/>
                    <a:pt x="8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216" name="Freeform 176">
            <a:extLst>
              <a:ext uri="{FF2B5EF4-FFF2-40B4-BE49-F238E27FC236}">
                <a16:creationId xmlns:a16="http://schemas.microsoft.com/office/drawing/2014/main" id="{9B267424-AB0E-4D27-91F4-D396DE4EE559}"/>
              </a:ext>
            </a:extLst>
          </p:cNvPr>
          <p:cNvSpPr>
            <a:spLocks/>
          </p:cNvSpPr>
          <p:nvPr userDrawn="1"/>
        </p:nvSpPr>
        <p:spPr bwMode="auto">
          <a:xfrm>
            <a:off x="0" y="6593790"/>
            <a:ext cx="3797184" cy="283029"/>
          </a:xfrm>
          <a:custGeom>
            <a:avLst/>
            <a:gdLst>
              <a:gd name="T0" fmla="*/ 428 w 428"/>
              <a:gd name="T1" fmla="*/ 0 h 67"/>
              <a:gd name="T2" fmla="*/ 0 w 428"/>
              <a:gd name="T3" fmla="*/ 0 h 67"/>
              <a:gd name="T4" fmla="*/ 0 w 428"/>
              <a:gd name="T5" fmla="*/ 67 h 67"/>
              <a:gd name="T6" fmla="*/ 428 w 428"/>
              <a:gd name="T7" fmla="*/ 67 h 67"/>
              <a:gd name="T8" fmla="*/ 428 w 428"/>
              <a:gd name="T9" fmla="*/ 55 h 67"/>
              <a:gd name="T10" fmla="*/ 428 w 428"/>
              <a:gd name="T11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28" h="67">
                <a:moveTo>
                  <a:pt x="428" y="0"/>
                </a:moveTo>
                <a:lnTo>
                  <a:pt x="0" y="0"/>
                </a:lnTo>
                <a:lnTo>
                  <a:pt x="0" y="67"/>
                </a:lnTo>
                <a:lnTo>
                  <a:pt x="428" y="67"/>
                </a:lnTo>
                <a:lnTo>
                  <a:pt x="428" y="55"/>
                </a:lnTo>
                <a:lnTo>
                  <a:pt x="428" y="0"/>
                </a:lnTo>
                <a:close/>
              </a:path>
            </a:pathLst>
          </a:cu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17" name="Freeform 177">
            <a:extLst>
              <a:ext uri="{FF2B5EF4-FFF2-40B4-BE49-F238E27FC236}">
                <a16:creationId xmlns:a16="http://schemas.microsoft.com/office/drawing/2014/main" id="{AF1D0BBF-C2B3-4939-A02A-B91F2F0FA324}"/>
              </a:ext>
            </a:extLst>
          </p:cNvPr>
          <p:cNvSpPr>
            <a:spLocks/>
          </p:cNvSpPr>
          <p:nvPr userDrawn="1"/>
        </p:nvSpPr>
        <p:spPr bwMode="auto">
          <a:xfrm>
            <a:off x="8392841" y="6593790"/>
            <a:ext cx="3806059" cy="283029"/>
          </a:xfrm>
          <a:custGeom>
            <a:avLst/>
            <a:gdLst>
              <a:gd name="T0" fmla="*/ 429 w 429"/>
              <a:gd name="T1" fmla="*/ 0 h 67"/>
              <a:gd name="T2" fmla="*/ 0 w 429"/>
              <a:gd name="T3" fmla="*/ 0 h 67"/>
              <a:gd name="T4" fmla="*/ 0 w 429"/>
              <a:gd name="T5" fmla="*/ 67 h 67"/>
              <a:gd name="T6" fmla="*/ 429 w 429"/>
              <a:gd name="T7" fmla="*/ 67 h 67"/>
              <a:gd name="T8" fmla="*/ 429 w 429"/>
              <a:gd name="T9" fmla="*/ 55 h 67"/>
              <a:gd name="T10" fmla="*/ 429 w 429"/>
              <a:gd name="T11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29" h="67">
                <a:moveTo>
                  <a:pt x="429" y="0"/>
                </a:moveTo>
                <a:lnTo>
                  <a:pt x="0" y="0"/>
                </a:lnTo>
                <a:lnTo>
                  <a:pt x="0" y="67"/>
                </a:lnTo>
                <a:lnTo>
                  <a:pt x="429" y="67"/>
                </a:lnTo>
                <a:lnTo>
                  <a:pt x="429" y="55"/>
                </a:lnTo>
                <a:lnTo>
                  <a:pt x="429" y="0"/>
                </a:lnTo>
                <a:close/>
              </a:path>
            </a:pathLst>
          </a:cu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5" name="Text Placeholder 9">
            <a:extLst>
              <a:ext uri="{FF2B5EF4-FFF2-40B4-BE49-F238E27FC236}">
                <a16:creationId xmlns:a16="http://schemas.microsoft.com/office/drawing/2014/main" id="{438C16E7-DE52-4D49-BE58-E0E25E6C5CE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2203" y="600247"/>
            <a:ext cx="10544391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0" baseline="0">
                <a:solidFill>
                  <a:srgbClr val="E7401E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061540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2">
            <a:extLst>
              <a:ext uri="{FF2B5EF4-FFF2-40B4-BE49-F238E27FC236}">
                <a16:creationId xmlns:a16="http://schemas.microsoft.com/office/drawing/2014/main" id="{16DBF4C8-3B79-4182-BE05-7623257998DA}"/>
              </a:ext>
            </a:extLst>
          </p:cNvPr>
          <p:cNvSpPr>
            <a:spLocks/>
          </p:cNvSpPr>
          <p:nvPr userDrawn="1"/>
        </p:nvSpPr>
        <p:spPr bwMode="auto">
          <a:xfrm>
            <a:off x="0" y="6406618"/>
            <a:ext cx="12189408" cy="282227"/>
          </a:xfrm>
          <a:custGeom>
            <a:avLst/>
            <a:gdLst>
              <a:gd name="T0" fmla="*/ 1373 w 1373"/>
              <a:gd name="T1" fmla="*/ 0 h 134"/>
              <a:gd name="T2" fmla="*/ 0 w 1373"/>
              <a:gd name="T3" fmla="*/ 0 h 134"/>
              <a:gd name="T4" fmla="*/ 0 w 1373"/>
              <a:gd name="T5" fmla="*/ 134 h 134"/>
              <a:gd name="T6" fmla="*/ 1373 w 1373"/>
              <a:gd name="T7" fmla="*/ 134 h 134"/>
              <a:gd name="T8" fmla="*/ 1373 w 1373"/>
              <a:gd name="T9" fmla="*/ 111 h 134"/>
              <a:gd name="T10" fmla="*/ 1373 w 1373"/>
              <a:gd name="T11" fmla="*/ 0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73" h="134">
                <a:moveTo>
                  <a:pt x="1373" y="0"/>
                </a:moveTo>
                <a:lnTo>
                  <a:pt x="0" y="0"/>
                </a:lnTo>
                <a:lnTo>
                  <a:pt x="0" y="134"/>
                </a:lnTo>
                <a:lnTo>
                  <a:pt x="1373" y="134"/>
                </a:lnTo>
                <a:lnTo>
                  <a:pt x="1373" y="111"/>
                </a:lnTo>
                <a:lnTo>
                  <a:pt x="1373" y="0"/>
                </a:lnTo>
                <a:close/>
              </a:path>
            </a:pathLst>
          </a:custGeom>
          <a:solidFill>
            <a:srgbClr val="DC353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3A9581B9-D225-44E7-9708-6E8CDE93A2E5}"/>
              </a:ext>
            </a:extLst>
          </p:cNvPr>
          <p:cNvGrpSpPr/>
          <p:nvPr userDrawn="1"/>
        </p:nvGrpSpPr>
        <p:grpSpPr>
          <a:xfrm>
            <a:off x="5638938" y="5753974"/>
            <a:ext cx="870190" cy="1305287"/>
            <a:chOff x="5638938" y="5682458"/>
            <a:chExt cx="870190" cy="1305287"/>
          </a:xfrm>
        </p:grpSpPr>
        <p:sp>
          <p:nvSpPr>
            <p:cNvPr id="5" name="Freeform 62">
              <a:extLst>
                <a:ext uri="{FF2B5EF4-FFF2-40B4-BE49-F238E27FC236}">
                  <a16:creationId xmlns:a16="http://schemas.microsoft.com/office/drawing/2014/main" id="{6AB81CFB-45E3-4E0C-B298-202478E378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5492" y="6463852"/>
              <a:ext cx="657082" cy="479492"/>
            </a:xfrm>
            <a:custGeom>
              <a:avLst/>
              <a:gdLst>
                <a:gd name="T0" fmla="*/ 20 w 74"/>
                <a:gd name="T1" fmla="*/ 0 h 54"/>
                <a:gd name="T2" fmla="*/ 34 w 74"/>
                <a:gd name="T3" fmla="*/ 5 h 54"/>
                <a:gd name="T4" fmla="*/ 58 w 74"/>
                <a:gd name="T5" fmla="*/ 0 h 54"/>
                <a:gd name="T6" fmla="*/ 74 w 74"/>
                <a:gd name="T7" fmla="*/ 49 h 54"/>
                <a:gd name="T8" fmla="*/ 60 w 74"/>
                <a:gd name="T9" fmla="*/ 54 h 54"/>
                <a:gd name="T10" fmla="*/ 57 w 74"/>
                <a:gd name="T11" fmla="*/ 51 h 54"/>
                <a:gd name="T12" fmla="*/ 43 w 74"/>
                <a:gd name="T13" fmla="*/ 11 h 54"/>
                <a:gd name="T14" fmla="*/ 35 w 74"/>
                <a:gd name="T15" fmla="*/ 12 h 54"/>
                <a:gd name="T16" fmla="*/ 28 w 74"/>
                <a:gd name="T17" fmla="*/ 30 h 54"/>
                <a:gd name="T18" fmla="*/ 21 w 74"/>
                <a:gd name="T19" fmla="*/ 52 h 54"/>
                <a:gd name="T20" fmla="*/ 19 w 74"/>
                <a:gd name="T21" fmla="*/ 54 h 54"/>
                <a:gd name="T22" fmla="*/ 0 w 74"/>
                <a:gd name="T23" fmla="*/ 47 h 54"/>
                <a:gd name="T24" fmla="*/ 20 w 74"/>
                <a:gd name="T2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4" h="54">
                  <a:moveTo>
                    <a:pt x="20" y="0"/>
                  </a:moveTo>
                  <a:lnTo>
                    <a:pt x="34" y="5"/>
                  </a:lnTo>
                  <a:lnTo>
                    <a:pt x="58" y="0"/>
                  </a:lnTo>
                  <a:lnTo>
                    <a:pt x="74" y="49"/>
                  </a:lnTo>
                  <a:lnTo>
                    <a:pt x="60" y="54"/>
                  </a:lnTo>
                  <a:lnTo>
                    <a:pt x="57" y="51"/>
                  </a:lnTo>
                  <a:lnTo>
                    <a:pt x="43" y="11"/>
                  </a:lnTo>
                  <a:lnTo>
                    <a:pt x="35" y="12"/>
                  </a:lnTo>
                  <a:lnTo>
                    <a:pt x="28" y="30"/>
                  </a:lnTo>
                  <a:lnTo>
                    <a:pt x="21" y="52"/>
                  </a:lnTo>
                  <a:lnTo>
                    <a:pt x="19" y="54"/>
                  </a:lnTo>
                  <a:lnTo>
                    <a:pt x="0" y="47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" name="Freeform 63">
              <a:extLst>
                <a:ext uri="{FF2B5EF4-FFF2-40B4-BE49-F238E27FC236}">
                  <a16:creationId xmlns:a16="http://schemas.microsoft.com/office/drawing/2014/main" id="{101DB607-3AFC-4171-B1A6-E6DE173F0D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38938" y="5682458"/>
              <a:ext cx="870190" cy="1305287"/>
            </a:xfrm>
            <a:custGeom>
              <a:avLst/>
              <a:gdLst>
                <a:gd name="T0" fmla="*/ 260 w 276"/>
                <a:gd name="T1" fmla="*/ 382 h 411"/>
                <a:gd name="T2" fmla="*/ 227 w 276"/>
                <a:gd name="T3" fmla="*/ 367 h 411"/>
                <a:gd name="T4" fmla="*/ 190 w 276"/>
                <a:gd name="T5" fmla="*/ 277 h 411"/>
                <a:gd name="T6" fmla="*/ 162 w 276"/>
                <a:gd name="T7" fmla="*/ 271 h 411"/>
                <a:gd name="T8" fmla="*/ 194 w 276"/>
                <a:gd name="T9" fmla="*/ 355 h 411"/>
                <a:gd name="T10" fmla="*/ 202 w 276"/>
                <a:gd name="T11" fmla="*/ 376 h 411"/>
                <a:gd name="T12" fmla="*/ 189 w 276"/>
                <a:gd name="T13" fmla="*/ 410 h 411"/>
                <a:gd name="T14" fmla="*/ 142 w 276"/>
                <a:gd name="T15" fmla="*/ 293 h 411"/>
                <a:gd name="T16" fmla="*/ 95 w 276"/>
                <a:gd name="T17" fmla="*/ 411 h 411"/>
                <a:gd name="T18" fmla="*/ 77 w 276"/>
                <a:gd name="T19" fmla="*/ 396 h 411"/>
                <a:gd name="T20" fmla="*/ 77 w 276"/>
                <a:gd name="T21" fmla="*/ 386 h 411"/>
                <a:gd name="T22" fmla="*/ 108 w 276"/>
                <a:gd name="T23" fmla="*/ 309 h 411"/>
                <a:gd name="T24" fmla="*/ 118 w 276"/>
                <a:gd name="T25" fmla="*/ 280 h 411"/>
                <a:gd name="T26" fmla="*/ 111 w 276"/>
                <a:gd name="T27" fmla="*/ 264 h 411"/>
                <a:gd name="T28" fmla="*/ 96 w 276"/>
                <a:gd name="T29" fmla="*/ 271 h 411"/>
                <a:gd name="T30" fmla="*/ 57 w 276"/>
                <a:gd name="T31" fmla="*/ 366 h 411"/>
                <a:gd name="T32" fmla="*/ 24 w 276"/>
                <a:gd name="T33" fmla="*/ 382 h 411"/>
                <a:gd name="T34" fmla="*/ 29 w 276"/>
                <a:gd name="T35" fmla="*/ 366 h 411"/>
                <a:gd name="T36" fmla="*/ 70 w 276"/>
                <a:gd name="T37" fmla="*/ 264 h 411"/>
                <a:gd name="T38" fmla="*/ 66 w 276"/>
                <a:gd name="T39" fmla="*/ 248 h 411"/>
                <a:gd name="T40" fmla="*/ 31 w 276"/>
                <a:gd name="T41" fmla="*/ 213 h 411"/>
                <a:gd name="T42" fmla="*/ 20 w 276"/>
                <a:gd name="T43" fmla="*/ 193 h 411"/>
                <a:gd name="T44" fmla="*/ 7 w 276"/>
                <a:gd name="T45" fmla="*/ 126 h 411"/>
                <a:gd name="T46" fmla="*/ 21 w 276"/>
                <a:gd name="T47" fmla="*/ 77 h 411"/>
                <a:gd name="T48" fmla="*/ 84 w 276"/>
                <a:gd name="T49" fmla="*/ 15 h 411"/>
                <a:gd name="T50" fmla="*/ 131 w 276"/>
                <a:gd name="T51" fmla="*/ 3 h 411"/>
                <a:gd name="T52" fmla="*/ 217 w 276"/>
                <a:gd name="T53" fmla="*/ 25 h 411"/>
                <a:gd name="T54" fmla="*/ 253 w 276"/>
                <a:gd name="T55" fmla="*/ 60 h 411"/>
                <a:gd name="T56" fmla="*/ 260 w 276"/>
                <a:gd name="T57" fmla="*/ 69 h 411"/>
                <a:gd name="T58" fmla="*/ 276 w 276"/>
                <a:gd name="T59" fmla="*/ 138 h 411"/>
                <a:gd name="T60" fmla="*/ 260 w 276"/>
                <a:gd name="T61" fmla="*/ 203 h 411"/>
                <a:gd name="T62" fmla="*/ 253 w 276"/>
                <a:gd name="T63" fmla="*/ 213 h 411"/>
                <a:gd name="T64" fmla="*/ 218 w 276"/>
                <a:gd name="T65" fmla="*/ 248 h 411"/>
                <a:gd name="T66" fmla="*/ 214 w 276"/>
                <a:gd name="T67" fmla="*/ 264 h 411"/>
                <a:gd name="T68" fmla="*/ 255 w 276"/>
                <a:gd name="T69" fmla="*/ 368 h 411"/>
                <a:gd name="T70" fmla="*/ 260 w 276"/>
                <a:gd name="T71" fmla="*/ 382 h 411"/>
                <a:gd name="T72" fmla="*/ 109 w 276"/>
                <a:gd name="T73" fmla="*/ 41 h 411"/>
                <a:gd name="T74" fmla="*/ 74 w 276"/>
                <a:gd name="T75" fmla="*/ 59 h 411"/>
                <a:gd name="T76" fmla="*/ 64 w 276"/>
                <a:gd name="T77" fmla="*/ 69 h 411"/>
                <a:gd name="T78" fmla="*/ 44 w 276"/>
                <a:gd name="T79" fmla="*/ 102 h 411"/>
                <a:gd name="T80" fmla="*/ 40 w 276"/>
                <a:gd name="T81" fmla="*/ 118 h 411"/>
                <a:gd name="T82" fmla="*/ 40 w 276"/>
                <a:gd name="T83" fmla="*/ 155 h 411"/>
                <a:gd name="T84" fmla="*/ 44 w 276"/>
                <a:gd name="T85" fmla="*/ 170 h 411"/>
                <a:gd name="T86" fmla="*/ 64 w 276"/>
                <a:gd name="T87" fmla="*/ 204 h 411"/>
                <a:gd name="T88" fmla="*/ 74 w 276"/>
                <a:gd name="T89" fmla="*/ 214 h 411"/>
                <a:gd name="T90" fmla="*/ 108 w 276"/>
                <a:gd name="T91" fmla="*/ 234 h 411"/>
                <a:gd name="T92" fmla="*/ 123 w 276"/>
                <a:gd name="T93" fmla="*/ 238 h 411"/>
                <a:gd name="T94" fmla="*/ 160 w 276"/>
                <a:gd name="T95" fmla="*/ 238 h 411"/>
                <a:gd name="T96" fmla="*/ 177 w 276"/>
                <a:gd name="T97" fmla="*/ 234 h 411"/>
                <a:gd name="T98" fmla="*/ 209 w 276"/>
                <a:gd name="T99" fmla="*/ 215 h 411"/>
                <a:gd name="T100" fmla="*/ 220 w 276"/>
                <a:gd name="T101" fmla="*/ 204 h 411"/>
                <a:gd name="T102" fmla="*/ 239 w 276"/>
                <a:gd name="T103" fmla="*/ 171 h 411"/>
                <a:gd name="T104" fmla="*/ 244 w 276"/>
                <a:gd name="T105" fmla="*/ 155 h 411"/>
                <a:gd name="T106" fmla="*/ 243 w 276"/>
                <a:gd name="T107" fmla="*/ 118 h 411"/>
                <a:gd name="T108" fmla="*/ 239 w 276"/>
                <a:gd name="T109" fmla="*/ 102 h 411"/>
                <a:gd name="T110" fmla="*/ 221 w 276"/>
                <a:gd name="T111" fmla="*/ 69 h 411"/>
                <a:gd name="T112" fmla="*/ 209 w 276"/>
                <a:gd name="T113" fmla="*/ 58 h 411"/>
                <a:gd name="T114" fmla="*/ 177 w 276"/>
                <a:gd name="T115" fmla="*/ 39 h 411"/>
                <a:gd name="T116" fmla="*/ 161 w 276"/>
                <a:gd name="T117" fmla="*/ 35 h 411"/>
                <a:gd name="T118" fmla="*/ 123 w 276"/>
                <a:gd name="T119" fmla="*/ 35 h 411"/>
                <a:gd name="T120" fmla="*/ 109 w 276"/>
                <a:gd name="T121" fmla="*/ 41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6" h="411">
                  <a:moveTo>
                    <a:pt x="260" y="382"/>
                  </a:moveTo>
                  <a:cubicBezTo>
                    <a:pt x="235" y="387"/>
                    <a:pt x="235" y="387"/>
                    <a:pt x="227" y="367"/>
                  </a:cubicBezTo>
                  <a:cubicBezTo>
                    <a:pt x="215" y="337"/>
                    <a:pt x="203" y="307"/>
                    <a:pt x="190" y="277"/>
                  </a:cubicBezTo>
                  <a:cubicBezTo>
                    <a:pt x="183" y="259"/>
                    <a:pt x="180" y="258"/>
                    <a:pt x="162" y="271"/>
                  </a:cubicBezTo>
                  <a:cubicBezTo>
                    <a:pt x="172" y="299"/>
                    <a:pt x="183" y="327"/>
                    <a:pt x="194" y="355"/>
                  </a:cubicBezTo>
                  <a:cubicBezTo>
                    <a:pt x="197" y="362"/>
                    <a:pt x="200" y="369"/>
                    <a:pt x="202" y="376"/>
                  </a:cubicBezTo>
                  <a:cubicBezTo>
                    <a:pt x="211" y="397"/>
                    <a:pt x="211" y="397"/>
                    <a:pt x="189" y="410"/>
                  </a:cubicBezTo>
                  <a:cubicBezTo>
                    <a:pt x="173" y="372"/>
                    <a:pt x="158" y="334"/>
                    <a:pt x="142" y="293"/>
                  </a:cubicBezTo>
                  <a:cubicBezTo>
                    <a:pt x="126" y="333"/>
                    <a:pt x="111" y="371"/>
                    <a:pt x="95" y="411"/>
                  </a:cubicBezTo>
                  <a:cubicBezTo>
                    <a:pt x="88" y="406"/>
                    <a:pt x="82" y="402"/>
                    <a:pt x="77" y="396"/>
                  </a:cubicBezTo>
                  <a:cubicBezTo>
                    <a:pt x="75" y="395"/>
                    <a:pt x="76" y="389"/>
                    <a:pt x="77" y="386"/>
                  </a:cubicBezTo>
                  <a:cubicBezTo>
                    <a:pt x="87" y="360"/>
                    <a:pt x="98" y="335"/>
                    <a:pt x="108" y="309"/>
                  </a:cubicBezTo>
                  <a:cubicBezTo>
                    <a:pt x="112" y="299"/>
                    <a:pt x="114" y="289"/>
                    <a:pt x="118" y="280"/>
                  </a:cubicBezTo>
                  <a:cubicBezTo>
                    <a:pt x="123" y="271"/>
                    <a:pt x="119" y="267"/>
                    <a:pt x="111" y="264"/>
                  </a:cubicBezTo>
                  <a:cubicBezTo>
                    <a:pt x="104" y="261"/>
                    <a:pt x="99" y="262"/>
                    <a:pt x="96" y="271"/>
                  </a:cubicBezTo>
                  <a:cubicBezTo>
                    <a:pt x="83" y="303"/>
                    <a:pt x="70" y="334"/>
                    <a:pt x="57" y="366"/>
                  </a:cubicBezTo>
                  <a:cubicBezTo>
                    <a:pt x="48" y="387"/>
                    <a:pt x="48" y="387"/>
                    <a:pt x="24" y="382"/>
                  </a:cubicBezTo>
                  <a:cubicBezTo>
                    <a:pt x="26" y="376"/>
                    <a:pt x="27" y="371"/>
                    <a:pt x="29" y="366"/>
                  </a:cubicBezTo>
                  <a:cubicBezTo>
                    <a:pt x="43" y="332"/>
                    <a:pt x="56" y="298"/>
                    <a:pt x="70" y="264"/>
                  </a:cubicBezTo>
                  <a:cubicBezTo>
                    <a:pt x="72" y="258"/>
                    <a:pt x="72" y="254"/>
                    <a:pt x="66" y="248"/>
                  </a:cubicBezTo>
                  <a:cubicBezTo>
                    <a:pt x="55" y="236"/>
                    <a:pt x="44" y="223"/>
                    <a:pt x="31" y="213"/>
                  </a:cubicBezTo>
                  <a:cubicBezTo>
                    <a:pt x="25" y="208"/>
                    <a:pt x="20" y="200"/>
                    <a:pt x="20" y="193"/>
                  </a:cubicBezTo>
                  <a:cubicBezTo>
                    <a:pt x="20" y="170"/>
                    <a:pt x="0" y="150"/>
                    <a:pt x="7" y="126"/>
                  </a:cubicBezTo>
                  <a:cubicBezTo>
                    <a:pt x="12" y="110"/>
                    <a:pt x="14" y="92"/>
                    <a:pt x="21" y="77"/>
                  </a:cubicBezTo>
                  <a:cubicBezTo>
                    <a:pt x="35" y="51"/>
                    <a:pt x="56" y="28"/>
                    <a:pt x="84" y="15"/>
                  </a:cubicBezTo>
                  <a:cubicBezTo>
                    <a:pt x="98" y="9"/>
                    <a:pt x="115" y="4"/>
                    <a:pt x="131" y="3"/>
                  </a:cubicBezTo>
                  <a:cubicBezTo>
                    <a:pt x="161" y="0"/>
                    <a:pt x="192" y="8"/>
                    <a:pt x="217" y="25"/>
                  </a:cubicBezTo>
                  <a:cubicBezTo>
                    <a:pt x="231" y="34"/>
                    <a:pt x="239" y="50"/>
                    <a:pt x="253" y="60"/>
                  </a:cubicBezTo>
                  <a:cubicBezTo>
                    <a:pt x="256" y="62"/>
                    <a:pt x="259" y="65"/>
                    <a:pt x="260" y="69"/>
                  </a:cubicBezTo>
                  <a:cubicBezTo>
                    <a:pt x="266" y="92"/>
                    <a:pt x="276" y="115"/>
                    <a:pt x="276" y="138"/>
                  </a:cubicBezTo>
                  <a:cubicBezTo>
                    <a:pt x="276" y="159"/>
                    <a:pt x="266" y="181"/>
                    <a:pt x="260" y="203"/>
                  </a:cubicBezTo>
                  <a:cubicBezTo>
                    <a:pt x="259" y="207"/>
                    <a:pt x="256" y="211"/>
                    <a:pt x="253" y="213"/>
                  </a:cubicBezTo>
                  <a:cubicBezTo>
                    <a:pt x="239" y="223"/>
                    <a:pt x="229" y="236"/>
                    <a:pt x="218" y="248"/>
                  </a:cubicBezTo>
                  <a:cubicBezTo>
                    <a:pt x="212" y="254"/>
                    <a:pt x="211" y="258"/>
                    <a:pt x="214" y="264"/>
                  </a:cubicBezTo>
                  <a:cubicBezTo>
                    <a:pt x="228" y="299"/>
                    <a:pt x="241" y="334"/>
                    <a:pt x="255" y="368"/>
                  </a:cubicBezTo>
                  <a:cubicBezTo>
                    <a:pt x="257" y="372"/>
                    <a:pt x="258" y="377"/>
                    <a:pt x="260" y="382"/>
                  </a:cubicBezTo>
                  <a:close/>
                  <a:moveTo>
                    <a:pt x="109" y="41"/>
                  </a:moveTo>
                  <a:cubicBezTo>
                    <a:pt x="92" y="39"/>
                    <a:pt x="82" y="46"/>
                    <a:pt x="74" y="59"/>
                  </a:cubicBezTo>
                  <a:cubicBezTo>
                    <a:pt x="72" y="63"/>
                    <a:pt x="68" y="66"/>
                    <a:pt x="64" y="69"/>
                  </a:cubicBezTo>
                  <a:cubicBezTo>
                    <a:pt x="51" y="76"/>
                    <a:pt x="45" y="87"/>
                    <a:pt x="44" y="102"/>
                  </a:cubicBezTo>
                  <a:cubicBezTo>
                    <a:pt x="44" y="107"/>
                    <a:pt x="43" y="113"/>
                    <a:pt x="40" y="118"/>
                  </a:cubicBezTo>
                  <a:cubicBezTo>
                    <a:pt x="33" y="130"/>
                    <a:pt x="33" y="143"/>
                    <a:pt x="40" y="155"/>
                  </a:cubicBezTo>
                  <a:cubicBezTo>
                    <a:pt x="43" y="160"/>
                    <a:pt x="44" y="165"/>
                    <a:pt x="44" y="170"/>
                  </a:cubicBezTo>
                  <a:cubicBezTo>
                    <a:pt x="45" y="185"/>
                    <a:pt x="51" y="196"/>
                    <a:pt x="64" y="204"/>
                  </a:cubicBezTo>
                  <a:cubicBezTo>
                    <a:pt x="68" y="206"/>
                    <a:pt x="72" y="210"/>
                    <a:pt x="74" y="214"/>
                  </a:cubicBezTo>
                  <a:cubicBezTo>
                    <a:pt x="82" y="227"/>
                    <a:pt x="93" y="234"/>
                    <a:pt x="108" y="234"/>
                  </a:cubicBezTo>
                  <a:cubicBezTo>
                    <a:pt x="113" y="234"/>
                    <a:pt x="118" y="236"/>
                    <a:pt x="123" y="238"/>
                  </a:cubicBezTo>
                  <a:cubicBezTo>
                    <a:pt x="135" y="245"/>
                    <a:pt x="147" y="245"/>
                    <a:pt x="160" y="238"/>
                  </a:cubicBezTo>
                  <a:cubicBezTo>
                    <a:pt x="165" y="236"/>
                    <a:pt x="171" y="234"/>
                    <a:pt x="177" y="234"/>
                  </a:cubicBezTo>
                  <a:cubicBezTo>
                    <a:pt x="191" y="233"/>
                    <a:pt x="202" y="227"/>
                    <a:pt x="209" y="215"/>
                  </a:cubicBezTo>
                  <a:cubicBezTo>
                    <a:pt x="212" y="210"/>
                    <a:pt x="216" y="207"/>
                    <a:pt x="220" y="204"/>
                  </a:cubicBezTo>
                  <a:cubicBezTo>
                    <a:pt x="233" y="196"/>
                    <a:pt x="239" y="186"/>
                    <a:pt x="239" y="171"/>
                  </a:cubicBezTo>
                  <a:cubicBezTo>
                    <a:pt x="239" y="165"/>
                    <a:pt x="241" y="160"/>
                    <a:pt x="244" y="155"/>
                  </a:cubicBezTo>
                  <a:cubicBezTo>
                    <a:pt x="250" y="142"/>
                    <a:pt x="250" y="130"/>
                    <a:pt x="243" y="118"/>
                  </a:cubicBezTo>
                  <a:cubicBezTo>
                    <a:pt x="241" y="113"/>
                    <a:pt x="239" y="107"/>
                    <a:pt x="239" y="102"/>
                  </a:cubicBezTo>
                  <a:cubicBezTo>
                    <a:pt x="239" y="87"/>
                    <a:pt x="233" y="77"/>
                    <a:pt x="221" y="69"/>
                  </a:cubicBezTo>
                  <a:cubicBezTo>
                    <a:pt x="216" y="66"/>
                    <a:pt x="212" y="62"/>
                    <a:pt x="209" y="58"/>
                  </a:cubicBezTo>
                  <a:cubicBezTo>
                    <a:pt x="201" y="46"/>
                    <a:pt x="191" y="39"/>
                    <a:pt x="177" y="39"/>
                  </a:cubicBezTo>
                  <a:cubicBezTo>
                    <a:pt x="171" y="39"/>
                    <a:pt x="166" y="37"/>
                    <a:pt x="161" y="35"/>
                  </a:cubicBezTo>
                  <a:cubicBezTo>
                    <a:pt x="148" y="28"/>
                    <a:pt x="135" y="28"/>
                    <a:pt x="123" y="35"/>
                  </a:cubicBezTo>
                  <a:cubicBezTo>
                    <a:pt x="118" y="38"/>
                    <a:pt x="113" y="39"/>
                    <a:pt x="109" y="41"/>
                  </a:cubicBezTo>
                  <a:close/>
                </a:path>
              </a:pathLst>
            </a:custGeom>
            <a:solidFill>
              <a:srgbClr val="E306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" name="Freeform 64">
              <a:extLst>
                <a:ext uri="{FF2B5EF4-FFF2-40B4-BE49-F238E27FC236}">
                  <a16:creationId xmlns:a16="http://schemas.microsoft.com/office/drawing/2014/main" id="{B8DE24D6-DE9F-47FB-83E7-CD2C11081F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36615" y="5771252"/>
              <a:ext cx="692600" cy="683723"/>
            </a:xfrm>
            <a:custGeom>
              <a:avLst/>
              <a:gdLst>
                <a:gd name="T0" fmla="*/ 76 w 217"/>
                <a:gd name="T1" fmla="*/ 13 h 217"/>
                <a:gd name="T2" fmla="*/ 90 w 217"/>
                <a:gd name="T3" fmla="*/ 7 h 217"/>
                <a:gd name="T4" fmla="*/ 128 w 217"/>
                <a:gd name="T5" fmla="*/ 7 h 217"/>
                <a:gd name="T6" fmla="*/ 144 w 217"/>
                <a:gd name="T7" fmla="*/ 11 h 217"/>
                <a:gd name="T8" fmla="*/ 176 w 217"/>
                <a:gd name="T9" fmla="*/ 30 h 217"/>
                <a:gd name="T10" fmla="*/ 188 w 217"/>
                <a:gd name="T11" fmla="*/ 41 h 217"/>
                <a:gd name="T12" fmla="*/ 206 w 217"/>
                <a:gd name="T13" fmla="*/ 74 h 217"/>
                <a:gd name="T14" fmla="*/ 210 w 217"/>
                <a:gd name="T15" fmla="*/ 90 h 217"/>
                <a:gd name="T16" fmla="*/ 211 w 217"/>
                <a:gd name="T17" fmla="*/ 127 h 217"/>
                <a:gd name="T18" fmla="*/ 206 w 217"/>
                <a:gd name="T19" fmla="*/ 143 h 217"/>
                <a:gd name="T20" fmla="*/ 187 w 217"/>
                <a:gd name="T21" fmla="*/ 176 h 217"/>
                <a:gd name="T22" fmla="*/ 176 w 217"/>
                <a:gd name="T23" fmla="*/ 187 h 217"/>
                <a:gd name="T24" fmla="*/ 144 w 217"/>
                <a:gd name="T25" fmla="*/ 206 h 217"/>
                <a:gd name="T26" fmla="*/ 127 w 217"/>
                <a:gd name="T27" fmla="*/ 210 h 217"/>
                <a:gd name="T28" fmla="*/ 90 w 217"/>
                <a:gd name="T29" fmla="*/ 210 h 217"/>
                <a:gd name="T30" fmla="*/ 75 w 217"/>
                <a:gd name="T31" fmla="*/ 206 h 217"/>
                <a:gd name="T32" fmla="*/ 41 w 217"/>
                <a:gd name="T33" fmla="*/ 186 h 217"/>
                <a:gd name="T34" fmla="*/ 31 w 217"/>
                <a:gd name="T35" fmla="*/ 176 h 217"/>
                <a:gd name="T36" fmla="*/ 11 w 217"/>
                <a:gd name="T37" fmla="*/ 142 h 217"/>
                <a:gd name="T38" fmla="*/ 7 w 217"/>
                <a:gd name="T39" fmla="*/ 127 h 217"/>
                <a:gd name="T40" fmla="*/ 7 w 217"/>
                <a:gd name="T41" fmla="*/ 90 h 217"/>
                <a:gd name="T42" fmla="*/ 11 w 217"/>
                <a:gd name="T43" fmla="*/ 74 h 217"/>
                <a:gd name="T44" fmla="*/ 31 w 217"/>
                <a:gd name="T45" fmla="*/ 41 h 217"/>
                <a:gd name="T46" fmla="*/ 41 w 217"/>
                <a:gd name="T47" fmla="*/ 31 h 217"/>
                <a:gd name="T48" fmla="*/ 76 w 217"/>
                <a:gd name="T49" fmla="*/ 13 h 217"/>
                <a:gd name="T50" fmla="*/ 109 w 217"/>
                <a:gd name="T51" fmla="*/ 32 h 217"/>
                <a:gd name="T52" fmla="*/ 101 w 217"/>
                <a:gd name="T53" fmla="*/ 34 h 217"/>
                <a:gd name="T54" fmla="*/ 55 w 217"/>
                <a:gd name="T55" fmla="*/ 61 h 217"/>
                <a:gd name="T56" fmla="*/ 52 w 217"/>
                <a:gd name="T57" fmla="*/ 63 h 217"/>
                <a:gd name="T58" fmla="*/ 41 w 217"/>
                <a:gd name="T59" fmla="*/ 81 h 217"/>
                <a:gd name="T60" fmla="*/ 38 w 217"/>
                <a:gd name="T61" fmla="*/ 95 h 217"/>
                <a:gd name="T62" fmla="*/ 37 w 217"/>
                <a:gd name="T63" fmla="*/ 122 h 217"/>
                <a:gd name="T64" fmla="*/ 61 w 217"/>
                <a:gd name="T65" fmla="*/ 163 h 217"/>
                <a:gd name="T66" fmla="*/ 86 w 217"/>
                <a:gd name="T67" fmla="*/ 177 h 217"/>
                <a:gd name="T68" fmla="*/ 132 w 217"/>
                <a:gd name="T69" fmla="*/ 177 h 217"/>
                <a:gd name="T70" fmla="*/ 157 w 217"/>
                <a:gd name="T71" fmla="*/ 163 h 217"/>
                <a:gd name="T72" fmla="*/ 180 w 217"/>
                <a:gd name="T73" fmla="*/ 124 h 217"/>
                <a:gd name="T74" fmla="*/ 173 w 217"/>
                <a:gd name="T75" fmla="*/ 69 h 217"/>
                <a:gd name="T76" fmla="*/ 168 w 217"/>
                <a:gd name="T77" fmla="*/ 63 h 217"/>
                <a:gd name="T78" fmla="*/ 119 w 217"/>
                <a:gd name="T79" fmla="*/ 35 h 217"/>
                <a:gd name="T80" fmla="*/ 109 w 217"/>
                <a:gd name="T81" fmla="*/ 32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7" h="217">
                  <a:moveTo>
                    <a:pt x="76" y="13"/>
                  </a:moveTo>
                  <a:cubicBezTo>
                    <a:pt x="80" y="11"/>
                    <a:pt x="85" y="10"/>
                    <a:pt x="90" y="7"/>
                  </a:cubicBezTo>
                  <a:cubicBezTo>
                    <a:pt x="102" y="0"/>
                    <a:pt x="115" y="0"/>
                    <a:pt x="128" y="7"/>
                  </a:cubicBezTo>
                  <a:cubicBezTo>
                    <a:pt x="133" y="9"/>
                    <a:pt x="138" y="11"/>
                    <a:pt x="144" y="11"/>
                  </a:cubicBezTo>
                  <a:cubicBezTo>
                    <a:pt x="158" y="11"/>
                    <a:pt x="168" y="18"/>
                    <a:pt x="176" y="30"/>
                  </a:cubicBezTo>
                  <a:cubicBezTo>
                    <a:pt x="179" y="34"/>
                    <a:pt x="183" y="38"/>
                    <a:pt x="188" y="41"/>
                  </a:cubicBezTo>
                  <a:cubicBezTo>
                    <a:pt x="200" y="49"/>
                    <a:pt x="206" y="59"/>
                    <a:pt x="206" y="74"/>
                  </a:cubicBezTo>
                  <a:cubicBezTo>
                    <a:pt x="206" y="79"/>
                    <a:pt x="208" y="85"/>
                    <a:pt x="210" y="90"/>
                  </a:cubicBezTo>
                  <a:cubicBezTo>
                    <a:pt x="217" y="102"/>
                    <a:pt x="217" y="114"/>
                    <a:pt x="211" y="127"/>
                  </a:cubicBezTo>
                  <a:cubicBezTo>
                    <a:pt x="208" y="132"/>
                    <a:pt x="206" y="137"/>
                    <a:pt x="206" y="143"/>
                  </a:cubicBezTo>
                  <a:cubicBezTo>
                    <a:pt x="206" y="158"/>
                    <a:pt x="200" y="168"/>
                    <a:pt x="187" y="176"/>
                  </a:cubicBezTo>
                  <a:cubicBezTo>
                    <a:pt x="183" y="179"/>
                    <a:pt x="179" y="182"/>
                    <a:pt x="176" y="187"/>
                  </a:cubicBezTo>
                  <a:cubicBezTo>
                    <a:pt x="169" y="199"/>
                    <a:pt x="158" y="205"/>
                    <a:pt x="144" y="206"/>
                  </a:cubicBezTo>
                  <a:cubicBezTo>
                    <a:pt x="138" y="206"/>
                    <a:pt x="132" y="208"/>
                    <a:pt x="127" y="210"/>
                  </a:cubicBezTo>
                  <a:cubicBezTo>
                    <a:pt x="114" y="217"/>
                    <a:pt x="102" y="217"/>
                    <a:pt x="90" y="210"/>
                  </a:cubicBezTo>
                  <a:cubicBezTo>
                    <a:pt x="85" y="208"/>
                    <a:pt x="80" y="206"/>
                    <a:pt x="75" y="206"/>
                  </a:cubicBezTo>
                  <a:cubicBezTo>
                    <a:pt x="60" y="206"/>
                    <a:pt x="49" y="199"/>
                    <a:pt x="41" y="186"/>
                  </a:cubicBezTo>
                  <a:cubicBezTo>
                    <a:pt x="39" y="182"/>
                    <a:pt x="35" y="178"/>
                    <a:pt x="31" y="176"/>
                  </a:cubicBezTo>
                  <a:cubicBezTo>
                    <a:pt x="18" y="168"/>
                    <a:pt x="12" y="157"/>
                    <a:pt x="11" y="142"/>
                  </a:cubicBezTo>
                  <a:cubicBezTo>
                    <a:pt x="11" y="137"/>
                    <a:pt x="10" y="132"/>
                    <a:pt x="7" y="127"/>
                  </a:cubicBezTo>
                  <a:cubicBezTo>
                    <a:pt x="0" y="115"/>
                    <a:pt x="0" y="102"/>
                    <a:pt x="7" y="90"/>
                  </a:cubicBezTo>
                  <a:cubicBezTo>
                    <a:pt x="10" y="85"/>
                    <a:pt x="11" y="79"/>
                    <a:pt x="11" y="74"/>
                  </a:cubicBezTo>
                  <a:cubicBezTo>
                    <a:pt x="12" y="59"/>
                    <a:pt x="18" y="48"/>
                    <a:pt x="31" y="41"/>
                  </a:cubicBezTo>
                  <a:cubicBezTo>
                    <a:pt x="35" y="38"/>
                    <a:pt x="39" y="35"/>
                    <a:pt x="41" y="31"/>
                  </a:cubicBezTo>
                  <a:cubicBezTo>
                    <a:pt x="49" y="18"/>
                    <a:pt x="59" y="11"/>
                    <a:pt x="76" y="13"/>
                  </a:cubicBezTo>
                  <a:close/>
                  <a:moveTo>
                    <a:pt x="109" y="32"/>
                  </a:moveTo>
                  <a:cubicBezTo>
                    <a:pt x="106" y="33"/>
                    <a:pt x="103" y="33"/>
                    <a:pt x="101" y="34"/>
                  </a:cubicBezTo>
                  <a:cubicBezTo>
                    <a:pt x="86" y="43"/>
                    <a:pt x="63" y="39"/>
                    <a:pt x="55" y="61"/>
                  </a:cubicBezTo>
                  <a:cubicBezTo>
                    <a:pt x="55" y="62"/>
                    <a:pt x="53" y="62"/>
                    <a:pt x="52" y="63"/>
                  </a:cubicBezTo>
                  <a:cubicBezTo>
                    <a:pt x="44" y="67"/>
                    <a:pt x="41" y="73"/>
                    <a:pt x="41" y="81"/>
                  </a:cubicBezTo>
                  <a:cubicBezTo>
                    <a:pt x="41" y="86"/>
                    <a:pt x="40" y="91"/>
                    <a:pt x="38" y="95"/>
                  </a:cubicBezTo>
                  <a:cubicBezTo>
                    <a:pt x="32" y="104"/>
                    <a:pt x="35" y="112"/>
                    <a:pt x="37" y="122"/>
                  </a:cubicBezTo>
                  <a:cubicBezTo>
                    <a:pt x="41" y="139"/>
                    <a:pt x="48" y="152"/>
                    <a:pt x="61" y="163"/>
                  </a:cubicBezTo>
                  <a:cubicBezTo>
                    <a:pt x="69" y="170"/>
                    <a:pt x="76" y="174"/>
                    <a:pt x="86" y="177"/>
                  </a:cubicBezTo>
                  <a:cubicBezTo>
                    <a:pt x="102" y="182"/>
                    <a:pt x="116" y="183"/>
                    <a:pt x="132" y="177"/>
                  </a:cubicBezTo>
                  <a:cubicBezTo>
                    <a:pt x="142" y="174"/>
                    <a:pt x="149" y="170"/>
                    <a:pt x="157" y="163"/>
                  </a:cubicBezTo>
                  <a:cubicBezTo>
                    <a:pt x="170" y="151"/>
                    <a:pt x="174" y="138"/>
                    <a:pt x="180" y="124"/>
                  </a:cubicBezTo>
                  <a:cubicBezTo>
                    <a:pt x="190" y="102"/>
                    <a:pt x="173" y="87"/>
                    <a:pt x="173" y="69"/>
                  </a:cubicBezTo>
                  <a:cubicBezTo>
                    <a:pt x="173" y="67"/>
                    <a:pt x="169" y="65"/>
                    <a:pt x="168" y="63"/>
                  </a:cubicBezTo>
                  <a:cubicBezTo>
                    <a:pt x="155" y="49"/>
                    <a:pt x="139" y="38"/>
                    <a:pt x="119" y="35"/>
                  </a:cubicBezTo>
                  <a:cubicBezTo>
                    <a:pt x="116" y="35"/>
                    <a:pt x="112" y="33"/>
                    <a:pt x="109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" name="Oval 65">
              <a:extLst>
                <a:ext uri="{FF2B5EF4-FFF2-40B4-BE49-F238E27FC236}">
                  <a16:creationId xmlns:a16="http://schemas.microsoft.com/office/drawing/2014/main" id="{6A23960E-3D9E-4615-B267-7237DFC206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4287" y="5860047"/>
              <a:ext cx="506134" cy="506134"/>
            </a:xfrm>
            <a:prstGeom prst="ellipse">
              <a:avLst/>
            </a:prstGeom>
            <a:solidFill>
              <a:srgbClr val="E306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9B2ED99D-4463-4D3A-B4A8-6F125DDE98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2203" y="600247"/>
            <a:ext cx="10544391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0" baseline="0">
                <a:solidFill>
                  <a:srgbClr val="E7401E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159293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725">
            <a:extLst>
              <a:ext uri="{FF2B5EF4-FFF2-40B4-BE49-F238E27FC236}">
                <a16:creationId xmlns:a16="http://schemas.microsoft.com/office/drawing/2014/main" id="{775BA1C9-1AF8-4C45-AE6F-F202F66B4E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3919" y="2730836"/>
            <a:ext cx="4504808" cy="2472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" name="Freeform 2885">
            <a:extLst>
              <a:ext uri="{FF2B5EF4-FFF2-40B4-BE49-F238E27FC236}">
                <a16:creationId xmlns:a16="http://schemas.microsoft.com/office/drawing/2014/main" id="{90F0BE90-62A3-485A-B703-E2D339F101F9}"/>
              </a:ext>
            </a:extLst>
          </p:cNvPr>
          <p:cNvSpPr>
            <a:spLocks noEditPoints="1"/>
          </p:cNvSpPr>
          <p:nvPr/>
        </p:nvSpPr>
        <p:spPr bwMode="auto">
          <a:xfrm>
            <a:off x="0" y="0"/>
            <a:ext cx="12192000" cy="6870099"/>
          </a:xfrm>
          <a:custGeom>
            <a:avLst/>
            <a:gdLst>
              <a:gd name="T0" fmla="*/ 0 w 3840"/>
              <a:gd name="T1" fmla="*/ 0 h 2160"/>
              <a:gd name="T2" fmla="*/ 0 w 3840"/>
              <a:gd name="T3" fmla="*/ 2160 h 2160"/>
              <a:gd name="T4" fmla="*/ 3840 w 3840"/>
              <a:gd name="T5" fmla="*/ 2160 h 2160"/>
              <a:gd name="T6" fmla="*/ 3840 w 3840"/>
              <a:gd name="T7" fmla="*/ 0 h 2160"/>
              <a:gd name="T8" fmla="*/ 0 w 3840"/>
              <a:gd name="T9" fmla="*/ 0 h 2160"/>
              <a:gd name="T10" fmla="*/ 3776 w 3840"/>
              <a:gd name="T11" fmla="*/ 1779 h 2160"/>
              <a:gd name="T12" fmla="*/ 3431 w 3840"/>
              <a:gd name="T13" fmla="*/ 2124 h 2160"/>
              <a:gd name="T14" fmla="*/ 409 w 3840"/>
              <a:gd name="T15" fmla="*/ 2124 h 2160"/>
              <a:gd name="T16" fmla="*/ 64 w 3840"/>
              <a:gd name="T17" fmla="*/ 1779 h 2160"/>
              <a:gd name="T18" fmla="*/ 64 w 3840"/>
              <a:gd name="T19" fmla="*/ 381 h 2160"/>
              <a:gd name="T20" fmla="*/ 409 w 3840"/>
              <a:gd name="T21" fmla="*/ 36 h 2160"/>
              <a:gd name="T22" fmla="*/ 3431 w 3840"/>
              <a:gd name="T23" fmla="*/ 36 h 2160"/>
              <a:gd name="T24" fmla="*/ 3776 w 3840"/>
              <a:gd name="T25" fmla="*/ 381 h 2160"/>
              <a:gd name="T26" fmla="*/ 3776 w 3840"/>
              <a:gd name="T27" fmla="*/ 1779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840" h="2160">
                <a:moveTo>
                  <a:pt x="0" y="0"/>
                </a:moveTo>
                <a:cubicBezTo>
                  <a:pt x="0" y="2160"/>
                  <a:pt x="0" y="2160"/>
                  <a:pt x="0" y="2160"/>
                </a:cubicBezTo>
                <a:cubicBezTo>
                  <a:pt x="3840" y="2160"/>
                  <a:pt x="3840" y="2160"/>
                  <a:pt x="3840" y="2160"/>
                </a:cubicBezTo>
                <a:cubicBezTo>
                  <a:pt x="3840" y="0"/>
                  <a:pt x="3840" y="0"/>
                  <a:pt x="3840" y="0"/>
                </a:cubicBezTo>
                <a:lnTo>
                  <a:pt x="0" y="0"/>
                </a:lnTo>
                <a:close/>
                <a:moveTo>
                  <a:pt x="3776" y="1779"/>
                </a:moveTo>
                <a:cubicBezTo>
                  <a:pt x="3776" y="1969"/>
                  <a:pt x="3622" y="2124"/>
                  <a:pt x="3431" y="2124"/>
                </a:cubicBezTo>
                <a:cubicBezTo>
                  <a:pt x="409" y="2124"/>
                  <a:pt x="409" y="2124"/>
                  <a:pt x="409" y="2124"/>
                </a:cubicBezTo>
                <a:cubicBezTo>
                  <a:pt x="219" y="2124"/>
                  <a:pt x="64" y="1969"/>
                  <a:pt x="64" y="1779"/>
                </a:cubicBezTo>
                <a:cubicBezTo>
                  <a:pt x="64" y="381"/>
                  <a:pt x="64" y="381"/>
                  <a:pt x="64" y="381"/>
                </a:cubicBezTo>
                <a:cubicBezTo>
                  <a:pt x="64" y="191"/>
                  <a:pt x="219" y="36"/>
                  <a:pt x="409" y="36"/>
                </a:cubicBezTo>
                <a:cubicBezTo>
                  <a:pt x="3431" y="36"/>
                  <a:pt x="3431" y="36"/>
                  <a:pt x="3431" y="36"/>
                </a:cubicBezTo>
                <a:cubicBezTo>
                  <a:pt x="3622" y="36"/>
                  <a:pt x="3776" y="191"/>
                  <a:pt x="3776" y="381"/>
                </a:cubicBezTo>
                <a:lnTo>
                  <a:pt x="3776" y="1779"/>
                </a:lnTo>
                <a:close/>
              </a:path>
            </a:pathLst>
          </a:custGeom>
          <a:solidFill>
            <a:srgbClr val="DC353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38856908-E351-49CE-A3F5-8308E86B6B7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2204" y="600247"/>
            <a:ext cx="6290420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0" baseline="0">
                <a:solidFill>
                  <a:srgbClr val="E7401E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140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725">
            <a:extLst>
              <a:ext uri="{FF2B5EF4-FFF2-40B4-BE49-F238E27FC236}">
                <a16:creationId xmlns:a16="http://schemas.microsoft.com/office/drawing/2014/main" id="{775BA1C9-1AF8-4C45-AE6F-F202F66B4E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3919" y="2730836"/>
            <a:ext cx="4504808" cy="2472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" name="Freeform 2885">
            <a:extLst>
              <a:ext uri="{FF2B5EF4-FFF2-40B4-BE49-F238E27FC236}">
                <a16:creationId xmlns:a16="http://schemas.microsoft.com/office/drawing/2014/main" id="{90F0BE90-62A3-485A-B703-E2D339F101F9}"/>
              </a:ext>
            </a:extLst>
          </p:cNvPr>
          <p:cNvSpPr>
            <a:spLocks noEditPoints="1"/>
          </p:cNvSpPr>
          <p:nvPr/>
        </p:nvSpPr>
        <p:spPr bwMode="auto">
          <a:xfrm>
            <a:off x="0" y="0"/>
            <a:ext cx="12192000" cy="6870099"/>
          </a:xfrm>
          <a:custGeom>
            <a:avLst/>
            <a:gdLst>
              <a:gd name="T0" fmla="*/ 0 w 3840"/>
              <a:gd name="T1" fmla="*/ 0 h 2160"/>
              <a:gd name="T2" fmla="*/ 0 w 3840"/>
              <a:gd name="T3" fmla="*/ 2160 h 2160"/>
              <a:gd name="T4" fmla="*/ 3840 w 3840"/>
              <a:gd name="T5" fmla="*/ 2160 h 2160"/>
              <a:gd name="T6" fmla="*/ 3840 w 3840"/>
              <a:gd name="T7" fmla="*/ 0 h 2160"/>
              <a:gd name="T8" fmla="*/ 0 w 3840"/>
              <a:gd name="T9" fmla="*/ 0 h 2160"/>
              <a:gd name="T10" fmla="*/ 3776 w 3840"/>
              <a:gd name="T11" fmla="*/ 1779 h 2160"/>
              <a:gd name="T12" fmla="*/ 3431 w 3840"/>
              <a:gd name="T13" fmla="*/ 2124 h 2160"/>
              <a:gd name="T14" fmla="*/ 409 w 3840"/>
              <a:gd name="T15" fmla="*/ 2124 h 2160"/>
              <a:gd name="T16" fmla="*/ 64 w 3840"/>
              <a:gd name="T17" fmla="*/ 1779 h 2160"/>
              <a:gd name="T18" fmla="*/ 64 w 3840"/>
              <a:gd name="T19" fmla="*/ 381 h 2160"/>
              <a:gd name="T20" fmla="*/ 409 w 3840"/>
              <a:gd name="T21" fmla="*/ 36 h 2160"/>
              <a:gd name="T22" fmla="*/ 3431 w 3840"/>
              <a:gd name="T23" fmla="*/ 36 h 2160"/>
              <a:gd name="T24" fmla="*/ 3776 w 3840"/>
              <a:gd name="T25" fmla="*/ 381 h 2160"/>
              <a:gd name="T26" fmla="*/ 3776 w 3840"/>
              <a:gd name="T27" fmla="*/ 1779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840" h="2160">
                <a:moveTo>
                  <a:pt x="0" y="0"/>
                </a:moveTo>
                <a:cubicBezTo>
                  <a:pt x="0" y="2160"/>
                  <a:pt x="0" y="2160"/>
                  <a:pt x="0" y="2160"/>
                </a:cubicBezTo>
                <a:cubicBezTo>
                  <a:pt x="3840" y="2160"/>
                  <a:pt x="3840" y="2160"/>
                  <a:pt x="3840" y="2160"/>
                </a:cubicBezTo>
                <a:cubicBezTo>
                  <a:pt x="3840" y="0"/>
                  <a:pt x="3840" y="0"/>
                  <a:pt x="3840" y="0"/>
                </a:cubicBezTo>
                <a:lnTo>
                  <a:pt x="0" y="0"/>
                </a:lnTo>
                <a:close/>
                <a:moveTo>
                  <a:pt x="3776" y="1779"/>
                </a:moveTo>
                <a:cubicBezTo>
                  <a:pt x="3776" y="1969"/>
                  <a:pt x="3622" y="2124"/>
                  <a:pt x="3431" y="2124"/>
                </a:cubicBezTo>
                <a:cubicBezTo>
                  <a:pt x="409" y="2124"/>
                  <a:pt x="409" y="2124"/>
                  <a:pt x="409" y="2124"/>
                </a:cubicBezTo>
                <a:cubicBezTo>
                  <a:pt x="219" y="2124"/>
                  <a:pt x="64" y="1969"/>
                  <a:pt x="64" y="1779"/>
                </a:cubicBezTo>
                <a:cubicBezTo>
                  <a:pt x="64" y="381"/>
                  <a:pt x="64" y="381"/>
                  <a:pt x="64" y="381"/>
                </a:cubicBezTo>
                <a:cubicBezTo>
                  <a:pt x="64" y="191"/>
                  <a:pt x="219" y="36"/>
                  <a:pt x="409" y="36"/>
                </a:cubicBezTo>
                <a:cubicBezTo>
                  <a:pt x="3431" y="36"/>
                  <a:pt x="3431" y="36"/>
                  <a:pt x="3431" y="36"/>
                </a:cubicBezTo>
                <a:cubicBezTo>
                  <a:pt x="3622" y="36"/>
                  <a:pt x="3776" y="191"/>
                  <a:pt x="3776" y="381"/>
                </a:cubicBezTo>
                <a:lnTo>
                  <a:pt x="3776" y="1779"/>
                </a:lnTo>
                <a:close/>
              </a:path>
            </a:pathLst>
          </a:custGeom>
          <a:solidFill>
            <a:srgbClr val="DC353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38856908-E351-49CE-A3F5-8308E86B6B7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2203" y="600247"/>
            <a:ext cx="10544391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0" baseline="0">
                <a:solidFill>
                  <a:srgbClr val="E7401E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5343122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92">
            <a:extLst>
              <a:ext uri="{FF2B5EF4-FFF2-40B4-BE49-F238E27FC236}">
                <a16:creationId xmlns:a16="http://schemas.microsoft.com/office/drawing/2014/main" id="{4BFC4A46-8C0F-4CA7-BEB5-4505D546C6EE}"/>
              </a:ext>
            </a:extLst>
          </p:cNvPr>
          <p:cNvSpPr>
            <a:spLocks/>
          </p:cNvSpPr>
          <p:nvPr userDrawn="1"/>
        </p:nvSpPr>
        <p:spPr bwMode="auto">
          <a:xfrm>
            <a:off x="0" y="6406618"/>
            <a:ext cx="12189408" cy="282227"/>
          </a:xfrm>
          <a:custGeom>
            <a:avLst/>
            <a:gdLst>
              <a:gd name="T0" fmla="*/ 1373 w 1373"/>
              <a:gd name="T1" fmla="*/ 0 h 134"/>
              <a:gd name="T2" fmla="*/ 0 w 1373"/>
              <a:gd name="T3" fmla="*/ 0 h 134"/>
              <a:gd name="T4" fmla="*/ 0 w 1373"/>
              <a:gd name="T5" fmla="*/ 134 h 134"/>
              <a:gd name="T6" fmla="*/ 1373 w 1373"/>
              <a:gd name="T7" fmla="*/ 134 h 134"/>
              <a:gd name="T8" fmla="*/ 1373 w 1373"/>
              <a:gd name="T9" fmla="*/ 111 h 134"/>
              <a:gd name="T10" fmla="*/ 1373 w 1373"/>
              <a:gd name="T11" fmla="*/ 0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73" h="134">
                <a:moveTo>
                  <a:pt x="1373" y="0"/>
                </a:moveTo>
                <a:lnTo>
                  <a:pt x="0" y="0"/>
                </a:lnTo>
                <a:lnTo>
                  <a:pt x="0" y="134"/>
                </a:lnTo>
                <a:lnTo>
                  <a:pt x="1373" y="134"/>
                </a:lnTo>
                <a:lnTo>
                  <a:pt x="1373" y="111"/>
                </a:lnTo>
                <a:lnTo>
                  <a:pt x="1373" y="0"/>
                </a:lnTo>
                <a:close/>
              </a:path>
            </a:pathLst>
          </a:custGeom>
          <a:solidFill>
            <a:srgbClr val="DC353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grpSp>
        <p:nvGrpSpPr>
          <p:cNvPr id="111" name="Grupo 110">
            <a:extLst>
              <a:ext uri="{FF2B5EF4-FFF2-40B4-BE49-F238E27FC236}">
                <a16:creationId xmlns:a16="http://schemas.microsoft.com/office/drawing/2014/main" id="{75551120-C346-454D-866B-9BD4AC2CE9C7}"/>
              </a:ext>
            </a:extLst>
          </p:cNvPr>
          <p:cNvGrpSpPr/>
          <p:nvPr userDrawn="1"/>
        </p:nvGrpSpPr>
        <p:grpSpPr>
          <a:xfrm>
            <a:off x="11457502" y="5636792"/>
            <a:ext cx="517529" cy="769826"/>
            <a:chOff x="11310490" y="5394528"/>
            <a:chExt cx="710235" cy="1056477"/>
          </a:xfrm>
        </p:grpSpPr>
        <p:sp>
          <p:nvSpPr>
            <p:cNvPr id="4" name="Freeform 94">
              <a:extLst>
                <a:ext uri="{FF2B5EF4-FFF2-40B4-BE49-F238E27FC236}">
                  <a16:creationId xmlns:a16="http://schemas.microsoft.com/office/drawing/2014/main" id="{00F13F19-D349-4190-925E-5FFA642022D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399269" y="6024864"/>
              <a:ext cx="523801" cy="381754"/>
            </a:xfrm>
            <a:custGeom>
              <a:avLst/>
              <a:gdLst>
                <a:gd name="T0" fmla="*/ 16 w 59"/>
                <a:gd name="T1" fmla="*/ 0 h 43"/>
                <a:gd name="T2" fmla="*/ 28 w 59"/>
                <a:gd name="T3" fmla="*/ 5 h 43"/>
                <a:gd name="T4" fmla="*/ 46 w 59"/>
                <a:gd name="T5" fmla="*/ 0 h 43"/>
                <a:gd name="T6" fmla="*/ 59 w 59"/>
                <a:gd name="T7" fmla="*/ 39 h 43"/>
                <a:gd name="T8" fmla="*/ 48 w 59"/>
                <a:gd name="T9" fmla="*/ 43 h 43"/>
                <a:gd name="T10" fmla="*/ 45 w 59"/>
                <a:gd name="T11" fmla="*/ 40 h 43"/>
                <a:gd name="T12" fmla="*/ 34 w 59"/>
                <a:gd name="T13" fmla="*/ 9 h 43"/>
                <a:gd name="T14" fmla="*/ 28 w 59"/>
                <a:gd name="T15" fmla="*/ 10 h 43"/>
                <a:gd name="T16" fmla="*/ 22 w 59"/>
                <a:gd name="T17" fmla="*/ 24 h 43"/>
                <a:gd name="T18" fmla="*/ 16 w 59"/>
                <a:gd name="T19" fmla="*/ 42 h 43"/>
                <a:gd name="T20" fmla="*/ 15 w 59"/>
                <a:gd name="T21" fmla="*/ 43 h 43"/>
                <a:gd name="T22" fmla="*/ 0 w 59"/>
                <a:gd name="T23" fmla="*/ 38 h 43"/>
                <a:gd name="T24" fmla="*/ 16 w 59"/>
                <a:gd name="T2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43">
                  <a:moveTo>
                    <a:pt x="16" y="0"/>
                  </a:moveTo>
                  <a:lnTo>
                    <a:pt x="28" y="5"/>
                  </a:lnTo>
                  <a:lnTo>
                    <a:pt x="46" y="0"/>
                  </a:lnTo>
                  <a:lnTo>
                    <a:pt x="59" y="39"/>
                  </a:lnTo>
                  <a:lnTo>
                    <a:pt x="48" y="43"/>
                  </a:lnTo>
                  <a:lnTo>
                    <a:pt x="45" y="40"/>
                  </a:lnTo>
                  <a:lnTo>
                    <a:pt x="34" y="9"/>
                  </a:lnTo>
                  <a:lnTo>
                    <a:pt x="28" y="10"/>
                  </a:lnTo>
                  <a:lnTo>
                    <a:pt x="22" y="24"/>
                  </a:lnTo>
                  <a:lnTo>
                    <a:pt x="16" y="42"/>
                  </a:lnTo>
                  <a:lnTo>
                    <a:pt x="15" y="43"/>
                  </a:lnTo>
                  <a:lnTo>
                    <a:pt x="0" y="38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" name="Freeform 95">
              <a:extLst>
                <a:ext uri="{FF2B5EF4-FFF2-40B4-BE49-F238E27FC236}">
                  <a16:creationId xmlns:a16="http://schemas.microsoft.com/office/drawing/2014/main" id="{08D7E17B-C2A6-44E0-8EB4-9D6F599ADC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90388" y="6015983"/>
              <a:ext cx="541557" cy="399510"/>
            </a:xfrm>
            <a:custGeom>
              <a:avLst/>
              <a:gdLst>
                <a:gd name="T0" fmla="*/ 17 w 61"/>
                <a:gd name="T1" fmla="*/ 1 h 45"/>
                <a:gd name="T2" fmla="*/ 17 w 61"/>
                <a:gd name="T3" fmla="*/ 2 h 45"/>
                <a:gd name="T4" fmla="*/ 29 w 61"/>
                <a:gd name="T5" fmla="*/ 6 h 45"/>
                <a:gd name="T6" fmla="*/ 47 w 61"/>
                <a:gd name="T7" fmla="*/ 2 h 45"/>
                <a:gd name="T8" fmla="*/ 59 w 61"/>
                <a:gd name="T9" fmla="*/ 40 h 45"/>
                <a:gd name="T10" fmla="*/ 49 w 61"/>
                <a:gd name="T11" fmla="*/ 44 h 45"/>
                <a:gd name="T12" fmla="*/ 47 w 61"/>
                <a:gd name="T13" fmla="*/ 41 h 45"/>
                <a:gd name="T14" fmla="*/ 36 w 61"/>
                <a:gd name="T15" fmla="*/ 9 h 45"/>
                <a:gd name="T16" fmla="*/ 28 w 61"/>
                <a:gd name="T17" fmla="*/ 10 h 45"/>
                <a:gd name="T18" fmla="*/ 22 w 61"/>
                <a:gd name="T19" fmla="*/ 25 h 45"/>
                <a:gd name="T20" fmla="*/ 17 w 61"/>
                <a:gd name="T21" fmla="*/ 43 h 45"/>
                <a:gd name="T22" fmla="*/ 16 w 61"/>
                <a:gd name="T23" fmla="*/ 44 h 45"/>
                <a:gd name="T24" fmla="*/ 2 w 61"/>
                <a:gd name="T25" fmla="*/ 38 h 45"/>
                <a:gd name="T26" fmla="*/ 17 w 61"/>
                <a:gd name="T27" fmla="*/ 2 h 45"/>
                <a:gd name="T28" fmla="*/ 17 w 61"/>
                <a:gd name="T29" fmla="*/ 1 h 45"/>
                <a:gd name="T30" fmla="*/ 17 w 61"/>
                <a:gd name="T31" fmla="*/ 2 h 45"/>
                <a:gd name="T32" fmla="*/ 17 w 61"/>
                <a:gd name="T33" fmla="*/ 1 h 45"/>
                <a:gd name="T34" fmla="*/ 16 w 61"/>
                <a:gd name="T35" fmla="*/ 1 h 45"/>
                <a:gd name="T36" fmla="*/ 0 w 61"/>
                <a:gd name="T37" fmla="*/ 39 h 45"/>
                <a:gd name="T38" fmla="*/ 16 w 61"/>
                <a:gd name="T39" fmla="*/ 45 h 45"/>
                <a:gd name="T40" fmla="*/ 18 w 61"/>
                <a:gd name="T41" fmla="*/ 43 h 45"/>
                <a:gd name="T42" fmla="*/ 24 w 61"/>
                <a:gd name="T43" fmla="*/ 25 h 45"/>
                <a:gd name="T44" fmla="*/ 29 w 61"/>
                <a:gd name="T45" fmla="*/ 11 h 45"/>
                <a:gd name="T46" fmla="*/ 35 w 61"/>
                <a:gd name="T47" fmla="*/ 10 h 45"/>
                <a:gd name="T48" fmla="*/ 46 w 61"/>
                <a:gd name="T49" fmla="*/ 42 h 45"/>
                <a:gd name="T50" fmla="*/ 49 w 61"/>
                <a:gd name="T51" fmla="*/ 45 h 45"/>
                <a:gd name="T52" fmla="*/ 61 w 61"/>
                <a:gd name="T53" fmla="*/ 41 h 45"/>
                <a:gd name="T54" fmla="*/ 48 w 61"/>
                <a:gd name="T55" fmla="*/ 1 h 45"/>
                <a:gd name="T56" fmla="*/ 29 w 61"/>
                <a:gd name="T57" fmla="*/ 5 h 45"/>
                <a:gd name="T58" fmla="*/ 16 w 61"/>
                <a:gd name="T59" fmla="*/ 0 h 45"/>
                <a:gd name="T60" fmla="*/ 16 w 61"/>
                <a:gd name="T61" fmla="*/ 1 h 45"/>
                <a:gd name="T62" fmla="*/ 17 w 61"/>
                <a:gd name="T63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1" h="45">
                  <a:moveTo>
                    <a:pt x="17" y="1"/>
                  </a:moveTo>
                  <a:lnTo>
                    <a:pt x="17" y="2"/>
                  </a:lnTo>
                  <a:lnTo>
                    <a:pt x="29" y="6"/>
                  </a:lnTo>
                  <a:lnTo>
                    <a:pt x="47" y="2"/>
                  </a:lnTo>
                  <a:lnTo>
                    <a:pt x="59" y="40"/>
                  </a:lnTo>
                  <a:lnTo>
                    <a:pt x="49" y="44"/>
                  </a:lnTo>
                  <a:lnTo>
                    <a:pt x="47" y="41"/>
                  </a:lnTo>
                  <a:lnTo>
                    <a:pt x="36" y="9"/>
                  </a:lnTo>
                  <a:lnTo>
                    <a:pt x="28" y="10"/>
                  </a:lnTo>
                  <a:lnTo>
                    <a:pt x="22" y="25"/>
                  </a:lnTo>
                  <a:lnTo>
                    <a:pt x="17" y="43"/>
                  </a:lnTo>
                  <a:lnTo>
                    <a:pt x="16" y="44"/>
                  </a:lnTo>
                  <a:lnTo>
                    <a:pt x="2" y="38"/>
                  </a:lnTo>
                  <a:lnTo>
                    <a:pt x="17" y="2"/>
                  </a:lnTo>
                  <a:lnTo>
                    <a:pt x="17" y="1"/>
                  </a:lnTo>
                  <a:lnTo>
                    <a:pt x="17" y="2"/>
                  </a:lnTo>
                  <a:lnTo>
                    <a:pt x="17" y="1"/>
                  </a:lnTo>
                  <a:lnTo>
                    <a:pt x="16" y="1"/>
                  </a:lnTo>
                  <a:lnTo>
                    <a:pt x="0" y="39"/>
                  </a:lnTo>
                  <a:lnTo>
                    <a:pt x="16" y="45"/>
                  </a:lnTo>
                  <a:lnTo>
                    <a:pt x="18" y="43"/>
                  </a:lnTo>
                  <a:lnTo>
                    <a:pt x="24" y="25"/>
                  </a:lnTo>
                  <a:lnTo>
                    <a:pt x="29" y="11"/>
                  </a:lnTo>
                  <a:lnTo>
                    <a:pt x="35" y="10"/>
                  </a:lnTo>
                  <a:lnTo>
                    <a:pt x="46" y="42"/>
                  </a:lnTo>
                  <a:lnTo>
                    <a:pt x="49" y="45"/>
                  </a:lnTo>
                  <a:lnTo>
                    <a:pt x="61" y="41"/>
                  </a:lnTo>
                  <a:lnTo>
                    <a:pt x="48" y="1"/>
                  </a:lnTo>
                  <a:lnTo>
                    <a:pt x="29" y="5"/>
                  </a:lnTo>
                  <a:lnTo>
                    <a:pt x="16" y="0"/>
                  </a:lnTo>
                  <a:lnTo>
                    <a:pt x="16" y="1"/>
                  </a:lnTo>
                  <a:lnTo>
                    <a:pt x="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" name="Freeform 96">
              <a:extLst>
                <a:ext uri="{FF2B5EF4-FFF2-40B4-BE49-F238E27FC236}">
                  <a16:creationId xmlns:a16="http://schemas.microsoft.com/office/drawing/2014/main" id="{E931D261-3D3A-4B28-9755-075FBDA0EC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310490" y="5394528"/>
              <a:ext cx="701360" cy="1047596"/>
            </a:xfrm>
            <a:custGeom>
              <a:avLst/>
              <a:gdLst>
                <a:gd name="T0" fmla="*/ 207 w 220"/>
                <a:gd name="T1" fmla="*/ 305 h 329"/>
                <a:gd name="T2" fmla="*/ 181 w 220"/>
                <a:gd name="T3" fmla="*/ 294 h 329"/>
                <a:gd name="T4" fmla="*/ 152 w 220"/>
                <a:gd name="T5" fmla="*/ 222 h 329"/>
                <a:gd name="T6" fmla="*/ 129 w 220"/>
                <a:gd name="T7" fmla="*/ 218 h 329"/>
                <a:gd name="T8" fmla="*/ 155 w 220"/>
                <a:gd name="T9" fmla="*/ 284 h 329"/>
                <a:gd name="T10" fmla="*/ 161 w 220"/>
                <a:gd name="T11" fmla="*/ 301 h 329"/>
                <a:gd name="T12" fmla="*/ 150 w 220"/>
                <a:gd name="T13" fmla="*/ 328 h 329"/>
                <a:gd name="T14" fmla="*/ 113 w 220"/>
                <a:gd name="T15" fmla="*/ 234 h 329"/>
                <a:gd name="T16" fmla="*/ 75 w 220"/>
                <a:gd name="T17" fmla="*/ 329 h 329"/>
                <a:gd name="T18" fmla="*/ 61 w 220"/>
                <a:gd name="T19" fmla="*/ 317 h 329"/>
                <a:gd name="T20" fmla="*/ 61 w 220"/>
                <a:gd name="T21" fmla="*/ 309 h 329"/>
                <a:gd name="T22" fmla="*/ 86 w 220"/>
                <a:gd name="T23" fmla="*/ 247 h 329"/>
                <a:gd name="T24" fmla="*/ 94 w 220"/>
                <a:gd name="T25" fmla="*/ 224 h 329"/>
                <a:gd name="T26" fmla="*/ 88 w 220"/>
                <a:gd name="T27" fmla="*/ 212 h 329"/>
                <a:gd name="T28" fmla="*/ 76 w 220"/>
                <a:gd name="T29" fmla="*/ 217 h 329"/>
                <a:gd name="T30" fmla="*/ 45 w 220"/>
                <a:gd name="T31" fmla="*/ 293 h 329"/>
                <a:gd name="T32" fmla="*/ 19 w 220"/>
                <a:gd name="T33" fmla="*/ 306 h 329"/>
                <a:gd name="T34" fmla="*/ 23 w 220"/>
                <a:gd name="T35" fmla="*/ 293 h 329"/>
                <a:gd name="T36" fmla="*/ 55 w 220"/>
                <a:gd name="T37" fmla="*/ 212 h 329"/>
                <a:gd name="T38" fmla="*/ 53 w 220"/>
                <a:gd name="T39" fmla="*/ 199 h 329"/>
                <a:gd name="T40" fmla="*/ 24 w 220"/>
                <a:gd name="T41" fmla="*/ 171 h 329"/>
                <a:gd name="T42" fmla="*/ 15 w 220"/>
                <a:gd name="T43" fmla="*/ 155 h 329"/>
                <a:gd name="T44" fmla="*/ 5 w 220"/>
                <a:gd name="T45" fmla="*/ 102 h 329"/>
                <a:gd name="T46" fmla="*/ 16 w 220"/>
                <a:gd name="T47" fmla="*/ 63 h 329"/>
                <a:gd name="T48" fmla="*/ 67 w 220"/>
                <a:gd name="T49" fmla="*/ 13 h 329"/>
                <a:gd name="T50" fmla="*/ 104 w 220"/>
                <a:gd name="T51" fmla="*/ 3 h 329"/>
                <a:gd name="T52" fmla="*/ 173 w 220"/>
                <a:gd name="T53" fmla="*/ 21 h 329"/>
                <a:gd name="T54" fmla="*/ 202 w 220"/>
                <a:gd name="T55" fmla="*/ 48 h 329"/>
                <a:gd name="T56" fmla="*/ 207 w 220"/>
                <a:gd name="T57" fmla="*/ 56 h 329"/>
                <a:gd name="T58" fmla="*/ 220 w 220"/>
                <a:gd name="T59" fmla="*/ 111 h 329"/>
                <a:gd name="T60" fmla="*/ 207 w 220"/>
                <a:gd name="T61" fmla="*/ 163 h 329"/>
                <a:gd name="T62" fmla="*/ 202 w 220"/>
                <a:gd name="T63" fmla="*/ 171 h 329"/>
                <a:gd name="T64" fmla="*/ 173 w 220"/>
                <a:gd name="T65" fmla="*/ 199 h 329"/>
                <a:gd name="T66" fmla="*/ 171 w 220"/>
                <a:gd name="T67" fmla="*/ 212 h 329"/>
                <a:gd name="T68" fmla="*/ 203 w 220"/>
                <a:gd name="T69" fmla="*/ 295 h 329"/>
                <a:gd name="T70" fmla="*/ 207 w 220"/>
                <a:gd name="T71" fmla="*/ 305 h 329"/>
                <a:gd name="T72" fmla="*/ 86 w 220"/>
                <a:gd name="T73" fmla="*/ 33 h 329"/>
                <a:gd name="T74" fmla="*/ 59 w 220"/>
                <a:gd name="T75" fmla="*/ 48 h 329"/>
                <a:gd name="T76" fmla="*/ 51 w 220"/>
                <a:gd name="T77" fmla="*/ 56 h 329"/>
                <a:gd name="T78" fmla="*/ 35 w 220"/>
                <a:gd name="T79" fmla="*/ 82 h 329"/>
                <a:gd name="T80" fmla="*/ 32 w 220"/>
                <a:gd name="T81" fmla="*/ 95 h 329"/>
                <a:gd name="T82" fmla="*/ 32 w 220"/>
                <a:gd name="T83" fmla="*/ 125 h 329"/>
                <a:gd name="T84" fmla="*/ 35 w 220"/>
                <a:gd name="T85" fmla="*/ 136 h 329"/>
                <a:gd name="T86" fmla="*/ 51 w 220"/>
                <a:gd name="T87" fmla="*/ 164 h 329"/>
                <a:gd name="T88" fmla="*/ 59 w 220"/>
                <a:gd name="T89" fmla="*/ 172 h 329"/>
                <a:gd name="T90" fmla="*/ 86 w 220"/>
                <a:gd name="T91" fmla="*/ 188 h 329"/>
                <a:gd name="T92" fmla="*/ 98 w 220"/>
                <a:gd name="T93" fmla="*/ 191 h 329"/>
                <a:gd name="T94" fmla="*/ 128 w 220"/>
                <a:gd name="T95" fmla="*/ 191 h 329"/>
                <a:gd name="T96" fmla="*/ 141 w 220"/>
                <a:gd name="T97" fmla="*/ 188 h 329"/>
                <a:gd name="T98" fmla="*/ 167 w 220"/>
                <a:gd name="T99" fmla="*/ 172 h 329"/>
                <a:gd name="T100" fmla="*/ 175 w 220"/>
                <a:gd name="T101" fmla="*/ 164 h 329"/>
                <a:gd name="T102" fmla="*/ 191 w 220"/>
                <a:gd name="T103" fmla="*/ 137 h 329"/>
                <a:gd name="T104" fmla="*/ 194 w 220"/>
                <a:gd name="T105" fmla="*/ 125 h 329"/>
                <a:gd name="T106" fmla="*/ 194 w 220"/>
                <a:gd name="T107" fmla="*/ 95 h 329"/>
                <a:gd name="T108" fmla="*/ 191 w 220"/>
                <a:gd name="T109" fmla="*/ 82 h 329"/>
                <a:gd name="T110" fmla="*/ 176 w 220"/>
                <a:gd name="T111" fmla="*/ 56 h 329"/>
                <a:gd name="T112" fmla="*/ 167 w 220"/>
                <a:gd name="T113" fmla="*/ 47 h 329"/>
                <a:gd name="T114" fmla="*/ 141 w 220"/>
                <a:gd name="T115" fmla="*/ 32 h 329"/>
                <a:gd name="T116" fmla="*/ 128 w 220"/>
                <a:gd name="T117" fmla="*/ 29 h 329"/>
                <a:gd name="T118" fmla="*/ 97 w 220"/>
                <a:gd name="T119" fmla="*/ 29 h 329"/>
                <a:gd name="T120" fmla="*/ 86 w 220"/>
                <a:gd name="T121" fmla="*/ 33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20" h="329">
                  <a:moveTo>
                    <a:pt x="207" y="305"/>
                  </a:moveTo>
                  <a:cubicBezTo>
                    <a:pt x="188" y="310"/>
                    <a:pt x="188" y="310"/>
                    <a:pt x="181" y="294"/>
                  </a:cubicBezTo>
                  <a:cubicBezTo>
                    <a:pt x="171" y="270"/>
                    <a:pt x="162" y="246"/>
                    <a:pt x="152" y="222"/>
                  </a:cubicBezTo>
                  <a:cubicBezTo>
                    <a:pt x="145" y="207"/>
                    <a:pt x="143" y="207"/>
                    <a:pt x="129" y="218"/>
                  </a:cubicBezTo>
                  <a:cubicBezTo>
                    <a:pt x="137" y="240"/>
                    <a:pt x="146" y="262"/>
                    <a:pt x="155" y="284"/>
                  </a:cubicBezTo>
                  <a:cubicBezTo>
                    <a:pt x="157" y="290"/>
                    <a:pt x="159" y="295"/>
                    <a:pt x="161" y="301"/>
                  </a:cubicBezTo>
                  <a:cubicBezTo>
                    <a:pt x="168" y="318"/>
                    <a:pt x="168" y="318"/>
                    <a:pt x="150" y="328"/>
                  </a:cubicBezTo>
                  <a:cubicBezTo>
                    <a:pt x="138" y="298"/>
                    <a:pt x="126" y="267"/>
                    <a:pt x="113" y="234"/>
                  </a:cubicBezTo>
                  <a:cubicBezTo>
                    <a:pt x="100" y="267"/>
                    <a:pt x="88" y="297"/>
                    <a:pt x="75" y="329"/>
                  </a:cubicBezTo>
                  <a:cubicBezTo>
                    <a:pt x="70" y="325"/>
                    <a:pt x="65" y="322"/>
                    <a:pt x="61" y="317"/>
                  </a:cubicBezTo>
                  <a:cubicBezTo>
                    <a:pt x="60" y="316"/>
                    <a:pt x="61" y="312"/>
                    <a:pt x="61" y="309"/>
                  </a:cubicBezTo>
                  <a:cubicBezTo>
                    <a:pt x="69" y="289"/>
                    <a:pt x="78" y="268"/>
                    <a:pt x="86" y="247"/>
                  </a:cubicBezTo>
                  <a:cubicBezTo>
                    <a:pt x="89" y="240"/>
                    <a:pt x="91" y="232"/>
                    <a:pt x="94" y="224"/>
                  </a:cubicBezTo>
                  <a:cubicBezTo>
                    <a:pt x="98" y="217"/>
                    <a:pt x="94" y="214"/>
                    <a:pt x="88" y="212"/>
                  </a:cubicBezTo>
                  <a:cubicBezTo>
                    <a:pt x="82" y="209"/>
                    <a:pt x="79" y="210"/>
                    <a:pt x="76" y="217"/>
                  </a:cubicBezTo>
                  <a:cubicBezTo>
                    <a:pt x="66" y="242"/>
                    <a:pt x="55" y="268"/>
                    <a:pt x="45" y="293"/>
                  </a:cubicBezTo>
                  <a:cubicBezTo>
                    <a:pt x="38" y="310"/>
                    <a:pt x="38" y="310"/>
                    <a:pt x="19" y="306"/>
                  </a:cubicBezTo>
                  <a:cubicBezTo>
                    <a:pt x="20" y="301"/>
                    <a:pt x="21" y="297"/>
                    <a:pt x="23" y="293"/>
                  </a:cubicBezTo>
                  <a:cubicBezTo>
                    <a:pt x="34" y="266"/>
                    <a:pt x="44" y="239"/>
                    <a:pt x="55" y="212"/>
                  </a:cubicBezTo>
                  <a:cubicBezTo>
                    <a:pt x="57" y="207"/>
                    <a:pt x="57" y="204"/>
                    <a:pt x="53" y="199"/>
                  </a:cubicBezTo>
                  <a:cubicBezTo>
                    <a:pt x="43" y="190"/>
                    <a:pt x="35" y="179"/>
                    <a:pt x="24" y="171"/>
                  </a:cubicBezTo>
                  <a:cubicBezTo>
                    <a:pt x="20" y="167"/>
                    <a:pt x="16" y="160"/>
                    <a:pt x="15" y="155"/>
                  </a:cubicBezTo>
                  <a:cubicBezTo>
                    <a:pt x="15" y="136"/>
                    <a:pt x="0" y="121"/>
                    <a:pt x="5" y="102"/>
                  </a:cubicBezTo>
                  <a:cubicBezTo>
                    <a:pt x="9" y="89"/>
                    <a:pt x="11" y="74"/>
                    <a:pt x="16" y="63"/>
                  </a:cubicBezTo>
                  <a:cubicBezTo>
                    <a:pt x="27" y="41"/>
                    <a:pt x="45" y="23"/>
                    <a:pt x="67" y="13"/>
                  </a:cubicBezTo>
                  <a:cubicBezTo>
                    <a:pt x="78" y="8"/>
                    <a:pt x="92" y="4"/>
                    <a:pt x="104" y="3"/>
                  </a:cubicBezTo>
                  <a:cubicBezTo>
                    <a:pt x="128" y="0"/>
                    <a:pt x="153" y="7"/>
                    <a:pt x="173" y="21"/>
                  </a:cubicBezTo>
                  <a:cubicBezTo>
                    <a:pt x="184" y="28"/>
                    <a:pt x="191" y="41"/>
                    <a:pt x="202" y="48"/>
                  </a:cubicBezTo>
                  <a:cubicBezTo>
                    <a:pt x="204" y="50"/>
                    <a:pt x="206" y="53"/>
                    <a:pt x="207" y="56"/>
                  </a:cubicBezTo>
                  <a:cubicBezTo>
                    <a:pt x="212" y="74"/>
                    <a:pt x="220" y="92"/>
                    <a:pt x="220" y="111"/>
                  </a:cubicBezTo>
                  <a:cubicBezTo>
                    <a:pt x="220" y="128"/>
                    <a:pt x="212" y="146"/>
                    <a:pt x="207" y="163"/>
                  </a:cubicBezTo>
                  <a:cubicBezTo>
                    <a:pt x="206" y="166"/>
                    <a:pt x="204" y="169"/>
                    <a:pt x="202" y="171"/>
                  </a:cubicBezTo>
                  <a:cubicBezTo>
                    <a:pt x="191" y="179"/>
                    <a:pt x="183" y="189"/>
                    <a:pt x="173" y="199"/>
                  </a:cubicBezTo>
                  <a:cubicBezTo>
                    <a:pt x="169" y="204"/>
                    <a:pt x="168" y="206"/>
                    <a:pt x="171" y="212"/>
                  </a:cubicBezTo>
                  <a:cubicBezTo>
                    <a:pt x="182" y="239"/>
                    <a:pt x="192" y="267"/>
                    <a:pt x="203" y="295"/>
                  </a:cubicBezTo>
                  <a:cubicBezTo>
                    <a:pt x="205" y="298"/>
                    <a:pt x="206" y="301"/>
                    <a:pt x="207" y="305"/>
                  </a:cubicBezTo>
                  <a:close/>
                  <a:moveTo>
                    <a:pt x="86" y="33"/>
                  </a:moveTo>
                  <a:cubicBezTo>
                    <a:pt x="73" y="32"/>
                    <a:pt x="65" y="37"/>
                    <a:pt x="59" y="48"/>
                  </a:cubicBezTo>
                  <a:cubicBezTo>
                    <a:pt x="57" y="51"/>
                    <a:pt x="54" y="54"/>
                    <a:pt x="51" y="56"/>
                  </a:cubicBezTo>
                  <a:cubicBezTo>
                    <a:pt x="40" y="62"/>
                    <a:pt x="35" y="70"/>
                    <a:pt x="35" y="82"/>
                  </a:cubicBezTo>
                  <a:cubicBezTo>
                    <a:pt x="35" y="86"/>
                    <a:pt x="34" y="91"/>
                    <a:pt x="32" y="95"/>
                  </a:cubicBezTo>
                  <a:cubicBezTo>
                    <a:pt x="26" y="105"/>
                    <a:pt x="26" y="115"/>
                    <a:pt x="32" y="125"/>
                  </a:cubicBezTo>
                  <a:cubicBezTo>
                    <a:pt x="34" y="128"/>
                    <a:pt x="35" y="133"/>
                    <a:pt x="35" y="136"/>
                  </a:cubicBezTo>
                  <a:cubicBezTo>
                    <a:pt x="35" y="149"/>
                    <a:pt x="40" y="158"/>
                    <a:pt x="51" y="164"/>
                  </a:cubicBezTo>
                  <a:cubicBezTo>
                    <a:pt x="54" y="166"/>
                    <a:pt x="57" y="168"/>
                    <a:pt x="59" y="172"/>
                  </a:cubicBezTo>
                  <a:cubicBezTo>
                    <a:pt x="65" y="182"/>
                    <a:pt x="74" y="188"/>
                    <a:pt x="86" y="188"/>
                  </a:cubicBezTo>
                  <a:cubicBezTo>
                    <a:pt x="90" y="188"/>
                    <a:pt x="94" y="189"/>
                    <a:pt x="98" y="191"/>
                  </a:cubicBezTo>
                  <a:cubicBezTo>
                    <a:pt x="108" y="196"/>
                    <a:pt x="117" y="196"/>
                    <a:pt x="128" y="191"/>
                  </a:cubicBezTo>
                  <a:cubicBezTo>
                    <a:pt x="132" y="189"/>
                    <a:pt x="136" y="188"/>
                    <a:pt x="141" y="188"/>
                  </a:cubicBezTo>
                  <a:cubicBezTo>
                    <a:pt x="152" y="187"/>
                    <a:pt x="161" y="182"/>
                    <a:pt x="167" y="172"/>
                  </a:cubicBezTo>
                  <a:cubicBezTo>
                    <a:pt x="169" y="169"/>
                    <a:pt x="172" y="166"/>
                    <a:pt x="175" y="164"/>
                  </a:cubicBezTo>
                  <a:cubicBezTo>
                    <a:pt x="185" y="158"/>
                    <a:pt x="190" y="149"/>
                    <a:pt x="191" y="137"/>
                  </a:cubicBezTo>
                  <a:cubicBezTo>
                    <a:pt x="191" y="133"/>
                    <a:pt x="192" y="128"/>
                    <a:pt x="194" y="125"/>
                  </a:cubicBezTo>
                  <a:cubicBezTo>
                    <a:pt x="200" y="114"/>
                    <a:pt x="200" y="105"/>
                    <a:pt x="194" y="95"/>
                  </a:cubicBezTo>
                  <a:cubicBezTo>
                    <a:pt x="192" y="91"/>
                    <a:pt x="191" y="86"/>
                    <a:pt x="191" y="82"/>
                  </a:cubicBezTo>
                  <a:cubicBezTo>
                    <a:pt x="190" y="71"/>
                    <a:pt x="186" y="62"/>
                    <a:pt x="176" y="56"/>
                  </a:cubicBezTo>
                  <a:cubicBezTo>
                    <a:pt x="172" y="54"/>
                    <a:pt x="169" y="51"/>
                    <a:pt x="167" y="47"/>
                  </a:cubicBezTo>
                  <a:cubicBezTo>
                    <a:pt x="160" y="37"/>
                    <a:pt x="152" y="32"/>
                    <a:pt x="141" y="32"/>
                  </a:cubicBezTo>
                  <a:cubicBezTo>
                    <a:pt x="137" y="32"/>
                    <a:pt x="132" y="31"/>
                    <a:pt x="128" y="29"/>
                  </a:cubicBezTo>
                  <a:cubicBezTo>
                    <a:pt x="118" y="23"/>
                    <a:pt x="108" y="23"/>
                    <a:pt x="97" y="29"/>
                  </a:cubicBezTo>
                  <a:cubicBezTo>
                    <a:pt x="94" y="31"/>
                    <a:pt x="90" y="32"/>
                    <a:pt x="86" y="33"/>
                  </a:cubicBezTo>
                  <a:close/>
                </a:path>
              </a:pathLst>
            </a:custGeom>
            <a:solidFill>
              <a:srgbClr val="E306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" name="Freeform 97">
              <a:extLst>
                <a:ext uri="{FF2B5EF4-FFF2-40B4-BE49-F238E27FC236}">
                  <a16:creationId xmlns:a16="http://schemas.microsoft.com/office/drawing/2014/main" id="{F17A12D9-F290-4818-A37C-05877420EAE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319365" y="5394528"/>
              <a:ext cx="701360" cy="1056477"/>
            </a:xfrm>
            <a:custGeom>
              <a:avLst/>
              <a:gdLst>
                <a:gd name="T0" fmla="*/ 188 w 220"/>
                <a:gd name="T1" fmla="*/ 306 h 332"/>
                <a:gd name="T2" fmla="*/ 147 w 220"/>
                <a:gd name="T3" fmla="*/ 212 h 332"/>
                <a:gd name="T4" fmla="*/ 126 w 220"/>
                <a:gd name="T5" fmla="*/ 216 h 332"/>
                <a:gd name="T6" fmla="*/ 157 w 220"/>
                <a:gd name="T7" fmla="*/ 302 h 332"/>
                <a:gd name="T8" fmla="*/ 147 w 220"/>
                <a:gd name="T9" fmla="*/ 327 h 332"/>
                <a:gd name="T10" fmla="*/ 111 w 220"/>
                <a:gd name="T11" fmla="*/ 229 h 332"/>
                <a:gd name="T12" fmla="*/ 75 w 220"/>
                <a:gd name="T13" fmla="*/ 328 h 332"/>
                <a:gd name="T14" fmla="*/ 61 w 220"/>
                <a:gd name="T15" fmla="*/ 316 h 332"/>
                <a:gd name="T16" fmla="*/ 60 w 220"/>
                <a:gd name="T17" fmla="*/ 315 h 332"/>
                <a:gd name="T18" fmla="*/ 96 w 220"/>
                <a:gd name="T19" fmla="*/ 219 h 332"/>
                <a:gd name="T20" fmla="*/ 76 w 220"/>
                <a:gd name="T21" fmla="*/ 210 h 332"/>
                <a:gd name="T22" fmla="*/ 34 w 220"/>
                <a:gd name="T23" fmla="*/ 306 h 332"/>
                <a:gd name="T24" fmla="*/ 18 w 220"/>
                <a:gd name="T25" fmla="*/ 306 h 332"/>
                <a:gd name="T26" fmla="*/ 55 w 220"/>
                <a:gd name="T27" fmla="*/ 202 h 332"/>
                <a:gd name="T28" fmla="*/ 15 w 220"/>
                <a:gd name="T29" fmla="*/ 155 h 332"/>
                <a:gd name="T30" fmla="*/ 16 w 220"/>
                <a:gd name="T31" fmla="*/ 64 h 332"/>
                <a:gd name="T32" fmla="*/ 170 w 220"/>
                <a:gd name="T33" fmla="*/ 22 h 332"/>
                <a:gd name="T34" fmla="*/ 216 w 220"/>
                <a:gd name="T35" fmla="*/ 111 h 332"/>
                <a:gd name="T36" fmla="*/ 199 w 220"/>
                <a:gd name="T37" fmla="*/ 169 h 332"/>
                <a:gd name="T38" fmla="*/ 167 w 220"/>
                <a:gd name="T39" fmla="*/ 213 h 332"/>
                <a:gd name="T40" fmla="*/ 205 w 220"/>
                <a:gd name="T41" fmla="*/ 304 h 332"/>
                <a:gd name="T42" fmla="*/ 170 w 220"/>
                <a:gd name="T43" fmla="*/ 211 h 332"/>
                <a:gd name="T44" fmla="*/ 201 w 220"/>
                <a:gd name="T45" fmla="*/ 173 h 332"/>
                <a:gd name="T46" fmla="*/ 220 w 220"/>
                <a:gd name="T47" fmla="*/ 111 h 332"/>
                <a:gd name="T48" fmla="*/ 172 w 220"/>
                <a:gd name="T49" fmla="*/ 19 h 332"/>
                <a:gd name="T50" fmla="*/ 13 w 220"/>
                <a:gd name="T51" fmla="*/ 62 h 332"/>
                <a:gd name="T52" fmla="*/ 11 w 220"/>
                <a:gd name="T53" fmla="*/ 155 h 332"/>
                <a:gd name="T54" fmla="*/ 52 w 220"/>
                <a:gd name="T55" fmla="*/ 204 h 332"/>
                <a:gd name="T56" fmla="*/ 15 w 220"/>
                <a:gd name="T57" fmla="*/ 305 h 332"/>
                <a:gd name="T58" fmla="*/ 36 w 220"/>
                <a:gd name="T59" fmla="*/ 309 h 332"/>
                <a:gd name="T60" fmla="*/ 78 w 220"/>
                <a:gd name="T61" fmla="*/ 213 h 332"/>
                <a:gd name="T62" fmla="*/ 92 w 220"/>
                <a:gd name="T63" fmla="*/ 219 h 332"/>
                <a:gd name="T64" fmla="*/ 56 w 220"/>
                <a:gd name="T65" fmla="*/ 315 h 332"/>
                <a:gd name="T66" fmla="*/ 75 w 220"/>
                <a:gd name="T67" fmla="*/ 330 h 332"/>
                <a:gd name="T68" fmla="*/ 146 w 220"/>
                <a:gd name="T69" fmla="*/ 329 h 332"/>
                <a:gd name="T70" fmla="*/ 164 w 220"/>
                <a:gd name="T71" fmla="*/ 319 h 332"/>
                <a:gd name="T72" fmla="*/ 129 w 220"/>
                <a:gd name="T73" fmla="*/ 217 h 332"/>
                <a:gd name="T74" fmla="*/ 140 w 220"/>
                <a:gd name="T75" fmla="*/ 212 h 332"/>
                <a:gd name="T76" fmla="*/ 177 w 220"/>
                <a:gd name="T77" fmla="*/ 294 h 332"/>
                <a:gd name="T78" fmla="*/ 206 w 220"/>
                <a:gd name="T79" fmla="*/ 307 h 332"/>
                <a:gd name="T80" fmla="*/ 84 w 220"/>
                <a:gd name="T81" fmla="*/ 33 h 332"/>
                <a:gd name="T82" fmla="*/ 55 w 220"/>
                <a:gd name="T83" fmla="*/ 47 h 332"/>
                <a:gd name="T84" fmla="*/ 28 w 220"/>
                <a:gd name="T85" fmla="*/ 94 h 332"/>
                <a:gd name="T86" fmla="*/ 35 w 220"/>
                <a:gd name="T87" fmla="*/ 153 h 332"/>
                <a:gd name="T88" fmla="*/ 84 w 220"/>
                <a:gd name="T89" fmla="*/ 190 h 332"/>
                <a:gd name="T90" fmla="*/ 139 w 220"/>
                <a:gd name="T91" fmla="*/ 190 h 332"/>
                <a:gd name="T92" fmla="*/ 186 w 220"/>
                <a:gd name="T93" fmla="*/ 154 h 332"/>
                <a:gd name="T94" fmla="*/ 194 w 220"/>
                <a:gd name="T95" fmla="*/ 94 h 332"/>
                <a:gd name="T96" fmla="*/ 166 w 220"/>
                <a:gd name="T97" fmla="*/ 46 h 332"/>
                <a:gd name="T98" fmla="*/ 111 w 220"/>
                <a:gd name="T99" fmla="*/ 22 h 332"/>
                <a:gd name="T100" fmla="*/ 85 w 220"/>
                <a:gd name="T101" fmla="*/ 31 h 332"/>
                <a:gd name="T102" fmla="*/ 111 w 220"/>
                <a:gd name="T103" fmla="*/ 26 h 332"/>
                <a:gd name="T104" fmla="*/ 163 w 220"/>
                <a:gd name="T105" fmla="*/ 48 h 332"/>
                <a:gd name="T106" fmla="*/ 190 w 220"/>
                <a:gd name="T107" fmla="*/ 96 h 332"/>
                <a:gd name="T108" fmla="*/ 183 w 220"/>
                <a:gd name="T109" fmla="*/ 152 h 332"/>
                <a:gd name="T110" fmla="*/ 139 w 220"/>
                <a:gd name="T111" fmla="*/ 186 h 332"/>
                <a:gd name="T112" fmla="*/ 84 w 220"/>
                <a:gd name="T113" fmla="*/ 186 h 332"/>
                <a:gd name="T114" fmla="*/ 39 w 220"/>
                <a:gd name="T115" fmla="*/ 151 h 332"/>
                <a:gd name="T116" fmla="*/ 31 w 220"/>
                <a:gd name="T117" fmla="*/ 96 h 332"/>
                <a:gd name="T118" fmla="*/ 58 w 220"/>
                <a:gd name="T119" fmla="*/ 49 h 332"/>
                <a:gd name="T120" fmla="*/ 85 w 220"/>
                <a:gd name="T121" fmla="*/ 35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20" h="332">
                  <a:moveTo>
                    <a:pt x="205" y="305"/>
                  </a:moveTo>
                  <a:cubicBezTo>
                    <a:pt x="205" y="304"/>
                    <a:pt x="205" y="304"/>
                    <a:pt x="205" y="304"/>
                  </a:cubicBezTo>
                  <a:cubicBezTo>
                    <a:pt x="198" y="305"/>
                    <a:pt x="194" y="306"/>
                    <a:pt x="191" y="306"/>
                  </a:cubicBezTo>
                  <a:cubicBezTo>
                    <a:pt x="189" y="306"/>
                    <a:pt x="189" y="306"/>
                    <a:pt x="188" y="306"/>
                  </a:cubicBezTo>
                  <a:cubicBezTo>
                    <a:pt x="187" y="305"/>
                    <a:pt x="186" y="304"/>
                    <a:pt x="185" y="302"/>
                  </a:cubicBezTo>
                  <a:cubicBezTo>
                    <a:pt x="184" y="300"/>
                    <a:pt x="182" y="297"/>
                    <a:pt x="181" y="293"/>
                  </a:cubicBezTo>
                  <a:cubicBezTo>
                    <a:pt x="171" y="269"/>
                    <a:pt x="162" y="245"/>
                    <a:pt x="151" y="221"/>
                  </a:cubicBezTo>
                  <a:cubicBezTo>
                    <a:pt x="150" y="217"/>
                    <a:pt x="148" y="214"/>
                    <a:pt x="147" y="212"/>
                  </a:cubicBezTo>
                  <a:cubicBezTo>
                    <a:pt x="146" y="211"/>
                    <a:pt x="145" y="210"/>
                    <a:pt x="144" y="209"/>
                  </a:cubicBezTo>
                  <a:cubicBezTo>
                    <a:pt x="143" y="209"/>
                    <a:pt x="142" y="208"/>
                    <a:pt x="140" y="208"/>
                  </a:cubicBezTo>
                  <a:cubicBezTo>
                    <a:pt x="138" y="208"/>
                    <a:pt x="136" y="209"/>
                    <a:pt x="134" y="210"/>
                  </a:cubicBezTo>
                  <a:cubicBezTo>
                    <a:pt x="132" y="212"/>
                    <a:pt x="129" y="213"/>
                    <a:pt x="126" y="216"/>
                  </a:cubicBezTo>
                  <a:cubicBezTo>
                    <a:pt x="124" y="217"/>
                    <a:pt x="124" y="217"/>
                    <a:pt x="124" y="217"/>
                  </a:cubicBezTo>
                  <a:cubicBezTo>
                    <a:pt x="125" y="218"/>
                    <a:pt x="125" y="218"/>
                    <a:pt x="125" y="218"/>
                  </a:cubicBezTo>
                  <a:cubicBezTo>
                    <a:pt x="133" y="240"/>
                    <a:pt x="142" y="263"/>
                    <a:pt x="151" y="285"/>
                  </a:cubicBezTo>
                  <a:cubicBezTo>
                    <a:pt x="153" y="291"/>
                    <a:pt x="155" y="296"/>
                    <a:pt x="157" y="302"/>
                  </a:cubicBezTo>
                  <a:cubicBezTo>
                    <a:pt x="160" y="308"/>
                    <a:pt x="161" y="312"/>
                    <a:pt x="161" y="315"/>
                  </a:cubicBezTo>
                  <a:cubicBezTo>
                    <a:pt x="161" y="316"/>
                    <a:pt x="161" y="316"/>
                    <a:pt x="161" y="317"/>
                  </a:cubicBezTo>
                  <a:cubicBezTo>
                    <a:pt x="160" y="318"/>
                    <a:pt x="159" y="319"/>
                    <a:pt x="157" y="321"/>
                  </a:cubicBezTo>
                  <a:cubicBezTo>
                    <a:pt x="154" y="322"/>
                    <a:pt x="151" y="324"/>
                    <a:pt x="147" y="327"/>
                  </a:cubicBezTo>
                  <a:cubicBezTo>
                    <a:pt x="148" y="328"/>
                    <a:pt x="148" y="328"/>
                    <a:pt x="148" y="328"/>
                  </a:cubicBezTo>
                  <a:cubicBezTo>
                    <a:pt x="150" y="328"/>
                    <a:pt x="150" y="328"/>
                    <a:pt x="150" y="328"/>
                  </a:cubicBezTo>
                  <a:cubicBezTo>
                    <a:pt x="138" y="297"/>
                    <a:pt x="126" y="266"/>
                    <a:pt x="113" y="234"/>
                  </a:cubicBezTo>
                  <a:cubicBezTo>
                    <a:pt x="111" y="229"/>
                    <a:pt x="111" y="229"/>
                    <a:pt x="111" y="229"/>
                  </a:cubicBezTo>
                  <a:cubicBezTo>
                    <a:pt x="109" y="234"/>
                    <a:pt x="109" y="234"/>
                    <a:pt x="109" y="234"/>
                  </a:cubicBezTo>
                  <a:cubicBezTo>
                    <a:pt x="96" y="266"/>
                    <a:pt x="84" y="297"/>
                    <a:pt x="71" y="328"/>
                  </a:cubicBezTo>
                  <a:cubicBezTo>
                    <a:pt x="73" y="329"/>
                    <a:pt x="73" y="329"/>
                    <a:pt x="73" y="329"/>
                  </a:cubicBezTo>
                  <a:cubicBezTo>
                    <a:pt x="75" y="328"/>
                    <a:pt x="75" y="328"/>
                    <a:pt x="75" y="328"/>
                  </a:cubicBezTo>
                  <a:cubicBezTo>
                    <a:pt x="69" y="323"/>
                    <a:pt x="64" y="320"/>
                    <a:pt x="61" y="316"/>
                  </a:cubicBezTo>
                  <a:cubicBezTo>
                    <a:pt x="60" y="316"/>
                    <a:pt x="60" y="316"/>
                    <a:pt x="60" y="316"/>
                  </a:cubicBezTo>
                  <a:cubicBezTo>
                    <a:pt x="61" y="316"/>
                    <a:pt x="61" y="316"/>
                    <a:pt x="61" y="316"/>
                  </a:cubicBezTo>
                  <a:cubicBezTo>
                    <a:pt x="61" y="316"/>
                    <a:pt x="61" y="316"/>
                    <a:pt x="61" y="316"/>
                  </a:cubicBezTo>
                  <a:cubicBezTo>
                    <a:pt x="60" y="316"/>
                    <a:pt x="60" y="316"/>
                    <a:pt x="60" y="316"/>
                  </a:cubicBezTo>
                  <a:cubicBezTo>
                    <a:pt x="61" y="316"/>
                    <a:pt x="61" y="316"/>
                    <a:pt x="61" y="316"/>
                  </a:cubicBezTo>
                  <a:cubicBezTo>
                    <a:pt x="60" y="316"/>
                    <a:pt x="60" y="316"/>
                    <a:pt x="60" y="316"/>
                  </a:cubicBezTo>
                  <a:cubicBezTo>
                    <a:pt x="60" y="315"/>
                    <a:pt x="60" y="315"/>
                    <a:pt x="60" y="315"/>
                  </a:cubicBezTo>
                  <a:cubicBezTo>
                    <a:pt x="60" y="313"/>
                    <a:pt x="61" y="311"/>
                    <a:pt x="61" y="310"/>
                  </a:cubicBezTo>
                  <a:cubicBezTo>
                    <a:pt x="69" y="289"/>
                    <a:pt x="78" y="269"/>
                    <a:pt x="86" y="248"/>
                  </a:cubicBezTo>
                  <a:cubicBezTo>
                    <a:pt x="89" y="240"/>
                    <a:pt x="91" y="232"/>
                    <a:pt x="94" y="225"/>
                  </a:cubicBezTo>
                  <a:cubicBezTo>
                    <a:pt x="95" y="223"/>
                    <a:pt x="96" y="221"/>
                    <a:pt x="96" y="219"/>
                  </a:cubicBezTo>
                  <a:cubicBezTo>
                    <a:pt x="96" y="217"/>
                    <a:pt x="95" y="215"/>
                    <a:pt x="93" y="213"/>
                  </a:cubicBezTo>
                  <a:cubicBezTo>
                    <a:pt x="91" y="212"/>
                    <a:pt x="89" y="211"/>
                    <a:pt x="87" y="210"/>
                  </a:cubicBezTo>
                  <a:cubicBezTo>
                    <a:pt x="85" y="209"/>
                    <a:pt x="83" y="208"/>
                    <a:pt x="81" y="208"/>
                  </a:cubicBezTo>
                  <a:cubicBezTo>
                    <a:pt x="79" y="208"/>
                    <a:pt x="77" y="209"/>
                    <a:pt x="76" y="210"/>
                  </a:cubicBezTo>
                  <a:cubicBezTo>
                    <a:pt x="74" y="212"/>
                    <a:pt x="73" y="214"/>
                    <a:pt x="72" y="216"/>
                  </a:cubicBezTo>
                  <a:cubicBezTo>
                    <a:pt x="62" y="242"/>
                    <a:pt x="51" y="267"/>
                    <a:pt x="41" y="292"/>
                  </a:cubicBezTo>
                  <a:cubicBezTo>
                    <a:pt x="39" y="298"/>
                    <a:pt x="37" y="302"/>
                    <a:pt x="36" y="304"/>
                  </a:cubicBezTo>
                  <a:cubicBezTo>
                    <a:pt x="35" y="305"/>
                    <a:pt x="35" y="305"/>
                    <a:pt x="34" y="306"/>
                  </a:cubicBezTo>
                  <a:cubicBezTo>
                    <a:pt x="33" y="306"/>
                    <a:pt x="32" y="306"/>
                    <a:pt x="31" y="306"/>
                  </a:cubicBezTo>
                  <a:cubicBezTo>
                    <a:pt x="28" y="306"/>
                    <a:pt x="24" y="305"/>
                    <a:pt x="17" y="304"/>
                  </a:cubicBezTo>
                  <a:cubicBezTo>
                    <a:pt x="17" y="306"/>
                    <a:pt x="17" y="306"/>
                    <a:pt x="17" y="306"/>
                  </a:cubicBezTo>
                  <a:cubicBezTo>
                    <a:pt x="18" y="306"/>
                    <a:pt x="18" y="306"/>
                    <a:pt x="18" y="306"/>
                  </a:cubicBezTo>
                  <a:cubicBezTo>
                    <a:pt x="20" y="302"/>
                    <a:pt x="21" y="298"/>
                    <a:pt x="23" y="294"/>
                  </a:cubicBezTo>
                  <a:cubicBezTo>
                    <a:pt x="34" y="267"/>
                    <a:pt x="44" y="240"/>
                    <a:pt x="55" y="213"/>
                  </a:cubicBezTo>
                  <a:cubicBezTo>
                    <a:pt x="56" y="210"/>
                    <a:pt x="57" y="208"/>
                    <a:pt x="57" y="206"/>
                  </a:cubicBezTo>
                  <a:cubicBezTo>
                    <a:pt x="57" y="205"/>
                    <a:pt x="56" y="203"/>
                    <a:pt x="55" y="202"/>
                  </a:cubicBezTo>
                  <a:cubicBezTo>
                    <a:pt x="55" y="200"/>
                    <a:pt x="53" y="199"/>
                    <a:pt x="52" y="198"/>
                  </a:cubicBezTo>
                  <a:cubicBezTo>
                    <a:pt x="43" y="188"/>
                    <a:pt x="34" y="178"/>
                    <a:pt x="24" y="169"/>
                  </a:cubicBezTo>
                  <a:cubicBezTo>
                    <a:pt x="22" y="168"/>
                    <a:pt x="19" y="165"/>
                    <a:pt x="18" y="162"/>
                  </a:cubicBezTo>
                  <a:cubicBezTo>
                    <a:pt x="16" y="160"/>
                    <a:pt x="15" y="157"/>
                    <a:pt x="15" y="155"/>
                  </a:cubicBezTo>
                  <a:cubicBezTo>
                    <a:pt x="15" y="146"/>
                    <a:pt x="12" y="139"/>
                    <a:pt x="10" y="132"/>
                  </a:cubicBezTo>
                  <a:cubicBezTo>
                    <a:pt x="7" y="124"/>
                    <a:pt x="4" y="117"/>
                    <a:pt x="4" y="110"/>
                  </a:cubicBezTo>
                  <a:cubicBezTo>
                    <a:pt x="4" y="108"/>
                    <a:pt x="5" y="105"/>
                    <a:pt x="5" y="102"/>
                  </a:cubicBezTo>
                  <a:cubicBezTo>
                    <a:pt x="9" y="89"/>
                    <a:pt x="11" y="75"/>
                    <a:pt x="16" y="64"/>
                  </a:cubicBezTo>
                  <a:cubicBezTo>
                    <a:pt x="27" y="42"/>
                    <a:pt x="44" y="25"/>
                    <a:pt x="65" y="15"/>
                  </a:cubicBezTo>
                  <a:cubicBezTo>
                    <a:pt x="76" y="10"/>
                    <a:pt x="90" y="6"/>
                    <a:pt x="102" y="5"/>
                  </a:cubicBezTo>
                  <a:cubicBezTo>
                    <a:pt x="105" y="4"/>
                    <a:pt x="108" y="4"/>
                    <a:pt x="111" y="4"/>
                  </a:cubicBezTo>
                  <a:cubicBezTo>
                    <a:pt x="132" y="4"/>
                    <a:pt x="152" y="11"/>
                    <a:pt x="170" y="22"/>
                  </a:cubicBezTo>
                  <a:cubicBezTo>
                    <a:pt x="175" y="26"/>
                    <a:pt x="179" y="31"/>
                    <a:pt x="184" y="36"/>
                  </a:cubicBezTo>
                  <a:cubicBezTo>
                    <a:pt x="188" y="41"/>
                    <a:pt x="193" y="46"/>
                    <a:pt x="199" y="50"/>
                  </a:cubicBezTo>
                  <a:cubicBezTo>
                    <a:pt x="200" y="51"/>
                    <a:pt x="202" y="54"/>
                    <a:pt x="203" y="56"/>
                  </a:cubicBezTo>
                  <a:cubicBezTo>
                    <a:pt x="208" y="75"/>
                    <a:pt x="216" y="93"/>
                    <a:pt x="216" y="111"/>
                  </a:cubicBezTo>
                  <a:cubicBezTo>
                    <a:pt x="216" y="111"/>
                    <a:pt x="216" y="111"/>
                    <a:pt x="216" y="111"/>
                  </a:cubicBezTo>
                  <a:cubicBezTo>
                    <a:pt x="216" y="111"/>
                    <a:pt x="216" y="111"/>
                    <a:pt x="216" y="111"/>
                  </a:cubicBezTo>
                  <a:cubicBezTo>
                    <a:pt x="216" y="128"/>
                    <a:pt x="208" y="145"/>
                    <a:pt x="203" y="162"/>
                  </a:cubicBezTo>
                  <a:cubicBezTo>
                    <a:pt x="203" y="165"/>
                    <a:pt x="201" y="168"/>
                    <a:pt x="199" y="169"/>
                  </a:cubicBezTo>
                  <a:cubicBezTo>
                    <a:pt x="187" y="178"/>
                    <a:pt x="179" y="188"/>
                    <a:pt x="170" y="198"/>
                  </a:cubicBezTo>
                  <a:cubicBezTo>
                    <a:pt x="168" y="199"/>
                    <a:pt x="167" y="200"/>
                    <a:pt x="166" y="202"/>
                  </a:cubicBezTo>
                  <a:cubicBezTo>
                    <a:pt x="166" y="203"/>
                    <a:pt x="165" y="205"/>
                    <a:pt x="165" y="207"/>
                  </a:cubicBezTo>
                  <a:cubicBezTo>
                    <a:pt x="165" y="209"/>
                    <a:pt x="166" y="210"/>
                    <a:pt x="167" y="213"/>
                  </a:cubicBezTo>
                  <a:cubicBezTo>
                    <a:pt x="178" y="240"/>
                    <a:pt x="189" y="268"/>
                    <a:pt x="199" y="296"/>
                  </a:cubicBezTo>
                  <a:cubicBezTo>
                    <a:pt x="201" y="299"/>
                    <a:pt x="202" y="302"/>
                    <a:pt x="203" y="306"/>
                  </a:cubicBezTo>
                  <a:cubicBezTo>
                    <a:pt x="205" y="305"/>
                    <a:pt x="205" y="305"/>
                    <a:pt x="205" y="305"/>
                  </a:cubicBezTo>
                  <a:cubicBezTo>
                    <a:pt x="205" y="304"/>
                    <a:pt x="205" y="304"/>
                    <a:pt x="205" y="304"/>
                  </a:cubicBezTo>
                  <a:cubicBezTo>
                    <a:pt x="205" y="305"/>
                    <a:pt x="205" y="305"/>
                    <a:pt x="205" y="305"/>
                  </a:cubicBezTo>
                  <a:cubicBezTo>
                    <a:pt x="207" y="305"/>
                    <a:pt x="207" y="305"/>
                    <a:pt x="207" y="305"/>
                  </a:cubicBezTo>
                  <a:cubicBezTo>
                    <a:pt x="206" y="301"/>
                    <a:pt x="204" y="297"/>
                    <a:pt x="203" y="294"/>
                  </a:cubicBezTo>
                  <a:cubicBezTo>
                    <a:pt x="192" y="266"/>
                    <a:pt x="181" y="239"/>
                    <a:pt x="170" y="211"/>
                  </a:cubicBezTo>
                  <a:cubicBezTo>
                    <a:pt x="170" y="209"/>
                    <a:pt x="169" y="208"/>
                    <a:pt x="169" y="207"/>
                  </a:cubicBezTo>
                  <a:cubicBezTo>
                    <a:pt x="169" y="206"/>
                    <a:pt x="169" y="205"/>
                    <a:pt x="170" y="204"/>
                  </a:cubicBezTo>
                  <a:cubicBezTo>
                    <a:pt x="171" y="203"/>
                    <a:pt x="171" y="202"/>
                    <a:pt x="173" y="200"/>
                  </a:cubicBezTo>
                  <a:cubicBezTo>
                    <a:pt x="182" y="191"/>
                    <a:pt x="190" y="180"/>
                    <a:pt x="201" y="173"/>
                  </a:cubicBezTo>
                  <a:cubicBezTo>
                    <a:pt x="204" y="170"/>
                    <a:pt x="206" y="167"/>
                    <a:pt x="207" y="163"/>
                  </a:cubicBezTo>
                  <a:cubicBezTo>
                    <a:pt x="212" y="146"/>
                    <a:pt x="220" y="129"/>
                    <a:pt x="220" y="111"/>
                  </a:cubicBezTo>
                  <a:cubicBezTo>
                    <a:pt x="220" y="111"/>
                    <a:pt x="220" y="111"/>
                    <a:pt x="220" y="111"/>
                  </a:cubicBezTo>
                  <a:cubicBezTo>
                    <a:pt x="220" y="111"/>
                    <a:pt x="220" y="111"/>
                    <a:pt x="220" y="111"/>
                  </a:cubicBezTo>
                  <a:cubicBezTo>
                    <a:pt x="220" y="92"/>
                    <a:pt x="212" y="73"/>
                    <a:pt x="207" y="55"/>
                  </a:cubicBezTo>
                  <a:cubicBezTo>
                    <a:pt x="206" y="52"/>
                    <a:pt x="204" y="49"/>
                    <a:pt x="201" y="47"/>
                  </a:cubicBezTo>
                  <a:cubicBezTo>
                    <a:pt x="196" y="43"/>
                    <a:pt x="191" y="38"/>
                    <a:pt x="187" y="33"/>
                  </a:cubicBezTo>
                  <a:cubicBezTo>
                    <a:pt x="182" y="28"/>
                    <a:pt x="178" y="23"/>
                    <a:pt x="172" y="19"/>
                  </a:cubicBezTo>
                  <a:cubicBezTo>
                    <a:pt x="154" y="7"/>
                    <a:pt x="133" y="0"/>
                    <a:pt x="111" y="0"/>
                  </a:cubicBezTo>
                  <a:cubicBezTo>
                    <a:pt x="108" y="0"/>
                    <a:pt x="105" y="1"/>
                    <a:pt x="102" y="1"/>
                  </a:cubicBezTo>
                  <a:cubicBezTo>
                    <a:pt x="89" y="2"/>
                    <a:pt x="75" y="6"/>
                    <a:pt x="64" y="11"/>
                  </a:cubicBezTo>
                  <a:cubicBezTo>
                    <a:pt x="41" y="22"/>
                    <a:pt x="24" y="40"/>
                    <a:pt x="13" y="62"/>
                  </a:cubicBezTo>
                  <a:cubicBezTo>
                    <a:pt x="7" y="74"/>
                    <a:pt x="5" y="88"/>
                    <a:pt x="1" y="101"/>
                  </a:cubicBezTo>
                  <a:cubicBezTo>
                    <a:pt x="1" y="104"/>
                    <a:pt x="0" y="107"/>
                    <a:pt x="0" y="110"/>
                  </a:cubicBezTo>
                  <a:cubicBezTo>
                    <a:pt x="0" y="118"/>
                    <a:pt x="3" y="126"/>
                    <a:pt x="6" y="133"/>
                  </a:cubicBezTo>
                  <a:cubicBezTo>
                    <a:pt x="9" y="140"/>
                    <a:pt x="11" y="147"/>
                    <a:pt x="11" y="155"/>
                  </a:cubicBezTo>
                  <a:cubicBezTo>
                    <a:pt x="11" y="158"/>
                    <a:pt x="13" y="161"/>
                    <a:pt x="14" y="164"/>
                  </a:cubicBezTo>
                  <a:cubicBezTo>
                    <a:pt x="16" y="167"/>
                    <a:pt x="19" y="170"/>
                    <a:pt x="21" y="172"/>
                  </a:cubicBezTo>
                  <a:cubicBezTo>
                    <a:pt x="31" y="181"/>
                    <a:pt x="40" y="191"/>
                    <a:pt x="49" y="200"/>
                  </a:cubicBezTo>
                  <a:cubicBezTo>
                    <a:pt x="50" y="202"/>
                    <a:pt x="51" y="203"/>
                    <a:pt x="52" y="204"/>
                  </a:cubicBezTo>
                  <a:cubicBezTo>
                    <a:pt x="52" y="205"/>
                    <a:pt x="52" y="205"/>
                    <a:pt x="53" y="206"/>
                  </a:cubicBezTo>
                  <a:cubicBezTo>
                    <a:pt x="53" y="208"/>
                    <a:pt x="52" y="209"/>
                    <a:pt x="51" y="211"/>
                  </a:cubicBezTo>
                  <a:cubicBezTo>
                    <a:pt x="40" y="238"/>
                    <a:pt x="30" y="265"/>
                    <a:pt x="19" y="292"/>
                  </a:cubicBezTo>
                  <a:cubicBezTo>
                    <a:pt x="18" y="297"/>
                    <a:pt x="16" y="301"/>
                    <a:pt x="15" y="305"/>
                  </a:cubicBezTo>
                  <a:cubicBezTo>
                    <a:pt x="14" y="307"/>
                    <a:pt x="14" y="307"/>
                    <a:pt x="14" y="307"/>
                  </a:cubicBezTo>
                  <a:cubicBezTo>
                    <a:pt x="16" y="307"/>
                    <a:pt x="16" y="307"/>
                    <a:pt x="16" y="307"/>
                  </a:cubicBezTo>
                  <a:cubicBezTo>
                    <a:pt x="23" y="309"/>
                    <a:pt x="27" y="310"/>
                    <a:pt x="31" y="310"/>
                  </a:cubicBezTo>
                  <a:cubicBezTo>
                    <a:pt x="33" y="310"/>
                    <a:pt x="34" y="310"/>
                    <a:pt x="36" y="309"/>
                  </a:cubicBezTo>
                  <a:cubicBezTo>
                    <a:pt x="38" y="308"/>
                    <a:pt x="39" y="306"/>
                    <a:pt x="41" y="304"/>
                  </a:cubicBezTo>
                  <a:cubicBezTo>
                    <a:pt x="42" y="301"/>
                    <a:pt x="43" y="298"/>
                    <a:pt x="45" y="294"/>
                  </a:cubicBezTo>
                  <a:cubicBezTo>
                    <a:pt x="55" y="268"/>
                    <a:pt x="66" y="243"/>
                    <a:pt x="76" y="218"/>
                  </a:cubicBezTo>
                  <a:cubicBezTo>
                    <a:pt x="77" y="216"/>
                    <a:pt x="77" y="214"/>
                    <a:pt x="78" y="213"/>
                  </a:cubicBezTo>
                  <a:cubicBezTo>
                    <a:pt x="79" y="213"/>
                    <a:pt x="80" y="212"/>
                    <a:pt x="81" y="212"/>
                  </a:cubicBezTo>
                  <a:cubicBezTo>
                    <a:pt x="82" y="212"/>
                    <a:pt x="84" y="213"/>
                    <a:pt x="86" y="214"/>
                  </a:cubicBezTo>
                  <a:cubicBezTo>
                    <a:pt x="88" y="214"/>
                    <a:pt x="89" y="215"/>
                    <a:pt x="90" y="216"/>
                  </a:cubicBezTo>
                  <a:cubicBezTo>
                    <a:pt x="91" y="217"/>
                    <a:pt x="92" y="218"/>
                    <a:pt x="92" y="219"/>
                  </a:cubicBezTo>
                  <a:cubicBezTo>
                    <a:pt x="92" y="220"/>
                    <a:pt x="91" y="222"/>
                    <a:pt x="90" y="224"/>
                  </a:cubicBezTo>
                  <a:cubicBezTo>
                    <a:pt x="87" y="231"/>
                    <a:pt x="85" y="239"/>
                    <a:pt x="82" y="247"/>
                  </a:cubicBezTo>
                  <a:cubicBezTo>
                    <a:pt x="74" y="267"/>
                    <a:pt x="66" y="288"/>
                    <a:pt x="58" y="309"/>
                  </a:cubicBezTo>
                  <a:cubicBezTo>
                    <a:pt x="57" y="310"/>
                    <a:pt x="56" y="313"/>
                    <a:pt x="56" y="315"/>
                  </a:cubicBezTo>
                  <a:cubicBezTo>
                    <a:pt x="56" y="316"/>
                    <a:pt x="56" y="317"/>
                    <a:pt x="58" y="319"/>
                  </a:cubicBezTo>
                  <a:cubicBezTo>
                    <a:pt x="62" y="323"/>
                    <a:pt x="67" y="326"/>
                    <a:pt x="72" y="331"/>
                  </a:cubicBezTo>
                  <a:cubicBezTo>
                    <a:pt x="74" y="332"/>
                    <a:pt x="74" y="332"/>
                    <a:pt x="74" y="332"/>
                  </a:cubicBezTo>
                  <a:cubicBezTo>
                    <a:pt x="75" y="330"/>
                    <a:pt x="75" y="330"/>
                    <a:pt x="75" y="330"/>
                  </a:cubicBezTo>
                  <a:cubicBezTo>
                    <a:pt x="88" y="298"/>
                    <a:pt x="100" y="268"/>
                    <a:pt x="113" y="235"/>
                  </a:cubicBezTo>
                  <a:cubicBezTo>
                    <a:pt x="111" y="234"/>
                    <a:pt x="111" y="234"/>
                    <a:pt x="111" y="234"/>
                  </a:cubicBezTo>
                  <a:cubicBezTo>
                    <a:pt x="109" y="235"/>
                    <a:pt x="109" y="235"/>
                    <a:pt x="109" y="235"/>
                  </a:cubicBezTo>
                  <a:cubicBezTo>
                    <a:pt x="122" y="268"/>
                    <a:pt x="134" y="298"/>
                    <a:pt x="146" y="329"/>
                  </a:cubicBezTo>
                  <a:cubicBezTo>
                    <a:pt x="147" y="331"/>
                    <a:pt x="147" y="331"/>
                    <a:pt x="147" y="331"/>
                  </a:cubicBezTo>
                  <a:cubicBezTo>
                    <a:pt x="149" y="330"/>
                    <a:pt x="149" y="330"/>
                    <a:pt x="149" y="330"/>
                  </a:cubicBezTo>
                  <a:cubicBezTo>
                    <a:pt x="155" y="327"/>
                    <a:pt x="159" y="325"/>
                    <a:pt x="161" y="322"/>
                  </a:cubicBezTo>
                  <a:cubicBezTo>
                    <a:pt x="162" y="321"/>
                    <a:pt x="164" y="320"/>
                    <a:pt x="164" y="319"/>
                  </a:cubicBezTo>
                  <a:cubicBezTo>
                    <a:pt x="165" y="318"/>
                    <a:pt x="165" y="316"/>
                    <a:pt x="165" y="315"/>
                  </a:cubicBezTo>
                  <a:cubicBezTo>
                    <a:pt x="165" y="311"/>
                    <a:pt x="164" y="307"/>
                    <a:pt x="161" y="300"/>
                  </a:cubicBezTo>
                  <a:cubicBezTo>
                    <a:pt x="159" y="295"/>
                    <a:pt x="157" y="289"/>
                    <a:pt x="154" y="283"/>
                  </a:cubicBezTo>
                  <a:cubicBezTo>
                    <a:pt x="146" y="261"/>
                    <a:pt x="137" y="239"/>
                    <a:pt x="129" y="217"/>
                  </a:cubicBezTo>
                  <a:cubicBezTo>
                    <a:pt x="127" y="218"/>
                    <a:pt x="127" y="218"/>
                    <a:pt x="127" y="218"/>
                  </a:cubicBezTo>
                  <a:cubicBezTo>
                    <a:pt x="128" y="219"/>
                    <a:pt x="128" y="219"/>
                    <a:pt x="128" y="219"/>
                  </a:cubicBezTo>
                  <a:cubicBezTo>
                    <a:pt x="131" y="217"/>
                    <a:pt x="134" y="215"/>
                    <a:pt x="136" y="214"/>
                  </a:cubicBezTo>
                  <a:cubicBezTo>
                    <a:pt x="138" y="213"/>
                    <a:pt x="139" y="212"/>
                    <a:pt x="140" y="212"/>
                  </a:cubicBezTo>
                  <a:cubicBezTo>
                    <a:pt x="141" y="212"/>
                    <a:pt x="141" y="212"/>
                    <a:pt x="142" y="213"/>
                  </a:cubicBezTo>
                  <a:cubicBezTo>
                    <a:pt x="143" y="213"/>
                    <a:pt x="143" y="214"/>
                    <a:pt x="144" y="216"/>
                  </a:cubicBezTo>
                  <a:cubicBezTo>
                    <a:pt x="145" y="217"/>
                    <a:pt x="147" y="220"/>
                    <a:pt x="148" y="223"/>
                  </a:cubicBezTo>
                  <a:cubicBezTo>
                    <a:pt x="158" y="246"/>
                    <a:pt x="167" y="270"/>
                    <a:pt x="177" y="294"/>
                  </a:cubicBezTo>
                  <a:cubicBezTo>
                    <a:pt x="179" y="300"/>
                    <a:pt x="181" y="303"/>
                    <a:pt x="183" y="306"/>
                  </a:cubicBezTo>
                  <a:cubicBezTo>
                    <a:pt x="184" y="307"/>
                    <a:pt x="185" y="308"/>
                    <a:pt x="186" y="309"/>
                  </a:cubicBezTo>
                  <a:cubicBezTo>
                    <a:pt x="188" y="310"/>
                    <a:pt x="189" y="310"/>
                    <a:pt x="191" y="310"/>
                  </a:cubicBezTo>
                  <a:cubicBezTo>
                    <a:pt x="194" y="310"/>
                    <a:pt x="199" y="309"/>
                    <a:pt x="206" y="307"/>
                  </a:cubicBezTo>
                  <a:cubicBezTo>
                    <a:pt x="208" y="307"/>
                    <a:pt x="208" y="307"/>
                    <a:pt x="208" y="307"/>
                  </a:cubicBezTo>
                  <a:cubicBezTo>
                    <a:pt x="207" y="305"/>
                    <a:pt x="207" y="305"/>
                    <a:pt x="207" y="305"/>
                  </a:cubicBezTo>
                  <a:lnTo>
                    <a:pt x="205" y="305"/>
                  </a:lnTo>
                  <a:close/>
                  <a:moveTo>
                    <a:pt x="84" y="33"/>
                  </a:moveTo>
                  <a:cubicBezTo>
                    <a:pt x="85" y="31"/>
                    <a:pt x="85" y="31"/>
                    <a:pt x="85" y="31"/>
                  </a:cubicBezTo>
                  <a:cubicBezTo>
                    <a:pt x="83" y="31"/>
                    <a:pt x="82" y="31"/>
                    <a:pt x="80" y="31"/>
                  </a:cubicBezTo>
                  <a:cubicBezTo>
                    <a:pt x="74" y="31"/>
                    <a:pt x="69" y="33"/>
                    <a:pt x="65" y="35"/>
                  </a:cubicBezTo>
                  <a:cubicBezTo>
                    <a:pt x="61" y="38"/>
                    <a:pt x="58" y="42"/>
                    <a:pt x="55" y="47"/>
                  </a:cubicBezTo>
                  <a:cubicBezTo>
                    <a:pt x="53" y="50"/>
                    <a:pt x="50" y="52"/>
                    <a:pt x="48" y="54"/>
                  </a:cubicBezTo>
                  <a:cubicBezTo>
                    <a:pt x="42" y="57"/>
                    <a:pt x="38" y="61"/>
                    <a:pt x="35" y="66"/>
                  </a:cubicBezTo>
                  <a:cubicBezTo>
                    <a:pt x="33" y="71"/>
                    <a:pt x="31" y="76"/>
                    <a:pt x="31" y="82"/>
                  </a:cubicBezTo>
                  <a:cubicBezTo>
                    <a:pt x="31" y="86"/>
                    <a:pt x="30" y="90"/>
                    <a:pt x="28" y="94"/>
                  </a:cubicBezTo>
                  <a:cubicBezTo>
                    <a:pt x="25" y="99"/>
                    <a:pt x="24" y="104"/>
                    <a:pt x="24" y="110"/>
                  </a:cubicBezTo>
                  <a:cubicBezTo>
                    <a:pt x="24" y="115"/>
                    <a:pt x="25" y="120"/>
                    <a:pt x="28" y="126"/>
                  </a:cubicBezTo>
                  <a:cubicBezTo>
                    <a:pt x="30" y="129"/>
                    <a:pt x="31" y="133"/>
                    <a:pt x="31" y="136"/>
                  </a:cubicBezTo>
                  <a:cubicBezTo>
                    <a:pt x="31" y="143"/>
                    <a:pt x="32" y="148"/>
                    <a:pt x="35" y="153"/>
                  </a:cubicBezTo>
                  <a:cubicBezTo>
                    <a:pt x="38" y="158"/>
                    <a:pt x="42" y="162"/>
                    <a:pt x="48" y="165"/>
                  </a:cubicBezTo>
                  <a:cubicBezTo>
                    <a:pt x="51" y="167"/>
                    <a:pt x="53" y="170"/>
                    <a:pt x="55" y="173"/>
                  </a:cubicBezTo>
                  <a:cubicBezTo>
                    <a:pt x="58" y="178"/>
                    <a:pt x="62" y="182"/>
                    <a:pt x="67" y="185"/>
                  </a:cubicBezTo>
                  <a:cubicBezTo>
                    <a:pt x="72" y="188"/>
                    <a:pt x="77" y="190"/>
                    <a:pt x="84" y="190"/>
                  </a:cubicBezTo>
                  <a:cubicBezTo>
                    <a:pt x="87" y="190"/>
                    <a:pt x="91" y="191"/>
                    <a:pt x="95" y="193"/>
                  </a:cubicBezTo>
                  <a:cubicBezTo>
                    <a:pt x="100" y="196"/>
                    <a:pt x="105" y="197"/>
                    <a:pt x="111" y="197"/>
                  </a:cubicBezTo>
                  <a:cubicBezTo>
                    <a:pt x="116" y="197"/>
                    <a:pt x="121" y="196"/>
                    <a:pt x="126" y="193"/>
                  </a:cubicBezTo>
                  <a:cubicBezTo>
                    <a:pt x="130" y="191"/>
                    <a:pt x="135" y="190"/>
                    <a:pt x="139" y="190"/>
                  </a:cubicBezTo>
                  <a:cubicBezTo>
                    <a:pt x="145" y="189"/>
                    <a:pt x="150" y="188"/>
                    <a:pt x="155" y="185"/>
                  </a:cubicBezTo>
                  <a:cubicBezTo>
                    <a:pt x="159" y="182"/>
                    <a:pt x="163" y="178"/>
                    <a:pt x="166" y="173"/>
                  </a:cubicBezTo>
                  <a:cubicBezTo>
                    <a:pt x="168" y="170"/>
                    <a:pt x="171" y="167"/>
                    <a:pt x="174" y="165"/>
                  </a:cubicBezTo>
                  <a:cubicBezTo>
                    <a:pt x="180" y="162"/>
                    <a:pt x="184" y="158"/>
                    <a:pt x="186" y="154"/>
                  </a:cubicBezTo>
                  <a:cubicBezTo>
                    <a:pt x="189" y="149"/>
                    <a:pt x="191" y="143"/>
                    <a:pt x="191" y="137"/>
                  </a:cubicBezTo>
                  <a:cubicBezTo>
                    <a:pt x="191" y="133"/>
                    <a:pt x="192" y="129"/>
                    <a:pt x="194" y="126"/>
                  </a:cubicBezTo>
                  <a:cubicBezTo>
                    <a:pt x="197" y="120"/>
                    <a:pt x="198" y="115"/>
                    <a:pt x="198" y="110"/>
                  </a:cubicBezTo>
                  <a:cubicBezTo>
                    <a:pt x="198" y="104"/>
                    <a:pt x="197" y="99"/>
                    <a:pt x="194" y="94"/>
                  </a:cubicBezTo>
                  <a:cubicBezTo>
                    <a:pt x="192" y="90"/>
                    <a:pt x="191" y="86"/>
                    <a:pt x="191" y="82"/>
                  </a:cubicBezTo>
                  <a:cubicBezTo>
                    <a:pt x="191" y="76"/>
                    <a:pt x="189" y="71"/>
                    <a:pt x="187" y="66"/>
                  </a:cubicBezTo>
                  <a:cubicBezTo>
                    <a:pt x="184" y="61"/>
                    <a:pt x="180" y="58"/>
                    <a:pt x="175" y="54"/>
                  </a:cubicBezTo>
                  <a:cubicBezTo>
                    <a:pt x="172" y="52"/>
                    <a:pt x="168" y="49"/>
                    <a:pt x="166" y="46"/>
                  </a:cubicBezTo>
                  <a:cubicBezTo>
                    <a:pt x="163" y="41"/>
                    <a:pt x="159" y="37"/>
                    <a:pt x="155" y="34"/>
                  </a:cubicBezTo>
                  <a:cubicBezTo>
                    <a:pt x="150" y="31"/>
                    <a:pt x="145" y="30"/>
                    <a:pt x="139" y="30"/>
                  </a:cubicBezTo>
                  <a:cubicBezTo>
                    <a:pt x="135" y="30"/>
                    <a:pt x="131" y="29"/>
                    <a:pt x="127" y="27"/>
                  </a:cubicBezTo>
                  <a:cubicBezTo>
                    <a:pt x="122" y="24"/>
                    <a:pt x="116" y="22"/>
                    <a:pt x="111" y="22"/>
                  </a:cubicBezTo>
                  <a:cubicBezTo>
                    <a:pt x="105" y="22"/>
                    <a:pt x="100" y="24"/>
                    <a:pt x="94" y="27"/>
                  </a:cubicBezTo>
                  <a:cubicBezTo>
                    <a:pt x="91" y="29"/>
                    <a:pt x="87" y="30"/>
                    <a:pt x="84" y="31"/>
                  </a:cubicBezTo>
                  <a:cubicBezTo>
                    <a:pt x="84" y="33"/>
                    <a:pt x="84" y="33"/>
                    <a:pt x="84" y="33"/>
                  </a:cubicBezTo>
                  <a:cubicBezTo>
                    <a:pt x="85" y="31"/>
                    <a:pt x="85" y="31"/>
                    <a:pt x="85" y="31"/>
                  </a:cubicBezTo>
                  <a:cubicBezTo>
                    <a:pt x="84" y="33"/>
                    <a:pt x="84" y="33"/>
                    <a:pt x="84" y="33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9" y="34"/>
                    <a:pt x="93" y="33"/>
                    <a:pt x="96" y="30"/>
                  </a:cubicBezTo>
                  <a:cubicBezTo>
                    <a:pt x="101" y="28"/>
                    <a:pt x="106" y="26"/>
                    <a:pt x="111" y="26"/>
                  </a:cubicBezTo>
                  <a:cubicBezTo>
                    <a:pt x="115" y="26"/>
                    <a:pt x="120" y="28"/>
                    <a:pt x="125" y="30"/>
                  </a:cubicBezTo>
                  <a:cubicBezTo>
                    <a:pt x="129" y="33"/>
                    <a:pt x="134" y="34"/>
                    <a:pt x="139" y="34"/>
                  </a:cubicBezTo>
                  <a:cubicBezTo>
                    <a:pt x="144" y="34"/>
                    <a:pt x="149" y="35"/>
                    <a:pt x="153" y="38"/>
                  </a:cubicBezTo>
                  <a:cubicBezTo>
                    <a:pt x="157" y="40"/>
                    <a:pt x="160" y="43"/>
                    <a:pt x="163" y="48"/>
                  </a:cubicBezTo>
                  <a:cubicBezTo>
                    <a:pt x="165" y="52"/>
                    <a:pt x="169" y="55"/>
                    <a:pt x="173" y="58"/>
                  </a:cubicBezTo>
                  <a:cubicBezTo>
                    <a:pt x="177" y="61"/>
                    <a:pt x="181" y="64"/>
                    <a:pt x="183" y="68"/>
                  </a:cubicBezTo>
                  <a:cubicBezTo>
                    <a:pt x="185" y="72"/>
                    <a:pt x="187" y="77"/>
                    <a:pt x="187" y="82"/>
                  </a:cubicBezTo>
                  <a:cubicBezTo>
                    <a:pt x="187" y="87"/>
                    <a:pt x="188" y="92"/>
                    <a:pt x="190" y="96"/>
                  </a:cubicBezTo>
                  <a:cubicBezTo>
                    <a:pt x="193" y="100"/>
                    <a:pt x="194" y="105"/>
                    <a:pt x="194" y="110"/>
                  </a:cubicBezTo>
                  <a:cubicBezTo>
                    <a:pt x="194" y="114"/>
                    <a:pt x="193" y="119"/>
                    <a:pt x="190" y="124"/>
                  </a:cubicBezTo>
                  <a:cubicBezTo>
                    <a:pt x="188" y="128"/>
                    <a:pt x="187" y="132"/>
                    <a:pt x="187" y="137"/>
                  </a:cubicBezTo>
                  <a:cubicBezTo>
                    <a:pt x="187" y="143"/>
                    <a:pt x="185" y="148"/>
                    <a:pt x="183" y="152"/>
                  </a:cubicBezTo>
                  <a:cubicBezTo>
                    <a:pt x="181" y="156"/>
                    <a:pt x="177" y="159"/>
                    <a:pt x="172" y="162"/>
                  </a:cubicBezTo>
                  <a:cubicBezTo>
                    <a:pt x="168" y="164"/>
                    <a:pt x="165" y="167"/>
                    <a:pt x="163" y="171"/>
                  </a:cubicBezTo>
                  <a:cubicBezTo>
                    <a:pt x="160" y="176"/>
                    <a:pt x="157" y="179"/>
                    <a:pt x="153" y="182"/>
                  </a:cubicBezTo>
                  <a:cubicBezTo>
                    <a:pt x="149" y="184"/>
                    <a:pt x="144" y="185"/>
                    <a:pt x="139" y="186"/>
                  </a:cubicBezTo>
                  <a:cubicBezTo>
                    <a:pt x="134" y="186"/>
                    <a:pt x="129" y="187"/>
                    <a:pt x="125" y="189"/>
                  </a:cubicBezTo>
                  <a:cubicBezTo>
                    <a:pt x="120" y="192"/>
                    <a:pt x="115" y="193"/>
                    <a:pt x="111" y="193"/>
                  </a:cubicBezTo>
                  <a:cubicBezTo>
                    <a:pt x="106" y="193"/>
                    <a:pt x="101" y="192"/>
                    <a:pt x="96" y="189"/>
                  </a:cubicBezTo>
                  <a:cubicBezTo>
                    <a:pt x="93" y="187"/>
                    <a:pt x="88" y="186"/>
                    <a:pt x="84" y="186"/>
                  </a:cubicBezTo>
                  <a:cubicBezTo>
                    <a:pt x="78" y="186"/>
                    <a:pt x="73" y="184"/>
                    <a:pt x="69" y="182"/>
                  </a:cubicBezTo>
                  <a:cubicBezTo>
                    <a:pt x="65" y="179"/>
                    <a:pt x="61" y="176"/>
                    <a:pt x="58" y="171"/>
                  </a:cubicBezTo>
                  <a:cubicBezTo>
                    <a:pt x="56" y="167"/>
                    <a:pt x="53" y="164"/>
                    <a:pt x="50" y="162"/>
                  </a:cubicBezTo>
                  <a:cubicBezTo>
                    <a:pt x="45" y="159"/>
                    <a:pt x="41" y="156"/>
                    <a:pt x="39" y="151"/>
                  </a:cubicBezTo>
                  <a:cubicBezTo>
                    <a:pt x="36" y="147"/>
                    <a:pt x="35" y="142"/>
                    <a:pt x="35" y="136"/>
                  </a:cubicBezTo>
                  <a:cubicBezTo>
                    <a:pt x="35" y="132"/>
                    <a:pt x="34" y="128"/>
                    <a:pt x="31" y="124"/>
                  </a:cubicBezTo>
                  <a:cubicBezTo>
                    <a:pt x="29" y="119"/>
                    <a:pt x="28" y="114"/>
                    <a:pt x="28" y="110"/>
                  </a:cubicBezTo>
                  <a:cubicBezTo>
                    <a:pt x="28" y="105"/>
                    <a:pt x="29" y="101"/>
                    <a:pt x="31" y="96"/>
                  </a:cubicBezTo>
                  <a:cubicBezTo>
                    <a:pt x="34" y="92"/>
                    <a:pt x="35" y="87"/>
                    <a:pt x="35" y="82"/>
                  </a:cubicBezTo>
                  <a:cubicBezTo>
                    <a:pt x="35" y="77"/>
                    <a:pt x="36" y="72"/>
                    <a:pt x="39" y="68"/>
                  </a:cubicBezTo>
                  <a:cubicBezTo>
                    <a:pt x="41" y="64"/>
                    <a:pt x="45" y="60"/>
                    <a:pt x="50" y="57"/>
                  </a:cubicBezTo>
                  <a:cubicBezTo>
                    <a:pt x="53" y="55"/>
                    <a:pt x="56" y="52"/>
                    <a:pt x="58" y="49"/>
                  </a:cubicBezTo>
                  <a:cubicBezTo>
                    <a:pt x="61" y="44"/>
                    <a:pt x="64" y="41"/>
                    <a:pt x="68" y="39"/>
                  </a:cubicBezTo>
                  <a:cubicBezTo>
                    <a:pt x="71" y="36"/>
                    <a:pt x="75" y="35"/>
                    <a:pt x="80" y="35"/>
                  </a:cubicBezTo>
                  <a:cubicBezTo>
                    <a:pt x="81" y="35"/>
                    <a:pt x="83" y="35"/>
                    <a:pt x="84" y="35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5" y="35"/>
                    <a:pt x="85" y="35"/>
                    <a:pt x="85" y="35"/>
                  </a:cubicBezTo>
                  <a:lnTo>
                    <a:pt x="84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" name="Freeform 98">
              <a:extLst>
                <a:ext uri="{FF2B5EF4-FFF2-40B4-BE49-F238E27FC236}">
                  <a16:creationId xmlns:a16="http://schemas.microsoft.com/office/drawing/2014/main" id="{867ED92F-EB8B-4061-81F3-10E0CA7011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399269" y="5474432"/>
              <a:ext cx="550432" cy="550432"/>
            </a:xfrm>
            <a:custGeom>
              <a:avLst/>
              <a:gdLst>
                <a:gd name="T0" fmla="*/ 60 w 174"/>
                <a:gd name="T1" fmla="*/ 10 h 173"/>
                <a:gd name="T2" fmla="*/ 71 w 174"/>
                <a:gd name="T3" fmla="*/ 6 h 173"/>
                <a:gd name="T4" fmla="*/ 102 w 174"/>
                <a:gd name="T5" fmla="*/ 6 h 173"/>
                <a:gd name="T6" fmla="*/ 115 w 174"/>
                <a:gd name="T7" fmla="*/ 9 h 173"/>
                <a:gd name="T8" fmla="*/ 141 w 174"/>
                <a:gd name="T9" fmla="*/ 24 h 173"/>
                <a:gd name="T10" fmla="*/ 150 w 174"/>
                <a:gd name="T11" fmla="*/ 33 h 173"/>
                <a:gd name="T12" fmla="*/ 165 w 174"/>
                <a:gd name="T13" fmla="*/ 59 h 173"/>
                <a:gd name="T14" fmla="*/ 168 w 174"/>
                <a:gd name="T15" fmla="*/ 72 h 173"/>
                <a:gd name="T16" fmla="*/ 168 w 174"/>
                <a:gd name="T17" fmla="*/ 102 h 173"/>
                <a:gd name="T18" fmla="*/ 165 w 174"/>
                <a:gd name="T19" fmla="*/ 114 h 173"/>
                <a:gd name="T20" fmla="*/ 149 w 174"/>
                <a:gd name="T21" fmla="*/ 141 h 173"/>
                <a:gd name="T22" fmla="*/ 141 w 174"/>
                <a:gd name="T23" fmla="*/ 149 h 173"/>
                <a:gd name="T24" fmla="*/ 115 w 174"/>
                <a:gd name="T25" fmla="*/ 165 h 173"/>
                <a:gd name="T26" fmla="*/ 102 w 174"/>
                <a:gd name="T27" fmla="*/ 168 h 173"/>
                <a:gd name="T28" fmla="*/ 72 w 174"/>
                <a:gd name="T29" fmla="*/ 168 h 173"/>
                <a:gd name="T30" fmla="*/ 60 w 174"/>
                <a:gd name="T31" fmla="*/ 165 h 173"/>
                <a:gd name="T32" fmla="*/ 33 w 174"/>
                <a:gd name="T33" fmla="*/ 149 h 173"/>
                <a:gd name="T34" fmla="*/ 25 w 174"/>
                <a:gd name="T35" fmla="*/ 141 h 173"/>
                <a:gd name="T36" fmla="*/ 9 w 174"/>
                <a:gd name="T37" fmla="*/ 113 h 173"/>
                <a:gd name="T38" fmla="*/ 6 w 174"/>
                <a:gd name="T39" fmla="*/ 102 h 173"/>
                <a:gd name="T40" fmla="*/ 6 w 174"/>
                <a:gd name="T41" fmla="*/ 72 h 173"/>
                <a:gd name="T42" fmla="*/ 9 w 174"/>
                <a:gd name="T43" fmla="*/ 59 h 173"/>
                <a:gd name="T44" fmla="*/ 25 w 174"/>
                <a:gd name="T45" fmla="*/ 33 h 173"/>
                <a:gd name="T46" fmla="*/ 33 w 174"/>
                <a:gd name="T47" fmla="*/ 25 h 173"/>
                <a:gd name="T48" fmla="*/ 60 w 174"/>
                <a:gd name="T49" fmla="*/ 10 h 173"/>
                <a:gd name="T50" fmla="*/ 87 w 174"/>
                <a:gd name="T51" fmla="*/ 25 h 173"/>
                <a:gd name="T52" fmla="*/ 81 w 174"/>
                <a:gd name="T53" fmla="*/ 28 h 173"/>
                <a:gd name="T54" fmla="*/ 44 w 174"/>
                <a:gd name="T55" fmla="*/ 49 h 173"/>
                <a:gd name="T56" fmla="*/ 41 w 174"/>
                <a:gd name="T57" fmla="*/ 50 h 173"/>
                <a:gd name="T58" fmla="*/ 32 w 174"/>
                <a:gd name="T59" fmla="*/ 65 h 173"/>
                <a:gd name="T60" fmla="*/ 30 w 174"/>
                <a:gd name="T61" fmla="*/ 76 h 173"/>
                <a:gd name="T62" fmla="*/ 30 w 174"/>
                <a:gd name="T63" fmla="*/ 98 h 173"/>
                <a:gd name="T64" fmla="*/ 49 w 174"/>
                <a:gd name="T65" fmla="*/ 131 h 173"/>
                <a:gd name="T66" fmla="*/ 68 w 174"/>
                <a:gd name="T67" fmla="*/ 142 h 173"/>
                <a:gd name="T68" fmla="*/ 105 w 174"/>
                <a:gd name="T69" fmla="*/ 142 h 173"/>
                <a:gd name="T70" fmla="*/ 125 w 174"/>
                <a:gd name="T71" fmla="*/ 130 h 173"/>
                <a:gd name="T72" fmla="*/ 144 w 174"/>
                <a:gd name="T73" fmla="*/ 99 h 173"/>
                <a:gd name="T74" fmla="*/ 138 w 174"/>
                <a:gd name="T75" fmla="*/ 55 h 173"/>
                <a:gd name="T76" fmla="*/ 134 w 174"/>
                <a:gd name="T77" fmla="*/ 51 h 173"/>
                <a:gd name="T78" fmla="*/ 95 w 174"/>
                <a:gd name="T79" fmla="*/ 28 h 173"/>
                <a:gd name="T80" fmla="*/ 87 w 174"/>
                <a:gd name="T81" fmla="*/ 25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4" h="173">
                  <a:moveTo>
                    <a:pt x="60" y="10"/>
                  </a:moveTo>
                  <a:cubicBezTo>
                    <a:pt x="64" y="9"/>
                    <a:pt x="68" y="8"/>
                    <a:pt x="71" y="6"/>
                  </a:cubicBezTo>
                  <a:cubicBezTo>
                    <a:pt x="82" y="0"/>
                    <a:pt x="92" y="0"/>
                    <a:pt x="102" y="6"/>
                  </a:cubicBezTo>
                  <a:cubicBezTo>
                    <a:pt x="106" y="8"/>
                    <a:pt x="111" y="9"/>
                    <a:pt x="115" y="9"/>
                  </a:cubicBezTo>
                  <a:cubicBezTo>
                    <a:pt x="126" y="9"/>
                    <a:pt x="134" y="14"/>
                    <a:pt x="141" y="24"/>
                  </a:cubicBezTo>
                  <a:cubicBezTo>
                    <a:pt x="143" y="28"/>
                    <a:pt x="146" y="31"/>
                    <a:pt x="150" y="33"/>
                  </a:cubicBezTo>
                  <a:cubicBezTo>
                    <a:pt x="160" y="39"/>
                    <a:pt x="164" y="48"/>
                    <a:pt x="165" y="59"/>
                  </a:cubicBezTo>
                  <a:cubicBezTo>
                    <a:pt x="165" y="63"/>
                    <a:pt x="166" y="68"/>
                    <a:pt x="168" y="72"/>
                  </a:cubicBezTo>
                  <a:cubicBezTo>
                    <a:pt x="174" y="82"/>
                    <a:pt x="174" y="91"/>
                    <a:pt x="168" y="102"/>
                  </a:cubicBezTo>
                  <a:cubicBezTo>
                    <a:pt x="166" y="105"/>
                    <a:pt x="165" y="110"/>
                    <a:pt x="165" y="114"/>
                  </a:cubicBezTo>
                  <a:cubicBezTo>
                    <a:pt x="164" y="126"/>
                    <a:pt x="159" y="135"/>
                    <a:pt x="149" y="141"/>
                  </a:cubicBezTo>
                  <a:cubicBezTo>
                    <a:pt x="146" y="143"/>
                    <a:pt x="143" y="146"/>
                    <a:pt x="141" y="149"/>
                  </a:cubicBezTo>
                  <a:cubicBezTo>
                    <a:pt x="135" y="159"/>
                    <a:pt x="126" y="164"/>
                    <a:pt x="115" y="165"/>
                  </a:cubicBezTo>
                  <a:cubicBezTo>
                    <a:pt x="110" y="165"/>
                    <a:pt x="106" y="166"/>
                    <a:pt x="102" y="168"/>
                  </a:cubicBezTo>
                  <a:cubicBezTo>
                    <a:pt x="91" y="173"/>
                    <a:pt x="82" y="173"/>
                    <a:pt x="72" y="168"/>
                  </a:cubicBezTo>
                  <a:cubicBezTo>
                    <a:pt x="68" y="166"/>
                    <a:pt x="64" y="165"/>
                    <a:pt x="60" y="165"/>
                  </a:cubicBezTo>
                  <a:cubicBezTo>
                    <a:pt x="48" y="165"/>
                    <a:pt x="39" y="159"/>
                    <a:pt x="33" y="149"/>
                  </a:cubicBezTo>
                  <a:cubicBezTo>
                    <a:pt x="31" y="145"/>
                    <a:pt x="28" y="143"/>
                    <a:pt x="25" y="141"/>
                  </a:cubicBezTo>
                  <a:cubicBezTo>
                    <a:pt x="14" y="135"/>
                    <a:pt x="9" y="126"/>
                    <a:pt x="9" y="113"/>
                  </a:cubicBezTo>
                  <a:cubicBezTo>
                    <a:pt x="9" y="110"/>
                    <a:pt x="8" y="105"/>
                    <a:pt x="6" y="102"/>
                  </a:cubicBezTo>
                  <a:cubicBezTo>
                    <a:pt x="0" y="92"/>
                    <a:pt x="0" y="82"/>
                    <a:pt x="6" y="72"/>
                  </a:cubicBezTo>
                  <a:cubicBezTo>
                    <a:pt x="8" y="68"/>
                    <a:pt x="9" y="63"/>
                    <a:pt x="9" y="59"/>
                  </a:cubicBezTo>
                  <a:cubicBezTo>
                    <a:pt x="9" y="47"/>
                    <a:pt x="14" y="39"/>
                    <a:pt x="25" y="33"/>
                  </a:cubicBezTo>
                  <a:cubicBezTo>
                    <a:pt x="28" y="31"/>
                    <a:pt x="31" y="28"/>
                    <a:pt x="33" y="25"/>
                  </a:cubicBezTo>
                  <a:cubicBezTo>
                    <a:pt x="39" y="14"/>
                    <a:pt x="47" y="9"/>
                    <a:pt x="60" y="10"/>
                  </a:cubicBezTo>
                  <a:close/>
                  <a:moveTo>
                    <a:pt x="87" y="25"/>
                  </a:moveTo>
                  <a:cubicBezTo>
                    <a:pt x="85" y="26"/>
                    <a:pt x="82" y="27"/>
                    <a:pt x="81" y="28"/>
                  </a:cubicBezTo>
                  <a:cubicBezTo>
                    <a:pt x="68" y="34"/>
                    <a:pt x="50" y="32"/>
                    <a:pt x="44" y="49"/>
                  </a:cubicBezTo>
                  <a:cubicBezTo>
                    <a:pt x="44" y="50"/>
                    <a:pt x="42" y="50"/>
                    <a:pt x="41" y="50"/>
                  </a:cubicBezTo>
                  <a:cubicBezTo>
                    <a:pt x="35" y="53"/>
                    <a:pt x="33" y="58"/>
                    <a:pt x="32" y="65"/>
                  </a:cubicBezTo>
                  <a:cubicBezTo>
                    <a:pt x="32" y="69"/>
                    <a:pt x="32" y="73"/>
                    <a:pt x="30" y="76"/>
                  </a:cubicBezTo>
                  <a:cubicBezTo>
                    <a:pt x="25" y="84"/>
                    <a:pt x="28" y="90"/>
                    <a:pt x="30" y="98"/>
                  </a:cubicBezTo>
                  <a:cubicBezTo>
                    <a:pt x="33" y="111"/>
                    <a:pt x="38" y="121"/>
                    <a:pt x="49" y="131"/>
                  </a:cubicBezTo>
                  <a:cubicBezTo>
                    <a:pt x="55" y="136"/>
                    <a:pt x="60" y="139"/>
                    <a:pt x="68" y="142"/>
                  </a:cubicBezTo>
                  <a:cubicBezTo>
                    <a:pt x="81" y="146"/>
                    <a:pt x="92" y="146"/>
                    <a:pt x="105" y="142"/>
                  </a:cubicBezTo>
                  <a:cubicBezTo>
                    <a:pt x="114" y="139"/>
                    <a:pt x="119" y="136"/>
                    <a:pt x="125" y="130"/>
                  </a:cubicBezTo>
                  <a:cubicBezTo>
                    <a:pt x="136" y="121"/>
                    <a:pt x="139" y="110"/>
                    <a:pt x="144" y="99"/>
                  </a:cubicBezTo>
                  <a:cubicBezTo>
                    <a:pt x="151" y="81"/>
                    <a:pt x="138" y="70"/>
                    <a:pt x="138" y="55"/>
                  </a:cubicBezTo>
                  <a:cubicBezTo>
                    <a:pt x="138" y="54"/>
                    <a:pt x="135" y="52"/>
                    <a:pt x="134" y="51"/>
                  </a:cubicBezTo>
                  <a:cubicBezTo>
                    <a:pt x="123" y="39"/>
                    <a:pt x="111" y="31"/>
                    <a:pt x="95" y="28"/>
                  </a:cubicBezTo>
                  <a:cubicBezTo>
                    <a:pt x="92" y="28"/>
                    <a:pt x="90" y="26"/>
                    <a:pt x="87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" name="Freeform 99">
              <a:extLst>
                <a:ext uri="{FF2B5EF4-FFF2-40B4-BE49-F238E27FC236}">
                  <a16:creationId xmlns:a16="http://schemas.microsoft.com/office/drawing/2014/main" id="{1AD15E5B-13CE-4830-8CB2-EC747E6084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399269" y="5465551"/>
              <a:ext cx="550432" cy="559313"/>
            </a:xfrm>
            <a:custGeom>
              <a:avLst/>
              <a:gdLst>
                <a:gd name="T0" fmla="*/ 72 w 174"/>
                <a:gd name="T1" fmla="*/ 8 h 175"/>
                <a:gd name="T2" fmla="*/ 115 w 174"/>
                <a:gd name="T3" fmla="*/ 12 h 175"/>
                <a:gd name="T4" fmla="*/ 149 w 174"/>
                <a:gd name="T5" fmla="*/ 36 h 175"/>
                <a:gd name="T6" fmla="*/ 166 w 174"/>
                <a:gd name="T7" fmla="*/ 74 h 175"/>
                <a:gd name="T8" fmla="*/ 163 w 174"/>
                <a:gd name="T9" fmla="*/ 115 h 175"/>
                <a:gd name="T10" fmla="*/ 139 w 174"/>
                <a:gd name="T11" fmla="*/ 149 h 175"/>
                <a:gd name="T12" fmla="*/ 101 w 174"/>
                <a:gd name="T13" fmla="*/ 167 h 175"/>
                <a:gd name="T14" fmla="*/ 60 w 174"/>
                <a:gd name="T15" fmla="*/ 164 h 175"/>
                <a:gd name="T16" fmla="*/ 26 w 174"/>
                <a:gd name="T17" fmla="*/ 140 h 175"/>
                <a:gd name="T18" fmla="*/ 7 w 174"/>
                <a:gd name="T19" fmla="*/ 102 h 175"/>
                <a:gd name="T20" fmla="*/ 11 w 174"/>
                <a:gd name="T21" fmla="*/ 60 h 175"/>
                <a:gd name="T22" fmla="*/ 34 w 174"/>
                <a:gd name="T23" fmla="*/ 27 h 175"/>
                <a:gd name="T24" fmla="*/ 60 w 174"/>
                <a:gd name="T25" fmla="*/ 13 h 175"/>
                <a:gd name="T26" fmla="*/ 60 w 174"/>
                <a:gd name="T27" fmla="*/ 11 h 175"/>
                <a:gd name="T28" fmla="*/ 41 w 174"/>
                <a:gd name="T29" fmla="*/ 13 h 175"/>
                <a:gd name="T30" fmla="*/ 11 w 174"/>
                <a:gd name="T31" fmla="*/ 44 h 175"/>
                <a:gd name="T32" fmla="*/ 0 w 174"/>
                <a:gd name="T33" fmla="*/ 88 h 175"/>
                <a:gd name="T34" fmla="*/ 11 w 174"/>
                <a:gd name="T35" fmla="*/ 131 h 175"/>
                <a:gd name="T36" fmla="*/ 43 w 174"/>
                <a:gd name="T37" fmla="*/ 163 h 175"/>
                <a:gd name="T38" fmla="*/ 87 w 174"/>
                <a:gd name="T39" fmla="*/ 175 h 175"/>
                <a:gd name="T40" fmla="*/ 131 w 174"/>
                <a:gd name="T41" fmla="*/ 163 h 175"/>
                <a:gd name="T42" fmla="*/ 162 w 174"/>
                <a:gd name="T43" fmla="*/ 132 h 175"/>
                <a:gd name="T44" fmla="*/ 174 w 174"/>
                <a:gd name="T45" fmla="*/ 88 h 175"/>
                <a:gd name="T46" fmla="*/ 163 w 174"/>
                <a:gd name="T47" fmla="*/ 44 h 175"/>
                <a:gd name="T48" fmla="*/ 131 w 174"/>
                <a:gd name="T49" fmla="*/ 12 h 175"/>
                <a:gd name="T50" fmla="*/ 87 w 174"/>
                <a:gd name="T51" fmla="*/ 0 h 175"/>
                <a:gd name="T52" fmla="*/ 60 w 174"/>
                <a:gd name="T53" fmla="*/ 11 h 175"/>
                <a:gd name="T54" fmla="*/ 87 w 174"/>
                <a:gd name="T55" fmla="*/ 26 h 175"/>
                <a:gd name="T56" fmla="*/ 59 w 174"/>
                <a:gd name="T57" fmla="*/ 33 h 175"/>
                <a:gd name="T58" fmla="*/ 43 w 174"/>
                <a:gd name="T59" fmla="*/ 49 h 175"/>
                <a:gd name="T60" fmla="*/ 43 w 174"/>
                <a:gd name="T61" fmla="*/ 49 h 175"/>
                <a:gd name="T62" fmla="*/ 43 w 174"/>
                <a:gd name="T63" fmla="*/ 49 h 175"/>
                <a:gd name="T64" fmla="*/ 43 w 174"/>
                <a:gd name="T65" fmla="*/ 49 h 175"/>
                <a:gd name="T66" fmla="*/ 33 w 174"/>
                <a:gd name="T67" fmla="*/ 56 h 175"/>
                <a:gd name="T68" fmla="*/ 25 w 174"/>
                <a:gd name="T69" fmla="*/ 86 h 175"/>
                <a:gd name="T70" fmla="*/ 68 w 174"/>
                <a:gd name="T71" fmla="*/ 145 h 175"/>
                <a:gd name="T72" fmla="*/ 127 w 174"/>
                <a:gd name="T73" fmla="*/ 132 h 175"/>
                <a:gd name="T74" fmla="*/ 148 w 174"/>
                <a:gd name="T75" fmla="*/ 89 h 175"/>
                <a:gd name="T76" fmla="*/ 140 w 174"/>
                <a:gd name="T77" fmla="*/ 56 h 175"/>
                <a:gd name="T78" fmla="*/ 140 w 174"/>
                <a:gd name="T79" fmla="*/ 54 h 175"/>
                <a:gd name="T80" fmla="*/ 135 w 174"/>
                <a:gd name="T81" fmla="*/ 51 h 175"/>
                <a:gd name="T82" fmla="*/ 87 w 174"/>
                <a:gd name="T83" fmla="*/ 24 h 175"/>
                <a:gd name="T84" fmla="*/ 86 w 174"/>
                <a:gd name="T85" fmla="*/ 28 h 175"/>
                <a:gd name="T86" fmla="*/ 135 w 174"/>
                <a:gd name="T87" fmla="*/ 56 h 175"/>
                <a:gd name="T88" fmla="*/ 136 w 174"/>
                <a:gd name="T89" fmla="*/ 56 h 175"/>
                <a:gd name="T90" fmla="*/ 136 w 174"/>
                <a:gd name="T91" fmla="*/ 56 h 175"/>
                <a:gd name="T92" fmla="*/ 136 w 174"/>
                <a:gd name="T93" fmla="*/ 56 h 175"/>
                <a:gd name="T94" fmla="*/ 136 w 174"/>
                <a:gd name="T95" fmla="*/ 56 h 175"/>
                <a:gd name="T96" fmla="*/ 136 w 174"/>
                <a:gd name="T97" fmla="*/ 57 h 175"/>
                <a:gd name="T98" fmla="*/ 142 w 174"/>
                <a:gd name="T99" fmla="*/ 99 h 175"/>
                <a:gd name="T100" fmla="*/ 105 w 174"/>
                <a:gd name="T101" fmla="*/ 141 h 175"/>
                <a:gd name="T102" fmla="*/ 50 w 174"/>
                <a:gd name="T103" fmla="*/ 130 h 175"/>
                <a:gd name="T104" fmla="*/ 32 w 174"/>
                <a:gd name="T105" fmla="*/ 78 h 175"/>
                <a:gd name="T106" fmla="*/ 42 w 174"/>
                <a:gd name="T107" fmla="*/ 53 h 175"/>
                <a:gd name="T108" fmla="*/ 46 w 174"/>
                <a:gd name="T109" fmla="*/ 50 h 175"/>
                <a:gd name="T110" fmla="*/ 82 w 174"/>
                <a:gd name="T111" fmla="*/ 30 h 175"/>
                <a:gd name="T112" fmla="*/ 86 w 174"/>
                <a:gd name="T113" fmla="*/ 28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4" h="175">
                  <a:moveTo>
                    <a:pt x="60" y="11"/>
                  </a:moveTo>
                  <a:cubicBezTo>
                    <a:pt x="61" y="13"/>
                    <a:pt x="61" y="13"/>
                    <a:pt x="61" y="13"/>
                  </a:cubicBezTo>
                  <a:cubicBezTo>
                    <a:pt x="65" y="12"/>
                    <a:pt x="69" y="11"/>
                    <a:pt x="72" y="8"/>
                  </a:cubicBezTo>
                  <a:cubicBezTo>
                    <a:pt x="77" y="6"/>
                    <a:pt x="82" y="4"/>
                    <a:pt x="87" y="4"/>
                  </a:cubicBezTo>
                  <a:cubicBezTo>
                    <a:pt x="91" y="4"/>
                    <a:pt x="96" y="6"/>
                    <a:pt x="101" y="8"/>
                  </a:cubicBezTo>
                  <a:cubicBezTo>
                    <a:pt x="105" y="11"/>
                    <a:pt x="110" y="12"/>
                    <a:pt x="115" y="12"/>
                  </a:cubicBezTo>
                  <a:cubicBezTo>
                    <a:pt x="120" y="12"/>
                    <a:pt x="125" y="13"/>
                    <a:pt x="129" y="16"/>
                  </a:cubicBezTo>
                  <a:cubicBezTo>
                    <a:pt x="133" y="18"/>
                    <a:pt x="136" y="21"/>
                    <a:pt x="139" y="26"/>
                  </a:cubicBezTo>
                  <a:cubicBezTo>
                    <a:pt x="141" y="30"/>
                    <a:pt x="145" y="33"/>
                    <a:pt x="149" y="36"/>
                  </a:cubicBezTo>
                  <a:cubicBezTo>
                    <a:pt x="153" y="39"/>
                    <a:pt x="157" y="42"/>
                    <a:pt x="159" y="46"/>
                  </a:cubicBezTo>
                  <a:cubicBezTo>
                    <a:pt x="161" y="50"/>
                    <a:pt x="163" y="55"/>
                    <a:pt x="163" y="60"/>
                  </a:cubicBezTo>
                  <a:cubicBezTo>
                    <a:pt x="163" y="65"/>
                    <a:pt x="164" y="70"/>
                    <a:pt x="166" y="74"/>
                  </a:cubicBezTo>
                  <a:cubicBezTo>
                    <a:pt x="169" y="78"/>
                    <a:pt x="170" y="83"/>
                    <a:pt x="170" y="88"/>
                  </a:cubicBezTo>
                  <a:cubicBezTo>
                    <a:pt x="170" y="92"/>
                    <a:pt x="169" y="97"/>
                    <a:pt x="166" y="102"/>
                  </a:cubicBezTo>
                  <a:cubicBezTo>
                    <a:pt x="164" y="106"/>
                    <a:pt x="163" y="110"/>
                    <a:pt x="163" y="115"/>
                  </a:cubicBezTo>
                  <a:cubicBezTo>
                    <a:pt x="163" y="121"/>
                    <a:pt x="161" y="126"/>
                    <a:pt x="159" y="130"/>
                  </a:cubicBezTo>
                  <a:cubicBezTo>
                    <a:pt x="157" y="134"/>
                    <a:pt x="153" y="137"/>
                    <a:pt x="148" y="140"/>
                  </a:cubicBezTo>
                  <a:cubicBezTo>
                    <a:pt x="144" y="142"/>
                    <a:pt x="141" y="145"/>
                    <a:pt x="139" y="149"/>
                  </a:cubicBezTo>
                  <a:cubicBezTo>
                    <a:pt x="136" y="154"/>
                    <a:pt x="133" y="157"/>
                    <a:pt x="129" y="160"/>
                  </a:cubicBezTo>
                  <a:cubicBezTo>
                    <a:pt x="125" y="162"/>
                    <a:pt x="120" y="163"/>
                    <a:pt x="115" y="164"/>
                  </a:cubicBezTo>
                  <a:cubicBezTo>
                    <a:pt x="110" y="164"/>
                    <a:pt x="105" y="165"/>
                    <a:pt x="101" y="167"/>
                  </a:cubicBezTo>
                  <a:cubicBezTo>
                    <a:pt x="96" y="170"/>
                    <a:pt x="91" y="171"/>
                    <a:pt x="87" y="171"/>
                  </a:cubicBezTo>
                  <a:cubicBezTo>
                    <a:pt x="82" y="171"/>
                    <a:pt x="77" y="170"/>
                    <a:pt x="72" y="167"/>
                  </a:cubicBezTo>
                  <a:cubicBezTo>
                    <a:pt x="69" y="165"/>
                    <a:pt x="64" y="164"/>
                    <a:pt x="60" y="164"/>
                  </a:cubicBezTo>
                  <a:cubicBezTo>
                    <a:pt x="54" y="164"/>
                    <a:pt x="49" y="162"/>
                    <a:pt x="45" y="160"/>
                  </a:cubicBezTo>
                  <a:cubicBezTo>
                    <a:pt x="41" y="157"/>
                    <a:pt x="37" y="154"/>
                    <a:pt x="34" y="149"/>
                  </a:cubicBezTo>
                  <a:cubicBezTo>
                    <a:pt x="32" y="145"/>
                    <a:pt x="29" y="142"/>
                    <a:pt x="26" y="140"/>
                  </a:cubicBezTo>
                  <a:cubicBezTo>
                    <a:pt x="21" y="137"/>
                    <a:pt x="17" y="134"/>
                    <a:pt x="15" y="129"/>
                  </a:cubicBezTo>
                  <a:cubicBezTo>
                    <a:pt x="12" y="125"/>
                    <a:pt x="11" y="120"/>
                    <a:pt x="11" y="114"/>
                  </a:cubicBezTo>
                  <a:cubicBezTo>
                    <a:pt x="11" y="110"/>
                    <a:pt x="10" y="106"/>
                    <a:pt x="7" y="102"/>
                  </a:cubicBezTo>
                  <a:cubicBezTo>
                    <a:pt x="5" y="97"/>
                    <a:pt x="4" y="92"/>
                    <a:pt x="4" y="88"/>
                  </a:cubicBezTo>
                  <a:cubicBezTo>
                    <a:pt x="4" y="83"/>
                    <a:pt x="5" y="79"/>
                    <a:pt x="7" y="74"/>
                  </a:cubicBezTo>
                  <a:cubicBezTo>
                    <a:pt x="10" y="70"/>
                    <a:pt x="11" y="65"/>
                    <a:pt x="11" y="60"/>
                  </a:cubicBezTo>
                  <a:cubicBezTo>
                    <a:pt x="11" y="55"/>
                    <a:pt x="12" y="50"/>
                    <a:pt x="15" y="46"/>
                  </a:cubicBezTo>
                  <a:cubicBezTo>
                    <a:pt x="17" y="42"/>
                    <a:pt x="21" y="38"/>
                    <a:pt x="26" y="35"/>
                  </a:cubicBezTo>
                  <a:cubicBezTo>
                    <a:pt x="29" y="33"/>
                    <a:pt x="32" y="30"/>
                    <a:pt x="34" y="27"/>
                  </a:cubicBezTo>
                  <a:cubicBezTo>
                    <a:pt x="37" y="22"/>
                    <a:pt x="40" y="19"/>
                    <a:pt x="44" y="17"/>
                  </a:cubicBezTo>
                  <a:cubicBezTo>
                    <a:pt x="47" y="14"/>
                    <a:pt x="51" y="13"/>
                    <a:pt x="56" y="13"/>
                  </a:cubicBezTo>
                  <a:cubicBezTo>
                    <a:pt x="57" y="13"/>
                    <a:pt x="59" y="13"/>
                    <a:pt x="60" y="13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60" y="11"/>
                    <a:pt x="60" y="11"/>
                    <a:pt x="60" y="11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59" y="9"/>
                    <a:pt x="58" y="9"/>
                    <a:pt x="56" y="9"/>
                  </a:cubicBezTo>
                  <a:cubicBezTo>
                    <a:pt x="50" y="9"/>
                    <a:pt x="46" y="11"/>
                    <a:pt x="41" y="13"/>
                  </a:cubicBezTo>
                  <a:cubicBezTo>
                    <a:pt x="37" y="16"/>
                    <a:pt x="34" y="20"/>
                    <a:pt x="31" y="25"/>
                  </a:cubicBezTo>
                  <a:cubicBezTo>
                    <a:pt x="29" y="28"/>
                    <a:pt x="26" y="30"/>
                    <a:pt x="24" y="32"/>
                  </a:cubicBezTo>
                  <a:cubicBezTo>
                    <a:pt x="18" y="35"/>
                    <a:pt x="14" y="39"/>
                    <a:pt x="11" y="44"/>
                  </a:cubicBezTo>
                  <a:cubicBezTo>
                    <a:pt x="9" y="49"/>
                    <a:pt x="7" y="54"/>
                    <a:pt x="7" y="60"/>
                  </a:cubicBezTo>
                  <a:cubicBezTo>
                    <a:pt x="7" y="64"/>
                    <a:pt x="6" y="68"/>
                    <a:pt x="4" y="72"/>
                  </a:cubicBezTo>
                  <a:cubicBezTo>
                    <a:pt x="1" y="77"/>
                    <a:pt x="0" y="82"/>
                    <a:pt x="0" y="88"/>
                  </a:cubicBezTo>
                  <a:cubicBezTo>
                    <a:pt x="0" y="93"/>
                    <a:pt x="1" y="98"/>
                    <a:pt x="4" y="104"/>
                  </a:cubicBezTo>
                  <a:cubicBezTo>
                    <a:pt x="6" y="107"/>
                    <a:pt x="7" y="111"/>
                    <a:pt x="7" y="114"/>
                  </a:cubicBezTo>
                  <a:cubicBezTo>
                    <a:pt x="7" y="121"/>
                    <a:pt x="8" y="126"/>
                    <a:pt x="11" y="131"/>
                  </a:cubicBezTo>
                  <a:cubicBezTo>
                    <a:pt x="14" y="136"/>
                    <a:pt x="18" y="140"/>
                    <a:pt x="24" y="143"/>
                  </a:cubicBezTo>
                  <a:cubicBezTo>
                    <a:pt x="27" y="145"/>
                    <a:pt x="29" y="148"/>
                    <a:pt x="31" y="151"/>
                  </a:cubicBezTo>
                  <a:cubicBezTo>
                    <a:pt x="34" y="156"/>
                    <a:pt x="38" y="160"/>
                    <a:pt x="43" y="163"/>
                  </a:cubicBezTo>
                  <a:cubicBezTo>
                    <a:pt x="48" y="166"/>
                    <a:pt x="53" y="168"/>
                    <a:pt x="60" y="168"/>
                  </a:cubicBezTo>
                  <a:cubicBezTo>
                    <a:pt x="63" y="168"/>
                    <a:pt x="67" y="169"/>
                    <a:pt x="71" y="171"/>
                  </a:cubicBezTo>
                  <a:cubicBezTo>
                    <a:pt x="76" y="174"/>
                    <a:pt x="81" y="175"/>
                    <a:pt x="87" y="175"/>
                  </a:cubicBezTo>
                  <a:cubicBezTo>
                    <a:pt x="92" y="175"/>
                    <a:pt x="97" y="174"/>
                    <a:pt x="102" y="171"/>
                  </a:cubicBezTo>
                  <a:cubicBezTo>
                    <a:pt x="106" y="169"/>
                    <a:pt x="111" y="168"/>
                    <a:pt x="115" y="168"/>
                  </a:cubicBezTo>
                  <a:cubicBezTo>
                    <a:pt x="121" y="167"/>
                    <a:pt x="126" y="166"/>
                    <a:pt x="131" y="163"/>
                  </a:cubicBezTo>
                  <a:cubicBezTo>
                    <a:pt x="135" y="160"/>
                    <a:pt x="139" y="156"/>
                    <a:pt x="142" y="151"/>
                  </a:cubicBezTo>
                  <a:cubicBezTo>
                    <a:pt x="144" y="148"/>
                    <a:pt x="147" y="145"/>
                    <a:pt x="150" y="143"/>
                  </a:cubicBezTo>
                  <a:cubicBezTo>
                    <a:pt x="156" y="140"/>
                    <a:pt x="160" y="136"/>
                    <a:pt x="162" y="132"/>
                  </a:cubicBezTo>
                  <a:cubicBezTo>
                    <a:pt x="165" y="127"/>
                    <a:pt x="167" y="121"/>
                    <a:pt x="167" y="115"/>
                  </a:cubicBezTo>
                  <a:cubicBezTo>
                    <a:pt x="167" y="111"/>
                    <a:pt x="168" y="107"/>
                    <a:pt x="170" y="104"/>
                  </a:cubicBezTo>
                  <a:cubicBezTo>
                    <a:pt x="173" y="98"/>
                    <a:pt x="174" y="93"/>
                    <a:pt x="174" y="88"/>
                  </a:cubicBezTo>
                  <a:cubicBezTo>
                    <a:pt x="174" y="82"/>
                    <a:pt x="173" y="77"/>
                    <a:pt x="170" y="72"/>
                  </a:cubicBezTo>
                  <a:cubicBezTo>
                    <a:pt x="168" y="68"/>
                    <a:pt x="167" y="64"/>
                    <a:pt x="167" y="60"/>
                  </a:cubicBezTo>
                  <a:cubicBezTo>
                    <a:pt x="167" y="54"/>
                    <a:pt x="165" y="49"/>
                    <a:pt x="163" y="44"/>
                  </a:cubicBezTo>
                  <a:cubicBezTo>
                    <a:pt x="160" y="39"/>
                    <a:pt x="156" y="36"/>
                    <a:pt x="151" y="32"/>
                  </a:cubicBezTo>
                  <a:cubicBezTo>
                    <a:pt x="148" y="30"/>
                    <a:pt x="144" y="27"/>
                    <a:pt x="142" y="24"/>
                  </a:cubicBezTo>
                  <a:cubicBezTo>
                    <a:pt x="139" y="19"/>
                    <a:pt x="135" y="15"/>
                    <a:pt x="131" y="12"/>
                  </a:cubicBezTo>
                  <a:cubicBezTo>
                    <a:pt x="126" y="9"/>
                    <a:pt x="121" y="8"/>
                    <a:pt x="115" y="8"/>
                  </a:cubicBezTo>
                  <a:cubicBezTo>
                    <a:pt x="111" y="8"/>
                    <a:pt x="107" y="7"/>
                    <a:pt x="103" y="5"/>
                  </a:cubicBezTo>
                  <a:cubicBezTo>
                    <a:pt x="98" y="2"/>
                    <a:pt x="92" y="0"/>
                    <a:pt x="87" y="0"/>
                  </a:cubicBezTo>
                  <a:cubicBezTo>
                    <a:pt x="81" y="0"/>
                    <a:pt x="76" y="2"/>
                    <a:pt x="70" y="5"/>
                  </a:cubicBezTo>
                  <a:cubicBezTo>
                    <a:pt x="67" y="7"/>
                    <a:pt x="63" y="8"/>
                    <a:pt x="60" y="9"/>
                  </a:cubicBezTo>
                  <a:cubicBezTo>
                    <a:pt x="60" y="11"/>
                    <a:pt x="60" y="11"/>
                    <a:pt x="60" y="11"/>
                  </a:cubicBezTo>
                  <a:cubicBezTo>
                    <a:pt x="61" y="9"/>
                    <a:pt x="61" y="9"/>
                    <a:pt x="61" y="9"/>
                  </a:cubicBezTo>
                  <a:lnTo>
                    <a:pt x="60" y="11"/>
                  </a:lnTo>
                  <a:close/>
                  <a:moveTo>
                    <a:pt x="87" y="26"/>
                  </a:moveTo>
                  <a:cubicBezTo>
                    <a:pt x="86" y="25"/>
                    <a:pt x="86" y="25"/>
                    <a:pt x="86" y="25"/>
                  </a:cubicBezTo>
                  <a:cubicBezTo>
                    <a:pt x="84" y="25"/>
                    <a:pt x="82" y="26"/>
                    <a:pt x="80" y="27"/>
                  </a:cubicBezTo>
                  <a:cubicBezTo>
                    <a:pt x="74" y="30"/>
                    <a:pt x="67" y="31"/>
                    <a:pt x="59" y="33"/>
                  </a:cubicBezTo>
                  <a:cubicBezTo>
                    <a:pt x="56" y="35"/>
                    <a:pt x="53" y="36"/>
                    <a:pt x="50" y="39"/>
                  </a:cubicBezTo>
                  <a:cubicBezTo>
                    <a:pt x="47" y="41"/>
                    <a:pt x="44" y="44"/>
                    <a:pt x="42" y="49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3" y="49"/>
                    <a:pt x="42" y="49"/>
                    <a:pt x="42" y="49"/>
                  </a:cubicBezTo>
                  <a:cubicBezTo>
                    <a:pt x="41" y="49"/>
                    <a:pt x="41" y="49"/>
                    <a:pt x="40" y="50"/>
                  </a:cubicBezTo>
                  <a:cubicBezTo>
                    <a:pt x="37" y="51"/>
                    <a:pt x="34" y="53"/>
                    <a:pt x="33" y="56"/>
                  </a:cubicBezTo>
                  <a:cubicBezTo>
                    <a:pt x="31" y="59"/>
                    <a:pt x="30" y="62"/>
                    <a:pt x="30" y="66"/>
                  </a:cubicBezTo>
                  <a:cubicBezTo>
                    <a:pt x="30" y="70"/>
                    <a:pt x="30" y="74"/>
                    <a:pt x="29" y="76"/>
                  </a:cubicBezTo>
                  <a:cubicBezTo>
                    <a:pt x="26" y="79"/>
                    <a:pt x="25" y="83"/>
                    <a:pt x="25" y="86"/>
                  </a:cubicBezTo>
                  <a:cubicBezTo>
                    <a:pt x="25" y="90"/>
                    <a:pt x="27" y="95"/>
                    <a:pt x="28" y="99"/>
                  </a:cubicBezTo>
                  <a:cubicBezTo>
                    <a:pt x="31" y="113"/>
                    <a:pt x="36" y="123"/>
                    <a:pt x="47" y="133"/>
                  </a:cubicBezTo>
                  <a:cubicBezTo>
                    <a:pt x="54" y="139"/>
                    <a:pt x="59" y="142"/>
                    <a:pt x="68" y="145"/>
                  </a:cubicBezTo>
                  <a:cubicBezTo>
                    <a:pt x="74" y="147"/>
                    <a:pt x="81" y="148"/>
                    <a:pt x="87" y="148"/>
                  </a:cubicBezTo>
                  <a:cubicBezTo>
                    <a:pt x="93" y="148"/>
                    <a:pt x="99" y="147"/>
                    <a:pt x="106" y="145"/>
                  </a:cubicBezTo>
                  <a:cubicBezTo>
                    <a:pt x="114" y="142"/>
                    <a:pt x="120" y="138"/>
                    <a:pt x="127" y="132"/>
                  </a:cubicBezTo>
                  <a:cubicBezTo>
                    <a:pt x="132" y="128"/>
                    <a:pt x="135" y="123"/>
                    <a:pt x="138" y="117"/>
                  </a:cubicBezTo>
                  <a:cubicBezTo>
                    <a:pt x="141" y="112"/>
                    <a:pt x="143" y="106"/>
                    <a:pt x="145" y="101"/>
                  </a:cubicBezTo>
                  <a:cubicBezTo>
                    <a:pt x="147" y="97"/>
                    <a:pt x="148" y="93"/>
                    <a:pt x="148" y="89"/>
                  </a:cubicBezTo>
                  <a:cubicBezTo>
                    <a:pt x="148" y="83"/>
                    <a:pt x="146" y="77"/>
                    <a:pt x="144" y="72"/>
                  </a:cubicBezTo>
                  <a:cubicBezTo>
                    <a:pt x="142" y="67"/>
                    <a:pt x="140" y="62"/>
                    <a:pt x="140" y="57"/>
                  </a:cubicBezTo>
                  <a:cubicBezTo>
                    <a:pt x="140" y="56"/>
                    <a:pt x="140" y="56"/>
                    <a:pt x="140" y="56"/>
                  </a:cubicBezTo>
                  <a:cubicBezTo>
                    <a:pt x="140" y="56"/>
                    <a:pt x="140" y="56"/>
                    <a:pt x="140" y="56"/>
                  </a:cubicBezTo>
                  <a:cubicBezTo>
                    <a:pt x="140" y="56"/>
                    <a:pt x="140" y="56"/>
                    <a:pt x="140" y="56"/>
                  </a:cubicBezTo>
                  <a:cubicBezTo>
                    <a:pt x="140" y="55"/>
                    <a:pt x="140" y="55"/>
                    <a:pt x="140" y="54"/>
                  </a:cubicBezTo>
                  <a:cubicBezTo>
                    <a:pt x="140" y="54"/>
                    <a:pt x="139" y="53"/>
                    <a:pt x="139" y="53"/>
                  </a:cubicBezTo>
                  <a:cubicBezTo>
                    <a:pt x="138" y="52"/>
                    <a:pt x="137" y="52"/>
                    <a:pt x="137" y="52"/>
                  </a:cubicBezTo>
                  <a:cubicBezTo>
                    <a:pt x="136" y="51"/>
                    <a:pt x="135" y="51"/>
                    <a:pt x="135" y="51"/>
                  </a:cubicBezTo>
                  <a:cubicBezTo>
                    <a:pt x="125" y="38"/>
                    <a:pt x="112" y="30"/>
                    <a:pt x="95" y="27"/>
                  </a:cubicBezTo>
                  <a:cubicBezTo>
                    <a:pt x="93" y="27"/>
                    <a:pt x="90" y="26"/>
                    <a:pt x="88" y="25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6" y="25"/>
                    <a:pt x="86" y="25"/>
                    <a:pt x="86" y="25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9" y="29"/>
                    <a:pt x="91" y="31"/>
                    <a:pt x="95" y="31"/>
                  </a:cubicBezTo>
                  <a:cubicBezTo>
                    <a:pt x="110" y="34"/>
                    <a:pt x="122" y="42"/>
                    <a:pt x="132" y="53"/>
                  </a:cubicBezTo>
                  <a:cubicBezTo>
                    <a:pt x="133" y="54"/>
                    <a:pt x="134" y="55"/>
                    <a:pt x="135" y="56"/>
                  </a:cubicBezTo>
                  <a:cubicBezTo>
                    <a:pt x="136" y="56"/>
                    <a:pt x="136" y="56"/>
                    <a:pt x="136" y="56"/>
                  </a:cubicBezTo>
                  <a:cubicBezTo>
                    <a:pt x="136" y="56"/>
                    <a:pt x="136" y="56"/>
                    <a:pt x="136" y="56"/>
                  </a:cubicBezTo>
                  <a:cubicBezTo>
                    <a:pt x="136" y="56"/>
                    <a:pt x="136" y="56"/>
                    <a:pt x="136" y="56"/>
                  </a:cubicBezTo>
                  <a:cubicBezTo>
                    <a:pt x="136" y="56"/>
                    <a:pt x="136" y="56"/>
                    <a:pt x="136" y="56"/>
                  </a:cubicBezTo>
                  <a:cubicBezTo>
                    <a:pt x="136" y="56"/>
                    <a:pt x="136" y="56"/>
                    <a:pt x="136" y="56"/>
                  </a:cubicBezTo>
                  <a:cubicBezTo>
                    <a:pt x="136" y="56"/>
                    <a:pt x="136" y="56"/>
                    <a:pt x="136" y="56"/>
                  </a:cubicBezTo>
                  <a:cubicBezTo>
                    <a:pt x="136" y="56"/>
                    <a:pt x="136" y="56"/>
                    <a:pt x="136" y="56"/>
                  </a:cubicBezTo>
                  <a:cubicBezTo>
                    <a:pt x="137" y="56"/>
                    <a:pt x="137" y="56"/>
                    <a:pt x="137" y="56"/>
                  </a:cubicBezTo>
                  <a:cubicBezTo>
                    <a:pt x="136" y="56"/>
                    <a:pt x="136" y="56"/>
                    <a:pt x="136" y="56"/>
                  </a:cubicBezTo>
                  <a:cubicBezTo>
                    <a:pt x="136" y="56"/>
                    <a:pt x="136" y="56"/>
                    <a:pt x="136" y="56"/>
                  </a:cubicBezTo>
                  <a:cubicBezTo>
                    <a:pt x="137" y="56"/>
                    <a:pt x="137" y="56"/>
                    <a:pt x="137" y="56"/>
                  </a:cubicBezTo>
                  <a:cubicBezTo>
                    <a:pt x="136" y="56"/>
                    <a:pt x="136" y="56"/>
                    <a:pt x="136" y="56"/>
                  </a:cubicBezTo>
                  <a:cubicBezTo>
                    <a:pt x="138" y="56"/>
                    <a:pt x="138" y="56"/>
                    <a:pt x="138" y="56"/>
                  </a:cubicBezTo>
                  <a:cubicBezTo>
                    <a:pt x="136" y="56"/>
                    <a:pt x="136" y="56"/>
                    <a:pt x="136" y="56"/>
                  </a:cubicBezTo>
                  <a:cubicBezTo>
                    <a:pt x="136" y="57"/>
                    <a:pt x="136" y="57"/>
                    <a:pt x="136" y="57"/>
                  </a:cubicBezTo>
                  <a:cubicBezTo>
                    <a:pt x="136" y="63"/>
                    <a:pt x="138" y="68"/>
                    <a:pt x="140" y="73"/>
                  </a:cubicBezTo>
                  <a:cubicBezTo>
                    <a:pt x="142" y="79"/>
                    <a:pt x="144" y="84"/>
                    <a:pt x="144" y="89"/>
                  </a:cubicBezTo>
                  <a:cubicBezTo>
                    <a:pt x="144" y="92"/>
                    <a:pt x="143" y="95"/>
                    <a:pt x="142" y="99"/>
                  </a:cubicBezTo>
                  <a:cubicBezTo>
                    <a:pt x="139" y="105"/>
                    <a:pt x="137" y="110"/>
                    <a:pt x="135" y="115"/>
                  </a:cubicBezTo>
                  <a:cubicBezTo>
                    <a:pt x="132" y="120"/>
                    <a:pt x="129" y="125"/>
                    <a:pt x="124" y="130"/>
                  </a:cubicBezTo>
                  <a:cubicBezTo>
                    <a:pt x="118" y="135"/>
                    <a:pt x="113" y="138"/>
                    <a:pt x="105" y="141"/>
                  </a:cubicBezTo>
                  <a:cubicBezTo>
                    <a:pt x="98" y="143"/>
                    <a:pt x="93" y="144"/>
                    <a:pt x="87" y="144"/>
                  </a:cubicBezTo>
                  <a:cubicBezTo>
                    <a:pt x="81" y="144"/>
                    <a:pt x="75" y="143"/>
                    <a:pt x="69" y="141"/>
                  </a:cubicBezTo>
                  <a:cubicBezTo>
                    <a:pt x="61" y="138"/>
                    <a:pt x="56" y="135"/>
                    <a:pt x="50" y="130"/>
                  </a:cubicBezTo>
                  <a:cubicBezTo>
                    <a:pt x="40" y="121"/>
                    <a:pt x="35" y="111"/>
                    <a:pt x="32" y="98"/>
                  </a:cubicBezTo>
                  <a:cubicBezTo>
                    <a:pt x="31" y="93"/>
                    <a:pt x="29" y="90"/>
                    <a:pt x="29" y="86"/>
                  </a:cubicBezTo>
                  <a:cubicBezTo>
                    <a:pt x="29" y="83"/>
                    <a:pt x="30" y="81"/>
                    <a:pt x="32" y="78"/>
                  </a:cubicBezTo>
                  <a:cubicBezTo>
                    <a:pt x="34" y="74"/>
                    <a:pt x="34" y="70"/>
                    <a:pt x="34" y="66"/>
                  </a:cubicBezTo>
                  <a:cubicBezTo>
                    <a:pt x="34" y="63"/>
                    <a:pt x="35" y="60"/>
                    <a:pt x="36" y="58"/>
                  </a:cubicBezTo>
                  <a:cubicBezTo>
                    <a:pt x="37" y="56"/>
                    <a:pt x="39" y="54"/>
                    <a:pt x="42" y="53"/>
                  </a:cubicBezTo>
                  <a:cubicBezTo>
                    <a:pt x="42" y="53"/>
                    <a:pt x="43" y="53"/>
                    <a:pt x="44" y="53"/>
                  </a:cubicBezTo>
                  <a:cubicBezTo>
                    <a:pt x="44" y="52"/>
                    <a:pt x="44" y="52"/>
                    <a:pt x="45" y="52"/>
                  </a:cubicBezTo>
                  <a:cubicBezTo>
                    <a:pt x="45" y="52"/>
                    <a:pt x="46" y="51"/>
                    <a:pt x="46" y="50"/>
                  </a:cubicBezTo>
                  <a:cubicBezTo>
                    <a:pt x="48" y="46"/>
                    <a:pt x="50" y="44"/>
                    <a:pt x="52" y="42"/>
                  </a:cubicBezTo>
                  <a:cubicBezTo>
                    <a:pt x="56" y="39"/>
                    <a:pt x="61" y="37"/>
                    <a:pt x="66" y="36"/>
                  </a:cubicBezTo>
                  <a:cubicBezTo>
                    <a:pt x="71" y="34"/>
                    <a:pt x="77" y="33"/>
                    <a:pt x="82" y="30"/>
                  </a:cubicBezTo>
                  <a:cubicBezTo>
                    <a:pt x="83" y="30"/>
                    <a:pt x="85" y="29"/>
                    <a:pt x="88" y="28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6" y="28"/>
                    <a:pt x="86" y="28"/>
                    <a:pt x="86" y="28"/>
                  </a:cubicBezTo>
                  <a:lnTo>
                    <a:pt x="87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" name="Oval 100">
              <a:extLst>
                <a:ext uri="{FF2B5EF4-FFF2-40B4-BE49-F238E27FC236}">
                  <a16:creationId xmlns:a16="http://schemas.microsoft.com/office/drawing/2014/main" id="{A40938C8-8FD3-4C57-B836-378BD23355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0292" y="5545456"/>
              <a:ext cx="399510" cy="399510"/>
            </a:xfrm>
            <a:prstGeom prst="ellipse">
              <a:avLst/>
            </a:prstGeom>
            <a:solidFill>
              <a:srgbClr val="E306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101">
              <a:extLst>
                <a:ext uri="{FF2B5EF4-FFF2-40B4-BE49-F238E27FC236}">
                  <a16:creationId xmlns:a16="http://schemas.microsoft.com/office/drawing/2014/main" id="{03286343-10BB-4156-AE9F-CE60A82BA7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61412" y="5536575"/>
              <a:ext cx="417266" cy="417266"/>
            </a:xfrm>
            <a:custGeom>
              <a:avLst/>
              <a:gdLst>
                <a:gd name="T0" fmla="*/ 128 w 130"/>
                <a:gd name="T1" fmla="*/ 66 h 131"/>
                <a:gd name="T2" fmla="*/ 126 w 130"/>
                <a:gd name="T3" fmla="*/ 66 h 131"/>
                <a:gd name="T4" fmla="*/ 108 w 130"/>
                <a:gd name="T5" fmla="*/ 109 h 131"/>
                <a:gd name="T6" fmla="*/ 65 w 130"/>
                <a:gd name="T7" fmla="*/ 127 h 131"/>
                <a:gd name="T8" fmla="*/ 22 w 130"/>
                <a:gd name="T9" fmla="*/ 109 h 131"/>
                <a:gd name="T10" fmla="*/ 4 w 130"/>
                <a:gd name="T11" fmla="*/ 66 h 131"/>
                <a:gd name="T12" fmla="*/ 22 w 130"/>
                <a:gd name="T13" fmla="*/ 22 h 131"/>
                <a:gd name="T14" fmla="*/ 65 w 130"/>
                <a:gd name="T15" fmla="*/ 4 h 131"/>
                <a:gd name="T16" fmla="*/ 108 w 130"/>
                <a:gd name="T17" fmla="*/ 22 h 131"/>
                <a:gd name="T18" fmla="*/ 126 w 130"/>
                <a:gd name="T19" fmla="*/ 66 h 131"/>
                <a:gd name="T20" fmla="*/ 128 w 130"/>
                <a:gd name="T21" fmla="*/ 66 h 131"/>
                <a:gd name="T22" fmla="*/ 130 w 130"/>
                <a:gd name="T23" fmla="*/ 66 h 131"/>
                <a:gd name="T24" fmla="*/ 65 w 130"/>
                <a:gd name="T25" fmla="*/ 0 h 131"/>
                <a:gd name="T26" fmla="*/ 0 w 130"/>
                <a:gd name="T27" fmla="*/ 66 h 131"/>
                <a:gd name="T28" fmla="*/ 65 w 130"/>
                <a:gd name="T29" fmla="*/ 131 h 131"/>
                <a:gd name="T30" fmla="*/ 130 w 130"/>
                <a:gd name="T31" fmla="*/ 66 h 131"/>
                <a:gd name="T32" fmla="*/ 128 w 130"/>
                <a:gd name="T33" fmla="*/ 6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0" h="131">
                  <a:moveTo>
                    <a:pt x="128" y="66"/>
                  </a:moveTo>
                  <a:cubicBezTo>
                    <a:pt x="126" y="66"/>
                    <a:pt x="126" y="66"/>
                    <a:pt x="126" y="66"/>
                  </a:cubicBezTo>
                  <a:cubicBezTo>
                    <a:pt x="126" y="83"/>
                    <a:pt x="119" y="98"/>
                    <a:pt x="108" y="109"/>
                  </a:cubicBezTo>
                  <a:cubicBezTo>
                    <a:pt x="97" y="120"/>
                    <a:pt x="82" y="127"/>
                    <a:pt x="65" y="127"/>
                  </a:cubicBezTo>
                  <a:cubicBezTo>
                    <a:pt x="48" y="127"/>
                    <a:pt x="33" y="120"/>
                    <a:pt x="22" y="109"/>
                  </a:cubicBezTo>
                  <a:cubicBezTo>
                    <a:pt x="11" y="98"/>
                    <a:pt x="4" y="83"/>
                    <a:pt x="4" y="66"/>
                  </a:cubicBezTo>
                  <a:cubicBezTo>
                    <a:pt x="4" y="49"/>
                    <a:pt x="11" y="33"/>
                    <a:pt x="22" y="22"/>
                  </a:cubicBezTo>
                  <a:cubicBezTo>
                    <a:pt x="33" y="11"/>
                    <a:pt x="48" y="4"/>
                    <a:pt x="65" y="4"/>
                  </a:cubicBezTo>
                  <a:cubicBezTo>
                    <a:pt x="82" y="4"/>
                    <a:pt x="97" y="11"/>
                    <a:pt x="108" y="22"/>
                  </a:cubicBezTo>
                  <a:cubicBezTo>
                    <a:pt x="119" y="33"/>
                    <a:pt x="126" y="49"/>
                    <a:pt x="126" y="66"/>
                  </a:cubicBezTo>
                  <a:cubicBezTo>
                    <a:pt x="128" y="66"/>
                    <a:pt x="128" y="66"/>
                    <a:pt x="128" y="66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30" y="30"/>
                    <a:pt x="101" y="0"/>
                    <a:pt x="65" y="0"/>
                  </a:cubicBezTo>
                  <a:cubicBezTo>
                    <a:pt x="29" y="0"/>
                    <a:pt x="0" y="30"/>
                    <a:pt x="0" y="66"/>
                  </a:cubicBezTo>
                  <a:cubicBezTo>
                    <a:pt x="0" y="102"/>
                    <a:pt x="29" y="131"/>
                    <a:pt x="65" y="131"/>
                  </a:cubicBezTo>
                  <a:cubicBezTo>
                    <a:pt x="101" y="131"/>
                    <a:pt x="130" y="102"/>
                    <a:pt x="130" y="66"/>
                  </a:cubicBezTo>
                  <a:lnTo>
                    <a:pt x="128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110" name="Grupo 109">
            <a:extLst>
              <a:ext uri="{FF2B5EF4-FFF2-40B4-BE49-F238E27FC236}">
                <a16:creationId xmlns:a16="http://schemas.microsoft.com/office/drawing/2014/main" id="{E2776A06-2A6B-44F9-87FD-B5B23CA18508}"/>
              </a:ext>
            </a:extLst>
          </p:cNvPr>
          <p:cNvGrpSpPr/>
          <p:nvPr userDrawn="1"/>
        </p:nvGrpSpPr>
        <p:grpSpPr>
          <a:xfrm>
            <a:off x="3715414" y="1165123"/>
            <a:ext cx="4758579" cy="4527753"/>
            <a:chOff x="3719852" y="564931"/>
            <a:chExt cx="4758579" cy="4527753"/>
          </a:xfrm>
        </p:grpSpPr>
        <p:sp>
          <p:nvSpPr>
            <p:cNvPr id="12" name="Freeform 387">
              <a:extLst>
                <a:ext uri="{FF2B5EF4-FFF2-40B4-BE49-F238E27FC236}">
                  <a16:creationId xmlns:a16="http://schemas.microsoft.com/office/drawing/2014/main" id="{1030AB54-B4EA-46B6-971F-21DA2B94D28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8020" y="564931"/>
              <a:ext cx="177559" cy="97660"/>
            </a:xfrm>
            <a:custGeom>
              <a:avLst/>
              <a:gdLst>
                <a:gd name="T0" fmla="*/ 11 w 55"/>
                <a:gd name="T1" fmla="*/ 0 h 31"/>
                <a:gd name="T2" fmla="*/ 0 w 55"/>
                <a:gd name="T3" fmla="*/ 1 h 31"/>
                <a:gd name="T4" fmla="*/ 40 w 55"/>
                <a:gd name="T5" fmla="*/ 31 h 31"/>
                <a:gd name="T6" fmla="*/ 55 w 55"/>
                <a:gd name="T7" fmla="*/ 29 h 31"/>
                <a:gd name="T8" fmla="*/ 11 w 55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1">
                  <a:moveTo>
                    <a:pt x="11" y="0"/>
                  </a:moveTo>
                  <a:cubicBezTo>
                    <a:pt x="8" y="0"/>
                    <a:pt x="4" y="0"/>
                    <a:pt x="0" y="1"/>
                  </a:cubicBezTo>
                  <a:cubicBezTo>
                    <a:pt x="11" y="21"/>
                    <a:pt x="24" y="31"/>
                    <a:pt x="40" y="31"/>
                  </a:cubicBezTo>
                  <a:cubicBezTo>
                    <a:pt x="45" y="31"/>
                    <a:pt x="50" y="30"/>
                    <a:pt x="55" y="29"/>
                  </a:cubicBezTo>
                  <a:cubicBezTo>
                    <a:pt x="50" y="11"/>
                    <a:pt x="33" y="0"/>
                    <a:pt x="11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388">
              <a:extLst>
                <a:ext uri="{FF2B5EF4-FFF2-40B4-BE49-F238E27FC236}">
                  <a16:creationId xmlns:a16="http://schemas.microsoft.com/office/drawing/2014/main" id="{0639C4C7-4E0B-4B04-98DF-892F7218F3F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8318" y="564931"/>
              <a:ext cx="177559" cy="97660"/>
            </a:xfrm>
            <a:custGeom>
              <a:avLst/>
              <a:gdLst>
                <a:gd name="T0" fmla="*/ 56 w 56"/>
                <a:gd name="T1" fmla="*/ 0 h 32"/>
                <a:gd name="T2" fmla="*/ 0 w 56"/>
                <a:gd name="T3" fmla="*/ 31 h 32"/>
                <a:gd name="T4" fmla="*/ 12 w 56"/>
                <a:gd name="T5" fmla="*/ 32 h 32"/>
                <a:gd name="T6" fmla="*/ 56 w 56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32">
                  <a:moveTo>
                    <a:pt x="56" y="0"/>
                  </a:moveTo>
                  <a:cubicBezTo>
                    <a:pt x="21" y="0"/>
                    <a:pt x="4" y="10"/>
                    <a:pt x="0" y="31"/>
                  </a:cubicBezTo>
                  <a:cubicBezTo>
                    <a:pt x="4" y="31"/>
                    <a:pt x="9" y="32"/>
                    <a:pt x="12" y="32"/>
                  </a:cubicBezTo>
                  <a:cubicBezTo>
                    <a:pt x="30" y="32"/>
                    <a:pt x="43" y="23"/>
                    <a:pt x="56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" name="Freeform 389">
              <a:extLst>
                <a:ext uri="{FF2B5EF4-FFF2-40B4-BE49-F238E27FC236}">
                  <a16:creationId xmlns:a16="http://schemas.microsoft.com/office/drawing/2014/main" id="{FAD78E40-1681-4287-804C-540590492D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94085" y="1505992"/>
              <a:ext cx="2601238" cy="2929719"/>
            </a:xfrm>
            <a:custGeom>
              <a:avLst/>
              <a:gdLst>
                <a:gd name="T0" fmla="*/ 680 w 819"/>
                <a:gd name="T1" fmla="*/ 439 h 922"/>
                <a:gd name="T2" fmla="*/ 706 w 819"/>
                <a:gd name="T3" fmla="*/ 454 h 922"/>
                <a:gd name="T4" fmla="*/ 605 w 819"/>
                <a:gd name="T5" fmla="*/ 815 h 922"/>
                <a:gd name="T6" fmla="*/ 404 w 819"/>
                <a:gd name="T7" fmla="*/ 876 h 922"/>
                <a:gd name="T8" fmla="*/ 177 w 819"/>
                <a:gd name="T9" fmla="*/ 809 h 922"/>
                <a:gd name="T10" fmla="*/ 106 w 819"/>
                <a:gd name="T11" fmla="*/ 450 h 922"/>
                <a:gd name="T12" fmla="*/ 269 w 819"/>
                <a:gd name="T13" fmla="*/ 440 h 922"/>
                <a:gd name="T14" fmla="*/ 444 w 819"/>
                <a:gd name="T15" fmla="*/ 440 h 922"/>
                <a:gd name="T16" fmla="*/ 277 w 819"/>
                <a:gd name="T17" fmla="*/ 407 h 922"/>
                <a:gd name="T18" fmla="*/ 271 w 819"/>
                <a:gd name="T19" fmla="*/ 342 h 922"/>
                <a:gd name="T20" fmla="*/ 277 w 819"/>
                <a:gd name="T21" fmla="*/ 407 h 922"/>
                <a:gd name="T22" fmla="*/ 185 w 819"/>
                <a:gd name="T23" fmla="*/ 342 h 922"/>
                <a:gd name="T24" fmla="*/ 201 w 819"/>
                <a:gd name="T25" fmla="*/ 408 h 922"/>
                <a:gd name="T26" fmla="*/ 219 w 819"/>
                <a:gd name="T27" fmla="*/ 402 h 922"/>
                <a:gd name="T28" fmla="*/ 224 w 819"/>
                <a:gd name="T29" fmla="*/ 293 h 922"/>
                <a:gd name="T30" fmla="*/ 258 w 819"/>
                <a:gd name="T31" fmla="*/ 411 h 922"/>
                <a:gd name="T32" fmla="*/ 387 w 819"/>
                <a:gd name="T33" fmla="*/ 55 h 922"/>
                <a:gd name="T34" fmla="*/ 346 w 819"/>
                <a:gd name="T35" fmla="*/ 408 h 922"/>
                <a:gd name="T36" fmla="*/ 290 w 819"/>
                <a:gd name="T37" fmla="*/ 398 h 922"/>
                <a:gd name="T38" fmla="*/ 331 w 819"/>
                <a:gd name="T39" fmla="*/ 243 h 922"/>
                <a:gd name="T40" fmla="*/ 358 w 819"/>
                <a:gd name="T41" fmla="*/ 156 h 922"/>
                <a:gd name="T42" fmla="*/ 357 w 819"/>
                <a:gd name="T43" fmla="*/ 140 h 922"/>
                <a:gd name="T44" fmla="*/ 313 w 819"/>
                <a:gd name="T45" fmla="*/ 157 h 922"/>
                <a:gd name="T46" fmla="*/ 281 w 819"/>
                <a:gd name="T47" fmla="*/ 228 h 922"/>
                <a:gd name="T48" fmla="*/ 235 w 819"/>
                <a:gd name="T49" fmla="*/ 217 h 922"/>
                <a:gd name="T50" fmla="*/ 152 w 819"/>
                <a:gd name="T51" fmla="*/ 244 h 922"/>
                <a:gd name="T52" fmla="*/ 167 w 819"/>
                <a:gd name="T53" fmla="*/ 366 h 922"/>
                <a:gd name="T54" fmla="*/ 128 w 819"/>
                <a:gd name="T55" fmla="*/ 407 h 922"/>
                <a:gd name="T56" fmla="*/ 177 w 819"/>
                <a:gd name="T57" fmla="*/ 55 h 922"/>
                <a:gd name="T58" fmla="*/ 301 w 819"/>
                <a:gd name="T59" fmla="*/ 82 h 922"/>
                <a:gd name="T60" fmla="*/ 627 w 819"/>
                <a:gd name="T61" fmla="*/ 51 h 922"/>
                <a:gd name="T62" fmla="*/ 681 w 819"/>
                <a:gd name="T63" fmla="*/ 408 h 922"/>
                <a:gd name="T64" fmla="*/ 593 w 819"/>
                <a:gd name="T65" fmla="*/ 407 h 922"/>
                <a:gd name="T66" fmla="*/ 569 w 819"/>
                <a:gd name="T67" fmla="*/ 292 h 922"/>
                <a:gd name="T68" fmla="*/ 551 w 819"/>
                <a:gd name="T69" fmla="*/ 246 h 922"/>
                <a:gd name="T70" fmla="*/ 548 w 819"/>
                <a:gd name="T71" fmla="*/ 301 h 922"/>
                <a:gd name="T72" fmla="*/ 517 w 819"/>
                <a:gd name="T73" fmla="*/ 408 h 922"/>
                <a:gd name="T74" fmla="*/ 420 w 819"/>
                <a:gd name="T75" fmla="*/ 408 h 922"/>
                <a:gd name="T76" fmla="*/ 515 w 819"/>
                <a:gd name="T77" fmla="*/ 82 h 922"/>
                <a:gd name="T78" fmla="*/ 294 w 819"/>
                <a:gd name="T79" fmla="*/ 52 h 922"/>
                <a:gd name="T80" fmla="*/ 21 w 819"/>
                <a:gd name="T81" fmla="*/ 178 h 922"/>
                <a:gd name="T82" fmla="*/ 83 w 819"/>
                <a:gd name="T83" fmla="*/ 427 h 922"/>
                <a:gd name="T84" fmla="*/ 69 w 819"/>
                <a:gd name="T85" fmla="*/ 782 h 922"/>
                <a:gd name="T86" fmla="*/ 403 w 819"/>
                <a:gd name="T87" fmla="*/ 922 h 922"/>
                <a:gd name="T88" fmla="*/ 611 w 819"/>
                <a:gd name="T89" fmla="*/ 846 h 922"/>
                <a:gd name="T90" fmla="*/ 723 w 819"/>
                <a:gd name="T91" fmla="*/ 421 h 922"/>
                <a:gd name="T92" fmla="*/ 788 w 819"/>
                <a:gd name="T93" fmla="*/ 179 h 922"/>
                <a:gd name="T94" fmla="*/ 515 w 819"/>
                <a:gd name="T95" fmla="*/ 51 h 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19" h="922">
                  <a:moveTo>
                    <a:pt x="511" y="440"/>
                  </a:moveTo>
                  <a:cubicBezTo>
                    <a:pt x="567" y="440"/>
                    <a:pt x="624" y="440"/>
                    <a:pt x="680" y="439"/>
                  </a:cubicBezTo>
                  <a:cubicBezTo>
                    <a:pt x="680" y="439"/>
                    <a:pt x="680" y="439"/>
                    <a:pt x="681" y="439"/>
                  </a:cubicBezTo>
                  <a:cubicBezTo>
                    <a:pt x="693" y="439"/>
                    <a:pt x="701" y="442"/>
                    <a:pt x="706" y="454"/>
                  </a:cubicBezTo>
                  <a:cubicBezTo>
                    <a:pt x="723" y="499"/>
                    <a:pt x="745" y="542"/>
                    <a:pt x="757" y="589"/>
                  </a:cubicBezTo>
                  <a:cubicBezTo>
                    <a:pt x="788" y="704"/>
                    <a:pt x="723" y="797"/>
                    <a:pt x="605" y="815"/>
                  </a:cubicBezTo>
                  <a:cubicBezTo>
                    <a:pt x="581" y="819"/>
                    <a:pt x="557" y="821"/>
                    <a:pt x="533" y="824"/>
                  </a:cubicBezTo>
                  <a:cubicBezTo>
                    <a:pt x="486" y="830"/>
                    <a:pt x="442" y="841"/>
                    <a:pt x="404" y="876"/>
                  </a:cubicBezTo>
                  <a:cubicBezTo>
                    <a:pt x="355" y="830"/>
                    <a:pt x="294" y="827"/>
                    <a:pt x="234" y="819"/>
                  </a:cubicBezTo>
                  <a:cubicBezTo>
                    <a:pt x="215" y="817"/>
                    <a:pt x="195" y="814"/>
                    <a:pt x="177" y="809"/>
                  </a:cubicBezTo>
                  <a:cubicBezTo>
                    <a:pt x="80" y="783"/>
                    <a:pt x="29" y="702"/>
                    <a:pt x="47" y="604"/>
                  </a:cubicBezTo>
                  <a:cubicBezTo>
                    <a:pt x="57" y="549"/>
                    <a:pt x="80" y="498"/>
                    <a:pt x="106" y="450"/>
                  </a:cubicBezTo>
                  <a:cubicBezTo>
                    <a:pt x="109" y="444"/>
                    <a:pt x="121" y="440"/>
                    <a:pt x="128" y="440"/>
                  </a:cubicBezTo>
                  <a:cubicBezTo>
                    <a:pt x="175" y="440"/>
                    <a:pt x="222" y="440"/>
                    <a:pt x="269" y="440"/>
                  </a:cubicBezTo>
                  <a:cubicBezTo>
                    <a:pt x="302" y="440"/>
                    <a:pt x="335" y="440"/>
                    <a:pt x="368" y="440"/>
                  </a:cubicBezTo>
                  <a:cubicBezTo>
                    <a:pt x="393" y="440"/>
                    <a:pt x="418" y="440"/>
                    <a:pt x="444" y="440"/>
                  </a:cubicBezTo>
                  <a:cubicBezTo>
                    <a:pt x="466" y="440"/>
                    <a:pt x="489" y="440"/>
                    <a:pt x="511" y="440"/>
                  </a:cubicBezTo>
                  <a:moveTo>
                    <a:pt x="277" y="407"/>
                  </a:moveTo>
                  <a:cubicBezTo>
                    <a:pt x="274" y="407"/>
                    <a:pt x="271" y="407"/>
                    <a:pt x="268" y="407"/>
                  </a:cubicBezTo>
                  <a:cubicBezTo>
                    <a:pt x="269" y="385"/>
                    <a:pt x="270" y="364"/>
                    <a:pt x="271" y="342"/>
                  </a:cubicBezTo>
                  <a:cubicBezTo>
                    <a:pt x="273" y="342"/>
                    <a:pt x="275" y="342"/>
                    <a:pt x="277" y="342"/>
                  </a:cubicBezTo>
                  <a:cubicBezTo>
                    <a:pt x="277" y="364"/>
                    <a:pt x="277" y="385"/>
                    <a:pt x="277" y="407"/>
                  </a:cubicBezTo>
                  <a:moveTo>
                    <a:pt x="201" y="408"/>
                  </a:moveTo>
                  <a:cubicBezTo>
                    <a:pt x="185" y="398"/>
                    <a:pt x="173" y="361"/>
                    <a:pt x="185" y="342"/>
                  </a:cubicBezTo>
                  <a:cubicBezTo>
                    <a:pt x="193" y="365"/>
                    <a:pt x="200" y="385"/>
                    <a:pt x="207" y="405"/>
                  </a:cubicBezTo>
                  <a:cubicBezTo>
                    <a:pt x="205" y="406"/>
                    <a:pt x="203" y="407"/>
                    <a:pt x="201" y="408"/>
                  </a:cubicBezTo>
                  <a:moveTo>
                    <a:pt x="258" y="411"/>
                  </a:moveTo>
                  <a:cubicBezTo>
                    <a:pt x="243" y="408"/>
                    <a:pt x="221" y="408"/>
                    <a:pt x="219" y="402"/>
                  </a:cubicBezTo>
                  <a:cubicBezTo>
                    <a:pt x="212" y="382"/>
                    <a:pt x="192" y="364"/>
                    <a:pt x="208" y="338"/>
                  </a:cubicBezTo>
                  <a:cubicBezTo>
                    <a:pt x="217" y="326"/>
                    <a:pt x="219" y="309"/>
                    <a:pt x="224" y="293"/>
                  </a:cubicBezTo>
                  <a:cubicBezTo>
                    <a:pt x="235" y="295"/>
                    <a:pt x="248" y="298"/>
                    <a:pt x="258" y="300"/>
                  </a:cubicBezTo>
                  <a:cubicBezTo>
                    <a:pt x="258" y="336"/>
                    <a:pt x="258" y="371"/>
                    <a:pt x="258" y="411"/>
                  </a:cubicBezTo>
                  <a:moveTo>
                    <a:pt x="301" y="82"/>
                  </a:moveTo>
                  <a:cubicBezTo>
                    <a:pt x="331" y="82"/>
                    <a:pt x="359" y="72"/>
                    <a:pt x="387" y="55"/>
                  </a:cubicBezTo>
                  <a:cubicBezTo>
                    <a:pt x="387" y="173"/>
                    <a:pt x="387" y="289"/>
                    <a:pt x="387" y="408"/>
                  </a:cubicBezTo>
                  <a:cubicBezTo>
                    <a:pt x="373" y="408"/>
                    <a:pt x="359" y="408"/>
                    <a:pt x="346" y="408"/>
                  </a:cubicBezTo>
                  <a:cubicBezTo>
                    <a:pt x="330" y="408"/>
                    <a:pt x="315" y="408"/>
                    <a:pt x="300" y="408"/>
                  </a:cubicBezTo>
                  <a:cubicBezTo>
                    <a:pt x="297" y="408"/>
                    <a:pt x="290" y="401"/>
                    <a:pt x="290" y="398"/>
                  </a:cubicBezTo>
                  <a:cubicBezTo>
                    <a:pt x="288" y="357"/>
                    <a:pt x="285" y="316"/>
                    <a:pt x="315" y="281"/>
                  </a:cubicBezTo>
                  <a:cubicBezTo>
                    <a:pt x="323" y="271"/>
                    <a:pt x="328" y="257"/>
                    <a:pt x="331" y="243"/>
                  </a:cubicBezTo>
                  <a:cubicBezTo>
                    <a:pt x="334" y="225"/>
                    <a:pt x="335" y="206"/>
                    <a:pt x="336" y="188"/>
                  </a:cubicBezTo>
                  <a:cubicBezTo>
                    <a:pt x="337" y="172"/>
                    <a:pt x="335" y="156"/>
                    <a:pt x="358" y="156"/>
                  </a:cubicBezTo>
                  <a:cubicBezTo>
                    <a:pt x="360" y="156"/>
                    <a:pt x="365" y="150"/>
                    <a:pt x="365" y="149"/>
                  </a:cubicBezTo>
                  <a:cubicBezTo>
                    <a:pt x="364" y="145"/>
                    <a:pt x="361" y="141"/>
                    <a:pt x="357" y="140"/>
                  </a:cubicBezTo>
                  <a:cubicBezTo>
                    <a:pt x="346" y="134"/>
                    <a:pt x="335" y="129"/>
                    <a:pt x="321" y="123"/>
                  </a:cubicBezTo>
                  <a:cubicBezTo>
                    <a:pt x="319" y="131"/>
                    <a:pt x="314" y="144"/>
                    <a:pt x="313" y="157"/>
                  </a:cubicBezTo>
                  <a:cubicBezTo>
                    <a:pt x="311" y="170"/>
                    <a:pt x="313" y="183"/>
                    <a:pt x="312" y="196"/>
                  </a:cubicBezTo>
                  <a:cubicBezTo>
                    <a:pt x="311" y="216"/>
                    <a:pt x="299" y="228"/>
                    <a:pt x="281" y="228"/>
                  </a:cubicBezTo>
                  <a:cubicBezTo>
                    <a:pt x="278" y="228"/>
                    <a:pt x="275" y="228"/>
                    <a:pt x="272" y="227"/>
                  </a:cubicBezTo>
                  <a:cubicBezTo>
                    <a:pt x="259" y="225"/>
                    <a:pt x="246" y="222"/>
                    <a:pt x="235" y="217"/>
                  </a:cubicBezTo>
                  <a:cubicBezTo>
                    <a:pt x="225" y="213"/>
                    <a:pt x="216" y="211"/>
                    <a:pt x="207" y="211"/>
                  </a:cubicBezTo>
                  <a:cubicBezTo>
                    <a:pt x="185" y="211"/>
                    <a:pt x="168" y="224"/>
                    <a:pt x="152" y="244"/>
                  </a:cubicBezTo>
                  <a:cubicBezTo>
                    <a:pt x="168" y="277"/>
                    <a:pt x="185" y="310"/>
                    <a:pt x="163" y="348"/>
                  </a:cubicBezTo>
                  <a:cubicBezTo>
                    <a:pt x="161" y="352"/>
                    <a:pt x="165" y="360"/>
                    <a:pt x="167" y="366"/>
                  </a:cubicBezTo>
                  <a:cubicBezTo>
                    <a:pt x="171" y="379"/>
                    <a:pt x="176" y="391"/>
                    <a:pt x="181" y="407"/>
                  </a:cubicBezTo>
                  <a:cubicBezTo>
                    <a:pt x="162" y="407"/>
                    <a:pt x="145" y="407"/>
                    <a:pt x="128" y="407"/>
                  </a:cubicBezTo>
                  <a:cubicBezTo>
                    <a:pt x="155" y="317"/>
                    <a:pt x="130" y="241"/>
                    <a:pt x="69" y="174"/>
                  </a:cubicBezTo>
                  <a:cubicBezTo>
                    <a:pt x="106" y="134"/>
                    <a:pt x="143" y="93"/>
                    <a:pt x="177" y="55"/>
                  </a:cubicBezTo>
                  <a:cubicBezTo>
                    <a:pt x="213" y="64"/>
                    <a:pt x="247" y="75"/>
                    <a:pt x="282" y="81"/>
                  </a:cubicBezTo>
                  <a:cubicBezTo>
                    <a:pt x="289" y="82"/>
                    <a:pt x="295" y="82"/>
                    <a:pt x="301" y="82"/>
                  </a:cubicBezTo>
                  <a:moveTo>
                    <a:pt x="515" y="82"/>
                  </a:moveTo>
                  <a:cubicBezTo>
                    <a:pt x="553" y="82"/>
                    <a:pt x="590" y="70"/>
                    <a:pt x="627" y="51"/>
                  </a:cubicBezTo>
                  <a:cubicBezTo>
                    <a:pt x="665" y="93"/>
                    <a:pt x="702" y="133"/>
                    <a:pt x="740" y="174"/>
                  </a:cubicBezTo>
                  <a:cubicBezTo>
                    <a:pt x="679" y="240"/>
                    <a:pt x="653" y="316"/>
                    <a:pt x="681" y="408"/>
                  </a:cubicBezTo>
                  <a:cubicBezTo>
                    <a:pt x="663" y="408"/>
                    <a:pt x="646" y="408"/>
                    <a:pt x="629" y="408"/>
                  </a:cubicBezTo>
                  <a:cubicBezTo>
                    <a:pt x="617" y="408"/>
                    <a:pt x="605" y="408"/>
                    <a:pt x="593" y="407"/>
                  </a:cubicBezTo>
                  <a:cubicBezTo>
                    <a:pt x="580" y="407"/>
                    <a:pt x="572" y="398"/>
                    <a:pt x="571" y="384"/>
                  </a:cubicBezTo>
                  <a:cubicBezTo>
                    <a:pt x="570" y="353"/>
                    <a:pt x="569" y="323"/>
                    <a:pt x="569" y="292"/>
                  </a:cubicBezTo>
                  <a:cubicBezTo>
                    <a:pt x="569" y="282"/>
                    <a:pt x="575" y="271"/>
                    <a:pt x="578" y="258"/>
                  </a:cubicBezTo>
                  <a:cubicBezTo>
                    <a:pt x="574" y="249"/>
                    <a:pt x="560" y="250"/>
                    <a:pt x="551" y="246"/>
                  </a:cubicBezTo>
                  <a:cubicBezTo>
                    <a:pt x="548" y="251"/>
                    <a:pt x="545" y="256"/>
                    <a:pt x="542" y="262"/>
                  </a:cubicBezTo>
                  <a:cubicBezTo>
                    <a:pt x="544" y="274"/>
                    <a:pt x="548" y="287"/>
                    <a:pt x="548" y="301"/>
                  </a:cubicBezTo>
                  <a:cubicBezTo>
                    <a:pt x="549" y="328"/>
                    <a:pt x="548" y="354"/>
                    <a:pt x="547" y="380"/>
                  </a:cubicBezTo>
                  <a:cubicBezTo>
                    <a:pt x="546" y="401"/>
                    <a:pt x="537" y="408"/>
                    <a:pt x="517" y="408"/>
                  </a:cubicBezTo>
                  <a:cubicBezTo>
                    <a:pt x="504" y="408"/>
                    <a:pt x="491" y="408"/>
                    <a:pt x="478" y="408"/>
                  </a:cubicBezTo>
                  <a:cubicBezTo>
                    <a:pt x="459" y="408"/>
                    <a:pt x="440" y="408"/>
                    <a:pt x="420" y="408"/>
                  </a:cubicBezTo>
                  <a:cubicBezTo>
                    <a:pt x="420" y="290"/>
                    <a:pt x="420" y="174"/>
                    <a:pt x="420" y="55"/>
                  </a:cubicBezTo>
                  <a:cubicBezTo>
                    <a:pt x="452" y="74"/>
                    <a:pt x="484" y="82"/>
                    <a:pt x="515" y="82"/>
                  </a:cubicBezTo>
                  <a:moveTo>
                    <a:pt x="404" y="0"/>
                  </a:moveTo>
                  <a:cubicBezTo>
                    <a:pt x="368" y="37"/>
                    <a:pt x="332" y="52"/>
                    <a:pt x="294" y="52"/>
                  </a:cubicBezTo>
                  <a:cubicBezTo>
                    <a:pt x="255" y="52"/>
                    <a:pt x="215" y="35"/>
                    <a:pt x="174" y="12"/>
                  </a:cubicBezTo>
                  <a:cubicBezTo>
                    <a:pt x="123" y="68"/>
                    <a:pt x="72" y="123"/>
                    <a:pt x="21" y="178"/>
                  </a:cubicBezTo>
                  <a:cubicBezTo>
                    <a:pt x="22" y="179"/>
                    <a:pt x="22" y="180"/>
                    <a:pt x="23" y="181"/>
                  </a:cubicBezTo>
                  <a:cubicBezTo>
                    <a:pt x="108" y="240"/>
                    <a:pt x="129" y="335"/>
                    <a:pt x="83" y="427"/>
                  </a:cubicBezTo>
                  <a:cubicBezTo>
                    <a:pt x="59" y="476"/>
                    <a:pt x="37" y="526"/>
                    <a:pt x="22" y="578"/>
                  </a:cubicBezTo>
                  <a:cubicBezTo>
                    <a:pt x="0" y="653"/>
                    <a:pt x="11" y="724"/>
                    <a:pt x="69" y="782"/>
                  </a:cubicBezTo>
                  <a:cubicBezTo>
                    <a:pt x="113" y="826"/>
                    <a:pt x="168" y="843"/>
                    <a:pt x="229" y="850"/>
                  </a:cubicBezTo>
                  <a:cubicBezTo>
                    <a:pt x="293" y="857"/>
                    <a:pt x="360" y="859"/>
                    <a:pt x="403" y="922"/>
                  </a:cubicBezTo>
                  <a:cubicBezTo>
                    <a:pt x="456" y="863"/>
                    <a:pt x="493" y="861"/>
                    <a:pt x="550" y="853"/>
                  </a:cubicBezTo>
                  <a:cubicBezTo>
                    <a:pt x="570" y="851"/>
                    <a:pt x="591" y="849"/>
                    <a:pt x="611" y="846"/>
                  </a:cubicBezTo>
                  <a:cubicBezTo>
                    <a:pt x="747" y="824"/>
                    <a:pt x="819" y="716"/>
                    <a:pt x="788" y="581"/>
                  </a:cubicBezTo>
                  <a:cubicBezTo>
                    <a:pt x="775" y="524"/>
                    <a:pt x="751" y="472"/>
                    <a:pt x="723" y="421"/>
                  </a:cubicBezTo>
                  <a:cubicBezTo>
                    <a:pt x="697" y="374"/>
                    <a:pt x="694" y="325"/>
                    <a:pt x="712" y="274"/>
                  </a:cubicBezTo>
                  <a:cubicBezTo>
                    <a:pt x="727" y="234"/>
                    <a:pt x="751" y="201"/>
                    <a:pt x="788" y="179"/>
                  </a:cubicBezTo>
                  <a:cubicBezTo>
                    <a:pt x="736" y="123"/>
                    <a:pt x="685" y="67"/>
                    <a:pt x="635" y="12"/>
                  </a:cubicBezTo>
                  <a:cubicBezTo>
                    <a:pt x="592" y="37"/>
                    <a:pt x="552" y="51"/>
                    <a:pt x="515" y="51"/>
                  </a:cubicBezTo>
                  <a:cubicBezTo>
                    <a:pt x="475" y="51"/>
                    <a:pt x="439" y="35"/>
                    <a:pt x="404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390">
              <a:extLst>
                <a:ext uri="{FF2B5EF4-FFF2-40B4-BE49-F238E27FC236}">
                  <a16:creationId xmlns:a16="http://schemas.microsoft.com/office/drawing/2014/main" id="{66F934E6-742F-4AE7-9C55-F45012DD5C8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67944" y="2882075"/>
              <a:ext cx="3613322" cy="2210609"/>
            </a:xfrm>
            <a:custGeom>
              <a:avLst/>
              <a:gdLst>
                <a:gd name="T0" fmla="*/ 551 w 1137"/>
                <a:gd name="T1" fmla="*/ 591 h 695"/>
                <a:gd name="T2" fmla="*/ 566 w 1137"/>
                <a:gd name="T3" fmla="*/ 581 h 695"/>
                <a:gd name="T4" fmla="*/ 508 w 1137"/>
                <a:gd name="T5" fmla="*/ 585 h 695"/>
                <a:gd name="T6" fmla="*/ 510 w 1137"/>
                <a:gd name="T7" fmla="*/ 578 h 695"/>
                <a:gd name="T8" fmla="*/ 881 w 1137"/>
                <a:gd name="T9" fmla="*/ 492 h 695"/>
                <a:gd name="T10" fmla="*/ 943 w 1137"/>
                <a:gd name="T11" fmla="*/ 0 h 695"/>
                <a:gd name="T12" fmla="*/ 996 w 1137"/>
                <a:gd name="T13" fmla="*/ 258 h 695"/>
                <a:gd name="T14" fmla="*/ 859 w 1137"/>
                <a:gd name="T15" fmla="*/ 472 h 695"/>
                <a:gd name="T16" fmla="*/ 679 w 1137"/>
                <a:gd name="T17" fmla="*/ 515 h 695"/>
                <a:gd name="T18" fmla="*/ 539 w 1137"/>
                <a:gd name="T19" fmla="*/ 587 h 695"/>
                <a:gd name="T20" fmla="*/ 644 w 1137"/>
                <a:gd name="T21" fmla="*/ 482 h 695"/>
                <a:gd name="T22" fmla="*/ 434 w 1137"/>
                <a:gd name="T23" fmla="*/ 483 h 695"/>
                <a:gd name="T24" fmla="*/ 400 w 1137"/>
                <a:gd name="T25" fmla="*/ 497 h 695"/>
                <a:gd name="T26" fmla="*/ 414 w 1137"/>
                <a:gd name="T27" fmla="*/ 518 h 695"/>
                <a:gd name="T28" fmla="*/ 242 w 1137"/>
                <a:gd name="T29" fmla="*/ 518 h 695"/>
                <a:gd name="T30" fmla="*/ 184 w 1137"/>
                <a:gd name="T31" fmla="*/ 531 h 695"/>
                <a:gd name="T32" fmla="*/ 432 w 1137"/>
                <a:gd name="T33" fmla="*/ 610 h 695"/>
                <a:gd name="T34" fmla="*/ 289 w 1137"/>
                <a:gd name="T35" fmla="*/ 575 h 695"/>
                <a:gd name="T36" fmla="*/ 173 w 1137"/>
                <a:gd name="T37" fmla="*/ 572 h 695"/>
                <a:gd name="T38" fmla="*/ 239 w 1137"/>
                <a:gd name="T39" fmla="*/ 594 h 695"/>
                <a:gd name="T40" fmla="*/ 443 w 1137"/>
                <a:gd name="T41" fmla="*/ 645 h 695"/>
                <a:gd name="T42" fmla="*/ 443 w 1137"/>
                <a:gd name="T43" fmla="*/ 657 h 695"/>
                <a:gd name="T44" fmla="*/ 294 w 1137"/>
                <a:gd name="T45" fmla="*/ 604 h 695"/>
                <a:gd name="T46" fmla="*/ 139 w 1137"/>
                <a:gd name="T47" fmla="*/ 626 h 695"/>
                <a:gd name="T48" fmla="*/ 185 w 1137"/>
                <a:gd name="T49" fmla="*/ 636 h 695"/>
                <a:gd name="T50" fmla="*/ 327 w 1137"/>
                <a:gd name="T51" fmla="*/ 623 h 695"/>
                <a:gd name="T52" fmla="*/ 291 w 1137"/>
                <a:gd name="T53" fmla="*/ 694 h 695"/>
                <a:gd name="T54" fmla="*/ 392 w 1137"/>
                <a:gd name="T55" fmla="*/ 665 h 695"/>
                <a:gd name="T56" fmla="*/ 440 w 1137"/>
                <a:gd name="T57" fmla="*/ 668 h 695"/>
                <a:gd name="T58" fmla="*/ 560 w 1137"/>
                <a:gd name="T59" fmla="*/ 626 h 695"/>
                <a:gd name="T60" fmla="*/ 641 w 1137"/>
                <a:gd name="T61" fmla="*/ 653 h 695"/>
                <a:gd name="T62" fmla="*/ 559 w 1137"/>
                <a:gd name="T63" fmla="*/ 640 h 695"/>
                <a:gd name="T64" fmla="*/ 652 w 1137"/>
                <a:gd name="T65" fmla="*/ 668 h 695"/>
                <a:gd name="T66" fmla="*/ 779 w 1137"/>
                <a:gd name="T67" fmla="*/ 694 h 695"/>
                <a:gd name="T68" fmla="*/ 791 w 1137"/>
                <a:gd name="T69" fmla="*/ 635 h 695"/>
                <a:gd name="T70" fmla="*/ 880 w 1137"/>
                <a:gd name="T71" fmla="*/ 636 h 695"/>
                <a:gd name="T72" fmla="*/ 821 w 1137"/>
                <a:gd name="T73" fmla="*/ 612 h 695"/>
                <a:gd name="T74" fmla="*/ 713 w 1137"/>
                <a:gd name="T75" fmla="*/ 622 h 695"/>
                <a:gd name="T76" fmla="*/ 853 w 1137"/>
                <a:gd name="T77" fmla="*/ 594 h 695"/>
                <a:gd name="T78" fmla="*/ 935 w 1137"/>
                <a:gd name="T79" fmla="*/ 566 h 695"/>
                <a:gd name="T80" fmla="*/ 808 w 1137"/>
                <a:gd name="T81" fmla="*/ 579 h 695"/>
                <a:gd name="T82" fmla="*/ 687 w 1137"/>
                <a:gd name="T83" fmla="*/ 616 h 695"/>
                <a:gd name="T84" fmla="*/ 628 w 1137"/>
                <a:gd name="T85" fmla="*/ 591 h 695"/>
                <a:gd name="T86" fmla="*/ 899 w 1137"/>
                <a:gd name="T87" fmla="*/ 516 h 695"/>
                <a:gd name="T88" fmla="*/ 1103 w 1137"/>
                <a:gd name="T89" fmla="*/ 462 h 695"/>
                <a:gd name="T90" fmla="*/ 877 w 1137"/>
                <a:gd name="T91" fmla="*/ 475 h 695"/>
                <a:gd name="T92" fmla="*/ 974 w 1137"/>
                <a:gd name="T93" fmla="*/ 360 h 695"/>
                <a:gd name="T94" fmla="*/ 1040 w 1137"/>
                <a:gd name="T95" fmla="*/ 287 h 695"/>
                <a:gd name="T96" fmla="*/ 999 w 1137"/>
                <a:gd name="T97" fmla="*/ 77 h 695"/>
                <a:gd name="T98" fmla="*/ 982 w 1137"/>
                <a:gd name="T99" fmla="*/ 21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37" h="695">
                  <a:moveTo>
                    <a:pt x="531" y="612"/>
                  </a:moveTo>
                  <a:cubicBezTo>
                    <a:pt x="531" y="606"/>
                    <a:pt x="530" y="599"/>
                    <a:pt x="530" y="591"/>
                  </a:cubicBezTo>
                  <a:cubicBezTo>
                    <a:pt x="537" y="591"/>
                    <a:pt x="543" y="591"/>
                    <a:pt x="551" y="591"/>
                  </a:cubicBezTo>
                  <a:cubicBezTo>
                    <a:pt x="550" y="599"/>
                    <a:pt x="550" y="605"/>
                    <a:pt x="549" y="612"/>
                  </a:cubicBezTo>
                  <a:cubicBezTo>
                    <a:pt x="543" y="612"/>
                    <a:pt x="538" y="612"/>
                    <a:pt x="531" y="612"/>
                  </a:cubicBezTo>
                  <a:moveTo>
                    <a:pt x="566" y="581"/>
                  </a:moveTo>
                  <a:cubicBezTo>
                    <a:pt x="592" y="556"/>
                    <a:pt x="622" y="545"/>
                    <a:pt x="656" y="543"/>
                  </a:cubicBezTo>
                  <a:cubicBezTo>
                    <a:pt x="631" y="566"/>
                    <a:pt x="600" y="577"/>
                    <a:pt x="566" y="581"/>
                  </a:cubicBezTo>
                  <a:moveTo>
                    <a:pt x="508" y="585"/>
                  </a:moveTo>
                  <a:cubicBezTo>
                    <a:pt x="477" y="574"/>
                    <a:pt x="447" y="562"/>
                    <a:pt x="417" y="551"/>
                  </a:cubicBezTo>
                  <a:cubicBezTo>
                    <a:pt x="417" y="548"/>
                    <a:pt x="418" y="545"/>
                    <a:pt x="419" y="543"/>
                  </a:cubicBezTo>
                  <a:cubicBezTo>
                    <a:pt x="453" y="546"/>
                    <a:pt x="484" y="556"/>
                    <a:pt x="510" y="578"/>
                  </a:cubicBezTo>
                  <a:cubicBezTo>
                    <a:pt x="509" y="580"/>
                    <a:pt x="509" y="583"/>
                    <a:pt x="508" y="585"/>
                  </a:cubicBezTo>
                  <a:moveTo>
                    <a:pt x="882" y="497"/>
                  </a:moveTo>
                  <a:cubicBezTo>
                    <a:pt x="882" y="495"/>
                    <a:pt x="881" y="494"/>
                    <a:pt x="881" y="492"/>
                  </a:cubicBezTo>
                  <a:cubicBezTo>
                    <a:pt x="932" y="480"/>
                    <a:pt x="984" y="468"/>
                    <a:pt x="1035" y="456"/>
                  </a:cubicBezTo>
                  <a:cubicBezTo>
                    <a:pt x="986" y="478"/>
                    <a:pt x="936" y="495"/>
                    <a:pt x="882" y="497"/>
                  </a:cubicBezTo>
                  <a:moveTo>
                    <a:pt x="943" y="0"/>
                  </a:moveTo>
                  <a:cubicBezTo>
                    <a:pt x="948" y="47"/>
                    <a:pt x="951" y="88"/>
                    <a:pt x="956" y="129"/>
                  </a:cubicBezTo>
                  <a:cubicBezTo>
                    <a:pt x="962" y="172"/>
                    <a:pt x="986" y="208"/>
                    <a:pt x="1011" y="239"/>
                  </a:cubicBezTo>
                  <a:cubicBezTo>
                    <a:pt x="1005" y="247"/>
                    <a:pt x="996" y="252"/>
                    <a:pt x="996" y="258"/>
                  </a:cubicBezTo>
                  <a:cubicBezTo>
                    <a:pt x="997" y="281"/>
                    <a:pt x="980" y="291"/>
                    <a:pt x="965" y="304"/>
                  </a:cubicBezTo>
                  <a:cubicBezTo>
                    <a:pt x="951" y="316"/>
                    <a:pt x="936" y="329"/>
                    <a:pt x="922" y="342"/>
                  </a:cubicBezTo>
                  <a:cubicBezTo>
                    <a:pt x="885" y="377"/>
                    <a:pt x="870" y="423"/>
                    <a:pt x="859" y="472"/>
                  </a:cubicBezTo>
                  <a:cubicBezTo>
                    <a:pt x="857" y="480"/>
                    <a:pt x="852" y="492"/>
                    <a:pt x="846" y="495"/>
                  </a:cubicBezTo>
                  <a:cubicBezTo>
                    <a:pt x="800" y="513"/>
                    <a:pt x="753" y="529"/>
                    <a:pt x="707" y="546"/>
                  </a:cubicBezTo>
                  <a:cubicBezTo>
                    <a:pt x="697" y="522"/>
                    <a:pt x="694" y="515"/>
                    <a:pt x="679" y="515"/>
                  </a:cubicBezTo>
                  <a:cubicBezTo>
                    <a:pt x="674" y="515"/>
                    <a:pt x="668" y="516"/>
                    <a:pt x="660" y="517"/>
                  </a:cubicBezTo>
                  <a:cubicBezTo>
                    <a:pt x="617" y="522"/>
                    <a:pt x="582" y="542"/>
                    <a:pt x="554" y="574"/>
                  </a:cubicBezTo>
                  <a:cubicBezTo>
                    <a:pt x="549" y="579"/>
                    <a:pt x="544" y="583"/>
                    <a:pt x="539" y="587"/>
                  </a:cubicBezTo>
                  <a:cubicBezTo>
                    <a:pt x="538" y="585"/>
                    <a:pt x="536" y="584"/>
                    <a:pt x="535" y="582"/>
                  </a:cubicBezTo>
                  <a:cubicBezTo>
                    <a:pt x="563" y="524"/>
                    <a:pt x="610" y="496"/>
                    <a:pt x="676" y="495"/>
                  </a:cubicBezTo>
                  <a:cubicBezTo>
                    <a:pt x="667" y="486"/>
                    <a:pt x="656" y="482"/>
                    <a:pt x="644" y="482"/>
                  </a:cubicBezTo>
                  <a:cubicBezTo>
                    <a:pt x="616" y="482"/>
                    <a:pt x="580" y="507"/>
                    <a:pt x="537" y="555"/>
                  </a:cubicBezTo>
                  <a:cubicBezTo>
                    <a:pt x="533" y="549"/>
                    <a:pt x="529" y="543"/>
                    <a:pt x="524" y="538"/>
                  </a:cubicBezTo>
                  <a:cubicBezTo>
                    <a:pt x="502" y="507"/>
                    <a:pt x="471" y="491"/>
                    <a:pt x="434" y="483"/>
                  </a:cubicBezTo>
                  <a:cubicBezTo>
                    <a:pt x="431" y="483"/>
                    <a:pt x="427" y="482"/>
                    <a:pt x="423" y="482"/>
                  </a:cubicBezTo>
                  <a:cubicBezTo>
                    <a:pt x="414" y="482"/>
                    <a:pt x="404" y="486"/>
                    <a:pt x="397" y="497"/>
                  </a:cubicBezTo>
                  <a:cubicBezTo>
                    <a:pt x="398" y="497"/>
                    <a:pt x="399" y="497"/>
                    <a:pt x="400" y="497"/>
                  </a:cubicBezTo>
                  <a:cubicBezTo>
                    <a:pt x="452" y="497"/>
                    <a:pt x="493" y="515"/>
                    <a:pt x="524" y="554"/>
                  </a:cubicBezTo>
                  <a:cubicBezTo>
                    <a:pt x="528" y="559"/>
                    <a:pt x="528" y="567"/>
                    <a:pt x="530" y="574"/>
                  </a:cubicBezTo>
                  <a:cubicBezTo>
                    <a:pt x="479" y="535"/>
                    <a:pt x="459" y="524"/>
                    <a:pt x="414" y="518"/>
                  </a:cubicBezTo>
                  <a:cubicBezTo>
                    <a:pt x="407" y="517"/>
                    <a:pt x="402" y="517"/>
                    <a:pt x="397" y="517"/>
                  </a:cubicBezTo>
                  <a:cubicBezTo>
                    <a:pt x="381" y="517"/>
                    <a:pt x="376" y="523"/>
                    <a:pt x="370" y="544"/>
                  </a:cubicBezTo>
                  <a:cubicBezTo>
                    <a:pt x="327" y="535"/>
                    <a:pt x="284" y="525"/>
                    <a:pt x="242" y="518"/>
                  </a:cubicBezTo>
                  <a:cubicBezTo>
                    <a:pt x="179" y="509"/>
                    <a:pt x="121" y="488"/>
                    <a:pt x="65" y="461"/>
                  </a:cubicBezTo>
                  <a:cubicBezTo>
                    <a:pt x="43" y="451"/>
                    <a:pt x="22" y="439"/>
                    <a:pt x="0" y="428"/>
                  </a:cubicBezTo>
                  <a:cubicBezTo>
                    <a:pt x="55" y="474"/>
                    <a:pt x="116" y="510"/>
                    <a:pt x="184" y="531"/>
                  </a:cubicBezTo>
                  <a:cubicBezTo>
                    <a:pt x="245" y="549"/>
                    <a:pt x="307" y="560"/>
                    <a:pt x="369" y="574"/>
                  </a:cubicBezTo>
                  <a:cubicBezTo>
                    <a:pt x="404" y="582"/>
                    <a:pt x="439" y="590"/>
                    <a:pt x="474" y="598"/>
                  </a:cubicBezTo>
                  <a:cubicBezTo>
                    <a:pt x="460" y="605"/>
                    <a:pt x="446" y="606"/>
                    <a:pt x="432" y="610"/>
                  </a:cubicBezTo>
                  <a:cubicBezTo>
                    <a:pt x="424" y="612"/>
                    <a:pt x="417" y="614"/>
                    <a:pt x="409" y="614"/>
                  </a:cubicBezTo>
                  <a:cubicBezTo>
                    <a:pt x="395" y="614"/>
                    <a:pt x="381" y="609"/>
                    <a:pt x="368" y="599"/>
                  </a:cubicBezTo>
                  <a:cubicBezTo>
                    <a:pt x="344" y="581"/>
                    <a:pt x="317" y="575"/>
                    <a:pt x="289" y="575"/>
                  </a:cubicBezTo>
                  <a:cubicBezTo>
                    <a:pt x="281" y="575"/>
                    <a:pt x="273" y="575"/>
                    <a:pt x="265" y="576"/>
                  </a:cubicBezTo>
                  <a:cubicBezTo>
                    <a:pt x="258" y="577"/>
                    <a:pt x="252" y="577"/>
                    <a:pt x="245" y="577"/>
                  </a:cubicBezTo>
                  <a:cubicBezTo>
                    <a:pt x="221" y="577"/>
                    <a:pt x="197" y="574"/>
                    <a:pt x="173" y="572"/>
                  </a:cubicBezTo>
                  <a:cubicBezTo>
                    <a:pt x="162" y="572"/>
                    <a:pt x="151" y="569"/>
                    <a:pt x="136" y="566"/>
                  </a:cubicBezTo>
                  <a:cubicBezTo>
                    <a:pt x="159" y="590"/>
                    <a:pt x="184" y="597"/>
                    <a:pt x="209" y="597"/>
                  </a:cubicBezTo>
                  <a:cubicBezTo>
                    <a:pt x="219" y="597"/>
                    <a:pt x="229" y="596"/>
                    <a:pt x="239" y="594"/>
                  </a:cubicBezTo>
                  <a:cubicBezTo>
                    <a:pt x="256" y="591"/>
                    <a:pt x="272" y="589"/>
                    <a:pt x="288" y="589"/>
                  </a:cubicBezTo>
                  <a:cubicBezTo>
                    <a:pt x="324" y="589"/>
                    <a:pt x="358" y="599"/>
                    <a:pt x="390" y="625"/>
                  </a:cubicBezTo>
                  <a:cubicBezTo>
                    <a:pt x="407" y="638"/>
                    <a:pt x="424" y="645"/>
                    <a:pt x="443" y="645"/>
                  </a:cubicBezTo>
                  <a:cubicBezTo>
                    <a:pt x="458" y="645"/>
                    <a:pt x="473" y="640"/>
                    <a:pt x="489" y="632"/>
                  </a:cubicBezTo>
                  <a:cubicBezTo>
                    <a:pt x="497" y="627"/>
                    <a:pt x="506" y="626"/>
                    <a:pt x="514" y="623"/>
                  </a:cubicBezTo>
                  <a:cubicBezTo>
                    <a:pt x="485" y="646"/>
                    <a:pt x="464" y="657"/>
                    <a:pt x="443" y="657"/>
                  </a:cubicBezTo>
                  <a:cubicBezTo>
                    <a:pt x="424" y="657"/>
                    <a:pt x="405" y="649"/>
                    <a:pt x="379" y="633"/>
                  </a:cubicBezTo>
                  <a:cubicBezTo>
                    <a:pt x="374" y="630"/>
                    <a:pt x="369" y="627"/>
                    <a:pt x="364" y="624"/>
                  </a:cubicBezTo>
                  <a:cubicBezTo>
                    <a:pt x="341" y="610"/>
                    <a:pt x="318" y="604"/>
                    <a:pt x="294" y="604"/>
                  </a:cubicBezTo>
                  <a:cubicBezTo>
                    <a:pt x="282" y="604"/>
                    <a:pt x="270" y="606"/>
                    <a:pt x="258" y="608"/>
                  </a:cubicBezTo>
                  <a:cubicBezTo>
                    <a:pt x="234" y="613"/>
                    <a:pt x="210" y="613"/>
                    <a:pt x="186" y="616"/>
                  </a:cubicBezTo>
                  <a:cubicBezTo>
                    <a:pt x="170" y="619"/>
                    <a:pt x="154" y="623"/>
                    <a:pt x="139" y="626"/>
                  </a:cubicBezTo>
                  <a:cubicBezTo>
                    <a:pt x="139" y="628"/>
                    <a:pt x="139" y="631"/>
                    <a:pt x="140" y="633"/>
                  </a:cubicBezTo>
                  <a:cubicBezTo>
                    <a:pt x="146" y="634"/>
                    <a:pt x="153" y="635"/>
                    <a:pt x="160" y="635"/>
                  </a:cubicBezTo>
                  <a:cubicBezTo>
                    <a:pt x="168" y="635"/>
                    <a:pt x="177" y="636"/>
                    <a:pt x="185" y="636"/>
                  </a:cubicBezTo>
                  <a:cubicBezTo>
                    <a:pt x="218" y="636"/>
                    <a:pt x="250" y="632"/>
                    <a:pt x="282" y="623"/>
                  </a:cubicBezTo>
                  <a:cubicBezTo>
                    <a:pt x="296" y="619"/>
                    <a:pt x="312" y="619"/>
                    <a:pt x="326" y="618"/>
                  </a:cubicBezTo>
                  <a:cubicBezTo>
                    <a:pt x="326" y="619"/>
                    <a:pt x="327" y="621"/>
                    <a:pt x="327" y="623"/>
                  </a:cubicBezTo>
                  <a:cubicBezTo>
                    <a:pt x="311" y="628"/>
                    <a:pt x="294" y="631"/>
                    <a:pt x="280" y="638"/>
                  </a:cubicBezTo>
                  <a:cubicBezTo>
                    <a:pt x="265" y="645"/>
                    <a:pt x="260" y="658"/>
                    <a:pt x="264" y="674"/>
                  </a:cubicBezTo>
                  <a:cubicBezTo>
                    <a:pt x="267" y="688"/>
                    <a:pt x="278" y="694"/>
                    <a:pt x="291" y="694"/>
                  </a:cubicBezTo>
                  <a:cubicBezTo>
                    <a:pt x="291" y="694"/>
                    <a:pt x="291" y="694"/>
                    <a:pt x="291" y="694"/>
                  </a:cubicBezTo>
                  <a:cubicBezTo>
                    <a:pt x="303" y="694"/>
                    <a:pt x="317" y="693"/>
                    <a:pt x="328" y="689"/>
                  </a:cubicBezTo>
                  <a:cubicBezTo>
                    <a:pt x="350" y="683"/>
                    <a:pt x="370" y="673"/>
                    <a:pt x="392" y="665"/>
                  </a:cubicBezTo>
                  <a:cubicBezTo>
                    <a:pt x="396" y="664"/>
                    <a:pt x="401" y="663"/>
                    <a:pt x="405" y="663"/>
                  </a:cubicBezTo>
                  <a:cubicBezTo>
                    <a:pt x="407" y="663"/>
                    <a:pt x="408" y="663"/>
                    <a:pt x="410" y="663"/>
                  </a:cubicBezTo>
                  <a:cubicBezTo>
                    <a:pt x="421" y="667"/>
                    <a:pt x="431" y="668"/>
                    <a:pt x="440" y="668"/>
                  </a:cubicBezTo>
                  <a:cubicBezTo>
                    <a:pt x="470" y="668"/>
                    <a:pt x="495" y="653"/>
                    <a:pt x="518" y="630"/>
                  </a:cubicBezTo>
                  <a:cubicBezTo>
                    <a:pt x="526" y="623"/>
                    <a:pt x="533" y="619"/>
                    <a:pt x="541" y="619"/>
                  </a:cubicBezTo>
                  <a:cubicBezTo>
                    <a:pt x="547" y="619"/>
                    <a:pt x="553" y="621"/>
                    <a:pt x="560" y="626"/>
                  </a:cubicBezTo>
                  <a:cubicBezTo>
                    <a:pt x="583" y="645"/>
                    <a:pt x="609" y="653"/>
                    <a:pt x="638" y="653"/>
                  </a:cubicBezTo>
                  <a:cubicBezTo>
                    <a:pt x="639" y="653"/>
                    <a:pt x="640" y="653"/>
                    <a:pt x="641" y="653"/>
                  </a:cubicBezTo>
                  <a:cubicBezTo>
                    <a:pt x="641" y="653"/>
                    <a:pt x="641" y="653"/>
                    <a:pt x="641" y="653"/>
                  </a:cubicBezTo>
                  <a:cubicBezTo>
                    <a:pt x="646" y="653"/>
                    <a:pt x="652" y="654"/>
                    <a:pt x="657" y="655"/>
                  </a:cubicBezTo>
                  <a:cubicBezTo>
                    <a:pt x="644" y="660"/>
                    <a:pt x="632" y="662"/>
                    <a:pt x="620" y="662"/>
                  </a:cubicBezTo>
                  <a:cubicBezTo>
                    <a:pt x="599" y="662"/>
                    <a:pt x="578" y="655"/>
                    <a:pt x="559" y="640"/>
                  </a:cubicBezTo>
                  <a:cubicBezTo>
                    <a:pt x="567" y="650"/>
                    <a:pt x="576" y="660"/>
                    <a:pt x="586" y="663"/>
                  </a:cubicBezTo>
                  <a:cubicBezTo>
                    <a:pt x="602" y="666"/>
                    <a:pt x="619" y="669"/>
                    <a:pt x="635" y="669"/>
                  </a:cubicBezTo>
                  <a:cubicBezTo>
                    <a:pt x="641" y="669"/>
                    <a:pt x="647" y="669"/>
                    <a:pt x="652" y="668"/>
                  </a:cubicBezTo>
                  <a:cubicBezTo>
                    <a:pt x="659" y="667"/>
                    <a:pt x="665" y="666"/>
                    <a:pt x="671" y="666"/>
                  </a:cubicBezTo>
                  <a:cubicBezTo>
                    <a:pt x="683" y="666"/>
                    <a:pt x="694" y="668"/>
                    <a:pt x="706" y="673"/>
                  </a:cubicBezTo>
                  <a:cubicBezTo>
                    <a:pt x="729" y="682"/>
                    <a:pt x="754" y="690"/>
                    <a:pt x="779" y="694"/>
                  </a:cubicBezTo>
                  <a:cubicBezTo>
                    <a:pt x="781" y="695"/>
                    <a:pt x="784" y="695"/>
                    <a:pt x="786" y="695"/>
                  </a:cubicBezTo>
                  <a:cubicBezTo>
                    <a:pt x="798" y="695"/>
                    <a:pt x="810" y="688"/>
                    <a:pt x="813" y="673"/>
                  </a:cubicBezTo>
                  <a:cubicBezTo>
                    <a:pt x="816" y="654"/>
                    <a:pt x="807" y="642"/>
                    <a:pt x="791" y="635"/>
                  </a:cubicBezTo>
                  <a:cubicBezTo>
                    <a:pt x="781" y="631"/>
                    <a:pt x="771" y="629"/>
                    <a:pt x="761" y="626"/>
                  </a:cubicBezTo>
                  <a:cubicBezTo>
                    <a:pt x="761" y="624"/>
                    <a:pt x="762" y="622"/>
                    <a:pt x="762" y="621"/>
                  </a:cubicBezTo>
                  <a:cubicBezTo>
                    <a:pt x="801" y="628"/>
                    <a:pt x="840" y="636"/>
                    <a:pt x="880" y="636"/>
                  </a:cubicBezTo>
                  <a:cubicBezTo>
                    <a:pt x="899" y="636"/>
                    <a:pt x="919" y="634"/>
                    <a:pt x="939" y="629"/>
                  </a:cubicBezTo>
                  <a:cubicBezTo>
                    <a:pt x="926" y="623"/>
                    <a:pt x="912" y="619"/>
                    <a:pt x="897" y="617"/>
                  </a:cubicBezTo>
                  <a:cubicBezTo>
                    <a:pt x="872" y="614"/>
                    <a:pt x="846" y="616"/>
                    <a:pt x="821" y="612"/>
                  </a:cubicBezTo>
                  <a:cubicBezTo>
                    <a:pt x="810" y="610"/>
                    <a:pt x="799" y="609"/>
                    <a:pt x="788" y="609"/>
                  </a:cubicBezTo>
                  <a:cubicBezTo>
                    <a:pt x="771" y="609"/>
                    <a:pt x="754" y="611"/>
                    <a:pt x="737" y="617"/>
                  </a:cubicBezTo>
                  <a:cubicBezTo>
                    <a:pt x="729" y="620"/>
                    <a:pt x="721" y="620"/>
                    <a:pt x="713" y="622"/>
                  </a:cubicBezTo>
                  <a:cubicBezTo>
                    <a:pt x="733" y="599"/>
                    <a:pt x="756" y="591"/>
                    <a:pt x="784" y="591"/>
                  </a:cubicBezTo>
                  <a:cubicBezTo>
                    <a:pt x="787" y="591"/>
                    <a:pt x="790" y="591"/>
                    <a:pt x="793" y="592"/>
                  </a:cubicBezTo>
                  <a:cubicBezTo>
                    <a:pt x="813" y="593"/>
                    <a:pt x="833" y="594"/>
                    <a:pt x="853" y="594"/>
                  </a:cubicBezTo>
                  <a:cubicBezTo>
                    <a:pt x="868" y="594"/>
                    <a:pt x="882" y="593"/>
                    <a:pt x="896" y="592"/>
                  </a:cubicBezTo>
                  <a:cubicBezTo>
                    <a:pt x="911" y="591"/>
                    <a:pt x="924" y="579"/>
                    <a:pt x="938" y="572"/>
                  </a:cubicBezTo>
                  <a:cubicBezTo>
                    <a:pt x="937" y="570"/>
                    <a:pt x="936" y="568"/>
                    <a:pt x="935" y="566"/>
                  </a:cubicBezTo>
                  <a:cubicBezTo>
                    <a:pt x="930" y="567"/>
                    <a:pt x="925" y="568"/>
                    <a:pt x="920" y="569"/>
                  </a:cubicBezTo>
                  <a:cubicBezTo>
                    <a:pt x="892" y="576"/>
                    <a:pt x="865" y="581"/>
                    <a:pt x="836" y="581"/>
                  </a:cubicBezTo>
                  <a:cubicBezTo>
                    <a:pt x="827" y="581"/>
                    <a:pt x="817" y="580"/>
                    <a:pt x="808" y="579"/>
                  </a:cubicBezTo>
                  <a:cubicBezTo>
                    <a:pt x="801" y="578"/>
                    <a:pt x="794" y="578"/>
                    <a:pt x="788" y="578"/>
                  </a:cubicBezTo>
                  <a:cubicBezTo>
                    <a:pt x="758" y="578"/>
                    <a:pt x="731" y="587"/>
                    <a:pt x="706" y="606"/>
                  </a:cubicBezTo>
                  <a:cubicBezTo>
                    <a:pt x="700" y="610"/>
                    <a:pt x="693" y="616"/>
                    <a:pt x="687" y="616"/>
                  </a:cubicBezTo>
                  <a:cubicBezTo>
                    <a:pt x="686" y="616"/>
                    <a:pt x="686" y="616"/>
                    <a:pt x="686" y="616"/>
                  </a:cubicBezTo>
                  <a:cubicBezTo>
                    <a:pt x="658" y="613"/>
                    <a:pt x="630" y="607"/>
                    <a:pt x="602" y="603"/>
                  </a:cubicBezTo>
                  <a:cubicBezTo>
                    <a:pt x="611" y="596"/>
                    <a:pt x="619" y="594"/>
                    <a:pt x="628" y="591"/>
                  </a:cubicBezTo>
                  <a:cubicBezTo>
                    <a:pt x="707" y="566"/>
                    <a:pt x="785" y="540"/>
                    <a:pt x="864" y="515"/>
                  </a:cubicBezTo>
                  <a:cubicBezTo>
                    <a:pt x="869" y="514"/>
                    <a:pt x="874" y="513"/>
                    <a:pt x="879" y="513"/>
                  </a:cubicBezTo>
                  <a:cubicBezTo>
                    <a:pt x="886" y="513"/>
                    <a:pt x="893" y="514"/>
                    <a:pt x="899" y="516"/>
                  </a:cubicBezTo>
                  <a:cubicBezTo>
                    <a:pt x="921" y="523"/>
                    <a:pt x="942" y="528"/>
                    <a:pt x="964" y="528"/>
                  </a:cubicBezTo>
                  <a:cubicBezTo>
                    <a:pt x="977" y="528"/>
                    <a:pt x="990" y="526"/>
                    <a:pt x="1003" y="522"/>
                  </a:cubicBezTo>
                  <a:cubicBezTo>
                    <a:pt x="1041" y="509"/>
                    <a:pt x="1075" y="490"/>
                    <a:pt x="1103" y="462"/>
                  </a:cubicBezTo>
                  <a:cubicBezTo>
                    <a:pt x="1115" y="450"/>
                    <a:pt x="1123" y="435"/>
                    <a:pt x="1137" y="417"/>
                  </a:cubicBezTo>
                  <a:cubicBezTo>
                    <a:pt x="1096" y="407"/>
                    <a:pt x="1057" y="399"/>
                    <a:pt x="1021" y="399"/>
                  </a:cubicBezTo>
                  <a:cubicBezTo>
                    <a:pt x="966" y="399"/>
                    <a:pt x="917" y="417"/>
                    <a:pt x="877" y="475"/>
                  </a:cubicBezTo>
                  <a:cubicBezTo>
                    <a:pt x="889" y="456"/>
                    <a:pt x="902" y="438"/>
                    <a:pt x="919" y="425"/>
                  </a:cubicBezTo>
                  <a:cubicBezTo>
                    <a:pt x="936" y="412"/>
                    <a:pt x="948" y="396"/>
                    <a:pt x="958" y="377"/>
                  </a:cubicBezTo>
                  <a:cubicBezTo>
                    <a:pt x="962" y="371"/>
                    <a:pt x="968" y="365"/>
                    <a:pt x="974" y="360"/>
                  </a:cubicBezTo>
                  <a:cubicBezTo>
                    <a:pt x="999" y="341"/>
                    <a:pt x="1015" y="320"/>
                    <a:pt x="1001" y="287"/>
                  </a:cubicBezTo>
                  <a:cubicBezTo>
                    <a:pt x="1000" y="285"/>
                    <a:pt x="1000" y="281"/>
                    <a:pt x="1000" y="276"/>
                  </a:cubicBezTo>
                  <a:cubicBezTo>
                    <a:pt x="1015" y="280"/>
                    <a:pt x="1028" y="284"/>
                    <a:pt x="1040" y="287"/>
                  </a:cubicBezTo>
                  <a:cubicBezTo>
                    <a:pt x="1037" y="283"/>
                    <a:pt x="1033" y="278"/>
                    <a:pt x="1030" y="272"/>
                  </a:cubicBezTo>
                  <a:cubicBezTo>
                    <a:pt x="1033" y="205"/>
                    <a:pt x="1034" y="138"/>
                    <a:pt x="992" y="79"/>
                  </a:cubicBezTo>
                  <a:cubicBezTo>
                    <a:pt x="994" y="78"/>
                    <a:pt x="997" y="77"/>
                    <a:pt x="999" y="77"/>
                  </a:cubicBezTo>
                  <a:cubicBezTo>
                    <a:pt x="1012" y="102"/>
                    <a:pt x="1024" y="127"/>
                    <a:pt x="1037" y="153"/>
                  </a:cubicBezTo>
                  <a:cubicBezTo>
                    <a:pt x="1062" y="93"/>
                    <a:pt x="1061" y="86"/>
                    <a:pt x="1013" y="44"/>
                  </a:cubicBezTo>
                  <a:cubicBezTo>
                    <a:pt x="1003" y="35"/>
                    <a:pt x="993" y="27"/>
                    <a:pt x="982" y="21"/>
                  </a:cubicBezTo>
                  <a:cubicBezTo>
                    <a:pt x="971" y="14"/>
                    <a:pt x="958" y="8"/>
                    <a:pt x="943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391">
              <a:extLst>
                <a:ext uri="{FF2B5EF4-FFF2-40B4-BE49-F238E27FC236}">
                  <a16:creationId xmlns:a16="http://schemas.microsoft.com/office/drawing/2014/main" id="{304015ED-3437-48D0-9A42-8A0146C3E9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72882" y="2873194"/>
              <a:ext cx="639211" cy="976573"/>
            </a:xfrm>
            <a:custGeom>
              <a:avLst/>
              <a:gdLst>
                <a:gd name="T0" fmla="*/ 134 w 201"/>
                <a:gd name="T1" fmla="*/ 227 h 308"/>
                <a:gd name="T2" fmla="*/ 134 w 201"/>
                <a:gd name="T3" fmla="*/ 227 h 308"/>
                <a:gd name="T4" fmla="*/ 134 w 201"/>
                <a:gd name="T5" fmla="*/ 227 h 308"/>
                <a:gd name="T6" fmla="*/ 134 w 201"/>
                <a:gd name="T7" fmla="*/ 227 h 308"/>
                <a:gd name="T8" fmla="*/ 201 w 201"/>
                <a:gd name="T9" fmla="*/ 0 h 308"/>
                <a:gd name="T10" fmla="*/ 40 w 201"/>
                <a:gd name="T11" fmla="*/ 308 h 308"/>
                <a:gd name="T12" fmla="*/ 74 w 201"/>
                <a:gd name="T13" fmla="*/ 185 h 308"/>
                <a:gd name="T14" fmla="*/ 139 w 201"/>
                <a:gd name="T15" fmla="*/ 77 h 308"/>
                <a:gd name="T16" fmla="*/ 86 w 201"/>
                <a:gd name="T17" fmla="*/ 184 h 308"/>
                <a:gd name="T18" fmla="*/ 59 w 201"/>
                <a:gd name="T19" fmla="*/ 297 h 308"/>
                <a:gd name="T20" fmla="*/ 134 w 201"/>
                <a:gd name="T21" fmla="*/ 227 h 308"/>
                <a:gd name="T22" fmla="*/ 136 w 201"/>
                <a:gd name="T23" fmla="*/ 222 h 308"/>
                <a:gd name="T24" fmla="*/ 201 w 201"/>
                <a:gd name="T25" fmla="*/ 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1" h="308">
                  <a:moveTo>
                    <a:pt x="134" y="227"/>
                  </a:moveTo>
                  <a:cubicBezTo>
                    <a:pt x="134" y="227"/>
                    <a:pt x="134" y="227"/>
                    <a:pt x="134" y="227"/>
                  </a:cubicBezTo>
                  <a:cubicBezTo>
                    <a:pt x="134" y="227"/>
                    <a:pt x="134" y="227"/>
                    <a:pt x="134" y="227"/>
                  </a:cubicBezTo>
                  <a:cubicBezTo>
                    <a:pt x="134" y="227"/>
                    <a:pt x="134" y="227"/>
                    <a:pt x="134" y="227"/>
                  </a:cubicBezTo>
                  <a:moveTo>
                    <a:pt x="201" y="0"/>
                  </a:moveTo>
                  <a:cubicBezTo>
                    <a:pt x="63" y="34"/>
                    <a:pt x="0" y="157"/>
                    <a:pt x="40" y="308"/>
                  </a:cubicBezTo>
                  <a:cubicBezTo>
                    <a:pt x="51" y="268"/>
                    <a:pt x="60" y="226"/>
                    <a:pt x="74" y="185"/>
                  </a:cubicBezTo>
                  <a:cubicBezTo>
                    <a:pt x="88" y="142"/>
                    <a:pt x="124" y="89"/>
                    <a:pt x="139" y="77"/>
                  </a:cubicBezTo>
                  <a:cubicBezTo>
                    <a:pt x="122" y="111"/>
                    <a:pt x="102" y="147"/>
                    <a:pt x="86" y="184"/>
                  </a:cubicBezTo>
                  <a:cubicBezTo>
                    <a:pt x="68" y="225"/>
                    <a:pt x="57" y="286"/>
                    <a:pt x="59" y="297"/>
                  </a:cubicBezTo>
                  <a:cubicBezTo>
                    <a:pt x="82" y="275"/>
                    <a:pt x="108" y="251"/>
                    <a:pt x="134" y="227"/>
                  </a:cubicBezTo>
                  <a:cubicBezTo>
                    <a:pt x="135" y="225"/>
                    <a:pt x="135" y="223"/>
                    <a:pt x="136" y="222"/>
                  </a:cubicBezTo>
                  <a:cubicBezTo>
                    <a:pt x="187" y="157"/>
                    <a:pt x="186" y="76"/>
                    <a:pt x="201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392">
              <a:extLst>
                <a:ext uri="{FF2B5EF4-FFF2-40B4-BE49-F238E27FC236}">
                  <a16:creationId xmlns:a16="http://schemas.microsoft.com/office/drawing/2014/main" id="{112A4CAB-55EA-4C99-B2E6-5D52ADBB33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85952" y="1905502"/>
              <a:ext cx="443897" cy="1091989"/>
            </a:xfrm>
            <a:custGeom>
              <a:avLst/>
              <a:gdLst>
                <a:gd name="T0" fmla="*/ 47 w 141"/>
                <a:gd name="T1" fmla="*/ 292 h 345"/>
                <a:gd name="T2" fmla="*/ 82 w 141"/>
                <a:gd name="T3" fmla="*/ 107 h 345"/>
                <a:gd name="T4" fmla="*/ 47 w 141"/>
                <a:gd name="T5" fmla="*/ 292 h 345"/>
                <a:gd name="T6" fmla="*/ 140 w 141"/>
                <a:gd name="T7" fmla="*/ 0 h 345"/>
                <a:gd name="T8" fmla="*/ 111 w 141"/>
                <a:gd name="T9" fmla="*/ 18 h 345"/>
                <a:gd name="T10" fmla="*/ 20 w 141"/>
                <a:gd name="T11" fmla="*/ 224 h 345"/>
                <a:gd name="T12" fmla="*/ 40 w 141"/>
                <a:gd name="T13" fmla="*/ 340 h 345"/>
                <a:gd name="T14" fmla="*/ 44 w 141"/>
                <a:gd name="T15" fmla="*/ 345 h 345"/>
                <a:gd name="T16" fmla="*/ 55 w 141"/>
                <a:gd name="T17" fmla="*/ 329 h 345"/>
                <a:gd name="T18" fmla="*/ 81 w 141"/>
                <a:gd name="T19" fmla="*/ 303 h 345"/>
                <a:gd name="T20" fmla="*/ 95 w 141"/>
                <a:gd name="T21" fmla="*/ 306 h 345"/>
                <a:gd name="T22" fmla="*/ 96 w 141"/>
                <a:gd name="T23" fmla="*/ 307 h 345"/>
                <a:gd name="T24" fmla="*/ 114 w 141"/>
                <a:gd name="T25" fmla="*/ 294 h 345"/>
                <a:gd name="T26" fmla="*/ 103 w 141"/>
                <a:gd name="T27" fmla="*/ 273 h 345"/>
                <a:gd name="T28" fmla="*/ 101 w 141"/>
                <a:gd name="T29" fmla="*/ 273 h 345"/>
                <a:gd name="T30" fmla="*/ 81 w 141"/>
                <a:gd name="T31" fmla="*/ 284 h 345"/>
                <a:gd name="T32" fmla="*/ 63 w 141"/>
                <a:gd name="T33" fmla="*/ 311 h 345"/>
                <a:gd name="T34" fmla="*/ 55 w 141"/>
                <a:gd name="T35" fmla="*/ 306 h 345"/>
                <a:gd name="T36" fmla="*/ 85 w 141"/>
                <a:gd name="T37" fmla="*/ 256 h 345"/>
                <a:gd name="T38" fmla="*/ 140 w 141"/>
                <a:gd name="T39" fmla="*/ 118 h 345"/>
                <a:gd name="T40" fmla="*/ 140 w 141"/>
                <a:gd name="T41" fmla="*/ 0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1" h="345">
                  <a:moveTo>
                    <a:pt x="47" y="292"/>
                  </a:moveTo>
                  <a:cubicBezTo>
                    <a:pt x="41" y="223"/>
                    <a:pt x="58" y="161"/>
                    <a:pt x="82" y="107"/>
                  </a:cubicBezTo>
                  <a:cubicBezTo>
                    <a:pt x="71" y="164"/>
                    <a:pt x="59" y="227"/>
                    <a:pt x="47" y="292"/>
                  </a:cubicBezTo>
                  <a:moveTo>
                    <a:pt x="140" y="0"/>
                  </a:moveTo>
                  <a:cubicBezTo>
                    <a:pt x="130" y="6"/>
                    <a:pt x="120" y="11"/>
                    <a:pt x="111" y="18"/>
                  </a:cubicBezTo>
                  <a:cubicBezTo>
                    <a:pt x="40" y="65"/>
                    <a:pt x="0" y="151"/>
                    <a:pt x="20" y="224"/>
                  </a:cubicBezTo>
                  <a:cubicBezTo>
                    <a:pt x="31" y="262"/>
                    <a:pt x="42" y="300"/>
                    <a:pt x="40" y="340"/>
                  </a:cubicBezTo>
                  <a:cubicBezTo>
                    <a:pt x="40" y="341"/>
                    <a:pt x="41" y="342"/>
                    <a:pt x="44" y="345"/>
                  </a:cubicBezTo>
                  <a:cubicBezTo>
                    <a:pt x="48" y="339"/>
                    <a:pt x="52" y="334"/>
                    <a:pt x="55" y="329"/>
                  </a:cubicBezTo>
                  <a:cubicBezTo>
                    <a:pt x="62" y="317"/>
                    <a:pt x="67" y="303"/>
                    <a:pt x="81" y="303"/>
                  </a:cubicBezTo>
                  <a:cubicBezTo>
                    <a:pt x="85" y="303"/>
                    <a:pt x="89" y="304"/>
                    <a:pt x="95" y="306"/>
                  </a:cubicBezTo>
                  <a:cubicBezTo>
                    <a:pt x="95" y="307"/>
                    <a:pt x="95" y="307"/>
                    <a:pt x="96" y="307"/>
                  </a:cubicBezTo>
                  <a:cubicBezTo>
                    <a:pt x="101" y="307"/>
                    <a:pt x="112" y="299"/>
                    <a:pt x="114" y="294"/>
                  </a:cubicBezTo>
                  <a:cubicBezTo>
                    <a:pt x="115" y="288"/>
                    <a:pt x="108" y="274"/>
                    <a:pt x="103" y="273"/>
                  </a:cubicBezTo>
                  <a:cubicBezTo>
                    <a:pt x="102" y="273"/>
                    <a:pt x="102" y="273"/>
                    <a:pt x="101" y="273"/>
                  </a:cubicBezTo>
                  <a:cubicBezTo>
                    <a:pt x="95" y="273"/>
                    <a:pt x="86" y="279"/>
                    <a:pt x="81" y="284"/>
                  </a:cubicBezTo>
                  <a:cubicBezTo>
                    <a:pt x="73" y="291"/>
                    <a:pt x="68" y="302"/>
                    <a:pt x="63" y="311"/>
                  </a:cubicBezTo>
                  <a:cubicBezTo>
                    <a:pt x="60" y="309"/>
                    <a:pt x="58" y="308"/>
                    <a:pt x="55" y="306"/>
                  </a:cubicBezTo>
                  <a:cubicBezTo>
                    <a:pt x="65" y="289"/>
                    <a:pt x="74" y="272"/>
                    <a:pt x="85" y="256"/>
                  </a:cubicBezTo>
                  <a:cubicBezTo>
                    <a:pt x="115" y="214"/>
                    <a:pt x="138" y="170"/>
                    <a:pt x="140" y="118"/>
                  </a:cubicBezTo>
                  <a:cubicBezTo>
                    <a:pt x="141" y="80"/>
                    <a:pt x="140" y="41"/>
                    <a:pt x="14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393">
              <a:extLst>
                <a:ext uri="{FF2B5EF4-FFF2-40B4-BE49-F238E27FC236}">
                  <a16:creationId xmlns:a16="http://schemas.microsoft.com/office/drawing/2014/main" id="{3DD74C02-D35F-4A51-A3B9-57FA16B140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11229" y="1195267"/>
              <a:ext cx="630336" cy="621455"/>
            </a:xfrm>
            <a:custGeom>
              <a:avLst/>
              <a:gdLst>
                <a:gd name="T0" fmla="*/ 61 w 198"/>
                <a:gd name="T1" fmla="*/ 148 h 196"/>
                <a:gd name="T2" fmla="*/ 61 w 198"/>
                <a:gd name="T3" fmla="*/ 148 h 196"/>
                <a:gd name="T4" fmla="*/ 61 w 198"/>
                <a:gd name="T5" fmla="*/ 148 h 196"/>
                <a:gd name="T6" fmla="*/ 61 w 198"/>
                <a:gd name="T7" fmla="*/ 148 h 196"/>
                <a:gd name="T8" fmla="*/ 61 w 198"/>
                <a:gd name="T9" fmla="*/ 148 h 196"/>
                <a:gd name="T10" fmla="*/ 60 w 198"/>
                <a:gd name="T11" fmla="*/ 147 h 196"/>
                <a:gd name="T12" fmla="*/ 60 w 198"/>
                <a:gd name="T13" fmla="*/ 147 h 196"/>
                <a:gd name="T14" fmla="*/ 60 w 198"/>
                <a:gd name="T15" fmla="*/ 147 h 196"/>
                <a:gd name="T16" fmla="*/ 4 w 198"/>
                <a:gd name="T17" fmla="*/ 0 h 196"/>
                <a:gd name="T18" fmla="*/ 24 w 198"/>
                <a:gd name="T19" fmla="*/ 88 h 196"/>
                <a:gd name="T20" fmla="*/ 61 w 198"/>
                <a:gd name="T21" fmla="*/ 148 h 196"/>
                <a:gd name="T22" fmla="*/ 158 w 198"/>
                <a:gd name="T23" fmla="*/ 196 h 196"/>
                <a:gd name="T24" fmla="*/ 159 w 198"/>
                <a:gd name="T25" fmla="*/ 196 h 196"/>
                <a:gd name="T26" fmla="*/ 175 w 198"/>
                <a:gd name="T27" fmla="*/ 193 h 196"/>
                <a:gd name="T28" fmla="*/ 167 w 198"/>
                <a:gd name="T29" fmla="*/ 177 h 196"/>
                <a:gd name="T30" fmla="*/ 87 w 198"/>
                <a:gd name="T31" fmla="*/ 99 h 196"/>
                <a:gd name="T32" fmla="*/ 76 w 198"/>
                <a:gd name="T33" fmla="*/ 86 h 196"/>
                <a:gd name="T34" fmla="*/ 198 w 198"/>
                <a:gd name="T35" fmla="*/ 185 h 196"/>
                <a:gd name="T36" fmla="*/ 142 w 198"/>
                <a:gd name="T37" fmla="*/ 58 h 196"/>
                <a:gd name="T38" fmla="*/ 4 w 198"/>
                <a:gd name="T39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8" h="196">
                  <a:moveTo>
                    <a:pt x="61" y="148"/>
                  </a:moveTo>
                  <a:cubicBezTo>
                    <a:pt x="61" y="148"/>
                    <a:pt x="61" y="148"/>
                    <a:pt x="61" y="148"/>
                  </a:cubicBezTo>
                  <a:cubicBezTo>
                    <a:pt x="61" y="148"/>
                    <a:pt x="61" y="148"/>
                    <a:pt x="61" y="148"/>
                  </a:cubicBezTo>
                  <a:cubicBezTo>
                    <a:pt x="61" y="148"/>
                    <a:pt x="61" y="148"/>
                    <a:pt x="61" y="148"/>
                  </a:cubicBezTo>
                  <a:cubicBezTo>
                    <a:pt x="61" y="148"/>
                    <a:pt x="61" y="148"/>
                    <a:pt x="61" y="148"/>
                  </a:cubicBezTo>
                  <a:moveTo>
                    <a:pt x="60" y="147"/>
                  </a:moveTo>
                  <a:cubicBezTo>
                    <a:pt x="60" y="147"/>
                    <a:pt x="60" y="147"/>
                    <a:pt x="60" y="147"/>
                  </a:cubicBezTo>
                  <a:cubicBezTo>
                    <a:pt x="60" y="147"/>
                    <a:pt x="60" y="147"/>
                    <a:pt x="60" y="147"/>
                  </a:cubicBezTo>
                  <a:moveTo>
                    <a:pt x="4" y="0"/>
                  </a:moveTo>
                  <a:cubicBezTo>
                    <a:pt x="0" y="34"/>
                    <a:pt x="9" y="62"/>
                    <a:pt x="24" y="88"/>
                  </a:cubicBezTo>
                  <a:cubicBezTo>
                    <a:pt x="35" y="108"/>
                    <a:pt x="48" y="128"/>
                    <a:pt x="61" y="148"/>
                  </a:cubicBezTo>
                  <a:cubicBezTo>
                    <a:pt x="89" y="173"/>
                    <a:pt x="119" y="193"/>
                    <a:pt x="158" y="196"/>
                  </a:cubicBezTo>
                  <a:cubicBezTo>
                    <a:pt x="158" y="196"/>
                    <a:pt x="159" y="196"/>
                    <a:pt x="159" y="196"/>
                  </a:cubicBezTo>
                  <a:cubicBezTo>
                    <a:pt x="164" y="196"/>
                    <a:pt x="170" y="194"/>
                    <a:pt x="175" y="193"/>
                  </a:cubicBezTo>
                  <a:cubicBezTo>
                    <a:pt x="172" y="187"/>
                    <a:pt x="171" y="181"/>
                    <a:pt x="167" y="177"/>
                  </a:cubicBezTo>
                  <a:cubicBezTo>
                    <a:pt x="141" y="151"/>
                    <a:pt x="114" y="125"/>
                    <a:pt x="87" y="99"/>
                  </a:cubicBezTo>
                  <a:cubicBezTo>
                    <a:pt x="83" y="95"/>
                    <a:pt x="80" y="90"/>
                    <a:pt x="76" y="86"/>
                  </a:cubicBezTo>
                  <a:cubicBezTo>
                    <a:pt x="116" y="119"/>
                    <a:pt x="151" y="157"/>
                    <a:pt x="198" y="185"/>
                  </a:cubicBezTo>
                  <a:cubicBezTo>
                    <a:pt x="196" y="132"/>
                    <a:pt x="183" y="88"/>
                    <a:pt x="142" y="58"/>
                  </a:cubicBezTo>
                  <a:cubicBezTo>
                    <a:pt x="101" y="27"/>
                    <a:pt x="56" y="6"/>
                    <a:pt x="4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394">
              <a:extLst>
                <a:ext uri="{FF2B5EF4-FFF2-40B4-BE49-F238E27FC236}">
                  <a16:creationId xmlns:a16="http://schemas.microsoft.com/office/drawing/2014/main" id="{DD2924BC-666E-4D57-A04C-5A2FDD8F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2487" y="2953098"/>
              <a:ext cx="585944" cy="843407"/>
            </a:xfrm>
            <a:custGeom>
              <a:avLst/>
              <a:gdLst>
                <a:gd name="T0" fmla="*/ 160 w 183"/>
                <a:gd name="T1" fmla="*/ 0 h 266"/>
                <a:gd name="T2" fmla="*/ 107 w 183"/>
                <a:gd name="T3" fmla="*/ 34 h 266"/>
                <a:gd name="T4" fmla="*/ 95 w 183"/>
                <a:gd name="T5" fmla="*/ 50 h 266"/>
                <a:gd name="T6" fmla="*/ 76 w 183"/>
                <a:gd name="T7" fmla="*/ 142 h 266"/>
                <a:gd name="T8" fmla="*/ 110 w 183"/>
                <a:gd name="T9" fmla="*/ 95 h 266"/>
                <a:gd name="T10" fmla="*/ 115 w 183"/>
                <a:gd name="T11" fmla="*/ 100 h 266"/>
                <a:gd name="T12" fmla="*/ 34 w 183"/>
                <a:gd name="T13" fmla="*/ 202 h 266"/>
                <a:gd name="T14" fmla="*/ 34 w 183"/>
                <a:gd name="T15" fmla="*/ 202 h 266"/>
                <a:gd name="T16" fmla="*/ 34 w 183"/>
                <a:gd name="T17" fmla="*/ 202 h 266"/>
                <a:gd name="T18" fmla="*/ 35 w 183"/>
                <a:gd name="T19" fmla="*/ 202 h 266"/>
                <a:gd name="T20" fmla="*/ 0 w 183"/>
                <a:gd name="T21" fmla="*/ 249 h 266"/>
                <a:gd name="T22" fmla="*/ 20 w 183"/>
                <a:gd name="T23" fmla="*/ 260 h 266"/>
                <a:gd name="T24" fmla="*/ 33 w 183"/>
                <a:gd name="T25" fmla="*/ 266 h 266"/>
                <a:gd name="T26" fmla="*/ 48 w 183"/>
                <a:gd name="T27" fmla="*/ 258 h 266"/>
                <a:gd name="T28" fmla="*/ 69 w 183"/>
                <a:gd name="T29" fmla="*/ 244 h 266"/>
                <a:gd name="T30" fmla="*/ 179 w 183"/>
                <a:gd name="T31" fmla="*/ 126 h 266"/>
                <a:gd name="T32" fmla="*/ 139 w 183"/>
                <a:gd name="T33" fmla="*/ 155 h 266"/>
                <a:gd name="T34" fmla="*/ 56 w 183"/>
                <a:gd name="T35" fmla="*/ 238 h 266"/>
                <a:gd name="T36" fmla="*/ 55 w 183"/>
                <a:gd name="T37" fmla="*/ 238 h 266"/>
                <a:gd name="T38" fmla="*/ 51 w 183"/>
                <a:gd name="T39" fmla="*/ 237 h 266"/>
                <a:gd name="T40" fmla="*/ 160 w 183"/>
                <a:gd name="T41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3" h="266">
                  <a:moveTo>
                    <a:pt x="160" y="0"/>
                  </a:moveTo>
                  <a:cubicBezTo>
                    <a:pt x="143" y="11"/>
                    <a:pt x="125" y="22"/>
                    <a:pt x="107" y="34"/>
                  </a:cubicBezTo>
                  <a:cubicBezTo>
                    <a:pt x="102" y="38"/>
                    <a:pt x="96" y="44"/>
                    <a:pt x="95" y="50"/>
                  </a:cubicBezTo>
                  <a:cubicBezTo>
                    <a:pt x="88" y="79"/>
                    <a:pt x="82" y="109"/>
                    <a:pt x="76" y="142"/>
                  </a:cubicBezTo>
                  <a:cubicBezTo>
                    <a:pt x="88" y="125"/>
                    <a:pt x="99" y="110"/>
                    <a:pt x="110" y="95"/>
                  </a:cubicBezTo>
                  <a:cubicBezTo>
                    <a:pt x="112" y="97"/>
                    <a:pt x="113" y="98"/>
                    <a:pt x="115" y="100"/>
                  </a:cubicBezTo>
                  <a:cubicBezTo>
                    <a:pt x="88" y="134"/>
                    <a:pt x="61" y="168"/>
                    <a:pt x="34" y="202"/>
                  </a:cubicBezTo>
                  <a:cubicBezTo>
                    <a:pt x="34" y="202"/>
                    <a:pt x="34" y="202"/>
                    <a:pt x="34" y="202"/>
                  </a:cubicBezTo>
                  <a:cubicBezTo>
                    <a:pt x="34" y="202"/>
                    <a:pt x="34" y="202"/>
                    <a:pt x="34" y="202"/>
                  </a:cubicBezTo>
                  <a:cubicBezTo>
                    <a:pt x="35" y="202"/>
                    <a:pt x="35" y="202"/>
                    <a:pt x="35" y="202"/>
                  </a:cubicBezTo>
                  <a:cubicBezTo>
                    <a:pt x="23" y="218"/>
                    <a:pt x="11" y="235"/>
                    <a:pt x="0" y="249"/>
                  </a:cubicBezTo>
                  <a:cubicBezTo>
                    <a:pt x="7" y="253"/>
                    <a:pt x="14" y="256"/>
                    <a:pt x="20" y="260"/>
                  </a:cubicBezTo>
                  <a:cubicBezTo>
                    <a:pt x="25" y="264"/>
                    <a:pt x="29" y="266"/>
                    <a:pt x="33" y="266"/>
                  </a:cubicBezTo>
                  <a:cubicBezTo>
                    <a:pt x="38" y="266"/>
                    <a:pt x="43" y="263"/>
                    <a:pt x="48" y="258"/>
                  </a:cubicBezTo>
                  <a:cubicBezTo>
                    <a:pt x="54" y="253"/>
                    <a:pt x="61" y="246"/>
                    <a:pt x="69" y="244"/>
                  </a:cubicBezTo>
                  <a:cubicBezTo>
                    <a:pt x="120" y="230"/>
                    <a:pt x="174" y="173"/>
                    <a:pt x="179" y="126"/>
                  </a:cubicBezTo>
                  <a:cubicBezTo>
                    <a:pt x="151" y="131"/>
                    <a:pt x="152" y="131"/>
                    <a:pt x="139" y="155"/>
                  </a:cubicBezTo>
                  <a:cubicBezTo>
                    <a:pt x="120" y="191"/>
                    <a:pt x="91" y="218"/>
                    <a:pt x="56" y="238"/>
                  </a:cubicBezTo>
                  <a:cubicBezTo>
                    <a:pt x="55" y="238"/>
                    <a:pt x="55" y="238"/>
                    <a:pt x="55" y="238"/>
                  </a:cubicBezTo>
                  <a:cubicBezTo>
                    <a:pt x="54" y="238"/>
                    <a:pt x="52" y="237"/>
                    <a:pt x="51" y="237"/>
                  </a:cubicBezTo>
                  <a:cubicBezTo>
                    <a:pt x="140" y="169"/>
                    <a:pt x="183" y="75"/>
                    <a:pt x="16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" name="Freeform 395">
              <a:extLst>
                <a:ext uri="{FF2B5EF4-FFF2-40B4-BE49-F238E27FC236}">
                  <a16:creationId xmlns:a16="http://schemas.microsoft.com/office/drawing/2014/main" id="{04E7B4FE-BF4A-4F2B-86F1-EB0EF8B1B61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3276" y="2251739"/>
              <a:ext cx="630336" cy="532676"/>
            </a:xfrm>
            <a:custGeom>
              <a:avLst/>
              <a:gdLst>
                <a:gd name="T0" fmla="*/ 34 w 197"/>
                <a:gd name="T1" fmla="*/ 0 h 167"/>
                <a:gd name="T2" fmla="*/ 0 w 197"/>
                <a:gd name="T3" fmla="*/ 0 h 167"/>
                <a:gd name="T4" fmla="*/ 58 w 197"/>
                <a:gd name="T5" fmla="*/ 84 h 167"/>
                <a:gd name="T6" fmla="*/ 58 w 197"/>
                <a:gd name="T7" fmla="*/ 84 h 167"/>
                <a:gd name="T8" fmla="*/ 94 w 197"/>
                <a:gd name="T9" fmla="*/ 123 h 167"/>
                <a:gd name="T10" fmla="*/ 94 w 197"/>
                <a:gd name="T11" fmla="*/ 123 h 167"/>
                <a:gd name="T12" fmla="*/ 150 w 197"/>
                <a:gd name="T13" fmla="*/ 162 h 167"/>
                <a:gd name="T14" fmla="*/ 172 w 197"/>
                <a:gd name="T15" fmla="*/ 167 h 167"/>
                <a:gd name="T16" fmla="*/ 172 w 197"/>
                <a:gd name="T17" fmla="*/ 167 h 167"/>
                <a:gd name="T18" fmla="*/ 197 w 197"/>
                <a:gd name="T19" fmla="*/ 162 h 167"/>
                <a:gd name="T20" fmla="*/ 67 w 197"/>
                <a:gd name="T21" fmla="*/ 33 h 167"/>
                <a:gd name="T22" fmla="*/ 177 w 197"/>
                <a:gd name="T23" fmla="*/ 112 h 167"/>
                <a:gd name="T24" fmla="*/ 177 w 197"/>
                <a:gd name="T25" fmla="*/ 82 h 167"/>
                <a:gd name="T26" fmla="*/ 157 w 197"/>
                <a:gd name="T27" fmla="*/ 40 h 167"/>
                <a:gd name="T28" fmla="*/ 53 w 197"/>
                <a:gd name="T29" fmla="*/ 0 h 167"/>
                <a:gd name="T30" fmla="*/ 34 w 197"/>
                <a:gd name="T31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7" h="167">
                  <a:moveTo>
                    <a:pt x="34" y="0"/>
                  </a:moveTo>
                  <a:cubicBezTo>
                    <a:pt x="23" y="0"/>
                    <a:pt x="12" y="0"/>
                    <a:pt x="0" y="0"/>
                  </a:cubicBezTo>
                  <a:cubicBezTo>
                    <a:pt x="22" y="31"/>
                    <a:pt x="40" y="58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70" y="97"/>
                    <a:pt x="82" y="110"/>
                    <a:pt x="94" y="123"/>
                  </a:cubicBezTo>
                  <a:cubicBezTo>
                    <a:pt x="94" y="123"/>
                    <a:pt x="94" y="123"/>
                    <a:pt x="94" y="123"/>
                  </a:cubicBezTo>
                  <a:cubicBezTo>
                    <a:pt x="114" y="134"/>
                    <a:pt x="139" y="137"/>
                    <a:pt x="150" y="162"/>
                  </a:cubicBezTo>
                  <a:cubicBezTo>
                    <a:pt x="152" y="166"/>
                    <a:pt x="164" y="166"/>
                    <a:pt x="172" y="167"/>
                  </a:cubicBezTo>
                  <a:cubicBezTo>
                    <a:pt x="172" y="167"/>
                    <a:pt x="172" y="167"/>
                    <a:pt x="172" y="167"/>
                  </a:cubicBezTo>
                  <a:cubicBezTo>
                    <a:pt x="180" y="167"/>
                    <a:pt x="188" y="164"/>
                    <a:pt x="197" y="162"/>
                  </a:cubicBezTo>
                  <a:cubicBezTo>
                    <a:pt x="174" y="100"/>
                    <a:pt x="119" y="68"/>
                    <a:pt x="67" y="33"/>
                  </a:cubicBezTo>
                  <a:cubicBezTo>
                    <a:pt x="110" y="49"/>
                    <a:pt x="146" y="76"/>
                    <a:pt x="177" y="112"/>
                  </a:cubicBezTo>
                  <a:cubicBezTo>
                    <a:pt x="177" y="100"/>
                    <a:pt x="176" y="91"/>
                    <a:pt x="177" y="82"/>
                  </a:cubicBezTo>
                  <a:cubicBezTo>
                    <a:pt x="180" y="63"/>
                    <a:pt x="171" y="51"/>
                    <a:pt x="157" y="40"/>
                  </a:cubicBezTo>
                  <a:cubicBezTo>
                    <a:pt x="127" y="15"/>
                    <a:pt x="92" y="3"/>
                    <a:pt x="53" y="0"/>
                  </a:cubicBezTo>
                  <a:cubicBezTo>
                    <a:pt x="47" y="0"/>
                    <a:pt x="40" y="0"/>
                    <a:pt x="34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" name="Freeform 396">
              <a:extLst>
                <a:ext uri="{FF2B5EF4-FFF2-40B4-BE49-F238E27FC236}">
                  <a16:creationId xmlns:a16="http://schemas.microsoft.com/office/drawing/2014/main" id="{93A69675-CB80-462A-83D7-5DC0E71A1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9756" y="2615737"/>
              <a:ext cx="523801" cy="1012085"/>
            </a:xfrm>
            <a:custGeom>
              <a:avLst/>
              <a:gdLst>
                <a:gd name="T0" fmla="*/ 4 w 165"/>
                <a:gd name="T1" fmla="*/ 0 h 320"/>
                <a:gd name="T2" fmla="*/ 0 w 165"/>
                <a:gd name="T3" fmla="*/ 6 h 320"/>
                <a:gd name="T4" fmla="*/ 162 w 165"/>
                <a:gd name="T5" fmla="*/ 320 h 320"/>
                <a:gd name="T6" fmla="*/ 165 w 165"/>
                <a:gd name="T7" fmla="*/ 254 h 320"/>
                <a:gd name="T8" fmla="*/ 160 w 165"/>
                <a:gd name="T9" fmla="*/ 214 h 320"/>
                <a:gd name="T10" fmla="*/ 115 w 165"/>
                <a:gd name="T11" fmla="*/ 113 h 320"/>
                <a:gd name="T12" fmla="*/ 86 w 165"/>
                <a:gd name="T13" fmla="*/ 68 h 320"/>
                <a:gd name="T14" fmla="*/ 86 w 165"/>
                <a:gd name="T15" fmla="*/ 68 h 320"/>
                <a:gd name="T16" fmla="*/ 86 w 165"/>
                <a:gd name="T17" fmla="*/ 68 h 320"/>
                <a:gd name="T18" fmla="*/ 86 w 165"/>
                <a:gd name="T19" fmla="*/ 69 h 320"/>
                <a:gd name="T20" fmla="*/ 35 w 165"/>
                <a:gd name="T21" fmla="*/ 17 h 320"/>
                <a:gd name="T22" fmla="*/ 4 w 165"/>
                <a:gd name="T23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5" h="320">
                  <a:moveTo>
                    <a:pt x="4" y="0"/>
                  </a:moveTo>
                  <a:cubicBezTo>
                    <a:pt x="3" y="2"/>
                    <a:pt x="2" y="4"/>
                    <a:pt x="0" y="6"/>
                  </a:cubicBezTo>
                  <a:cubicBezTo>
                    <a:pt x="54" y="111"/>
                    <a:pt x="108" y="215"/>
                    <a:pt x="162" y="320"/>
                  </a:cubicBezTo>
                  <a:cubicBezTo>
                    <a:pt x="165" y="296"/>
                    <a:pt x="165" y="275"/>
                    <a:pt x="165" y="254"/>
                  </a:cubicBezTo>
                  <a:cubicBezTo>
                    <a:pt x="164" y="240"/>
                    <a:pt x="165" y="226"/>
                    <a:pt x="160" y="214"/>
                  </a:cubicBezTo>
                  <a:cubicBezTo>
                    <a:pt x="147" y="180"/>
                    <a:pt x="131" y="146"/>
                    <a:pt x="115" y="113"/>
                  </a:cubicBezTo>
                  <a:cubicBezTo>
                    <a:pt x="107" y="97"/>
                    <a:pt x="95" y="83"/>
                    <a:pt x="86" y="68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86" y="69"/>
                    <a:pt x="86" y="69"/>
                    <a:pt x="86" y="69"/>
                  </a:cubicBezTo>
                  <a:cubicBezTo>
                    <a:pt x="69" y="51"/>
                    <a:pt x="53" y="33"/>
                    <a:pt x="35" y="17"/>
                  </a:cubicBezTo>
                  <a:cubicBezTo>
                    <a:pt x="27" y="9"/>
                    <a:pt x="15" y="6"/>
                    <a:pt x="4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" name="Freeform 397">
              <a:extLst>
                <a:ext uri="{FF2B5EF4-FFF2-40B4-BE49-F238E27FC236}">
                  <a16:creationId xmlns:a16="http://schemas.microsoft.com/office/drawing/2014/main" id="{14572AFE-813D-4B57-ABB1-77517C94F0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3456" y="2811052"/>
              <a:ext cx="390629" cy="1358327"/>
            </a:xfrm>
            <a:custGeom>
              <a:avLst/>
              <a:gdLst>
                <a:gd name="T0" fmla="*/ 124 w 124"/>
                <a:gd name="T1" fmla="*/ 0 h 428"/>
                <a:gd name="T2" fmla="*/ 89 w 124"/>
                <a:gd name="T3" fmla="*/ 15 h 428"/>
                <a:gd name="T4" fmla="*/ 19 w 124"/>
                <a:gd name="T5" fmla="*/ 123 h 428"/>
                <a:gd name="T6" fmla="*/ 17 w 124"/>
                <a:gd name="T7" fmla="*/ 365 h 428"/>
                <a:gd name="T8" fmla="*/ 67 w 124"/>
                <a:gd name="T9" fmla="*/ 428 h 428"/>
                <a:gd name="T10" fmla="*/ 46 w 124"/>
                <a:gd name="T11" fmla="*/ 312 h 428"/>
                <a:gd name="T12" fmla="*/ 40 w 124"/>
                <a:gd name="T13" fmla="*/ 172 h 428"/>
                <a:gd name="T14" fmla="*/ 124 w 124"/>
                <a:gd name="T15" fmla="*/ 0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4" h="428">
                  <a:moveTo>
                    <a:pt x="124" y="0"/>
                  </a:moveTo>
                  <a:cubicBezTo>
                    <a:pt x="112" y="4"/>
                    <a:pt x="100" y="8"/>
                    <a:pt x="89" y="15"/>
                  </a:cubicBezTo>
                  <a:cubicBezTo>
                    <a:pt x="49" y="40"/>
                    <a:pt x="29" y="79"/>
                    <a:pt x="19" y="123"/>
                  </a:cubicBezTo>
                  <a:cubicBezTo>
                    <a:pt x="0" y="204"/>
                    <a:pt x="6" y="284"/>
                    <a:pt x="17" y="365"/>
                  </a:cubicBezTo>
                  <a:cubicBezTo>
                    <a:pt x="21" y="398"/>
                    <a:pt x="34" y="420"/>
                    <a:pt x="67" y="428"/>
                  </a:cubicBezTo>
                  <a:cubicBezTo>
                    <a:pt x="59" y="389"/>
                    <a:pt x="50" y="350"/>
                    <a:pt x="46" y="312"/>
                  </a:cubicBezTo>
                  <a:cubicBezTo>
                    <a:pt x="41" y="265"/>
                    <a:pt x="37" y="218"/>
                    <a:pt x="40" y="172"/>
                  </a:cubicBezTo>
                  <a:cubicBezTo>
                    <a:pt x="44" y="105"/>
                    <a:pt x="76" y="48"/>
                    <a:pt x="124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" name="Freeform 398">
              <a:extLst>
                <a:ext uri="{FF2B5EF4-FFF2-40B4-BE49-F238E27FC236}">
                  <a16:creationId xmlns:a16="http://schemas.microsoft.com/office/drawing/2014/main" id="{A6B7EECA-9AE0-4128-A2DC-33DCF81C0B9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393" y="1781211"/>
              <a:ext cx="363998" cy="630336"/>
            </a:xfrm>
            <a:custGeom>
              <a:avLst/>
              <a:gdLst>
                <a:gd name="T0" fmla="*/ 31 w 113"/>
                <a:gd name="T1" fmla="*/ 0 h 197"/>
                <a:gd name="T2" fmla="*/ 27 w 113"/>
                <a:gd name="T3" fmla="*/ 4 h 197"/>
                <a:gd name="T4" fmla="*/ 2 w 113"/>
                <a:gd name="T5" fmla="*/ 147 h 197"/>
                <a:gd name="T6" fmla="*/ 8 w 113"/>
                <a:gd name="T7" fmla="*/ 158 h 197"/>
                <a:gd name="T8" fmla="*/ 70 w 113"/>
                <a:gd name="T9" fmla="*/ 197 h 197"/>
                <a:gd name="T10" fmla="*/ 70 w 113"/>
                <a:gd name="T11" fmla="*/ 124 h 197"/>
                <a:gd name="T12" fmla="*/ 79 w 113"/>
                <a:gd name="T13" fmla="*/ 148 h 197"/>
                <a:gd name="T14" fmla="*/ 109 w 113"/>
                <a:gd name="T15" fmla="*/ 101 h 197"/>
                <a:gd name="T16" fmla="*/ 112 w 113"/>
                <a:gd name="T17" fmla="*/ 89 h 197"/>
                <a:gd name="T18" fmla="*/ 31 w 113"/>
                <a:gd name="T19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197">
                  <a:moveTo>
                    <a:pt x="31" y="0"/>
                  </a:moveTo>
                  <a:cubicBezTo>
                    <a:pt x="29" y="2"/>
                    <a:pt x="27" y="3"/>
                    <a:pt x="27" y="4"/>
                  </a:cubicBezTo>
                  <a:cubicBezTo>
                    <a:pt x="6" y="50"/>
                    <a:pt x="0" y="98"/>
                    <a:pt x="2" y="147"/>
                  </a:cubicBezTo>
                  <a:cubicBezTo>
                    <a:pt x="2" y="151"/>
                    <a:pt x="5" y="156"/>
                    <a:pt x="8" y="158"/>
                  </a:cubicBezTo>
                  <a:cubicBezTo>
                    <a:pt x="27" y="171"/>
                    <a:pt x="47" y="183"/>
                    <a:pt x="70" y="197"/>
                  </a:cubicBezTo>
                  <a:cubicBezTo>
                    <a:pt x="70" y="171"/>
                    <a:pt x="70" y="146"/>
                    <a:pt x="70" y="124"/>
                  </a:cubicBezTo>
                  <a:cubicBezTo>
                    <a:pt x="72" y="129"/>
                    <a:pt x="75" y="138"/>
                    <a:pt x="79" y="148"/>
                  </a:cubicBezTo>
                  <a:cubicBezTo>
                    <a:pt x="90" y="131"/>
                    <a:pt x="100" y="116"/>
                    <a:pt x="109" y="101"/>
                  </a:cubicBezTo>
                  <a:cubicBezTo>
                    <a:pt x="111" y="97"/>
                    <a:pt x="113" y="92"/>
                    <a:pt x="112" y="89"/>
                  </a:cubicBezTo>
                  <a:cubicBezTo>
                    <a:pt x="92" y="52"/>
                    <a:pt x="71" y="17"/>
                    <a:pt x="31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" name="Freeform 399">
              <a:extLst>
                <a:ext uri="{FF2B5EF4-FFF2-40B4-BE49-F238E27FC236}">
                  <a16:creationId xmlns:a16="http://schemas.microsoft.com/office/drawing/2014/main" id="{1F0861A6-05D1-4335-8E16-A4C11AD00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0385" y="1568141"/>
              <a:ext cx="870038" cy="994329"/>
            </a:xfrm>
            <a:custGeom>
              <a:avLst/>
              <a:gdLst>
                <a:gd name="T0" fmla="*/ 275 w 275"/>
                <a:gd name="T1" fmla="*/ 0 h 312"/>
                <a:gd name="T2" fmla="*/ 261 w 275"/>
                <a:gd name="T3" fmla="*/ 2 h 312"/>
                <a:gd name="T4" fmla="*/ 111 w 275"/>
                <a:gd name="T5" fmla="*/ 91 h 312"/>
                <a:gd name="T6" fmla="*/ 15 w 275"/>
                <a:gd name="T7" fmla="*/ 242 h 312"/>
                <a:gd name="T8" fmla="*/ 19 w 275"/>
                <a:gd name="T9" fmla="*/ 312 h 312"/>
                <a:gd name="T10" fmla="*/ 97 w 275"/>
                <a:gd name="T11" fmla="*/ 170 h 312"/>
                <a:gd name="T12" fmla="*/ 135 w 275"/>
                <a:gd name="T13" fmla="*/ 123 h 312"/>
                <a:gd name="T14" fmla="*/ 135 w 275"/>
                <a:gd name="T15" fmla="*/ 124 h 312"/>
                <a:gd name="T16" fmla="*/ 135 w 275"/>
                <a:gd name="T17" fmla="*/ 123 h 312"/>
                <a:gd name="T18" fmla="*/ 135 w 275"/>
                <a:gd name="T19" fmla="*/ 123 h 312"/>
                <a:gd name="T20" fmla="*/ 135 w 275"/>
                <a:gd name="T21" fmla="*/ 124 h 312"/>
                <a:gd name="T22" fmla="*/ 146 w 275"/>
                <a:gd name="T23" fmla="*/ 109 h 312"/>
                <a:gd name="T24" fmla="*/ 275 w 275"/>
                <a:gd name="T25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312">
                  <a:moveTo>
                    <a:pt x="275" y="0"/>
                  </a:moveTo>
                  <a:cubicBezTo>
                    <a:pt x="272" y="0"/>
                    <a:pt x="266" y="1"/>
                    <a:pt x="261" y="2"/>
                  </a:cubicBezTo>
                  <a:cubicBezTo>
                    <a:pt x="201" y="15"/>
                    <a:pt x="151" y="45"/>
                    <a:pt x="111" y="91"/>
                  </a:cubicBezTo>
                  <a:cubicBezTo>
                    <a:pt x="71" y="136"/>
                    <a:pt x="42" y="188"/>
                    <a:pt x="15" y="242"/>
                  </a:cubicBezTo>
                  <a:cubicBezTo>
                    <a:pt x="0" y="270"/>
                    <a:pt x="4" y="292"/>
                    <a:pt x="19" y="312"/>
                  </a:cubicBezTo>
                  <a:cubicBezTo>
                    <a:pt x="45" y="266"/>
                    <a:pt x="70" y="217"/>
                    <a:pt x="97" y="170"/>
                  </a:cubicBezTo>
                  <a:cubicBezTo>
                    <a:pt x="107" y="153"/>
                    <a:pt x="122" y="139"/>
                    <a:pt x="135" y="123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5" y="123"/>
                    <a:pt x="135" y="123"/>
                    <a:pt x="135" y="123"/>
                  </a:cubicBezTo>
                  <a:cubicBezTo>
                    <a:pt x="135" y="123"/>
                    <a:pt x="135" y="123"/>
                    <a:pt x="135" y="123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8" y="119"/>
                    <a:pt x="141" y="113"/>
                    <a:pt x="146" y="109"/>
                  </a:cubicBezTo>
                  <a:cubicBezTo>
                    <a:pt x="189" y="72"/>
                    <a:pt x="233" y="35"/>
                    <a:pt x="275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" name="Freeform 400">
              <a:extLst>
                <a:ext uri="{FF2B5EF4-FFF2-40B4-BE49-F238E27FC236}">
                  <a16:creationId xmlns:a16="http://schemas.microsoft.com/office/drawing/2014/main" id="{B209DA58-073A-4F36-885A-D201C46097E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5126" y="1008828"/>
              <a:ext cx="408385" cy="843407"/>
            </a:xfrm>
            <a:custGeom>
              <a:avLst/>
              <a:gdLst>
                <a:gd name="T0" fmla="*/ 54 w 128"/>
                <a:gd name="T1" fmla="*/ 0 h 265"/>
                <a:gd name="T2" fmla="*/ 1 w 128"/>
                <a:gd name="T3" fmla="*/ 100 h 265"/>
                <a:gd name="T4" fmla="*/ 4 w 128"/>
                <a:gd name="T5" fmla="*/ 111 h 265"/>
                <a:gd name="T6" fmla="*/ 31 w 128"/>
                <a:gd name="T7" fmla="*/ 136 h 265"/>
                <a:gd name="T8" fmla="*/ 37 w 128"/>
                <a:gd name="T9" fmla="*/ 74 h 265"/>
                <a:gd name="T10" fmla="*/ 42 w 128"/>
                <a:gd name="T11" fmla="*/ 74 h 265"/>
                <a:gd name="T12" fmla="*/ 65 w 128"/>
                <a:gd name="T13" fmla="*/ 240 h 265"/>
                <a:gd name="T14" fmla="*/ 71 w 128"/>
                <a:gd name="T15" fmla="*/ 222 h 265"/>
                <a:gd name="T16" fmla="*/ 77 w 128"/>
                <a:gd name="T17" fmla="*/ 207 h 265"/>
                <a:gd name="T18" fmla="*/ 69 w 128"/>
                <a:gd name="T19" fmla="*/ 245 h 265"/>
                <a:gd name="T20" fmla="*/ 96 w 128"/>
                <a:gd name="T21" fmla="*/ 257 h 265"/>
                <a:gd name="T22" fmla="*/ 112 w 128"/>
                <a:gd name="T23" fmla="*/ 265 h 265"/>
                <a:gd name="T24" fmla="*/ 123 w 128"/>
                <a:gd name="T25" fmla="*/ 259 h 265"/>
                <a:gd name="T26" fmla="*/ 124 w 128"/>
                <a:gd name="T27" fmla="*/ 234 h 265"/>
                <a:gd name="T28" fmla="*/ 112 w 128"/>
                <a:gd name="T29" fmla="*/ 227 h 265"/>
                <a:gd name="T30" fmla="*/ 97 w 128"/>
                <a:gd name="T31" fmla="*/ 235 h 265"/>
                <a:gd name="T32" fmla="*/ 81 w 128"/>
                <a:gd name="T33" fmla="*/ 244 h 265"/>
                <a:gd name="T34" fmla="*/ 77 w 128"/>
                <a:gd name="T35" fmla="*/ 238 h 265"/>
                <a:gd name="T36" fmla="*/ 104 w 128"/>
                <a:gd name="T37" fmla="*/ 208 h 265"/>
                <a:gd name="T38" fmla="*/ 98 w 128"/>
                <a:gd name="T39" fmla="*/ 177 h 265"/>
                <a:gd name="T40" fmla="*/ 84 w 128"/>
                <a:gd name="T41" fmla="*/ 174 h 265"/>
                <a:gd name="T42" fmla="*/ 54 w 128"/>
                <a:gd name="T43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265">
                  <a:moveTo>
                    <a:pt x="54" y="0"/>
                  </a:moveTo>
                  <a:cubicBezTo>
                    <a:pt x="25" y="29"/>
                    <a:pt x="7" y="61"/>
                    <a:pt x="1" y="100"/>
                  </a:cubicBezTo>
                  <a:cubicBezTo>
                    <a:pt x="0" y="103"/>
                    <a:pt x="1" y="109"/>
                    <a:pt x="4" y="111"/>
                  </a:cubicBezTo>
                  <a:cubicBezTo>
                    <a:pt x="12" y="120"/>
                    <a:pt x="21" y="128"/>
                    <a:pt x="31" y="136"/>
                  </a:cubicBezTo>
                  <a:cubicBezTo>
                    <a:pt x="33" y="114"/>
                    <a:pt x="35" y="94"/>
                    <a:pt x="37" y="74"/>
                  </a:cubicBezTo>
                  <a:cubicBezTo>
                    <a:pt x="39" y="74"/>
                    <a:pt x="40" y="74"/>
                    <a:pt x="42" y="74"/>
                  </a:cubicBezTo>
                  <a:cubicBezTo>
                    <a:pt x="27" y="131"/>
                    <a:pt x="58" y="180"/>
                    <a:pt x="65" y="240"/>
                  </a:cubicBezTo>
                  <a:cubicBezTo>
                    <a:pt x="68" y="230"/>
                    <a:pt x="70" y="226"/>
                    <a:pt x="71" y="222"/>
                  </a:cubicBezTo>
                  <a:cubicBezTo>
                    <a:pt x="73" y="217"/>
                    <a:pt x="75" y="212"/>
                    <a:pt x="77" y="207"/>
                  </a:cubicBezTo>
                  <a:cubicBezTo>
                    <a:pt x="87" y="217"/>
                    <a:pt x="87" y="217"/>
                    <a:pt x="69" y="245"/>
                  </a:cubicBezTo>
                  <a:cubicBezTo>
                    <a:pt x="78" y="249"/>
                    <a:pt x="89" y="251"/>
                    <a:pt x="96" y="257"/>
                  </a:cubicBezTo>
                  <a:cubicBezTo>
                    <a:pt x="102" y="262"/>
                    <a:pt x="107" y="265"/>
                    <a:pt x="112" y="265"/>
                  </a:cubicBezTo>
                  <a:cubicBezTo>
                    <a:pt x="116" y="265"/>
                    <a:pt x="120" y="263"/>
                    <a:pt x="123" y="259"/>
                  </a:cubicBezTo>
                  <a:cubicBezTo>
                    <a:pt x="127" y="254"/>
                    <a:pt x="128" y="240"/>
                    <a:pt x="124" y="234"/>
                  </a:cubicBezTo>
                  <a:cubicBezTo>
                    <a:pt x="121" y="230"/>
                    <a:pt x="117" y="227"/>
                    <a:pt x="112" y="227"/>
                  </a:cubicBezTo>
                  <a:cubicBezTo>
                    <a:pt x="107" y="227"/>
                    <a:pt x="102" y="230"/>
                    <a:pt x="97" y="235"/>
                  </a:cubicBezTo>
                  <a:cubicBezTo>
                    <a:pt x="93" y="239"/>
                    <a:pt x="87" y="241"/>
                    <a:pt x="81" y="244"/>
                  </a:cubicBezTo>
                  <a:cubicBezTo>
                    <a:pt x="80" y="242"/>
                    <a:pt x="78" y="240"/>
                    <a:pt x="77" y="238"/>
                  </a:cubicBezTo>
                  <a:cubicBezTo>
                    <a:pt x="86" y="228"/>
                    <a:pt x="95" y="218"/>
                    <a:pt x="104" y="208"/>
                  </a:cubicBezTo>
                  <a:cubicBezTo>
                    <a:pt x="114" y="198"/>
                    <a:pt x="112" y="182"/>
                    <a:pt x="98" y="177"/>
                  </a:cubicBezTo>
                  <a:cubicBezTo>
                    <a:pt x="94" y="175"/>
                    <a:pt x="90" y="175"/>
                    <a:pt x="84" y="174"/>
                  </a:cubicBezTo>
                  <a:cubicBezTo>
                    <a:pt x="100" y="112"/>
                    <a:pt x="72" y="58"/>
                    <a:pt x="54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" name="Freeform 401">
              <a:extLst>
                <a:ext uri="{FF2B5EF4-FFF2-40B4-BE49-F238E27FC236}">
                  <a16:creationId xmlns:a16="http://schemas.microsoft.com/office/drawing/2014/main" id="{ED024C54-1E51-4456-AFC2-39839C9996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6292" y="2100817"/>
              <a:ext cx="523801" cy="1171888"/>
            </a:xfrm>
            <a:custGeom>
              <a:avLst/>
              <a:gdLst>
                <a:gd name="T0" fmla="*/ 0 w 164"/>
                <a:gd name="T1" fmla="*/ 0 h 369"/>
                <a:gd name="T2" fmla="*/ 72 w 164"/>
                <a:gd name="T3" fmla="*/ 181 h 369"/>
                <a:gd name="T4" fmla="*/ 132 w 164"/>
                <a:gd name="T5" fmla="*/ 369 h 369"/>
                <a:gd name="T6" fmla="*/ 0 w 164"/>
                <a:gd name="T7" fmla="*/ 0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369">
                  <a:moveTo>
                    <a:pt x="0" y="0"/>
                  </a:moveTo>
                  <a:cubicBezTo>
                    <a:pt x="23" y="58"/>
                    <a:pt x="50" y="119"/>
                    <a:pt x="72" y="181"/>
                  </a:cubicBezTo>
                  <a:cubicBezTo>
                    <a:pt x="94" y="242"/>
                    <a:pt x="112" y="306"/>
                    <a:pt x="132" y="369"/>
                  </a:cubicBezTo>
                  <a:cubicBezTo>
                    <a:pt x="164" y="271"/>
                    <a:pt x="82" y="55"/>
                    <a:pt x="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" name="Freeform 402">
              <a:extLst>
                <a:ext uri="{FF2B5EF4-FFF2-40B4-BE49-F238E27FC236}">
                  <a16:creationId xmlns:a16="http://schemas.microsoft.com/office/drawing/2014/main" id="{D9C74415-6983-4AE6-B067-E51CA3D3F50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7022" y="1142000"/>
              <a:ext cx="355117" cy="976573"/>
            </a:xfrm>
            <a:custGeom>
              <a:avLst/>
              <a:gdLst>
                <a:gd name="T0" fmla="*/ 110 w 110"/>
                <a:gd name="T1" fmla="*/ 0 h 306"/>
                <a:gd name="T2" fmla="*/ 97 w 110"/>
                <a:gd name="T3" fmla="*/ 17 h 306"/>
                <a:gd name="T4" fmla="*/ 4 w 110"/>
                <a:gd name="T5" fmla="*/ 238 h 306"/>
                <a:gd name="T6" fmla="*/ 16 w 110"/>
                <a:gd name="T7" fmla="*/ 306 h 306"/>
                <a:gd name="T8" fmla="*/ 34 w 110"/>
                <a:gd name="T9" fmla="*/ 265 h 306"/>
                <a:gd name="T10" fmla="*/ 51 w 110"/>
                <a:gd name="T11" fmla="*/ 220 h 306"/>
                <a:gd name="T12" fmla="*/ 110 w 110"/>
                <a:gd name="T13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306">
                  <a:moveTo>
                    <a:pt x="110" y="0"/>
                  </a:moveTo>
                  <a:cubicBezTo>
                    <a:pt x="105" y="7"/>
                    <a:pt x="101" y="11"/>
                    <a:pt x="97" y="17"/>
                  </a:cubicBezTo>
                  <a:cubicBezTo>
                    <a:pt x="48" y="83"/>
                    <a:pt x="17" y="156"/>
                    <a:pt x="4" y="238"/>
                  </a:cubicBezTo>
                  <a:cubicBezTo>
                    <a:pt x="0" y="264"/>
                    <a:pt x="5" y="286"/>
                    <a:pt x="16" y="306"/>
                  </a:cubicBezTo>
                  <a:cubicBezTo>
                    <a:pt x="22" y="293"/>
                    <a:pt x="28" y="279"/>
                    <a:pt x="34" y="265"/>
                  </a:cubicBezTo>
                  <a:cubicBezTo>
                    <a:pt x="38" y="250"/>
                    <a:pt x="44" y="234"/>
                    <a:pt x="51" y="220"/>
                  </a:cubicBezTo>
                  <a:cubicBezTo>
                    <a:pt x="77" y="149"/>
                    <a:pt x="97" y="76"/>
                    <a:pt x="11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" name="Freeform 403">
              <a:extLst>
                <a:ext uri="{FF2B5EF4-FFF2-40B4-BE49-F238E27FC236}">
                  <a16:creationId xmlns:a16="http://schemas.microsoft.com/office/drawing/2014/main" id="{B2347665-FE03-4DEB-9A0F-E625A255AF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2432" y="2589100"/>
              <a:ext cx="506045" cy="1127501"/>
            </a:xfrm>
            <a:custGeom>
              <a:avLst/>
              <a:gdLst>
                <a:gd name="T0" fmla="*/ 152 w 158"/>
                <a:gd name="T1" fmla="*/ 0 h 356"/>
                <a:gd name="T2" fmla="*/ 152 w 158"/>
                <a:gd name="T3" fmla="*/ 0 h 356"/>
                <a:gd name="T4" fmla="*/ 144 w 158"/>
                <a:gd name="T5" fmla="*/ 1 h 356"/>
                <a:gd name="T6" fmla="*/ 31 w 158"/>
                <a:gd name="T7" fmla="*/ 98 h 356"/>
                <a:gd name="T8" fmla="*/ 5 w 158"/>
                <a:gd name="T9" fmla="*/ 330 h 356"/>
                <a:gd name="T10" fmla="*/ 17 w 158"/>
                <a:gd name="T11" fmla="*/ 356 h 356"/>
                <a:gd name="T12" fmla="*/ 24 w 158"/>
                <a:gd name="T13" fmla="*/ 355 h 356"/>
                <a:gd name="T14" fmla="*/ 158 w 158"/>
                <a:gd name="T15" fmla="*/ 1 h 356"/>
                <a:gd name="T16" fmla="*/ 152 w 158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8" h="356">
                  <a:moveTo>
                    <a:pt x="152" y="0"/>
                  </a:moveTo>
                  <a:cubicBezTo>
                    <a:pt x="152" y="0"/>
                    <a:pt x="152" y="0"/>
                    <a:pt x="152" y="0"/>
                  </a:cubicBezTo>
                  <a:cubicBezTo>
                    <a:pt x="149" y="0"/>
                    <a:pt x="147" y="0"/>
                    <a:pt x="144" y="1"/>
                  </a:cubicBezTo>
                  <a:cubicBezTo>
                    <a:pt x="87" y="11"/>
                    <a:pt x="52" y="47"/>
                    <a:pt x="31" y="98"/>
                  </a:cubicBezTo>
                  <a:cubicBezTo>
                    <a:pt x="2" y="173"/>
                    <a:pt x="0" y="251"/>
                    <a:pt x="5" y="330"/>
                  </a:cubicBezTo>
                  <a:cubicBezTo>
                    <a:pt x="5" y="339"/>
                    <a:pt x="13" y="347"/>
                    <a:pt x="17" y="356"/>
                  </a:cubicBezTo>
                  <a:cubicBezTo>
                    <a:pt x="20" y="356"/>
                    <a:pt x="22" y="355"/>
                    <a:pt x="24" y="355"/>
                  </a:cubicBezTo>
                  <a:cubicBezTo>
                    <a:pt x="9" y="215"/>
                    <a:pt x="46" y="94"/>
                    <a:pt x="158" y="1"/>
                  </a:cubicBezTo>
                  <a:cubicBezTo>
                    <a:pt x="155" y="0"/>
                    <a:pt x="153" y="0"/>
                    <a:pt x="152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" name="Freeform 404">
              <a:extLst>
                <a:ext uri="{FF2B5EF4-FFF2-40B4-BE49-F238E27FC236}">
                  <a16:creationId xmlns:a16="http://schemas.microsoft.com/office/drawing/2014/main" id="{4C6D6CE1-8A78-4001-97F8-87427564A6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30583" y="3947427"/>
              <a:ext cx="932186" cy="523801"/>
            </a:xfrm>
            <a:custGeom>
              <a:avLst/>
              <a:gdLst>
                <a:gd name="T0" fmla="*/ 284 w 293"/>
                <a:gd name="T1" fmla="*/ 151 h 164"/>
                <a:gd name="T2" fmla="*/ 284 w 293"/>
                <a:gd name="T3" fmla="*/ 151 h 164"/>
                <a:gd name="T4" fmla="*/ 284 w 293"/>
                <a:gd name="T5" fmla="*/ 151 h 164"/>
                <a:gd name="T6" fmla="*/ 284 w 293"/>
                <a:gd name="T7" fmla="*/ 151 h 164"/>
                <a:gd name="T8" fmla="*/ 0 w 293"/>
                <a:gd name="T9" fmla="*/ 0 h 164"/>
                <a:gd name="T10" fmla="*/ 292 w 293"/>
                <a:gd name="T11" fmla="*/ 164 h 164"/>
                <a:gd name="T12" fmla="*/ 293 w 293"/>
                <a:gd name="T13" fmla="*/ 164 h 164"/>
                <a:gd name="T14" fmla="*/ 284 w 293"/>
                <a:gd name="T15" fmla="*/ 151 h 164"/>
                <a:gd name="T16" fmla="*/ 258 w 293"/>
                <a:gd name="T17" fmla="*/ 133 h 164"/>
                <a:gd name="T18" fmla="*/ 13 w 293"/>
                <a:gd name="T19" fmla="*/ 3 h 164"/>
                <a:gd name="T20" fmla="*/ 0 w 293"/>
                <a:gd name="T2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3" h="164">
                  <a:moveTo>
                    <a:pt x="284" y="151"/>
                  </a:moveTo>
                  <a:cubicBezTo>
                    <a:pt x="284" y="151"/>
                    <a:pt x="284" y="151"/>
                    <a:pt x="284" y="151"/>
                  </a:cubicBezTo>
                  <a:cubicBezTo>
                    <a:pt x="284" y="151"/>
                    <a:pt x="284" y="151"/>
                    <a:pt x="284" y="151"/>
                  </a:cubicBezTo>
                  <a:cubicBezTo>
                    <a:pt x="284" y="151"/>
                    <a:pt x="284" y="151"/>
                    <a:pt x="284" y="151"/>
                  </a:cubicBezTo>
                  <a:moveTo>
                    <a:pt x="0" y="0"/>
                  </a:moveTo>
                  <a:cubicBezTo>
                    <a:pt x="59" y="68"/>
                    <a:pt x="232" y="164"/>
                    <a:pt x="292" y="164"/>
                  </a:cubicBezTo>
                  <a:cubicBezTo>
                    <a:pt x="292" y="164"/>
                    <a:pt x="293" y="164"/>
                    <a:pt x="293" y="164"/>
                  </a:cubicBezTo>
                  <a:cubicBezTo>
                    <a:pt x="290" y="160"/>
                    <a:pt x="287" y="155"/>
                    <a:pt x="284" y="151"/>
                  </a:cubicBezTo>
                  <a:cubicBezTo>
                    <a:pt x="275" y="145"/>
                    <a:pt x="266" y="140"/>
                    <a:pt x="258" y="133"/>
                  </a:cubicBezTo>
                  <a:cubicBezTo>
                    <a:pt x="185" y="74"/>
                    <a:pt x="104" y="29"/>
                    <a:pt x="13" y="3"/>
                  </a:cubicBezTo>
                  <a:cubicBezTo>
                    <a:pt x="9" y="2"/>
                    <a:pt x="6" y="1"/>
                    <a:pt x="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" name="Freeform 405">
              <a:extLst>
                <a:ext uri="{FF2B5EF4-FFF2-40B4-BE49-F238E27FC236}">
                  <a16:creationId xmlns:a16="http://schemas.microsoft.com/office/drawing/2014/main" id="{C593FFC6-8452-4ADB-84F8-8848520BB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3125" y="3503530"/>
              <a:ext cx="683604" cy="577069"/>
            </a:xfrm>
            <a:custGeom>
              <a:avLst/>
              <a:gdLst>
                <a:gd name="T0" fmla="*/ 0 w 214"/>
                <a:gd name="T1" fmla="*/ 0 h 180"/>
                <a:gd name="T2" fmla="*/ 214 w 214"/>
                <a:gd name="T3" fmla="*/ 180 h 180"/>
                <a:gd name="T4" fmla="*/ 168 w 214"/>
                <a:gd name="T5" fmla="*/ 90 h 180"/>
                <a:gd name="T6" fmla="*/ 0 w 214"/>
                <a:gd name="T7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4" h="180">
                  <a:moveTo>
                    <a:pt x="0" y="0"/>
                  </a:moveTo>
                  <a:cubicBezTo>
                    <a:pt x="35" y="42"/>
                    <a:pt x="185" y="178"/>
                    <a:pt x="214" y="180"/>
                  </a:cubicBezTo>
                  <a:cubicBezTo>
                    <a:pt x="207" y="126"/>
                    <a:pt x="207" y="125"/>
                    <a:pt x="168" y="90"/>
                  </a:cubicBezTo>
                  <a:cubicBezTo>
                    <a:pt x="120" y="47"/>
                    <a:pt x="64" y="19"/>
                    <a:pt x="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" name="Freeform 407">
              <a:extLst>
                <a:ext uri="{FF2B5EF4-FFF2-40B4-BE49-F238E27FC236}">
                  <a16:creationId xmlns:a16="http://schemas.microsoft.com/office/drawing/2014/main" id="{B1458446-11FB-4180-9235-E0DD1B1DD8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6489" y="3210556"/>
              <a:ext cx="683604" cy="656967"/>
            </a:xfrm>
            <a:custGeom>
              <a:avLst/>
              <a:gdLst>
                <a:gd name="T0" fmla="*/ 4 w 216"/>
                <a:gd name="T1" fmla="*/ 0 h 208"/>
                <a:gd name="T2" fmla="*/ 0 w 216"/>
                <a:gd name="T3" fmla="*/ 5 h 208"/>
                <a:gd name="T4" fmla="*/ 118 w 216"/>
                <a:gd name="T5" fmla="*/ 135 h 208"/>
                <a:gd name="T6" fmla="*/ 199 w 216"/>
                <a:gd name="T7" fmla="*/ 199 h 208"/>
                <a:gd name="T8" fmla="*/ 210 w 216"/>
                <a:gd name="T9" fmla="*/ 208 h 208"/>
                <a:gd name="T10" fmla="*/ 216 w 216"/>
                <a:gd name="T11" fmla="*/ 204 h 208"/>
                <a:gd name="T12" fmla="*/ 195 w 216"/>
                <a:gd name="T13" fmla="*/ 159 h 208"/>
                <a:gd name="T14" fmla="*/ 142 w 216"/>
                <a:gd name="T15" fmla="*/ 100 h 208"/>
                <a:gd name="T16" fmla="*/ 99 w 216"/>
                <a:gd name="T17" fmla="*/ 59 h 208"/>
                <a:gd name="T18" fmla="*/ 100 w 216"/>
                <a:gd name="T19" fmla="*/ 60 h 208"/>
                <a:gd name="T20" fmla="*/ 100 w 216"/>
                <a:gd name="T21" fmla="*/ 60 h 208"/>
                <a:gd name="T22" fmla="*/ 63 w 216"/>
                <a:gd name="T23" fmla="*/ 36 h 208"/>
                <a:gd name="T24" fmla="*/ 4 w 216"/>
                <a:gd name="T25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6" h="208">
                  <a:moveTo>
                    <a:pt x="4" y="0"/>
                  </a:moveTo>
                  <a:cubicBezTo>
                    <a:pt x="3" y="1"/>
                    <a:pt x="2" y="3"/>
                    <a:pt x="0" y="5"/>
                  </a:cubicBezTo>
                  <a:cubicBezTo>
                    <a:pt x="35" y="52"/>
                    <a:pt x="70" y="99"/>
                    <a:pt x="118" y="135"/>
                  </a:cubicBezTo>
                  <a:cubicBezTo>
                    <a:pt x="146" y="155"/>
                    <a:pt x="172" y="177"/>
                    <a:pt x="199" y="199"/>
                  </a:cubicBezTo>
                  <a:cubicBezTo>
                    <a:pt x="203" y="202"/>
                    <a:pt x="206" y="205"/>
                    <a:pt x="210" y="208"/>
                  </a:cubicBezTo>
                  <a:cubicBezTo>
                    <a:pt x="212" y="206"/>
                    <a:pt x="214" y="205"/>
                    <a:pt x="216" y="204"/>
                  </a:cubicBezTo>
                  <a:cubicBezTo>
                    <a:pt x="209" y="189"/>
                    <a:pt x="204" y="172"/>
                    <a:pt x="195" y="159"/>
                  </a:cubicBezTo>
                  <a:cubicBezTo>
                    <a:pt x="179" y="138"/>
                    <a:pt x="160" y="119"/>
                    <a:pt x="142" y="100"/>
                  </a:cubicBezTo>
                  <a:cubicBezTo>
                    <a:pt x="129" y="86"/>
                    <a:pt x="114" y="73"/>
                    <a:pt x="99" y="59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88" y="52"/>
                    <a:pt x="76" y="44"/>
                    <a:pt x="63" y="36"/>
                  </a:cubicBezTo>
                  <a:cubicBezTo>
                    <a:pt x="44" y="24"/>
                    <a:pt x="24" y="12"/>
                    <a:pt x="4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" name="Freeform 408">
              <a:extLst>
                <a:ext uri="{FF2B5EF4-FFF2-40B4-BE49-F238E27FC236}">
                  <a16:creationId xmlns:a16="http://schemas.microsoft.com/office/drawing/2014/main" id="{7F6EBF26-A41C-4BAB-87D1-C691904151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0678" y="1665795"/>
              <a:ext cx="328486" cy="727991"/>
            </a:xfrm>
            <a:custGeom>
              <a:avLst/>
              <a:gdLst>
                <a:gd name="T0" fmla="*/ 8 w 104"/>
                <a:gd name="T1" fmla="*/ 0 h 229"/>
                <a:gd name="T2" fmla="*/ 0 w 104"/>
                <a:gd name="T3" fmla="*/ 1 h 229"/>
                <a:gd name="T4" fmla="*/ 75 w 104"/>
                <a:gd name="T5" fmla="*/ 229 h 229"/>
                <a:gd name="T6" fmla="*/ 102 w 104"/>
                <a:gd name="T7" fmla="*/ 174 h 229"/>
                <a:gd name="T8" fmla="*/ 102 w 104"/>
                <a:gd name="T9" fmla="*/ 160 h 229"/>
                <a:gd name="T10" fmla="*/ 30 w 104"/>
                <a:gd name="T11" fmla="*/ 13 h 229"/>
                <a:gd name="T12" fmla="*/ 8 w 104"/>
                <a:gd name="T13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29">
                  <a:moveTo>
                    <a:pt x="8" y="0"/>
                  </a:moveTo>
                  <a:cubicBezTo>
                    <a:pt x="5" y="0"/>
                    <a:pt x="2" y="0"/>
                    <a:pt x="0" y="1"/>
                  </a:cubicBezTo>
                  <a:cubicBezTo>
                    <a:pt x="25" y="77"/>
                    <a:pt x="50" y="153"/>
                    <a:pt x="75" y="229"/>
                  </a:cubicBezTo>
                  <a:cubicBezTo>
                    <a:pt x="83" y="212"/>
                    <a:pt x="93" y="193"/>
                    <a:pt x="102" y="174"/>
                  </a:cubicBezTo>
                  <a:cubicBezTo>
                    <a:pt x="104" y="170"/>
                    <a:pt x="104" y="163"/>
                    <a:pt x="102" y="160"/>
                  </a:cubicBezTo>
                  <a:cubicBezTo>
                    <a:pt x="78" y="111"/>
                    <a:pt x="54" y="62"/>
                    <a:pt x="30" y="13"/>
                  </a:cubicBezTo>
                  <a:cubicBezTo>
                    <a:pt x="25" y="3"/>
                    <a:pt x="17" y="0"/>
                    <a:pt x="8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" name="Freeform 409">
              <a:extLst>
                <a:ext uri="{FF2B5EF4-FFF2-40B4-BE49-F238E27FC236}">
                  <a16:creationId xmlns:a16="http://schemas.microsoft.com/office/drawing/2014/main" id="{F912AC4D-AD55-4349-A651-40DF13E734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70284" y="1852234"/>
              <a:ext cx="568188" cy="958817"/>
            </a:xfrm>
            <a:custGeom>
              <a:avLst/>
              <a:gdLst>
                <a:gd name="T0" fmla="*/ 108 w 179"/>
                <a:gd name="T1" fmla="*/ 34 h 302"/>
                <a:gd name="T2" fmla="*/ 108 w 179"/>
                <a:gd name="T3" fmla="*/ 34 h 302"/>
                <a:gd name="T4" fmla="*/ 108 w 179"/>
                <a:gd name="T5" fmla="*/ 35 h 302"/>
                <a:gd name="T6" fmla="*/ 108 w 179"/>
                <a:gd name="T7" fmla="*/ 34 h 302"/>
                <a:gd name="T8" fmla="*/ 108 w 179"/>
                <a:gd name="T9" fmla="*/ 34 h 302"/>
                <a:gd name="T10" fmla="*/ 108 w 179"/>
                <a:gd name="T11" fmla="*/ 34 h 302"/>
                <a:gd name="T12" fmla="*/ 174 w 179"/>
                <a:gd name="T13" fmla="*/ 0 h 302"/>
                <a:gd name="T14" fmla="*/ 108 w 179"/>
                <a:gd name="T15" fmla="*/ 34 h 302"/>
                <a:gd name="T16" fmla="*/ 105 w 179"/>
                <a:gd name="T17" fmla="*/ 42 h 302"/>
                <a:gd name="T18" fmla="*/ 8 w 179"/>
                <a:gd name="T19" fmla="*/ 210 h 302"/>
                <a:gd name="T20" fmla="*/ 2 w 179"/>
                <a:gd name="T21" fmla="*/ 249 h 302"/>
                <a:gd name="T22" fmla="*/ 18 w 179"/>
                <a:gd name="T23" fmla="*/ 302 h 302"/>
                <a:gd name="T24" fmla="*/ 179 w 179"/>
                <a:gd name="T25" fmla="*/ 5 h 302"/>
                <a:gd name="T26" fmla="*/ 174 w 179"/>
                <a:gd name="T27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9" h="302">
                  <a:moveTo>
                    <a:pt x="108" y="34"/>
                  </a:moveTo>
                  <a:cubicBezTo>
                    <a:pt x="108" y="34"/>
                    <a:pt x="108" y="34"/>
                    <a:pt x="108" y="34"/>
                  </a:cubicBezTo>
                  <a:cubicBezTo>
                    <a:pt x="108" y="35"/>
                    <a:pt x="108" y="35"/>
                    <a:pt x="108" y="35"/>
                  </a:cubicBezTo>
                  <a:cubicBezTo>
                    <a:pt x="108" y="35"/>
                    <a:pt x="108" y="35"/>
                    <a:pt x="108" y="34"/>
                  </a:cubicBezTo>
                  <a:cubicBezTo>
                    <a:pt x="108" y="34"/>
                    <a:pt x="108" y="34"/>
                    <a:pt x="108" y="34"/>
                  </a:cubicBezTo>
                  <a:cubicBezTo>
                    <a:pt x="108" y="34"/>
                    <a:pt x="108" y="34"/>
                    <a:pt x="108" y="34"/>
                  </a:cubicBezTo>
                  <a:moveTo>
                    <a:pt x="174" y="0"/>
                  </a:moveTo>
                  <a:cubicBezTo>
                    <a:pt x="152" y="11"/>
                    <a:pt x="130" y="23"/>
                    <a:pt x="108" y="34"/>
                  </a:cubicBezTo>
                  <a:cubicBezTo>
                    <a:pt x="107" y="37"/>
                    <a:pt x="107" y="40"/>
                    <a:pt x="105" y="42"/>
                  </a:cubicBezTo>
                  <a:cubicBezTo>
                    <a:pt x="63" y="93"/>
                    <a:pt x="33" y="150"/>
                    <a:pt x="8" y="210"/>
                  </a:cubicBezTo>
                  <a:cubicBezTo>
                    <a:pt x="4" y="222"/>
                    <a:pt x="0" y="237"/>
                    <a:pt x="2" y="249"/>
                  </a:cubicBezTo>
                  <a:cubicBezTo>
                    <a:pt x="4" y="267"/>
                    <a:pt x="12" y="284"/>
                    <a:pt x="18" y="302"/>
                  </a:cubicBezTo>
                  <a:cubicBezTo>
                    <a:pt x="37" y="184"/>
                    <a:pt x="83" y="81"/>
                    <a:pt x="179" y="5"/>
                  </a:cubicBezTo>
                  <a:cubicBezTo>
                    <a:pt x="177" y="3"/>
                    <a:pt x="176" y="2"/>
                    <a:pt x="174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" name="Freeform 410">
              <a:extLst>
                <a:ext uri="{FF2B5EF4-FFF2-40B4-BE49-F238E27FC236}">
                  <a16:creationId xmlns:a16="http://schemas.microsoft.com/office/drawing/2014/main" id="{FED843DE-8B76-4D12-9F49-E1CBA26D5A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2000" y="2287251"/>
              <a:ext cx="452777" cy="736871"/>
            </a:xfrm>
            <a:custGeom>
              <a:avLst/>
              <a:gdLst>
                <a:gd name="T0" fmla="*/ 0 w 140"/>
                <a:gd name="T1" fmla="*/ 0 h 234"/>
                <a:gd name="T2" fmla="*/ 72 w 140"/>
                <a:gd name="T3" fmla="*/ 145 h 234"/>
                <a:gd name="T4" fmla="*/ 91 w 140"/>
                <a:gd name="T5" fmla="*/ 173 h 234"/>
                <a:gd name="T6" fmla="*/ 91 w 140"/>
                <a:gd name="T7" fmla="*/ 173 h 234"/>
                <a:gd name="T8" fmla="*/ 91 w 140"/>
                <a:gd name="T9" fmla="*/ 172 h 234"/>
                <a:gd name="T10" fmla="*/ 91 w 140"/>
                <a:gd name="T11" fmla="*/ 172 h 234"/>
                <a:gd name="T12" fmla="*/ 140 w 140"/>
                <a:gd name="T13" fmla="*/ 234 h 234"/>
                <a:gd name="T14" fmla="*/ 0 w 140"/>
                <a:gd name="T15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" h="234">
                  <a:moveTo>
                    <a:pt x="0" y="0"/>
                  </a:moveTo>
                  <a:cubicBezTo>
                    <a:pt x="23" y="51"/>
                    <a:pt x="33" y="105"/>
                    <a:pt x="72" y="145"/>
                  </a:cubicBezTo>
                  <a:cubicBezTo>
                    <a:pt x="79" y="153"/>
                    <a:pt x="85" y="164"/>
                    <a:pt x="91" y="173"/>
                  </a:cubicBezTo>
                  <a:cubicBezTo>
                    <a:pt x="91" y="173"/>
                    <a:pt x="91" y="173"/>
                    <a:pt x="91" y="173"/>
                  </a:cubicBezTo>
                  <a:cubicBezTo>
                    <a:pt x="91" y="172"/>
                    <a:pt x="91" y="172"/>
                    <a:pt x="91" y="172"/>
                  </a:cubicBezTo>
                  <a:cubicBezTo>
                    <a:pt x="91" y="172"/>
                    <a:pt x="91" y="172"/>
                    <a:pt x="91" y="172"/>
                  </a:cubicBezTo>
                  <a:cubicBezTo>
                    <a:pt x="108" y="193"/>
                    <a:pt x="124" y="214"/>
                    <a:pt x="140" y="234"/>
                  </a:cubicBezTo>
                  <a:cubicBezTo>
                    <a:pt x="130" y="142"/>
                    <a:pt x="60" y="23"/>
                    <a:pt x="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" name="Freeform 411">
              <a:extLst>
                <a:ext uri="{FF2B5EF4-FFF2-40B4-BE49-F238E27FC236}">
                  <a16:creationId xmlns:a16="http://schemas.microsoft.com/office/drawing/2014/main" id="{0F449059-0938-4422-BAFB-CF56209A47C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6921" y="1363945"/>
              <a:ext cx="648092" cy="807895"/>
            </a:xfrm>
            <a:custGeom>
              <a:avLst/>
              <a:gdLst>
                <a:gd name="T0" fmla="*/ 205 w 205"/>
                <a:gd name="T1" fmla="*/ 0 h 253"/>
                <a:gd name="T2" fmla="*/ 27 w 205"/>
                <a:gd name="T3" fmla="*/ 151 h 253"/>
                <a:gd name="T4" fmla="*/ 10 w 205"/>
                <a:gd name="T5" fmla="*/ 196 h 253"/>
                <a:gd name="T6" fmla="*/ 0 w 205"/>
                <a:gd name="T7" fmla="*/ 253 h 253"/>
                <a:gd name="T8" fmla="*/ 205 w 205"/>
                <a:gd name="T9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253">
                  <a:moveTo>
                    <a:pt x="205" y="0"/>
                  </a:moveTo>
                  <a:cubicBezTo>
                    <a:pt x="130" y="18"/>
                    <a:pt x="63" y="77"/>
                    <a:pt x="27" y="151"/>
                  </a:cubicBezTo>
                  <a:cubicBezTo>
                    <a:pt x="20" y="165"/>
                    <a:pt x="14" y="181"/>
                    <a:pt x="10" y="196"/>
                  </a:cubicBezTo>
                  <a:cubicBezTo>
                    <a:pt x="4" y="215"/>
                    <a:pt x="1" y="234"/>
                    <a:pt x="0" y="253"/>
                  </a:cubicBezTo>
                  <a:cubicBezTo>
                    <a:pt x="61" y="162"/>
                    <a:pt x="110" y="63"/>
                    <a:pt x="205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" name="Freeform 412">
              <a:extLst>
                <a:ext uri="{FF2B5EF4-FFF2-40B4-BE49-F238E27FC236}">
                  <a16:creationId xmlns:a16="http://schemas.microsoft.com/office/drawing/2014/main" id="{4FE8AE79-25AA-4641-8E36-B9FE6312EF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4198" y="3858648"/>
              <a:ext cx="470533" cy="301850"/>
            </a:xfrm>
            <a:custGeom>
              <a:avLst/>
              <a:gdLst>
                <a:gd name="T0" fmla="*/ 146 w 148"/>
                <a:gd name="T1" fmla="*/ 0 h 95"/>
                <a:gd name="T2" fmla="*/ 0 w 148"/>
                <a:gd name="T3" fmla="*/ 95 h 95"/>
                <a:gd name="T4" fmla="*/ 10 w 148"/>
                <a:gd name="T5" fmla="*/ 95 h 95"/>
                <a:gd name="T6" fmla="*/ 89 w 148"/>
                <a:gd name="T7" fmla="*/ 47 h 95"/>
                <a:gd name="T8" fmla="*/ 53 w 148"/>
                <a:gd name="T9" fmla="*/ 86 h 95"/>
                <a:gd name="T10" fmla="*/ 101 w 148"/>
                <a:gd name="T11" fmla="*/ 89 h 95"/>
                <a:gd name="T12" fmla="*/ 101 w 148"/>
                <a:gd name="T13" fmla="*/ 89 h 95"/>
                <a:gd name="T14" fmla="*/ 113 w 148"/>
                <a:gd name="T15" fmla="*/ 82 h 95"/>
                <a:gd name="T16" fmla="*/ 148 w 148"/>
                <a:gd name="T17" fmla="*/ 0 h 95"/>
                <a:gd name="T18" fmla="*/ 146 w 148"/>
                <a:gd name="T19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8" h="95">
                  <a:moveTo>
                    <a:pt x="146" y="0"/>
                  </a:moveTo>
                  <a:cubicBezTo>
                    <a:pt x="83" y="0"/>
                    <a:pt x="21" y="41"/>
                    <a:pt x="0" y="95"/>
                  </a:cubicBezTo>
                  <a:cubicBezTo>
                    <a:pt x="4" y="95"/>
                    <a:pt x="7" y="95"/>
                    <a:pt x="10" y="95"/>
                  </a:cubicBezTo>
                  <a:cubicBezTo>
                    <a:pt x="45" y="95"/>
                    <a:pt x="63" y="64"/>
                    <a:pt x="89" y="47"/>
                  </a:cubicBezTo>
                  <a:cubicBezTo>
                    <a:pt x="78" y="59"/>
                    <a:pt x="66" y="72"/>
                    <a:pt x="53" y="86"/>
                  </a:cubicBezTo>
                  <a:cubicBezTo>
                    <a:pt x="72" y="87"/>
                    <a:pt x="86" y="89"/>
                    <a:pt x="101" y="89"/>
                  </a:cubicBezTo>
                  <a:cubicBezTo>
                    <a:pt x="101" y="89"/>
                    <a:pt x="101" y="89"/>
                    <a:pt x="101" y="89"/>
                  </a:cubicBezTo>
                  <a:cubicBezTo>
                    <a:pt x="105" y="89"/>
                    <a:pt x="111" y="85"/>
                    <a:pt x="113" y="82"/>
                  </a:cubicBezTo>
                  <a:cubicBezTo>
                    <a:pt x="125" y="55"/>
                    <a:pt x="136" y="28"/>
                    <a:pt x="148" y="0"/>
                  </a:cubicBezTo>
                  <a:cubicBezTo>
                    <a:pt x="147" y="0"/>
                    <a:pt x="146" y="0"/>
                    <a:pt x="146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" name="Freeform 413">
              <a:extLst>
                <a:ext uri="{FF2B5EF4-FFF2-40B4-BE49-F238E27FC236}">
                  <a16:creationId xmlns:a16="http://schemas.microsoft.com/office/drawing/2014/main" id="{0F509C8E-1D17-499E-AA02-1A28E974FC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23062" y="3885279"/>
              <a:ext cx="488289" cy="630336"/>
            </a:xfrm>
            <a:custGeom>
              <a:avLst/>
              <a:gdLst>
                <a:gd name="T0" fmla="*/ 67 w 153"/>
                <a:gd name="T1" fmla="*/ 171 h 199"/>
                <a:gd name="T2" fmla="*/ 67 w 153"/>
                <a:gd name="T3" fmla="*/ 171 h 199"/>
                <a:gd name="T4" fmla="*/ 67 w 153"/>
                <a:gd name="T5" fmla="*/ 171 h 199"/>
                <a:gd name="T6" fmla="*/ 67 w 153"/>
                <a:gd name="T7" fmla="*/ 171 h 199"/>
                <a:gd name="T8" fmla="*/ 8 w 153"/>
                <a:gd name="T9" fmla="*/ 0 h 199"/>
                <a:gd name="T10" fmla="*/ 42 w 153"/>
                <a:gd name="T11" fmla="*/ 144 h 199"/>
                <a:gd name="T12" fmla="*/ 67 w 153"/>
                <a:gd name="T13" fmla="*/ 171 h 199"/>
                <a:gd name="T14" fmla="*/ 79 w 153"/>
                <a:gd name="T15" fmla="*/ 178 h 199"/>
                <a:gd name="T16" fmla="*/ 153 w 153"/>
                <a:gd name="T17" fmla="*/ 199 h 199"/>
                <a:gd name="T18" fmla="*/ 8 w 153"/>
                <a:gd name="T19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3" h="199">
                  <a:moveTo>
                    <a:pt x="67" y="171"/>
                  </a:moveTo>
                  <a:cubicBezTo>
                    <a:pt x="67" y="171"/>
                    <a:pt x="67" y="171"/>
                    <a:pt x="67" y="171"/>
                  </a:cubicBezTo>
                  <a:cubicBezTo>
                    <a:pt x="67" y="171"/>
                    <a:pt x="67" y="171"/>
                    <a:pt x="67" y="171"/>
                  </a:cubicBezTo>
                  <a:cubicBezTo>
                    <a:pt x="67" y="171"/>
                    <a:pt x="67" y="171"/>
                    <a:pt x="67" y="171"/>
                  </a:cubicBezTo>
                  <a:moveTo>
                    <a:pt x="8" y="0"/>
                  </a:moveTo>
                  <a:cubicBezTo>
                    <a:pt x="0" y="53"/>
                    <a:pt x="10" y="101"/>
                    <a:pt x="42" y="144"/>
                  </a:cubicBezTo>
                  <a:cubicBezTo>
                    <a:pt x="49" y="153"/>
                    <a:pt x="58" y="162"/>
                    <a:pt x="67" y="171"/>
                  </a:cubicBezTo>
                  <a:cubicBezTo>
                    <a:pt x="71" y="173"/>
                    <a:pt x="76" y="174"/>
                    <a:pt x="79" y="178"/>
                  </a:cubicBezTo>
                  <a:cubicBezTo>
                    <a:pt x="98" y="199"/>
                    <a:pt x="123" y="197"/>
                    <a:pt x="153" y="199"/>
                  </a:cubicBezTo>
                  <a:cubicBezTo>
                    <a:pt x="82" y="145"/>
                    <a:pt x="29" y="84"/>
                    <a:pt x="8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" name="Freeform 414">
              <a:extLst>
                <a:ext uri="{FF2B5EF4-FFF2-40B4-BE49-F238E27FC236}">
                  <a16:creationId xmlns:a16="http://schemas.microsoft.com/office/drawing/2014/main" id="{AED0C810-B31A-4D31-88F5-99C5DF64CD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9890" y="3503530"/>
              <a:ext cx="204195" cy="799014"/>
            </a:xfrm>
            <a:custGeom>
              <a:avLst/>
              <a:gdLst>
                <a:gd name="T0" fmla="*/ 40 w 64"/>
                <a:gd name="T1" fmla="*/ 0 h 249"/>
                <a:gd name="T2" fmla="*/ 0 w 64"/>
                <a:gd name="T3" fmla="*/ 141 h 249"/>
                <a:gd name="T4" fmla="*/ 64 w 64"/>
                <a:gd name="T5" fmla="*/ 249 h 249"/>
                <a:gd name="T6" fmla="*/ 40 w 64"/>
                <a:gd name="T7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249">
                  <a:moveTo>
                    <a:pt x="40" y="0"/>
                  </a:moveTo>
                  <a:cubicBezTo>
                    <a:pt x="14" y="44"/>
                    <a:pt x="0" y="90"/>
                    <a:pt x="0" y="141"/>
                  </a:cubicBezTo>
                  <a:cubicBezTo>
                    <a:pt x="1" y="189"/>
                    <a:pt x="14" y="230"/>
                    <a:pt x="64" y="249"/>
                  </a:cubicBezTo>
                  <a:cubicBezTo>
                    <a:pt x="28" y="123"/>
                    <a:pt x="28" y="123"/>
                    <a:pt x="4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" name="Freeform 415">
              <a:extLst>
                <a:ext uri="{FF2B5EF4-FFF2-40B4-BE49-F238E27FC236}">
                  <a16:creationId xmlns:a16="http://schemas.microsoft.com/office/drawing/2014/main" id="{A23D5981-3F44-4C54-A18E-6DEFB462D8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3355" y="1062095"/>
              <a:ext cx="639211" cy="577069"/>
            </a:xfrm>
            <a:custGeom>
              <a:avLst/>
              <a:gdLst>
                <a:gd name="T0" fmla="*/ 201 w 201"/>
                <a:gd name="T1" fmla="*/ 0 h 182"/>
                <a:gd name="T2" fmla="*/ 35 w 201"/>
                <a:gd name="T3" fmla="*/ 94 h 182"/>
                <a:gd name="T4" fmla="*/ 0 w 201"/>
                <a:gd name="T5" fmla="*/ 182 h 182"/>
                <a:gd name="T6" fmla="*/ 201 w 201"/>
                <a:gd name="T7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1" h="182">
                  <a:moveTo>
                    <a:pt x="201" y="0"/>
                  </a:moveTo>
                  <a:cubicBezTo>
                    <a:pt x="134" y="12"/>
                    <a:pt x="81" y="47"/>
                    <a:pt x="35" y="94"/>
                  </a:cubicBezTo>
                  <a:cubicBezTo>
                    <a:pt x="10" y="119"/>
                    <a:pt x="4" y="149"/>
                    <a:pt x="0" y="182"/>
                  </a:cubicBezTo>
                  <a:cubicBezTo>
                    <a:pt x="56" y="108"/>
                    <a:pt x="124" y="49"/>
                    <a:pt x="201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0" name="Freeform 416">
              <a:extLst>
                <a:ext uri="{FF2B5EF4-FFF2-40B4-BE49-F238E27FC236}">
                  <a16:creationId xmlns:a16="http://schemas.microsoft.com/office/drawing/2014/main" id="{69A8B166-7092-428E-80EE-F564ACDE60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8040" y="2358274"/>
              <a:ext cx="426141" cy="648092"/>
            </a:xfrm>
            <a:custGeom>
              <a:avLst/>
              <a:gdLst>
                <a:gd name="T0" fmla="*/ 134 w 134"/>
                <a:gd name="T1" fmla="*/ 0 h 204"/>
                <a:gd name="T2" fmla="*/ 26 w 134"/>
                <a:gd name="T3" fmla="*/ 204 h 204"/>
                <a:gd name="T4" fmla="*/ 134 w 134"/>
                <a:gd name="T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204">
                  <a:moveTo>
                    <a:pt x="134" y="0"/>
                  </a:moveTo>
                  <a:cubicBezTo>
                    <a:pt x="55" y="40"/>
                    <a:pt x="0" y="138"/>
                    <a:pt x="26" y="204"/>
                  </a:cubicBezTo>
                  <a:cubicBezTo>
                    <a:pt x="62" y="138"/>
                    <a:pt x="82" y="63"/>
                    <a:pt x="134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1" name="Freeform 417">
              <a:extLst>
                <a:ext uri="{FF2B5EF4-FFF2-40B4-BE49-F238E27FC236}">
                  <a16:creationId xmlns:a16="http://schemas.microsoft.com/office/drawing/2014/main" id="{E074D371-3891-4282-95BB-DDA8CFEE46C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0040" y="2154084"/>
              <a:ext cx="337362" cy="585944"/>
            </a:xfrm>
            <a:custGeom>
              <a:avLst/>
              <a:gdLst>
                <a:gd name="T0" fmla="*/ 71 w 107"/>
                <a:gd name="T1" fmla="*/ 0 h 184"/>
                <a:gd name="T2" fmla="*/ 56 w 107"/>
                <a:gd name="T3" fmla="*/ 41 h 184"/>
                <a:gd name="T4" fmla="*/ 43 w 107"/>
                <a:gd name="T5" fmla="*/ 100 h 184"/>
                <a:gd name="T6" fmla="*/ 0 w 107"/>
                <a:gd name="T7" fmla="*/ 184 h 184"/>
                <a:gd name="T8" fmla="*/ 71 w 107"/>
                <a:gd name="T9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84">
                  <a:moveTo>
                    <a:pt x="71" y="0"/>
                  </a:moveTo>
                  <a:cubicBezTo>
                    <a:pt x="65" y="17"/>
                    <a:pt x="59" y="29"/>
                    <a:pt x="56" y="41"/>
                  </a:cubicBezTo>
                  <a:cubicBezTo>
                    <a:pt x="51" y="61"/>
                    <a:pt x="51" y="82"/>
                    <a:pt x="43" y="100"/>
                  </a:cubicBezTo>
                  <a:cubicBezTo>
                    <a:pt x="31" y="130"/>
                    <a:pt x="14" y="157"/>
                    <a:pt x="0" y="184"/>
                  </a:cubicBezTo>
                  <a:cubicBezTo>
                    <a:pt x="61" y="177"/>
                    <a:pt x="107" y="69"/>
                    <a:pt x="71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" name="Freeform 418">
              <a:extLst>
                <a:ext uri="{FF2B5EF4-FFF2-40B4-BE49-F238E27FC236}">
                  <a16:creationId xmlns:a16="http://schemas.microsoft.com/office/drawing/2014/main" id="{0811EC76-1619-41E7-BA24-1F94B82B90F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7269" y="2784415"/>
              <a:ext cx="239707" cy="408385"/>
            </a:xfrm>
            <a:custGeom>
              <a:avLst/>
              <a:gdLst>
                <a:gd name="T0" fmla="*/ 33 w 77"/>
                <a:gd name="T1" fmla="*/ 0 h 129"/>
                <a:gd name="T2" fmla="*/ 2 w 77"/>
                <a:gd name="T3" fmla="*/ 73 h 129"/>
                <a:gd name="T4" fmla="*/ 26 w 77"/>
                <a:gd name="T5" fmla="*/ 106 h 129"/>
                <a:gd name="T6" fmla="*/ 28 w 77"/>
                <a:gd name="T7" fmla="*/ 83 h 129"/>
                <a:gd name="T8" fmla="*/ 29 w 77"/>
                <a:gd name="T9" fmla="*/ 81 h 129"/>
                <a:gd name="T10" fmla="*/ 30 w 77"/>
                <a:gd name="T11" fmla="*/ 85 h 129"/>
                <a:gd name="T12" fmla="*/ 38 w 77"/>
                <a:gd name="T13" fmla="*/ 129 h 129"/>
                <a:gd name="T14" fmla="*/ 77 w 77"/>
                <a:gd name="T15" fmla="*/ 84 h 129"/>
                <a:gd name="T16" fmla="*/ 55 w 77"/>
                <a:gd name="T17" fmla="*/ 45 h 129"/>
                <a:gd name="T18" fmla="*/ 33 w 77"/>
                <a:gd name="T1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" h="129">
                  <a:moveTo>
                    <a:pt x="33" y="0"/>
                  </a:moveTo>
                  <a:cubicBezTo>
                    <a:pt x="21" y="26"/>
                    <a:pt x="8" y="49"/>
                    <a:pt x="2" y="73"/>
                  </a:cubicBezTo>
                  <a:cubicBezTo>
                    <a:pt x="0" y="80"/>
                    <a:pt x="16" y="93"/>
                    <a:pt x="26" y="106"/>
                  </a:cubicBezTo>
                  <a:cubicBezTo>
                    <a:pt x="27" y="95"/>
                    <a:pt x="27" y="89"/>
                    <a:pt x="28" y="83"/>
                  </a:cubicBezTo>
                  <a:cubicBezTo>
                    <a:pt x="28" y="82"/>
                    <a:pt x="28" y="82"/>
                    <a:pt x="29" y="81"/>
                  </a:cubicBezTo>
                  <a:cubicBezTo>
                    <a:pt x="29" y="82"/>
                    <a:pt x="30" y="83"/>
                    <a:pt x="30" y="85"/>
                  </a:cubicBezTo>
                  <a:cubicBezTo>
                    <a:pt x="33" y="98"/>
                    <a:pt x="35" y="112"/>
                    <a:pt x="38" y="129"/>
                  </a:cubicBezTo>
                  <a:cubicBezTo>
                    <a:pt x="53" y="112"/>
                    <a:pt x="65" y="98"/>
                    <a:pt x="77" y="84"/>
                  </a:cubicBezTo>
                  <a:cubicBezTo>
                    <a:pt x="69" y="70"/>
                    <a:pt x="62" y="58"/>
                    <a:pt x="55" y="45"/>
                  </a:cubicBezTo>
                  <a:cubicBezTo>
                    <a:pt x="49" y="32"/>
                    <a:pt x="42" y="19"/>
                    <a:pt x="33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" name="Freeform 419">
              <a:extLst>
                <a:ext uri="{FF2B5EF4-FFF2-40B4-BE49-F238E27FC236}">
                  <a16:creationId xmlns:a16="http://schemas.microsoft.com/office/drawing/2014/main" id="{4D05435C-1FC6-4FAD-8FB1-28FD4BB200A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9852" y="3015241"/>
              <a:ext cx="523801" cy="514920"/>
            </a:xfrm>
            <a:custGeom>
              <a:avLst/>
              <a:gdLst>
                <a:gd name="T0" fmla="*/ 0 w 165"/>
                <a:gd name="T1" fmla="*/ 0 h 162"/>
                <a:gd name="T2" fmla="*/ 93 w 165"/>
                <a:gd name="T3" fmla="*/ 104 h 162"/>
                <a:gd name="T4" fmla="*/ 109 w 165"/>
                <a:gd name="T5" fmla="*/ 120 h 162"/>
                <a:gd name="T6" fmla="*/ 109 w 165"/>
                <a:gd name="T7" fmla="*/ 120 h 162"/>
                <a:gd name="T8" fmla="*/ 108 w 165"/>
                <a:gd name="T9" fmla="*/ 119 h 162"/>
                <a:gd name="T10" fmla="*/ 108 w 165"/>
                <a:gd name="T11" fmla="*/ 119 h 162"/>
                <a:gd name="T12" fmla="*/ 165 w 165"/>
                <a:gd name="T13" fmla="*/ 162 h 162"/>
                <a:gd name="T14" fmla="*/ 0 w 165"/>
                <a:gd name="T15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5" h="162">
                  <a:moveTo>
                    <a:pt x="0" y="0"/>
                  </a:moveTo>
                  <a:cubicBezTo>
                    <a:pt x="29" y="37"/>
                    <a:pt x="53" y="78"/>
                    <a:pt x="93" y="104"/>
                  </a:cubicBezTo>
                  <a:cubicBezTo>
                    <a:pt x="99" y="108"/>
                    <a:pt x="104" y="115"/>
                    <a:pt x="109" y="120"/>
                  </a:cubicBezTo>
                  <a:cubicBezTo>
                    <a:pt x="109" y="120"/>
                    <a:pt x="109" y="120"/>
                    <a:pt x="109" y="120"/>
                  </a:cubicBezTo>
                  <a:cubicBezTo>
                    <a:pt x="108" y="119"/>
                    <a:pt x="108" y="119"/>
                    <a:pt x="108" y="119"/>
                  </a:cubicBezTo>
                  <a:cubicBezTo>
                    <a:pt x="108" y="119"/>
                    <a:pt x="108" y="119"/>
                    <a:pt x="108" y="119"/>
                  </a:cubicBezTo>
                  <a:cubicBezTo>
                    <a:pt x="127" y="133"/>
                    <a:pt x="146" y="147"/>
                    <a:pt x="165" y="162"/>
                  </a:cubicBezTo>
                  <a:cubicBezTo>
                    <a:pt x="134" y="83"/>
                    <a:pt x="61" y="47"/>
                    <a:pt x="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" name="Freeform 420">
              <a:extLst>
                <a:ext uri="{FF2B5EF4-FFF2-40B4-BE49-F238E27FC236}">
                  <a16:creationId xmlns:a16="http://schemas.microsoft.com/office/drawing/2014/main" id="{3955E7E8-A9DC-41FC-86EC-9AB52FDA6BE4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2444" y="1488236"/>
              <a:ext cx="612580" cy="363998"/>
            </a:xfrm>
            <a:custGeom>
              <a:avLst/>
              <a:gdLst>
                <a:gd name="T0" fmla="*/ 39 w 191"/>
                <a:gd name="T1" fmla="*/ 0 h 112"/>
                <a:gd name="T2" fmla="*/ 19 w 191"/>
                <a:gd name="T3" fmla="*/ 6 h 112"/>
                <a:gd name="T4" fmla="*/ 0 w 191"/>
                <a:gd name="T5" fmla="*/ 15 h 112"/>
                <a:gd name="T6" fmla="*/ 179 w 191"/>
                <a:gd name="T7" fmla="*/ 112 h 112"/>
                <a:gd name="T8" fmla="*/ 191 w 191"/>
                <a:gd name="T9" fmla="*/ 111 h 112"/>
                <a:gd name="T10" fmla="*/ 142 w 191"/>
                <a:gd name="T11" fmla="*/ 97 h 112"/>
                <a:gd name="T12" fmla="*/ 88 w 191"/>
                <a:gd name="T13" fmla="*/ 54 h 112"/>
                <a:gd name="T14" fmla="*/ 88 w 191"/>
                <a:gd name="T15" fmla="*/ 54 h 112"/>
                <a:gd name="T16" fmla="*/ 88 w 191"/>
                <a:gd name="T17" fmla="*/ 54 h 112"/>
                <a:gd name="T18" fmla="*/ 89 w 191"/>
                <a:gd name="T19" fmla="*/ 55 h 112"/>
                <a:gd name="T20" fmla="*/ 89 w 191"/>
                <a:gd name="T21" fmla="*/ 55 h 112"/>
                <a:gd name="T22" fmla="*/ 89 w 191"/>
                <a:gd name="T23" fmla="*/ 55 h 112"/>
                <a:gd name="T24" fmla="*/ 60 w 191"/>
                <a:gd name="T25" fmla="*/ 21 h 112"/>
                <a:gd name="T26" fmla="*/ 39 w 191"/>
                <a:gd name="T27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1" h="112">
                  <a:moveTo>
                    <a:pt x="39" y="0"/>
                  </a:moveTo>
                  <a:cubicBezTo>
                    <a:pt x="35" y="0"/>
                    <a:pt x="29" y="2"/>
                    <a:pt x="19" y="6"/>
                  </a:cubicBezTo>
                  <a:cubicBezTo>
                    <a:pt x="12" y="9"/>
                    <a:pt x="6" y="12"/>
                    <a:pt x="0" y="15"/>
                  </a:cubicBezTo>
                  <a:cubicBezTo>
                    <a:pt x="54" y="60"/>
                    <a:pt x="104" y="112"/>
                    <a:pt x="179" y="112"/>
                  </a:cubicBezTo>
                  <a:cubicBezTo>
                    <a:pt x="183" y="112"/>
                    <a:pt x="187" y="112"/>
                    <a:pt x="191" y="111"/>
                  </a:cubicBezTo>
                  <a:cubicBezTo>
                    <a:pt x="174" y="107"/>
                    <a:pt x="157" y="103"/>
                    <a:pt x="142" y="97"/>
                  </a:cubicBezTo>
                  <a:cubicBezTo>
                    <a:pt x="120" y="88"/>
                    <a:pt x="99" y="77"/>
                    <a:pt x="88" y="54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79" y="44"/>
                    <a:pt x="68" y="33"/>
                    <a:pt x="60" y="21"/>
                  </a:cubicBezTo>
                  <a:cubicBezTo>
                    <a:pt x="50" y="6"/>
                    <a:pt x="47" y="0"/>
                    <a:pt x="39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" name="Freeform 421">
              <a:extLst>
                <a:ext uri="{FF2B5EF4-FFF2-40B4-BE49-F238E27FC236}">
                  <a16:creationId xmlns:a16="http://schemas.microsoft.com/office/drawing/2014/main" id="{83348304-347A-4A9C-B9E9-AB9270B8FD9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6622" y="2908706"/>
              <a:ext cx="284094" cy="639211"/>
            </a:xfrm>
            <a:custGeom>
              <a:avLst/>
              <a:gdLst>
                <a:gd name="T0" fmla="*/ 89 w 89"/>
                <a:gd name="T1" fmla="*/ 0 h 199"/>
                <a:gd name="T2" fmla="*/ 0 w 89"/>
                <a:gd name="T3" fmla="*/ 199 h 199"/>
                <a:gd name="T4" fmla="*/ 89 w 89"/>
                <a:gd name="T5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9" h="199">
                  <a:moveTo>
                    <a:pt x="89" y="0"/>
                  </a:moveTo>
                  <a:cubicBezTo>
                    <a:pt x="3" y="41"/>
                    <a:pt x="1" y="120"/>
                    <a:pt x="0" y="199"/>
                  </a:cubicBezTo>
                  <a:cubicBezTo>
                    <a:pt x="19" y="128"/>
                    <a:pt x="42" y="59"/>
                    <a:pt x="89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" name="Freeform 422">
              <a:extLst>
                <a:ext uri="{FF2B5EF4-FFF2-40B4-BE49-F238E27FC236}">
                  <a16:creationId xmlns:a16="http://schemas.microsoft.com/office/drawing/2014/main" id="{4060A217-23E2-4F1E-9A12-8C8DE2025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073" y="982197"/>
              <a:ext cx="195315" cy="346242"/>
            </a:xfrm>
            <a:custGeom>
              <a:avLst/>
              <a:gdLst>
                <a:gd name="T0" fmla="*/ 13 w 62"/>
                <a:gd name="T1" fmla="*/ 0 h 108"/>
                <a:gd name="T2" fmla="*/ 13 w 62"/>
                <a:gd name="T3" fmla="*/ 31 h 108"/>
                <a:gd name="T4" fmla="*/ 10 w 62"/>
                <a:gd name="T5" fmla="*/ 57 h 108"/>
                <a:gd name="T6" fmla="*/ 37 w 62"/>
                <a:gd name="T7" fmla="*/ 108 h 108"/>
                <a:gd name="T8" fmla="*/ 60 w 62"/>
                <a:gd name="T9" fmla="*/ 49 h 108"/>
                <a:gd name="T10" fmla="*/ 60 w 62"/>
                <a:gd name="T11" fmla="*/ 39 h 108"/>
                <a:gd name="T12" fmla="*/ 13 w 62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108">
                  <a:moveTo>
                    <a:pt x="13" y="0"/>
                  </a:moveTo>
                  <a:cubicBezTo>
                    <a:pt x="13" y="14"/>
                    <a:pt x="14" y="22"/>
                    <a:pt x="13" y="31"/>
                  </a:cubicBezTo>
                  <a:cubicBezTo>
                    <a:pt x="13" y="40"/>
                    <a:pt x="10" y="48"/>
                    <a:pt x="10" y="57"/>
                  </a:cubicBezTo>
                  <a:cubicBezTo>
                    <a:pt x="7" y="97"/>
                    <a:pt x="0" y="89"/>
                    <a:pt x="37" y="108"/>
                  </a:cubicBezTo>
                  <a:cubicBezTo>
                    <a:pt x="45" y="88"/>
                    <a:pt x="53" y="69"/>
                    <a:pt x="60" y="49"/>
                  </a:cubicBezTo>
                  <a:cubicBezTo>
                    <a:pt x="61" y="46"/>
                    <a:pt x="62" y="41"/>
                    <a:pt x="60" y="39"/>
                  </a:cubicBezTo>
                  <a:cubicBezTo>
                    <a:pt x="46" y="27"/>
                    <a:pt x="31" y="15"/>
                    <a:pt x="13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" name="Freeform 423">
              <a:extLst>
                <a:ext uri="{FF2B5EF4-FFF2-40B4-BE49-F238E27FC236}">
                  <a16:creationId xmlns:a16="http://schemas.microsoft.com/office/drawing/2014/main" id="{259E224B-6731-4DA3-8743-82F2C680C4F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6442" y="2038668"/>
              <a:ext cx="213070" cy="221951"/>
            </a:xfrm>
            <a:custGeom>
              <a:avLst/>
              <a:gdLst>
                <a:gd name="T0" fmla="*/ 0 w 67"/>
                <a:gd name="T1" fmla="*/ 0 h 72"/>
                <a:gd name="T2" fmla="*/ 6 w 67"/>
                <a:gd name="T3" fmla="*/ 51 h 72"/>
                <a:gd name="T4" fmla="*/ 19 w 67"/>
                <a:gd name="T5" fmla="*/ 64 h 72"/>
                <a:gd name="T6" fmla="*/ 67 w 67"/>
                <a:gd name="T7" fmla="*/ 72 h 72"/>
                <a:gd name="T8" fmla="*/ 66 w 67"/>
                <a:gd name="T9" fmla="*/ 43 h 72"/>
                <a:gd name="T10" fmla="*/ 60 w 67"/>
                <a:gd name="T11" fmla="*/ 29 h 72"/>
                <a:gd name="T12" fmla="*/ 0 w 67"/>
                <a:gd name="T13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72">
                  <a:moveTo>
                    <a:pt x="0" y="0"/>
                  </a:moveTo>
                  <a:cubicBezTo>
                    <a:pt x="2" y="18"/>
                    <a:pt x="3" y="35"/>
                    <a:pt x="6" y="51"/>
                  </a:cubicBezTo>
                  <a:cubicBezTo>
                    <a:pt x="7" y="56"/>
                    <a:pt x="14" y="63"/>
                    <a:pt x="19" y="64"/>
                  </a:cubicBezTo>
                  <a:cubicBezTo>
                    <a:pt x="34" y="68"/>
                    <a:pt x="49" y="69"/>
                    <a:pt x="67" y="72"/>
                  </a:cubicBezTo>
                  <a:cubicBezTo>
                    <a:pt x="67" y="62"/>
                    <a:pt x="67" y="53"/>
                    <a:pt x="66" y="43"/>
                  </a:cubicBezTo>
                  <a:cubicBezTo>
                    <a:pt x="66" y="38"/>
                    <a:pt x="64" y="31"/>
                    <a:pt x="60" y="29"/>
                  </a:cubicBezTo>
                  <a:cubicBezTo>
                    <a:pt x="41" y="19"/>
                    <a:pt x="22" y="10"/>
                    <a:pt x="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" name="Freeform 424">
              <a:extLst>
                <a:ext uri="{FF2B5EF4-FFF2-40B4-BE49-F238E27FC236}">
                  <a16:creationId xmlns:a16="http://schemas.microsoft.com/office/drawing/2014/main" id="{CA9FDD9A-1454-4DC7-A84A-81D994122E4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6538" y="2473690"/>
              <a:ext cx="337362" cy="239707"/>
            </a:xfrm>
            <a:custGeom>
              <a:avLst/>
              <a:gdLst>
                <a:gd name="T0" fmla="*/ 0 w 107"/>
                <a:gd name="T1" fmla="*/ 0 h 75"/>
                <a:gd name="T2" fmla="*/ 96 w 107"/>
                <a:gd name="T3" fmla="*/ 75 h 75"/>
                <a:gd name="T4" fmla="*/ 107 w 107"/>
                <a:gd name="T5" fmla="*/ 75 h 75"/>
                <a:gd name="T6" fmla="*/ 79 w 107"/>
                <a:gd name="T7" fmla="*/ 53 h 75"/>
                <a:gd name="T8" fmla="*/ 79 w 107"/>
                <a:gd name="T9" fmla="*/ 53 h 75"/>
                <a:gd name="T10" fmla="*/ 43 w 107"/>
                <a:gd name="T11" fmla="*/ 14 h 75"/>
                <a:gd name="T12" fmla="*/ 43 w 107"/>
                <a:gd name="T13" fmla="*/ 14 h 75"/>
                <a:gd name="T14" fmla="*/ 0 w 107"/>
                <a:gd name="T15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75">
                  <a:moveTo>
                    <a:pt x="0" y="0"/>
                  </a:moveTo>
                  <a:cubicBezTo>
                    <a:pt x="20" y="46"/>
                    <a:pt x="60" y="75"/>
                    <a:pt x="96" y="75"/>
                  </a:cubicBezTo>
                  <a:cubicBezTo>
                    <a:pt x="100" y="75"/>
                    <a:pt x="103" y="75"/>
                    <a:pt x="107" y="75"/>
                  </a:cubicBezTo>
                  <a:cubicBezTo>
                    <a:pt x="98" y="67"/>
                    <a:pt x="88" y="60"/>
                    <a:pt x="79" y="53"/>
                  </a:cubicBezTo>
                  <a:cubicBezTo>
                    <a:pt x="79" y="53"/>
                    <a:pt x="79" y="53"/>
                    <a:pt x="79" y="53"/>
                  </a:cubicBezTo>
                  <a:cubicBezTo>
                    <a:pt x="67" y="40"/>
                    <a:pt x="55" y="27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30" y="10"/>
                    <a:pt x="17" y="6"/>
                    <a:pt x="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" name="Freeform 425">
              <a:extLst>
                <a:ext uri="{FF2B5EF4-FFF2-40B4-BE49-F238E27FC236}">
                  <a16:creationId xmlns:a16="http://schemas.microsoft.com/office/drawing/2014/main" id="{5A6B2000-1AB0-48E7-8DDB-7F36171EE3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4059" y="973316"/>
              <a:ext cx="204195" cy="239707"/>
            </a:xfrm>
            <a:custGeom>
              <a:avLst/>
              <a:gdLst>
                <a:gd name="T0" fmla="*/ 64 w 64"/>
                <a:gd name="T1" fmla="*/ 0 h 75"/>
                <a:gd name="T2" fmla="*/ 9 w 64"/>
                <a:gd name="T3" fmla="*/ 47 h 75"/>
                <a:gd name="T4" fmla="*/ 20 w 64"/>
                <a:gd name="T5" fmla="*/ 48 h 75"/>
                <a:gd name="T6" fmla="*/ 0 w 64"/>
                <a:gd name="T7" fmla="*/ 73 h 75"/>
                <a:gd name="T8" fmla="*/ 14 w 64"/>
                <a:gd name="T9" fmla="*/ 75 h 75"/>
                <a:gd name="T10" fmla="*/ 63 w 64"/>
                <a:gd name="T11" fmla="*/ 41 h 75"/>
                <a:gd name="T12" fmla="*/ 37 w 64"/>
                <a:gd name="T13" fmla="*/ 44 h 75"/>
                <a:gd name="T14" fmla="*/ 64 w 64"/>
                <a:gd name="T15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75">
                  <a:moveTo>
                    <a:pt x="64" y="0"/>
                  </a:moveTo>
                  <a:cubicBezTo>
                    <a:pt x="22" y="13"/>
                    <a:pt x="10" y="24"/>
                    <a:pt x="9" y="47"/>
                  </a:cubicBezTo>
                  <a:cubicBezTo>
                    <a:pt x="13" y="48"/>
                    <a:pt x="17" y="48"/>
                    <a:pt x="20" y="48"/>
                  </a:cubicBezTo>
                  <a:cubicBezTo>
                    <a:pt x="14" y="56"/>
                    <a:pt x="7" y="64"/>
                    <a:pt x="0" y="73"/>
                  </a:cubicBezTo>
                  <a:cubicBezTo>
                    <a:pt x="4" y="74"/>
                    <a:pt x="9" y="75"/>
                    <a:pt x="14" y="75"/>
                  </a:cubicBezTo>
                  <a:cubicBezTo>
                    <a:pt x="36" y="75"/>
                    <a:pt x="56" y="61"/>
                    <a:pt x="63" y="41"/>
                  </a:cubicBezTo>
                  <a:cubicBezTo>
                    <a:pt x="54" y="42"/>
                    <a:pt x="46" y="43"/>
                    <a:pt x="37" y="44"/>
                  </a:cubicBezTo>
                  <a:cubicBezTo>
                    <a:pt x="46" y="30"/>
                    <a:pt x="54" y="17"/>
                    <a:pt x="64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" name="Freeform 426">
              <a:extLst>
                <a:ext uri="{FF2B5EF4-FFF2-40B4-BE49-F238E27FC236}">
                  <a16:creationId xmlns:a16="http://schemas.microsoft.com/office/drawing/2014/main" id="{7BB162FC-818A-4926-BED0-7F0823687C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9991" y="3343728"/>
              <a:ext cx="150928" cy="523801"/>
            </a:xfrm>
            <a:custGeom>
              <a:avLst/>
              <a:gdLst>
                <a:gd name="T0" fmla="*/ 47 w 47"/>
                <a:gd name="T1" fmla="*/ 0 h 164"/>
                <a:gd name="T2" fmla="*/ 21 w 47"/>
                <a:gd name="T3" fmla="*/ 164 h 164"/>
                <a:gd name="T4" fmla="*/ 47 w 47"/>
                <a:gd name="T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164">
                  <a:moveTo>
                    <a:pt x="47" y="0"/>
                  </a:moveTo>
                  <a:cubicBezTo>
                    <a:pt x="16" y="49"/>
                    <a:pt x="0" y="101"/>
                    <a:pt x="21" y="164"/>
                  </a:cubicBezTo>
                  <a:cubicBezTo>
                    <a:pt x="30" y="106"/>
                    <a:pt x="38" y="53"/>
                    <a:pt x="47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" name="Freeform 427">
              <a:extLst>
                <a:ext uri="{FF2B5EF4-FFF2-40B4-BE49-F238E27FC236}">
                  <a16:creationId xmlns:a16="http://schemas.microsoft.com/office/drawing/2014/main" id="{DF2B27D5-0742-48B7-B3BF-CE15A2C2EA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4575" y="2207352"/>
              <a:ext cx="310731" cy="426141"/>
            </a:xfrm>
            <a:custGeom>
              <a:avLst/>
              <a:gdLst>
                <a:gd name="T0" fmla="*/ 97 w 97"/>
                <a:gd name="T1" fmla="*/ 0 h 133"/>
                <a:gd name="T2" fmla="*/ 0 w 97"/>
                <a:gd name="T3" fmla="*/ 133 h 133"/>
                <a:gd name="T4" fmla="*/ 97 w 97"/>
                <a:gd name="T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7" h="133">
                  <a:moveTo>
                    <a:pt x="97" y="0"/>
                  </a:moveTo>
                  <a:cubicBezTo>
                    <a:pt x="47" y="24"/>
                    <a:pt x="2" y="86"/>
                    <a:pt x="0" y="133"/>
                  </a:cubicBezTo>
                  <a:cubicBezTo>
                    <a:pt x="31" y="90"/>
                    <a:pt x="64" y="45"/>
                    <a:pt x="97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" name="Freeform 428">
              <a:extLst>
                <a:ext uri="{FF2B5EF4-FFF2-40B4-BE49-F238E27FC236}">
                  <a16:creationId xmlns:a16="http://schemas.microsoft.com/office/drawing/2014/main" id="{3D53DA52-3235-4D78-B67B-2C41E480EA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7993" y="1798967"/>
              <a:ext cx="168684" cy="275219"/>
            </a:xfrm>
            <a:custGeom>
              <a:avLst/>
              <a:gdLst>
                <a:gd name="T0" fmla="*/ 25 w 51"/>
                <a:gd name="T1" fmla="*/ 0 h 86"/>
                <a:gd name="T2" fmla="*/ 1 w 51"/>
                <a:gd name="T3" fmla="*/ 42 h 86"/>
                <a:gd name="T4" fmla="*/ 15 w 51"/>
                <a:gd name="T5" fmla="*/ 86 h 86"/>
                <a:gd name="T6" fmla="*/ 45 w 51"/>
                <a:gd name="T7" fmla="*/ 45 h 86"/>
                <a:gd name="T8" fmla="*/ 25 w 51"/>
                <a:gd name="T9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86">
                  <a:moveTo>
                    <a:pt x="25" y="0"/>
                  </a:moveTo>
                  <a:cubicBezTo>
                    <a:pt x="15" y="17"/>
                    <a:pt x="3" y="29"/>
                    <a:pt x="1" y="42"/>
                  </a:cubicBezTo>
                  <a:cubicBezTo>
                    <a:pt x="0" y="55"/>
                    <a:pt x="9" y="68"/>
                    <a:pt x="15" y="86"/>
                  </a:cubicBezTo>
                  <a:cubicBezTo>
                    <a:pt x="26" y="68"/>
                    <a:pt x="51" y="66"/>
                    <a:pt x="45" y="45"/>
                  </a:cubicBezTo>
                  <a:cubicBezTo>
                    <a:pt x="41" y="30"/>
                    <a:pt x="32" y="16"/>
                    <a:pt x="25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" name="Freeform 429">
              <a:extLst>
                <a:ext uri="{FF2B5EF4-FFF2-40B4-BE49-F238E27FC236}">
                  <a16:creationId xmlns:a16="http://schemas.microsoft.com/office/drawing/2014/main" id="{F13159F0-DDD6-4905-9EA2-65C75A62F45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9965" y="1150875"/>
              <a:ext cx="230826" cy="230826"/>
            </a:xfrm>
            <a:custGeom>
              <a:avLst/>
              <a:gdLst>
                <a:gd name="T0" fmla="*/ 49 w 74"/>
                <a:gd name="T1" fmla="*/ 0 h 74"/>
                <a:gd name="T2" fmla="*/ 37 w 74"/>
                <a:gd name="T3" fmla="*/ 27 h 74"/>
                <a:gd name="T4" fmla="*/ 30 w 74"/>
                <a:gd name="T5" fmla="*/ 25 h 74"/>
                <a:gd name="T6" fmla="*/ 10 w 74"/>
                <a:gd name="T7" fmla="*/ 40 h 74"/>
                <a:gd name="T8" fmla="*/ 13 w 74"/>
                <a:gd name="T9" fmla="*/ 74 h 74"/>
                <a:gd name="T10" fmla="*/ 39 w 74"/>
                <a:gd name="T11" fmla="*/ 40 h 74"/>
                <a:gd name="T12" fmla="*/ 57 w 74"/>
                <a:gd name="T13" fmla="*/ 55 h 74"/>
                <a:gd name="T14" fmla="*/ 60 w 74"/>
                <a:gd name="T15" fmla="*/ 11 h 74"/>
                <a:gd name="T16" fmla="*/ 60 w 74"/>
                <a:gd name="T17" fmla="*/ 11 h 74"/>
                <a:gd name="T18" fmla="*/ 60 w 74"/>
                <a:gd name="T19" fmla="*/ 11 h 74"/>
                <a:gd name="T20" fmla="*/ 61 w 74"/>
                <a:gd name="T21" fmla="*/ 10 h 74"/>
                <a:gd name="T22" fmla="*/ 49 w 74"/>
                <a:gd name="T2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4" h="74">
                  <a:moveTo>
                    <a:pt x="49" y="0"/>
                  </a:moveTo>
                  <a:cubicBezTo>
                    <a:pt x="44" y="10"/>
                    <a:pt x="40" y="19"/>
                    <a:pt x="37" y="27"/>
                  </a:cubicBezTo>
                  <a:cubicBezTo>
                    <a:pt x="34" y="25"/>
                    <a:pt x="32" y="25"/>
                    <a:pt x="30" y="25"/>
                  </a:cubicBezTo>
                  <a:cubicBezTo>
                    <a:pt x="20" y="25"/>
                    <a:pt x="15" y="34"/>
                    <a:pt x="10" y="40"/>
                  </a:cubicBezTo>
                  <a:cubicBezTo>
                    <a:pt x="1" y="49"/>
                    <a:pt x="0" y="60"/>
                    <a:pt x="13" y="74"/>
                  </a:cubicBezTo>
                  <a:cubicBezTo>
                    <a:pt x="23" y="62"/>
                    <a:pt x="32" y="50"/>
                    <a:pt x="39" y="40"/>
                  </a:cubicBezTo>
                  <a:cubicBezTo>
                    <a:pt x="44" y="45"/>
                    <a:pt x="51" y="50"/>
                    <a:pt x="57" y="55"/>
                  </a:cubicBezTo>
                  <a:cubicBezTo>
                    <a:pt x="74" y="40"/>
                    <a:pt x="70" y="25"/>
                    <a:pt x="60" y="11"/>
                  </a:cubicBezTo>
                  <a:cubicBezTo>
                    <a:pt x="60" y="11"/>
                    <a:pt x="60" y="11"/>
                    <a:pt x="60" y="11"/>
                  </a:cubicBezTo>
                  <a:cubicBezTo>
                    <a:pt x="60" y="11"/>
                    <a:pt x="60" y="11"/>
                    <a:pt x="60" y="11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57" y="7"/>
                    <a:pt x="54" y="4"/>
                    <a:pt x="49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" name="Freeform 430">
              <a:extLst>
                <a:ext uri="{FF2B5EF4-FFF2-40B4-BE49-F238E27FC236}">
                  <a16:creationId xmlns:a16="http://schemas.microsoft.com/office/drawing/2014/main" id="{0C366C74-FCF6-4979-937F-009961FC89D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1148" y="1230779"/>
              <a:ext cx="328486" cy="159803"/>
            </a:xfrm>
            <a:custGeom>
              <a:avLst/>
              <a:gdLst>
                <a:gd name="T0" fmla="*/ 24 w 104"/>
                <a:gd name="T1" fmla="*/ 0 h 51"/>
                <a:gd name="T2" fmla="*/ 0 w 104"/>
                <a:gd name="T3" fmla="*/ 3 h 51"/>
                <a:gd name="T4" fmla="*/ 49 w 104"/>
                <a:gd name="T5" fmla="*/ 30 h 51"/>
                <a:gd name="T6" fmla="*/ 36 w 104"/>
                <a:gd name="T7" fmla="*/ 34 h 51"/>
                <a:gd name="T8" fmla="*/ 78 w 104"/>
                <a:gd name="T9" fmla="*/ 51 h 51"/>
                <a:gd name="T10" fmla="*/ 104 w 104"/>
                <a:gd name="T11" fmla="*/ 44 h 51"/>
                <a:gd name="T12" fmla="*/ 68 w 104"/>
                <a:gd name="T13" fmla="*/ 27 h 51"/>
                <a:gd name="T14" fmla="*/ 24 w 104"/>
                <a:gd name="T1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51">
                  <a:moveTo>
                    <a:pt x="24" y="0"/>
                  </a:moveTo>
                  <a:cubicBezTo>
                    <a:pt x="17" y="0"/>
                    <a:pt x="9" y="1"/>
                    <a:pt x="0" y="3"/>
                  </a:cubicBezTo>
                  <a:cubicBezTo>
                    <a:pt x="19" y="13"/>
                    <a:pt x="34" y="21"/>
                    <a:pt x="49" y="30"/>
                  </a:cubicBezTo>
                  <a:cubicBezTo>
                    <a:pt x="46" y="31"/>
                    <a:pt x="42" y="32"/>
                    <a:pt x="36" y="34"/>
                  </a:cubicBezTo>
                  <a:cubicBezTo>
                    <a:pt x="50" y="44"/>
                    <a:pt x="63" y="51"/>
                    <a:pt x="78" y="51"/>
                  </a:cubicBezTo>
                  <a:cubicBezTo>
                    <a:pt x="86" y="51"/>
                    <a:pt x="94" y="49"/>
                    <a:pt x="104" y="44"/>
                  </a:cubicBezTo>
                  <a:cubicBezTo>
                    <a:pt x="92" y="39"/>
                    <a:pt x="80" y="33"/>
                    <a:pt x="68" y="27"/>
                  </a:cubicBezTo>
                  <a:cubicBezTo>
                    <a:pt x="71" y="12"/>
                    <a:pt x="52" y="0"/>
                    <a:pt x="24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" name="Freeform 431">
              <a:extLst>
                <a:ext uri="{FF2B5EF4-FFF2-40B4-BE49-F238E27FC236}">
                  <a16:creationId xmlns:a16="http://schemas.microsoft.com/office/drawing/2014/main" id="{AEC2E439-13C3-46CE-AF63-FEB83DAE9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5381" y="1230779"/>
              <a:ext cx="319606" cy="168684"/>
            </a:xfrm>
            <a:custGeom>
              <a:avLst/>
              <a:gdLst>
                <a:gd name="T0" fmla="*/ 88 w 99"/>
                <a:gd name="T1" fmla="*/ 0 h 52"/>
                <a:gd name="T2" fmla="*/ 36 w 99"/>
                <a:gd name="T3" fmla="*/ 27 h 52"/>
                <a:gd name="T4" fmla="*/ 0 w 99"/>
                <a:gd name="T5" fmla="*/ 45 h 52"/>
                <a:gd name="T6" fmla="*/ 25 w 99"/>
                <a:gd name="T7" fmla="*/ 52 h 52"/>
                <a:gd name="T8" fmla="*/ 67 w 99"/>
                <a:gd name="T9" fmla="*/ 34 h 52"/>
                <a:gd name="T10" fmla="*/ 54 w 99"/>
                <a:gd name="T11" fmla="*/ 30 h 52"/>
                <a:gd name="T12" fmla="*/ 99 w 99"/>
                <a:gd name="T13" fmla="*/ 5 h 52"/>
                <a:gd name="T14" fmla="*/ 97 w 99"/>
                <a:gd name="T15" fmla="*/ 0 h 52"/>
                <a:gd name="T16" fmla="*/ 88 w 99"/>
                <a:gd name="T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" h="52">
                  <a:moveTo>
                    <a:pt x="88" y="0"/>
                  </a:moveTo>
                  <a:cubicBezTo>
                    <a:pt x="51" y="0"/>
                    <a:pt x="32" y="10"/>
                    <a:pt x="36" y="27"/>
                  </a:cubicBezTo>
                  <a:cubicBezTo>
                    <a:pt x="23" y="33"/>
                    <a:pt x="12" y="39"/>
                    <a:pt x="0" y="45"/>
                  </a:cubicBezTo>
                  <a:cubicBezTo>
                    <a:pt x="9" y="49"/>
                    <a:pt x="17" y="52"/>
                    <a:pt x="25" y="52"/>
                  </a:cubicBezTo>
                  <a:cubicBezTo>
                    <a:pt x="40" y="52"/>
                    <a:pt x="53" y="44"/>
                    <a:pt x="67" y="34"/>
                  </a:cubicBezTo>
                  <a:cubicBezTo>
                    <a:pt x="61" y="32"/>
                    <a:pt x="56" y="31"/>
                    <a:pt x="54" y="30"/>
                  </a:cubicBezTo>
                  <a:cubicBezTo>
                    <a:pt x="69" y="22"/>
                    <a:pt x="84" y="13"/>
                    <a:pt x="99" y="5"/>
                  </a:cubicBezTo>
                  <a:cubicBezTo>
                    <a:pt x="99" y="3"/>
                    <a:pt x="98" y="1"/>
                    <a:pt x="97" y="0"/>
                  </a:cubicBezTo>
                  <a:cubicBezTo>
                    <a:pt x="94" y="0"/>
                    <a:pt x="91" y="0"/>
                    <a:pt x="88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" name="Freeform 432">
              <a:extLst>
                <a:ext uri="{FF2B5EF4-FFF2-40B4-BE49-F238E27FC236}">
                  <a16:creationId xmlns:a16="http://schemas.microsoft.com/office/drawing/2014/main" id="{CB5FD670-4D4B-4BA5-BD0D-A6E8A8E38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5222" y="2811052"/>
              <a:ext cx="195315" cy="186439"/>
            </a:xfrm>
            <a:custGeom>
              <a:avLst/>
              <a:gdLst>
                <a:gd name="T0" fmla="*/ 20 w 60"/>
                <a:gd name="T1" fmla="*/ 0 h 60"/>
                <a:gd name="T2" fmla="*/ 36 w 60"/>
                <a:gd name="T3" fmla="*/ 60 h 60"/>
                <a:gd name="T4" fmla="*/ 20 w 60"/>
                <a:gd name="T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0" h="60">
                  <a:moveTo>
                    <a:pt x="20" y="0"/>
                  </a:moveTo>
                  <a:cubicBezTo>
                    <a:pt x="0" y="31"/>
                    <a:pt x="1" y="33"/>
                    <a:pt x="36" y="60"/>
                  </a:cubicBezTo>
                  <a:cubicBezTo>
                    <a:pt x="60" y="31"/>
                    <a:pt x="28" y="20"/>
                    <a:pt x="2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" name="Freeform 433">
              <a:extLst>
                <a:ext uri="{FF2B5EF4-FFF2-40B4-BE49-F238E27FC236}">
                  <a16:creationId xmlns:a16="http://schemas.microsoft.com/office/drawing/2014/main" id="{9A9BA7DC-811F-418D-9256-7564DAEF41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22076" y="831269"/>
              <a:ext cx="213070" cy="97660"/>
            </a:xfrm>
            <a:custGeom>
              <a:avLst/>
              <a:gdLst>
                <a:gd name="T0" fmla="*/ 2 w 68"/>
                <a:gd name="T1" fmla="*/ 15 h 31"/>
                <a:gd name="T2" fmla="*/ 1 w 68"/>
                <a:gd name="T3" fmla="*/ 16 h 31"/>
                <a:gd name="T4" fmla="*/ 2 w 68"/>
                <a:gd name="T5" fmla="*/ 16 h 31"/>
                <a:gd name="T6" fmla="*/ 2 w 68"/>
                <a:gd name="T7" fmla="*/ 15 h 31"/>
                <a:gd name="T8" fmla="*/ 66 w 68"/>
                <a:gd name="T9" fmla="*/ 0 h 31"/>
                <a:gd name="T10" fmla="*/ 2 w 68"/>
                <a:gd name="T11" fmla="*/ 16 h 31"/>
                <a:gd name="T12" fmla="*/ 12 w 68"/>
                <a:gd name="T13" fmla="*/ 31 h 31"/>
                <a:gd name="T14" fmla="*/ 17 w 68"/>
                <a:gd name="T15" fmla="*/ 31 h 31"/>
                <a:gd name="T16" fmla="*/ 68 w 68"/>
                <a:gd name="T17" fmla="*/ 7 h 31"/>
                <a:gd name="T18" fmla="*/ 66 w 68"/>
                <a:gd name="T1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" h="31">
                  <a:moveTo>
                    <a:pt x="2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5"/>
                  </a:cubicBezTo>
                  <a:moveTo>
                    <a:pt x="66" y="0"/>
                  </a:moveTo>
                  <a:cubicBezTo>
                    <a:pt x="45" y="5"/>
                    <a:pt x="23" y="10"/>
                    <a:pt x="2" y="16"/>
                  </a:cubicBezTo>
                  <a:cubicBezTo>
                    <a:pt x="0" y="24"/>
                    <a:pt x="1" y="30"/>
                    <a:pt x="12" y="31"/>
                  </a:cubicBezTo>
                  <a:cubicBezTo>
                    <a:pt x="14" y="31"/>
                    <a:pt x="15" y="31"/>
                    <a:pt x="17" y="31"/>
                  </a:cubicBezTo>
                  <a:cubicBezTo>
                    <a:pt x="38" y="31"/>
                    <a:pt x="54" y="22"/>
                    <a:pt x="68" y="7"/>
                  </a:cubicBezTo>
                  <a:cubicBezTo>
                    <a:pt x="67" y="5"/>
                    <a:pt x="67" y="2"/>
                    <a:pt x="66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8" name="Freeform 434">
              <a:extLst>
                <a:ext uri="{FF2B5EF4-FFF2-40B4-BE49-F238E27FC236}">
                  <a16:creationId xmlns:a16="http://schemas.microsoft.com/office/drawing/2014/main" id="{78E332B6-B241-4A80-AB81-EE28FA19CB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44517" y="973316"/>
              <a:ext cx="177559" cy="159803"/>
            </a:xfrm>
            <a:custGeom>
              <a:avLst/>
              <a:gdLst>
                <a:gd name="T0" fmla="*/ 31 w 56"/>
                <a:gd name="T1" fmla="*/ 46 h 49"/>
                <a:gd name="T2" fmla="*/ 32 w 56"/>
                <a:gd name="T3" fmla="*/ 47 h 49"/>
                <a:gd name="T4" fmla="*/ 32 w 56"/>
                <a:gd name="T5" fmla="*/ 46 h 49"/>
                <a:gd name="T6" fmla="*/ 31 w 56"/>
                <a:gd name="T7" fmla="*/ 46 h 49"/>
                <a:gd name="T8" fmla="*/ 31 w 56"/>
                <a:gd name="T9" fmla="*/ 46 h 49"/>
                <a:gd name="T10" fmla="*/ 31 w 56"/>
                <a:gd name="T11" fmla="*/ 46 h 49"/>
                <a:gd name="T12" fmla="*/ 31 w 56"/>
                <a:gd name="T13" fmla="*/ 46 h 49"/>
                <a:gd name="T14" fmla="*/ 31 w 56"/>
                <a:gd name="T15" fmla="*/ 46 h 49"/>
                <a:gd name="T16" fmla="*/ 38 w 56"/>
                <a:gd name="T17" fmla="*/ 17 h 49"/>
                <a:gd name="T18" fmla="*/ 38 w 56"/>
                <a:gd name="T19" fmla="*/ 17 h 49"/>
                <a:gd name="T20" fmla="*/ 38 w 56"/>
                <a:gd name="T21" fmla="*/ 17 h 49"/>
                <a:gd name="T22" fmla="*/ 38 w 56"/>
                <a:gd name="T23" fmla="*/ 17 h 49"/>
                <a:gd name="T24" fmla="*/ 38 w 56"/>
                <a:gd name="T25" fmla="*/ 17 h 49"/>
                <a:gd name="T26" fmla="*/ 38 w 56"/>
                <a:gd name="T27" fmla="*/ 17 h 49"/>
                <a:gd name="T28" fmla="*/ 38 w 56"/>
                <a:gd name="T29" fmla="*/ 17 h 49"/>
                <a:gd name="T30" fmla="*/ 0 w 56"/>
                <a:gd name="T31" fmla="*/ 0 h 49"/>
                <a:gd name="T32" fmla="*/ 32 w 56"/>
                <a:gd name="T33" fmla="*/ 46 h 49"/>
                <a:gd name="T34" fmla="*/ 56 w 56"/>
                <a:gd name="T35" fmla="*/ 49 h 49"/>
                <a:gd name="T36" fmla="*/ 38 w 56"/>
                <a:gd name="T37" fmla="*/ 17 h 49"/>
                <a:gd name="T38" fmla="*/ 0 w 56"/>
                <a:gd name="T3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" h="49">
                  <a:moveTo>
                    <a:pt x="31" y="46"/>
                  </a:moveTo>
                  <a:cubicBezTo>
                    <a:pt x="32" y="47"/>
                    <a:pt x="32" y="47"/>
                    <a:pt x="32" y="47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2" y="46"/>
                    <a:pt x="31" y="46"/>
                    <a:pt x="31" y="46"/>
                  </a:cubicBezTo>
                  <a:moveTo>
                    <a:pt x="31" y="46"/>
                  </a:moveTo>
                  <a:cubicBezTo>
                    <a:pt x="31" y="46"/>
                    <a:pt x="31" y="46"/>
                    <a:pt x="31" y="46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1" y="46"/>
                    <a:pt x="31" y="46"/>
                    <a:pt x="31" y="46"/>
                  </a:cubicBezTo>
                  <a:moveTo>
                    <a:pt x="38" y="17"/>
                  </a:moveTo>
                  <a:cubicBezTo>
                    <a:pt x="38" y="17"/>
                    <a:pt x="38" y="17"/>
                    <a:pt x="38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8" y="17"/>
                    <a:pt x="38" y="17"/>
                    <a:pt x="38" y="17"/>
                  </a:cubicBezTo>
                  <a:moveTo>
                    <a:pt x="0" y="0"/>
                  </a:moveTo>
                  <a:cubicBezTo>
                    <a:pt x="5" y="24"/>
                    <a:pt x="8" y="28"/>
                    <a:pt x="32" y="46"/>
                  </a:cubicBezTo>
                  <a:cubicBezTo>
                    <a:pt x="38" y="47"/>
                    <a:pt x="44" y="48"/>
                    <a:pt x="56" y="49"/>
                  </a:cubicBezTo>
                  <a:cubicBezTo>
                    <a:pt x="48" y="36"/>
                    <a:pt x="43" y="27"/>
                    <a:pt x="38" y="17"/>
                  </a:cubicBezTo>
                  <a:cubicBezTo>
                    <a:pt x="26" y="12"/>
                    <a:pt x="13" y="6"/>
                    <a:pt x="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9" name="Freeform 435">
              <a:extLst>
                <a:ext uri="{FF2B5EF4-FFF2-40B4-BE49-F238E27FC236}">
                  <a16:creationId xmlns:a16="http://schemas.microsoft.com/office/drawing/2014/main" id="{CC25D5E2-BC3E-4E00-BE9B-DF3A94F6107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9214" y="3796500"/>
              <a:ext cx="230826" cy="133172"/>
            </a:xfrm>
            <a:custGeom>
              <a:avLst/>
              <a:gdLst>
                <a:gd name="T0" fmla="*/ 0 w 73"/>
                <a:gd name="T1" fmla="*/ 0 h 42"/>
                <a:gd name="T2" fmla="*/ 40 w 73"/>
                <a:gd name="T3" fmla="*/ 35 h 42"/>
                <a:gd name="T4" fmla="*/ 58 w 73"/>
                <a:gd name="T5" fmla="*/ 42 h 42"/>
                <a:gd name="T6" fmla="*/ 62 w 73"/>
                <a:gd name="T7" fmla="*/ 42 h 42"/>
                <a:gd name="T8" fmla="*/ 71 w 73"/>
                <a:gd name="T9" fmla="*/ 22 h 42"/>
                <a:gd name="T10" fmla="*/ 52 w 73"/>
                <a:gd name="T11" fmla="*/ 9 h 42"/>
                <a:gd name="T12" fmla="*/ 24 w 73"/>
                <a:gd name="T13" fmla="*/ 5 h 42"/>
                <a:gd name="T14" fmla="*/ 0 w 73"/>
                <a:gd name="T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42">
                  <a:moveTo>
                    <a:pt x="0" y="0"/>
                  </a:moveTo>
                  <a:cubicBezTo>
                    <a:pt x="25" y="9"/>
                    <a:pt x="24" y="9"/>
                    <a:pt x="40" y="35"/>
                  </a:cubicBezTo>
                  <a:cubicBezTo>
                    <a:pt x="42" y="39"/>
                    <a:pt x="51" y="42"/>
                    <a:pt x="58" y="42"/>
                  </a:cubicBezTo>
                  <a:cubicBezTo>
                    <a:pt x="60" y="42"/>
                    <a:pt x="61" y="42"/>
                    <a:pt x="62" y="42"/>
                  </a:cubicBezTo>
                  <a:cubicBezTo>
                    <a:pt x="67" y="40"/>
                    <a:pt x="73" y="27"/>
                    <a:pt x="71" y="22"/>
                  </a:cubicBezTo>
                  <a:cubicBezTo>
                    <a:pt x="69" y="16"/>
                    <a:pt x="59" y="11"/>
                    <a:pt x="52" y="9"/>
                  </a:cubicBezTo>
                  <a:cubicBezTo>
                    <a:pt x="43" y="6"/>
                    <a:pt x="33" y="7"/>
                    <a:pt x="24" y="5"/>
                  </a:cubicBezTo>
                  <a:cubicBezTo>
                    <a:pt x="16" y="4"/>
                    <a:pt x="8" y="2"/>
                    <a:pt x="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0" name="Freeform 436">
              <a:extLst>
                <a:ext uri="{FF2B5EF4-FFF2-40B4-BE49-F238E27FC236}">
                  <a16:creationId xmlns:a16="http://schemas.microsoft.com/office/drawing/2014/main" id="{D3D3FE14-B0CA-4E0B-8602-716A6FBE3D0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5381" y="618199"/>
              <a:ext cx="142047" cy="168684"/>
            </a:xfrm>
            <a:custGeom>
              <a:avLst/>
              <a:gdLst>
                <a:gd name="T0" fmla="*/ 6 w 44"/>
                <a:gd name="T1" fmla="*/ 0 h 53"/>
                <a:gd name="T2" fmla="*/ 34 w 44"/>
                <a:gd name="T3" fmla="*/ 53 h 53"/>
                <a:gd name="T4" fmla="*/ 6 w 44"/>
                <a:gd name="T5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53">
                  <a:moveTo>
                    <a:pt x="6" y="0"/>
                  </a:moveTo>
                  <a:cubicBezTo>
                    <a:pt x="0" y="30"/>
                    <a:pt x="7" y="44"/>
                    <a:pt x="34" y="53"/>
                  </a:cubicBezTo>
                  <a:cubicBezTo>
                    <a:pt x="44" y="31"/>
                    <a:pt x="34" y="13"/>
                    <a:pt x="6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1" name="Freeform 437">
              <a:extLst>
                <a:ext uri="{FF2B5EF4-FFF2-40B4-BE49-F238E27FC236}">
                  <a16:creationId xmlns:a16="http://schemas.microsoft.com/office/drawing/2014/main" id="{B9516893-D896-4364-9617-53FB50C195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26761" y="1106488"/>
              <a:ext cx="213070" cy="106535"/>
            </a:xfrm>
            <a:custGeom>
              <a:avLst/>
              <a:gdLst>
                <a:gd name="T0" fmla="*/ 37 w 68"/>
                <a:gd name="T1" fmla="*/ 6 h 35"/>
                <a:gd name="T2" fmla="*/ 37 w 68"/>
                <a:gd name="T3" fmla="*/ 6 h 35"/>
                <a:gd name="T4" fmla="*/ 37 w 68"/>
                <a:gd name="T5" fmla="*/ 6 h 35"/>
                <a:gd name="T6" fmla="*/ 38 w 68"/>
                <a:gd name="T7" fmla="*/ 7 h 35"/>
                <a:gd name="T8" fmla="*/ 38 w 68"/>
                <a:gd name="T9" fmla="*/ 7 h 35"/>
                <a:gd name="T10" fmla="*/ 38 w 68"/>
                <a:gd name="T11" fmla="*/ 7 h 35"/>
                <a:gd name="T12" fmla="*/ 37 w 68"/>
                <a:gd name="T13" fmla="*/ 6 h 35"/>
                <a:gd name="T14" fmla="*/ 0 w 68"/>
                <a:gd name="T15" fmla="*/ 0 h 35"/>
                <a:gd name="T16" fmla="*/ 53 w 68"/>
                <a:gd name="T17" fmla="*/ 35 h 35"/>
                <a:gd name="T18" fmla="*/ 68 w 68"/>
                <a:gd name="T19" fmla="*/ 34 h 35"/>
                <a:gd name="T20" fmla="*/ 38 w 68"/>
                <a:gd name="T21" fmla="*/ 7 h 35"/>
                <a:gd name="T22" fmla="*/ 0 w 68"/>
                <a:gd name="T2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8" h="35">
                  <a:moveTo>
                    <a:pt x="37" y="6"/>
                  </a:moveTo>
                  <a:cubicBezTo>
                    <a:pt x="37" y="6"/>
                    <a:pt x="37" y="6"/>
                    <a:pt x="37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8" y="6"/>
                    <a:pt x="38" y="6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6"/>
                    <a:pt x="37" y="6"/>
                    <a:pt x="37" y="6"/>
                  </a:cubicBezTo>
                  <a:moveTo>
                    <a:pt x="0" y="0"/>
                  </a:moveTo>
                  <a:cubicBezTo>
                    <a:pt x="14" y="24"/>
                    <a:pt x="31" y="35"/>
                    <a:pt x="53" y="35"/>
                  </a:cubicBezTo>
                  <a:cubicBezTo>
                    <a:pt x="58" y="35"/>
                    <a:pt x="63" y="35"/>
                    <a:pt x="68" y="34"/>
                  </a:cubicBezTo>
                  <a:cubicBezTo>
                    <a:pt x="56" y="23"/>
                    <a:pt x="47" y="15"/>
                    <a:pt x="38" y="7"/>
                  </a:cubicBezTo>
                  <a:cubicBezTo>
                    <a:pt x="26" y="4"/>
                    <a:pt x="14" y="2"/>
                    <a:pt x="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2" name="Freeform 438">
              <a:extLst>
                <a:ext uri="{FF2B5EF4-FFF2-40B4-BE49-F238E27FC236}">
                  <a16:creationId xmlns:a16="http://schemas.microsoft.com/office/drawing/2014/main" id="{57706C7B-A19A-464C-A84A-D2EAD43D3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9869" y="849025"/>
              <a:ext cx="221951" cy="79904"/>
            </a:xfrm>
            <a:custGeom>
              <a:avLst/>
              <a:gdLst>
                <a:gd name="T0" fmla="*/ 16 w 70"/>
                <a:gd name="T1" fmla="*/ 0 h 26"/>
                <a:gd name="T2" fmla="*/ 0 w 70"/>
                <a:gd name="T3" fmla="*/ 0 h 26"/>
                <a:gd name="T4" fmla="*/ 47 w 70"/>
                <a:gd name="T5" fmla="*/ 26 h 26"/>
                <a:gd name="T6" fmla="*/ 70 w 70"/>
                <a:gd name="T7" fmla="*/ 21 h 26"/>
                <a:gd name="T8" fmla="*/ 16 w 70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26">
                  <a:moveTo>
                    <a:pt x="16" y="0"/>
                  </a:moveTo>
                  <a:cubicBezTo>
                    <a:pt x="11" y="0"/>
                    <a:pt x="5" y="0"/>
                    <a:pt x="0" y="0"/>
                  </a:cubicBezTo>
                  <a:cubicBezTo>
                    <a:pt x="15" y="18"/>
                    <a:pt x="31" y="26"/>
                    <a:pt x="47" y="26"/>
                  </a:cubicBezTo>
                  <a:cubicBezTo>
                    <a:pt x="55" y="26"/>
                    <a:pt x="62" y="24"/>
                    <a:pt x="70" y="21"/>
                  </a:cubicBezTo>
                  <a:cubicBezTo>
                    <a:pt x="56" y="3"/>
                    <a:pt x="37" y="0"/>
                    <a:pt x="16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3" name="Freeform 439">
              <a:extLst>
                <a:ext uri="{FF2B5EF4-FFF2-40B4-BE49-F238E27FC236}">
                  <a16:creationId xmlns:a16="http://schemas.microsoft.com/office/drawing/2014/main" id="{194BD698-AB1E-421F-BF3D-5A3354C4DD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6463" y="618199"/>
              <a:ext cx="142047" cy="168684"/>
            </a:xfrm>
            <a:custGeom>
              <a:avLst/>
              <a:gdLst>
                <a:gd name="T0" fmla="*/ 38 w 45"/>
                <a:gd name="T1" fmla="*/ 0 h 54"/>
                <a:gd name="T2" fmla="*/ 12 w 45"/>
                <a:gd name="T3" fmla="*/ 54 h 54"/>
                <a:gd name="T4" fmla="*/ 38 w 45"/>
                <a:gd name="T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54">
                  <a:moveTo>
                    <a:pt x="38" y="0"/>
                  </a:moveTo>
                  <a:cubicBezTo>
                    <a:pt x="7" y="20"/>
                    <a:pt x="0" y="35"/>
                    <a:pt x="12" y="54"/>
                  </a:cubicBezTo>
                  <a:cubicBezTo>
                    <a:pt x="38" y="42"/>
                    <a:pt x="45" y="28"/>
                    <a:pt x="38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4" name="Freeform 440">
              <a:extLst>
                <a:ext uri="{FF2B5EF4-FFF2-40B4-BE49-F238E27FC236}">
                  <a16:creationId xmlns:a16="http://schemas.microsoft.com/office/drawing/2014/main" id="{9700A928-0703-4300-BB8E-BB4F96C512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39710" y="1861110"/>
              <a:ext cx="186439" cy="97660"/>
            </a:xfrm>
            <a:custGeom>
              <a:avLst/>
              <a:gdLst>
                <a:gd name="T0" fmla="*/ 55 w 58"/>
                <a:gd name="T1" fmla="*/ 7 h 31"/>
                <a:gd name="T2" fmla="*/ 52 w 58"/>
                <a:gd name="T3" fmla="*/ 10 h 31"/>
                <a:gd name="T4" fmla="*/ 58 w 58"/>
                <a:gd name="T5" fmla="*/ 12 h 31"/>
                <a:gd name="T6" fmla="*/ 55 w 58"/>
                <a:gd name="T7" fmla="*/ 7 h 31"/>
                <a:gd name="T8" fmla="*/ 21 w 58"/>
                <a:gd name="T9" fmla="*/ 0 h 31"/>
                <a:gd name="T10" fmla="*/ 3 w 58"/>
                <a:gd name="T11" fmla="*/ 7 h 31"/>
                <a:gd name="T12" fmla="*/ 7 w 58"/>
                <a:gd name="T13" fmla="*/ 29 h 31"/>
                <a:gd name="T14" fmla="*/ 14 w 58"/>
                <a:gd name="T15" fmla="*/ 31 h 31"/>
                <a:gd name="T16" fmla="*/ 31 w 58"/>
                <a:gd name="T17" fmla="*/ 26 h 31"/>
                <a:gd name="T18" fmla="*/ 52 w 58"/>
                <a:gd name="T19" fmla="*/ 10 h 31"/>
                <a:gd name="T20" fmla="*/ 25 w 58"/>
                <a:gd name="T21" fmla="*/ 0 h 31"/>
                <a:gd name="T22" fmla="*/ 21 w 58"/>
                <a:gd name="T2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31">
                  <a:moveTo>
                    <a:pt x="55" y="7"/>
                  </a:moveTo>
                  <a:cubicBezTo>
                    <a:pt x="54" y="8"/>
                    <a:pt x="53" y="9"/>
                    <a:pt x="52" y="10"/>
                  </a:cubicBezTo>
                  <a:cubicBezTo>
                    <a:pt x="54" y="11"/>
                    <a:pt x="56" y="11"/>
                    <a:pt x="58" y="12"/>
                  </a:cubicBezTo>
                  <a:cubicBezTo>
                    <a:pt x="57" y="11"/>
                    <a:pt x="56" y="9"/>
                    <a:pt x="55" y="7"/>
                  </a:cubicBezTo>
                  <a:moveTo>
                    <a:pt x="21" y="0"/>
                  </a:moveTo>
                  <a:cubicBezTo>
                    <a:pt x="14" y="0"/>
                    <a:pt x="5" y="3"/>
                    <a:pt x="3" y="7"/>
                  </a:cubicBezTo>
                  <a:cubicBezTo>
                    <a:pt x="0" y="12"/>
                    <a:pt x="2" y="27"/>
                    <a:pt x="7" y="29"/>
                  </a:cubicBezTo>
                  <a:cubicBezTo>
                    <a:pt x="9" y="30"/>
                    <a:pt x="11" y="31"/>
                    <a:pt x="14" y="31"/>
                  </a:cubicBezTo>
                  <a:cubicBezTo>
                    <a:pt x="19" y="31"/>
                    <a:pt x="26" y="29"/>
                    <a:pt x="31" y="26"/>
                  </a:cubicBezTo>
                  <a:cubicBezTo>
                    <a:pt x="39" y="22"/>
                    <a:pt x="45" y="16"/>
                    <a:pt x="52" y="10"/>
                  </a:cubicBezTo>
                  <a:cubicBezTo>
                    <a:pt x="43" y="6"/>
                    <a:pt x="34" y="2"/>
                    <a:pt x="25" y="0"/>
                  </a:cubicBezTo>
                  <a:cubicBezTo>
                    <a:pt x="24" y="0"/>
                    <a:pt x="23" y="0"/>
                    <a:pt x="21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5" name="Freeform 441">
              <a:extLst>
                <a:ext uri="{FF2B5EF4-FFF2-40B4-BE49-F238E27FC236}">
                  <a16:creationId xmlns:a16="http://schemas.microsoft.com/office/drawing/2014/main" id="{3F105591-567C-4503-9D66-B619CF39E35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1148" y="857906"/>
              <a:ext cx="133172" cy="177559"/>
            </a:xfrm>
            <a:custGeom>
              <a:avLst/>
              <a:gdLst>
                <a:gd name="T0" fmla="*/ 9 w 41"/>
                <a:gd name="T1" fmla="*/ 0 h 55"/>
                <a:gd name="T2" fmla="*/ 30 w 41"/>
                <a:gd name="T3" fmla="*/ 55 h 55"/>
                <a:gd name="T4" fmla="*/ 30 w 41"/>
                <a:gd name="T5" fmla="*/ 55 h 55"/>
                <a:gd name="T6" fmla="*/ 30 w 41"/>
                <a:gd name="T7" fmla="*/ 55 h 55"/>
                <a:gd name="T8" fmla="*/ 30 w 41"/>
                <a:gd name="T9" fmla="*/ 55 h 55"/>
                <a:gd name="T10" fmla="*/ 39 w 41"/>
                <a:gd name="T11" fmla="*/ 33 h 55"/>
                <a:gd name="T12" fmla="*/ 9 w 41"/>
                <a:gd name="T1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55">
                  <a:moveTo>
                    <a:pt x="9" y="0"/>
                  </a:moveTo>
                  <a:cubicBezTo>
                    <a:pt x="0" y="26"/>
                    <a:pt x="14" y="41"/>
                    <a:pt x="30" y="55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33" y="48"/>
                    <a:pt x="41" y="39"/>
                    <a:pt x="39" y="33"/>
                  </a:cubicBezTo>
                  <a:cubicBezTo>
                    <a:pt x="36" y="17"/>
                    <a:pt x="24" y="7"/>
                    <a:pt x="9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6" name="Freeform 442">
              <a:extLst>
                <a:ext uri="{FF2B5EF4-FFF2-40B4-BE49-F238E27FC236}">
                  <a16:creationId xmlns:a16="http://schemas.microsoft.com/office/drawing/2014/main" id="{BD023E96-C1B4-4556-B668-6C11B980D56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5242" y="760246"/>
              <a:ext cx="221951" cy="71023"/>
            </a:xfrm>
            <a:custGeom>
              <a:avLst/>
              <a:gdLst>
                <a:gd name="T0" fmla="*/ 28 w 69"/>
                <a:gd name="T1" fmla="*/ 0 h 23"/>
                <a:gd name="T2" fmla="*/ 0 w 69"/>
                <a:gd name="T3" fmla="*/ 9 h 23"/>
                <a:gd name="T4" fmla="*/ 32 w 69"/>
                <a:gd name="T5" fmla="*/ 23 h 23"/>
                <a:gd name="T6" fmla="*/ 69 w 69"/>
                <a:gd name="T7" fmla="*/ 10 h 23"/>
                <a:gd name="T8" fmla="*/ 28 w 69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23">
                  <a:moveTo>
                    <a:pt x="28" y="0"/>
                  </a:moveTo>
                  <a:cubicBezTo>
                    <a:pt x="19" y="0"/>
                    <a:pt x="9" y="2"/>
                    <a:pt x="0" y="9"/>
                  </a:cubicBezTo>
                  <a:cubicBezTo>
                    <a:pt x="9" y="18"/>
                    <a:pt x="20" y="23"/>
                    <a:pt x="32" y="23"/>
                  </a:cubicBezTo>
                  <a:cubicBezTo>
                    <a:pt x="44" y="23"/>
                    <a:pt x="56" y="19"/>
                    <a:pt x="69" y="10"/>
                  </a:cubicBezTo>
                  <a:cubicBezTo>
                    <a:pt x="55" y="5"/>
                    <a:pt x="41" y="0"/>
                    <a:pt x="28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7" name="Freeform 443">
              <a:extLst>
                <a:ext uri="{FF2B5EF4-FFF2-40B4-BE49-F238E27FC236}">
                  <a16:creationId xmlns:a16="http://schemas.microsoft.com/office/drawing/2014/main" id="{22759AA7-C854-4E03-94E5-8CF0C3B534B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3334" y="573812"/>
              <a:ext cx="133172" cy="142047"/>
            </a:xfrm>
            <a:custGeom>
              <a:avLst/>
              <a:gdLst>
                <a:gd name="T0" fmla="*/ 0 w 42"/>
                <a:gd name="T1" fmla="*/ 0 h 45"/>
                <a:gd name="T2" fmla="*/ 41 w 42"/>
                <a:gd name="T3" fmla="*/ 45 h 45"/>
                <a:gd name="T4" fmla="*/ 0 w 42"/>
                <a:gd name="T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45">
                  <a:moveTo>
                    <a:pt x="0" y="0"/>
                  </a:moveTo>
                  <a:cubicBezTo>
                    <a:pt x="4" y="29"/>
                    <a:pt x="12" y="39"/>
                    <a:pt x="41" y="45"/>
                  </a:cubicBezTo>
                  <a:cubicBezTo>
                    <a:pt x="42" y="20"/>
                    <a:pt x="28" y="5"/>
                    <a:pt x="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8" name="Freeform 444">
              <a:extLst>
                <a:ext uri="{FF2B5EF4-FFF2-40B4-BE49-F238E27FC236}">
                  <a16:creationId xmlns:a16="http://schemas.microsoft.com/office/drawing/2014/main" id="{4D608AC4-6120-496C-92AE-06191384868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59927" y="706978"/>
              <a:ext cx="115416" cy="177559"/>
            </a:xfrm>
            <a:custGeom>
              <a:avLst/>
              <a:gdLst>
                <a:gd name="T0" fmla="*/ 20 w 35"/>
                <a:gd name="T1" fmla="*/ 54 h 55"/>
                <a:gd name="T2" fmla="*/ 20 w 35"/>
                <a:gd name="T3" fmla="*/ 55 h 55"/>
                <a:gd name="T4" fmla="*/ 19 w 35"/>
                <a:gd name="T5" fmla="*/ 55 h 55"/>
                <a:gd name="T6" fmla="*/ 20 w 35"/>
                <a:gd name="T7" fmla="*/ 54 h 55"/>
                <a:gd name="T8" fmla="*/ 11 w 35"/>
                <a:gd name="T9" fmla="*/ 0 h 55"/>
                <a:gd name="T10" fmla="*/ 1 w 35"/>
                <a:gd name="T11" fmla="*/ 32 h 55"/>
                <a:gd name="T12" fmla="*/ 17 w 35"/>
                <a:gd name="T13" fmla="*/ 55 h 55"/>
                <a:gd name="T14" fmla="*/ 20 w 35"/>
                <a:gd name="T15" fmla="*/ 55 h 55"/>
                <a:gd name="T16" fmla="*/ 11 w 35"/>
                <a:gd name="T1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55">
                  <a:moveTo>
                    <a:pt x="20" y="54"/>
                  </a:moveTo>
                  <a:cubicBezTo>
                    <a:pt x="20" y="54"/>
                    <a:pt x="20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20" y="54"/>
                    <a:pt x="20" y="54"/>
                    <a:pt x="20" y="54"/>
                  </a:cubicBezTo>
                  <a:moveTo>
                    <a:pt x="11" y="0"/>
                  </a:moveTo>
                  <a:cubicBezTo>
                    <a:pt x="8" y="11"/>
                    <a:pt x="2" y="21"/>
                    <a:pt x="1" y="32"/>
                  </a:cubicBezTo>
                  <a:cubicBezTo>
                    <a:pt x="0" y="43"/>
                    <a:pt x="2" y="55"/>
                    <a:pt x="17" y="55"/>
                  </a:cubicBezTo>
                  <a:cubicBezTo>
                    <a:pt x="18" y="55"/>
                    <a:pt x="19" y="55"/>
                    <a:pt x="20" y="55"/>
                  </a:cubicBezTo>
                  <a:cubicBezTo>
                    <a:pt x="35" y="29"/>
                    <a:pt x="33" y="18"/>
                    <a:pt x="11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9" name="Freeform 445">
              <a:extLst>
                <a:ext uri="{FF2B5EF4-FFF2-40B4-BE49-F238E27FC236}">
                  <a16:creationId xmlns:a16="http://schemas.microsoft.com/office/drawing/2014/main" id="{1404E9D6-E69A-48DA-AFFA-B027C8E7FF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9139" y="698103"/>
              <a:ext cx="213070" cy="79904"/>
            </a:xfrm>
            <a:custGeom>
              <a:avLst/>
              <a:gdLst>
                <a:gd name="T0" fmla="*/ 46 w 67"/>
                <a:gd name="T1" fmla="*/ 0 h 25"/>
                <a:gd name="T2" fmla="*/ 0 w 67"/>
                <a:gd name="T3" fmla="*/ 17 h 25"/>
                <a:gd name="T4" fmla="*/ 32 w 67"/>
                <a:gd name="T5" fmla="*/ 25 h 25"/>
                <a:gd name="T6" fmla="*/ 67 w 67"/>
                <a:gd name="T7" fmla="*/ 5 h 25"/>
                <a:gd name="T8" fmla="*/ 46 w 67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25">
                  <a:moveTo>
                    <a:pt x="46" y="0"/>
                  </a:moveTo>
                  <a:cubicBezTo>
                    <a:pt x="30" y="0"/>
                    <a:pt x="16" y="8"/>
                    <a:pt x="0" y="17"/>
                  </a:cubicBezTo>
                  <a:cubicBezTo>
                    <a:pt x="12" y="22"/>
                    <a:pt x="23" y="25"/>
                    <a:pt x="32" y="25"/>
                  </a:cubicBezTo>
                  <a:cubicBezTo>
                    <a:pt x="48" y="25"/>
                    <a:pt x="60" y="18"/>
                    <a:pt x="67" y="5"/>
                  </a:cubicBezTo>
                  <a:cubicBezTo>
                    <a:pt x="60" y="2"/>
                    <a:pt x="53" y="0"/>
                    <a:pt x="46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0" name="Freeform 446">
              <a:extLst>
                <a:ext uri="{FF2B5EF4-FFF2-40B4-BE49-F238E27FC236}">
                  <a16:creationId xmlns:a16="http://schemas.microsoft.com/office/drawing/2014/main" id="{2676C5E5-809D-4970-860F-9735244DE69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2801" y="698103"/>
              <a:ext cx="204195" cy="79904"/>
            </a:xfrm>
            <a:custGeom>
              <a:avLst/>
              <a:gdLst>
                <a:gd name="T0" fmla="*/ 25 w 66"/>
                <a:gd name="T1" fmla="*/ 0 h 24"/>
                <a:gd name="T2" fmla="*/ 0 w 66"/>
                <a:gd name="T3" fmla="*/ 7 h 24"/>
                <a:gd name="T4" fmla="*/ 39 w 66"/>
                <a:gd name="T5" fmla="*/ 24 h 24"/>
                <a:gd name="T6" fmla="*/ 66 w 66"/>
                <a:gd name="T7" fmla="*/ 17 h 24"/>
                <a:gd name="T8" fmla="*/ 25 w 66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24">
                  <a:moveTo>
                    <a:pt x="25" y="0"/>
                  </a:moveTo>
                  <a:cubicBezTo>
                    <a:pt x="17" y="0"/>
                    <a:pt x="9" y="2"/>
                    <a:pt x="0" y="7"/>
                  </a:cubicBezTo>
                  <a:cubicBezTo>
                    <a:pt x="11" y="18"/>
                    <a:pt x="25" y="24"/>
                    <a:pt x="39" y="24"/>
                  </a:cubicBezTo>
                  <a:cubicBezTo>
                    <a:pt x="48" y="24"/>
                    <a:pt x="57" y="21"/>
                    <a:pt x="66" y="17"/>
                  </a:cubicBezTo>
                  <a:cubicBezTo>
                    <a:pt x="50" y="5"/>
                    <a:pt x="38" y="0"/>
                    <a:pt x="25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1" name="Freeform 447">
              <a:extLst>
                <a:ext uri="{FF2B5EF4-FFF2-40B4-BE49-F238E27FC236}">
                  <a16:creationId xmlns:a16="http://schemas.microsoft.com/office/drawing/2014/main" id="{603C0EB0-9B8C-4329-AF92-F07A63FAF9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7822" y="760246"/>
              <a:ext cx="221951" cy="71023"/>
            </a:xfrm>
            <a:custGeom>
              <a:avLst/>
              <a:gdLst>
                <a:gd name="T0" fmla="*/ 40 w 69"/>
                <a:gd name="T1" fmla="*/ 0 h 23"/>
                <a:gd name="T2" fmla="*/ 0 w 69"/>
                <a:gd name="T3" fmla="*/ 12 h 23"/>
                <a:gd name="T4" fmla="*/ 39 w 69"/>
                <a:gd name="T5" fmla="*/ 23 h 23"/>
                <a:gd name="T6" fmla="*/ 69 w 69"/>
                <a:gd name="T7" fmla="*/ 10 h 23"/>
                <a:gd name="T8" fmla="*/ 40 w 69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23">
                  <a:moveTo>
                    <a:pt x="40" y="0"/>
                  </a:moveTo>
                  <a:cubicBezTo>
                    <a:pt x="29" y="0"/>
                    <a:pt x="16" y="4"/>
                    <a:pt x="0" y="12"/>
                  </a:cubicBezTo>
                  <a:cubicBezTo>
                    <a:pt x="16" y="20"/>
                    <a:pt x="29" y="23"/>
                    <a:pt x="39" y="23"/>
                  </a:cubicBezTo>
                  <a:cubicBezTo>
                    <a:pt x="50" y="23"/>
                    <a:pt x="60" y="19"/>
                    <a:pt x="69" y="10"/>
                  </a:cubicBezTo>
                  <a:cubicBezTo>
                    <a:pt x="60" y="4"/>
                    <a:pt x="51" y="0"/>
                    <a:pt x="4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2" name="Freeform 448">
              <a:extLst>
                <a:ext uri="{FF2B5EF4-FFF2-40B4-BE49-F238E27FC236}">
                  <a16:creationId xmlns:a16="http://schemas.microsoft.com/office/drawing/2014/main" id="{82F5467A-A333-4448-BA46-E4F11AA8FD1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4219" y="1150875"/>
              <a:ext cx="133172" cy="168684"/>
            </a:xfrm>
            <a:custGeom>
              <a:avLst/>
              <a:gdLst>
                <a:gd name="T0" fmla="*/ 24 w 42"/>
                <a:gd name="T1" fmla="*/ 0 h 52"/>
                <a:gd name="T2" fmla="*/ 17 w 42"/>
                <a:gd name="T3" fmla="*/ 52 h 52"/>
                <a:gd name="T4" fmla="*/ 24 w 42"/>
                <a:gd name="T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52">
                  <a:moveTo>
                    <a:pt x="24" y="0"/>
                  </a:moveTo>
                  <a:cubicBezTo>
                    <a:pt x="1" y="21"/>
                    <a:pt x="0" y="32"/>
                    <a:pt x="17" y="52"/>
                  </a:cubicBezTo>
                  <a:cubicBezTo>
                    <a:pt x="40" y="37"/>
                    <a:pt x="42" y="24"/>
                    <a:pt x="24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3" name="Freeform 449">
              <a:extLst>
                <a:ext uri="{FF2B5EF4-FFF2-40B4-BE49-F238E27FC236}">
                  <a16:creationId xmlns:a16="http://schemas.microsoft.com/office/drawing/2014/main" id="{0C5B7D49-EE37-4EF1-A73D-AB4007F0A86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1815" y="857906"/>
              <a:ext cx="142047" cy="159803"/>
            </a:xfrm>
            <a:custGeom>
              <a:avLst/>
              <a:gdLst>
                <a:gd name="T0" fmla="*/ 36 w 44"/>
                <a:gd name="T1" fmla="*/ 0 h 52"/>
                <a:gd name="T2" fmla="*/ 11 w 44"/>
                <a:gd name="T3" fmla="*/ 52 h 52"/>
                <a:gd name="T4" fmla="*/ 36 w 44"/>
                <a:gd name="T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52">
                  <a:moveTo>
                    <a:pt x="36" y="0"/>
                  </a:moveTo>
                  <a:cubicBezTo>
                    <a:pt x="7" y="18"/>
                    <a:pt x="0" y="32"/>
                    <a:pt x="11" y="52"/>
                  </a:cubicBezTo>
                  <a:cubicBezTo>
                    <a:pt x="36" y="42"/>
                    <a:pt x="44" y="26"/>
                    <a:pt x="36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4" name="Freeform 450">
              <a:extLst>
                <a:ext uri="{FF2B5EF4-FFF2-40B4-BE49-F238E27FC236}">
                  <a16:creationId xmlns:a16="http://schemas.microsoft.com/office/drawing/2014/main" id="{AD9C9BEA-89F3-443D-90D3-A3AEE6A9B18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8510" y="573812"/>
              <a:ext cx="142047" cy="142047"/>
            </a:xfrm>
            <a:custGeom>
              <a:avLst/>
              <a:gdLst>
                <a:gd name="T0" fmla="*/ 42 w 44"/>
                <a:gd name="T1" fmla="*/ 0 h 45"/>
                <a:gd name="T2" fmla="*/ 5 w 44"/>
                <a:gd name="T3" fmla="*/ 45 h 45"/>
                <a:gd name="T4" fmla="*/ 42 w 44"/>
                <a:gd name="T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45">
                  <a:moveTo>
                    <a:pt x="42" y="0"/>
                  </a:moveTo>
                  <a:cubicBezTo>
                    <a:pt x="10" y="11"/>
                    <a:pt x="0" y="23"/>
                    <a:pt x="5" y="45"/>
                  </a:cubicBezTo>
                  <a:cubicBezTo>
                    <a:pt x="32" y="40"/>
                    <a:pt x="44" y="26"/>
                    <a:pt x="42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5" name="Freeform 451">
              <a:extLst>
                <a:ext uri="{FF2B5EF4-FFF2-40B4-BE49-F238E27FC236}">
                  <a16:creationId xmlns:a16="http://schemas.microsoft.com/office/drawing/2014/main" id="{1AAB562B-543B-4C56-B671-71EEA465578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9672" y="715859"/>
              <a:ext cx="124291" cy="168684"/>
            </a:xfrm>
            <a:custGeom>
              <a:avLst/>
              <a:gdLst>
                <a:gd name="T0" fmla="*/ 23 w 39"/>
                <a:gd name="T1" fmla="*/ 0 h 55"/>
                <a:gd name="T2" fmla="*/ 21 w 39"/>
                <a:gd name="T3" fmla="*/ 55 h 55"/>
                <a:gd name="T4" fmla="*/ 23 w 39"/>
                <a:gd name="T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5">
                  <a:moveTo>
                    <a:pt x="23" y="0"/>
                  </a:moveTo>
                  <a:cubicBezTo>
                    <a:pt x="0" y="22"/>
                    <a:pt x="0" y="37"/>
                    <a:pt x="21" y="55"/>
                  </a:cubicBezTo>
                  <a:cubicBezTo>
                    <a:pt x="38" y="41"/>
                    <a:pt x="39" y="30"/>
                    <a:pt x="23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6" name="Freeform 452">
              <a:extLst>
                <a:ext uri="{FF2B5EF4-FFF2-40B4-BE49-F238E27FC236}">
                  <a16:creationId xmlns:a16="http://schemas.microsoft.com/office/drawing/2014/main" id="{83472B20-33E2-45CB-9FE8-CB772A26E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3195" y="955560"/>
              <a:ext cx="142047" cy="106535"/>
            </a:xfrm>
            <a:custGeom>
              <a:avLst/>
              <a:gdLst>
                <a:gd name="T0" fmla="*/ 44 w 44"/>
                <a:gd name="T1" fmla="*/ 0 h 33"/>
                <a:gd name="T2" fmla="*/ 0 w 44"/>
                <a:gd name="T3" fmla="*/ 31 h 33"/>
                <a:gd name="T4" fmla="*/ 14 w 44"/>
                <a:gd name="T5" fmla="*/ 33 h 33"/>
                <a:gd name="T6" fmla="*/ 44 w 44"/>
                <a:gd name="T7" fmla="*/ 0 h 33"/>
                <a:gd name="T8" fmla="*/ 44 w 44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33">
                  <a:moveTo>
                    <a:pt x="44" y="0"/>
                  </a:moveTo>
                  <a:cubicBezTo>
                    <a:pt x="13" y="0"/>
                    <a:pt x="0" y="9"/>
                    <a:pt x="0" y="31"/>
                  </a:cubicBezTo>
                  <a:cubicBezTo>
                    <a:pt x="5" y="32"/>
                    <a:pt x="10" y="33"/>
                    <a:pt x="14" y="33"/>
                  </a:cubicBezTo>
                  <a:cubicBezTo>
                    <a:pt x="30" y="33"/>
                    <a:pt x="38" y="24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7" name="Freeform 453">
              <a:extLst>
                <a:ext uri="{FF2B5EF4-FFF2-40B4-BE49-F238E27FC236}">
                  <a16:creationId xmlns:a16="http://schemas.microsoft.com/office/drawing/2014/main" id="{CCEFEFF5-DC18-40B5-B56E-053868D5D8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7524" y="1053220"/>
              <a:ext cx="115416" cy="159803"/>
            </a:xfrm>
            <a:custGeom>
              <a:avLst/>
              <a:gdLst>
                <a:gd name="T0" fmla="*/ 0 w 36"/>
                <a:gd name="T1" fmla="*/ 0 h 49"/>
                <a:gd name="T2" fmla="*/ 4 w 36"/>
                <a:gd name="T3" fmla="*/ 40 h 49"/>
                <a:gd name="T4" fmla="*/ 4 w 36"/>
                <a:gd name="T5" fmla="*/ 40 h 49"/>
                <a:gd name="T6" fmla="*/ 3 w 36"/>
                <a:gd name="T7" fmla="*/ 41 h 49"/>
                <a:gd name="T8" fmla="*/ 3 w 36"/>
                <a:gd name="T9" fmla="*/ 41 h 49"/>
                <a:gd name="T10" fmla="*/ 26 w 36"/>
                <a:gd name="T11" fmla="*/ 49 h 49"/>
                <a:gd name="T12" fmla="*/ 0 w 36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9">
                  <a:moveTo>
                    <a:pt x="0" y="0"/>
                  </a:moveTo>
                  <a:cubicBezTo>
                    <a:pt x="1" y="15"/>
                    <a:pt x="3" y="28"/>
                    <a:pt x="4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11" y="43"/>
                    <a:pt x="18" y="46"/>
                    <a:pt x="26" y="49"/>
                  </a:cubicBezTo>
                  <a:cubicBezTo>
                    <a:pt x="36" y="27"/>
                    <a:pt x="31" y="17"/>
                    <a:pt x="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8" name="Freeform 454">
              <a:extLst>
                <a:ext uri="{FF2B5EF4-FFF2-40B4-BE49-F238E27FC236}">
                  <a16:creationId xmlns:a16="http://schemas.microsoft.com/office/drawing/2014/main" id="{7FD9223B-040E-4650-9E11-9C714695C0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8649" y="955560"/>
              <a:ext cx="142047" cy="106535"/>
            </a:xfrm>
            <a:custGeom>
              <a:avLst/>
              <a:gdLst>
                <a:gd name="T0" fmla="*/ 0 w 44"/>
                <a:gd name="T1" fmla="*/ 0 h 34"/>
                <a:gd name="T2" fmla="*/ 30 w 44"/>
                <a:gd name="T3" fmla="*/ 34 h 34"/>
                <a:gd name="T4" fmla="*/ 44 w 44"/>
                <a:gd name="T5" fmla="*/ 32 h 34"/>
                <a:gd name="T6" fmla="*/ 0 w 4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4">
                  <a:moveTo>
                    <a:pt x="0" y="0"/>
                  </a:moveTo>
                  <a:cubicBezTo>
                    <a:pt x="5" y="24"/>
                    <a:pt x="14" y="34"/>
                    <a:pt x="30" y="34"/>
                  </a:cubicBezTo>
                  <a:cubicBezTo>
                    <a:pt x="34" y="34"/>
                    <a:pt x="39" y="33"/>
                    <a:pt x="44" y="32"/>
                  </a:cubicBezTo>
                  <a:cubicBezTo>
                    <a:pt x="43" y="10"/>
                    <a:pt x="31" y="2"/>
                    <a:pt x="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9" name="Freeform 455">
              <a:extLst>
                <a:ext uri="{FF2B5EF4-FFF2-40B4-BE49-F238E27FC236}">
                  <a16:creationId xmlns:a16="http://schemas.microsoft.com/office/drawing/2014/main" id="{8A3AA92B-FCA8-4C24-B249-051E01A20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5578" y="1390582"/>
              <a:ext cx="221951" cy="62148"/>
            </a:xfrm>
            <a:custGeom>
              <a:avLst/>
              <a:gdLst>
                <a:gd name="T0" fmla="*/ 26 w 70"/>
                <a:gd name="T1" fmla="*/ 0 h 21"/>
                <a:gd name="T2" fmla="*/ 0 w 70"/>
                <a:gd name="T3" fmla="*/ 8 h 21"/>
                <a:gd name="T4" fmla="*/ 35 w 70"/>
                <a:gd name="T5" fmla="*/ 21 h 21"/>
                <a:gd name="T6" fmla="*/ 70 w 70"/>
                <a:gd name="T7" fmla="*/ 15 h 21"/>
                <a:gd name="T8" fmla="*/ 26 w 70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21">
                  <a:moveTo>
                    <a:pt x="26" y="0"/>
                  </a:moveTo>
                  <a:cubicBezTo>
                    <a:pt x="18" y="0"/>
                    <a:pt x="9" y="2"/>
                    <a:pt x="0" y="8"/>
                  </a:cubicBezTo>
                  <a:cubicBezTo>
                    <a:pt x="11" y="18"/>
                    <a:pt x="23" y="21"/>
                    <a:pt x="35" y="21"/>
                  </a:cubicBezTo>
                  <a:cubicBezTo>
                    <a:pt x="46" y="21"/>
                    <a:pt x="58" y="18"/>
                    <a:pt x="70" y="15"/>
                  </a:cubicBezTo>
                  <a:cubicBezTo>
                    <a:pt x="55" y="6"/>
                    <a:pt x="41" y="0"/>
                    <a:pt x="26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0" name="Freeform 456">
              <a:extLst>
                <a:ext uri="{FF2B5EF4-FFF2-40B4-BE49-F238E27FC236}">
                  <a16:creationId xmlns:a16="http://schemas.microsoft.com/office/drawing/2014/main" id="{8E36FE13-FC09-4A70-9929-1E62FDC4C19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6367" y="1390582"/>
              <a:ext cx="221951" cy="62148"/>
            </a:xfrm>
            <a:custGeom>
              <a:avLst/>
              <a:gdLst>
                <a:gd name="T0" fmla="*/ 43 w 70"/>
                <a:gd name="T1" fmla="*/ 0 h 21"/>
                <a:gd name="T2" fmla="*/ 0 w 70"/>
                <a:gd name="T3" fmla="*/ 15 h 21"/>
                <a:gd name="T4" fmla="*/ 34 w 70"/>
                <a:gd name="T5" fmla="*/ 21 h 21"/>
                <a:gd name="T6" fmla="*/ 70 w 70"/>
                <a:gd name="T7" fmla="*/ 7 h 21"/>
                <a:gd name="T8" fmla="*/ 43 w 70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21">
                  <a:moveTo>
                    <a:pt x="43" y="0"/>
                  </a:moveTo>
                  <a:cubicBezTo>
                    <a:pt x="28" y="0"/>
                    <a:pt x="15" y="6"/>
                    <a:pt x="0" y="15"/>
                  </a:cubicBezTo>
                  <a:cubicBezTo>
                    <a:pt x="12" y="18"/>
                    <a:pt x="23" y="21"/>
                    <a:pt x="34" y="21"/>
                  </a:cubicBezTo>
                  <a:cubicBezTo>
                    <a:pt x="47" y="21"/>
                    <a:pt x="58" y="17"/>
                    <a:pt x="70" y="7"/>
                  </a:cubicBezTo>
                  <a:cubicBezTo>
                    <a:pt x="60" y="2"/>
                    <a:pt x="51" y="0"/>
                    <a:pt x="43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1" name="Freeform 457">
              <a:extLst>
                <a:ext uri="{FF2B5EF4-FFF2-40B4-BE49-F238E27FC236}">
                  <a16:creationId xmlns:a16="http://schemas.microsoft.com/office/drawing/2014/main" id="{3E3B7FB0-4A5A-4DD5-86E6-FFBB61398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2801" y="1310678"/>
              <a:ext cx="168684" cy="97660"/>
            </a:xfrm>
            <a:custGeom>
              <a:avLst/>
              <a:gdLst>
                <a:gd name="T0" fmla="*/ 10 w 53"/>
                <a:gd name="T1" fmla="*/ 0 h 31"/>
                <a:gd name="T2" fmla="*/ 0 w 53"/>
                <a:gd name="T3" fmla="*/ 1 h 31"/>
                <a:gd name="T4" fmla="*/ 46 w 53"/>
                <a:gd name="T5" fmla="*/ 31 h 31"/>
                <a:gd name="T6" fmla="*/ 53 w 53"/>
                <a:gd name="T7" fmla="*/ 31 h 31"/>
                <a:gd name="T8" fmla="*/ 10 w 53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1">
                  <a:moveTo>
                    <a:pt x="10" y="0"/>
                  </a:moveTo>
                  <a:cubicBezTo>
                    <a:pt x="7" y="0"/>
                    <a:pt x="3" y="1"/>
                    <a:pt x="0" y="1"/>
                  </a:cubicBezTo>
                  <a:cubicBezTo>
                    <a:pt x="10" y="20"/>
                    <a:pt x="24" y="31"/>
                    <a:pt x="46" y="31"/>
                  </a:cubicBezTo>
                  <a:cubicBezTo>
                    <a:pt x="48" y="31"/>
                    <a:pt x="50" y="31"/>
                    <a:pt x="53" y="31"/>
                  </a:cubicBezTo>
                  <a:cubicBezTo>
                    <a:pt x="47" y="11"/>
                    <a:pt x="32" y="0"/>
                    <a:pt x="1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2" name="Freeform 458">
              <a:extLst>
                <a:ext uri="{FF2B5EF4-FFF2-40B4-BE49-F238E27FC236}">
                  <a16:creationId xmlns:a16="http://schemas.microsoft.com/office/drawing/2014/main" id="{34D2602C-EE11-4100-9372-6612842766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9634" y="1221898"/>
              <a:ext cx="124291" cy="142047"/>
            </a:xfrm>
            <a:custGeom>
              <a:avLst/>
              <a:gdLst>
                <a:gd name="T0" fmla="*/ 8 w 41"/>
                <a:gd name="T1" fmla="*/ 0 h 46"/>
                <a:gd name="T2" fmla="*/ 30 w 41"/>
                <a:gd name="T3" fmla="*/ 46 h 46"/>
                <a:gd name="T4" fmla="*/ 8 w 41"/>
                <a:gd name="T5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46">
                  <a:moveTo>
                    <a:pt x="8" y="0"/>
                  </a:moveTo>
                  <a:cubicBezTo>
                    <a:pt x="0" y="26"/>
                    <a:pt x="6" y="38"/>
                    <a:pt x="30" y="46"/>
                  </a:cubicBezTo>
                  <a:cubicBezTo>
                    <a:pt x="41" y="27"/>
                    <a:pt x="36" y="15"/>
                    <a:pt x="8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3" name="Freeform 459">
              <a:extLst>
                <a:ext uri="{FF2B5EF4-FFF2-40B4-BE49-F238E27FC236}">
                  <a16:creationId xmlns:a16="http://schemas.microsoft.com/office/drawing/2014/main" id="{F2D72589-F2E0-4D1A-A721-84728FC489F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2406" y="1310678"/>
              <a:ext cx="159803" cy="97660"/>
            </a:xfrm>
            <a:custGeom>
              <a:avLst/>
              <a:gdLst>
                <a:gd name="T0" fmla="*/ 50 w 50"/>
                <a:gd name="T1" fmla="*/ 0 h 31"/>
                <a:gd name="T2" fmla="*/ 0 w 50"/>
                <a:gd name="T3" fmla="*/ 30 h 31"/>
                <a:gd name="T4" fmla="*/ 9 w 50"/>
                <a:gd name="T5" fmla="*/ 31 h 31"/>
                <a:gd name="T6" fmla="*/ 50 w 50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1">
                  <a:moveTo>
                    <a:pt x="50" y="0"/>
                  </a:moveTo>
                  <a:cubicBezTo>
                    <a:pt x="14" y="4"/>
                    <a:pt x="4" y="10"/>
                    <a:pt x="0" y="30"/>
                  </a:cubicBezTo>
                  <a:cubicBezTo>
                    <a:pt x="3" y="31"/>
                    <a:pt x="6" y="31"/>
                    <a:pt x="9" y="31"/>
                  </a:cubicBezTo>
                  <a:cubicBezTo>
                    <a:pt x="30" y="31"/>
                    <a:pt x="43" y="21"/>
                    <a:pt x="5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4" name="Freeform 460">
              <a:extLst>
                <a:ext uri="{FF2B5EF4-FFF2-40B4-BE49-F238E27FC236}">
                  <a16:creationId xmlns:a16="http://schemas.microsoft.com/office/drawing/2014/main" id="{6862F992-4A18-4E3D-B6BE-775B3673FDE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2076" y="1062095"/>
              <a:ext cx="133172" cy="142047"/>
            </a:xfrm>
            <a:custGeom>
              <a:avLst/>
              <a:gdLst>
                <a:gd name="T0" fmla="*/ 34 w 42"/>
                <a:gd name="T1" fmla="*/ 0 h 45"/>
                <a:gd name="T2" fmla="*/ 12 w 42"/>
                <a:gd name="T3" fmla="*/ 45 h 45"/>
                <a:gd name="T4" fmla="*/ 34 w 42"/>
                <a:gd name="T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45">
                  <a:moveTo>
                    <a:pt x="34" y="0"/>
                  </a:moveTo>
                  <a:cubicBezTo>
                    <a:pt x="7" y="11"/>
                    <a:pt x="0" y="26"/>
                    <a:pt x="12" y="45"/>
                  </a:cubicBezTo>
                  <a:cubicBezTo>
                    <a:pt x="37" y="37"/>
                    <a:pt x="42" y="27"/>
                    <a:pt x="34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5" name="Freeform 461">
              <a:extLst>
                <a:ext uri="{FF2B5EF4-FFF2-40B4-BE49-F238E27FC236}">
                  <a16:creationId xmlns:a16="http://schemas.microsoft.com/office/drawing/2014/main" id="{D1556ADB-5143-4AB4-963B-287A4CFF67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4651" y="1426094"/>
              <a:ext cx="204195" cy="71023"/>
            </a:xfrm>
            <a:custGeom>
              <a:avLst/>
              <a:gdLst>
                <a:gd name="T0" fmla="*/ 25 w 64"/>
                <a:gd name="T1" fmla="*/ 0 h 22"/>
                <a:gd name="T2" fmla="*/ 0 w 64"/>
                <a:gd name="T3" fmla="*/ 7 h 22"/>
                <a:gd name="T4" fmla="*/ 39 w 64"/>
                <a:gd name="T5" fmla="*/ 22 h 22"/>
                <a:gd name="T6" fmla="*/ 64 w 64"/>
                <a:gd name="T7" fmla="*/ 16 h 22"/>
                <a:gd name="T8" fmla="*/ 25 w 64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22">
                  <a:moveTo>
                    <a:pt x="25" y="0"/>
                  </a:moveTo>
                  <a:cubicBezTo>
                    <a:pt x="17" y="0"/>
                    <a:pt x="9" y="3"/>
                    <a:pt x="0" y="7"/>
                  </a:cubicBezTo>
                  <a:cubicBezTo>
                    <a:pt x="11" y="17"/>
                    <a:pt x="25" y="22"/>
                    <a:pt x="39" y="22"/>
                  </a:cubicBezTo>
                  <a:cubicBezTo>
                    <a:pt x="47" y="22"/>
                    <a:pt x="56" y="20"/>
                    <a:pt x="64" y="16"/>
                  </a:cubicBezTo>
                  <a:cubicBezTo>
                    <a:pt x="50" y="6"/>
                    <a:pt x="38" y="0"/>
                    <a:pt x="25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6" name="Freeform 462">
              <a:extLst>
                <a:ext uri="{FF2B5EF4-FFF2-40B4-BE49-F238E27FC236}">
                  <a16:creationId xmlns:a16="http://schemas.microsoft.com/office/drawing/2014/main" id="{E1E13E2E-8899-485F-9859-7E4FBB0613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5045" y="1434969"/>
              <a:ext cx="195315" cy="62148"/>
            </a:xfrm>
            <a:custGeom>
              <a:avLst/>
              <a:gdLst>
                <a:gd name="T0" fmla="*/ 41 w 64"/>
                <a:gd name="T1" fmla="*/ 0 h 21"/>
                <a:gd name="T2" fmla="*/ 0 w 64"/>
                <a:gd name="T3" fmla="*/ 16 h 21"/>
                <a:gd name="T4" fmla="*/ 30 w 64"/>
                <a:gd name="T5" fmla="*/ 21 h 21"/>
                <a:gd name="T6" fmla="*/ 64 w 64"/>
                <a:gd name="T7" fmla="*/ 4 h 21"/>
                <a:gd name="T8" fmla="*/ 41 w 64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21">
                  <a:moveTo>
                    <a:pt x="41" y="0"/>
                  </a:moveTo>
                  <a:cubicBezTo>
                    <a:pt x="27" y="0"/>
                    <a:pt x="13" y="5"/>
                    <a:pt x="0" y="16"/>
                  </a:cubicBezTo>
                  <a:cubicBezTo>
                    <a:pt x="11" y="20"/>
                    <a:pt x="21" y="21"/>
                    <a:pt x="30" y="21"/>
                  </a:cubicBezTo>
                  <a:cubicBezTo>
                    <a:pt x="45" y="21"/>
                    <a:pt x="56" y="16"/>
                    <a:pt x="64" y="4"/>
                  </a:cubicBezTo>
                  <a:cubicBezTo>
                    <a:pt x="56" y="1"/>
                    <a:pt x="49" y="0"/>
                    <a:pt x="41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7" name="Freeform 463">
              <a:extLst>
                <a:ext uri="{FF2B5EF4-FFF2-40B4-BE49-F238E27FC236}">
                  <a16:creationId xmlns:a16="http://schemas.microsoft.com/office/drawing/2014/main" id="{7ECEF3AC-2953-41BD-A33E-00E0AB2AB3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2604" y="644835"/>
              <a:ext cx="177559" cy="62148"/>
            </a:xfrm>
            <a:custGeom>
              <a:avLst/>
              <a:gdLst>
                <a:gd name="T0" fmla="*/ 23 w 56"/>
                <a:gd name="T1" fmla="*/ 0 h 19"/>
                <a:gd name="T2" fmla="*/ 0 w 56"/>
                <a:gd name="T3" fmla="*/ 8 h 19"/>
                <a:gd name="T4" fmla="*/ 25 w 56"/>
                <a:gd name="T5" fmla="*/ 19 h 19"/>
                <a:gd name="T6" fmla="*/ 56 w 56"/>
                <a:gd name="T7" fmla="*/ 11 h 19"/>
                <a:gd name="T8" fmla="*/ 23 w 56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19">
                  <a:moveTo>
                    <a:pt x="23" y="0"/>
                  </a:moveTo>
                  <a:cubicBezTo>
                    <a:pt x="15" y="0"/>
                    <a:pt x="8" y="3"/>
                    <a:pt x="0" y="8"/>
                  </a:cubicBezTo>
                  <a:cubicBezTo>
                    <a:pt x="8" y="16"/>
                    <a:pt x="17" y="19"/>
                    <a:pt x="25" y="19"/>
                  </a:cubicBezTo>
                  <a:cubicBezTo>
                    <a:pt x="35" y="19"/>
                    <a:pt x="45" y="15"/>
                    <a:pt x="56" y="11"/>
                  </a:cubicBezTo>
                  <a:cubicBezTo>
                    <a:pt x="44" y="5"/>
                    <a:pt x="33" y="0"/>
                    <a:pt x="23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8" name="Freeform 464">
              <a:extLst>
                <a:ext uri="{FF2B5EF4-FFF2-40B4-BE49-F238E27FC236}">
                  <a16:creationId xmlns:a16="http://schemas.microsoft.com/office/drawing/2014/main" id="{E69C0E45-DE74-4DEF-9E04-17F77C0B4E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0876" y="2669005"/>
              <a:ext cx="53268" cy="133172"/>
            </a:xfrm>
            <a:custGeom>
              <a:avLst/>
              <a:gdLst>
                <a:gd name="T0" fmla="*/ 6 w 17"/>
                <a:gd name="T1" fmla="*/ 0 h 40"/>
                <a:gd name="T2" fmla="*/ 0 w 17"/>
                <a:gd name="T3" fmla="*/ 1 h 40"/>
                <a:gd name="T4" fmla="*/ 10 w 17"/>
                <a:gd name="T5" fmla="*/ 40 h 40"/>
                <a:gd name="T6" fmla="*/ 17 w 17"/>
                <a:gd name="T7" fmla="*/ 38 h 40"/>
                <a:gd name="T8" fmla="*/ 6 w 17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40">
                  <a:moveTo>
                    <a:pt x="6" y="0"/>
                  </a:moveTo>
                  <a:cubicBezTo>
                    <a:pt x="4" y="1"/>
                    <a:pt x="2" y="1"/>
                    <a:pt x="0" y="1"/>
                  </a:cubicBezTo>
                  <a:cubicBezTo>
                    <a:pt x="3" y="14"/>
                    <a:pt x="6" y="27"/>
                    <a:pt x="10" y="40"/>
                  </a:cubicBezTo>
                  <a:cubicBezTo>
                    <a:pt x="12" y="39"/>
                    <a:pt x="15" y="39"/>
                    <a:pt x="17" y="38"/>
                  </a:cubicBezTo>
                  <a:cubicBezTo>
                    <a:pt x="13" y="25"/>
                    <a:pt x="10" y="13"/>
                    <a:pt x="6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9" name="Freeform 465">
              <a:extLst>
                <a:ext uri="{FF2B5EF4-FFF2-40B4-BE49-F238E27FC236}">
                  <a16:creationId xmlns:a16="http://schemas.microsoft.com/office/drawing/2014/main" id="{190430F6-FF05-44C0-A96F-6B04BF1CFD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55738" y="3050753"/>
              <a:ext cx="1633540" cy="994329"/>
            </a:xfrm>
            <a:custGeom>
              <a:avLst/>
              <a:gdLst>
                <a:gd name="T0" fmla="*/ 301 w 513"/>
                <a:gd name="T1" fmla="*/ 208 h 313"/>
                <a:gd name="T2" fmla="*/ 382 w 513"/>
                <a:gd name="T3" fmla="*/ 278 h 313"/>
                <a:gd name="T4" fmla="*/ 219 w 513"/>
                <a:gd name="T5" fmla="*/ 269 h 313"/>
                <a:gd name="T6" fmla="*/ 242 w 513"/>
                <a:gd name="T7" fmla="*/ 269 h 313"/>
                <a:gd name="T8" fmla="*/ 301 w 513"/>
                <a:gd name="T9" fmla="*/ 273 h 313"/>
                <a:gd name="T10" fmla="*/ 159 w 513"/>
                <a:gd name="T11" fmla="*/ 263 h 313"/>
                <a:gd name="T12" fmla="*/ 159 w 513"/>
                <a:gd name="T13" fmla="*/ 263 h 313"/>
                <a:gd name="T14" fmla="*/ 100 w 513"/>
                <a:gd name="T15" fmla="*/ 241 h 313"/>
                <a:gd name="T16" fmla="*/ 127 w 513"/>
                <a:gd name="T17" fmla="*/ 240 h 313"/>
                <a:gd name="T18" fmla="*/ 223 w 513"/>
                <a:gd name="T19" fmla="*/ 272 h 313"/>
                <a:gd name="T20" fmla="*/ 247 w 513"/>
                <a:gd name="T21" fmla="*/ 250 h 313"/>
                <a:gd name="T22" fmla="*/ 270 w 513"/>
                <a:gd name="T23" fmla="*/ 248 h 313"/>
                <a:gd name="T24" fmla="*/ 84 w 513"/>
                <a:gd name="T25" fmla="*/ 232 h 313"/>
                <a:gd name="T26" fmla="*/ 129 w 513"/>
                <a:gd name="T27" fmla="*/ 229 h 313"/>
                <a:gd name="T28" fmla="*/ 33 w 513"/>
                <a:gd name="T29" fmla="*/ 232 h 313"/>
                <a:gd name="T30" fmla="*/ 33 w 513"/>
                <a:gd name="T31" fmla="*/ 232 h 313"/>
                <a:gd name="T32" fmla="*/ 192 w 513"/>
                <a:gd name="T33" fmla="*/ 206 h 313"/>
                <a:gd name="T34" fmla="*/ 209 w 513"/>
                <a:gd name="T35" fmla="*/ 206 h 313"/>
                <a:gd name="T36" fmla="*/ 220 w 513"/>
                <a:gd name="T37" fmla="*/ 219 h 313"/>
                <a:gd name="T38" fmla="*/ 123 w 513"/>
                <a:gd name="T39" fmla="*/ 205 h 313"/>
                <a:gd name="T40" fmla="*/ 183 w 513"/>
                <a:gd name="T41" fmla="*/ 186 h 313"/>
                <a:gd name="T42" fmla="*/ 396 w 513"/>
                <a:gd name="T43" fmla="*/ 195 h 313"/>
                <a:gd name="T44" fmla="*/ 68 w 513"/>
                <a:gd name="T45" fmla="*/ 162 h 313"/>
                <a:gd name="T46" fmla="*/ 161 w 513"/>
                <a:gd name="T47" fmla="*/ 150 h 313"/>
                <a:gd name="T48" fmla="*/ 180 w 513"/>
                <a:gd name="T49" fmla="*/ 167 h 313"/>
                <a:gd name="T50" fmla="*/ 92 w 513"/>
                <a:gd name="T51" fmla="*/ 147 h 313"/>
                <a:gd name="T52" fmla="*/ 109 w 513"/>
                <a:gd name="T53" fmla="*/ 139 h 313"/>
                <a:gd name="T54" fmla="*/ 396 w 513"/>
                <a:gd name="T55" fmla="*/ 118 h 313"/>
                <a:gd name="T56" fmla="*/ 329 w 513"/>
                <a:gd name="T57" fmla="*/ 173 h 313"/>
                <a:gd name="T58" fmla="*/ 319 w 513"/>
                <a:gd name="T59" fmla="*/ 162 h 313"/>
                <a:gd name="T60" fmla="*/ 13 w 513"/>
                <a:gd name="T61" fmla="*/ 164 h 313"/>
                <a:gd name="T62" fmla="*/ 240 w 513"/>
                <a:gd name="T63" fmla="*/ 178 h 313"/>
                <a:gd name="T64" fmla="*/ 99 w 513"/>
                <a:gd name="T65" fmla="*/ 106 h 313"/>
                <a:gd name="T66" fmla="*/ 306 w 513"/>
                <a:gd name="T67" fmla="*/ 142 h 313"/>
                <a:gd name="T68" fmla="*/ 306 w 513"/>
                <a:gd name="T69" fmla="*/ 110 h 313"/>
                <a:gd name="T70" fmla="*/ 127 w 513"/>
                <a:gd name="T71" fmla="*/ 48 h 313"/>
                <a:gd name="T72" fmla="*/ 110 w 513"/>
                <a:gd name="T73" fmla="*/ 69 h 313"/>
                <a:gd name="T74" fmla="*/ 291 w 513"/>
                <a:gd name="T75" fmla="*/ 108 h 313"/>
                <a:gd name="T76" fmla="*/ 257 w 513"/>
                <a:gd name="T77" fmla="*/ 131 h 313"/>
                <a:gd name="T78" fmla="*/ 269 w 513"/>
                <a:gd name="T79" fmla="*/ 119 h 313"/>
                <a:gd name="T80" fmla="*/ 269 w 513"/>
                <a:gd name="T81" fmla="*/ 119 h 313"/>
                <a:gd name="T82" fmla="*/ 194 w 513"/>
                <a:gd name="T83" fmla="*/ 0 h 313"/>
                <a:gd name="T84" fmla="*/ 22 w 513"/>
                <a:gd name="T85" fmla="*/ 234 h 313"/>
                <a:gd name="T86" fmla="*/ 105 w 513"/>
                <a:gd name="T87" fmla="*/ 283 h 313"/>
                <a:gd name="T88" fmla="*/ 202 w 513"/>
                <a:gd name="T89" fmla="*/ 306 h 313"/>
                <a:gd name="T90" fmla="*/ 263 w 513"/>
                <a:gd name="T91" fmla="*/ 307 h 313"/>
                <a:gd name="T92" fmla="*/ 278 w 513"/>
                <a:gd name="T93" fmla="*/ 307 h 313"/>
                <a:gd name="T94" fmla="*/ 366 w 513"/>
                <a:gd name="T95" fmla="*/ 306 h 313"/>
                <a:gd name="T96" fmla="*/ 302 w 513"/>
                <a:gd name="T97" fmla="*/ 209 h 313"/>
                <a:gd name="T98" fmla="*/ 301 w 513"/>
                <a:gd name="T99" fmla="*/ 208 h 313"/>
                <a:gd name="T100" fmla="*/ 246 w 513"/>
                <a:gd name="T101" fmla="*/ 197 h 313"/>
                <a:gd name="T102" fmla="*/ 402 w 513"/>
                <a:gd name="T103" fmla="*/ 210 h 313"/>
                <a:gd name="T104" fmla="*/ 439 w 513"/>
                <a:gd name="T105" fmla="*/ 36 h 313"/>
                <a:gd name="T106" fmla="*/ 434 w 513"/>
                <a:gd name="T107" fmla="*/ 74 h 313"/>
                <a:gd name="T108" fmla="*/ 427 w 513"/>
                <a:gd name="T109" fmla="*/ 125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13" h="313">
                  <a:moveTo>
                    <a:pt x="301" y="208"/>
                  </a:moveTo>
                  <a:cubicBezTo>
                    <a:pt x="301" y="208"/>
                    <a:pt x="302" y="208"/>
                    <a:pt x="302" y="209"/>
                  </a:cubicBezTo>
                  <a:cubicBezTo>
                    <a:pt x="302" y="208"/>
                    <a:pt x="302" y="208"/>
                    <a:pt x="302" y="208"/>
                  </a:cubicBezTo>
                  <a:cubicBezTo>
                    <a:pt x="302" y="208"/>
                    <a:pt x="302" y="208"/>
                    <a:pt x="301" y="208"/>
                  </a:cubicBezTo>
                  <a:moveTo>
                    <a:pt x="380" y="290"/>
                  </a:moveTo>
                  <a:cubicBezTo>
                    <a:pt x="369" y="288"/>
                    <a:pt x="357" y="286"/>
                    <a:pt x="346" y="284"/>
                  </a:cubicBezTo>
                  <a:cubicBezTo>
                    <a:pt x="347" y="281"/>
                    <a:pt x="347" y="277"/>
                    <a:pt x="348" y="274"/>
                  </a:cubicBezTo>
                  <a:cubicBezTo>
                    <a:pt x="359" y="275"/>
                    <a:pt x="371" y="277"/>
                    <a:pt x="382" y="278"/>
                  </a:cubicBezTo>
                  <a:cubicBezTo>
                    <a:pt x="381" y="282"/>
                    <a:pt x="381" y="286"/>
                    <a:pt x="380" y="290"/>
                  </a:cubicBezTo>
                  <a:moveTo>
                    <a:pt x="219" y="306"/>
                  </a:moveTo>
                  <a:cubicBezTo>
                    <a:pt x="209" y="298"/>
                    <a:pt x="202" y="293"/>
                    <a:pt x="196" y="288"/>
                  </a:cubicBezTo>
                  <a:cubicBezTo>
                    <a:pt x="203" y="283"/>
                    <a:pt x="209" y="277"/>
                    <a:pt x="219" y="269"/>
                  </a:cubicBezTo>
                  <a:cubicBezTo>
                    <a:pt x="219" y="284"/>
                    <a:pt x="219" y="291"/>
                    <a:pt x="219" y="306"/>
                  </a:cubicBezTo>
                  <a:moveTo>
                    <a:pt x="258" y="283"/>
                  </a:moveTo>
                  <a:cubicBezTo>
                    <a:pt x="253" y="283"/>
                    <a:pt x="248" y="280"/>
                    <a:pt x="242" y="276"/>
                  </a:cubicBezTo>
                  <a:cubicBezTo>
                    <a:pt x="242" y="274"/>
                    <a:pt x="242" y="271"/>
                    <a:pt x="242" y="269"/>
                  </a:cubicBezTo>
                  <a:cubicBezTo>
                    <a:pt x="254" y="269"/>
                    <a:pt x="265" y="269"/>
                    <a:pt x="277" y="269"/>
                  </a:cubicBezTo>
                  <a:cubicBezTo>
                    <a:pt x="270" y="279"/>
                    <a:pt x="264" y="283"/>
                    <a:pt x="258" y="283"/>
                  </a:cubicBezTo>
                  <a:moveTo>
                    <a:pt x="321" y="283"/>
                  </a:moveTo>
                  <a:cubicBezTo>
                    <a:pt x="315" y="283"/>
                    <a:pt x="308" y="280"/>
                    <a:pt x="301" y="273"/>
                  </a:cubicBezTo>
                  <a:cubicBezTo>
                    <a:pt x="309" y="268"/>
                    <a:pt x="316" y="265"/>
                    <a:pt x="322" y="265"/>
                  </a:cubicBezTo>
                  <a:cubicBezTo>
                    <a:pt x="328" y="265"/>
                    <a:pt x="334" y="268"/>
                    <a:pt x="340" y="274"/>
                  </a:cubicBezTo>
                  <a:cubicBezTo>
                    <a:pt x="333" y="280"/>
                    <a:pt x="327" y="283"/>
                    <a:pt x="321" y="283"/>
                  </a:cubicBezTo>
                  <a:moveTo>
                    <a:pt x="159" y="263"/>
                  </a:moveTo>
                  <a:cubicBezTo>
                    <a:pt x="160" y="259"/>
                    <a:pt x="161" y="250"/>
                    <a:pt x="164" y="250"/>
                  </a:cubicBezTo>
                  <a:cubicBezTo>
                    <a:pt x="169" y="249"/>
                    <a:pt x="175" y="246"/>
                    <a:pt x="180" y="246"/>
                  </a:cubicBezTo>
                  <a:cubicBezTo>
                    <a:pt x="186" y="246"/>
                    <a:pt x="191" y="250"/>
                    <a:pt x="194" y="263"/>
                  </a:cubicBezTo>
                  <a:cubicBezTo>
                    <a:pt x="182" y="263"/>
                    <a:pt x="170" y="263"/>
                    <a:pt x="159" y="263"/>
                  </a:cubicBezTo>
                  <a:moveTo>
                    <a:pt x="87" y="260"/>
                  </a:moveTo>
                  <a:cubicBezTo>
                    <a:pt x="85" y="260"/>
                    <a:pt x="82" y="259"/>
                    <a:pt x="80" y="259"/>
                  </a:cubicBezTo>
                  <a:cubicBezTo>
                    <a:pt x="76" y="258"/>
                    <a:pt x="74" y="252"/>
                    <a:pt x="71" y="249"/>
                  </a:cubicBezTo>
                  <a:cubicBezTo>
                    <a:pt x="80" y="247"/>
                    <a:pt x="89" y="244"/>
                    <a:pt x="100" y="241"/>
                  </a:cubicBezTo>
                  <a:cubicBezTo>
                    <a:pt x="100" y="256"/>
                    <a:pt x="94" y="260"/>
                    <a:pt x="87" y="260"/>
                  </a:cubicBezTo>
                  <a:moveTo>
                    <a:pt x="129" y="278"/>
                  </a:moveTo>
                  <a:cubicBezTo>
                    <a:pt x="119" y="268"/>
                    <a:pt x="113" y="261"/>
                    <a:pt x="107" y="255"/>
                  </a:cubicBezTo>
                  <a:cubicBezTo>
                    <a:pt x="113" y="250"/>
                    <a:pt x="121" y="240"/>
                    <a:pt x="127" y="240"/>
                  </a:cubicBezTo>
                  <a:cubicBezTo>
                    <a:pt x="127" y="240"/>
                    <a:pt x="127" y="240"/>
                    <a:pt x="127" y="240"/>
                  </a:cubicBezTo>
                  <a:cubicBezTo>
                    <a:pt x="135" y="240"/>
                    <a:pt x="143" y="249"/>
                    <a:pt x="151" y="255"/>
                  </a:cubicBezTo>
                  <a:cubicBezTo>
                    <a:pt x="145" y="261"/>
                    <a:pt x="138" y="268"/>
                    <a:pt x="129" y="278"/>
                  </a:cubicBezTo>
                  <a:moveTo>
                    <a:pt x="223" y="272"/>
                  </a:moveTo>
                  <a:cubicBezTo>
                    <a:pt x="214" y="264"/>
                    <a:pt x="209" y="259"/>
                    <a:pt x="203" y="254"/>
                  </a:cubicBezTo>
                  <a:cubicBezTo>
                    <a:pt x="212" y="248"/>
                    <a:pt x="219" y="240"/>
                    <a:pt x="228" y="238"/>
                  </a:cubicBezTo>
                  <a:cubicBezTo>
                    <a:pt x="228" y="238"/>
                    <a:pt x="229" y="238"/>
                    <a:pt x="229" y="238"/>
                  </a:cubicBezTo>
                  <a:cubicBezTo>
                    <a:pt x="234" y="238"/>
                    <a:pt x="241" y="246"/>
                    <a:pt x="247" y="250"/>
                  </a:cubicBezTo>
                  <a:cubicBezTo>
                    <a:pt x="239" y="256"/>
                    <a:pt x="232" y="263"/>
                    <a:pt x="223" y="272"/>
                  </a:cubicBezTo>
                  <a:moveTo>
                    <a:pt x="307" y="263"/>
                  </a:moveTo>
                  <a:cubicBezTo>
                    <a:pt x="296" y="262"/>
                    <a:pt x="288" y="261"/>
                    <a:pt x="280" y="258"/>
                  </a:cubicBezTo>
                  <a:cubicBezTo>
                    <a:pt x="276" y="257"/>
                    <a:pt x="273" y="252"/>
                    <a:pt x="270" y="248"/>
                  </a:cubicBezTo>
                  <a:cubicBezTo>
                    <a:pt x="274" y="244"/>
                    <a:pt x="279" y="237"/>
                    <a:pt x="283" y="237"/>
                  </a:cubicBezTo>
                  <a:cubicBezTo>
                    <a:pt x="283" y="237"/>
                    <a:pt x="283" y="237"/>
                    <a:pt x="283" y="237"/>
                  </a:cubicBezTo>
                  <a:cubicBezTo>
                    <a:pt x="297" y="238"/>
                    <a:pt x="307" y="245"/>
                    <a:pt x="307" y="263"/>
                  </a:cubicBezTo>
                  <a:moveTo>
                    <a:pt x="84" y="232"/>
                  </a:moveTo>
                  <a:cubicBezTo>
                    <a:pt x="67" y="230"/>
                    <a:pt x="55" y="228"/>
                    <a:pt x="40" y="226"/>
                  </a:cubicBezTo>
                  <a:cubicBezTo>
                    <a:pt x="48" y="216"/>
                    <a:pt x="54" y="210"/>
                    <a:pt x="60" y="210"/>
                  </a:cubicBezTo>
                  <a:cubicBezTo>
                    <a:pt x="67" y="210"/>
                    <a:pt x="74" y="217"/>
                    <a:pt x="84" y="232"/>
                  </a:cubicBezTo>
                  <a:moveTo>
                    <a:pt x="129" y="229"/>
                  </a:moveTo>
                  <a:cubicBezTo>
                    <a:pt x="125" y="229"/>
                    <a:pt x="119" y="228"/>
                    <a:pt x="113" y="226"/>
                  </a:cubicBezTo>
                  <a:cubicBezTo>
                    <a:pt x="128" y="220"/>
                    <a:pt x="140" y="215"/>
                    <a:pt x="153" y="210"/>
                  </a:cubicBezTo>
                  <a:cubicBezTo>
                    <a:pt x="148" y="223"/>
                    <a:pt x="140" y="229"/>
                    <a:pt x="129" y="229"/>
                  </a:cubicBezTo>
                  <a:moveTo>
                    <a:pt x="33" y="232"/>
                  </a:moveTo>
                  <a:cubicBezTo>
                    <a:pt x="26" y="226"/>
                    <a:pt x="21" y="221"/>
                    <a:pt x="16" y="217"/>
                  </a:cubicBezTo>
                  <a:cubicBezTo>
                    <a:pt x="23" y="213"/>
                    <a:pt x="30" y="210"/>
                    <a:pt x="37" y="207"/>
                  </a:cubicBezTo>
                  <a:cubicBezTo>
                    <a:pt x="38" y="208"/>
                    <a:pt x="39" y="210"/>
                    <a:pt x="40" y="211"/>
                  </a:cubicBezTo>
                  <a:cubicBezTo>
                    <a:pt x="38" y="217"/>
                    <a:pt x="36" y="222"/>
                    <a:pt x="33" y="232"/>
                  </a:cubicBezTo>
                  <a:moveTo>
                    <a:pt x="183" y="232"/>
                  </a:moveTo>
                  <a:cubicBezTo>
                    <a:pt x="175" y="227"/>
                    <a:pt x="170" y="223"/>
                    <a:pt x="165" y="219"/>
                  </a:cubicBezTo>
                  <a:cubicBezTo>
                    <a:pt x="173" y="214"/>
                    <a:pt x="182" y="208"/>
                    <a:pt x="191" y="206"/>
                  </a:cubicBezTo>
                  <a:cubicBezTo>
                    <a:pt x="192" y="206"/>
                    <a:pt x="192" y="206"/>
                    <a:pt x="192" y="206"/>
                  </a:cubicBezTo>
                  <a:cubicBezTo>
                    <a:pt x="196" y="206"/>
                    <a:pt x="202" y="212"/>
                    <a:pt x="207" y="215"/>
                  </a:cubicBezTo>
                  <a:cubicBezTo>
                    <a:pt x="199" y="221"/>
                    <a:pt x="192" y="226"/>
                    <a:pt x="183" y="232"/>
                  </a:cubicBezTo>
                  <a:moveTo>
                    <a:pt x="220" y="219"/>
                  </a:moveTo>
                  <a:cubicBezTo>
                    <a:pt x="217" y="219"/>
                    <a:pt x="213" y="210"/>
                    <a:pt x="209" y="206"/>
                  </a:cubicBezTo>
                  <a:cubicBezTo>
                    <a:pt x="210" y="204"/>
                    <a:pt x="211" y="202"/>
                    <a:pt x="212" y="200"/>
                  </a:cubicBezTo>
                  <a:cubicBezTo>
                    <a:pt x="222" y="201"/>
                    <a:pt x="233" y="201"/>
                    <a:pt x="244" y="202"/>
                  </a:cubicBezTo>
                  <a:cubicBezTo>
                    <a:pt x="244" y="205"/>
                    <a:pt x="245" y="207"/>
                    <a:pt x="245" y="210"/>
                  </a:cubicBezTo>
                  <a:cubicBezTo>
                    <a:pt x="237" y="214"/>
                    <a:pt x="229" y="219"/>
                    <a:pt x="220" y="219"/>
                  </a:cubicBezTo>
                  <a:cubicBezTo>
                    <a:pt x="220" y="219"/>
                    <a:pt x="220" y="219"/>
                    <a:pt x="220" y="219"/>
                  </a:cubicBezTo>
                  <a:moveTo>
                    <a:pt x="78" y="220"/>
                  </a:moveTo>
                  <a:cubicBezTo>
                    <a:pt x="85" y="205"/>
                    <a:pt x="94" y="198"/>
                    <a:pt x="104" y="198"/>
                  </a:cubicBezTo>
                  <a:cubicBezTo>
                    <a:pt x="110" y="198"/>
                    <a:pt x="116" y="200"/>
                    <a:pt x="123" y="205"/>
                  </a:cubicBezTo>
                  <a:cubicBezTo>
                    <a:pt x="108" y="210"/>
                    <a:pt x="95" y="214"/>
                    <a:pt x="78" y="220"/>
                  </a:cubicBezTo>
                  <a:moveTo>
                    <a:pt x="164" y="201"/>
                  </a:moveTo>
                  <a:cubicBezTo>
                    <a:pt x="158" y="201"/>
                    <a:pt x="151" y="198"/>
                    <a:pt x="143" y="192"/>
                  </a:cubicBezTo>
                  <a:cubicBezTo>
                    <a:pt x="156" y="190"/>
                    <a:pt x="170" y="188"/>
                    <a:pt x="183" y="186"/>
                  </a:cubicBezTo>
                  <a:cubicBezTo>
                    <a:pt x="178" y="196"/>
                    <a:pt x="172" y="201"/>
                    <a:pt x="164" y="201"/>
                  </a:cubicBezTo>
                  <a:moveTo>
                    <a:pt x="396" y="195"/>
                  </a:moveTo>
                  <a:cubicBezTo>
                    <a:pt x="406" y="182"/>
                    <a:pt x="417" y="167"/>
                    <a:pt x="428" y="153"/>
                  </a:cubicBezTo>
                  <a:cubicBezTo>
                    <a:pt x="437" y="168"/>
                    <a:pt x="422" y="190"/>
                    <a:pt x="396" y="195"/>
                  </a:cubicBezTo>
                  <a:moveTo>
                    <a:pt x="48" y="174"/>
                  </a:moveTo>
                  <a:cubicBezTo>
                    <a:pt x="44" y="174"/>
                    <a:pt x="38" y="167"/>
                    <a:pt x="33" y="164"/>
                  </a:cubicBezTo>
                  <a:cubicBezTo>
                    <a:pt x="38" y="159"/>
                    <a:pt x="44" y="154"/>
                    <a:pt x="52" y="146"/>
                  </a:cubicBezTo>
                  <a:cubicBezTo>
                    <a:pt x="59" y="153"/>
                    <a:pt x="64" y="158"/>
                    <a:pt x="68" y="162"/>
                  </a:cubicBezTo>
                  <a:cubicBezTo>
                    <a:pt x="62" y="166"/>
                    <a:pt x="56" y="173"/>
                    <a:pt x="49" y="174"/>
                  </a:cubicBezTo>
                  <a:cubicBezTo>
                    <a:pt x="49" y="174"/>
                    <a:pt x="48" y="174"/>
                    <a:pt x="48" y="174"/>
                  </a:cubicBezTo>
                  <a:moveTo>
                    <a:pt x="180" y="167"/>
                  </a:moveTo>
                  <a:cubicBezTo>
                    <a:pt x="173" y="160"/>
                    <a:pt x="167" y="155"/>
                    <a:pt x="161" y="150"/>
                  </a:cubicBezTo>
                  <a:cubicBezTo>
                    <a:pt x="167" y="147"/>
                    <a:pt x="173" y="140"/>
                    <a:pt x="179" y="140"/>
                  </a:cubicBezTo>
                  <a:cubicBezTo>
                    <a:pt x="179" y="140"/>
                    <a:pt x="179" y="140"/>
                    <a:pt x="179" y="140"/>
                  </a:cubicBezTo>
                  <a:cubicBezTo>
                    <a:pt x="185" y="140"/>
                    <a:pt x="191" y="147"/>
                    <a:pt x="198" y="151"/>
                  </a:cubicBezTo>
                  <a:cubicBezTo>
                    <a:pt x="193" y="156"/>
                    <a:pt x="188" y="161"/>
                    <a:pt x="180" y="167"/>
                  </a:cubicBezTo>
                  <a:moveTo>
                    <a:pt x="366" y="190"/>
                  </a:moveTo>
                  <a:cubicBezTo>
                    <a:pt x="392" y="177"/>
                    <a:pt x="411" y="163"/>
                    <a:pt x="410" y="134"/>
                  </a:cubicBezTo>
                  <a:cubicBezTo>
                    <a:pt x="424" y="162"/>
                    <a:pt x="406" y="186"/>
                    <a:pt x="366" y="190"/>
                  </a:cubicBezTo>
                  <a:moveTo>
                    <a:pt x="92" y="147"/>
                  </a:moveTo>
                  <a:cubicBezTo>
                    <a:pt x="86" y="147"/>
                    <a:pt x="80" y="145"/>
                    <a:pt x="74" y="140"/>
                  </a:cubicBezTo>
                  <a:cubicBezTo>
                    <a:pt x="74" y="138"/>
                    <a:pt x="75" y="135"/>
                    <a:pt x="75" y="133"/>
                  </a:cubicBezTo>
                  <a:cubicBezTo>
                    <a:pt x="86" y="133"/>
                    <a:pt x="98" y="133"/>
                    <a:pt x="109" y="133"/>
                  </a:cubicBezTo>
                  <a:cubicBezTo>
                    <a:pt x="109" y="135"/>
                    <a:pt x="109" y="137"/>
                    <a:pt x="109" y="139"/>
                  </a:cubicBezTo>
                  <a:cubicBezTo>
                    <a:pt x="103" y="144"/>
                    <a:pt x="98" y="147"/>
                    <a:pt x="92" y="147"/>
                  </a:cubicBezTo>
                  <a:moveTo>
                    <a:pt x="352" y="181"/>
                  </a:moveTo>
                  <a:cubicBezTo>
                    <a:pt x="351" y="181"/>
                    <a:pt x="350" y="181"/>
                    <a:pt x="348" y="181"/>
                  </a:cubicBezTo>
                  <a:cubicBezTo>
                    <a:pt x="387" y="161"/>
                    <a:pt x="392" y="155"/>
                    <a:pt x="396" y="118"/>
                  </a:cubicBezTo>
                  <a:cubicBezTo>
                    <a:pt x="409" y="154"/>
                    <a:pt x="388" y="181"/>
                    <a:pt x="352" y="181"/>
                  </a:cubicBezTo>
                  <a:moveTo>
                    <a:pt x="329" y="173"/>
                  </a:moveTo>
                  <a:cubicBezTo>
                    <a:pt x="360" y="162"/>
                    <a:pt x="381" y="144"/>
                    <a:pt x="381" y="104"/>
                  </a:cubicBezTo>
                  <a:cubicBezTo>
                    <a:pt x="395" y="144"/>
                    <a:pt x="374" y="171"/>
                    <a:pt x="329" y="173"/>
                  </a:cubicBezTo>
                  <a:moveTo>
                    <a:pt x="319" y="162"/>
                  </a:moveTo>
                  <a:cubicBezTo>
                    <a:pt x="349" y="149"/>
                    <a:pt x="367" y="130"/>
                    <a:pt x="365" y="96"/>
                  </a:cubicBezTo>
                  <a:cubicBezTo>
                    <a:pt x="375" y="113"/>
                    <a:pt x="375" y="123"/>
                    <a:pt x="366" y="137"/>
                  </a:cubicBezTo>
                  <a:cubicBezTo>
                    <a:pt x="357" y="153"/>
                    <a:pt x="341" y="162"/>
                    <a:pt x="319" y="162"/>
                  </a:cubicBezTo>
                  <a:moveTo>
                    <a:pt x="305" y="155"/>
                  </a:moveTo>
                  <a:cubicBezTo>
                    <a:pt x="337" y="139"/>
                    <a:pt x="354" y="117"/>
                    <a:pt x="350" y="83"/>
                  </a:cubicBezTo>
                  <a:cubicBezTo>
                    <a:pt x="367" y="116"/>
                    <a:pt x="348" y="148"/>
                    <a:pt x="305" y="155"/>
                  </a:cubicBezTo>
                  <a:moveTo>
                    <a:pt x="13" y="164"/>
                  </a:moveTo>
                  <a:cubicBezTo>
                    <a:pt x="6" y="137"/>
                    <a:pt x="17" y="116"/>
                    <a:pt x="38" y="99"/>
                  </a:cubicBezTo>
                  <a:cubicBezTo>
                    <a:pt x="58" y="83"/>
                    <a:pt x="84" y="76"/>
                    <a:pt x="110" y="76"/>
                  </a:cubicBezTo>
                  <a:cubicBezTo>
                    <a:pt x="158" y="76"/>
                    <a:pt x="208" y="99"/>
                    <a:pt x="228" y="139"/>
                  </a:cubicBezTo>
                  <a:cubicBezTo>
                    <a:pt x="234" y="151"/>
                    <a:pt x="236" y="165"/>
                    <a:pt x="240" y="178"/>
                  </a:cubicBezTo>
                  <a:cubicBezTo>
                    <a:pt x="229" y="171"/>
                    <a:pt x="221" y="165"/>
                    <a:pt x="213" y="159"/>
                  </a:cubicBezTo>
                  <a:cubicBezTo>
                    <a:pt x="211" y="158"/>
                    <a:pt x="208" y="157"/>
                    <a:pt x="207" y="155"/>
                  </a:cubicBezTo>
                  <a:cubicBezTo>
                    <a:pt x="182" y="119"/>
                    <a:pt x="145" y="106"/>
                    <a:pt x="104" y="106"/>
                  </a:cubicBezTo>
                  <a:cubicBezTo>
                    <a:pt x="102" y="106"/>
                    <a:pt x="101" y="106"/>
                    <a:pt x="99" y="106"/>
                  </a:cubicBezTo>
                  <a:cubicBezTo>
                    <a:pt x="59" y="107"/>
                    <a:pt x="27" y="122"/>
                    <a:pt x="13" y="164"/>
                  </a:cubicBezTo>
                  <a:moveTo>
                    <a:pt x="306" y="142"/>
                  </a:moveTo>
                  <a:cubicBezTo>
                    <a:pt x="328" y="125"/>
                    <a:pt x="338" y="104"/>
                    <a:pt x="334" y="74"/>
                  </a:cubicBezTo>
                  <a:cubicBezTo>
                    <a:pt x="351" y="101"/>
                    <a:pt x="338" y="131"/>
                    <a:pt x="306" y="142"/>
                  </a:cubicBezTo>
                  <a:moveTo>
                    <a:pt x="301" y="133"/>
                  </a:moveTo>
                  <a:cubicBezTo>
                    <a:pt x="320" y="112"/>
                    <a:pt x="324" y="88"/>
                    <a:pt x="315" y="58"/>
                  </a:cubicBezTo>
                  <a:cubicBezTo>
                    <a:pt x="335" y="87"/>
                    <a:pt x="330" y="113"/>
                    <a:pt x="301" y="133"/>
                  </a:cubicBezTo>
                  <a:moveTo>
                    <a:pt x="306" y="110"/>
                  </a:moveTo>
                  <a:cubicBezTo>
                    <a:pt x="303" y="90"/>
                    <a:pt x="301" y="68"/>
                    <a:pt x="298" y="49"/>
                  </a:cubicBezTo>
                  <a:cubicBezTo>
                    <a:pt x="316" y="68"/>
                    <a:pt x="319" y="93"/>
                    <a:pt x="306" y="110"/>
                  </a:cubicBezTo>
                  <a:moveTo>
                    <a:pt x="47" y="82"/>
                  </a:moveTo>
                  <a:cubicBezTo>
                    <a:pt x="67" y="60"/>
                    <a:pt x="95" y="48"/>
                    <a:pt x="127" y="48"/>
                  </a:cubicBezTo>
                  <a:cubicBezTo>
                    <a:pt x="146" y="48"/>
                    <a:pt x="167" y="53"/>
                    <a:pt x="187" y="62"/>
                  </a:cubicBezTo>
                  <a:cubicBezTo>
                    <a:pt x="229" y="82"/>
                    <a:pt x="251" y="116"/>
                    <a:pt x="245" y="158"/>
                  </a:cubicBezTo>
                  <a:cubicBezTo>
                    <a:pt x="229" y="115"/>
                    <a:pt x="201" y="90"/>
                    <a:pt x="161" y="77"/>
                  </a:cubicBezTo>
                  <a:cubicBezTo>
                    <a:pt x="144" y="72"/>
                    <a:pt x="127" y="69"/>
                    <a:pt x="110" y="69"/>
                  </a:cubicBezTo>
                  <a:cubicBezTo>
                    <a:pt x="89" y="69"/>
                    <a:pt x="68" y="73"/>
                    <a:pt x="47" y="82"/>
                  </a:cubicBezTo>
                  <a:moveTo>
                    <a:pt x="291" y="108"/>
                  </a:moveTo>
                  <a:cubicBezTo>
                    <a:pt x="297" y="81"/>
                    <a:pt x="286" y="58"/>
                    <a:pt x="269" y="37"/>
                  </a:cubicBezTo>
                  <a:cubicBezTo>
                    <a:pt x="294" y="46"/>
                    <a:pt x="305" y="80"/>
                    <a:pt x="291" y="108"/>
                  </a:cubicBezTo>
                  <a:moveTo>
                    <a:pt x="85" y="45"/>
                  </a:moveTo>
                  <a:cubicBezTo>
                    <a:pt x="105" y="34"/>
                    <a:pt x="125" y="29"/>
                    <a:pt x="145" y="29"/>
                  </a:cubicBezTo>
                  <a:cubicBezTo>
                    <a:pt x="168" y="29"/>
                    <a:pt x="190" y="35"/>
                    <a:pt x="212" y="48"/>
                  </a:cubicBezTo>
                  <a:cubicBezTo>
                    <a:pt x="243" y="66"/>
                    <a:pt x="262" y="92"/>
                    <a:pt x="257" y="131"/>
                  </a:cubicBezTo>
                  <a:cubicBezTo>
                    <a:pt x="245" y="95"/>
                    <a:pt x="223" y="70"/>
                    <a:pt x="189" y="55"/>
                  </a:cubicBezTo>
                  <a:cubicBezTo>
                    <a:pt x="168" y="45"/>
                    <a:pt x="146" y="41"/>
                    <a:pt x="124" y="41"/>
                  </a:cubicBezTo>
                  <a:cubicBezTo>
                    <a:pt x="111" y="41"/>
                    <a:pt x="98" y="42"/>
                    <a:pt x="85" y="45"/>
                  </a:cubicBezTo>
                  <a:moveTo>
                    <a:pt x="269" y="119"/>
                  </a:moveTo>
                  <a:cubicBezTo>
                    <a:pt x="252" y="47"/>
                    <a:pt x="202" y="26"/>
                    <a:pt x="138" y="20"/>
                  </a:cubicBezTo>
                  <a:cubicBezTo>
                    <a:pt x="146" y="18"/>
                    <a:pt x="155" y="17"/>
                    <a:pt x="164" y="17"/>
                  </a:cubicBezTo>
                  <a:cubicBezTo>
                    <a:pt x="196" y="17"/>
                    <a:pt x="229" y="30"/>
                    <a:pt x="250" y="53"/>
                  </a:cubicBezTo>
                  <a:cubicBezTo>
                    <a:pt x="266" y="70"/>
                    <a:pt x="275" y="91"/>
                    <a:pt x="269" y="119"/>
                  </a:cubicBezTo>
                  <a:moveTo>
                    <a:pt x="279" y="112"/>
                  </a:moveTo>
                  <a:cubicBezTo>
                    <a:pt x="278" y="57"/>
                    <a:pt x="246" y="32"/>
                    <a:pt x="205" y="14"/>
                  </a:cubicBezTo>
                  <a:cubicBezTo>
                    <a:pt x="257" y="22"/>
                    <a:pt x="294" y="67"/>
                    <a:pt x="279" y="112"/>
                  </a:cubicBezTo>
                  <a:moveTo>
                    <a:pt x="194" y="0"/>
                  </a:moveTo>
                  <a:cubicBezTo>
                    <a:pt x="125" y="0"/>
                    <a:pt x="56" y="38"/>
                    <a:pt x="12" y="118"/>
                  </a:cubicBezTo>
                  <a:cubicBezTo>
                    <a:pt x="1" y="138"/>
                    <a:pt x="0" y="158"/>
                    <a:pt x="6" y="180"/>
                  </a:cubicBezTo>
                  <a:cubicBezTo>
                    <a:pt x="9" y="191"/>
                    <a:pt x="8" y="203"/>
                    <a:pt x="11" y="213"/>
                  </a:cubicBezTo>
                  <a:cubicBezTo>
                    <a:pt x="13" y="221"/>
                    <a:pt x="17" y="231"/>
                    <a:pt x="22" y="234"/>
                  </a:cubicBezTo>
                  <a:cubicBezTo>
                    <a:pt x="32" y="239"/>
                    <a:pt x="41" y="239"/>
                    <a:pt x="43" y="253"/>
                  </a:cubicBezTo>
                  <a:cubicBezTo>
                    <a:pt x="44" y="256"/>
                    <a:pt x="52" y="259"/>
                    <a:pt x="57" y="261"/>
                  </a:cubicBezTo>
                  <a:cubicBezTo>
                    <a:pt x="64" y="264"/>
                    <a:pt x="74" y="264"/>
                    <a:pt x="78" y="269"/>
                  </a:cubicBezTo>
                  <a:cubicBezTo>
                    <a:pt x="86" y="279"/>
                    <a:pt x="95" y="283"/>
                    <a:pt x="105" y="283"/>
                  </a:cubicBezTo>
                  <a:cubicBezTo>
                    <a:pt x="111" y="283"/>
                    <a:pt x="118" y="281"/>
                    <a:pt x="125" y="279"/>
                  </a:cubicBezTo>
                  <a:cubicBezTo>
                    <a:pt x="130" y="297"/>
                    <a:pt x="141" y="306"/>
                    <a:pt x="155" y="306"/>
                  </a:cubicBezTo>
                  <a:cubicBezTo>
                    <a:pt x="164" y="306"/>
                    <a:pt x="175" y="302"/>
                    <a:pt x="186" y="293"/>
                  </a:cubicBezTo>
                  <a:cubicBezTo>
                    <a:pt x="192" y="298"/>
                    <a:pt x="197" y="305"/>
                    <a:pt x="202" y="306"/>
                  </a:cubicBezTo>
                  <a:cubicBezTo>
                    <a:pt x="212" y="307"/>
                    <a:pt x="223" y="307"/>
                    <a:pt x="233" y="307"/>
                  </a:cubicBezTo>
                  <a:cubicBezTo>
                    <a:pt x="237" y="307"/>
                    <a:pt x="241" y="307"/>
                    <a:pt x="246" y="307"/>
                  </a:cubicBezTo>
                  <a:cubicBezTo>
                    <a:pt x="250" y="307"/>
                    <a:pt x="254" y="307"/>
                    <a:pt x="259" y="307"/>
                  </a:cubicBezTo>
                  <a:cubicBezTo>
                    <a:pt x="260" y="307"/>
                    <a:pt x="261" y="307"/>
                    <a:pt x="263" y="307"/>
                  </a:cubicBezTo>
                  <a:cubicBezTo>
                    <a:pt x="263" y="307"/>
                    <a:pt x="263" y="307"/>
                    <a:pt x="263" y="307"/>
                  </a:cubicBezTo>
                  <a:cubicBezTo>
                    <a:pt x="264" y="307"/>
                    <a:pt x="266" y="307"/>
                    <a:pt x="267" y="307"/>
                  </a:cubicBezTo>
                  <a:cubicBezTo>
                    <a:pt x="269" y="306"/>
                    <a:pt x="270" y="306"/>
                    <a:pt x="272" y="306"/>
                  </a:cubicBezTo>
                  <a:cubicBezTo>
                    <a:pt x="274" y="306"/>
                    <a:pt x="276" y="307"/>
                    <a:pt x="278" y="307"/>
                  </a:cubicBezTo>
                  <a:cubicBezTo>
                    <a:pt x="286" y="311"/>
                    <a:pt x="294" y="313"/>
                    <a:pt x="302" y="313"/>
                  </a:cubicBezTo>
                  <a:cubicBezTo>
                    <a:pt x="311" y="313"/>
                    <a:pt x="318" y="310"/>
                    <a:pt x="324" y="302"/>
                  </a:cubicBezTo>
                  <a:cubicBezTo>
                    <a:pt x="337" y="304"/>
                    <a:pt x="349" y="306"/>
                    <a:pt x="359" y="306"/>
                  </a:cubicBezTo>
                  <a:cubicBezTo>
                    <a:pt x="362" y="306"/>
                    <a:pt x="364" y="306"/>
                    <a:pt x="366" y="306"/>
                  </a:cubicBezTo>
                  <a:cubicBezTo>
                    <a:pt x="382" y="304"/>
                    <a:pt x="393" y="284"/>
                    <a:pt x="385" y="277"/>
                  </a:cubicBezTo>
                  <a:cubicBezTo>
                    <a:pt x="374" y="268"/>
                    <a:pt x="362" y="261"/>
                    <a:pt x="350" y="253"/>
                  </a:cubicBezTo>
                  <a:cubicBezTo>
                    <a:pt x="339" y="245"/>
                    <a:pt x="326" y="239"/>
                    <a:pt x="319" y="228"/>
                  </a:cubicBezTo>
                  <a:cubicBezTo>
                    <a:pt x="314" y="220"/>
                    <a:pt x="308" y="214"/>
                    <a:pt x="302" y="209"/>
                  </a:cubicBezTo>
                  <a:cubicBezTo>
                    <a:pt x="292" y="216"/>
                    <a:pt x="285" y="220"/>
                    <a:pt x="278" y="220"/>
                  </a:cubicBezTo>
                  <a:cubicBezTo>
                    <a:pt x="271" y="220"/>
                    <a:pt x="265" y="216"/>
                    <a:pt x="257" y="209"/>
                  </a:cubicBezTo>
                  <a:cubicBezTo>
                    <a:pt x="257" y="206"/>
                    <a:pt x="257" y="204"/>
                    <a:pt x="257" y="202"/>
                  </a:cubicBezTo>
                  <a:cubicBezTo>
                    <a:pt x="270" y="204"/>
                    <a:pt x="283" y="206"/>
                    <a:pt x="301" y="208"/>
                  </a:cubicBezTo>
                  <a:cubicBezTo>
                    <a:pt x="293" y="201"/>
                    <a:pt x="282" y="197"/>
                    <a:pt x="270" y="197"/>
                  </a:cubicBezTo>
                  <a:cubicBezTo>
                    <a:pt x="266" y="197"/>
                    <a:pt x="262" y="197"/>
                    <a:pt x="258" y="198"/>
                  </a:cubicBezTo>
                  <a:cubicBezTo>
                    <a:pt x="257" y="198"/>
                    <a:pt x="257" y="198"/>
                    <a:pt x="256" y="198"/>
                  </a:cubicBezTo>
                  <a:cubicBezTo>
                    <a:pt x="253" y="198"/>
                    <a:pt x="250" y="197"/>
                    <a:pt x="246" y="197"/>
                  </a:cubicBezTo>
                  <a:cubicBezTo>
                    <a:pt x="246" y="193"/>
                    <a:pt x="246" y="191"/>
                    <a:pt x="247" y="189"/>
                  </a:cubicBezTo>
                  <a:cubicBezTo>
                    <a:pt x="254" y="177"/>
                    <a:pt x="264" y="172"/>
                    <a:pt x="277" y="172"/>
                  </a:cubicBezTo>
                  <a:cubicBezTo>
                    <a:pt x="283" y="172"/>
                    <a:pt x="290" y="173"/>
                    <a:pt x="298" y="176"/>
                  </a:cubicBezTo>
                  <a:cubicBezTo>
                    <a:pt x="332" y="188"/>
                    <a:pt x="366" y="204"/>
                    <a:pt x="402" y="210"/>
                  </a:cubicBezTo>
                  <a:cubicBezTo>
                    <a:pt x="407" y="211"/>
                    <a:pt x="412" y="212"/>
                    <a:pt x="417" y="212"/>
                  </a:cubicBezTo>
                  <a:cubicBezTo>
                    <a:pt x="470" y="212"/>
                    <a:pt x="513" y="163"/>
                    <a:pt x="508" y="108"/>
                  </a:cubicBezTo>
                  <a:cubicBezTo>
                    <a:pt x="506" y="80"/>
                    <a:pt x="493" y="56"/>
                    <a:pt x="467" y="43"/>
                  </a:cubicBezTo>
                  <a:cubicBezTo>
                    <a:pt x="458" y="38"/>
                    <a:pt x="448" y="36"/>
                    <a:pt x="439" y="36"/>
                  </a:cubicBezTo>
                  <a:cubicBezTo>
                    <a:pt x="415" y="36"/>
                    <a:pt x="395" y="50"/>
                    <a:pt x="392" y="71"/>
                  </a:cubicBezTo>
                  <a:cubicBezTo>
                    <a:pt x="391" y="78"/>
                    <a:pt x="396" y="85"/>
                    <a:pt x="399" y="93"/>
                  </a:cubicBezTo>
                  <a:cubicBezTo>
                    <a:pt x="405" y="90"/>
                    <a:pt x="414" y="88"/>
                    <a:pt x="418" y="83"/>
                  </a:cubicBezTo>
                  <a:cubicBezTo>
                    <a:pt x="423" y="77"/>
                    <a:pt x="428" y="74"/>
                    <a:pt x="434" y="74"/>
                  </a:cubicBezTo>
                  <a:cubicBezTo>
                    <a:pt x="436" y="74"/>
                    <a:pt x="439" y="74"/>
                    <a:pt x="443" y="76"/>
                  </a:cubicBezTo>
                  <a:cubicBezTo>
                    <a:pt x="455" y="83"/>
                    <a:pt x="460" y="105"/>
                    <a:pt x="453" y="118"/>
                  </a:cubicBezTo>
                  <a:cubicBezTo>
                    <a:pt x="449" y="125"/>
                    <a:pt x="443" y="128"/>
                    <a:pt x="437" y="128"/>
                  </a:cubicBezTo>
                  <a:cubicBezTo>
                    <a:pt x="434" y="128"/>
                    <a:pt x="430" y="127"/>
                    <a:pt x="427" y="125"/>
                  </a:cubicBezTo>
                  <a:cubicBezTo>
                    <a:pt x="416" y="118"/>
                    <a:pt x="406" y="110"/>
                    <a:pt x="396" y="102"/>
                  </a:cubicBezTo>
                  <a:cubicBezTo>
                    <a:pt x="364" y="78"/>
                    <a:pt x="335" y="52"/>
                    <a:pt x="302" y="32"/>
                  </a:cubicBezTo>
                  <a:cubicBezTo>
                    <a:pt x="268" y="11"/>
                    <a:pt x="231" y="0"/>
                    <a:pt x="194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0" name="Freeform 466">
              <a:extLst>
                <a:ext uri="{FF2B5EF4-FFF2-40B4-BE49-F238E27FC236}">
                  <a16:creationId xmlns:a16="http://schemas.microsoft.com/office/drawing/2014/main" id="{798B576A-25FD-4F45-8DBF-804281FEF4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184" y="1994281"/>
              <a:ext cx="142047" cy="204195"/>
            </a:xfrm>
            <a:custGeom>
              <a:avLst/>
              <a:gdLst>
                <a:gd name="T0" fmla="*/ 39 w 43"/>
                <a:gd name="T1" fmla="*/ 0 h 65"/>
                <a:gd name="T2" fmla="*/ 6 w 43"/>
                <a:gd name="T3" fmla="*/ 22 h 65"/>
                <a:gd name="T4" fmla="*/ 3 w 43"/>
                <a:gd name="T5" fmla="*/ 29 h 65"/>
                <a:gd name="T6" fmla="*/ 0 w 43"/>
                <a:gd name="T7" fmla="*/ 58 h 65"/>
                <a:gd name="T8" fmla="*/ 11 w 43"/>
                <a:gd name="T9" fmla="*/ 65 h 65"/>
                <a:gd name="T10" fmla="*/ 11 w 43"/>
                <a:gd name="T11" fmla="*/ 65 h 65"/>
                <a:gd name="T12" fmla="*/ 37 w 43"/>
                <a:gd name="T13" fmla="*/ 30 h 65"/>
                <a:gd name="T14" fmla="*/ 36 w 43"/>
                <a:gd name="T15" fmla="*/ 30 h 65"/>
                <a:gd name="T16" fmla="*/ 37 w 43"/>
                <a:gd name="T17" fmla="*/ 30 h 65"/>
                <a:gd name="T18" fmla="*/ 37 w 43"/>
                <a:gd name="T19" fmla="*/ 30 h 65"/>
                <a:gd name="T20" fmla="*/ 36 w 43"/>
                <a:gd name="T21" fmla="*/ 30 h 65"/>
                <a:gd name="T22" fmla="*/ 43 w 43"/>
                <a:gd name="T23" fmla="*/ 2 h 65"/>
                <a:gd name="T24" fmla="*/ 39 w 43"/>
                <a:gd name="T25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65">
                  <a:moveTo>
                    <a:pt x="39" y="0"/>
                  </a:moveTo>
                  <a:cubicBezTo>
                    <a:pt x="28" y="7"/>
                    <a:pt x="17" y="14"/>
                    <a:pt x="6" y="22"/>
                  </a:cubicBezTo>
                  <a:cubicBezTo>
                    <a:pt x="5" y="24"/>
                    <a:pt x="4" y="26"/>
                    <a:pt x="3" y="29"/>
                  </a:cubicBezTo>
                  <a:cubicBezTo>
                    <a:pt x="2" y="38"/>
                    <a:pt x="1" y="48"/>
                    <a:pt x="0" y="58"/>
                  </a:cubicBezTo>
                  <a:cubicBezTo>
                    <a:pt x="4" y="60"/>
                    <a:pt x="7" y="63"/>
                    <a:pt x="11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20" y="53"/>
                    <a:pt x="28" y="41"/>
                    <a:pt x="37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9" y="21"/>
                    <a:pt x="41" y="11"/>
                    <a:pt x="43" y="2"/>
                  </a:cubicBezTo>
                  <a:cubicBezTo>
                    <a:pt x="42" y="1"/>
                    <a:pt x="41" y="1"/>
                    <a:pt x="39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1" name="Freeform 467">
              <a:extLst>
                <a:ext uri="{FF2B5EF4-FFF2-40B4-BE49-F238E27FC236}">
                  <a16:creationId xmlns:a16="http://schemas.microsoft.com/office/drawing/2014/main" id="{4CA0F279-38B7-4B9B-9A56-05F6AE2CAA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5578" y="2340518"/>
              <a:ext cx="186439" cy="124291"/>
            </a:xfrm>
            <a:custGeom>
              <a:avLst/>
              <a:gdLst>
                <a:gd name="T0" fmla="*/ 45 w 61"/>
                <a:gd name="T1" fmla="*/ 0 h 40"/>
                <a:gd name="T2" fmla="*/ 0 w 61"/>
                <a:gd name="T3" fmla="*/ 40 h 40"/>
                <a:gd name="T4" fmla="*/ 56 w 61"/>
                <a:gd name="T5" fmla="*/ 17 h 40"/>
                <a:gd name="T6" fmla="*/ 61 w 61"/>
                <a:gd name="T7" fmla="*/ 4 h 40"/>
                <a:gd name="T8" fmla="*/ 50 w 61"/>
                <a:gd name="T9" fmla="*/ 0 h 40"/>
                <a:gd name="T10" fmla="*/ 45 w 61"/>
                <a:gd name="T1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40">
                  <a:moveTo>
                    <a:pt x="45" y="0"/>
                  </a:moveTo>
                  <a:cubicBezTo>
                    <a:pt x="25" y="0"/>
                    <a:pt x="11" y="12"/>
                    <a:pt x="0" y="40"/>
                  </a:cubicBezTo>
                  <a:cubicBezTo>
                    <a:pt x="22" y="31"/>
                    <a:pt x="39" y="25"/>
                    <a:pt x="56" y="17"/>
                  </a:cubicBezTo>
                  <a:cubicBezTo>
                    <a:pt x="59" y="16"/>
                    <a:pt x="60" y="9"/>
                    <a:pt x="61" y="4"/>
                  </a:cubicBezTo>
                  <a:cubicBezTo>
                    <a:pt x="58" y="3"/>
                    <a:pt x="54" y="0"/>
                    <a:pt x="50" y="0"/>
                  </a:cubicBezTo>
                  <a:cubicBezTo>
                    <a:pt x="48" y="0"/>
                    <a:pt x="47" y="0"/>
                    <a:pt x="45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2" name="Freeform 468">
              <a:extLst>
                <a:ext uri="{FF2B5EF4-FFF2-40B4-BE49-F238E27FC236}">
                  <a16:creationId xmlns:a16="http://schemas.microsoft.com/office/drawing/2014/main" id="{DAC762C6-BC46-43DA-87EE-E34107A009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92113" y="1869990"/>
              <a:ext cx="115416" cy="213070"/>
            </a:xfrm>
            <a:custGeom>
              <a:avLst/>
              <a:gdLst>
                <a:gd name="T0" fmla="*/ 24 w 36"/>
                <a:gd name="T1" fmla="*/ 65 h 66"/>
                <a:gd name="T2" fmla="*/ 24 w 36"/>
                <a:gd name="T3" fmla="*/ 65 h 66"/>
                <a:gd name="T4" fmla="*/ 24 w 36"/>
                <a:gd name="T5" fmla="*/ 65 h 66"/>
                <a:gd name="T6" fmla="*/ 25 w 36"/>
                <a:gd name="T7" fmla="*/ 66 h 66"/>
                <a:gd name="T8" fmla="*/ 24 w 36"/>
                <a:gd name="T9" fmla="*/ 65 h 66"/>
                <a:gd name="T10" fmla="*/ 26 w 36"/>
                <a:gd name="T11" fmla="*/ 0 h 66"/>
                <a:gd name="T12" fmla="*/ 23 w 36"/>
                <a:gd name="T13" fmla="*/ 2 h 66"/>
                <a:gd name="T14" fmla="*/ 23 w 36"/>
                <a:gd name="T15" fmla="*/ 25 h 66"/>
                <a:gd name="T16" fmla="*/ 6 w 36"/>
                <a:gd name="T17" fmla="*/ 13 h 66"/>
                <a:gd name="T18" fmla="*/ 24 w 36"/>
                <a:gd name="T19" fmla="*/ 65 h 66"/>
                <a:gd name="T20" fmla="*/ 33 w 36"/>
                <a:gd name="T21" fmla="*/ 58 h 66"/>
                <a:gd name="T22" fmla="*/ 35 w 36"/>
                <a:gd name="T23" fmla="*/ 14 h 66"/>
                <a:gd name="T24" fmla="*/ 26 w 36"/>
                <a:gd name="T2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66">
                  <a:moveTo>
                    <a:pt x="24" y="65"/>
                  </a:moveTo>
                  <a:cubicBezTo>
                    <a:pt x="24" y="65"/>
                    <a:pt x="24" y="65"/>
                    <a:pt x="24" y="65"/>
                  </a:cubicBezTo>
                  <a:cubicBezTo>
                    <a:pt x="24" y="65"/>
                    <a:pt x="24" y="65"/>
                    <a:pt x="24" y="65"/>
                  </a:cubicBezTo>
                  <a:cubicBezTo>
                    <a:pt x="25" y="66"/>
                    <a:pt x="25" y="66"/>
                    <a:pt x="25" y="66"/>
                  </a:cubicBezTo>
                  <a:cubicBezTo>
                    <a:pt x="24" y="66"/>
                    <a:pt x="24" y="65"/>
                    <a:pt x="24" y="65"/>
                  </a:cubicBezTo>
                  <a:moveTo>
                    <a:pt x="26" y="0"/>
                  </a:moveTo>
                  <a:cubicBezTo>
                    <a:pt x="25" y="1"/>
                    <a:pt x="24" y="1"/>
                    <a:pt x="23" y="2"/>
                  </a:cubicBezTo>
                  <a:cubicBezTo>
                    <a:pt x="23" y="9"/>
                    <a:pt x="23" y="16"/>
                    <a:pt x="23" y="25"/>
                  </a:cubicBezTo>
                  <a:cubicBezTo>
                    <a:pt x="17" y="20"/>
                    <a:pt x="12" y="17"/>
                    <a:pt x="6" y="13"/>
                  </a:cubicBezTo>
                  <a:cubicBezTo>
                    <a:pt x="0" y="36"/>
                    <a:pt x="16" y="49"/>
                    <a:pt x="24" y="65"/>
                  </a:cubicBezTo>
                  <a:cubicBezTo>
                    <a:pt x="27" y="63"/>
                    <a:pt x="33" y="60"/>
                    <a:pt x="33" y="58"/>
                  </a:cubicBezTo>
                  <a:cubicBezTo>
                    <a:pt x="35" y="43"/>
                    <a:pt x="36" y="29"/>
                    <a:pt x="35" y="14"/>
                  </a:cubicBezTo>
                  <a:cubicBezTo>
                    <a:pt x="35" y="9"/>
                    <a:pt x="29" y="5"/>
                    <a:pt x="26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3" name="Freeform 469">
              <a:extLst>
                <a:ext uri="{FF2B5EF4-FFF2-40B4-BE49-F238E27FC236}">
                  <a16:creationId xmlns:a16="http://schemas.microsoft.com/office/drawing/2014/main" id="{C4D1A195-3D85-41E6-9DAF-6F1F1894A4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8942" y="2038668"/>
              <a:ext cx="142047" cy="133172"/>
            </a:xfrm>
            <a:custGeom>
              <a:avLst/>
              <a:gdLst>
                <a:gd name="T0" fmla="*/ 12 w 45"/>
                <a:gd name="T1" fmla="*/ 0 h 41"/>
                <a:gd name="T2" fmla="*/ 0 w 45"/>
                <a:gd name="T3" fmla="*/ 1 h 41"/>
                <a:gd name="T4" fmla="*/ 40 w 45"/>
                <a:gd name="T5" fmla="*/ 41 h 41"/>
                <a:gd name="T6" fmla="*/ 45 w 45"/>
                <a:gd name="T7" fmla="*/ 41 h 41"/>
                <a:gd name="T8" fmla="*/ 12 w 45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1">
                  <a:moveTo>
                    <a:pt x="12" y="0"/>
                  </a:moveTo>
                  <a:cubicBezTo>
                    <a:pt x="8" y="0"/>
                    <a:pt x="4" y="0"/>
                    <a:pt x="0" y="1"/>
                  </a:cubicBezTo>
                  <a:cubicBezTo>
                    <a:pt x="13" y="15"/>
                    <a:pt x="14" y="41"/>
                    <a:pt x="40" y="41"/>
                  </a:cubicBezTo>
                  <a:cubicBezTo>
                    <a:pt x="42" y="41"/>
                    <a:pt x="43" y="41"/>
                    <a:pt x="45" y="41"/>
                  </a:cubicBezTo>
                  <a:cubicBezTo>
                    <a:pt x="44" y="14"/>
                    <a:pt x="32" y="0"/>
                    <a:pt x="12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4" name="Freeform 470">
              <a:extLst>
                <a:ext uri="{FF2B5EF4-FFF2-40B4-BE49-F238E27FC236}">
                  <a16:creationId xmlns:a16="http://schemas.microsoft.com/office/drawing/2014/main" id="{37DD21CF-5540-4B01-BA7B-AFAE199946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7822" y="2198471"/>
              <a:ext cx="177559" cy="106535"/>
            </a:xfrm>
            <a:custGeom>
              <a:avLst/>
              <a:gdLst>
                <a:gd name="T0" fmla="*/ 20 w 54"/>
                <a:gd name="T1" fmla="*/ 0 h 36"/>
                <a:gd name="T2" fmla="*/ 0 w 54"/>
                <a:gd name="T3" fmla="*/ 4 h 36"/>
                <a:gd name="T4" fmla="*/ 33 w 54"/>
                <a:gd name="T5" fmla="*/ 32 h 36"/>
                <a:gd name="T6" fmla="*/ 52 w 54"/>
                <a:gd name="T7" fmla="*/ 36 h 36"/>
                <a:gd name="T8" fmla="*/ 54 w 54"/>
                <a:gd name="T9" fmla="*/ 18 h 36"/>
                <a:gd name="T10" fmla="*/ 54 w 54"/>
                <a:gd name="T11" fmla="*/ 19 h 36"/>
                <a:gd name="T12" fmla="*/ 54 w 54"/>
                <a:gd name="T13" fmla="*/ 19 h 36"/>
                <a:gd name="T14" fmla="*/ 54 w 54"/>
                <a:gd name="T15" fmla="*/ 18 h 36"/>
                <a:gd name="T16" fmla="*/ 54 w 54"/>
                <a:gd name="T17" fmla="*/ 18 h 36"/>
                <a:gd name="T18" fmla="*/ 20 w 54"/>
                <a:gd name="T1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" h="36">
                  <a:moveTo>
                    <a:pt x="20" y="0"/>
                  </a:moveTo>
                  <a:cubicBezTo>
                    <a:pt x="14" y="0"/>
                    <a:pt x="7" y="1"/>
                    <a:pt x="0" y="4"/>
                  </a:cubicBezTo>
                  <a:cubicBezTo>
                    <a:pt x="13" y="15"/>
                    <a:pt x="22" y="24"/>
                    <a:pt x="33" y="32"/>
                  </a:cubicBezTo>
                  <a:cubicBezTo>
                    <a:pt x="38" y="35"/>
                    <a:pt x="46" y="34"/>
                    <a:pt x="52" y="36"/>
                  </a:cubicBezTo>
                  <a:cubicBezTo>
                    <a:pt x="53" y="30"/>
                    <a:pt x="53" y="24"/>
                    <a:pt x="54" y="18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45" y="7"/>
                    <a:pt x="35" y="0"/>
                    <a:pt x="2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5" name="Freeform 471">
              <a:extLst>
                <a:ext uri="{FF2B5EF4-FFF2-40B4-BE49-F238E27FC236}">
                  <a16:creationId xmlns:a16="http://schemas.microsoft.com/office/drawing/2014/main" id="{8A19A900-53C1-4964-ABFD-AA0E8C9D89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2940" y="2127448"/>
              <a:ext cx="150928" cy="124291"/>
            </a:xfrm>
            <a:custGeom>
              <a:avLst/>
              <a:gdLst>
                <a:gd name="T0" fmla="*/ 48 w 48"/>
                <a:gd name="T1" fmla="*/ 0 h 40"/>
                <a:gd name="T2" fmla="*/ 6 w 48"/>
                <a:gd name="T3" fmla="*/ 22 h 40"/>
                <a:gd name="T4" fmla="*/ 6 w 48"/>
                <a:gd name="T5" fmla="*/ 22 h 40"/>
                <a:gd name="T6" fmla="*/ 4 w 48"/>
                <a:gd name="T7" fmla="*/ 24 h 40"/>
                <a:gd name="T8" fmla="*/ 0 w 48"/>
                <a:gd name="T9" fmla="*/ 37 h 40"/>
                <a:gd name="T10" fmla="*/ 11 w 48"/>
                <a:gd name="T11" fmla="*/ 40 h 40"/>
                <a:gd name="T12" fmla="*/ 12 w 48"/>
                <a:gd name="T13" fmla="*/ 40 h 40"/>
                <a:gd name="T14" fmla="*/ 48 w 48"/>
                <a:gd name="T1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40">
                  <a:moveTo>
                    <a:pt x="48" y="0"/>
                  </a:moveTo>
                  <a:cubicBezTo>
                    <a:pt x="32" y="8"/>
                    <a:pt x="19" y="15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5" y="23"/>
                    <a:pt x="5" y="23"/>
                    <a:pt x="4" y="24"/>
                  </a:cubicBezTo>
                  <a:cubicBezTo>
                    <a:pt x="1" y="25"/>
                    <a:pt x="0" y="32"/>
                    <a:pt x="0" y="37"/>
                  </a:cubicBezTo>
                  <a:cubicBezTo>
                    <a:pt x="0" y="38"/>
                    <a:pt x="7" y="40"/>
                    <a:pt x="11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32" y="40"/>
                    <a:pt x="44" y="28"/>
                    <a:pt x="48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6" name="Freeform 472">
              <a:extLst>
                <a:ext uri="{FF2B5EF4-FFF2-40B4-BE49-F238E27FC236}">
                  <a16:creationId xmlns:a16="http://schemas.microsoft.com/office/drawing/2014/main" id="{A7E5086B-4E1A-400D-B99B-8353421A0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9571" y="2349399"/>
              <a:ext cx="168684" cy="124291"/>
            </a:xfrm>
            <a:custGeom>
              <a:avLst/>
              <a:gdLst>
                <a:gd name="T0" fmla="*/ 1 w 53"/>
                <a:gd name="T1" fmla="*/ 0 h 37"/>
                <a:gd name="T2" fmla="*/ 0 w 53"/>
                <a:gd name="T3" fmla="*/ 0 h 37"/>
                <a:gd name="T4" fmla="*/ 41 w 53"/>
                <a:gd name="T5" fmla="*/ 37 h 37"/>
                <a:gd name="T6" fmla="*/ 53 w 53"/>
                <a:gd name="T7" fmla="*/ 36 h 37"/>
                <a:gd name="T8" fmla="*/ 1 w 53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7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9" y="26"/>
                    <a:pt x="21" y="37"/>
                    <a:pt x="41" y="37"/>
                  </a:cubicBezTo>
                  <a:cubicBezTo>
                    <a:pt x="45" y="37"/>
                    <a:pt x="49" y="36"/>
                    <a:pt x="53" y="36"/>
                  </a:cubicBezTo>
                  <a:cubicBezTo>
                    <a:pt x="38" y="20"/>
                    <a:pt x="28" y="0"/>
                    <a:pt x="1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7" name="Freeform 473">
              <a:extLst>
                <a:ext uri="{FF2B5EF4-FFF2-40B4-BE49-F238E27FC236}">
                  <a16:creationId xmlns:a16="http://schemas.microsoft.com/office/drawing/2014/main" id="{B304E963-CA7A-4DA4-A1D2-FDE244703DC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7524" y="2056424"/>
              <a:ext cx="97660" cy="204195"/>
            </a:xfrm>
            <a:custGeom>
              <a:avLst/>
              <a:gdLst>
                <a:gd name="T0" fmla="*/ 5 w 32"/>
                <a:gd name="T1" fmla="*/ 0 h 63"/>
                <a:gd name="T2" fmla="*/ 16 w 32"/>
                <a:gd name="T3" fmla="*/ 63 h 63"/>
                <a:gd name="T4" fmla="*/ 5 w 32"/>
                <a:gd name="T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63">
                  <a:moveTo>
                    <a:pt x="5" y="0"/>
                  </a:moveTo>
                  <a:cubicBezTo>
                    <a:pt x="2" y="23"/>
                    <a:pt x="0" y="44"/>
                    <a:pt x="16" y="63"/>
                  </a:cubicBezTo>
                  <a:cubicBezTo>
                    <a:pt x="32" y="43"/>
                    <a:pt x="27" y="18"/>
                    <a:pt x="5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8" name="Freeform 474">
              <a:extLst>
                <a:ext uri="{FF2B5EF4-FFF2-40B4-BE49-F238E27FC236}">
                  <a16:creationId xmlns:a16="http://schemas.microsoft.com/office/drawing/2014/main" id="{8F8E250C-33EC-43CC-A836-28290C803ED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92113" y="2056424"/>
              <a:ext cx="106535" cy="124291"/>
            </a:xfrm>
            <a:custGeom>
              <a:avLst/>
              <a:gdLst>
                <a:gd name="T0" fmla="*/ 24 w 34"/>
                <a:gd name="T1" fmla="*/ 8 h 39"/>
                <a:gd name="T2" fmla="*/ 24 w 34"/>
                <a:gd name="T3" fmla="*/ 9 h 39"/>
                <a:gd name="T4" fmla="*/ 25 w 34"/>
                <a:gd name="T5" fmla="*/ 9 h 39"/>
                <a:gd name="T6" fmla="*/ 24 w 34"/>
                <a:gd name="T7" fmla="*/ 8 h 39"/>
                <a:gd name="T8" fmla="*/ 4 w 34"/>
                <a:gd name="T9" fmla="*/ 0 h 39"/>
                <a:gd name="T10" fmla="*/ 0 w 34"/>
                <a:gd name="T11" fmla="*/ 5 h 39"/>
                <a:gd name="T12" fmla="*/ 27 w 34"/>
                <a:gd name="T13" fmla="*/ 39 h 39"/>
                <a:gd name="T14" fmla="*/ 34 w 34"/>
                <a:gd name="T15" fmla="*/ 35 h 39"/>
                <a:gd name="T16" fmla="*/ 24 w 34"/>
                <a:gd name="T17" fmla="*/ 9 h 39"/>
                <a:gd name="T18" fmla="*/ 4 w 34"/>
                <a:gd name="T1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9">
                  <a:moveTo>
                    <a:pt x="24" y="8"/>
                  </a:moveTo>
                  <a:cubicBezTo>
                    <a:pt x="24" y="8"/>
                    <a:pt x="24" y="9"/>
                    <a:pt x="24" y="9"/>
                  </a:cubicBezTo>
                  <a:cubicBezTo>
                    <a:pt x="24" y="9"/>
                    <a:pt x="24" y="9"/>
                    <a:pt x="25" y="9"/>
                  </a:cubicBezTo>
                  <a:cubicBezTo>
                    <a:pt x="24" y="8"/>
                    <a:pt x="24" y="8"/>
                    <a:pt x="24" y="8"/>
                  </a:cubicBezTo>
                  <a:moveTo>
                    <a:pt x="4" y="0"/>
                  </a:moveTo>
                  <a:cubicBezTo>
                    <a:pt x="2" y="2"/>
                    <a:pt x="1" y="4"/>
                    <a:pt x="0" y="5"/>
                  </a:cubicBezTo>
                  <a:cubicBezTo>
                    <a:pt x="9" y="17"/>
                    <a:pt x="18" y="28"/>
                    <a:pt x="27" y="39"/>
                  </a:cubicBezTo>
                  <a:cubicBezTo>
                    <a:pt x="29" y="38"/>
                    <a:pt x="31" y="36"/>
                    <a:pt x="34" y="35"/>
                  </a:cubicBezTo>
                  <a:cubicBezTo>
                    <a:pt x="31" y="26"/>
                    <a:pt x="27" y="18"/>
                    <a:pt x="24" y="9"/>
                  </a:cubicBezTo>
                  <a:cubicBezTo>
                    <a:pt x="17" y="6"/>
                    <a:pt x="10" y="3"/>
                    <a:pt x="4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9" name="Freeform 475">
              <a:extLst>
                <a:ext uri="{FF2B5EF4-FFF2-40B4-BE49-F238E27FC236}">
                  <a16:creationId xmlns:a16="http://schemas.microsoft.com/office/drawing/2014/main" id="{3F13D5F7-0ACB-4210-84A5-F7B79946FD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20594" y="2003157"/>
              <a:ext cx="106535" cy="124291"/>
            </a:xfrm>
            <a:custGeom>
              <a:avLst/>
              <a:gdLst>
                <a:gd name="T0" fmla="*/ 1 w 33"/>
                <a:gd name="T1" fmla="*/ 25 h 38"/>
                <a:gd name="T2" fmla="*/ 1 w 33"/>
                <a:gd name="T3" fmla="*/ 26 h 38"/>
                <a:gd name="T4" fmla="*/ 0 w 33"/>
                <a:gd name="T5" fmla="*/ 26 h 38"/>
                <a:gd name="T6" fmla="*/ 1 w 33"/>
                <a:gd name="T7" fmla="*/ 26 h 38"/>
                <a:gd name="T8" fmla="*/ 1 w 33"/>
                <a:gd name="T9" fmla="*/ 26 h 38"/>
                <a:gd name="T10" fmla="*/ 1 w 33"/>
                <a:gd name="T11" fmla="*/ 25 h 38"/>
                <a:gd name="T12" fmla="*/ 33 w 33"/>
                <a:gd name="T13" fmla="*/ 0 h 38"/>
                <a:gd name="T14" fmla="*/ 1 w 33"/>
                <a:gd name="T15" fmla="*/ 26 h 38"/>
                <a:gd name="T16" fmla="*/ 2 w 33"/>
                <a:gd name="T17" fmla="*/ 38 h 38"/>
                <a:gd name="T18" fmla="*/ 33 w 33"/>
                <a:gd name="T1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38">
                  <a:moveTo>
                    <a:pt x="1" y="25"/>
                  </a:moveTo>
                  <a:cubicBezTo>
                    <a:pt x="1" y="26"/>
                    <a:pt x="1" y="26"/>
                    <a:pt x="1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5"/>
                    <a:pt x="1" y="25"/>
                    <a:pt x="1" y="25"/>
                  </a:cubicBezTo>
                  <a:moveTo>
                    <a:pt x="33" y="0"/>
                  </a:moveTo>
                  <a:cubicBezTo>
                    <a:pt x="20" y="10"/>
                    <a:pt x="10" y="18"/>
                    <a:pt x="1" y="26"/>
                  </a:cubicBezTo>
                  <a:cubicBezTo>
                    <a:pt x="1" y="29"/>
                    <a:pt x="2" y="34"/>
                    <a:pt x="2" y="38"/>
                  </a:cubicBezTo>
                  <a:cubicBezTo>
                    <a:pt x="24" y="33"/>
                    <a:pt x="29" y="27"/>
                    <a:pt x="33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0" name="Freeform 476">
              <a:extLst>
                <a:ext uri="{FF2B5EF4-FFF2-40B4-BE49-F238E27FC236}">
                  <a16:creationId xmlns:a16="http://schemas.microsoft.com/office/drawing/2014/main" id="{37DC3B6B-7048-4741-8095-0AE58380D2C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6207" y="2278375"/>
              <a:ext cx="133172" cy="62148"/>
            </a:xfrm>
            <a:custGeom>
              <a:avLst/>
              <a:gdLst>
                <a:gd name="T0" fmla="*/ 0 w 41"/>
                <a:gd name="T1" fmla="*/ 0 h 21"/>
                <a:gd name="T2" fmla="*/ 20 w 41"/>
                <a:gd name="T3" fmla="*/ 21 h 21"/>
                <a:gd name="T4" fmla="*/ 41 w 41"/>
                <a:gd name="T5" fmla="*/ 15 h 21"/>
                <a:gd name="T6" fmla="*/ 0 w 41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21">
                  <a:moveTo>
                    <a:pt x="0" y="0"/>
                  </a:moveTo>
                  <a:cubicBezTo>
                    <a:pt x="5" y="14"/>
                    <a:pt x="11" y="21"/>
                    <a:pt x="20" y="21"/>
                  </a:cubicBezTo>
                  <a:cubicBezTo>
                    <a:pt x="26" y="21"/>
                    <a:pt x="32" y="19"/>
                    <a:pt x="41" y="15"/>
                  </a:cubicBezTo>
                  <a:cubicBezTo>
                    <a:pt x="27" y="10"/>
                    <a:pt x="14" y="5"/>
                    <a:pt x="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1" name="Freeform 477">
              <a:extLst>
                <a:ext uri="{FF2B5EF4-FFF2-40B4-BE49-F238E27FC236}">
                  <a16:creationId xmlns:a16="http://schemas.microsoft.com/office/drawing/2014/main" id="{51C14F80-8DD5-4D1E-B6A1-3B7658855E2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9672" y="1949889"/>
              <a:ext cx="62148" cy="150928"/>
            </a:xfrm>
            <a:custGeom>
              <a:avLst/>
              <a:gdLst>
                <a:gd name="T0" fmla="*/ 12 w 19"/>
                <a:gd name="T1" fmla="*/ 0 h 47"/>
                <a:gd name="T2" fmla="*/ 0 w 19"/>
                <a:gd name="T3" fmla="*/ 47 h 47"/>
                <a:gd name="T4" fmla="*/ 16 w 19"/>
                <a:gd name="T5" fmla="*/ 41 h 47"/>
                <a:gd name="T6" fmla="*/ 19 w 19"/>
                <a:gd name="T7" fmla="*/ 34 h 47"/>
                <a:gd name="T8" fmla="*/ 19 w 19"/>
                <a:gd name="T9" fmla="*/ 1 h 47"/>
                <a:gd name="T10" fmla="*/ 12 w 19"/>
                <a:gd name="T1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47">
                  <a:moveTo>
                    <a:pt x="12" y="0"/>
                  </a:moveTo>
                  <a:cubicBezTo>
                    <a:pt x="8" y="15"/>
                    <a:pt x="4" y="29"/>
                    <a:pt x="0" y="47"/>
                  </a:cubicBezTo>
                  <a:cubicBezTo>
                    <a:pt x="9" y="43"/>
                    <a:pt x="13" y="42"/>
                    <a:pt x="16" y="41"/>
                  </a:cubicBezTo>
                  <a:cubicBezTo>
                    <a:pt x="17" y="38"/>
                    <a:pt x="18" y="36"/>
                    <a:pt x="19" y="34"/>
                  </a:cubicBezTo>
                  <a:cubicBezTo>
                    <a:pt x="19" y="23"/>
                    <a:pt x="19" y="12"/>
                    <a:pt x="19" y="1"/>
                  </a:cubicBezTo>
                  <a:cubicBezTo>
                    <a:pt x="17" y="1"/>
                    <a:pt x="14" y="1"/>
                    <a:pt x="12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2" name="Freeform 478">
              <a:extLst>
                <a:ext uri="{FF2B5EF4-FFF2-40B4-BE49-F238E27FC236}">
                  <a16:creationId xmlns:a16="http://schemas.microsoft.com/office/drawing/2014/main" id="{12E360A1-41B3-4FBE-B622-6EDF0DBBCA4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9475" y="2198471"/>
              <a:ext cx="133172" cy="71023"/>
            </a:xfrm>
            <a:custGeom>
              <a:avLst/>
              <a:gdLst>
                <a:gd name="T0" fmla="*/ 41 w 43"/>
                <a:gd name="T1" fmla="*/ 0 h 22"/>
                <a:gd name="T2" fmla="*/ 0 w 43"/>
                <a:gd name="T3" fmla="*/ 16 h 22"/>
                <a:gd name="T4" fmla="*/ 18 w 43"/>
                <a:gd name="T5" fmla="*/ 22 h 22"/>
                <a:gd name="T6" fmla="*/ 43 w 43"/>
                <a:gd name="T7" fmla="*/ 7 h 22"/>
                <a:gd name="T8" fmla="*/ 41 w 43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22">
                  <a:moveTo>
                    <a:pt x="41" y="0"/>
                  </a:moveTo>
                  <a:cubicBezTo>
                    <a:pt x="27" y="5"/>
                    <a:pt x="14" y="10"/>
                    <a:pt x="0" y="16"/>
                  </a:cubicBezTo>
                  <a:cubicBezTo>
                    <a:pt x="7" y="20"/>
                    <a:pt x="13" y="22"/>
                    <a:pt x="18" y="22"/>
                  </a:cubicBezTo>
                  <a:cubicBezTo>
                    <a:pt x="29" y="22"/>
                    <a:pt x="36" y="15"/>
                    <a:pt x="43" y="7"/>
                  </a:cubicBezTo>
                  <a:cubicBezTo>
                    <a:pt x="43" y="4"/>
                    <a:pt x="42" y="2"/>
                    <a:pt x="41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3" name="Freeform 479">
              <a:extLst>
                <a:ext uri="{FF2B5EF4-FFF2-40B4-BE49-F238E27FC236}">
                  <a16:creationId xmlns:a16="http://schemas.microsoft.com/office/drawing/2014/main" id="{D64B2E34-57FE-41A3-9C58-E9CA2E4B5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4059" y="2411542"/>
              <a:ext cx="106535" cy="115416"/>
            </a:xfrm>
            <a:custGeom>
              <a:avLst/>
              <a:gdLst>
                <a:gd name="T0" fmla="*/ 0 w 32"/>
                <a:gd name="T1" fmla="*/ 0 h 37"/>
                <a:gd name="T2" fmla="*/ 32 w 32"/>
                <a:gd name="T3" fmla="*/ 37 h 37"/>
                <a:gd name="T4" fmla="*/ 0 w 32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37">
                  <a:moveTo>
                    <a:pt x="0" y="0"/>
                  </a:moveTo>
                  <a:cubicBezTo>
                    <a:pt x="0" y="24"/>
                    <a:pt x="14" y="31"/>
                    <a:pt x="32" y="37"/>
                  </a:cubicBezTo>
                  <a:cubicBezTo>
                    <a:pt x="29" y="16"/>
                    <a:pt x="17" y="8"/>
                    <a:pt x="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4" name="Freeform 480">
              <a:extLst>
                <a:ext uri="{FF2B5EF4-FFF2-40B4-BE49-F238E27FC236}">
                  <a16:creationId xmlns:a16="http://schemas.microsoft.com/office/drawing/2014/main" id="{63C5F774-B28B-40CD-8F76-06EA6B1BC7A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9043" y="2251739"/>
              <a:ext cx="142047" cy="53268"/>
            </a:xfrm>
            <a:custGeom>
              <a:avLst/>
              <a:gdLst>
                <a:gd name="T0" fmla="*/ 22 w 43"/>
                <a:gd name="T1" fmla="*/ 0 h 17"/>
                <a:gd name="T2" fmla="*/ 0 w 43"/>
                <a:gd name="T3" fmla="*/ 10 h 17"/>
                <a:gd name="T4" fmla="*/ 0 w 43"/>
                <a:gd name="T5" fmla="*/ 17 h 17"/>
                <a:gd name="T6" fmla="*/ 43 w 43"/>
                <a:gd name="T7" fmla="*/ 15 h 17"/>
                <a:gd name="T8" fmla="*/ 22 w 43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7">
                  <a:moveTo>
                    <a:pt x="22" y="0"/>
                  </a:moveTo>
                  <a:cubicBezTo>
                    <a:pt x="17" y="0"/>
                    <a:pt x="10" y="4"/>
                    <a:pt x="0" y="10"/>
                  </a:cubicBezTo>
                  <a:cubicBezTo>
                    <a:pt x="0" y="13"/>
                    <a:pt x="0" y="15"/>
                    <a:pt x="0" y="17"/>
                  </a:cubicBezTo>
                  <a:cubicBezTo>
                    <a:pt x="14" y="16"/>
                    <a:pt x="29" y="15"/>
                    <a:pt x="43" y="15"/>
                  </a:cubicBezTo>
                  <a:cubicBezTo>
                    <a:pt x="34" y="5"/>
                    <a:pt x="29" y="0"/>
                    <a:pt x="22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5" name="Freeform 481">
              <a:extLst>
                <a:ext uri="{FF2B5EF4-FFF2-40B4-BE49-F238E27FC236}">
                  <a16:creationId xmlns:a16="http://schemas.microsoft.com/office/drawing/2014/main" id="{A1F47DC2-5602-4F8A-835E-6C8F0F5EDB6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2113" y="2393786"/>
              <a:ext cx="124291" cy="133172"/>
            </a:xfrm>
            <a:custGeom>
              <a:avLst/>
              <a:gdLst>
                <a:gd name="T0" fmla="*/ 29 w 39"/>
                <a:gd name="T1" fmla="*/ 0 h 43"/>
                <a:gd name="T2" fmla="*/ 0 w 39"/>
                <a:gd name="T3" fmla="*/ 38 h 43"/>
                <a:gd name="T4" fmla="*/ 7 w 39"/>
                <a:gd name="T5" fmla="*/ 43 h 43"/>
                <a:gd name="T6" fmla="*/ 39 w 39"/>
                <a:gd name="T7" fmla="*/ 8 h 43"/>
                <a:gd name="T8" fmla="*/ 29 w 39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3">
                  <a:moveTo>
                    <a:pt x="29" y="0"/>
                  </a:moveTo>
                  <a:cubicBezTo>
                    <a:pt x="19" y="13"/>
                    <a:pt x="10" y="25"/>
                    <a:pt x="0" y="38"/>
                  </a:cubicBezTo>
                  <a:cubicBezTo>
                    <a:pt x="3" y="40"/>
                    <a:pt x="5" y="41"/>
                    <a:pt x="7" y="43"/>
                  </a:cubicBezTo>
                  <a:cubicBezTo>
                    <a:pt x="18" y="32"/>
                    <a:pt x="28" y="20"/>
                    <a:pt x="39" y="8"/>
                  </a:cubicBezTo>
                  <a:cubicBezTo>
                    <a:pt x="35" y="5"/>
                    <a:pt x="32" y="3"/>
                    <a:pt x="29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6" name="Freeform 482">
              <a:extLst>
                <a:ext uri="{FF2B5EF4-FFF2-40B4-BE49-F238E27FC236}">
                  <a16:creationId xmlns:a16="http://schemas.microsoft.com/office/drawing/2014/main" id="{77899FAD-7807-4C75-A45F-46C0A868AC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0696" y="1896621"/>
              <a:ext cx="79904" cy="106535"/>
            </a:xfrm>
            <a:custGeom>
              <a:avLst/>
              <a:gdLst>
                <a:gd name="T0" fmla="*/ 16 w 25"/>
                <a:gd name="T1" fmla="*/ 0 h 35"/>
                <a:gd name="T2" fmla="*/ 0 w 25"/>
                <a:gd name="T3" fmla="*/ 30 h 35"/>
                <a:gd name="T4" fmla="*/ 11 w 25"/>
                <a:gd name="T5" fmla="*/ 35 h 35"/>
                <a:gd name="T6" fmla="*/ 25 w 25"/>
                <a:gd name="T7" fmla="*/ 4 h 35"/>
                <a:gd name="T8" fmla="*/ 16 w 2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5">
                  <a:moveTo>
                    <a:pt x="16" y="0"/>
                  </a:moveTo>
                  <a:cubicBezTo>
                    <a:pt x="11" y="10"/>
                    <a:pt x="5" y="20"/>
                    <a:pt x="0" y="30"/>
                  </a:cubicBezTo>
                  <a:cubicBezTo>
                    <a:pt x="4" y="32"/>
                    <a:pt x="8" y="33"/>
                    <a:pt x="11" y="35"/>
                  </a:cubicBezTo>
                  <a:cubicBezTo>
                    <a:pt x="16" y="25"/>
                    <a:pt x="20" y="14"/>
                    <a:pt x="25" y="4"/>
                  </a:cubicBezTo>
                  <a:cubicBezTo>
                    <a:pt x="22" y="2"/>
                    <a:pt x="19" y="1"/>
                    <a:pt x="16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7" name="Freeform 483">
              <a:extLst>
                <a:ext uri="{FF2B5EF4-FFF2-40B4-BE49-F238E27FC236}">
                  <a16:creationId xmlns:a16="http://schemas.microsoft.com/office/drawing/2014/main" id="{BE9439C4-D20A-4354-ABB1-CCADE82C7D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36500" y="2198471"/>
              <a:ext cx="71023" cy="88779"/>
            </a:xfrm>
            <a:custGeom>
              <a:avLst/>
              <a:gdLst>
                <a:gd name="T0" fmla="*/ 3 w 22"/>
                <a:gd name="T1" fmla="*/ 17 h 28"/>
                <a:gd name="T2" fmla="*/ 3 w 22"/>
                <a:gd name="T3" fmla="*/ 18 h 28"/>
                <a:gd name="T4" fmla="*/ 3 w 22"/>
                <a:gd name="T5" fmla="*/ 17 h 28"/>
                <a:gd name="T6" fmla="*/ 3 w 22"/>
                <a:gd name="T7" fmla="*/ 17 h 28"/>
                <a:gd name="T8" fmla="*/ 3 w 22"/>
                <a:gd name="T9" fmla="*/ 17 h 28"/>
                <a:gd name="T10" fmla="*/ 0 w 22"/>
                <a:gd name="T11" fmla="*/ 0 h 28"/>
                <a:gd name="T12" fmla="*/ 3 w 22"/>
                <a:gd name="T13" fmla="*/ 17 h 28"/>
                <a:gd name="T14" fmla="*/ 22 w 22"/>
                <a:gd name="T15" fmla="*/ 28 h 28"/>
                <a:gd name="T16" fmla="*/ 0 w 22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28">
                  <a:moveTo>
                    <a:pt x="3" y="17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moveTo>
                    <a:pt x="0" y="0"/>
                  </a:moveTo>
                  <a:cubicBezTo>
                    <a:pt x="1" y="5"/>
                    <a:pt x="2" y="11"/>
                    <a:pt x="3" y="17"/>
                  </a:cubicBezTo>
                  <a:cubicBezTo>
                    <a:pt x="9" y="21"/>
                    <a:pt x="15" y="24"/>
                    <a:pt x="22" y="28"/>
                  </a:cubicBezTo>
                  <a:cubicBezTo>
                    <a:pt x="22" y="4"/>
                    <a:pt x="18" y="0"/>
                    <a:pt x="0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8" name="Freeform 484">
              <a:extLst>
                <a:ext uri="{FF2B5EF4-FFF2-40B4-BE49-F238E27FC236}">
                  <a16:creationId xmlns:a16="http://schemas.microsoft.com/office/drawing/2014/main" id="{E38E2CF7-310B-4195-B722-BFF3C14EB4D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5674" y="2083061"/>
              <a:ext cx="106535" cy="97660"/>
            </a:xfrm>
            <a:custGeom>
              <a:avLst/>
              <a:gdLst>
                <a:gd name="T0" fmla="*/ 7 w 32"/>
                <a:gd name="T1" fmla="*/ 0 h 31"/>
                <a:gd name="T2" fmla="*/ 0 w 32"/>
                <a:gd name="T3" fmla="*/ 7 h 31"/>
                <a:gd name="T4" fmla="*/ 23 w 32"/>
                <a:gd name="T5" fmla="*/ 31 h 31"/>
                <a:gd name="T6" fmla="*/ 32 w 32"/>
                <a:gd name="T7" fmla="*/ 22 h 31"/>
                <a:gd name="T8" fmla="*/ 7 w 32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1">
                  <a:moveTo>
                    <a:pt x="7" y="0"/>
                  </a:moveTo>
                  <a:cubicBezTo>
                    <a:pt x="4" y="2"/>
                    <a:pt x="2" y="4"/>
                    <a:pt x="0" y="7"/>
                  </a:cubicBezTo>
                  <a:cubicBezTo>
                    <a:pt x="8" y="15"/>
                    <a:pt x="15" y="23"/>
                    <a:pt x="23" y="31"/>
                  </a:cubicBezTo>
                  <a:cubicBezTo>
                    <a:pt x="26" y="28"/>
                    <a:pt x="29" y="25"/>
                    <a:pt x="32" y="22"/>
                  </a:cubicBezTo>
                  <a:cubicBezTo>
                    <a:pt x="23" y="14"/>
                    <a:pt x="15" y="7"/>
                    <a:pt x="7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9" name="Freeform 485">
              <a:extLst>
                <a:ext uri="{FF2B5EF4-FFF2-40B4-BE49-F238E27FC236}">
                  <a16:creationId xmlns:a16="http://schemas.microsoft.com/office/drawing/2014/main" id="{F4D468CE-79D2-49DA-9D08-2C037DBEC6D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5280" y="1923258"/>
              <a:ext cx="35512" cy="106535"/>
            </a:xfrm>
            <a:custGeom>
              <a:avLst/>
              <a:gdLst>
                <a:gd name="T0" fmla="*/ 8 w 11"/>
                <a:gd name="T1" fmla="*/ 0 h 34"/>
                <a:gd name="T2" fmla="*/ 0 w 11"/>
                <a:gd name="T3" fmla="*/ 0 h 34"/>
                <a:gd name="T4" fmla="*/ 0 w 11"/>
                <a:gd name="T5" fmla="*/ 34 h 34"/>
                <a:gd name="T6" fmla="*/ 11 w 11"/>
                <a:gd name="T7" fmla="*/ 34 h 34"/>
                <a:gd name="T8" fmla="*/ 8 w 11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34">
                  <a:moveTo>
                    <a:pt x="8" y="0"/>
                  </a:moveTo>
                  <a:cubicBezTo>
                    <a:pt x="5" y="0"/>
                    <a:pt x="3" y="0"/>
                    <a:pt x="0" y="0"/>
                  </a:cubicBezTo>
                  <a:cubicBezTo>
                    <a:pt x="0" y="12"/>
                    <a:pt x="0" y="23"/>
                    <a:pt x="0" y="34"/>
                  </a:cubicBezTo>
                  <a:cubicBezTo>
                    <a:pt x="4" y="34"/>
                    <a:pt x="7" y="34"/>
                    <a:pt x="11" y="34"/>
                  </a:cubicBezTo>
                  <a:cubicBezTo>
                    <a:pt x="10" y="22"/>
                    <a:pt x="9" y="11"/>
                    <a:pt x="8" y="0"/>
                  </a:cubicBezTo>
                </a:path>
              </a:pathLst>
            </a:custGeom>
            <a:solidFill>
              <a:srgbClr val="FCD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113" name="Text Placeholder 9">
            <a:extLst>
              <a:ext uri="{FF2B5EF4-FFF2-40B4-BE49-F238E27FC236}">
                <a16:creationId xmlns:a16="http://schemas.microsoft.com/office/drawing/2014/main" id="{B5B33A10-BD26-46F6-B846-5A1DD32C34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2204" y="600247"/>
            <a:ext cx="6290420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0" baseline="0">
                <a:solidFill>
                  <a:srgbClr val="E7401E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484554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Imagen 9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154357"/>
            <a:ext cx="12192000" cy="1703644"/>
          </a:xfrm>
          <a:prstGeom prst="rect">
            <a:avLst/>
          </a:prstGeom>
        </p:spPr>
      </p:pic>
      <p:sp>
        <p:nvSpPr>
          <p:cNvPr id="93" name="Text Placeholder 9">
            <a:extLst>
              <a:ext uri="{FF2B5EF4-FFF2-40B4-BE49-F238E27FC236}">
                <a16:creationId xmlns:a16="http://schemas.microsoft.com/office/drawing/2014/main" id="{38856908-E351-49CE-A3F5-8308E86B6B7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2204" y="600247"/>
            <a:ext cx="6290420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0" baseline="0">
                <a:solidFill>
                  <a:srgbClr val="E7401E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94" name="Grupo 93"/>
          <p:cNvGrpSpPr/>
          <p:nvPr userDrawn="1"/>
        </p:nvGrpSpPr>
        <p:grpSpPr>
          <a:xfrm>
            <a:off x="1" y="0"/>
            <a:ext cx="12192000" cy="294951"/>
            <a:chOff x="-849313" y="-698500"/>
            <a:chExt cx="14414501" cy="338137"/>
          </a:xfrm>
        </p:grpSpPr>
        <p:sp>
          <p:nvSpPr>
            <p:cNvPr id="95" name="Freeform 5"/>
            <p:cNvSpPr>
              <a:spLocks/>
            </p:cNvSpPr>
            <p:nvPr/>
          </p:nvSpPr>
          <p:spPr bwMode="auto">
            <a:xfrm>
              <a:off x="6026150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6" name="Freeform 6"/>
            <p:cNvSpPr>
              <a:spLocks/>
            </p:cNvSpPr>
            <p:nvPr/>
          </p:nvSpPr>
          <p:spPr bwMode="auto">
            <a:xfrm>
              <a:off x="5651500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7" name="Freeform 7"/>
            <p:cNvSpPr>
              <a:spLocks/>
            </p:cNvSpPr>
            <p:nvPr/>
          </p:nvSpPr>
          <p:spPr bwMode="auto">
            <a:xfrm>
              <a:off x="5275262" y="-698500"/>
              <a:ext cx="376238" cy="338137"/>
            </a:xfrm>
            <a:custGeom>
              <a:avLst/>
              <a:gdLst>
                <a:gd name="T0" fmla="*/ 118 w 237"/>
                <a:gd name="T1" fmla="*/ 213 h 213"/>
                <a:gd name="T2" fmla="*/ 177 w 237"/>
                <a:gd name="T3" fmla="*/ 105 h 213"/>
                <a:gd name="T4" fmla="*/ 237 w 237"/>
                <a:gd name="T5" fmla="*/ 0 h 213"/>
                <a:gd name="T6" fmla="*/ 118 w 237"/>
                <a:gd name="T7" fmla="*/ 0 h 213"/>
                <a:gd name="T8" fmla="*/ 0 w 237"/>
                <a:gd name="T9" fmla="*/ 0 h 213"/>
                <a:gd name="T10" fmla="*/ 59 w 237"/>
                <a:gd name="T11" fmla="*/ 105 h 213"/>
                <a:gd name="T12" fmla="*/ 118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8" y="213"/>
                  </a:moveTo>
                  <a:lnTo>
                    <a:pt x="177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8" name="Freeform 8"/>
            <p:cNvSpPr>
              <a:spLocks/>
            </p:cNvSpPr>
            <p:nvPr/>
          </p:nvSpPr>
          <p:spPr bwMode="auto">
            <a:xfrm>
              <a:off x="4900612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9" name="Freeform 9"/>
            <p:cNvSpPr>
              <a:spLocks/>
            </p:cNvSpPr>
            <p:nvPr/>
          </p:nvSpPr>
          <p:spPr bwMode="auto">
            <a:xfrm>
              <a:off x="4524375" y="-698500"/>
              <a:ext cx="376238" cy="338137"/>
            </a:xfrm>
            <a:custGeom>
              <a:avLst/>
              <a:gdLst>
                <a:gd name="T0" fmla="*/ 119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9 w 237"/>
                <a:gd name="T7" fmla="*/ 0 h 213"/>
                <a:gd name="T8" fmla="*/ 0 w 237"/>
                <a:gd name="T9" fmla="*/ 0 h 213"/>
                <a:gd name="T10" fmla="*/ 59 w 237"/>
                <a:gd name="T11" fmla="*/ 105 h 213"/>
                <a:gd name="T12" fmla="*/ 119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0" name="Freeform 10"/>
            <p:cNvSpPr>
              <a:spLocks/>
            </p:cNvSpPr>
            <p:nvPr/>
          </p:nvSpPr>
          <p:spPr bwMode="auto">
            <a:xfrm>
              <a:off x="4149725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1" name="Freeform 11"/>
            <p:cNvSpPr>
              <a:spLocks/>
            </p:cNvSpPr>
            <p:nvPr/>
          </p:nvSpPr>
          <p:spPr bwMode="auto">
            <a:xfrm>
              <a:off x="3775075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2" name="Freeform 12"/>
            <p:cNvSpPr>
              <a:spLocks/>
            </p:cNvSpPr>
            <p:nvPr/>
          </p:nvSpPr>
          <p:spPr bwMode="auto">
            <a:xfrm>
              <a:off x="3398837" y="-698500"/>
              <a:ext cx="376238" cy="338137"/>
            </a:xfrm>
            <a:custGeom>
              <a:avLst/>
              <a:gdLst>
                <a:gd name="T0" fmla="*/ 118 w 237"/>
                <a:gd name="T1" fmla="*/ 213 h 213"/>
                <a:gd name="T2" fmla="*/ 177 w 237"/>
                <a:gd name="T3" fmla="*/ 105 h 213"/>
                <a:gd name="T4" fmla="*/ 237 w 237"/>
                <a:gd name="T5" fmla="*/ 0 h 213"/>
                <a:gd name="T6" fmla="*/ 118 w 237"/>
                <a:gd name="T7" fmla="*/ 0 h 213"/>
                <a:gd name="T8" fmla="*/ 0 w 237"/>
                <a:gd name="T9" fmla="*/ 0 h 213"/>
                <a:gd name="T10" fmla="*/ 59 w 237"/>
                <a:gd name="T11" fmla="*/ 105 h 213"/>
                <a:gd name="T12" fmla="*/ 118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8" y="213"/>
                  </a:moveTo>
                  <a:lnTo>
                    <a:pt x="177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3" name="Freeform 13"/>
            <p:cNvSpPr>
              <a:spLocks/>
            </p:cNvSpPr>
            <p:nvPr/>
          </p:nvSpPr>
          <p:spPr bwMode="auto">
            <a:xfrm>
              <a:off x="3024187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4" name="Freeform 14"/>
            <p:cNvSpPr>
              <a:spLocks/>
            </p:cNvSpPr>
            <p:nvPr/>
          </p:nvSpPr>
          <p:spPr bwMode="auto">
            <a:xfrm>
              <a:off x="2647950" y="-698500"/>
              <a:ext cx="376238" cy="338137"/>
            </a:xfrm>
            <a:custGeom>
              <a:avLst/>
              <a:gdLst>
                <a:gd name="T0" fmla="*/ 119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9 w 237"/>
                <a:gd name="T7" fmla="*/ 0 h 213"/>
                <a:gd name="T8" fmla="*/ 0 w 237"/>
                <a:gd name="T9" fmla="*/ 0 h 213"/>
                <a:gd name="T10" fmla="*/ 59 w 237"/>
                <a:gd name="T11" fmla="*/ 105 h 213"/>
                <a:gd name="T12" fmla="*/ 119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5" name="Freeform 15"/>
            <p:cNvSpPr>
              <a:spLocks/>
            </p:cNvSpPr>
            <p:nvPr/>
          </p:nvSpPr>
          <p:spPr bwMode="auto">
            <a:xfrm>
              <a:off x="2273300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6" name="Freeform 16"/>
            <p:cNvSpPr>
              <a:spLocks/>
            </p:cNvSpPr>
            <p:nvPr/>
          </p:nvSpPr>
          <p:spPr bwMode="auto">
            <a:xfrm>
              <a:off x="1898650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7" name="Freeform 17"/>
            <p:cNvSpPr>
              <a:spLocks/>
            </p:cNvSpPr>
            <p:nvPr/>
          </p:nvSpPr>
          <p:spPr bwMode="auto">
            <a:xfrm>
              <a:off x="1522412" y="-698500"/>
              <a:ext cx="376238" cy="338137"/>
            </a:xfrm>
            <a:custGeom>
              <a:avLst/>
              <a:gdLst>
                <a:gd name="T0" fmla="*/ 118 w 237"/>
                <a:gd name="T1" fmla="*/ 213 h 213"/>
                <a:gd name="T2" fmla="*/ 177 w 237"/>
                <a:gd name="T3" fmla="*/ 105 h 213"/>
                <a:gd name="T4" fmla="*/ 237 w 237"/>
                <a:gd name="T5" fmla="*/ 0 h 213"/>
                <a:gd name="T6" fmla="*/ 118 w 237"/>
                <a:gd name="T7" fmla="*/ 0 h 213"/>
                <a:gd name="T8" fmla="*/ 0 w 237"/>
                <a:gd name="T9" fmla="*/ 0 h 213"/>
                <a:gd name="T10" fmla="*/ 59 w 237"/>
                <a:gd name="T11" fmla="*/ 105 h 213"/>
                <a:gd name="T12" fmla="*/ 118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8" y="213"/>
                  </a:moveTo>
                  <a:lnTo>
                    <a:pt x="177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8" name="Freeform 18"/>
            <p:cNvSpPr>
              <a:spLocks/>
            </p:cNvSpPr>
            <p:nvPr/>
          </p:nvSpPr>
          <p:spPr bwMode="auto">
            <a:xfrm>
              <a:off x="1147762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9" name="Freeform 19"/>
            <p:cNvSpPr>
              <a:spLocks/>
            </p:cNvSpPr>
            <p:nvPr/>
          </p:nvSpPr>
          <p:spPr bwMode="auto">
            <a:xfrm>
              <a:off x="771525" y="-698500"/>
              <a:ext cx="376238" cy="338137"/>
            </a:xfrm>
            <a:custGeom>
              <a:avLst/>
              <a:gdLst>
                <a:gd name="T0" fmla="*/ 119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9 w 237"/>
                <a:gd name="T7" fmla="*/ 0 h 213"/>
                <a:gd name="T8" fmla="*/ 0 w 237"/>
                <a:gd name="T9" fmla="*/ 0 h 213"/>
                <a:gd name="T10" fmla="*/ 59 w 237"/>
                <a:gd name="T11" fmla="*/ 105 h 213"/>
                <a:gd name="T12" fmla="*/ 119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0" name="Freeform 20"/>
            <p:cNvSpPr>
              <a:spLocks/>
            </p:cNvSpPr>
            <p:nvPr/>
          </p:nvSpPr>
          <p:spPr bwMode="auto">
            <a:xfrm>
              <a:off x="396875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1" name="Freeform 21"/>
            <p:cNvSpPr>
              <a:spLocks/>
            </p:cNvSpPr>
            <p:nvPr/>
          </p:nvSpPr>
          <p:spPr bwMode="auto">
            <a:xfrm>
              <a:off x="20637" y="-698500"/>
              <a:ext cx="376238" cy="338137"/>
            </a:xfrm>
            <a:custGeom>
              <a:avLst/>
              <a:gdLst>
                <a:gd name="T0" fmla="*/ 119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9 w 237"/>
                <a:gd name="T7" fmla="*/ 0 h 213"/>
                <a:gd name="T8" fmla="*/ 0 w 237"/>
                <a:gd name="T9" fmla="*/ 0 h 213"/>
                <a:gd name="T10" fmla="*/ 60 w 237"/>
                <a:gd name="T11" fmla="*/ 105 h 213"/>
                <a:gd name="T12" fmla="*/ 119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60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2" name="Freeform 22"/>
            <p:cNvSpPr>
              <a:spLocks/>
            </p:cNvSpPr>
            <p:nvPr/>
          </p:nvSpPr>
          <p:spPr bwMode="auto">
            <a:xfrm>
              <a:off x="-354013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3" name="Freeform 23"/>
            <p:cNvSpPr>
              <a:spLocks/>
            </p:cNvSpPr>
            <p:nvPr/>
          </p:nvSpPr>
          <p:spPr bwMode="auto">
            <a:xfrm>
              <a:off x="-728663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4" name="Freeform 24"/>
            <p:cNvSpPr>
              <a:spLocks/>
            </p:cNvSpPr>
            <p:nvPr/>
          </p:nvSpPr>
          <p:spPr bwMode="auto">
            <a:xfrm>
              <a:off x="-849313" y="-698500"/>
              <a:ext cx="120650" cy="214312"/>
            </a:xfrm>
            <a:custGeom>
              <a:avLst/>
              <a:gdLst>
                <a:gd name="T0" fmla="*/ 76 w 76"/>
                <a:gd name="T1" fmla="*/ 0 h 135"/>
                <a:gd name="T2" fmla="*/ 0 w 76"/>
                <a:gd name="T3" fmla="*/ 0 h 135"/>
                <a:gd name="T4" fmla="*/ 0 w 76"/>
                <a:gd name="T5" fmla="*/ 135 h 135"/>
                <a:gd name="T6" fmla="*/ 17 w 76"/>
                <a:gd name="T7" fmla="*/ 105 h 135"/>
                <a:gd name="T8" fmla="*/ 76 w 76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135">
                  <a:moveTo>
                    <a:pt x="76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17" y="105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5" name="Freeform 25"/>
            <p:cNvSpPr>
              <a:spLocks/>
            </p:cNvSpPr>
            <p:nvPr/>
          </p:nvSpPr>
          <p:spPr bwMode="auto">
            <a:xfrm>
              <a:off x="13531850" y="-698500"/>
              <a:ext cx="33338" cy="53975"/>
            </a:xfrm>
            <a:custGeom>
              <a:avLst/>
              <a:gdLst>
                <a:gd name="T0" fmla="*/ 0 w 21"/>
                <a:gd name="T1" fmla="*/ 0 h 34"/>
                <a:gd name="T2" fmla="*/ 21 w 21"/>
                <a:gd name="T3" fmla="*/ 34 h 34"/>
                <a:gd name="T4" fmla="*/ 21 w 21"/>
                <a:gd name="T5" fmla="*/ 0 h 34"/>
                <a:gd name="T6" fmla="*/ 0 w 21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34">
                  <a:moveTo>
                    <a:pt x="0" y="0"/>
                  </a:moveTo>
                  <a:lnTo>
                    <a:pt x="21" y="34"/>
                  </a:lnTo>
                  <a:lnTo>
                    <a:pt x="2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6" name="Freeform 26"/>
            <p:cNvSpPr>
              <a:spLocks/>
            </p:cNvSpPr>
            <p:nvPr/>
          </p:nvSpPr>
          <p:spPr bwMode="auto">
            <a:xfrm>
              <a:off x="13157200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7" name="Freeform 27"/>
            <p:cNvSpPr>
              <a:spLocks/>
            </p:cNvSpPr>
            <p:nvPr/>
          </p:nvSpPr>
          <p:spPr bwMode="auto">
            <a:xfrm>
              <a:off x="12780963" y="-698500"/>
              <a:ext cx="376238" cy="338137"/>
            </a:xfrm>
            <a:custGeom>
              <a:avLst/>
              <a:gdLst>
                <a:gd name="T0" fmla="*/ 119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9 w 237"/>
                <a:gd name="T7" fmla="*/ 0 h 213"/>
                <a:gd name="T8" fmla="*/ 0 w 237"/>
                <a:gd name="T9" fmla="*/ 0 h 213"/>
                <a:gd name="T10" fmla="*/ 59 w 237"/>
                <a:gd name="T11" fmla="*/ 105 h 213"/>
                <a:gd name="T12" fmla="*/ 119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8" name="Freeform 28"/>
            <p:cNvSpPr>
              <a:spLocks/>
            </p:cNvSpPr>
            <p:nvPr/>
          </p:nvSpPr>
          <p:spPr bwMode="auto">
            <a:xfrm>
              <a:off x="12406313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9" name="Freeform 29"/>
            <p:cNvSpPr>
              <a:spLocks/>
            </p:cNvSpPr>
            <p:nvPr/>
          </p:nvSpPr>
          <p:spPr bwMode="auto">
            <a:xfrm>
              <a:off x="12030075" y="-698500"/>
              <a:ext cx="376238" cy="338137"/>
            </a:xfrm>
            <a:custGeom>
              <a:avLst/>
              <a:gdLst>
                <a:gd name="T0" fmla="*/ 119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9 w 237"/>
                <a:gd name="T7" fmla="*/ 0 h 213"/>
                <a:gd name="T8" fmla="*/ 0 w 237"/>
                <a:gd name="T9" fmla="*/ 0 h 213"/>
                <a:gd name="T10" fmla="*/ 60 w 237"/>
                <a:gd name="T11" fmla="*/ 105 h 213"/>
                <a:gd name="T12" fmla="*/ 119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60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0" name="Freeform 30"/>
            <p:cNvSpPr>
              <a:spLocks/>
            </p:cNvSpPr>
            <p:nvPr/>
          </p:nvSpPr>
          <p:spPr bwMode="auto">
            <a:xfrm>
              <a:off x="11655425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1" name="Freeform 31"/>
            <p:cNvSpPr>
              <a:spLocks/>
            </p:cNvSpPr>
            <p:nvPr/>
          </p:nvSpPr>
          <p:spPr bwMode="auto">
            <a:xfrm>
              <a:off x="11280775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2" name="Freeform 32"/>
            <p:cNvSpPr>
              <a:spLocks/>
            </p:cNvSpPr>
            <p:nvPr/>
          </p:nvSpPr>
          <p:spPr bwMode="auto">
            <a:xfrm>
              <a:off x="10904538" y="-698500"/>
              <a:ext cx="376238" cy="338137"/>
            </a:xfrm>
            <a:custGeom>
              <a:avLst/>
              <a:gdLst>
                <a:gd name="T0" fmla="*/ 118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8 w 237"/>
                <a:gd name="T7" fmla="*/ 0 h 213"/>
                <a:gd name="T8" fmla="*/ 0 w 237"/>
                <a:gd name="T9" fmla="*/ 0 h 213"/>
                <a:gd name="T10" fmla="*/ 59 w 237"/>
                <a:gd name="T11" fmla="*/ 105 h 213"/>
                <a:gd name="T12" fmla="*/ 118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8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3" name="Freeform 33"/>
            <p:cNvSpPr>
              <a:spLocks/>
            </p:cNvSpPr>
            <p:nvPr/>
          </p:nvSpPr>
          <p:spPr bwMode="auto">
            <a:xfrm>
              <a:off x="10529888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4" name="Freeform 34"/>
            <p:cNvSpPr>
              <a:spLocks/>
            </p:cNvSpPr>
            <p:nvPr/>
          </p:nvSpPr>
          <p:spPr bwMode="auto">
            <a:xfrm>
              <a:off x="10153650" y="-698500"/>
              <a:ext cx="376238" cy="338137"/>
            </a:xfrm>
            <a:custGeom>
              <a:avLst/>
              <a:gdLst>
                <a:gd name="T0" fmla="*/ 119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9 w 237"/>
                <a:gd name="T7" fmla="*/ 0 h 213"/>
                <a:gd name="T8" fmla="*/ 0 w 237"/>
                <a:gd name="T9" fmla="*/ 0 h 213"/>
                <a:gd name="T10" fmla="*/ 60 w 237"/>
                <a:gd name="T11" fmla="*/ 105 h 213"/>
                <a:gd name="T12" fmla="*/ 119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60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5" name="Freeform 35"/>
            <p:cNvSpPr>
              <a:spLocks/>
            </p:cNvSpPr>
            <p:nvPr/>
          </p:nvSpPr>
          <p:spPr bwMode="auto">
            <a:xfrm>
              <a:off x="9779000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6" name="Freeform 36"/>
            <p:cNvSpPr>
              <a:spLocks/>
            </p:cNvSpPr>
            <p:nvPr/>
          </p:nvSpPr>
          <p:spPr bwMode="auto">
            <a:xfrm>
              <a:off x="9404350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7" name="Freeform 37"/>
            <p:cNvSpPr>
              <a:spLocks/>
            </p:cNvSpPr>
            <p:nvPr/>
          </p:nvSpPr>
          <p:spPr bwMode="auto">
            <a:xfrm>
              <a:off x="9028113" y="-698500"/>
              <a:ext cx="376238" cy="338137"/>
            </a:xfrm>
            <a:custGeom>
              <a:avLst/>
              <a:gdLst>
                <a:gd name="T0" fmla="*/ 118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8 w 237"/>
                <a:gd name="T7" fmla="*/ 0 h 213"/>
                <a:gd name="T8" fmla="*/ 0 w 237"/>
                <a:gd name="T9" fmla="*/ 0 h 213"/>
                <a:gd name="T10" fmla="*/ 59 w 237"/>
                <a:gd name="T11" fmla="*/ 105 h 213"/>
                <a:gd name="T12" fmla="*/ 118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8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8" name="Freeform 38"/>
            <p:cNvSpPr>
              <a:spLocks/>
            </p:cNvSpPr>
            <p:nvPr/>
          </p:nvSpPr>
          <p:spPr bwMode="auto">
            <a:xfrm>
              <a:off x="8653463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9" name="Freeform 39"/>
            <p:cNvSpPr>
              <a:spLocks/>
            </p:cNvSpPr>
            <p:nvPr/>
          </p:nvSpPr>
          <p:spPr bwMode="auto">
            <a:xfrm>
              <a:off x="8277225" y="-698500"/>
              <a:ext cx="376238" cy="338137"/>
            </a:xfrm>
            <a:custGeom>
              <a:avLst/>
              <a:gdLst>
                <a:gd name="T0" fmla="*/ 119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9 w 237"/>
                <a:gd name="T7" fmla="*/ 0 h 213"/>
                <a:gd name="T8" fmla="*/ 0 w 237"/>
                <a:gd name="T9" fmla="*/ 0 h 213"/>
                <a:gd name="T10" fmla="*/ 60 w 237"/>
                <a:gd name="T11" fmla="*/ 105 h 213"/>
                <a:gd name="T12" fmla="*/ 119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60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0" name="Freeform 40"/>
            <p:cNvSpPr>
              <a:spLocks/>
            </p:cNvSpPr>
            <p:nvPr/>
          </p:nvSpPr>
          <p:spPr bwMode="auto">
            <a:xfrm>
              <a:off x="7902575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1" name="Freeform 41"/>
            <p:cNvSpPr>
              <a:spLocks/>
            </p:cNvSpPr>
            <p:nvPr/>
          </p:nvSpPr>
          <p:spPr bwMode="auto">
            <a:xfrm>
              <a:off x="7527925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2" name="Freeform 42"/>
            <p:cNvSpPr>
              <a:spLocks/>
            </p:cNvSpPr>
            <p:nvPr/>
          </p:nvSpPr>
          <p:spPr bwMode="auto">
            <a:xfrm>
              <a:off x="7151688" y="-698500"/>
              <a:ext cx="376238" cy="338137"/>
            </a:xfrm>
            <a:custGeom>
              <a:avLst/>
              <a:gdLst>
                <a:gd name="T0" fmla="*/ 118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8 w 237"/>
                <a:gd name="T7" fmla="*/ 0 h 213"/>
                <a:gd name="T8" fmla="*/ 0 w 237"/>
                <a:gd name="T9" fmla="*/ 0 h 213"/>
                <a:gd name="T10" fmla="*/ 59 w 237"/>
                <a:gd name="T11" fmla="*/ 105 h 213"/>
                <a:gd name="T12" fmla="*/ 118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8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3" name="Freeform 43"/>
            <p:cNvSpPr>
              <a:spLocks/>
            </p:cNvSpPr>
            <p:nvPr/>
          </p:nvSpPr>
          <p:spPr bwMode="auto">
            <a:xfrm>
              <a:off x="6777038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4" name="Freeform 44"/>
            <p:cNvSpPr>
              <a:spLocks/>
            </p:cNvSpPr>
            <p:nvPr/>
          </p:nvSpPr>
          <p:spPr bwMode="auto">
            <a:xfrm>
              <a:off x="6400800" y="-698500"/>
              <a:ext cx="376238" cy="338137"/>
            </a:xfrm>
            <a:custGeom>
              <a:avLst/>
              <a:gdLst>
                <a:gd name="T0" fmla="*/ 119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9 w 237"/>
                <a:gd name="T7" fmla="*/ 0 h 213"/>
                <a:gd name="T8" fmla="*/ 0 w 237"/>
                <a:gd name="T9" fmla="*/ 0 h 213"/>
                <a:gd name="T10" fmla="*/ 60 w 237"/>
                <a:gd name="T11" fmla="*/ 105 h 213"/>
                <a:gd name="T12" fmla="*/ 119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60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46"/>
          <p:cNvSpPr>
            <a:spLocks/>
          </p:cNvSpPr>
          <p:nvPr userDrawn="1"/>
        </p:nvSpPr>
        <p:spPr bwMode="auto">
          <a:xfrm>
            <a:off x="0" y="6361471"/>
            <a:ext cx="12192000" cy="315438"/>
          </a:xfrm>
          <a:custGeom>
            <a:avLst/>
            <a:gdLst>
              <a:gd name="T0" fmla="*/ 1135 w 1135"/>
              <a:gd name="T1" fmla="*/ 32 h 33"/>
              <a:gd name="T2" fmla="*/ 1135 w 1135"/>
              <a:gd name="T3" fmla="*/ 0 h 33"/>
              <a:gd name="T4" fmla="*/ 0 w 1135"/>
              <a:gd name="T5" fmla="*/ 1 h 33"/>
              <a:gd name="T6" fmla="*/ 0 w 1135"/>
              <a:gd name="T7" fmla="*/ 33 h 33"/>
              <a:gd name="T8" fmla="*/ 1135 w 1135"/>
              <a:gd name="T9" fmla="*/ 32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35" h="33">
                <a:moveTo>
                  <a:pt x="1135" y="32"/>
                </a:moveTo>
                <a:lnTo>
                  <a:pt x="1135" y="0"/>
                </a:lnTo>
                <a:lnTo>
                  <a:pt x="0" y="1"/>
                </a:lnTo>
                <a:lnTo>
                  <a:pt x="0" y="33"/>
                </a:lnTo>
                <a:lnTo>
                  <a:pt x="1135" y="32"/>
                </a:lnTo>
                <a:close/>
              </a:path>
            </a:pathLst>
          </a:custGeom>
          <a:solidFill>
            <a:srgbClr val="E121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" name="Freeform 9"/>
          <p:cNvSpPr>
            <a:spLocks/>
          </p:cNvSpPr>
          <p:nvPr/>
        </p:nvSpPr>
        <p:spPr bwMode="auto">
          <a:xfrm>
            <a:off x="479" y="-35594"/>
            <a:ext cx="3540143" cy="1381514"/>
          </a:xfrm>
          <a:custGeom>
            <a:avLst/>
            <a:gdLst>
              <a:gd name="T0" fmla="*/ 1056 w 1111"/>
              <a:gd name="T1" fmla="*/ 0 h 433"/>
              <a:gd name="T2" fmla="*/ 736 w 1111"/>
              <a:gd name="T3" fmla="*/ 198 h 433"/>
              <a:gd name="T4" fmla="*/ 10 w 1111"/>
              <a:gd name="T5" fmla="*/ 250 h 433"/>
              <a:gd name="T6" fmla="*/ 0 w 1111"/>
              <a:gd name="T7" fmla="*/ 316 h 433"/>
              <a:gd name="T8" fmla="*/ 47 w 1111"/>
              <a:gd name="T9" fmla="*/ 351 h 433"/>
              <a:gd name="T10" fmla="*/ 83 w 1111"/>
              <a:gd name="T11" fmla="*/ 433 h 433"/>
              <a:gd name="T12" fmla="*/ 181 w 1111"/>
              <a:gd name="T13" fmla="*/ 302 h 433"/>
              <a:gd name="T14" fmla="*/ 223 w 1111"/>
              <a:gd name="T15" fmla="*/ 302 h 433"/>
              <a:gd name="T16" fmla="*/ 305 w 1111"/>
              <a:gd name="T17" fmla="*/ 433 h 433"/>
              <a:gd name="T18" fmla="*/ 374 w 1111"/>
              <a:gd name="T19" fmla="*/ 293 h 433"/>
              <a:gd name="T20" fmla="*/ 410 w 1111"/>
              <a:gd name="T21" fmla="*/ 293 h 433"/>
              <a:gd name="T22" fmla="*/ 503 w 1111"/>
              <a:gd name="T23" fmla="*/ 413 h 433"/>
              <a:gd name="T24" fmla="*/ 565 w 1111"/>
              <a:gd name="T25" fmla="*/ 262 h 433"/>
              <a:gd name="T26" fmla="*/ 599 w 1111"/>
              <a:gd name="T27" fmla="*/ 254 h 433"/>
              <a:gd name="T28" fmla="*/ 724 w 1111"/>
              <a:gd name="T29" fmla="*/ 357 h 433"/>
              <a:gd name="T30" fmla="*/ 750 w 1111"/>
              <a:gd name="T31" fmla="*/ 206 h 433"/>
              <a:gd name="T32" fmla="*/ 789 w 1111"/>
              <a:gd name="T33" fmla="*/ 192 h 433"/>
              <a:gd name="T34" fmla="*/ 919 w 1111"/>
              <a:gd name="T35" fmla="*/ 282 h 433"/>
              <a:gd name="T36" fmla="*/ 930 w 1111"/>
              <a:gd name="T37" fmla="*/ 119 h 433"/>
              <a:gd name="T38" fmla="*/ 970 w 1111"/>
              <a:gd name="T39" fmla="*/ 97 h 433"/>
              <a:gd name="T40" fmla="*/ 1111 w 1111"/>
              <a:gd name="T41" fmla="*/ 162 h 433"/>
              <a:gd name="T42" fmla="*/ 1101 w 1111"/>
              <a:gd name="T43" fmla="*/ 48 h 433"/>
              <a:gd name="T44" fmla="*/ 1088 w 1111"/>
              <a:gd name="T45" fmla="*/ 19 h 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111" h="433">
                <a:moveTo>
                  <a:pt x="1056" y="0"/>
                </a:moveTo>
                <a:cubicBezTo>
                  <a:pt x="1056" y="0"/>
                  <a:pt x="999" y="97"/>
                  <a:pt x="736" y="198"/>
                </a:cubicBezTo>
                <a:cubicBezTo>
                  <a:pt x="736" y="198"/>
                  <a:pt x="339" y="354"/>
                  <a:pt x="10" y="250"/>
                </a:cubicBezTo>
                <a:cubicBezTo>
                  <a:pt x="0" y="316"/>
                  <a:pt x="0" y="316"/>
                  <a:pt x="0" y="316"/>
                </a:cubicBezTo>
                <a:cubicBezTo>
                  <a:pt x="47" y="351"/>
                  <a:pt x="47" y="351"/>
                  <a:pt x="47" y="351"/>
                </a:cubicBezTo>
                <a:cubicBezTo>
                  <a:pt x="83" y="433"/>
                  <a:pt x="83" y="433"/>
                  <a:pt x="83" y="433"/>
                </a:cubicBezTo>
                <a:cubicBezTo>
                  <a:pt x="181" y="302"/>
                  <a:pt x="181" y="302"/>
                  <a:pt x="181" y="302"/>
                </a:cubicBezTo>
                <a:cubicBezTo>
                  <a:pt x="181" y="302"/>
                  <a:pt x="195" y="303"/>
                  <a:pt x="223" y="302"/>
                </a:cubicBezTo>
                <a:cubicBezTo>
                  <a:pt x="305" y="433"/>
                  <a:pt x="305" y="433"/>
                  <a:pt x="305" y="433"/>
                </a:cubicBezTo>
                <a:cubicBezTo>
                  <a:pt x="374" y="293"/>
                  <a:pt x="374" y="293"/>
                  <a:pt x="374" y="293"/>
                </a:cubicBezTo>
                <a:cubicBezTo>
                  <a:pt x="410" y="293"/>
                  <a:pt x="410" y="293"/>
                  <a:pt x="410" y="293"/>
                </a:cubicBezTo>
                <a:cubicBezTo>
                  <a:pt x="503" y="413"/>
                  <a:pt x="503" y="413"/>
                  <a:pt x="503" y="413"/>
                </a:cubicBezTo>
                <a:cubicBezTo>
                  <a:pt x="565" y="262"/>
                  <a:pt x="565" y="262"/>
                  <a:pt x="565" y="262"/>
                </a:cubicBezTo>
                <a:cubicBezTo>
                  <a:pt x="599" y="254"/>
                  <a:pt x="599" y="254"/>
                  <a:pt x="599" y="254"/>
                </a:cubicBezTo>
                <a:cubicBezTo>
                  <a:pt x="724" y="357"/>
                  <a:pt x="724" y="357"/>
                  <a:pt x="724" y="357"/>
                </a:cubicBezTo>
                <a:cubicBezTo>
                  <a:pt x="750" y="206"/>
                  <a:pt x="750" y="206"/>
                  <a:pt x="750" y="206"/>
                </a:cubicBezTo>
                <a:cubicBezTo>
                  <a:pt x="789" y="192"/>
                  <a:pt x="789" y="192"/>
                  <a:pt x="789" y="192"/>
                </a:cubicBezTo>
                <a:cubicBezTo>
                  <a:pt x="919" y="282"/>
                  <a:pt x="919" y="282"/>
                  <a:pt x="919" y="282"/>
                </a:cubicBezTo>
                <a:cubicBezTo>
                  <a:pt x="930" y="119"/>
                  <a:pt x="930" y="119"/>
                  <a:pt x="930" y="119"/>
                </a:cubicBezTo>
                <a:cubicBezTo>
                  <a:pt x="970" y="97"/>
                  <a:pt x="970" y="97"/>
                  <a:pt x="970" y="97"/>
                </a:cubicBezTo>
                <a:cubicBezTo>
                  <a:pt x="1111" y="162"/>
                  <a:pt x="1111" y="162"/>
                  <a:pt x="1111" y="162"/>
                </a:cubicBezTo>
                <a:cubicBezTo>
                  <a:pt x="1101" y="48"/>
                  <a:pt x="1101" y="48"/>
                  <a:pt x="1101" y="48"/>
                </a:cubicBezTo>
                <a:cubicBezTo>
                  <a:pt x="1088" y="19"/>
                  <a:pt x="1088" y="19"/>
                  <a:pt x="1088" y="19"/>
                </a:cubicBezTo>
              </a:path>
            </a:pathLst>
          </a:custGeom>
          <a:solidFill>
            <a:srgbClr val="E740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" name="Freeform 10"/>
          <p:cNvSpPr>
            <a:spLocks/>
          </p:cNvSpPr>
          <p:nvPr/>
        </p:nvSpPr>
        <p:spPr bwMode="auto">
          <a:xfrm>
            <a:off x="8652336" y="0"/>
            <a:ext cx="3540143" cy="1370724"/>
          </a:xfrm>
          <a:custGeom>
            <a:avLst/>
            <a:gdLst>
              <a:gd name="T0" fmla="*/ 54 w 1111"/>
              <a:gd name="T1" fmla="*/ 0 h 433"/>
              <a:gd name="T2" fmla="*/ 375 w 1111"/>
              <a:gd name="T3" fmla="*/ 198 h 433"/>
              <a:gd name="T4" fmla="*/ 1101 w 1111"/>
              <a:gd name="T5" fmla="*/ 250 h 433"/>
              <a:gd name="T6" fmla="*/ 1111 w 1111"/>
              <a:gd name="T7" fmla="*/ 317 h 433"/>
              <a:gd name="T8" fmla="*/ 1064 w 1111"/>
              <a:gd name="T9" fmla="*/ 351 h 433"/>
              <a:gd name="T10" fmla="*/ 1028 w 1111"/>
              <a:gd name="T11" fmla="*/ 433 h 433"/>
              <a:gd name="T12" fmla="*/ 930 w 1111"/>
              <a:gd name="T13" fmla="*/ 302 h 433"/>
              <a:gd name="T14" fmla="*/ 888 w 1111"/>
              <a:gd name="T15" fmla="*/ 302 h 433"/>
              <a:gd name="T16" fmla="*/ 806 w 1111"/>
              <a:gd name="T17" fmla="*/ 433 h 433"/>
              <a:gd name="T18" fmla="*/ 737 w 1111"/>
              <a:gd name="T19" fmla="*/ 293 h 433"/>
              <a:gd name="T20" fmla="*/ 701 w 1111"/>
              <a:gd name="T21" fmla="*/ 293 h 433"/>
              <a:gd name="T22" fmla="*/ 608 w 1111"/>
              <a:gd name="T23" fmla="*/ 413 h 433"/>
              <a:gd name="T24" fmla="*/ 546 w 1111"/>
              <a:gd name="T25" fmla="*/ 262 h 433"/>
              <a:gd name="T26" fmla="*/ 512 w 1111"/>
              <a:gd name="T27" fmla="*/ 254 h 433"/>
              <a:gd name="T28" fmla="*/ 387 w 1111"/>
              <a:gd name="T29" fmla="*/ 357 h 433"/>
              <a:gd name="T30" fmla="*/ 361 w 1111"/>
              <a:gd name="T31" fmla="*/ 206 h 433"/>
              <a:gd name="T32" fmla="*/ 322 w 1111"/>
              <a:gd name="T33" fmla="*/ 192 h 433"/>
              <a:gd name="T34" fmla="*/ 192 w 1111"/>
              <a:gd name="T35" fmla="*/ 282 h 433"/>
              <a:gd name="T36" fmla="*/ 181 w 1111"/>
              <a:gd name="T37" fmla="*/ 119 h 433"/>
              <a:gd name="T38" fmla="*/ 141 w 1111"/>
              <a:gd name="T39" fmla="*/ 98 h 433"/>
              <a:gd name="T40" fmla="*/ 0 w 1111"/>
              <a:gd name="T41" fmla="*/ 163 h 433"/>
              <a:gd name="T42" fmla="*/ 10 w 1111"/>
              <a:gd name="T43" fmla="*/ 48 h 433"/>
              <a:gd name="T44" fmla="*/ 23 w 1111"/>
              <a:gd name="T45" fmla="*/ 20 h 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111" h="433">
                <a:moveTo>
                  <a:pt x="54" y="0"/>
                </a:moveTo>
                <a:cubicBezTo>
                  <a:pt x="54" y="0"/>
                  <a:pt x="112" y="98"/>
                  <a:pt x="375" y="198"/>
                </a:cubicBezTo>
                <a:cubicBezTo>
                  <a:pt x="375" y="198"/>
                  <a:pt x="772" y="354"/>
                  <a:pt x="1101" y="250"/>
                </a:cubicBezTo>
                <a:cubicBezTo>
                  <a:pt x="1111" y="317"/>
                  <a:pt x="1111" y="317"/>
                  <a:pt x="1111" y="317"/>
                </a:cubicBezTo>
                <a:cubicBezTo>
                  <a:pt x="1064" y="351"/>
                  <a:pt x="1064" y="351"/>
                  <a:pt x="1064" y="351"/>
                </a:cubicBezTo>
                <a:cubicBezTo>
                  <a:pt x="1028" y="433"/>
                  <a:pt x="1028" y="433"/>
                  <a:pt x="1028" y="433"/>
                </a:cubicBezTo>
                <a:cubicBezTo>
                  <a:pt x="930" y="302"/>
                  <a:pt x="930" y="302"/>
                  <a:pt x="930" y="302"/>
                </a:cubicBezTo>
                <a:cubicBezTo>
                  <a:pt x="930" y="302"/>
                  <a:pt x="916" y="304"/>
                  <a:pt x="888" y="302"/>
                </a:cubicBezTo>
                <a:cubicBezTo>
                  <a:pt x="806" y="433"/>
                  <a:pt x="806" y="433"/>
                  <a:pt x="806" y="433"/>
                </a:cubicBezTo>
                <a:cubicBezTo>
                  <a:pt x="737" y="293"/>
                  <a:pt x="737" y="293"/>
                  <a:pt x="737" y="293"/>
                </a:cubicBezTo>
                <a:cubicBezTo>
                  <a:pt x="701" y="293"/>
                  <a:pt x="701" y="293"/>
                  <a:pt x="701" y="293"/>
                </a:cubicBezTo>
                <a:cubicBezTo>
                  <a:pt x="608" y="413"/>
                  <a:pt x="608" y="413"/>
                  <a:pt x="608" y="413"/>
                </a:cubicBezTo>
                <a:cubicBezTo>
                  <a:pt x="546" y="262"/>
                  <a:pt x="546" y="262"/>
                  <a:pt x="546" y="262"/>
                </a:cubicBezTo>
                <a:cubicBezTo>
                  <a:pt x="512" y="254"/>
                  <a:pt x="512" y="254"/>
                  <a:pt x="512" y="254"/>
                </a:cubicBezTo>
                <a:cubicBezTo>
                  <a:pt x="387" y="357"/>
                  <a:pt x="387" y="357"/>
                  <a:pt x="387" y="357"/>
                </a:cubicBezTo>
                <a:cubicBezTo>
                  <a:pt x="361" y="206"/>
                  <a:pt x="361" y="206"/>
                  <a:pt x="361" y="206"/>
                </a:cubicBezTo>
                <a:cubicBezTo>
                  <a:pt x="322" y="192"/>
                  <a:pt x="322" y="192"/>
                  <a:pt x="322" y="192"/>
                </a:cubicBezTo>
                <a:cubicBezTo>
                  <a:pt x="192" y="282"/>
                  <a:pt x="192" y="282"/>
                  <a:pt x="192" y="282"/>
                </a:cubicBezTo>
                <a:cubicBezTo>
                  <a:pt x="181" y="119"/>
                  <a:pt x="181" y="119"/>
                  <a:pt x="181" y="119"/>
                </a:cubicBezTo>
                <a:cubicBezTo>
                  <a:pt x="141" y="98"/>
                  <a:pt x="141" y="98"/>
                  <a:pt x="141" y="98"/>
                </a:cubicBezTo>
                <a:cubicBezTo>
                  <a:pt x="0" y="163"/>
                  <a:pt x="0" y="163"/>
                  <a:pt x="0" y="163"/>
                </a:cubicBezTo>
                <a:cubicBezTo>
                  <a:pt x="10" y="48"/>
                  <a:pt x="10" y="48"/>
                  <a:pt x="10" y="48"/>
                </a:cubicBezTo>
                <a:cubicBezTo>
                  <a:pt x="23" y="20"/>
                  <a:pt x="23" y="20"/>
                  <a:pt x="23" y="20"/>
                </a:cubicBezTo>
              </a:path>
            </a:pathLst>
          </a:custGeom>
          <a:solidFill>
            <a:srgbClr val="E740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155810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DE03E87-8ED6-49DE-807F-88BB35CDC7EE}"/>
              </a:ext>
            </a:extLst>
          </p:cNvPr>
          <p:cNvSpPr/>
          <p:nvPr userDrawn="1"/>
        </p:nvSpPr>
        <p:spPr>
          <a:xfrm>
            <a:off x="1085065" y="1621765"/>
            <a:ext cx="2045865" cy="4641011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D79ED9C-AB25-4609-AB99-B83BD4048878}"/>
              </a:ext>
            </a:extLst>
          </p:cNvPr>
          <p:cNvSpPr/>
          <p:nvPr userDrawn="1"/>
        </p:nvSpPr>
        <p:spPr>
          <a:xfrm>
            <a:off x="3743733" y="1621765"/>
            <a:ext cx="2045865" cy="464101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BCECE6B-218F-4697-9A8C-6317DB8F0795}"/>
              </a:ext>
            </a:extLst>
          </p:cNvPr>
          <p:cNvSpPr/>
          <p:nvPr userDrawn="1"/>
        </p:nvSpPr>
        <p:spPr>
          <a:xfrm>
            <a:off x="6402401" y="1621765"/>
            <a:ext cx="2045865" cy="464101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EC3E39C-1917-497D-9FA2-280086D87492}"/>
              </a:ext>
            </a:extLst>
          </p:cNvPr>
          <p:cNvSpPr/>
          <p:nvPr userDrawn="1"/>
        </p:nvSpPr>
        <p:spPr>
          <a:xfrm>
            <a:off x="9061069" y="1621765"/>
            <a:ext cx="2045865" cy="464101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3AB435FD-EFCF-4DA5-8AC8-A34BF478B869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1137445" y="1690611"/>
            <a:ext cx="1941107" cy="1941107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5B6F0778-36CE-40A0-8A98-DC19167BAE7E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3796113" y="4269899"/>
            <a:ext cx="1941107" cy="1941107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id="{EFCBE045-9FD4-4549-9344-9AAF948AC24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6454781" y="1690611"/>
            <a:ext cx="1941107" cy="1941107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7" name="그림 개체 틀 2">
            <a:extLst>
              <a:ext uri="{FF2B5EF4-FFF2-40B4-BE49-F238E27FC236}">
                <a16:creationId xmlns:a16="http://schemas.microsoft.com/office/drawing/2014/main" id="{DFD4847C-81AD-4D76-91C3-2C9B5B791C25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9113448" y="4269899"/>
            <a:ext cx="1941107" cy="1941107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092000" y="0"/>
            <a:ext cx="8100000" cy="39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0" y="3960000"/>
            <a:ext cx="4092000" cy="289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4200000" y="4050000"/>
            <a:ext cx="7992000" cy="2808000"/>
          </a:xfrm>
          <a:prstGeom prst="rect">
            <a:avLst/>
          </a:prstGeom>
          <a:solidFill>
            <a:srgbClr val="1D3E8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446265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0" y="0"/>
            <a:ext cx="403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8160000" y="0"/>
            <a:ext cx="403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776259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55317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7">
            <a:extLst>
              <a:ext uri="{FF2B5EF4-FFF2-40B4-BE49-F238E27FC236}">
                <a16:creationId xmlns:a16="http://schemas.microsoft.com/office/drawing/2014/main" id="{189C4A6E-7453-43BD-AE04-56008229C81A}"/>
              </a:ext>
            </a:extLst>
          </p:cNvPr>
          <p:cNvGrpSpPr/>
          <p:nvPr userDrawn="1"/>
        </p:nvGrpSpPr>
        <p:grpSpPr>
          <a:xfrm>
            <a:off x="850796" y="2029744"/>
            <a:ext cx="2126862" cy="3673670"/>
            <a:chOff x="1438761" y="2033015"/>
            <a:chExt cx="1980000" cy="3420000"/>
          </a:xfrm>
        </p:grpSpPr>
        <p:sp>
          <p:nvSpPr>
            <p:cNvPr id="3" name="Rounded Rectangle 58">
              <a:extLst>
                <a:ext uri="{FF2B5EF4-FFF2-40B4-BE49-F238E27FC236}">
                  <a16:creationId xmlns:a16="http://schemas.microsoft.com/office/drawing/2014/main" id="{F62A8943-DBAC-4863-816D-3C4AB9630641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" name="Rectangle 59">
              <a:extLst>
                <a:ext uri="{FF2B5EF4-FFF2-40B4-BE49-F238E27FC236}">
                  <a16:creationId xmlns:a16="http://schemas.microsoft.com/office/drawing/2014/main" id="{2A0A2EE1-221A-4028-8DB2-BD8C495E1203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5" name="Group 60">
              <a:extLst>
                <a:ext uri="{FF2B5EF4-FFF2-40B4-BE49-F238E27FC236}">
                  <a16:creationId xmlns:a16="http://schemas.microsoft.com/office/drawing/2014/main" id="{BE51866B-1440-45F1-A4DE-183557B38AA5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6" name="Oval 61">
                <a:extLst>
                  <a:ext uri="{FF2B5EF4-FFF2-40B4-BE49-F238E27FC236}">
                    <a16:creationId xmlns:a16="http://schemas.microsoft.com/office/drawing/2014/main" id="{8975740B-F53B-423A-85A7-05441B5A85A5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7" name="Rounded Rectangle 62">
                <a:extLst>
                  <a:ext uri="{FF2B5EF4-FFF2-40B4-BE49-F238E27FC236}">
                    <a16:creationId xmlns:a16="http://schemas.microsoft.com/office/drawing/2014/main" id="{FC39DD53-8C1B-418B-9D4B-DEDDDFD49515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grpSp>
        <p:nvGrpSpPr>
          <p:cNvPr id="8" name="Group 51">
            <a:extLst>
              <a:ext uri="{FF2B5EF4-FFF2-40B4-BE49-F238E27FC236}">
                <a16:creationId xmlns:a16="http://schemas.microsoft.com/office/drawing/2014/main" id="{6550D580-9413-499C-A2F6-4FAF820E3DCD}"/>
              </a:ext>
            </a:extLst>
          </p:cNvPr>
          <p:cNvGrpSpPr/>
          <p:nvPr userDrawn="1"/>
        </p:nvGrpSpPr>
        <p:grpSpPr>
          <a:xfrm>
            <a:off x="3428276" y="1995876"/>
            <a:ext cx="2126862" cy="3673670"/>
            <a:chOff x="1438761" y="2033015"/>
            <a:chExt cx="1980000" cy="3420000"/>
          </a:xfrm>
        </p:grpSpPr>
        <p:sp>
          <p:nvSpPr>
            <p:cNvPr id="9" name="Rounded Rectangle 52">
              <a:extLst>
                <a:ext uri="{FF2B5EF4-FFF2-40B4-BE49-F238E27FC236}">
                  <a16:creationId xmlns:a16="http://schemas.microsoft.com/office/drawing/2014/main" id="{A0D25C72-26DC-4970-BB57-CC85C7184E09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0" name="Rectangle 53">
              <a:extLst>
                <a:ext uri="{FF2B5EF4-FFF2-40B4-BE49-F238E27FC236}">
                  <a16:creationId xmlns:a16="http://schemas.microsoft.com/office/drawing/2014/main" id="{464D1CD6-F085-42B8-A945-E67960BA8456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1" name="Group 54">
              <a:extLst>
                <a:ext uri="{FF2B5EF4-FFF2-40B4-BE49-F238E27FC236}">
                  <a16:creationId xmlns:a16="http://schemas.microsoft.com/office/drawing/2014/main" id="{1F01F4DA-726E-4F78-9FFF-59B4301DB4DE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12" name="Oval 55">
                <a:extLst>
                  <a:ext uri="{FF2B5EF4-FFF2-40B4-BE49-F238E27FC236}">
                    <a16:creationId xmlns:a16="http://schemas.microsoft.com/office/drawing/2014/main" id="{882EE2D3-039E-4735-A899-B8E1CEEF04B0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3" name="Rounded Rectangle 56">
                <a:extLst>
                  <a:ext uri="{FF2B5EF4-FFF2-40B4-BE49-F238E27FC236}">
                    <a16:creationId xmlns:a16="http://schemas.microsoft.com/office/drawing/2014/main" id="{805E3D63-60CC-4F19-A2A6-222F85BEDB9C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3C3ED90E-FEB0-4821-8390-7580442214C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356027" y="2279236"/>
            <a:ext cx="1060913" cy="29055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2E4A4063-3947-448A-A554-C5345B81898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02845" y="2328133"/>
            <a:ext cx="1087042" cy="290555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grpSp>
        <p:nvGrpSpPr>
          <p:cNvPr id="16" name="Group 5">
            <a:extLst>
              <a:ext uri="{FF2B5EF4-FFF2-40B4-BE49-F238E27FC236}">
                <a16:creationId xmlns:a16="http://schemas.microsoft.com/office/drawing/2014/main" id="{DE836E1E-1E8B-4DD8-A31C-BCA717BFC242}"/>
              </a:ext>
            </a:extLst>
          </p:cNvPr>
          <p:cNvGrpSpPr/>
          <p:nvPr userDrawn="1"/>
        </p:nvGrpSpPr>
        <p:grpSpPr>
          <a:xfrm>
            <a:off x="2077784" y="1858049"/>
            <a:ext cx="2304289" cy="3980137"/>
            <a:chOff x="1438761" y="2033015"/>
            <a:chExt cx="1980000" cy="3420000"/>
          </a:xfrm>
        </p:grpSpPr>
        <p:sp>
          <p:nvSpPr>
            <p:cNvPr id="17" name="Rounded Rectangle 41">
              <a:extLst>
                <a:ext uri="{FF2B5EF4-FFF2-40B4-BE49-F238E27FC236}">
                  <a16:creationId xmlns:a16="http://schemas.microsoft.com/office/drawing/2014/main" id="{1FE8E1EF-98AE-40B9-9B35-B469967CAC6D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8" name="Rectangle 42">
              <a:extLst>
                <a:ext uri="{FF2B5EF4-FFF2-40B4-BE49-F238E27FC236}">
                  <a16:creationId xmlns:a16="http://schemas.microsoft.com/office/drawing/2014/main" id="{FB357B44-5A23-4AD5-BE11-F07EC85AF062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9" name="Group 6">
              <a:extLst>
                <a:ext uri="{FF2B5EF4-FFF2-40B4-BE49-F238E27FC236}">
                  <a16:creationId xmlns:a16="http://schemas.microsoft.com/office/drawing/2014/main" id="{F414EAD0-E0C7-47AC-8FE9-E0C54C3D0856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20" name="Oval 44">
                <a:extLst>
                  <a:ext uri="{FF2B5EF4-FFF2-40B4-BE49-F238E27FC236}">
                    <a16:creationId xmlns:a16="http://schemas.microsoft.com/office/drawing/2014/main" id="{FF28C030-C739-460C-AC4C-35B029130F87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1" name="Rounded Rectangle 45">
                <a:extLst>
                  <a:ext uri="{FF2B5EF4-FFF2-40B4-BE49-F238E27FC236}">
                    <a16:creationId xmlns:a16="http://schemas.microsoft.com/office/drawing/2014/main" id="{1D692173-2133-4D86-B48F-B75A851F51DE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22" name="Picture Placeholder 9">
            <a:extLst>
              <a:ext uri="{FF2B5EF4-FFF2-40B4-BE49-F238E27FC236}">
                <a16:creationId xmlns:a16="http://schemas.microsoft.com/office/drawing/2014/main" id="{01371C75-AE82-4AE5-8CF8-7F5AC9365EF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217448" y="2189685"/>
            <a:ext cx="2023386" cy="314224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0996A05F-ABEB-4DF4-8C8D-F25EA65CE70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1221641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024759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67241" y="0"/>
            <a:ext cx="1024759" cy="68580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009" y="0"/>
            <a:ext cx="1867500" cy="185625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33491" y="0"/>
            <a:ext cx="1867500" cy="1856250"/>
          </a:xfrm>
          <a:prstGeom prst="rect">
            <a:avLst/>
          </a:prstGeom>
        </p:spPr>
      </p:pic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2F21B487-AC92-42B3-97CB-3888992D58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rgbClr val="C00000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pic>
        <p:nvPicPr>
          <p:cNvPr id="10" name="Imagen 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1009" y="4870486"/>
            <a:ext cx="2324047" cy="1848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5958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024759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67241" y="0"/>
            <a:ext cx="1024759" cy="68580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009" y="0"/>
            <a:ext cx="1867500" cy="185625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33491" y="0"/>
            <a:ext cx="1867500" cy="1856250"/>
          </a:xfrm>
          <a:prstGeom prst="rect">
            <a:avLst/>
          </a:prstGeom>
        </p:spPr>
      </p:pic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2F21B487-AC92-42B3-97CB-3888992D58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rgbClr val="C00000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7859072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67241" y="0"/>
            <a:ext cx="1024759" cy="68580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33491" y="0"/>
            <a:ext cx="1867500" cy="1856250"/>
          </a:xfrm>
          <a:prstGeom prst="rect">
            <a:avLst/>
          </a:prstGeom>
        </p:spPr>
      </p:pic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2F21B487-AC92-42B3-97CB-3888992D58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rgbClr val="C00000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618450"/>
            <a:ext cx="2507448" cy="323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8556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024759" cy="68580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009" y="0"/>
            <a:ext cx="1867500" cy="1856250"/>
          </a:xfrm>
          <a:prstGeom prst="rect">
            <a:avLst/>
          </a:prstGeom>
        </p:spPr>
      </p:pic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2F21B487-AC92-42B3-97CB-3888992D58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rgbClr val="C00000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pic>
        <p:nvPicPr>
          <p:cNvPr id="2" name="Imagen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7343" y="3354165"/>
            <a:ext cx="2054657" cy="3503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5259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024759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67241" y="0"/>
            <a:ext cx="1024759" cy="68580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009" y="0"/>
            <a:ext cx="1867500" cy="185625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33491" y="0"/>
            <a:ext cx="1867500" cy="1856250"/>
          </a:xfrm>
          <a:prstGeom prst="rect">
            <a:avLst/>
          </a:prstGeom>
        </p:spPr>
      </p:pic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2F21B487-AC92-42B3-97CB-3888992D58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rgbClr val="C00000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pic>
        <p:nvPicPr>
          <p:cNvPr id="2" name="Imagen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1009" y="5328000"/>
            <a:ext cx="1923750" cy="1530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575214" y="3719537"/>
            <a:ext cx="2104406" cy="3216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064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/>
          <p:cNvGrpSpPr/>
          <p:nvPr userDrawn="1"/>
        </p:nvGrpSpPr>
        <p:grpSpPr>
          <a:xfrm rot="10800000">
            <a:off x="0" y="6563049"/>
            <a:ext cx="12192000" cy="294951"/>
            <a:chOff x="-849313" y="-698500"/>
            <a:chExt cx="14414501" cy="338137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6026150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5651500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5275262" y="-698500"/>
              <a:ext cx="376238" cy="338137"/>
            </a:xfrm>
            <a:custGeom>
              <a:avLst/>
              <a:gdLst>
                <a:gd name="T0" fmla="*/ 118 w 237"/>
                <a:gd name="T1" fmla="*/ 213 h 213"/>
                <a:gd name="T2" fmla="*/ 177 w 237"/>
                <a:gd name="T3" fmla="*/ 105 h 213"/>
                <a:gd name="T4" fmla="*/ 237 w 237"/>
                <a:gd name="T5" fmla="*/ 0 h 213"/>
                <a:gd name="T6" fmla="*/ 118 w 237"/>
                <a:gd name="T7" fmla="*/ 0 h 213"/>
                <a:gd name="T8" fmla="*/ 0 w 237"/>
                <a:gd name="T9" fmla="*/ 0 h 213"/>
                <a:gd name="T10" fmla="*/ 59 w 237"/>
                <a:gd name="T11" fmla="*/ 105 h 213"/>
                <a:gd name="T12" fmla="*/ 118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8" y="213"/>
                  </a:moveTo>
                  <a:lnTo>
                    <a:pt x="177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4900612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4524375" y="-698500"/>
              <a:ext cx="376238" cy="338137"/>
            </a:xfrm>
            <a:custGeom>
              <a:avLst/>
              <a:gdLst>
                <a:gd name="T0" fmla="*/ 119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9 w 237"/>
                <a:gd name="T7" fmla="*/ 0 h 213"/>
                <a:gd name="T8" fmla="*/ 0 w 237"/>
                <a:gd name="T9" fmla="*/ 0 h 213"/>
                <a:gd name="T10" fmla="*/ 59 w 237"/>
                <a:gd name="T11" fmla="*/ 105 h 213"/>
                <a:gd name="T12" fmla="*/ 119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4149725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3775075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auto">
            <a:xfrm>
              <a:off x="3398837" y="-698500"/>
              <a:ext cx="376238" cy="338137"/>
            </a:xfrm>
            <a:custGeom>
              <a:avLst/>
              <a:gdLst>
                <a:gd name="T0" fmla="*/ 118 w 237"/>
                <a:gd name="T1" fmla="*/ 213 h 213"/>
                <a:gd name="T2" fmla="*/ 177 w 237"/>
                <a:gd name="T3" fmla="*/ 105 h 213"/>
                <a:gd name="T4" fmla="*/ 237 w 237"/>
                <a:gd name="T5" fmla="*/ 0 h 213"/>
                <a:gd name="T6" fmla="*/ 118 w 237"/>
                <a:gd name="T7" fmla="*/ 0 h 213"/>
                <a:gd name="T8" fmla="*/ 0 w 237"/>
                <a:gd name="T9" fmla="*/ 0 h 213"/>
                <a:gd name="T10" fmla="*/ 59 w 237"/>
                <a:gd name="T11" fmla="*/ 105 h 213"/>
                <a:gd name="T12" fmla="*/ 118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8" y="213"/>
                  </a:moveTo>
                  <a:lnTo>
                    <a:pt x="177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3024187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2647950" y="-698500"/>
              <a:ext cx="376238" cy="338137"/>
            </a:xfrm>
            <a:custGeom>
              <a:avLst/>
              <a:gdLst>
                <a:gd name="T0" fmla="*/ 119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9 w 237"/>
                <a:gd name="T7" fmla="*/ 0 h 213"/>
                <a:gd name="T8" fmla="*/ 0 w 237"/>
                <a:gd name="T9" fmla="*/ 0 h 213"/>
                <a:gd name="T10" fmla="*/ 59 w 237"/>
                <a:gd name="T11" fmla="*/ 105 h 213"/>
                <a:gd name="T12" fmla="*/ 119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" name="Freeform 15"/>
            <p:cNvSpPr>
              <a:spLocks/>
            </p:cNvSpPr>
            <p:nvPr/>
          </p:nvSpPr>
          <p:spPr bwMode="auto">
            <a:xfrm>
              <a:off x="2273300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" name="Freeform 16"/>
            <p:cNvSpPr>
              <a:spLocks/>
            </p:cNvSpPr>
            <p:nvPr/>
          </p:nvSpPr>
          <p:spPr bwMode="auto">
            <a:xfrm>
              <a:off x="1898650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1522412" y="-698500"/>
              <a:ext cx="376238" cy="338137"/>
            </a:xfrm>
            <a:custGeom>
              <a:avLst/>
              <a:gdLst>
                <a:gd name="T0" fmla="*/ 118 w 237"/>
                <a:gd name="T1" fmla="*/ 213 h 213"/>
                <a:gd name="T2" fmla="*/ 177 w 237"/>
                <a:gd name="T3" fmla="*/ 105 h 213"/>
                <a:gd name="T4" fmla="*/ 237 w 237"/>
                <a:gd name="T5" fmla="*/ 0 h 213"/>
                <a:gd name="T6" fmla="*/ 118 w 237"/>
                <a:gd name="T7" fmla="*/ 0 h 213"/>
                <a:gd name="T8" fmla="*/ 0 w 237"/>
                <a:gd name="T9" fmla="*/ 0 h 213"/>
                <a:gd name="T10" fmla="*/ 59 w 237"/>
                <a:gd name="T11" fmla="*/ 105 h 213"/>
                <a:gd name="T12" fmla="*/ 118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8" y="213"/>
                  </a:moveTo>
                  <a:lnTo>
                    <a:pt x="177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" name="Freeform 18"/>
            <p:cNvSpPr>
              <a:spLocks/>
            </p:cNvSpPr>
            <p:nvPr/>
          </p:nvSpPr>
          <p:spPr bwMode="auto">
            <a:xfrm>
              <a:off x="1147762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" name="Freeform 19"/>
            <p:cNvSpPr>
              <a:spLocks/>
            </p:cNvSpPr>
            <p:nvPr/>
          </p:nvSpPr>
          <p:spPr bwMode="auto">
            <a:xfrm>
              <a:off x="771525" y="-698500"/>
              <a:ext cx="376238" cy="338137"/>
            </a:xfrm>
            <a:custGeom>
              <a:avLst/>
              <a:gdLst>
                <a:gd name="T0" fmla="*/ 119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9 w 237"/>
                <a:gd name="T7" fmla="*/ 0 h 213"/>
                <a:gd name="T8" fmla="*/ 0 w 237"/>
                <a:gd name="T9" fmla="*/ 0 h 213"/>
                <a:gd name="T10" fmla="*/ 59 w 237"/>
                <a:gd name="T11" fmla="*/ 105 h 213"/>
                <a:gd name="T12" fmla="*/ 119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" name="Freeform 20"/>
            <p:cNvSpPr>
              <a:spLocks/>
            </p:cNvSpPr>
            <p:nvPr/>
          </p:nvSpPr>
          <p:spPr bwMode="auto">
            <a:xfrm>
              <a:off x="396875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" name="Freeform 21"/>
            <p:cNvSpPr>
              <a:spLocks/>
            </p:cNvSpPr>
            <p:nvPr/>
          </p:nvSpPr>
          <p:spPr bwMode="auto">
            <a:xfrm>
              <a:off x="20637" y="-698500"/>
              <a:ext cx="376238" cy="338137"/>
            </a:xfrm>
            <a:custGeom>
              <a:avLst/>
              <a:gdLst>
                <a:gd name="T0" fmla="*/ 119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9 w 237"/>
                <a:gd name="T7" fmla="*/ 0 h 213"/>
                <a:gd name="T8" fmla="*/ 0 w 237"/>
                <a:gd name="T9" fmla="*/ 0 h 213"/>
                <a:gd name="T10" fmla="*/ 60 w 237"/>
                <a:gd name="T11" fmla="*/ 105 h 213"/>
                <a:gd name="T12" fmla="*/ 119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60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auto">
            <a:xfrm>
              <a:off x="-354013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" name="Freeform 23"/>
            <p:cNvSpPr>
              <a:spLocks/>
            </p:cNvSpPr>
            <p:nvPr/>
          </p:nvSpPr>
          <p:spPr bwMode="auto">
            <a:xfrm>
              <a:off x="-728663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" name="Freeform 24"/>
            <p:cNvSpPr>
              <a:spLocks/>
            </p:cNvSpPr>
            <p:nvPr/>
          </p:nvSpPr>
          <p:spPr bwMode="auto">
            <a:xfrm>
              <a:off x="-849313" y="-698500"/>
              <a:ext cx="120650" cy="214312"/>
            </a:xfrm>
            <a:custGeom>
              <a:avLst/>
              <a:gdLst>
                <a:gd name="T0" fmla="*/ 76 w 76"/>
                <a:gd name="T1" fmla="*/ 0 h 135"/>
                <a:gd name="T2" fmla="*/ 0 w 76"/>
                <a:gd name="T3" fmla="*/ 0 h 135"/>
                <a:gd name="T4" fmla="*/ 0 w 76"/>
                <a:gd name="T5" fmla="*/ 135 h 135"/>
                <a:gd name="T6" fmla="*/ 17 w 76"/>
                <a:gd name="T7" fmla="*/ 105 h 135"/>
                <a:gd name="T8" fmla="*/ 76 w 76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135">
                  <a:moveTo>
                    <a:pt x="76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17" y="105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" name="Freeform 25"/>
            <p:cNvSpPr>
              <a:spLocks/>
            </p:cNvSpPr>
            <p:nvPr/>
          </p:nvSpPr>
          <p:spPr bwMode="auto">
            <a:xfrm>
              <a:off x="13531850" y="-698500"/>
              <a:ext cx="33338" cy="53975"/>
            </a:xfrm>
            <a:custGeom>
              <a:avLst/>
              <a:gdLst>
                <a:gd name="T0" fmla="*/ 0 w 21"/>
                <a:gd name="T1" fmla="*/ 0 h 34"/>
                <a:gd name="T2" fmla="*/ 21 w 21"/>
                <a:gd name="T3" fmla="*/ 34 h 34"/>
                <a:gd name="T4" fmla="*/ 21 w 21"/>
                <a:gd name="T5" fmla="*/ 0 h 34"/>
                <a:gd name="T6" fmla="*/ 0 w 21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34">
                  <a:moveTo>
                    <a:pt x="0" y="0"/>
                  </a:moveTo>
                  <a:lnTo>
                    <a:pt x="21" y="34"/>
                  </a:lnTo>
                  <a:lnTo>
                    <a:pt x="2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" name="Freeform 26"/>
            <p:cNvSpPr>
              <a:spLocks/>
            </p:cNvSpPr>
            <p:nvPr/>
          </p:nvSpPr>
          <p:spPr bwMode="auto">
            <a:xfrm>
              <a:off x="13157200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" name="Freeform 27"/>
            <p:cNvSpPr>
              <a:spLocks/>
            </p:cNvSpPr>
            <p:nvPr/>
          </p:nvSpPr>
          <p:spPr bwMode="auto">
            <a:xfrm>
              <a:off x="12780963" y="-698500"/>
              <a:ext cx="376238" cy="338137"/>
            </a:xfrm>
            <a:custGeom>
              <a:avLst/>
              <a:gdLst>
                <a:gd name="T0" fmla="*/ 119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9 w 237"/>
                <a:gd name="T7" fmla="*/ 0 h 213"/>
                <a:gd name="T8" fmla="*/ 0 w 237"/>
                <a:gd name="T9" fmla="*/ 0 h 213"/>
                <a:gd name="T10" fmla="*/ 59 w 237"/>
                <a:gd name="T11" fmla="*/ 105 h 213"/>
                <a:gd name="T12" fmla="*/ 119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" name="Freeform 28"/>
            <p:cNvSpPr>
              <a:spLocks/>
            </p:cNvSpPr>
            <p:nvPr/>
          </p:nvSpPr>
          <p:spPr bwMode="auto">
            <a:xfrm>
              <a:off x="12406313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" name="Freeform 29"/>
            <p:cNvSpPr>
              <a:spLocks/>
            </p:cNvSpPr>
            <p:nvPr/>
          </p:nvSpPr>
          <p:spPr bwMode="auto">
            <a:xfrm>
              <a:off x="12030075" y="-698500"/>
              <a:ext cx="376238" cy="338137"/>
            </a:xfrm>
            <a:custGeom>
              <a:avLst/>
              <a:gdLst>
                <a:gd name="T0" fmla="*/ 119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9 w 237"/>
                <a:gd name="T7" fmla="*/ 0 h 213"/>
                <a:gd name="T8" fmla="*/ 0 w 237"/>
                <a:gd name="T9" fmla="*/ 0 h 213"/>
                <a:gd name="T10" fmla="*/ 60 w 237"/>
                <a:gd name="T11" fmla="*/ 105 h 213"/>
                <a:gd name="T12" fmla="*/ 119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60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" name="Freeform 30"/>
            <p:cNvSpPr>
              <a:spLocks/>
            </p:cNvSpPr>
            <p:nvPr/>
          </p:nvSpPr>
          <p:spPr bwMode="auto">
            <a:xfrm>
              <a:off x="11655425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" name="Freeform 31"/>
            <p:cNvSpPr>
              <a:spLocks/>
            </p:cNvSpPr>
            <p:nvPr/>
          </p:nvSpPr>
          <p:spPr bwMode="auto">
            <a:xfrm>
              <a:off x="11280775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" name="Freeform 32"/>
            <p:cNvSpPr>
              <a:spLocks/>
            </p:cNvSpPr>
            <p:nvPr/>
          </p:nvSpPr>
          <p:spPr bwMode="auto">
            <a:xfrm>
              <a:off x="10904538" y="-698500"/>
              <a:ext cx="376238" cy="338137"/>
            </a:xfrm>
            <a:custGeom>
              <a:avLst/>
              <a:gdLst>
                <a:gd name="T0" fmla="*/ 118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8 w 237"/>
                <a:gd name="T7" fmla="*/ 0 h 213"/>
                <a:gd name="T8" fmla="*/ 0 w 237"/>
                <a:gd name="T9" fmla="*/ 0 h 213"/>
                <a:gd name="T10" fmla="*/ 59 w 237"/>
                <a:gd name="T11" fmla="*/ 105 h 213"/>
                <a:gd name="T12" fmla="*/ 118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8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" name="Freeform 33"/>
            <p:cNvSpPr>
              <a:spLocks/>
            </p:cNvSpPr>
            <p:nvPr/>
          </p:nvSpPr>
          <p:spPr bwMode="auto">
            <a:xfrm>
              <a:off x="10529888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" name="Freeform 34"/>
            <p:cNvSpPr>
              <a:spLocks/>
            </p:cNvSpPr>
            <p:nvPr/>
          </p:nvSpPr>
          <p:spPr bwMode="auto">
            <a:xfrm>
              <a:off x="10153650" y="-698500"/>
              <a:ext cx="376238" cy="338137"/>
            </a:xfrm>
            <a:custGeom>
              <a:avLst/>
              <a:gdLst>
                <a:gd name="T0" fmla="*/ 119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9 w 237"/>
                <a:gd name="T7" fmla="*/ 0 h 213"/>
                <a:gd name="T8" fmla="*/ 0 w 237"/>
                <a:gd name="T9" fmla="*/ 0 h 213"/>
                <a:gd name="T10" fmla="*/ 60 w 237"/>
                <a:gd name="T11" fmla="*/ 105 h 213"/>
                <a:gd name="T12" fmla="*/ 119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60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0" name="Freeform 35"/>
            <p:cNvSpPr>
              <a:spLocks/>
            </p:cNvSpPr>
            <p:nvPr/>
          </p:nvSpPr>
          <p:spPr bwMode="auto">
            <a:xfrm>
              <a:off x="9779000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1" name="Freeform 36"/>
            <p:cNvSpPr>
              <a:spLocks/>
            </p:cNvSpPr>
            <p:nvPr/>
          </p:nvSpPr>
          <p:spPr bwMode="auto">
            <a:xfrm>
              <a:off x="9404350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" name="Freeform 37"/>
            <p:cNvSpPr>
              <a:spLocks/>
            </p:cNvSpPr>
            <p:nvPr/>
          </p:nvSpPr>
          <p:spPr bwMode="auto">
            <a:xfrm>
              <a:off x="9028113" y="-698500"/>
              <a:ext cx="376238" cy="338137"/>
            </a:xfrm>
            <a:custGeom>
              <a:avLst/>
              <a:gdLst>
                <a:gd name="T0" fmla="*/ 118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8 w 237"/>
                <a:gd name="T7" fmla="*/ 0 h 213"/>
                <a:gd name="T8" fmla="*/ 0 w 237"/>
                <a:gd name="T9" fmla="*/ 0 h 213"/>
                <a:gd name="T10" fmla="*/ 59 w 237"/>
                <a:gd name="T11" fmla="*/ 105 h 213"/>
                <a:gd name="T12" fmla="*/ 118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8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" name="Freeform 38"/>
            <p:cNvSpPr>
              <a:spLocks/>
            </p:cNvSpPr>
            <p:nvPr/>
          </p:nvSpPr>
          <p:spPr bwMode="auto">
            <a:xfrm>
              <a:off x="8653463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" name="Freeform 39"/>
            <p:cNvSpPr>
              <a:spLocks/>
            </p:cNvSpPr>
            <p:nvPr/>
          </p:nvSpPr>
          <p:spPr bwMode="auto">
            <a:xfrm>
              <a:off x="8277225" y="-698500"/>
              <a:ext cx="376238" cy="338137"/>
            </a:xfrm>
            <a:custGeom>
              <a:avLst/>
              <a:gdLst>
                <a:gd name="T0" fmla="*/ 119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9 w 237"/>
                <a:gd name="T7" fmla="*/ 0 h 213"/>
                <a:gd name="T8" fmla="*/ 0 w 237"/>
                <a:gd name="T9" fmla="*/ 0 h 213"/>
                <a:gd name="T10" fmla="*/ 60 w 237"/>
                <a:gd name="T11" fmla="*/ 105 h 213"/>
                <a:gd name="T12" fmla="*/ 119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60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" name="Freeform 40"/>
            <p:cNvSpPr>
              <a:spLocks/>
            </p:cNvSpPr>
            <p:nvPr/>
          </p:nvSpPr>
          <p:spPr bwMode="auto">
            <a:xfrm>
              <a:off x="7902575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" name="Freeform 41"/>
            <p:cNvSpPr>
              <a:spLocks/>
            </p:cNvSpPr>
            <p:nvPr/>
          </p:nvSpPr>
          <p:spPr bwMode="auto">
            <a:xfrm>
              <a:off x="7527925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" name="Freeform 42"/>
            <p:cNvSpPr>
              <a:spLocks/>
            </p:cNvSpPr>
            <p:nvPr/>
          </p:nvSpPr>
          <p:spPr bwMode="auto">
            <a:xfrm>
              <a:off x="7151688" y="-698500"/>
              <a:ext cx="376238" cy="338137"/>
            </a:xfrm>
            <a:custGeom>
              <a:avLst/>
              <a:gdLst>
                <a:gd name="T0" fmla="*/ 118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8 w 237"/>
                <a:gd name="T7" fmla="*/ 0 h 213"/>
                <a:gd name="T8" fmla="*/ 0 w 237"/>
                <a:gd name="T9" fmla="*/ 0 h 213"/>
                <a:gd name="T10" fmla="*/ 59 w 237"/>
                <a:gd name="T11" fmla="*/ 105 h 213"/>
                <a:gd name="T12" fmla="*/ 118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8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" name="Freeform 43"/>
            <p:cNvSpPr>
              <a:spLocks/>
            </p:cNvSpPr>
            <p:nvPr/>
          </p:nvSpPr>
          <p:spPr bwMode="auto">
            <a:xfrm>
              <a:off x="6777038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" name="Freeform 44"/>
            <p:cNvSpPr>
              <a:spLocks/>
            </p:cNvSpPr>
            <p:nvPr/>
          </p:nvSpPr>
          <p:spPr bwMode="auto">
            <a:xfrm>
              <a:off x="6400800" y="-698500"/>
              <a:ext cx="376238" cy="338137"/>
            </a:xfrm>
            <a:custGeom>
              <a:avLst/>
              <a:gdLst>
                <a:gd name="T0" fmla="*/ 119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9 w 237"/>
                <a:gd name="T7" fmla="*/ 0 h 213"/>
                <a:gd name="T8" fmla="*/ 0 w 237"/>
                <a:gd name="T9" fmla="*/ 0 h 213"/>
                <a:gd name="T10" fmla="*/ 60 w 237"/>
                <a:gd name="T11" fmla="*/ 105 h 213"/>
                <a:gd name="T12" fmla="*/ 119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60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pic>
        <p:nvPicPr>
          <p:cNvPr id="50" name="Imagen 4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5202735"/>
            <a:ext cx="12186182" cy="1655265"/>
          </a:xfrm>
          <a:prstGeom prst="rect">
            <a:avLst/>
          </a:prstGeom>
        </p:spPr>
      </p:pic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A2B35F45-00CB-4203-B075-872C639D402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22283" y="1354778"/>
            <a:ext cx="6150293" cy="3448050"/>
          </a:xfrm>
          <a:custGeom>
            <a:avLst/>
            <a:gdLst>
              <a:gd name="connsiteX0" fmla="*/ 2106931 w 6150293"/>
              <a:gd name="connsiteY0" fmla="*/ 0 h 3448050"/>
              <a:gd name="connsiteX1" fmla="*/ 6150293 w 6150293"/>
              <a:gd name="connsiteY1" fmla="*/ 0 h 3448050"/>
              <a:gd name="connsiteX2" fmla="*/ 4042410 w 6150293"/>
              <a:gd name="connsiteY2" fmla="*/ 3448050 h 3448050"/>
              <a:gd name="connsiteX3" fmla="*/ 0 w 6150293"/>
              <a:gd name="connsiteY3" fmla="*/ 3448050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50293" h="3448050">
                <a:moveTo>
                  <a:pt x="2106931" y="0"/>
                </a:moveTo>
                <a:lnTo>
                  <a:pt x="6150293" y="0"/>
                </a:lnTo>
                <a:lnTo>
                  <a:pt x="4042410" y="3448050"/>
                </a:lnTo>
                <a:lnTo>
                  <a:pt x="0" y="34480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10AF9A2D-6BC2-414E-9FA2-2BCC6B6CECD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28638" y="1354778"/>
            <a:ext cx="4429125" cy="3448050"/>
          </a:xfrm>
          <a:custGeom>
            <a:avLst/>
            <a:gdLst>
              <a:gd name="connsiteX0" fmla="*/ 0 w 4429125"/>
              <a:gd name="connsiteY0" fmla="*/ 0 h 3448050"/>
              <a:gd name="connsiteX1" fmla="*/ 4429125 w 4429125"/>
              <a:gd name="connsiteY1" fmla="*/ 0 h 3448050"/>
              <a:gd name="connsiteX2" fmla="*/ 2322195 w 4429125"/>
              <a:gd name="connsiteY2" fmla="*/ 3448050 h 3448050"/>
              <a:gd name="connsiteX3" fmla="*/ 0 w 4429125"/>
              <a:gd name="connsiteY3" fmla="*/ 3448050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29125" h="3448050">
                <a:moveTo>
                  <a:pt x="0" y="0"/>
                </a:moveTo>
                <a:lnTo>
                  <a:pt x="4429125" y="0"/>
                </a:lnTo>
                <a:lnTo>
                  <a:pt x="2322195" y="3448050"/>
                </a:lnTo>
                <a:lnTo>
                  <a:pt x="0" y="34480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E2A5C04A-4DC0-45FF-8695-531CFED7EAB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36142" y="1354778"/>
            <a:ext cx="4426268" cy="3448050"/>
          </a:xfrm>
          <a:custGeom>
            <a:avLst/>
            <a:gdLst>
              <a:gd name="connsiteX0" fmla="*/ 2107883 w 4426268"/>
              <a:gd name="connsiteY0" fmla="*/ 0 h 3448050"/>
              <a:gd name="connsiteX1" fmla="*/ 4426268 w 4426268"/>
              <a:gd name="connsiteY1" fmla="*/ 0 h 3448050"/>
              <a:gd name="connsiteX2" fmla="*/ 4426268 w 4426268"/>
              <a:gd name="connsiteY2" fmla="*/ 3448050 h 3448050"/>
              <a:gd name="connsiteX3" fmla="*/ 0 w 4426268"/>
              <a:gd name="connsiteY3" fmla="*/ 3448050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26268" h="3448050">
                <a:moveTo>
                  <a:pt x="2107883" y="0"/>
                </a:moveTo>
                <a:lnTo>
                  <a:pt x="4426268" y="0"/>
                </a:lnTo>
                <a:lnTo>
                  <a:pt x="4426268" y="3448050"/>
                </a:lnTo>
                <a:lnTo>
                  <a:pt x="0" y="34480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FA46197D-1598-4D3F-9547-3133C1271AD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263049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38CB04D-A2B9-4242-996A-6576CCB9ED56}"/>
              </a:ext>
            </a:extLst>
          </p:cNvPr>
          <p:cNvGrpSpPr/>
          <p:nvPr userDrawn="1"/>
        </p:nvGrpSpPr>
        <p:grpSpPr>
          <a:xfrm>
            <a:off x="708173" y="1837593"/>
            <a:ext cx="5265908" cy="2893260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5726AFF-C4CD-476E-B4AC-6350B219F43D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91DF8E8A-6EB3-47AB-8E07-A930417030A0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77EDC2F-487F-4278-AD96-D95F3FBD4A50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48E8E8F-79CA-4449-AD0C-81C45CDF5D27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7D73200-85F6-4B0F-B836-526D92B455B0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585C512-B2BC-4599-987C-E85258E36E4A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5896EB93-8E75-48F8-99D6-E34F448538CF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7B94D743-41AB-4E45-9C20-CD4F98EBD9B2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A1F0E7E-E342-4B4C-9DD5-E47E1669AB80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01410DF8-5A67-4521-97F3-B28A5F973AEA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D32498DA-AB4C-4F3A-BDDA-85C6C82D936A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5127645-8125-47BC-9C59-A13CC4C57189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EA8B167C-2E1E-4773-B6B1-F0F73F34CB0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401911" y="1976846"/>
            <a:ext cx="3887856" cy="236749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FontTx/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2F21B487-AC92-42B3-97CB-3888992D58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7509740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1" y="1"/>
            <a:ext cx="7665395" cy="6867322"/>
          </a:xfrm>
          <a:custGeom>
            <a:avLst/>
            <a:gdLst>
              <a:gd name="connsiteX0" fmla="*/ 0 w 6353150"/>
              <a:gd name="connsiteY0" fmla="*/ 0 h 6858000"/>
              <a:gd name="connsiteX1" fmla="*/ 6353150 w 6353150"/>
              <a:gd name="connsiteY1" fmla="*/ 0 h 6858000"/>
              <a:gd name="connsiteX2" fmla="*/ 6353150 w 6353150"/>
              <a:gd name="connsiteY2" fmla="*/ 6858000 h 6858000"/>
              <a:gd name="connsiteX3" fmla="*/ 0 w 6353150"/>
              <a:gd name="connsiteY3" fmla="*/ 6858000 h 6858000"/>
              <a:gd name="connsiteX4" fmla="*/ 0 w 6353150"/>
              <a:gd name="connsiteY4" fmla="*/ 0 h 6858000"/>
              <a:gd name="connsiteX0" fmla="*/ 0 w 6353150"/>
              <a:gd name="connsiteY0" fmla="*/ 0 h 6858000"/>
              <a:gd name="connsiteX1" fmla="*/ 6353150 w 6353150"/>
              <a:gd name="connsiteY1" fmla="*/ 0 h 6858000"/>
              <a:gd name="connsiteX2" fmla="*/ 2857475 w 6353150"/>
              <a:gd name="connsiteY2" fmla="*/ 6838950 h 6858000"/>
              <a:gd name="connsiteX3" fmla="*/ 0 w 6353150"/>
              <a:gd name="connsiteY3" fmla="*/ 6858000 h 6858000"/>
              <a:gd name="connsiteX4" fmla="*/ 0 w 6353150"/>
              <a:gd name="connsiteY4" fmla="*/ 0 h 6858000"/>
              <a:gd name="connsiteX0" fmla="*/ 0 w 6353150"/>
              <a:gd name="connsiteY0" fmla="*/ 0 h 6867525"/>
              <a:gd name="connsiteX1" fmla="*/ 6353150 w 6353150"/>
              <a:gd name="connsiteY1" fmla="*/ 0 h 6867525"/>
              <a:gd name="connsiteX2" fmla="*/ 2857475 w 6353150"/>
              <a:gd name="connsiteY2" fmla="*/ 6867525 h 6867525"/>
              <a:gd name="connsiteX3" fmla="*/ 0 w 6353150"/>
              <a:gd name="connsiteY3" fmla="*/ 6858000 h 6867525"/>
              <a:gd name="connsiteX4" fmla="*/ 0 w 6353150"/>
              <a:gd name="connsiteY4" fmla="*/ 0 h 6867525"/>
              <a:gd name="connsiteX0" fmla="*/ 0 w 6353150"/>
              <a:gd name="connsiteY0" fmla="*/ 0 h 6877050"/>
              <a:gd name="connsiteX1" fmla="*/ 6353150 w 6353150"/>
              <a:gd name="connsiteY1" fmla="*/ 0 h 6877050"/>
              <a:gd name="connsiteX2" fmla="*/ 2558262 w 6353150"/>
              <a:gd name="connsiteY2" fmla="*/ 6877050 h 6877050"/>
              <a:gd name="connsiteX3" fmla="*/ 0 w 6353150"/>
              <a:gd name="connsiteY3" fmla="*/ 6858000 h 6877050"/>
              <a:gd name="connsiteX4" fmla="*/ 0 w 6353150"/>
              <a:gd name="connsiteY4" fmla="*/ 0 h 6877050"/>
              <a:gd name="connsiteX0" fmla="*/ 0 w 6353150"/>
              <a:gd name="connsiteY0" fmla="*/ 0 h 6858000"/>
              <a:gd name="connsiteX1" fmla="*/ 6353150 w 6353150"/>
              <a:gd name="connsiteY1" fmla="*/ 0 h 6858000"/>
              <a:gd name="connsiteX2" fmla="*/ 3164544 w 6353150"/>
              <a:gd name="connsiteY2" fmla="*/ 6857595 h 6858000"/>
              <a:gd name="connsiteX3" fmla="*/ 0 w 6353150"/>
              <a:gd name="connsiteY3" fmla="*/ 6858000 h 6858000"/>
              <a:gd name="connsiteX4" fmla="*/ 0 w 6353150"/>
              <a:gd name="connsiteY4" fmla="*/ 0 h 6858000"/>
              <a:gd name="connsiteX0" fmla="*/ 0 w 6353150"/>
              <a:gd name="connsiteY0" fmla="*/ 0 h 6867322"/>
              <a:gd name="connsiteX1" fmla="*/ 6353150 w 6353150"/>
              <a:gd name="connsiteY1" fmla="*/ 0 h 6867322"/>
              <a:gd name="connsiteX2" fmla="*/ 3672474 w 6353150"/>
              <a:gd name="connsiteY2" fmla="*/ 6867322 h 6867322"/>
              <a:gd name="connsiteX3" fmla="*/ 0 w 6353150"/>
              <a:gd name="connsiteY3" fmla="*/ 6858000 h 6867322"/>
              <a:gd name="connsiteX4" fmla="*/ 0 w 6353150"/>
              <a:gd name="connsiteY4" fmla="*/ 0 h 6867322"/>
              <a:gd name="connsiteX0" fmla="*/ 0 w 6353150"/>
              <a:gd name="connsiteY0" fmla="*/ 0 h 6858000"/>
              <a:gd name="connsiteX1" fmla="*/ 6353150 w 6353150"/>
              <a:gd name="connsiteY1" fmla="*/ 0 h 6858000"/>
              <a:gd name="connsiteX2" fmla="*/ 3680537 w 6353150"/>
              <a:gd name="connsiteY2" fmla="*/ 6857594 h 6858000"/>
              <a:gd name="connsiteX3" fmla="*/ 0 w 6353150"/>
              <a:gd name="connsiteY3" fmla="*/ 6858000 h 6858000"/>
              <a:gd name="connsiteX4" fmla="*/ 0 w 6353150"/>
              <a:gd name="connsiteY4" fmla="*/ 0 h 6858000"/>
              <a:gd name="connsiteX0" fmla="*/ 0 w 6353150"/>
              <a:gd name="connsiteY0" fmla="*/ 0 h 6867322"/>
              <a:gd name="connsiteX1" fmla="*/ 6353150 w 6353150"/>
              <a:gd name="connsiteY1" fmla="*/ 0 h 6867322"/>
              <a:gd name="connsiteX2" fmla="*/ 3696661 w 6353150"/>
              <a:gd name="connsiteY2" fmla="*/ 6867322 h 6867322"/>
              <a:gd name="connsiteX3" fmla="*/ 0 w 6353150"/>
              <a:gd name="connsiteY3" fmla="*/ 6858000 h 6867322"/>
              <a:gd name="connsiteX4" fmla="*/ 0 w 6353150"/>
              <a:gd name="connsiteY4" fmla="*/ 0 h 6867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53150" h="6867322">
                <a:moveTo>
                  <a:pt x="0" y="0"/>
                </a:moveTo>
                <a:lnTo>
                  <a:pt x="6353150" y="0"/>
                </a:lnTo>
                <a:lnTo>
                  <a:pt x="3696661" y="686732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Parallelogram 2"/>
          <p:cNvSpPr/>
          <p:nvPr userDrawn="1"/>
        </p:nvSpPr>
        <p:spPr>
          <a:xfrm>
            <a:off x="4636784" y="5127899"/>
            <a:ext cx="1209539" cy="1739424"/>
          </a:xfrm>
          <a:prstGeom prst="parallelogram">
            <a:avLst>
              <a:gd name="adj" fmla="val 66769"/>
            </a:avLst>
          </a:pr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191429633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680580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hyperlink" Target="https://plantillaspowerpoint.org/" TargetMode="Externa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plantillaspowerpoint.org/" TargetMode="External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hlinkClick r:id="rId39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707" r:id="rId2"/>
    <p:sldLayoutId id="2147483699" r:id="rId3"/>
    <p:sldLayoutId id="2147483710" r:id="rId4"/>
    <p:sldLayoutId id="2147483711" r:id="rId5"/>
    <p:sldLayoutId id="2147483716" r:id="rId6"/>
    <p:sldLayoutId id="2147483654" r:id="rId7"/>
    <p:sldLayoutId id="2147483703" r:id="rId8"/>
    <p:sldLayoutId id="2147483705" r:id="rId9"/>
    <p:sldLayoutId id="2147483706" r:id="rId10"/>
    <p:sldLayoutId id="2147483702" r:id="rId11"/>
    <p:sldLayoutId id="2147483701" r:id="rId12"/>
    <p:sldLayoutId id="2147483700" r:id="rId13"/>
    <p:sldLayoutId id="2147483698" r:id="rId14"/>
    <p:sldLayoutId id="2147483696" r:id="rId15"/>
    <p:sldLayoutId id="2147483697" r:id="rId16"/>
    <p:sldLayoutId id="2147483695" r:id="rId17"/>
    <p:sldLayoutId id="2147483680" r:id="rId18"/>
    <p:sldLayoutId id="2147483694" r:id="rId19"/>
    <p:sldLayoutId id="2147483676" r:id="rId20"/>
    <p:sldLayoutId id="2147483690" r:id="rId21"/>
    <p:sldLayoutId id="2147483691" r:id="rId22"/>
    <p:sldLayoutId id="2147483704" r:id="rId23"/>
    <p:sldLayoutId id="2147483681" r:id="rId24"/>
    <p:sldLayoutId id="2147483682" r:id="rId25"/>
    <p:sldLayoutId id="2147483709" r:id="rId26"/>
    <p:sldLayoutId id="2147483712" r:id="rId27"/>
    <p:sldLayoutId id="2147483714" r:id="rId28"/>
    <p:sldLayoutId id="2147483715" r:id="rId29"/>
    <p:sldLayoutId id="2147483713" r:id="rId30"/>
    <p:sldLayoutId id="2147483692" r:id="rId31"/>
    <p:sldLayoutId id="2147483684" r:id="rId32"/>
    <p:sldLayoutId id="2147483685" r:id="rId33"/>
    <p:sldLayoutId id="2147483693" r:id="rId34"/>
    <p:sldLayoutId id="2147483671" r:id="rId35"/>
    <p:sldLayoutId id="2147483672" r:id="rId36"/>
    <p:sldLayoutId id="2147483708" r:id="rId3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hlinkClick r:id="rId2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emf"/><Relationship Id="rId5" Type="http://schemas.openxmlformats.org/officeDocument/2006/relationships/image" Target="../media/image45.emf"/><Relationship Id="rId4" Type="http://schemas.openxmlformats.org/officeDocument/2006/relationships/image" Target="../media/image21.emf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emf"/><Relationship Id="rId3" Type="http://schemas.openxmlformats.org/officeDocument/2006/relationships/image" Target="../media/image44.emf"/><Relationship Id="rId7" Type="http://schemas.openxmlformats.org/officeDocument/2006/relationships/image" Target="../media/image26.e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emf"/><Relationship Id="rId5" Type="http://schemas.openxmlformats.org/officeDocument/2006/relationships/image" Target="../media/image45.emf"/><Relationship Id="rId4" Type="http://schemas.openxmlformats.org/officeDocument/2006/relationships/image" Target="../media/image21.emf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emf"/><Relationship Id="rId4" Type="http://schemas.openxmlformats.org/officeDocument/2006/relationships/image" Target="../media/image39.emf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emf"/><Relationship Id="rId5" Type="http://schemas.openxmlformats.org/officeDocument/2006/relationships/image" Target="../media/image57.emf"/><Relationship Id="rId4" Type="http://schemas.openxmlformats.org/officeDocument/2006/relationships/image" Target="../media/image56.emf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4331" y="6077421"/>
            <a:ext cx="6536251" cy="114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882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5210124" y="2659050"/>
            <a:ext cx="5986412" cy="604837"/>
          </a:xfrm>
          <a:prstGeom prst="rect">
            <a:avLst/>
          </a:prstGeom>
          <a:solidFill>
            <a:srgbClr val="FFD80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4949764" y="3571597"/>
            <a:ext cx="5973762" cy="655637"/>
          </a:xfrm>
          <a:prstGeom prst="rect">
            <a:avLst/>
          </a:prstGeom>
          <a:solidFill>
            <a:srgbClr val="1D3E8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4646074" y="4549154"/>
            <a:ext cx="6550461" cy="655637"/>
          </a:xfrm>
          <a:prstGeom prst="rect">
            <a:avLst/>
          </a:prstGeom>
          <a:solidFill>
            <a:srgbClr val="1D3E8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4363935" y="5542022"/>
            <a:ext cx="6832600" cy="603250"/>
          </a:xfrm>
          <a:prstGeom prst="rect">
            <a:avLst/>
          </a:prstGeom>
          <a:solidFill>
            <a:srgbClr val="C815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rgbClr val="3260AB"/>
                </a:solidFill>
              </a:rPr>
              <a:t>Infographic Style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74D08DE-0DAC-43CC-95A3-4D23960AF49A}"/>
              </a:ext>
            </a:extLst>
          </p:cNvPr>
          <p:cNvSpPr txBox="1"/>
          <p:nvPr/>
        </p:nvSpPr>
        <p:spPr>
          <a:xfrm flipH="1">
            <a:off x="5210124" y="2672321"/>
            <a:ext cx="665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rgbClr val="3260AB"/>
                </a:solidFill>
                <a:cs typeface="Calibri" pitchFamily="34" charset="0"/>
              </a:rPr>
              <a:t>01</a:t>
            </a:r>
            <a:endParaRPr lang="ko-KR" altLang="en-US" sz="2800" b="1" dirty="0">
              <a:solidFill>
                <a:srgbClr val="3260AB"/>
              </a:solidFill>
              <a:cs typeface="Calibri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65DD2A1-ED2D-4656-8374-E16DF4D9927A}"/>
              </a:ext>
            </a:extLst>
          </p:cNvPr>
          <p:cNvSpPr txBox="1"/>
          <p:nvPr/>
        </p:nvSpPr>
        <p:spPr>
          <a:xfrm flipH="1">
            <a:off x="4877433" y="3668780"/>
            <a:ext cx="665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rgbClr val="E73648"/>
                </a:solidFill>
                <a:cs typeface="Calibri" pitchFamily="34" charset="0"/>
              </a:rPr>
              <a:t>02</a:t>
            </a:r>
            <a:endParaRPr lang="ko-KR" altLang="en-US" sz="2800" b="1" dirty="0">
              <a:solidFill>
                <a:srgbClr val="E73648"/>
              </a:solidFill>
              <a:cs typeface="Calibri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973EA83-73E1-48F5-A54F-4FFD053A6402}"/>
              </a:ext>
            </a:extLst>
          </p:cNvPr>
          <p:cNvSpPr txBox="1"/>
          <p:nvPr/>
        </p:nvSpPr>
        <p:spPr>
          <a:xfrm flipH="1">
            <a:off x="4625539" y="4598965"/>
            <a:ext cx="665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rgbClr val="FFD302"/>
                </a:solidFill>
                <a:cs typeface="Calibri" pitchFamily="34" charset="0"/>
              </a:rPr>
              <a:t>03</a:t>
            </a:r>
            <a:endParaRPr lang="ko-KR" altLang="en-US" sz="2800" b="1" dirty="0">
              <a:solidFill>
                <a:srgbClr val="FFD302"/>
              </a:solidFill>
              <a:cs typeface="Calibri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0058062-3460-439B-A6AB-FB4911ED9AAD}"/>
              </a:ext>
            </a:extLst>
          </p:cNvPr>
          <p:cNvSpPr txBox="1"/>
          <p:nvPr/>
        </p:nvSpPr>
        <p:spPr>
          <a:xfrm flipH="1">
            <a:off x="4333247" y="5562287"/>
            <a:ext cx="665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rgbClr val="3260AB"/>
                </a:solidFill>
                <a:cs typeface="Calibri" pitchFamily="34" charset="0"/>
              </a:rPr>
              <a:t>04</a:t>
            </a:r>
            <a:endParaRPr lang="ko-KR" altLang="en-US" sz="2800" b="1" dirty="0">
              <a:solidFill>
                <a:srgbClr val="3260AB"/>
              </a:solidFill>
              <a:cs typeface="Calibri" pitchFamily="34" charset="0"/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46F6AB0A-4D81-46DF-B938-5DC554991CC0}"/>
              </a:ext>
            </a:extLst>
          </p:cNvPr>
          <p:cNvGrpSpPr/>
          <p:nvPr/>
        </p:nvGrpSpPr>
        <p:grpSpPr>
          <a:xfrm>
            <a:off x="6018062" y="2573580"/>
            <a:ext cx="5178473" cy="703010"/>
            <a:chOff x="2135876" y="1656375"/>
            <a:chExt cx="2138114" cy="703010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866297C-4F29-4B06-9DC6-DD049D9948C5}"/>
                </a:ext>
              </a:extLst>
            </p:cNvPr>
            <p:cNvSpPr txBox="1"/>
            <p:nvPr/>
          </p:nvSpPr>
          <p:spPr>
            <a:xfrm>
              <a:off x="2135876" y="1897720"/>
              <a:ext cx="21381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bg1"/>
                  </a:solidFill>
                </a:rPr>
                <a:t>Easy to change colors, photos and Text.  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92605A5-CA46-4DE5-A9C4-CB472BA19C3E}"/>
                </a:ext>
              </a:extLst>
            </p:cNvPr>
            <p:cNvSpPr txBox="1"/>
            <p:nvPr/>
          </p:nvSpPr>
          <p:spPr>
            <a:xfrm>
              <a:off x="2135876" y="1656375"/>
              <a:ext cx="213811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6305FA2-96E0-47FE-AE31-20B2A98139A6}"/>
              </a:ext>
            </a:extLst>
          </p:cNvPr>
          <p:cNvGrpSpPr/>
          <p:nvPr/>
        </p:nvGrpSpPr>
        <p:grpSpPr>
          <a:xfrm>
            <a:off x="5727012" y="3540158"/>
            <a:ext cx="5469523" cy="703010"/>
            <a:chOff x="2135876" y="1656375"/>
            <a:chExt cx="2138114" cy="703010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19735AC-3201-4B38-AD4E-0A9F0D83D495}"/>
                </a:ext>
              </a:extLst>
            </p:cNvPr>
            <p:cNvSpPr txBox="1"/>
            <p:nvPr/>
          </p:nvSpPr>
          <p:spPr>
            <a:xfrm>
              <a:off x="2135876" y="1897720"/>
              <a:ext cx="21381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bg1"/>
                  </a:solidFill>
                </a:rPr>
                <a:t>Easy to change colors, photos and Text.  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2B332B7-C120-412F-AE73-44292EA483D9}"/>
                </a:ext>
              </a:extLst>
            </p:cNvPr>
            <p:cNvSpPr txBox="1"/>
            <p:nvPr/>
          </p:nvSpPr>
          <p:spPr>
            <a:xfrm>
              <a:off x="2135876" y="1656375"/>
              <a:ext cx="213811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0DEF195E-E005-413B-ACF8-ED8694A1F775}"/>
              </a:ext>
            </a:extLst>
          </p:cNvPr>
          <p:cNvGrpSpPr/>
          <p:nvPr/>
        </p:nvGrpSpPr>
        <p:grpSpPr>
          <a:xfrm>
            <a:off x="5435963" y="4506736"/>
            <a:ext cx="5178473" cy="703010"/>
            <a:chOff x="2135876" y="1656375"/>
            <a:chExt cx="2138114" cy="703010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D32B3370-4E69-400C-80B5-2CC881B88E3A}"/>
                </a:ext>
              </a:extLst>
            </p:cNvPr>
            <p:cNvSpPr txBox="1"/>
            <p:nvPr/>
          </p:nvSpPr>
          <p:spPr>
            <a:xfrm>
              <a:off x="2135876" y="1897720"/>
              <a:ext cx="21381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bg1"/>
                  </a:solidFill>
                </a:rPr>
                <a:t>Easy to change colors, photos and Text.  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7647C1D-B446-4EA8-9F02-EC4E2B7865DE}"/>
                </a:ext>
              </a:extLst>
            </p:cNvPr>
            <p:cNvSpPr txBox="1"/>
            <p:nvPr/>
          </p:nvSpPr>
          <p:spPr>
            <a:xfrm>
              <a:off x="2135876" y="1656375"/>
              <a:ext cx="213811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B33A89B-8F82-4F45-A6C8-406586324DC5}"/>
              </a:ext>
            </a:extLst>
          </p:cNvPr>
          <p:cNvGrpSpPr/>
          <p:nvPr/>
        </p:nvGrpSpPr>
        <p:grpSpPr>
          <a:xfrm>
            <a:off x="5144914" y="5473314"/>
            <a:ext cx="5178473" cy="703010"/>
            <a:chOff x="2135876" y="1656375"/>
            <a:chExt cx="2138114" cy="703010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7248B11-DD77-4F55-8BB3-9CCEE9A7EF29}"/>
                </a:ext>
              </a:extLst>
            </p:cNvPr>
            <p:cNvSpPr txBox="1"/>
            <p:nvPr/>
          </p:nvSpPr>
          <p:spPr>
            <a:xfrm>
              <a:off x="2135876" y="1897720"/>
              <a:ext cx="21381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bg1"/>
                  </a:solidFill>
                </a:rPr>
                <a:t>Easy to change colors, photos and Text.  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EB11748-7487-41A4-9CF0-49AE33E9D5A3}"/>
                </a:ext>
              </a:extLst>
            </p:cNvPr>
            <p:cNvSpPr txBox="1"/>
            <p:nvPr/>
          </p:nvSpPr>
          <p:spPr>
            <a:xfrm>
              <a:off x="2135876" y="1656375"/>
              <a:ext cx="213811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1DD637BF-EDE0-482C-A93E-8EAC3B0F7C73}"/>
              </a:ext>
            </a:extLst>
          </p:cNvPr>
          <p:cNvSpPr txBox="1"/>
          <p:nvPr/>
        </p:nvSpPr>
        <p:spPr>
          <a:xfrm>
            <a:off x="6465431" y="1951600"/>
            <a:ext cx="47311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altLang="ko-KR" sz="2800" dirty="0">
                <a:solidFill>
                  <a:srgbClr val="FF0000"/>
                </a:solidFill>
                <a:cs typeface="Arial" pitchFamily="34" charset="0"/>
              </a:rPr>
              <a:t>COLOMBIAN PATRIOT</a:t>
            </a:r>
            <a:endParaRPr lang="ko-KR" altLang="en-US" sz="2800" dirty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9D8D2F6-2C12-4A31-A20F-FB21BB7D9D13}"/>
              </a:ext>
            </a:extLst>
          </p:cNvPr>
          <p:cNvSpPr txBox="1"/>
          <p:nvPr/>
        </p:nvSpPr>
        <p:spPr>
          <a:xfrm>
            <a:off x="6224903" y="1063756"/>
            <a:ext cx="5201367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altLang="ko-KR" sz="2800" dirty="0">
                <a:solidFill>
                  <a:srgbClr val="3260AB"/>
                </a:solidFill>
                <a:cs typeface="Arial" pitchFamily="34" charset="0"/>
              </a:rPr>
              <a:t>INDEX FOR PPT OF FESTIVALS PATRIAS RED</a:t>
            </a:r>
            <a:endParaRPr lang="ko-KR" altLang="en-US" sz="2800" dirty="0">
              <a:solidFill>
                <a:srgbClr val="3260AB"/>
              </a:solidFill>
              <a:cs typeface="Arial" pitchFamily="34" charset="0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718" y="1299272"/>
            <a:ext cx="2832092" cy="542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889">
            <a:extLst>
              <a:ext uri="{FF2B5EF4-FFF2-40B4-BE49-F238E27FC236}">
                <a16:creationId xmlns:a16="http://schemas.microsoft.com/office/drawing/2014/main" id="{8A5480A4-E9DE-4016-AE98-7CC7EC131A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1552" y="2726027"/>
            <a:ext cx="4496874" cy="2468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00" name="Rectangle 2721">
            <a:extLst>
              <a:ext uri="{FF2B5EF4-FFF2-40B4-BE49-F238E27FC236}">
                <a16:creationId xmlns:a16="http://schemas.microsoft.com/office/drawing/2014/main" id="{B4941FBE-9275-48F7-BA73-041D688CB0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6017" y="3299814"/>
            <a:ext cx="2035815" cy="1117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01" name="TextBox 41">
            <a:extLst>
              <a:ext uri="{FF2B5EF4-FFF2-40B4-BE49-F238E27FC236}">
                <a16:creationId xmlns:a16="http://schemas.microsoft.com/office/drawing/2014/main" id="{61F89F7A-D562-4A04-9810-3448ECA4976C}"/>
              </a:ext>
            </a:extLst>
          </p:cNvPr>
          <p:cNvSpPr txBox="1"/>
          <p:nvPr/>
        </p:nvSpPr>
        <p:spPr>
          <a:xfrm>
            <a:off x="1842572" y="2755331"/>
            <a:ext cx="462876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solidFill>
                  <a:srgbClr val="203D88"/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Easy to change colors, photos and Text. You can simply impress your audience and add a unique zing and appeal to your Presentations. Get a modern PowerPoint  Presentation that is beautifully designed. </a:t>
            </a:r>
          </a:p>
          <a:p>
            <a:endParaRPr lang="en-US" altLang="ko-KR" sz="1500" dirty="0">
              <a:solidFill>
                <a:srgbClr val="203D88"/>
              </a:solidFill>
              <a:cs typeface="Arial" pitchFamily="34" charset="0"/>
            </a:endParaRPr>
          </a:p>
          <a:p>
            <a:r>
              <a:rPr lang="en-US" altLang="ko-KR" sz="1500" dirty="0">
                <a:solidFill>
                  <a:srgbClr val="203D88"/>
                </a:solidFill>
                <a:cs typeface="Arial" pitchFamily="34" charset="0"/>
              </a:rPr>
              <a:t>You can simply impress your audience and add a unique zing and appeal to your Presentations. Easy to change colors, photos and Text.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4602" y="701632"/>
            <a:ext cx="3017935" cy="5790937"/>
          </a:xfrm>
          <a:prstGeom prst="rect">
            <a:avLst/>
          </a:prstGeom>
        </p:spPr>
      </p:pic>
      <p:sp>
        <p:nvSpPr>
          <p:cNvPr id="9" name="Marcador de texto 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31521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725">
            <a:extLst>
              <a:ext uri="{FF2B5EF4-FFF2-40B4-BE49-F238E27FC236}">
                <a16:creationId xmlns:a16="http://schemas.microsoft.com/office/drawing/2014/main" id="{15635692-9414-4E1D-81E9-2E734AFD26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3919" y="2730836"/>
            <a:ext cx="4504808" cy="2472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7" name="TextBox 41">
            <a:extLst>
              <a:ext uri="{FF2B5EF4-FFF2-40B4-BE49-F238E27FC236}">
                <a16:creationId xmlns:a16="http://schemas.microsoft.com/office/drawing/2014/main" id="{60D07224-407D-44EA-93E3-C7C4D450DBD2}"/>
              </a:ext>
            </a:extLst>
          </p:cNvPr>
          <p:cNvSpPr txBox="1"/>
          <p:nvPr/>
        </p:nvSpPr>
        <p:spPr>
          <a:xfrm>
            <a:off x="2390836" y="2463702"/>
            <a:ext cx="4684081" cy="33239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solidFill>
                  <a:srgbClr val="C00000"/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Easy to change colors, photos and Text. You can simply impress your audience and add a unique zing and appeal to your Presentations. Get a modern PowerPoint  Presentation that is beautifully designed. </a:t>
            </a:r>
          </a:p>
          <a:p>
            <a:endParaRPr lang="en-US" altLang="ko-KR" sz="1500" dirty="0">
              <a:solidFill>
                <a:srgbClr val="C00000"/>
              </a:solidFill>
              <a:cs typeface="Arial" pitchFamily="34" charset="0"/>
            </a:endParaRPr>
          </a:p>
          <a:p>
            <a:r>
              <a:rPr lang="en-US" altLang="ko-KR" sz="1500" dirty="0">
                <a:solidFill>
                  <a:srgbClr val="C00000"/>
                </a:solidFill>
                <a:cs typeface="Arial" pitchFamily="34" charset="0"/>
              </a:rPr>
              <a:t>You can simply impress your audience and add a unique zing and appeal to your Presentations. Easy to change colors, photos and Text.</a:t>
            </a:r>
          </a:p>
        </p:txBody>
      </p:sp>
      <p:sp>
        <p:nvSpPr>
          <p:cNvPr id="20" name="Marcador de texto 1">
            <a:extLst>
              <a:ext uri="{FF2B5EF4-FFF2-40B4-BE49-F238E27FC236}">
                <a16:creationId xmlns:a16="http://schemas.microsoft.com/office/drawing/2014/main" id="{80AF6944-E4C3-4C7B-B71F-7A7E0D8906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339508"/>
            <a:ext cx="11573197" cy="724247"/>
          </a:xfrm>
          <a:prstGeom prst="rect">
            <a:avLst/>
          </a:prstGeom>
        </p:spPr>
        <p:txBody>
          <a:bodyPr/>
          <a:lstStyle/>
          <a:p>
            <a:r>
              <a:rPr lang="es-ES" dirty="0"/>
              <a:t>Titulo</a:t>
            </a:r>
            <a:endParaRPr lang="es-PE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5276" y="701632"/>
            <a:ext cx="2500391" cy="5881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121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Rectangle 2886">
            <a:extLst>
              <a:ext uri="{FF2B5EF4-FFF2-40B4-BE49-F238E27FC236}">
                <a16:creationId xmlns:a16="http://schemas.microsoft.com/office/drawing/2014/main" id="{E2C7B898-A284-4359-8B72-5CD38D510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9159" y="1369142"/>
            <a:ext cx="5288318" cy="10254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" name="Rectangle 2888">
            <a:extLst>
              <a:ext uri="{FF2B5EF4-FFF2-40B4-BE49-F238E27FC236}">
                <a16:creationId xmlns:a16="http://schemas.microsoft.com/office/drawing/2014/main" id="{E3A881F3-59C4-409D-961A-ED5A7F99C5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204" y="2034873"/>
            <a:ext cx="5046222" cy="3491004"/>
          </a:xfrm>
          <a:prstGeom prst="rect">
            <a:avLst/>
          </a:prstGeom>
          <a:solidFill>
            <a:srgbClr val="1D3E8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" name="Rectangle 2889">
            <a:extLst>
              <a:ext uri="{FF2B5EF4-FFF2-40B4-BE49-F238E27FC236}">
                <a16:creationId xmlns:a16="http://schemas.microsoft.com/office/drawing/2014/main" id="{8A5480A4-E9DE-4016-AE98-7CC7EC131A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1552" y="2726027"/>
            <a:ext cx="4496874" cy="2468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4" name="TextBox 41">
            <a:extLst>
              <a:ext uri="{FF2B5EF4-FFF2-40B4-BE49-F238E27FC236}">
                <a16:creationId xmlns:a16="http://schemas.microsoft.com/office/drawing/2014/main" id="{E2342788-4BF9-48AD-A053-B9B37EA2DD5B}"/>
              </a:ext>
            </a:extLst>
          </p:cNvPr>
          <p:cNvSpPr txBox="1"/>
          <p:nvPr/>
        </p:nvSpPr>
        <p:spPr>
          <a:xfrm>
            <a:off x="981204" y="2134022"/>
            <a:ext cx="485722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Easy to change colors, photos and Text. You can simply impress your audience and add a unique zing and appeal to your Presentations. Get a modern PowerPoint  Presentation that is beautifully designed. </a:t>
            </a:r>
          </a:p>
          <a:p>
            <a:endParaRPr lang="en-US" altLang="ko-KR" sz="15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5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</a:t>
            </a:r>
          </a:p>
        </p:txBody>
      </p:sp>
      <p:pic>
        <p:nvPicPr>
          <p:cNvPr id="35" name="Imagen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8774" y="1940584"/>
            <a:ext cx="3672340" cy="371086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146069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886">
            <a:extLst>
              <a:ext uri="{FF2B5EF4-FFF2-40B4-BE49-F238E27FC236}">
                <a16:creationId xmlns:a16="http://schemas.microsoft.com/office/drawing/2014/main" id="{E2C7B898-A284-4359-8B72-5CD38D510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9159" y="1369142"/>
            <a:ext cx="5288318" cy="10254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" name="Rectangle 2888">
            <a:extLst>
              <a:ext uri="{FF2B5EF4-FFF2-40B4-BE49-F238E27FC236}">
                <a16:creationId xmlns:a16="http://schemas.microsoft.com/office/drawing/2014/main" id="{E3A881F3-59C4-409D-961A-ED5A7F99C5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205" y="1967006"/>
            <a:ext cx="5046222" cy="3491004"/>
          </a:xfrm>
          <a:prstGeom prst="rect">
            <a:avLst/>
          </a:prstGeom>
          <a:solidFill>
            <a:srgbClr val="FFD30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" name="Rectangle 2889">
            <a:extLst>
              <a:ext uri="{FF2B5EF4-FFF2-40B4-BE49-F238E27FC236}">
                <a16:creationId xmlns:a16="http://schemas.microsoft.com/office/drawing/2014/main" id="{8A5480A4-E9DE-4016-AE98-7CC7EC131A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1552" y="2726027"/>
            <a:ext cx="4496874" cy="2468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00" name="Rectangle 2721">
            <a:extLst>
              <a:ext uri="{FF2B5EF4-FFF2-40B4-BE49-F238E27FC236}">
                <a16:creationId xmlns:a16="http://schemas.microsoft.com/office/drawing/2014/main" id="{B4941FBE-9275-48F7-BA73-041D688CB0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6017" y="3299814"/>
            <a:ext cx="2035815" cy="1117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4" name="TextBox 41">
            <a:extLst>
              <a:ext uri="{FF2B5EF4-FFF2-40B4-BE49-F238E27FC236}">
                <a16:creationId xmlns:a16="http://schemas.microsoft.com/office/drawing/2014/main" id="{08655467-632A-4367-89C3-84DFE049940C}"/>
              </a:ext>
            </a:extLst>
          </p:cNvPr>
          <p:cNvSpPr txBox="1"/>
          <p:nvPr/>
        </p:nvSpPr>
        <p:spPr>
          <a:xfrm>
            <a:off x="981204" y="2134022"/>
            <a:ext cx="485722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Easy to change colors, photos and Text. You can simply impress your audience and add a unique zing and appeal to your Presentations. Get a modern PowerPoint  Presentation that is beautifully designed. </a:t>
            </a:r>
          </a:p>
          <a:p>
            <a:endParaRPr lang="en-US" altLang="ko-KR" sz="1500" dirty="0">
              <a:cs typeface="Arial" pitchFamily="34" charset="0"/>
            </a:endParaRPr>
          </a:p>
          <a:p>
            <a:r>
              <a:rPr lang="en-US" altLang="ko-KR" sz="1500" dirty="0">
                <a:cs typeface="Arial" pitchFamily="34" charset="0"/>
              </a:rPr>
              <a:t>You can simply impress your audience and add a unique zing and appeal to your Presentations. Easy to change colors, photos and Text.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7825" y="1277529"/>
            <a:ext cx="3847500" cy="472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227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9" name="Freeform 1625">
            <a:extLst>
              <a:ext uri="{FF2B5EF4-FFF2-40B4-BE49-F238E27FC236}">
                <a16:creationId xmlns:a16="http://schemas.microsoft.com/office/drawing/2014/main" id="{ED10C31B-E444-489A-8D93-98DE20EB3569}"/>
              </a:ext>
            </a:extLst>
          </p:cNvPr>
          <p:cNvSpPr>
            <a:spLocks/>
          </p:cNvSpPr>
          <p:nvPr/>
        </p:nvSpPr>
        <p:spPr bwMode="auto">
          <a:xfrm>
            <a:off x="6104069" y="2307354"/>
            <a:ext cx="136950" cy="97822"/>
          </a:xfrm>
          <a:custGeom>
            <a:avLst/>
            <a:gdLst>
              <a:gd name="T0" fmla="*/ 23 w 47"/>
              <a:gd name="T1" fmla="*/ 0 h 32"/>
              <a:gd name="T2" fmla="*/ 0 w 47"/>
              <a:gd name="T3" fmla="*/ 24 h 32"/>
              <a:gd name="T4" fmla="*/ 17 w 47"/>
              <a:gd name="T5" fmla="*/ 32 h 32"/>
              <a:gd name="T6" fmla="*/ 30 w 47"/>
              <a:gd name="T7" fmla="*/ 32 h 32"/>
              <a:gd name="T8" fmla="*/ 47 w 47"/>
              <a:gd name="T9" fmla="*/ 24 h 32"/>
              <a:gd name="T10" fmla="*/ 23 w 47"/>
              <a:gd name="T11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" h="32">
                <a:moveTo>
                  <a:pt x="23" y="0"/>
                </a:moveTo>
                <a:cubicBezTo>
                  <a:pt x="23" y="13"/>
                  <a:pt x="13" y="24"/>
                  <a:pt x="0" y="24"/>
                </a:cubicBezTo>
                <a:cubicBezTo>
                  <a:pt x="7" y="24"/>
                  <a:pt x="13" y="27"/>
                  <a:pt x="17" y="32"/>
                </a:cubicBezTo>
                <a:cubicBezTo>
                  <a:pt x="30" y="32"/>
                  <a:pt x="30" y="32"/>
                  <a:pt x="30" y="32"/>
                </a:cubicBezTo>
                <a:cubicBezTo>
                  <a:pt x="34" y="27"/>
                  <a:pt x="40" y="24"/>
                  <a:pt x="47" y="24"/>
                </a:cubicBezTo>
                <a:cubicBezTo>
                  <a:pt x="34" y="24"/>
                  <a:pt x="23" y="13"/>
                  <a:pt x="23" y="0"/>
                </a:cubicBezTo>
              </a:path>
            </a:pathLst>
          </a:custGeom>
          <a:solidFill>
            <a:srgbClr val="FBDA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0" name="Freeform 1626">
            <a:extLst>
              <a:ext uri="{FF2B5EF4-FFF2-40B4-BE49-F238E27FC236}">
                <a16:creationId xmlns:a16="http://schemas.microsoft.com/office/drawing/2014/main" id="{068E637B-37E2-4EA0-A472-A2EFDB45EB1F}"/>
              </a:ext>
            </a:extLst>
          </p:cNvPr>
          <p:cNvSpPr>
            <a:spLocks/>
          </p:cNvSpPr>
          <p:nvPr/>
        </p:nvSpPr>
        <p:spPr bwMode="auto">
          <a:xfrm>
            <a:off x="4568272" y="1700859"/>
            <a:ext cx="146735" cy="146735"/>
          </a:xfrm>
          <a:custGeom>
            <a:avLst/>
            <a:gdLst>
              <a:gd name="T0" fmla="*/ 24 w 48"/>
              <a:gd name="T1" fmla="*/ 0 h 48"/>
              <a:gd name="T2" fmla="*/ 0 w 48"/>
              <a:gd name="T3" fmla="*/ 24 h 48"/>
              <a:gd name="T4" fmla="*/ 24 w 48"/>
              <a:gd name="T5" fmla="*/ 48 h 48"/>
              <a:gd name="T6" fmla="*/ 48 w 48"/>
              <a:gd name="T7" fmla="*/ 24 h 48"/>
              <a:gd name="T8" fmla="*/ 24 w 48"/>
              <a:gd name="T9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48">
                <a:moveTo>
                  <a:pt x="24" y="0"/>
                </a:moveTo>
                <a:cubicBezTo>
                  <a:pt x="24" y="13"/>
                  <a:pt x="13" y="24"/>
                  <a:pt x="0" y="24"/>
                </a:cubicBezTo>
                <a:cubicBezTo>
                  <a:pt x="13" y="24"/>
                  <a:pt x="24" y="35"/>
                  <a:pt x="24" y="48"/>
                </a:cubicBezTo>
                <a:cubicBezTo>
                  <a:pt x="24" y="35"/>
                  <a:pt x="34" y="24"/>
                  <a:pt x="48" y="24"/>
                </a:cubicBezTo>
                <a:cubicBezTo>
                  <a:pt x="34" y="24"/>
                  <a:pt x="24" y="13"/>
                  <a:pt x="24" y="0"/>
                </a:cubicBezTo>
              </a:path>
            </a:pathLst>
          </a:custGeom>
          <a:solidFill>
            <a:srgbClr val="FBDA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2" name="Freeform 1628">
            <a:extLst>
              <a:ext uri="{FF2B5EF4-FFF2-40B4-BE49-F238E27FC236}">
                <a16:creationId xmlns:a16="http://schemas.microsoft.com/office/drawing/2014/main" id="{1820AD5E-3AA1-4EB2-8165-87932DFE3A13}"/>
              </a:ext>
            </a:extLst>
          </p:cNvPr>
          <p:cNvSpPr>
            <a:spLocks/>
          </p:cNvSpPr>
          <p:nvPr/>
        </p:nvSpPr>
        <p:spPr bwMode="auto">
          <a:xfrm>
            <a:off x="4803043" y="1612823"/>
            <a:ext cx="88042" cy="78256"/>
          </a:xfrm>
          <a:custGeom>
            <a:avLst/>
            <a:gdLst>
              <a:gd name="T0" fmla="*/ 15 w 29"/>
              <a:gd name="T1" fmla="*/ 0 h 28"/>
              <a:gd name="T2" fmla="*/ 0 w 29"/>
              <a:gd name="T3" fmla="*/ 14 h 28"/>
              <a:gd name="T4" fmla="*/ 15 w 29"/>
              <a:gd name="T5" fmla="*/ 28 h 28"/>
              <a:gd name="T6" fmla="*/ 29 w 29"/>
              <a:gd name="T7" fmla="*/ 14 h 28"/>
              <a:gd name="T8" fmla="*/ 15 w 29"/>
              <a:gd name="T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28">
                <a:moveTo>
                  <a:pt x="15" y="0"/>
                </a:moveTo>
                <a:cubicBezTo>
                  <a:pt x="15" y="8"/>
                  <a:pt x="8" y="14"/>
                  <a:pt x="0" y="14"/>
                </a:cubicBezTo>
                <a:cubicBezTo>
                  <a:pt x="8" y="14"/>
                  <a:pt x="15" y="20"/>
                  <a:pt x="15" y="28"/>
                </a:cubicBezTo>
                <a:cubicBezTo>
                  <a:pt x="15" y="20"/>
                  <a:pt x="21" y="14"/>
                  <a:pt x="29" y="14"/>
                </a:cubicBezTo>
                <a:cubicBezTo>
                  <a:pt x="21" y="14"/>
                  <a:pt x="15" y="8"/>
                  <a:pt x="15" y="0"/>
                </a:cubicBezTo>
              </a:path>
            </a:pathLst>
          </a:custGeom>
          <a:solidFill>
            <a:srgbClr val="FBDA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3" name="Freeform 1629">
            <a:extLst>
              <a:ext uri="{FF2B5EF4-FFF2-40B4-BE49-F238E27FC236}">
                <a16:creationId xmlns:a16="http://schemas.microsoft.com/office/drawing/2014/main" id="{9AA2FFAD-8A01-4C7B-B81E-B848438A8C4C}"/>
              </a:ext>
            </a:extLst>
          </p:cNvPr>
          <p:cNvSpPr>
            <a:spLocks/>
          </p:cNvSpPr>
          <p:nvPr/>
        </p:nvSpPr>
        <p:spPr bwMode="auto">
          <a:xfrm>
            <a:off x="6016033" y="2092145"/>
            <a:ext cx="88042" cy="78256"/>
          </a:xfrm>
          <a:custGeom>
            <a:avLst/>
            <a:gdLst>
              <a:gd name="T0" fmla="*/ 15 w 29"/>
              <a:gd name="T1" fmla="*/ 0 h 29"/>
              <a:gd name="T2" fmla="*/ 0 w 29"/>
              <a:gd name="T3" fmla="*/ 14 h 29"/>
              <a:gd name="T4" fmla="*/ 15 w 29"/>
              <a:gd name="T5" fmla="*/ 29 h 29"/>
              <a:gd name="T6" fmla="*/ 29 w 29"/>
              <a:gd name="T7" fmla="*/ 14 h 29"/>
              <a:gd name="T8" fmla="*/ 15 w 29"/>
              <a:gd name="T9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29">
                <a:moveTo>
                  <a:pt x="15" y="0"/>
                </a:moveTo>
                <a:cubicBezTo>
                  <a:pt x="15" y="8"/>
                  <a:pt x="8" y="14"/>
                  <a:pt x="0" y="14"/>
                </a:cubicBezTo>
                <a:cubicBezTo>
                  <a:pt x="8" y="14"/>
                  <a:pt x="15" y="21"/>
                  <a:pt x="15" y="29"/>
                </a:cubicBezTo>
                <a:cubicBezTo>
                  <a:pt x="15" y="21"/>
                  <a:pt x="21" y="14"/>
                  <a:pt x="29" y="14"/>
                </a:cubicBezTo>
                <a:cubicBezTo>
                  <a:pt x="21" y="14"/>
                  <a:pt x="15" y="8"/>
                  <a:pt x="15" y="0"/>
                </a:cubicBezTo>
              </a:path>
            </a:pathLst>
          </a:custGeom>
          <a:solidFill>
            <a:srgbClr val="FBDA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1" name="Rectangle 1577">
            <a:extLst>
              <a:ext uri="{FF2B5EF4-FFF2-40B4-BE49-F238E27FC236}">
                <a16:creationId xmlns:a16="http://schemas.microsoft.com/office/drawing/2014/main" id="{2DE2DD5B-CFA7-41D7-957C-486B843E6C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9211" y="2223959"/>
            <a:ext cx="6741445" cy="708070"/>
          </a:xfrm>
          <a:prstGeom prst="rect">
            <a:avLst/>
          </a:prstGeom>
          <a:solidFill>
            <a:srgbClr val="FFD302">
              <a:alpha val="30000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2" name="Rectangle 1578">
            <a:extLst>
              <a:ext uri="{FF2B5EF4-FFF2-40B4-BE49-F238E27FC236}">
                <a16:creationId xmlns:a16="http://schemas.microsoft.com/office/drawing/2014/main" id="{045BEDF9-25A9-4BD0-AB34-673A4EFAF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9211" y="2223959"/>
            <a:ext cx="6741445" cy="708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3" name="Rectangle 1579">
            <a:extLst>
              <a:ext uri="{FF2B5EF4-FFF2-40B4-BE49-F238E27FC236}">
                <a16:creationId xmlns:a16="http://schemas.microsoft.com/office/drawing/2014/main" id="{B219B4B7-3E3C-4074-A0EF-1C25338E8C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9211" y="3418829"/>
            <a:ext cx="6741445" cy="693328"/>
          </a:xfrm>
          <a:prstGeom prst="rect">
            <a:avLst/>
          </a:prstGeom>
          <a:solidFill>
            <a:srgbClr val="3260AB">
              <a:alpha val="3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4" name="Rectangle 1580">
            <a:extLst>
              <a:ext uri="{FF2B5EF4-FFF2-40B4-BE49-F238E27FC236}">
                <a16:creationId xmlns:a16="http://schemas.microsoft.com/office/drawing/2014/main" id="{E42EA34A-03A6-44F5-B052-EF2DB03D64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9211" y="3418829"/>
            <a:ext cx="6741445" cy="693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5" name="Rectangle 1581">
            <a:extLst>
              <a:ext uri="{FF2B5EF4-FFF2-40B4-BE49-F238E27FC236}">
                <a16:creationId xmlns:a16="http://schemas.microsoft.com/office/drawing/2014/main" id="{4FB09E70-1D0E-4F26-B683-750024D8DB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473" y="4687459"/>
            <a:ext cx="6756194" cy="708070"/>
          </a:xfrm>
          <a:prstGeom prst="rect">
            <a:avLst/>
          </a:prstGeom>
          <a:solidFill>
            <a:srgbClr val="E73648">
              <a:alpha val="3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6" name="Rectangle 1582">
            <a:extLst>
              <a:ext uri="{FF2B5EF4-FFF2-40B4-BE49-F238E27FC236}">
                <a16:creationId xmlns:a16="http://schemas.microsoft.com/office/drawing/2014/main" id="{574C314A-AC56-4836-A0F7-C0B4E8F40E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473" y="4687459"/>
            <a:ext cx="6756194" cy="708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7" name="Freeform 1621">
            <a:extLst>
              <a:ext uri="{FF2B5EF4-FFF2-40B4-BE49-F238E27FC236}">
                <a16:creationId xmlns:a16="http://schemas.microsoft.com/office/drawing/2014/main" id="{E1379FFD-153A-4667-93B6-1187FD44F26D}"/>
              </a:ext>
            </a:extLst>
          </p:cNvPr>
          <p:cNvSpPr>
            <a:spLocks/>
          </p:cNvSpPr>
          <p:nvPr/>
        </p:nvSpPr>
        <p:spPr bwMode="auto">
          <a:xfrm>
            <a:off x="6320887" y="5705316"/>
            <a:ext cx="206521" cy="206521"/>
          </a:xfrm>
          <a:custGeom>
            <a:avLst/>
            <a:gdLst>
              <a:gd name="T0" fmla="*/ 24 w 47"/>
              <a:gd name="T1" fmla="*/ 0 h 47"/>
              <a:gd name="T2" fmla="*/ 0 w 47"/>
              <a:gd name="T3" fmla="*/ 23 h 47"/>
              <a:gd name="T4" fmla="*/ 24 w 47"/>
              <a:gd name="T5" fmla="*/ 47 h 47"/>
              <a:gd name="T6" fmla="*/ 47 w 47"/>
              <a:gd name="T7" fmla="*/ 23 h 47"/>
              <a:gd name="T8" fmla="*/ 24 w 47"/>
              <a:gd name="T9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" h="47">
                <a:moveTo>
                  <a:pt x="24" y="0"/>
                </a:moveTo>
                <a:cubicBezTo>
                  <a:pt x="24" y="13"/>
                  <a:pt x="13" y="23"/>
                  <a:pt x="0" y="23"/>
                </a:cubicBezTo>
                <a:cubicBezTo>
                  <a:pt x="13" y="23"/>
                  <a:pt x="24" y="34"/>
                  <a:pt x="24" y="47"/>
                </a:cubicBezTo>
                <a:cubicBezTo>
                  <a:pt x="24" y="34"/>
                  <a:pt x="34" y="23"/>
                  <a:pt x="47" y="23"/>
                </a:cubicBezTo>
                <a:cubicBezTo>
                  <a:pt x="34" y="23"/>
                  <a:pt x="24" y="13"/>
                  <a:pt x="24" y="0"/>
                </a:cubicBezTo>
              </a:path>
            </a:pathLst>
          </a:custGeom>
          <a:solidFill>
            <a:srgbClr val="FBDA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8" name="Freeform 1623">
            <a:extLst>
              <a:ext uri="{FF2B5EF4-FFF2-40B4-BE49-F238E27FC236}">
                <a16:creationId xmlns:a16="http://schemas.microsoft.com/office/drawing/2014/main" id="{66798052-FB93-4AA3-8EFE-FDF1975FC57A}"/>
              </a:ext>
            </a:extLst>
          </p:cNvPr>
          <p:cNvSpPr>
            <a:spLocks/>
          </p:cNvSpPr>
          <p:nvPr/>
        </p:nvSpPr>
        <p:spPr bwMode="auto">
          <a:xfrm>
            <a:off x="6674922" y="5557802"/>
            <a:ext cx="132767" cy="132767"/>
          </a:xfrm>
          <a:custGeom>
            <a:avLst/>
            <a:gdLst>
              <a:gd name="T0" fmla="*/ 14 w 29"/>
              <a:gd name="T1" fmla="*/ 0 h 29"/>
              <a:gd name="T2" fmla="*/ 0 w 29"/>
              <a:gd name="T3" fmla="*/ 14 h 29"/>
              <a:gd name="T4" fmla="*/ 14 w 29"/>
              <a:gd name="T5" fmla="*/ 29 h 29"/>
              <a:gd name="T6" fmla="*/ 29 w 29"/>
              <a:gd name="T7" fmla="*/ 14 h 29"/>
              <a:gd name="T8" fmla="*/ 14 w 29"/>
              <a:gd name="T9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29">
                <a:moveTo>
                  <a:pt x="14" y="0"/>
                </a:moveTo>
                <a:cubicBezTo>
                  <a:pt x="14" y="8"/>
                  <a:pt x="8" y="14"/>
                  <a:pt x="0" y="14"/>
                </a:cubicBezTo>
                <a:cubicBezTo>
                  <a:pt x="8" y="14"/>
                  <a:pt x="14" y="21"/>
                  <a:pt x="14" y="29"/>
                </a:cubicBezTo>
                <a:cubicBezTo>
                  <a:pt x="14" y="21"/>
                  <a:pt x="21" y="14"/>
                  <a:pt x="29" y="14"/>
                </a:cubicBezTo>
                <a:cubicBezTo>
                  <a:pt x="21" y="14"/>
                  <a:pt x="14" y="8"/>
                  <a:pt x="14" y="0"/>
                </a:cubicBezTo>
              </a:path>
            </a:pathLst>
          </a:custGeom>
          <a:solidFill>
            <a:srgbClr val="FBDA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6" name="Freeform 1632">
            <a:extLst>
              <a:ext uri="{FF2B5EF4-FFF2-40B4-BE49-F238E27FC236}">
                <a16:creationId xmlns:a16="http://schemas.microsoft.com/office/drawing/2014/main" id="{9CB74752-8736-450A-B9A4-276E8CD1E33F}"/>
              </a:ext>
            </a:extLst>
          </p:cNvPr>
          <p:cNvSpPr>
            <a:spLocks/>
          </p:cNvSpPr>
          <p:nvPr/>
        </p:nvSpPr>
        <p:spPr bwMode="auto">
          <a:xfrm>
            <a:off x="12059233" y="5115256"/>
            <a:ext cx="132767" cy="132767"/>
          </a:xfrm>
          <a:custGeom>
            <a:avLst/>
            <a:gdLst>
              <a:gd name="T0" fmla="*/ 15 w 29"/>
              <a:gd name="T1" fmla="*/ 0 h 29"/>
              <a:gd name="T2" fmla="*/ 0 w 29"/>
              <a:gd name="T3" fmla="*/ 14 h 29"/>
              <a:gd name="T4" fmla="*/ 15 w 29"/>
              <a:gd name="T5" fmla="*/ 29 h 29"/>
              <a:gd name="T6" fmla="*/ 29 w 29"/>
              <a:gd name="T7" fmla="*/ 14 h 29"/>
              <a:gd name="T8" fmla="*/ 15 w 29"/>
              <a:gd name="T9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29">
                <a:moveTo>
                  <a:pt x="15" y="0"/>
                </a:moveTo>
                <a:cubicBezTo>
                  <a:pt x="15" y="8"/>
                  <a:pt x="8" y="14"/>
                  <a:pt x="0" y="14"/>
                </a:cubicBezTo>
                <a:cubicBezTo>
                  <a:pt x="8" y="14"/>
                  <a:pt x="15" y="21"/>
                  <a:pt x="15" y="29"/>
                </a:cubicBezTo>
                <a:cubicBezTo>
                  <a:pt x="15" y="21"/>
                  <a:pt x="21" y="14"/>
                  <a:pt x="29" y="14"/>
                </a:cubicBezTo>
                <a:cubicBezTo>
                  <a:pt x="21" y="14"/>
                  <a:pt x="15" y="8"/>
                  <a:pt x="15" y="0"/>
                </a:cubicBezTo>
              </a:path>
            </a:pathLst>
          </a:custGeom>
          <a:solidFill>
            <a:srgbClr val="FBDA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2" name="Freeform 1638">
            <a:extLst>
              <a:ext uri="{FF2B5EF4-FFF2-40B4-BE49-F238E27FC236}">
                <a16:creationId xmlns:a16="http://schemas.microsoft.com/office/drawing/2014/main" id="{AEF677E0-0338-425B-9D03-A44B82DA6C69}"/>
              </a:ext>
            </a:extLst>
          </p:cNvPr>
          <p:cNvSpPr>
            <a:spLocks/>
          </p:cNvSpPr>
          <p:nvPr/>
        </p:nvSpPr>
        <p:spPr bwMode="auto">
          <a:xfrm>
            <a:off x="723879" y="1446522"/>
            <a:ext cx="88042" cy="78256"/>
          </a:xfrm>
          <a:custGeom>
            <a:avLst/>
            <a:gdLst>
              <a:gd name="T0" fmla="*/ 14 w 29"/>
              <a:gd name="T1" fmla="*/ 0 h 29"/>
              <a:gd name="T2" fmla="*/ 0 w 29"/>
              <a:gd name="T3" fmla="*/ 14 h 29"/>
              <a:gd name="T4" fmla="*/ 14 w 29"/>
              <a:gd name="T5" fmla="*/ 29 h 29"/>
              <a:gd name="T6" fmla="*/ 29 w 29"/>
              <a:gd name="T7" fmla="*/ 14 h 29"/>
              <a:gd name="T8" fmla="*/ 14 w 29"/>
              <a:gd name="T9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29">
                <a:moveTo>
                  <a:pt x="14" y="0"/>
                </a:moveTo>
                <a:cubicBezTo>
                  <a:pt x="14" y="8"/>
                  <a:pt x="8" y="14"/>
                  <a:pt x="0" y="14"/>
                </a:cubicBezTo>
                <a:cubicBezTo>
                  <a:pt x="8" y="14"/>
                  <a:pt x="14" y="21"/>
                  <a:pt x="14" y="29"/>
                </a:cubicBezTo>
                <a:cubicBezTo>
                  <a:pt x="14" y="21"/>
                  <a:pt x="21" y="14"/>
                  <a:pt x="29" y="14"/>
                </a:cubicBezTo>
                <a:cubicBezTo>
                  <a:pt x="21" y="14"/>
                  <a:pt x="14" y="8"/>
                  <a:pt x="14" y="0"/>
                </a:cubicBezTo>
              </a:path>
            </a:pathLst>
          </a:custGeom>
          <a:solidFill>
            <a:srgbClr val="FBDA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5" name="Freeform 2110">
            <a:extLst>
              <a:ext uri="{FF2B5EF4-FFF2-40B4-BE49-F238E27FC236}">
                <a16:creationId xmlns:a16="http://schemas.microsoft.com/office/drawing/2014/main" id="{3B62232F-C8B1-4B14-AA64-29B80747256C}"/>
              </a:ext>
            </a:extLst>
          </p:cNvPr>
          <p:cNvSpPr>
            <a:spLocks/>
          </p:cNvSpPr>
          <p:nvPr/>
        </p:nvSpPr>
        <p:spPr bwMode="auto">
          <a:xfrm>
            <a:off x="6152977" y="2405175"/>
            <a:ext cx="39128" cy="39128"/>
          </a:xfrm>
          <a:custGeom>
            <a:avLst/>
            <a:gdLst>
              <a:gd name="T0" fmla="*/ 13 w 13"/>
              <a:gd name="T1" fmla="*/ 0 h 16"/>
              <a:gd name="T2" fmla="*/ 0 w 13"/>
              <a:gd name="T3" fmla="*/ 0 h 16"/>
              <a:gd name="T4" fmla="*/ 6 w 13"/>
              <a:gd name="T5" fmla="*/ 16 h 16"/>
              <a:gd name="T6" fmla="*/ 13 w 13"/>
              <a:gd name="T7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" h="16">
                <a:moveTo>
                  <a:pt x="13" y="0"/>
                </a:moveTo>
                <a:cubicBezTo>
                  <a:pt x="0" y="0"/>
                  <a:pt x="0" y="0"/>
                  <a:pt x="0" y="0"/>
                </a:cubicBezTo>
                <a:cubicBezTo>
                  <a:pt x="4" y="4"/>
                  <a:pt x="6" y="9"/>
                  <a:pt x="6" y="16"/>
                </a:cubicBezTo>
                <a:cubicBezTo>
                  <a:pt x="6" y="9"/>
                  <a:pt x="9" y="4"/>
                  <a:pt x="13" y="0"/>
                </a:cubicBezTo>
              </a:path>
            </a:pathLst>
          </a:custGeom>
          <a:solidFill>
            <a:srgbClr val="F4A98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52" name="TextBox 41">
            <a:extLst>
              <a:ext uri="{FF2B5EF4-FFF2-40B4-BE49-F238E27FC236}">
                <a16:creationId xmlns:a16="http://schemas.microsoft.com/office/drawing/2014/main" id="{9F762289-1FA9-4437-9026-9C8985A5436B}"/>
              </a:ext>
            </a:extLst>
          </p:cNvPr>
          <p:cNvSpPr txBox="1"/>
          <p:nvPr/>
        </p:nvSpPr>
        <p:spPr>
          <a:xfrm>
            <a:off x="4715007" y="2402580"/>
            <a:ext cx="5290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cs typeface="Arial" pitchFamily="34" charset="0"/>
              </a:rPr>
              <a:t>Get a modern PowerPoint  Presentation that</a:t>
            </a:r>
          </a:p>
        </p:txBody>
      </p:sp>
      <p:sp>
        <p:nvSpPr>
          <p:cNvPr id="553" name="TextBox 41">
            <a:extLst>
              <a:ext uri="{FF2B5EF4-FFF2-40B4-BE49-F238E27FC236}">
                <a16:creationId xmlns:a16="http://schemas.microsoft.com/office/drawing/2014/main" id="{99D8E5CB-2DD9-49E6-82B4-F793D69A9BBE}"/>
              </a:ext>
            </a:extLst>
          </p:cNvPr>
          <p:cNvSpPr txBox="1"/>
          <p:nvPr/>
        </p:nvSpPr>
        <p:spPr>
          <a:xfrm>
            <a:off x="4752838" y="3521955"/>
            <a:ext cx="5290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cs typeface="Arial" pitchFamily="34" charset="0"/>
              </a:rPr>
              <a:t>Get a modern PowerPoint  Presentation that</a:t>
            </a:r>
          </a:p>
        </p:txBody>
      </p:sp>
      <p:sp>
        <p:nvSpPr>
          <p:cNvPr id="554" name="TextBox 41">
            <a:extLst>
              <a:ext uri="{FF2B5EF4-FFF2-40B4-BE49-F238E27FC236}">
                <a16:creationId xmlns:a16="http://schemas.microsoft.com/office/drawing/2014/main" id="{FF3E8827-F152-4A4D-BECA-26DD02453EC8}"/>
              </a:ext>
            </a:extLst>
          </p:cNvPr>
          <p:cNvSpPr txBox="1"/>
          <p:nvPr/>
        </p:nvSpPr>
        <p:spPr>
          <a:xfrm>
            <a:off x="4766720" y="4827139"/>
            <a:ext cx="5290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cs typeface="Arial" pitchFamily="34" charset="0"/>
              </a:rPr>
              <a:t>Get a modern PowerPoint  Presentation that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2002713"/>
            <a:ext cx="4501492" cy="5369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613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80AF6944-E4C3-4C7B-B71F-7A7E0D8906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ES" dirty="0"/>
              <a:t>Titulo</a:t>
            </a:r>
            <a:endParaRPr lang="es-PE" dirty="0"/>
          </a:p>
        </p:txBody>
      </p:sp>
      <p:sp>
        <p:nvSpPr>
          <p:cNvPr id="57" name="TextBox 41">
            <a:extLst>
              <a:ext uri="{FF2B5EF4-FFF2-40B4-BE49-F238E27FC236}">
                <a16:creationId xmlns:a16="http://schemas.microsoft.com/office/drawing/2014/main" id="{94E06E3F-62CD-4957-90AB-4A68A62FB980}"/>
              </a:ext>
            </a:extLst>
          </p:cNvPr>
          <p:cNvSpPr txBox="1"/>
          <p:nvPr/>
        </p:nvSpPr>
        <p:spPr>
          <a:xfrm>
            <a:off x="4941645" y="1860193"/>
            <a:ext cx="63063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Easy to change colors, photos and Text. You can simply impress your audience and add a unique zing and appeal to your Presentations. Get a modern PowerPoint  Presentation that is beautifully designed. 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</a:t>
            </a:r>
          </a:p>
        </p:txBody>
      </p:sp>
      <p:grpSp>
        <p:nvGrpSpPr>
          <p:cNvPr id="58" name="그룹 2">
            <a:extLst>
              <a:ext uri="{FF2B5EF4-FFF2-40B4-BE49-F238E27FC236}">
                <a16:creationId xmlns:a16="http://schemas.microsoft.com/office/drawing/2014/main" id="{441BBE57-C098-47A6-9A56-CACD874B182E}"/>
              </a:ext>
            </a:extLst>
          </p:cNvPr>
          <p:cNvGrpSpPr/>
          <p:nvPr/>
        </p:nvGrpSpPr>
        <p:grpSpPr>
          <a:xfrm>
            <a:off x="7003143" y="4857110"/>
            <a:ext cx="1893253" cy="1502077"/>
            <a:chOff x="4986771" y="4655451"/>
            <a:chExt cx="1996552" cy="1502077"/>
          </a:xfrm>
        </p:grpSpPr>
        <p:sp>
          <p:nvSpPr>
            <p:cNvPr id="59" name="TextBox 43">
              <a:extLst>
                <a:ext uri="{FF2B5EF4-FFF2-40B4-BE49-F238E27FC236}">
                  <a16:creationId xmlns:a16="http://schemas.microsoft.com/office/drawing/2014/main" id="{2870CC57-BC67-48A5-9DE2-030134BAACEE}"/>
                </a:ext>
              </a:extLst>
            </p:cNvPr>
            <p:cNvSpPr txBox="1"/>
            <p:nvPr/>
          </p:nvSpPr>
          <p:spPr>
            <a:xfrm>
              <a:off x="4986771" y="4655451"/>
              <a:ext cx="1996552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0" name="TextBox 44">
              <a:extLst>
                <a:ext uri="{FF2B5EF4-FFF2-40B4-BE49-F238E27FC236}">
                  <a16:creationId xmlns:a16="http://schemas.microsoft.com/office/drawing/2014/main" id="{4AA14E0F-926D-4171-A46A-5AA10F50E162}"/>
                </a:ext>
              </a:extLst>
            </p:cNvPr>
            <p:cNvSpPr txBox="1"/>
            <p:nvPr/>
          </p:nvSpPr>
          <p:spPr>
            <a:xfrm>
              <a:off x="4986771" y="4957199"/>
              <a:ext cx="198929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1" name="그룹 23">
            <a:extLst>
              <a:ext uri="{FF2B5EF4-FFF2-40B4-BE49-F238E27FC236}">
                <a16:creationId xmlns:a16="http://schemas.microsoft.com/office/drawing/2014/main" id="{D31ED9B4-BB55-420D-987E-7B6AC93CB869}"/>
              </a:ext>
            </a:extLst>
          </p:cNvPr>
          <p:cNvGrpSpPr/>
          <p:nvPr/>
        </p:nvGrpSpPr>
        <p:grpSpPr>
          <a:xfrm>
            <a:off x="4900352" y="4857110"/>
            <a:ext cx="1893253" cy="1502077"/>
            <a:chOff x="3059832" y="4655451"/>
            <a:chExt cx="1996552" cy="1502077"/>
          </a:xfrm>
        </p:grpSpPr>
        <p:sp>
          <p:nvSpPr>
            <p:cNvPr id="62" name="TextBox 47">
              <a:extLst>
                <a:ext uri="{FF2B5EF4-FFF2-40B4-BE49-F238E27FC236}">
                  <a16:creationId xmlns:a16="http://schemas.microsoft.com/office/drawing/2014/main" id="{AF809FBC-C50A-49B8-94D0-EF4954D4B43E}"/>
                </a:ext>
              </a:extLst>
            </p:cNvPr>
            <p:cNvSpPr txBox="1"/>
            <p:nvPr/>
          </p:nvSpPr>
          <p:spPr>
            <a:xfrm>
              <a:off x="3059832" y="4655451"/>
              <a:ext cx="1996552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3" name="TextBox 48">
              <a:extLst>
                <a:ext uri="{FF2B5EF4-FFF2-40B4-BE49-F238E27FC236}">
                  <a16:creationId xmlns:a16="http://schemas.microsoft.com/office/drawing/2014/main" id="{9397198B-1629-4A0C-9C78-9ADA4E4BAD95}"/>
                </a:ext>
              </a:extLst>
            </p:cNvPr>
            <p:cNvSpPr txBox="1"/>
            <p:nvPr/>
          </p:nvSpPr>
          <p:spPr>
            <a:xfrm>
              <a:off x="3059832" y="4957199"/>
              <a:ext cx="198929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4" name="그룹 1">
            <a:extLst>
              <a:ext uri="{FF2B5EF4-FFF2-40B4-BE49-F238E27FC236}">
                <a16:creationId xmlns:a16="http://schemas.microsoft.com/office/drawing/2014/main" id="{4491EBDF-E632-4FAF-934A-1C0A823C818D}"/>
              </a:ext>
            </a:extLst>
          </p:cNvPr>
          <p:cNvGrpSpPr/>
          <p:nvPr/>
        </p:nvGrpSpPr>
        <p:grpSpPr>
          <a:xfrm>
            <a:off x="9105932" y="4857110"/>
            <a:ext cx="1893253" cy="1502077"/>
            <a:chOff x="6913710" y="4655451"/>
            <a:chExt cx="1996552" cy="1502077"/>
          </a:xfrm>
        </p:grpSpPr>
        <p:sp>
          <p:nvSpPr>
            <p:cNvPr id="65" name="TextBox 51">
              <a:extLst>
                <a:ext uri="{FF2B5EF4-FFF2-40B4-BE49-F238E27FC236}">
                  <a16:creationId xmlns:a16="http://schemas.microsoft.com/office/drawing/2014/main" id="{477ACA43-61BE-4087-9AD0-650F62F59875}"/>
                </a:ext>
              </a:extLst>
            </p:cNvPr>
            <p:cNvSpPr txBox="1"/>
            <p:nvPr/>
          </p:nvSpPr>
          <p:spPr>
            <a:xfrm>
              <a:off x="6913710" y="4655451"/>
              <a:ext cx="1996552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6" name="TextBox 52">
              <a:extLst>
                <a:ext uri="{FF2B5EF4-FFF2-40B4-BE49-F238E27FC236}">
                  <a16:creationId xmlns:a16="http://schemas.microsoft.com/office/drawing/2014/main" id="{501402C4-9584-4ADE-B059-F2E4346F815F}"/>
                </a:ext>
              </a:extLst>
            </p:cNvPr>
            <p:cNvSpPr txBox="1"/>
            <p:nvPr/>
          </p:nvSpPr>
          <p:spPr>
            <a:xfrm>
              <a:off x="6913710" y="4957199"/>
              <a:ext cx="198929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67" name="Freeform 49">
            <a:extLst>
              <a:ext uri="{FF2B5EF4-FFF2-40B4-BE49-F238E27FC236}">
                <a16:creationId xmlns:a16="http://schemas.microsoft.com/office/drawing/2014/main" id="{4C663C96-85BF-46FC-B63C-8AEF266343EB}"/>
              </a:ext>
            </a:extLst>
          </p:cNvPr>
          <p:cNvSpPr>
            <a:spLocks/>
          </p:cNvSpPr>
          <p:nvPr/>
        </p:nvSpPr>
        <p:spPr bwMode="auto">
          <a:xfrm>
            <a:off x="10438584" y="2615190"/>
            <a:ext cx="731251" cy="1859362"/>
          </a:xfrm>
          <a:custGeom>
            <a:avLst/>
            <a:gdLst>
              <a:gd name="T0" fmla="*/ 2 w 15"/>
              <a:gd name="T1" fmla="*/ 24 h 24"/>
              <a:gd name="T2" fmla="*/ 0 w 15"/>
              <a:gd name="T3" fmla="*/ 23 h 24"/>
              <a:gd name="T4" fmla="*/ 13 w 15"/>
              <a:gd name="T5" fmla="*/ 0 h 24"/>
              <a:gd name="T6" fmla="*/ 15 w 15"/>
              <a:gd name="T7" fmla="*/ 2 h 24"/>
              <a:gd name="T8" fmla="*/ 2 w 15"/>
              <a:gd name="T9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24">
                <a:moveTo>
                  <a:pt x="2" y="24"/>
                </a:moveTo>
                <a:lnTo>
                  <a:pt x="0" y="23"/>
                </a:lnTo>
                <a:lnTo>
                  <a:pt x="13" y="0"/>
                </a:lnTo>
                <a:lnTo>
                  <a:pt x="15" y="2"/>
                </a:lnTo>
                <a:lnTo>
                  <a:pt x="2" y="2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8" name="Freeform 50">
            <a:extLst>
              <a:ext uri="{FF2B5EF4-FFF2-40B4-BE49-F238E27FC236}">
                <a16:creationId xmlns:a16="http://schemas.microsoft.com/office/drawing/2014/main" id="{A6F050F7-F202-485F-B684-A4A09DDC22EF}"/>
              </a:ext>
            </a:extLst>
          </p:cNvPr>
          <p:cNvSpPr>
            <a:spLocks/>
          </p:cNvSpPr>
          <p:nvPr/>
        </p:nvSpPr>
        <p:spPr bwMode="auto">
          <a:xfrm>
            <a:off x="10441758" y="2618365"/>
            <a:ext cx="779985" cy="1859362"/>
          </a:xfrm>
          <a:custGeom>
            <a:avLst/>
            <a:gdLst>
              <a:gd name="T0" fmla="*/ 3 w 16"/>
              <a:gd name="T1" fmla="*/ 24 h 24"/>
              <a:gd name="T2" fmla="*/ 0 w 16"/>
              <a:gd name="T3" fmla="*/ 22 h 24"/>
              <a:gd name="T4" fmla="*/ 13 w 16"/>
              <a:gd name="T5" fmla="*/ 0 h 24"/>
              <a:gd name="T6" fmla="*/ 16 w 16"/>
              <a:gd name="T7" fmla="*/ 1 h 24"/>
              <a:gd name="T8" fmla="*/ 3 w 16"/>
              <a:gd name="T9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24">
                <a:moveTo>
                  <a:pt x="3" y="24"/>
                </a:moveTo>
                <a:lnTo>
                  <a:pt x="0" y="22"/>
                </a:lnTo>
                <a:lnTo>
                  <a:pt x="13" y="0"/>
                </a:lnTo>
                <a:lnTo>
                  <a:pt x="16" y="1"/>
                </a:lnTo>
                <a:lnTo>
                  <a:pt x="3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9" name="Freeform 51">
            <a:extLst>
              <a:ext uri="{FF2B5EF4-FFF2-40B4-BE49-F238E27FC236}">
                <a16:creationId xmlns:a16="http://schemas.microsoft.com/office/drawing/2014/main" id="{F0EBA909-8A9D-406D-A693-A8D5FA7A9885}"/>
              </a:ext>
            </a:extLst>
          </p:cNvPr>
          <p:cNvSpPr>
            <a:spLocks/>
          </p:cNvSpPr>
          <p:nvPr/>
        </p:nvSpPr>
        <p:spPr bwMode="auto">
          <a:xfrm>
            <a:off x="10441758" y="2618365"/>
            <a:ext cx="779985" cy="1859362"/>
          </a:xfrm>
          <a:custGeom>
            <a:avLst/>
            <a:gdLst>
              <a:gd name="T0" fmla="*/ 3 w 16"/>
              <a:gd name="T1" fmla="*/ 24 h 24"/>
              <a:gd name="T2" fmla="*/ 0 w 16"/>
              <a:gd name="T3" fmla="*/ 22 h 24"/>
              <a:gd name="T4" fmla="*/ 13 w 16"/>
              <a:gd name="T5" fmla="*/ 0 h 24"/>
              <a:gd name="T6" fmla="*/ 16 w 16"/>
              <a:gd name="T7" fmla="*/ 1 h 24"/>
              <a:gd name="T8" fmla="*/ 3 w 16"/>
              <a:gd name="T9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24">
                <a:moveTo>
                  <a:pt x="3" y="24"/>
                </a:moveTo>
                <a:lnTo>
                  <a:pt x="0" y="22"/>
                </a:lnTo>
                <a:lnTo>
                  <a:pt x="13" y="0"/>
                </a:lnTo>
                <a:lnTo>
                  <a:pt x="16" y="1"/>
                </a:lnTo>
                <a:lnTo>
                  <a:pt x="3" y="2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0" name="Freeform 53">
            <a:extLst>
              <a:ext uri="{FF2B5EF4-FFF2-40B4-BE49-F238E27FC236}">
                <a16:creationId xmlns:a16="http://schemas.microsoft.com/office/drawing/2014/main" id="{87BA5A80-E4BB-462D-914A-BAE80C576780}"/>
              </a:ext>
            </a:extLst>
          </p:cNvPr>
          <p:cNvSpPr>
            <a:spLocks/>
          </p:cNvSpPr>
          <p:nvPr/>
        </p:nvSpPr>
        <p:spPr bwMode="auto">
          <a:xfrm>
            <a:off x="10446521" y="2619953"/>
            <a:ext cx="779985" cy="1859362"/>
          </a:xfrm>
          <a:custGeom>
            <a:avLst/>
            <a:gdLst>
              <a:gd name="T0" fmla="*/ 2 w 16"/>
              <a:gd name="T1" fmla="*/ 24 h 24"/>
              <a:gd name="T2" fmla="*/ 0 w 16"/>
              <a:gd name="T3" fmla="*/ 23 h 24"/>
              <a:gd name="T4" fmla="*/ 13 w 16"/>
              <a:gd name="T5" fmla="*/ 0 h 24"/>
              <a:gd name="T6" fmla="*/ 16 w 16"/>
              <a:gd name="T7" fmla="*/ 2 h 24"/>
              <a:gd name="T8" fmla="*/ 2 w 16"/>
              <a:gd name="T9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24">
                <a:moveTo>
                  <a:pt x="2" y="24"/>
                </a:moveTo>
                <a:lnTo>
                  <a:pt x="0" y="23"/>
                </a:lnTo>
                <a:lnTo>
                  <a:pt x="13" y="0"/>
                </a:lnTo>
                <a:lnTo>
                  <a:pt x="16" y="2"/>
                </a:lnTo>
                <a:lnTo>
                  <a:pt x="2" y="2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1" name="Freeform 55">
            <a:extLst>
              <a:ext uri="{FF2B5EF4-FFF2-40B4-BE49-F238E27FC236}">
                <a16:creationId xmlns:a16="http://schemas.microsoft.com/office/drawing/2014/main" id="{EB980BF2-0441-42D5-B819-36E081DE3DDA}"/>
              </a:ext>
            </a:extLst>
          </p:cNvPr>
          <p:cNvSpPr>
            <a:spLocks/>
          </p:cNvSpPr>
          <p:nvPr/>
        </p:nvSpPr>
        <p:spPr bwMode="auto">
          <a:xfrm>
            <a:off x="10465572" y="2616778"/>
            <a:ext cx="731251" cy="1859362"/>
          </a:xfrm>
          <a:custGeom>
            <a:avLst/>
            <a:gdLst>
              <a:gd name="T0" fmla="*/ 13 w 15"/>
              <a:gd name="T1" fmla="*/ 24 h 24"/>
              <a:gd name="T2" fmla="*/ 15 w 15"/>
              <a:gd name="T3" fmla="*/ 22 h 24"/>
              <a:gd name="T4" fmla="*/ 2 w 15"/>
              <a:gd name="T5" fmla="*/ 0 h 24"/>
              <a:gd name="T6" fmla="*/ 0 w 15"/>
              <a:gd name="T7" fmla="*/ 1 h 24"/>
              <a:gd name="T8" fmla="*/ 13 w 15"/>
              <a:gd name="T9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24">
                <a:moveTo>
                  <a:pt x="13" y="24"/>
                </a:moveTo>
                <a:lnTo>
                  <a:pt x="15" y="22"/>
                </a:lnTo>
                <a:lnTo>
                  <a:pt x="2" y="0"/>
                </a:lnTo>
                <a:lnTo>
                  <a:pt x="0" y="1"/>
                </a:lnTo>
                <a:lnTo>
                  <a:pt x="13" y="2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2" name="Freeform 57">
            <a:extLst>
              <a:ext uri="{FF2B5EF4-FFF2-40B4-BE49-F238E27FC236}">
                <a16:creationId xmlns:a16="http://schemas.microsoft.com/office/drawing/2014/main" id="{67AADE85-93E3-403D-9CE6-092BB52E5F64}"/>
              </a:ext>
            </a:extLst>
          </p:cNvPr>
          <p:cNvSpPr>
            <a:spLocks/>
          </p:cNvSpPr>
          <p:nvPr/>
        </p:nvSpPr>
        <p:spPr bwMode="auto">
          <a:xfrm>
            <a:off x="10460808" y="2618365"/>
            <a:ext cx="779985" cy="1859362"/>
          </a:xfrm>
          <a:custGeom>
            <a:avLst/>
            <a:gdLst>
              <a:gd name="T0" fmla="*/ 13 w 16"/>
              <a:gd name="T1" fmla="*/ 24 h 24"/>
              <a:gd name="T2" fmla="*/ 16 w 16"/>
              <a:gd name="T3" fmla="*/ 23 h 24"/>
              <a:gd name="T4" fmla="*/ 3 w 16"/>
              <a:gd name="T5" fmla="*/ 0 h 24"/>
              <a:gd name="T6" fmla="*/ 0 w 16"/>
              <a:gd name="T7" fmla="*/ 2 h 24"/>
              <a:gd name="T8" fmla="*/ 13 w 16"/>
              <a:gd name="T9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24">
                <a:moveTo>
                  <a:pt x="13" y="24"/>
                </a:moveTo>
                <a:lnTo>
                  <a:pt x="16" y="23"/>
                </a:lnTo>
                <a:lnTo>
                  <a:pt x="3" y="0"/>
                </a:lnTo>
                <a:lnTo>
                  <a:pt x="0" y="2"/>
                </a:lnTo>
                <a:lnTo>
                  <a:pt x="13" y="2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3" name="Freeform 59">
            <a:extLst>
              <a:ext uri="{FF2B5EF4-FFF2-40B4-BE49-F238E27FC236}">
                <a16:creationId xmlns:a16="http://schemas.microsoft.com/office/drawing/2014/main" id="{126C16CA-C7D2-4850-83D9-F3F8D464B066}"/>
              </a:ext>
            </a:extLst>
          </p:cNvPr>
          <p:cNvSpPr>
            <a:spLocks/>
          </p:cNvSpPr>
          <p:nvPr/>
        </p:nvSpPr>
        <p:spPr bwMode="auto">
          <a:xfrm>
            <a:off x="10456046" y="2621540"/>
            <a:ext cx="779985" cy="1859362"/>
          </a:xfrm>
          <a:custGeom>
            <a:avLst/>
            <a:gdLst>
              <a:gd name="T0" fmla="*/ 14 w 16"/>
              <a:gd name="T1" fmla="*/ 24 h 24"/>
              <a:gd name="T2" fmla="*/ 16 w 16"/>
              <a:gd name="T3" fmla="*/ 22 h 24"/>
              <a:gd name="T4" fmla="*/ 3 w 16"/>
              <a:gd name="T5" fmla="*/ 0 h 24"/>
              <a:gd name="T6" fmla="*/ 0 w 16"/>
              <a:gd name="T7" fmla="*/ 1 h 24"/>
              <a:gd name="T8" fmla="*/ 14 w 16"/>
              <a:gd name="T9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24">
                <a:moveTo>
                  <a:pt x="14" y="24"/>
                </a:moveTo>
                <a:lnTo>
                  <a:pt x="16" y="22"/>
                </a:lnTo>
                <a:lnTo>
                  <a:pt x="3" y="0"/>
                </a:lnTo>
                <a:lnTo>
                  <a:pt x="0" y="1"/>
                </a:lnTo>
                <a:lnTo>
                  <a:pt x="14" y="2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7" name="Rectangle 2886">
            <a:extLst>
              <a:ext uri="{FF2B5EF4-FFF2-40B4-BE49-F238E27FC236}">
                <a16:creationId xmlns:a16="http://schemas.microsoft.com/office/drawing/2014/main" id="{D88D5FE5-7717-408D-8AF6-F96CAB8D09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9811" y="1360237"/>
            <a:ext cx="5288318" cy="10254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pic>
        <p:nvPicPr>
          <p:cNvPr id="78" name="Imagen 7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4465" y="1668684"/>
            <a:ext cx="3189466" cy="4484981"/>
          </a:xfrm>
          <a:prstGeom prst="rect">
            <a:avLst/>
          </a:prstGeom>
        </p:spPr>
      </p:pic>
      <p:pic>
        <p:nvPicPr>
          <p:cNvPr id="79" name="Imagen 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8800" y="3911174"/>
            <a:ext cx="617832" cy="753048"/>
          </a:xfrm>
          <a:prstGeom prst="rect">
            <a:avLst/>
          </a:prstGeom>
        </p:spPr>
      </p:pic>
      <p:pic>
        <p:nvPicPr>
          <p:cNvPr id="80" name="Imagen 7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6990" y="3953443"/>
            <a:ext cx="617832" cy="753048"/>
          </a:xfrm>
          <a:prstGeom prst="rect">
            <a:avLst/>
          </a:prstGeom>
        </p:spPr>
      </p:pic>
      <p:pic>
        <p:nvPicPr>
          <p:cNvPr id="81" name="Imagen 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3038" y="4029388"/>
            <a:ext cx="617832" cy="75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44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Marcador de texto 2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Freeform 1477">
            <a:extLst>
              <a:ext uri="{FF2B5EF4-FFF2-40B4-BE49-F238E27FC236}">
                <a16:creationId xmlns:a16="http://schemas.microsoft.com/office/drawing/2014/main" id="{B60D84FA-C948-44DC-A14F-1CC5316F8315}"/>
              </a:ext>
            </a:extLst>
          </p:cNvPr>
          <p:cNvSpPr>
            <a:spLocks/>
          </p:cNvSpPr>
          <p:nvPr/>
        </p:nvSpPr>
        <p:spPr bwMode="auto">
          <a:xfrm>
            <a:off x="3348591" y="2552970"/>
            <a:ext cx="2773216" cy="560651"/>
          </a:xfrm>
          <a:custGeom>
            <a:avLst/>
            <a:gdLst>
              <a:gd name="T0" fmla="*/ 937 w 937"/>
              <a:gd name="T1" fmla="*/ 0 h 190"/>
              <a:gd name="T2" fmla="*/ 925 w 937"/>
              <a:gd name="T3" fmla="*/ 0 h 190"/>
              <a:gd name="T4" fmla="*/ 925 w 937"/>
              <a:gd name="T5" fmla="*/ 113 h 190"/>
              <a:gd name="T6" fmla="*/ 0 w 937"/>
              <a:gd name="T7" fmla="*/ 113 h 190"/>
              <a:gd name="T8" fmla="*/ 0 w 937"/>
              <a:gd name="T9" fmla="*/ 190 h 190"/>
              <a:gd name="T10" fmla="*/ 12 w 937"/>
              <a:gd name="T11" fmla="*/ 190 h 190"/>
              <a:gd name="T12" fmla="*/ 12 w 937"/>
              <a:gd name="T13" fmla="*/ 150 h 190"/>
              <a:gd name="T14" fmla="*/ 7 w 937"/>
              <a:gd name="T15" fmla="*/ 149 h 190"/>
              <a:gd name="T16" fmla="*/ 12 w 937"/>
              <a:gd name="T17" fmla="*/ 148 h 190"/>
              <a:gd name="T18" fmla="*/ 12 w 937"/>
              <a:gd name="T19" fmla="*/ 125 h 190"/>
              <a:gd name="T20" fmla="*/ 937 w 937"/>
              <a:gd name="T21" fmla="*/ 125 h 190"/>
              <a:gd name="T22" fmla="*/ 931 w 937"/>
              <a:gd name="T23" fmla="*/ 125 h 190"/>
              <a:gd name="T24" fmla="*/ 931 w 937"/>
              <a:gd name="T25" fmla="*/ 113 h 190"/>
              <a:gd name="T26" fmla="*/ 937 w 937"/>
              <a:gd name="T27" fmla="*/ 113 h 190"/>
              <a:gd name="T28" fmla="*/ 937 w 937"/>
              <a:gd name="T29" fmla="*/ 0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37" h="190">
                <a:moveTo>
                  <a:pt x="937" y="0"/>
                </a:moveTo>
                <a:cubicBezTo>
                  <a:pt x="925" y="0"/>
                  <a:pt x="925" y="0"/>
                  <a:pt x="925" y="0"/>
                </a:cubicBezTo>
                <a:cubicBezTo>
                  <a:pt x="925" y="113"/>
                  <a:pt x="925" y="113"/>
                  <a:pt x="925" y="113"/>
                </a:cubicBezTo>
                <a:cubicBezTo>
                  <a:pt x="0" y="113"/>
                  <a:pt x="0" y="113"/>
                  <a:pt x="0" y="113"/>
                </a:cubicBezTo>
                <a:cubicBezTo>
                  <a:pt x="0" y="190"/>
                  <a:pt x="0" y="190"/>
                  <a:pt x="0" y="190"/>
                </a:cubicBezTo>
                <a:cubicBezTo>
                  <a:pt x="12" y="190"/>
                  <a:pt x="12" y="190"/>
                  <a:pt x="12" y="190"/>
                </a:cubicBezTo>
                <a:cubicBezTo>
                  <a:pt x="12" y="150"/>
                  <a:pt x="12" y="150"/>
                  <a:pt x="12" y="150"/>
                </a:cubicBezTo>
                <a:cubicBezTo>
                  <a:pt x="10" y="149"/>
                  <a:pt x="8" y="149"/>
                  <a:pt x="7" y="149"/>
                </a:cubicBezTo>
                <a:cubicBezTo>
                  <a:pt x="8" y="149"/>
                  <a:pt x="10" y="149"/>
                  <a:pt x="12" y="148"/>
                </a:cubicBezTo>
                <a:cubicBezTo>
                  <a:pt x="12" y="125"/>
                  <a:pt x="12" y="125"/>
                  <a:pt x="12" y="125"/>
                </a:cubicBezTo>
                <a:cubicBezTo>
                  <a:pt x="937" y="125"/>
                  <a:pt x="937" y="125"/>
                  <a:pt x="937" y="125"/>
                </a:cubicBezTo>
                <a:cubicBezTo>
                  <a:pt x="931" y="125"/>
                  <a:pt x="931" y="125"/>
                  <a:pt x="931" y="125"/>
                </a:cubicBezTo>
                <a:cubicBezTo>
                  <a:pt x="931" y="113"/>
                  <a:pt x="931" y="113"/>
                  <a:pt x="931" y="113"/>
                </a:cubicBezTo>
                <a:cubicBezTo>
                  <a:pt x="937" y="113"/>
                  <a:pt x="937" y="113"/>
                  <a:pt x="937" y="113"/>
                </a:cubicBezTo>
                <a:cubicBezTo>
                  <a:pt x="937" y="0"/>
                  <a:pt x="937" y="0"/>
                  <a:pt x="937" y="0"/>
                </a:cubicBezTo>
              </a:path>
            </a:pathLst>
          </a:custGeom>
          <a:solidFill>
            <a:srgbClr val="FBDA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" name="Freeform 1583">
            <a:extLst>
              <a:ext uri="{FF2B5EF4-FFF2-40B4-BE49-F238E27FC236}">
                <a16:creationId xmlns:a16="http://schemas.microsoft.com/office/drawing/2014/main" id="{3EBF9A35-62DE-4C6C-ABB2-709787B86F4E}"/>
              </a:ext>
            </a:extLst>
          </p:cNvPr>
          <p:cNvSpPr>
            <a:spLocks/>
          </p:cNvSpPr>
          <p:nvPr/>
        </p:nvSpPr>
        <p:spPr bwMode="auto">
          <a:xfrm>
            <a:off x="3078281" y="5856796"/>
            <a:ext cx="140161" cy="70085"/>
          </a:xfrm>
          <a:custGeom>
            <a:avLst/>
            <a:gdLst>
              <a:gd name="T0" fmla="*/ 47 w 47"/>
              <a:gd name="T1" fmla="*/ 0 h 24"/>
              <a:gd name="T2" fmla="*/ 0 w 47"/>
              <a:gd name="T3" fmla="*/ 0 h 24"/>
              <a:gd name="T4" fmla="*/ 0 w 47"/>
              <a:gd name="T5" fmla="*/ 0 h 24"/>
              <a:gd name="T6" fmla="*/ 23 w 47"/>
              <a:gd name="T7" fmla="*/ 24 h 24"/>
              <a:gd name="T8" fmla="*/ 47 w 47"/>
              <a:gd name="T9" fmla="*/ 0 h 24"/>
              <a:gd name="T10" fmla="*/ 47 w 47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" h="24">
                <a:moveTo>
                  <a:pt x="4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13" y="0"/>
                  <a:pt x="23" y="10"/>
                  <a:pt x="23" y="24"/>
                </a:cubicBezTo>
                <a:cubicBezTo>
                  <a:pt x="23" y="10"/>
                  <a:pt x="34" y="0"/>
                  <a:pt x="47" y="0"/>
                </a:cubicBezTo>
                <a:cubicBezTo>
                  <a:pt x="47" y="0"/>
                  <a:pt x="47" y="0"/>
                  <a:pt x="47" y="0"/>
                </a:cubicBezTo>
              </a:path>
            </a:pathLst>
          </a:custGeom>
          <a:solidFill>
            <a:srgbClr val="FBDA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" name="Freeform 1597">
            <a:extLst>
              <a:ext uri="{FF2B5EF4-FFF2-40B4-BE49-F238E27FC236}">
                <a16:creationId xmlns:a16="http://schemas.microsoft.com/office/drawing/2014/main" id="{964001A5-14DC-41DD-9CFE-5A70CF6753C6}"/>
              </a:ext>
            </a:extLst>
          </p:cNvPr>
          <p:cNvSpPr>
            <a:spLocks/>
          </p:cNvSpPr>
          <p:nvPr/>
        </p:nvSpPr>
        <p:spPr bwMode="auto">
          <a:xfrm>
            <a:off x="3368613" y="2993482"/>
            <a:ext cx="10015" cy="0"/>
          </a:xfrm>
          <a:custGeom>
            <a:avLst/>
            <a:gdLst>
              <a:gd name="T0" fmla="*/ 5 w 5"/>
              <a:gd name="T1" fmla="*/ 0 h 2"/>
              <a:gd name="T2" fmla="*/ 0 w 5"/>
              <a:gd name="T3" fmla="*/ 1 h 2"/>
              <a:gd name="T4" fmla="*/ 5 w 5"/>
              <a:gd name="T5" fmla="*/ 2 h 2"/>
              <a:gd name="T6" fmla="*/ 5 w 5"/>
              <a:gd name="T7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2">
                <a:moveTo>
                  <a:pt x="5" y="0"/>
                </a:moveTo>
                <a:cubicBezTo>
                  <a:pt x="3" y="1"/>
                  <a:pt x="1" y="1"/>
                  <a:pt x="0" y="1"/>
                </a:cubicBezTo>
                <a:cubicBezTo>
                  <a:pt x="1" y="1"/>
                  <a:pt x="3" y="1"/>
                  <a:pt x="5" y="2"/>
                </a:cubicBezTo>
                <a:cubicBezTo>
                  <a:pt x="5" y="0"/>
                  <a:pt x="5" y="0"/>
                  <a:pt x="5" y="0"/>
                </a:cubicBezTo>
              </a:path>
            </a:pathLst>
          </a:custGeom>
          <a:solidFill>
            <a:srgbClr val="F6BB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" name="Freeform 1602">
            <a:extLst>
              <a:ext uri="{FF2B5EF4-FFF2-40B4-BE49-F238E27FC236}">
                <a16:creationId xmlns:a16="http://schemas.microsoft.com/office/drawing/2014/main" id="{11677601-F8C3-47CB-BC7E-190A097843AF}"/>
              </a:ext>
            </a:extLst>
          </p:cNvPr>
          <p:cNvSpPr>
            <a:spLocks/>
          </p:cNvSpPr>
          <p:nvPr/>
        </p:nvSpPr>
        <p:spPr bwMode="auto">
          <a:xfrm>
            <a:off x="7112950" y="4274963"/>
            <a:ext cx="90107" cy="90107"/>
          </a:xfrm>
          <a:custGeom>
            <a:avLst/>
            <a:gdLst>
              <a:gd name="T0" fmla="*/ 15 w 29"/>
              <a:gd name="T1" fmla="*/ 0 h 29"/>
              <a:gd name="T2" fmla="*/ 0 w 29"/>
              <a:gd name="T3" fmla="*/ 15 h 29"/>
              <a:gd name="T4" fmla="*/ 15 w 29"/>
              <a:gd name="T5" fmla="*/ 29 h 29"/>
              <a:gd name="T6" fmla="*/ 29 w 29"/>
              <a:gd name="T7" fmla="*/ 15 h 29"/>
              <a:gd name="T8" fmla="*/ 15 w 29"/>
              <a:gd name="T9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29">
                <a:moveTo>
                  <a:pt x="15" y="0"/>
                </a:moveTo>
                <a:cubicBezTo>
                  <a:pt x="15" y="8"/>
                  <a:pt x="8" y="15"/>
                  <a:pt x="0" y="15"/>
                </a:cubicBezTo>
                <a:cubicBezTo>
                  <a:pt x="8" y="15"/>
                  <a:pt x="15" y="21"/>
                  <a:pt x="15" y="29"/>
                </a:cubicBezTo>
                <a:cubicBezTo>
                  <a:pt x="15" y="21"/>
                  <a:pt x="21" y="15"/>
                  <a:pt x="29" y="15"/>
                </a:cubicBezTo>
                <a:cubicBezTo>
                  <a:pt x="21" y="15"/>
                  <a:pt x="15" y="8"/>
                  <a:pt x="15" y="0"/>
                </a:cubicBezTo>
              </a:path>
            </a:pathLst>
          </a:custGeom>
          <a:solidFill>
            <a:srgbClr val="FBDA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" name="Freeform 2073">
            <a:extLst>
              <a:ext uri="{FF2B5EF4-FFF2-40B4-BE49-F238E27FC236}">
                <a16:creationId xmlns:a16="http://schemas.microsoft.com/office/drawing/2014/main" id="{4F283B45-CA3B-4852-9FCB-7A75A148E0FC}"/>
              </a:ext>
            </a:extLst>
          </p:cNvPr>
          <p:cNvSpPr>
            <a:spLocks noEditPoints="1"/>
          </p:cNvSpPr>
          <p:nvPr/>
        </p:nvSpPr>
        <p:spPr bwMode="auto">
          <a:xfrm>
            <a:off x="3769077" y="1661937"/>
            <a:ext cx="4635370" cy="891032"/>
          </a:xfrm>
          <a:custGeom>
            <a:avLst/>
            <a:gdLst>
              <a:gd name="T0" fmla="*/ 298 w 1568"/>
              <a:gd name="T1" fmla="*/ 298 h 300"/>
              <a:gd name="T2" fmla="*/ 283 w 1568"/>
              <a:gd name="T3" fmla="*/ 283 h 300"/>
              <a:gd name="T4" fmla="*/ 298 w 1568"/>
              <a:gd name="T5" fmla="*/ 269 h 300"/>
              <a:gd name="T6" fmla="*/ 312 w 1568"/>
              <a:gd name="T7" fmla="*/ 283 h 300"/>
              <a:gd name="T8" fmla="*/ 298 w 1568"/>
              <a:gd name="T9" fmla="*/ 298 h 300"/>
              <a:gd name="T10" fmla="*/ 1418 w 1568"/>
              <a:gd name="T11" fmla="*/ 0 h 300"/>
              <a:gd name="T12" fmla="*/ 150 w 1568"/>
              <a:gd name="T13" fmla="*/ 0 h 300"/>
              <a:gd name="T14" fmla="*/ 0 w 1568"/>
              <a:gd name="T15" fmla="*/ 150 h 300"/>
              <a:gd name="T16" fmla="*/ 150 w 1568"/>
              <a:gd name="T17" fmla="*/ 300 h 300"/>
              <a:gd name="T18" fmla="*/ 1418 w 1568"/>
              <a:gd name="T19" fmla="*/ 300 h 300"/>
              <a:gd name="T20" fmla="*/ 1568 w 1568"/>
              <a:gd name="T21" fmla="*/ 150 h 300"/>
              <a:gd name="T22" fmla="*/ 1418 w 1568"/>
              <a:gd name="T23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68" h="300">
                <a:moveTo>
                  <a:pt x="298" y="298"/>
                </a:moveTo>
                <a:cubicBezTo>
                  <a:pt x="298" y="290"/>
                  <a:pt x="291" y="283"/>
                  <a:pt x="283" y="283"/>
                </a:cubicBezTo>
                <a:cubicBezTo>
                  <a:pt x="291" y="283"/>
                  <a:pt x="298" y="277"/>
                  <a:pt x="298" y="269"/>
                </a:cubicBezTo>
                <a:cubicBezTo>
                  <a:pt x="298" y="277"/>
                  <a:pt x="304" y="283"/>
                  <a:pt x="312" y="283"/>
                </a:cubicBezTo>
                <a:cubicBezTo>
                  <a:pt x="304" y="283"/>
                  <a:pt x="298" y="290"/>
                  <a:pt x="298" y="298"/>
                </a:cubicBezTo>
                <a:moveTo>
                  <a:pt x="1418" y="0"/>
                </a:moveTo>
                <a:cubicBezTo>
                  <a:pt x="150" y="0"/>
                  <a:pt x="150" y="0"/>
                  <a:pt x="150" y="0"/>
                </a:cubicBezTo>
                <a:cubicBezTo>
                  <a:pt x="67" y="0"/>
                  <a:pt x="0" y="68"/>
                  <a:pt x="0" y="150"/>
                </a:cubicBezTo>
                <a:cubicBezTo>
                  <a:pt x="0" y="233"/>
                  <a:pt x="67" y="300"/>
                  <a:pt x="150" y="300"/>
                </a:cubicBezTo>
                <a:cubicBezTo>
                  <a:pt x="1418" y="300"/>
                  <a:pt x="1418" y="300"/>
                  <a:pt x="1418" y="300"/>
                </a:cubicBezTo>
                <a:cubicBezTo>
                  <a:pt x="1501" y="300"/>
                  <a:pt x="1568" y="233"/>
                  <a:pt x="1568" y="150"/>
                </a:cubicBezTo>
                <a:cubicBezTo>
                  <a:pt x="1568" y="68"/>
                  <a:pt x="1501" y="0"/>
                  <a:pt x="1418" y="0"/>
                </a:cubicBezTo>
              </a:path>
            </a:pathLst>
          </a:custGeom>
          <a:solidFill>
            <a:srgbClr val="FFD30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" name="Freeform 2075">
            <a:extLst>
              <a:ext uri="{FF2B5EF4-FFF2-40B4-BE49-F238E27FC236}">
                <a16:creationId xmlns:a16="http://schemas.microsoft.com/office/drawing/2014/main" id="{41FD0ED2-60A3-4C33-AFAA-8B4114F0091D}"/>
              </a:ext>
            </a:extLst>
          </p:cNvPr>
          <p:cNvSpPr>
            <a:spLocks noEditPoints="1"/>
          </p:cNvSpPr>
          <p:nvPr/>
        </p:nvSpPr>
        <p:spPr bwMode="auto">
          <a:xfrm>
            <a:off x="2247314" y="4244928"/>
            <a:ext cx="2082412" cy="1611867"/>
          </a:xfrm>
          <a:custGeom>
            <a:avLst/>
            <a:gdLst>
              <a:gd name="T0" fmla="*/ 265 w 704"/>
              <a:gd name="T1" fmla="*/ 473 h 544"/>
              <a:gd name="T2" fmla="*/ 251 w 704"/>
              <a:gd name="T3" fmla="*/ 458 h 544"/>
              <a:gd name="T4" fmla="*/ 265 w 704"/>
              <a:gd name="T5" fmla="*/ 444 h 544"/>
              <a:gd name="T6" fmla="*/ 280 w 704"/>
              <a:gd name="T7" fmla="*/ 458 h 544"/>
              <a:gd name="T8" fmla="*/ 265 w 704"/>
              <a:gd name="T9" fmla="*/ 473 h 544"/>
              <a:gd name="T10" fmla="*/ 630 w 704"/>
              <a:gd name="T11" fmla="*/ 0 h 544"/>
              <a:gd name="T12" fmla="*/ 73 w 704"/>
              <a:gd name="T13" fmla="*/ 0 h 544"/>
              <a:gd name="T14" fmla="*/ 0 w 704"/>
              <a:gd name="T15" fmla="*/ 73 h 544"/>
              <a:gd name="T16" fmla="*/ 0 w 704"/>
              <a:gd name="T17" fmla="*/ 471 h 544"/>
              <a:gd name="T18" fmla="*/ 73 w 704"/>
              <a:gd name="T19" fmla="*/ 544 h 544"/>
              <a:gd name="T20" fmla="*/ 281 w 704"/>
              <a:gd name="T21" fmla="*/ 544 h 544"/>
              <a:gd name="T22" fmla="*/ 304 w 704"/>
              <a:gd name="T23" fmla="*/ 520 h 544"/>
              <a:gd name="T24" fmla="*/ 328 w 704"/>
              <a:gd name="T25" fmla="*/ 544 h 544"/>
              <a:gd name="T26" fmla="*/ 630 w 704"/>
              <a:gd name="T27" fmla="*/ 544 h 544"/>
              <a:gd name="T28" fmla="*/ 704 w 704"/>
              <a:gd name="T29" fmla="*/ 471 h 544"/>
              <a:gd name="T30" fmla="*/ 704 w 704"/>
              <a:gd name="T31" fmla="*/ 73 h 544"/>
              <a:gd name="T32" fmla="*/ 630 w 704"/>
              <a:gd name="T33" fmla="*/ 0 h 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04" h="544">
                <a:moveTo>
                  <a:pt x="265" y="473"/>
                </a:moveTo>
                <a:cubicBezTo>
                  <a:pt x="265" y="465"/>
                  <a:pt x="259" y="458"/>
                  <a:pt x="251" y="458"/>
                </a:cubicBezTo>
                <a:cubicBezTo>
                  <a:pt x="259" y="458"/>
                  <a:pt x="265" y="452"/>
                  <a:pt x="265" y="444"/>
                </a:cubicBezTo>
                <a:cubicBezTo>
                  <a:pt x="265" y="452"/>
                  <a:pt x="272" y="458"/>
                  <a:pt x="280" y="458"/>
                </a:cubicBezTo>
                <a:cubicBezTo>
                  <a:pt x="272" y="458"/>
                  <a:pt x="265" y="465"/>
                  <a:pt x="265" y="473"/>
                </a:cubicBezTo>
                <a:moveTo>
                  <a:pt x="630" y="0"/>
                </a:moveTo>
                <a:cubicBezTo>
                  <a:pt x="73" y="0"/>
                  <a:pt x="73" y="0"/>
                  <a:pt x="73" y="0"/>
                </a:cubicBezTo>
                <a:cubicBezTo>
                  <a:pt x="33" y="0"/>
                  <a:pt x="0" y="33"/>
                  <a:pt x="0" y="73"/>
                </a:cubicBezTo>
                <a:cubicBezTo>
                  <a:pt x="0" y="471"/>
                  <a:pt x="0" y="471"/>
                  <a:pt x="0" y="471"/>
                </a:cubicBezTo>
                <a:cubicBezTo>
                  <a:pt x="0" y="511"/>
                  <a:pt x="33" y="544"/>
                  <a:pt x="73" y="544"/>
                </a:cubicBezTo>
                <a:cubicBezTo>
                  <a:pt x="281" y="544"/>
                  <a:pt x="281" y="544"/>
                  <a:pt x="281" y="544"/>
                </a:cubicBezTo>
                <a:cubicBezTo>
                  <a:pt x="294" y="544"/>
                  <a:pt x="304" y="533"/>
                  <a:pt x="304" y="520"/>
                </a:cubicBezTo>
                <a:cubicBezTo>
                  <a:pt x="304" y="533"/>
                  <a:pt x="315" y="544"/>
                  <a:pt x="328" y="544"/>
                </a:cubicBezTo>
                <a:cubicBezTo>
                  <a:pt x="630" y="544"/>
                  <a:pt x="630" y="544"/>
                  <a:pt x="630" y="544"/>
                </a:cubicBezTo>
                <a:cubicBezTo>
                  <a:pt x="671" y="544"/>
                  <a:pt x="704" y="511"/>
                  <a:pt x="704" y="471"/>
                </a:cubicBezTo>
                <a:cubicBezTo>
                  <a:pt x="704" y="73"/>
                  <a:pt x="704" y="73"/>
                  <a:pt x="704" y="73"/>
                </a:cubicBezTo>
                <a:cubicBezTo>
                  <a:pt x="704" y="33"/>
                  <a:pt x="671" y="0"/>
                  <a:pt x="630" y="0"/>
                </a:cubicBezTo>
              </a:path>
            </a:pathLst>
          </a:custGeom>
          <a:solidFill>
            <a:srgbClr val="FBDA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" name="Freeform 2076">
            <a:extLst>
              <a:ext uri="{FF2B5EF4-FFF2-40B4-BE49-F238E27FC236}">
                <a16:creationId xmlns:a16="http://schemas.microsoft.com/office/drawing/2014/main" id="{86FC838A-9713-4099-A8A3-EAB4B2C45298}"/>
              </a:ext>
            </a:extLst>
          </p:cNvPr>
          <p:cNvSpPr>
            <a:spLocks/>
          </p:cNvSpPr>
          <p:nvPr/>
        </p:nvSpPr>
        <p:spPr bwMode="auto">
          <a:xfrm>
            <a:off x="3078277" y="5786712"/>
            <a:ext cx="140162" cy="70081"/>
          </a:xfrm>
          <a:custGeom>
            <a:avLst/>
            <a:gdLst>
              <a:gd name="T0" fmla="*/ 23 w 47"/>
              <a:gd name="T1" fmla="*/ 0 h 24"/>
              <a:gd name="T2" fmla="*/ 0 w 47"/>
              <a:gd name="T3" fmla="*/ 24 h 24"/>
              <a:gd name="T4" fmla="*/ 47 w 47"/>
              <a:gd name="T5" fmla="*/ 24 h 24"/>
              <a:gd name="T6" fmla="*/ 23 w 47"/>
              <a:gd name="T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7" h="24">
                <a:moveTo>
                  <a:pt x="23" y="0"/>
                </a:moveTo>
                <a:cubicBezTo>
                  <a:pt x="23" y="13"/>
                  <a:pt x="13" y="24"/>
                  <a:pt x="0" y="24"/>
                </a:cubicBezTo>
                <a:cubicBezTo>
                  <a:pt x="47" y="24"/>
                  <a:pt x="47" y="24"/>
                  <a:pt x="47" y="24"/>
                </a:cubicBezTo>
                <a:cubicBezTo>
                  <a:pt x="34" y="24"/>
                  <a:pt x="23" y="13"/>
                  <a:pt x="23" y="0"/>
                </a:cubicBezTo>
              </a:path>
            </a:pathLst>
          </a:custGeom>
          <a:solidFill>
            <a:srgbClr val="F6BB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" name="Freeform 2077">
            <a:extLst>
              <a:ext uri="{FF2B5EF4-FFF2-40B4-BE49-F238E27FC236}">
                <a16:creationId xmlns:a16="http://schemas.microsoft.com/office/drawing/2014/main" id="{6145D8C6-1084-4051-81E5-D664CBB42C83}"/>
              </a:ext>
            </a:extLst>
          </p:cNvPr>
          <p:cNvSpPr>
            <a:spLocks/>
          </p:cNvSpPr>
          <p:nvPr/>
        </p:nvSpPr>
        <p:spPr bwMode="auto">
          <a:xfrm>
            <a:off x="2998184" y="5556447"/>
            <a:ext cx="80092" cy="90105"/>
          </a:xfrm>
          <a:custGeom>
            <a:avLst/>
            <a:gdLst>
              <a:gd name="T0" fmla="*/ 14 w 29"/>
              <a:gd name="T1" fmla="*/ 0 h 29"/>
              <a:gd name="T2" fmla="*/ 0 w 29"/>
              <a:gd name="T3" fmla="*/ 14 h 29"/>
              <a:gd name="T4" fmla="*/ 14 w 29"/>
              <a:gd name="T5" fmla="*/ 29 h 29"/>
              <a:gd name="T6" fmla="*/ 29 w 29"/>
              <a:gd name="T7" fmla="*/ 14 h 29"/>
              <a:gd name="T8" fmla="*/ 14 w 29"/>
              <a:gd name="T9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29">
                <a:moveTo>
                  <a:pt x="14" y="0"/>
                </a:moveTo>
                <a:cubicBezTo>
                  <a:pt x="14" y="8"/>
                  <a:pt x="8" y="14"/>
                  <a:pt x="0" y="14"/>
                </a:cubicBezTo>
                <a:cubicBezTo>
                  <a:pt x="8" y="14"/>
                  <a:pt x="14" y="21"/>
                  <a:pt x="14" y="29"/>
                </a:cubicBezTo>
                <a:cubicBezTo>
                  <a:pt x="14" y="21"/>
                  <a:pt x="21" y="14"/>
                  <a:pt x="29" y="14"/>
                </a:cubicBezTo>
                <a:cubicBezTo>
                  <a:pt x="21" y="14"/>
                  <a:pt x="14" y="8"/>
                  <a:pt x="14" y="0"/>
                </a:cubicBezTo>
              </a:path>
            </a:pathLst>
          </a:custGeom>
          <a:solidFill>
            <a:srgbClr val="F6BB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" name="Freeform 2078">
            <a:extLst>
              <a:ext uri="{FF2B5EF4-FFF2-40B4-BE49-F238E27FC236}">
                <a16:creationId xmlns:a16="http://schemas.microsoft.com/office/drawing/2014/main" id="{97D2338C-6F86-49DC-8044-016EDE6321FB}"/>
              </a:ext>
            </a:extLst>
          </p:cNvPr>
          <p:cNvSpPr>
            <a:spLocks noEditPoints="1"/>
          </p:cNvSpPr>
          <p:nvPr/>
        </p:nvSpPr>
        <p:spPr bwMode="auto">
          <a:xfrm>
            <a:off x="7563473" y="4284974"/>
            <a:ext cx="2082412" cy="1601854"/>
          </a:xfrm>
          <a:custGeom>
            <a:avLst/>
            <a:gdLst>
              <a:gd name="T0" fmla="*/ 587 w 703"/>
              <a:gd name="T1" fmla="*/ 514 h 544"/>
              <a:gd name="T2" fmla="*/ 573 w 703"/>
              <a:gd name="T3" fmla="*/ 500 h 544"/>
              <a:gd name="T4" fmla="*/ 587 w 703"/>
              <a:gd name="T5" fmla="*/ 486 h 544"/>
              <a:gd name="T6" fmla="*/ 602 w 703"/>
              <a:gd name="T7" fmla="*/ 500 h 544"/>
              <a:gd name="T8" fmla="*/ 587 w 703"/>
              <a:gd name="T9" fmla="*/ 514 h 544"/>
              <a:gd name="T10" fmla="*/ 406 w 703"/>
              <a:gd name="T11" fmla="*/ 294 h 544"/>
              <a:gd name="T12" fmla="*/ 382 w 703"/>
              <a:gd name="T13" fmla="*/ 270 h 544"/>
              <a:gd name="T14" fmla="*/ 406 w 703"/>
              <a:gd name="T15" fmla="*/ 246 h 544"/>
              <a:gd name="T16" fmla="*/ 430 w 703"/>
              <a:gd name="T17" fmla="*/ 270 h 544"/>
              <a:gd name="T18" fmla="*/ 406 w 703"/>
              <a:gd name="T19" fmla="*/ 294 h 544"/>
              <a:gd name="T20" fmla="*/ 334 w 703"/>
              <a:gd name="T21" fmla="*/ 242 h 544"/>
              <a:gd name="T22" fmla="*/ 320 w 703"/>
              <a:gd name="T23" fmla="*/ 228 h 544"/>
              <a:gd name="T24" fmla="*/ 334 w 703"/>
              <a:gd name="T25" fmla="*/ 214 h 544"/>
              <a:gd name="T26" fmla="*/ 348 w 703"/>
              <a:gd name="T27" fmla="*/ 228 h 544"/>
              <a:gd name="T28" fmla="*/ 334 w 703"/>
              <a:gd name="T29" fmla="*/ 242 h 544"/>
              <a:gd name="T30" fmla="*/ 630 w 703"/>
              <a:gd name="T31" fmla="*/ 0 h 544"/>
              <a:gd name="T32" fmla="*/ 73 w 703"/>
              <a:gd name="T33" fmla="*/ 0 h 544"/>
              <a:gd name="T34" fmla="*/ 0 w 703"/>
              <a:gd name="T35" fmla="*/ 73 h 544"/>
              <a:gd name="T36" fmla="*/ 0 w 703"/>
              <a:gd name="T37" fmla="*/ 471 h 544"/>
              <a:gd name="T38" fmla="*/ 73 w 703"/>
              <a:gd name="T39" fmla="*/ 544 h 544"/>
              <a:gd name="T40" fmla="*/ 630 w 703"/>
              <a:gd name="T41" fmla="*/ 544 h 544"/>
              <a:gd name="T42" fmla="*/ 703 w 703"/>
              <a:gd name="T43" fmla="*/ 471 h 544"/>
              <a:gd name="T44" fmla="*/ 703 w 703"/>
              <a:gd name="T45" fmla="*/ 73 h 544"/>
              <a:gd name="T46" fmla="*/ 630 w 703"/>
              <a:gd name="T47" fmla="*/ 0 h 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703" h="544">
                <a:moveTo>
                  <a:pt x="587" y="514"/>
                </a:moveTo>
                <a:cubicBezTo>
                  <a:pt x="587" y="506"/>
                  <a:pt x="581" y="500"/>
                  <a:pt x="573" y="500"/>
                </a:cubicBezTo>
                <a:cubicBezTo>
                  <a:pt x="581" y="500"/>
                  <a:pt x="587" y="494"/>
                  <a:pt x="587" y="486"/>
                </a:cubicBezTo>
                <a:cubicBezTo>
                  <a:pt x="587" y="494"/>
                  <a:pt x="594" y="500"/>
                  <a:pt x="602" y="500"/>
                </a:cubicBezTo>
                <a:cubicBezTo>
                  <a:pt x="594" y="500"/>
                  <a:pt x="587" y="506"/>
                  <a:pt x="587" y="514"/>
                </a:cubicBezTo>
                <a:moveTo>
                  <a:pt x="406" y="294"/>
                </a:moveTo>
                <a:cubicBezTo>
                  <a:pt x="406" y="281"/>
                  <a:pt x="395" y="270"/>
                  <a:pt x="382" y="270"/>
                </a:cubicBezTo>
                <a:cubicBezTo>
                  <a:pt x="395" y="270"/>
                  <a:pt x="406" y="259"/>
                  <a:pt x="406" y="246"/>
                </a:cubicBezTo>
                <a:cubicBezTo>
                  <a:pt x="406" y="259"/>
                  <a:pt x="417" y="270"/>
                  <a:pt x="430" y="270"/>
                </a:cubicBezTo>
                <a:cubicBezTo>
                  <a:pt x="417" y="270"/>
                  <a:pt x="406" y="281"/>
                  <a:pt x="406" y="294"/>
                </a:cubicBezTo>
                <a:moveTo>
                  <a:pt x="334" y="242"/>
                </a:moveTo>
                <a:cubicBezTo>
                  <a:pt x="334" y="234"/>
                  <a:pt x="328" y="228"/>
                  <a:pt x="320" y="228"/>
                </a:cubicBezTo>
                <a:cubicBezTo>
                  <a:pt x="328" y="228"/>
                  <a:pt x="334" y="222"/>
                  <a:pt x="334" y="214"/>
                </a:cubicBezTo>
                <a:cubicBezTo>
                  <a:pt x="334" y="222"/>
                  <a:pt x="340" y="228"/>
                  <a:pt x="348" y="228"/>
                </a:cubicBezTo>
                <a:cubicBezTo>
                  <a:pt x="340" y="228"/>
                  <a:pt x="334" y="234"/>
                  <a:pt x="334" y="242"/>
                </a:cubicBezTo>
                <a:moveTo>
                  <a:pt x="630" y="0"/>
                </a:moveTo>
                <a:cubicBezTo>
                  <a:pt x="73" y="0"/>
                  <a:pt x="73" y="0"/>
                  <a:pt x="73" y="0"/>
                </a:cubicBezTo>
                <a:cubicBezTo>
                  <a:pt x="32" y="0"/>
                  <a:pt x="0" y="33"/>
                  <a:pt x="0" y="73"/>
                </a:cubicBezTo>
                <a:cubicBezTo>
                  <a:pt x="0" y="471"/>
                  <a:pt x="0" y="471"/>
                  <a:pt x="0" y="471"/>
                </a:cubicBezTo>
                <a:cubicBezTo>
                  <a:pt x="0" y="511"/>
                  <a:pt x="32" y="544"/>
                  <a:pt x="73" y="544"/>
                </a:cubicBezTo>
                <a:cubicBezTo>
                  <a:pt x="630" y="544"/>
                  <a:pt x="630" y="544"/>
                  <a:pt x="630" y="544"/>
                </a:cubicBezTo>
                <a:cubicBezTo>
                  <a:pt x="670" y="544"/>
                  <a:pt x="703" y="511"/>
                  <a:pt x="703" y="471"/>
                </a:cubicBezTo>
                <a:cubicBezTo>
                  <a:pt x="703" y="73"/>
                  <a:pt x="703" y="73"/>
                  <a:pt x="703" y="73"/>
                </a:cubicBezTo>
                <a:cubicBezTo>
                  <a:pt x="703" y="33"/>
                  <a:pt x="670" y="0"/>
                  <a:pt x="630" y="0"/>
                </a:cubicBezTo>
              </a:path>
            </a:pathLst>
          </a:custGeom>
          <a:solidFill>
            <a:srgbClr val="FBDA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2" name="Freeform 2080">
            <a:extLst>
              <a:ext uri="{FF2B5EF4-FFF2-40B4-BE49-F238E27FC236}">
                <a16:creationId xmlns:a16="http://schemas.microsoft.com/office/drawing/2014/main" id="{86C6D999-CF7D-4588-A2DA-464F35FE006B}"/>
              </a:ext>
            </a:extLst>
          </p:cNvPr>
          <p:cNvSpPr>
            <a:spLocks/>
          </p:cNvSpPr>
          <p:nvPr/>
        </p:nvSpPr>
        <p:spPr bwMode="auto">
          <a:xfrm>
            <a:off x="8694782" y="5005808"/>
            <a:ext cx="140161" cy="150177"/>
          </a:xfrm>
          <a:custGeom>
            <a:avLst/>
            <a:gdLst>
              <a:gd name="T0" fmla="*/ 24 w 48"/>
              <a:gd name="T1" fmla="*/ 0 h 48"/>
              <a:gd name="T2" fmla="*/ 0 w 48"/>
              <a:gd name="T3" fmla="*/ 24 h 48"/>
              <a:gd name="T4" fmla="*/ 24 w 48"/>
              <a:gd name="T5" fmla="*/ 48 h 48"/>
              <a:gd name="T6" fmla="*/ 48 w 48"/>
              <a:gd name="T7" fmla="*/ 24 h 48"/>
              <a:gd name="T8" fmla="*/ 24 w 48"/>
              <a:gd name="T9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48">
                <a:moveTo>
                  <a:pt x="24" y="0"/>
                </a:moveTo>
                <a:cubicBezTo>
                  <a:pt x="24" y="13"/>
                  <a:pt x="13" y="24"/>
                  <a:pt x="0" y="24"/>
                </a:cubicBezTo>
                <a:cubicBezTo>
                  <a:pt x="13" y="24"/>
                  <a:pt x="24" y="35"/>
                  <a:pt x="24" y="48"/>
                </a:cubicBezTo>
                <a:cubicBezTo>
                  <a:pt x="24" y="35"/>
                  <a:pt x="35" y="24"/>
                  <a:pt x="48" y="24"/>
                </a:cubicBezTo>
                <a:cubicBezTo>
                  <a:pt x="35" y="24"/>
                  <a:pt x="24" y="13"/>
                  <a:pt x="24" y="0"/>
                </a:cubicBezTo>
              </a:path>
            </a:pathLst>
          </a:custGeom>
          <a:solidFill>
            <a:srgbClr val="F6BB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3" name="Freeform 2081">
            <a:extLst>
              <a:ext uri="{FF2B5EF4-FFF2-40B4-BE49-F238E27FC236}">
                <a16:creationId xmlns:a16="http://schemas.microsoft.com/office/drawing/2014/main" id="{BE3E9FD9-56A9-49B1-8554-ACF18320B479}"/>
              </a:ext>
            </a:extLst>
          </p:cNvPr>
          <p:cNvSpPr>
            <a:spLocks/>
          </p:cNvSpPr>
          <p:nvPr/>
        </p:nvSpPr>
        <p:spPr bwMode="auto">
          <a:xfrm>
            <a:off x="9255433" y="5716635"/>
            <a:ext cx="90107" cy="90107"/>
          </a:xfrm>
          <a:custGeom>
            <a:avLst/>
            <a:gdLst>
              <a:gd name="T0" fmla="*/ 14 w 29"/>
              <a:gd name="T1" fmla="*/ 0 h 28"/>
              <a:gd name="T2" fmla="*/ 0 w 29"/>
              <a:gd name="T3" fmla="*/ 14 h 28"/>
              <a:gd name="T4" fmla="*/ 14 w 29"/>
              <a:gd name="T5" fmla="*/ 28 h 28"/>
              <a:gd name="T6" fmla="*/ 29 w 29"/>
              <a:gd name="T7" fmla="*/ 14 h 28"/>
              <a:gd name="T8" fmla="*/ 14 w 29"/>
              <a:gd name="T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28">
                <a:moveTo>
                  <a:pt x="14" y="0"/>
                </a:moveTo>
                <a:cubicBezTo>
                  <a:pt x="14" y="8"/>
                  <a:pt x="8" y="14"/>
                  <a:pt x="0" y="14"/>
                </a:cubicBezTo>
                <a:cubicBezTo>
                  <a:pt x="8" y="14"/>
                  <a:pt x="14" y="20"/>
                  <a:pt x="14" y="28"/>
                </a:cubicBezTo>
                <a:cubicBezTo>
                  <a:pt x="14" y="20"/>
                  <a:pt x="21" y="14"/>
                  <a:pt x="29" y="14"/>
                </a:cubicBezTo>
                <a:cubicBezTo>
                  <a:pt x="21" y="14"/>
                  <a:pt x="14" y="8"/>
                  <a:pt x="14" y="0"/>
                </a:cubicBezTo>
              </a:path>
            </a:pathLst>
          </a:custGeom>
          <a:solidFill>
            <a:srgbClr val="F6BB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4" name="Freeform 2082">
            <a:extLst>
              <a:ext uri="{FF2B5EF4-FFF2-40B4-BE49-F238E27FC236}">
                <a16:creationId xmlns:a16="http://schemas.microsoft.com/office/drawing/2014/main" id="{62B24671-4E89-4533-8BE1-5C5535C5D819}"/>
              </a:ext>
            </a:extLst>
          </p:cNvPr>
          <p:cNvSpPr>
            <a:spLocks/>
          </p:cNvSpPr>
          <p:nvPr/>
        </p:nvSpPr>
        <p:spPr bwMode="auto">
          <a:xfrm>
            <a:off x="8504558" y="4915707"/>
            <a:ext cx="90107" cy="80091"/>
          </a:xfrm>
          <a:custGeom>
            <a:avLst/>
            <a:gdLst>
              <a:gd name="T0" fmla="*/ 14 w 28"/>
              <a:gd name="T1" fmla="*/ 0 h 28"/>
              <a:gd name="T2" fmla="*/ 0 w 28"/>
              <a:gd name="T3" fmla="*/ 14 h 28"/>
              <a:gd name="T4" fmla="*/ 14 w 28"/>
              <a:gd name="T5" fmla="*/ 28 h 28"/>
              <a:gd name="T6" fmla="*/ 28 w 28"/>
              <a:gd name="T7" fmla="*/ 14 h 28"/>
              <a:gd name="T8" fmla="*/ 14 w 28"/>
              <a:gd name="T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28">
                <a:moveTo>
                  <a:pt x="14" y="0"/>
                </a:moveTo>
                <a:cubicBezTo>
                  <a:pt x="14" y="8"/>
                  <a:pt x="8" y="14"/>
                  <a:pt x="0" y="14"/>
                </a:cubicBezTo>
                <a:cubicBezTo>
                  <a:pt x="8" y="14"/>
                  <a:pt x="14" y="20"/>
                  <a:pt x="14" y="28"/>
                </a:cubicBezTo>
                <a:cubicBezTo>
                  <a:pt x="14" y="20"/>
                  <a:pt x="20" y="14"/>
                  <a:pt x="28" y="14"/>
                </a:cubicBezTo>
                <a:cubicBezTo>
                  <a:pt x="20" y="14"/>
                  <a:pt x="14" y="8"/>
                  <a:pt x="14" y="0"/>
                </a:cubicBezTo>
              </a:path>
            </a:pathLst>
          </a:custGeom>
          <a:solidFill>
            <a:srgbClr val="F6BB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5" name="Freeform 2083">
            <a:extLst>
              <a:ext uri="{FF2B5EF4-FFF2-40B4-BE49-F238E27FC236}">
                <a16:creationId xmlns:a16="http://schemas.microsoft.com/office/drawing/2014/main" id="{EB738331-EDCB-4FE0-BF8A-64B8641B351F}"/>
              </a:ext>
            </a:extLst>
          </p:cNvPr>
          <p:cNvSpPr>
            <a:spLocks noEditPoints="1"/>
          </p:cNvSpPr>
          <p:nvPr/>
        </p:nvSpPr>
        <p:spPr bwMode="auto">
          <a:xfrm>
            <a:off x="7543446" y="3203720"/>
            <a:ext cx="2082411" cy="891034"/>
          </a:xfrm>
          <a:custGeom>
            <a:avLst/>
            <a:gdLst>
              <a:gd name="T0" fmla="*/ 261 w 704"/>
              <a:gd name="T1" fmla="*/ 134 h 300"/>
              <a:gd name="T2" fmla="*/ 247 w 704"/>
              <a:gd name="T3" fmla="*/ 120 h 300"/>
              <a:gd name="T4" fmla="*/ 261 w 704"/>
              <a:gd name="T5" fmla="*/ 106 h 300"/>
              <a:gd name="T6" fmla="*/ 276 w 704"/>
              <a:gd name="T7" fmla="*/ 120 h 300"/>
              <a:gd name="T8" fmla="*/ 261 w 704"/>
              <a:gd name="T9" fmla="*/ 134 h 300"/>
              <a:gd name="T10" fmla="*/ 554 w 704"/>
              <a:gd name="T11" fmla="*/ 0 h 300"/>
              <a:gd name="T12" fmla="*/ 150 w 704"/>
              <a:gd name="T13" fmla="*/ 0 h 300"/>
              <a:gd name="T14" fmla="*/ 0 w 704"/>
              <a:gd name="T15" fmla="*/ 150 h 300"/>
              <a:gd name="T16" fmla="*/ 150 w 704"/>
              <a:gd name="T17" fmla="*/ 300 h 300"/>
              <a:gd name="T18" fmla="*/ 554 w 704"/>
              <a:gd name="T19" fmla="*/ 300 h 300"/>
              <a:gd name="T20" fmla="*/ 704 w 704"/>
              <a:gd name="T21" fmla="*/ 150 h 300"/>
              <a:gd name="T22" fmla="*/ 554 w 704"/>
              <a:gd name="T23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704" h="300">
                <a:moveTo>
                  <a:pt x="261" y="134"/>
                </a:moveTo>
                <a:cubicBezTo>
                  <a:pt x="261" y="126"/>
                  <a:pt x="255" y="120"/>
                  <a:pt x="247" y="120"/>
                </a:cubicBezTo>
                <a:cubicBezTo>
                  <a:pt x="255" y="120"/>
                  <a:pt x="261" y="114"/>
                  <a:pt x="261" y="106"/>
                </a:cubicBezTo>
                <a:cubicBezTo>
                  <a:pt x="261" y="114"/>
                  <a:pt x="268" y="120"/>
                  <a:pt x="276" y="120"/>
                </a:cubicBezTo>
                <a:cubicBezTo>
                  <a:pt x="268" y="120"/>
                  <a:pt x="261" y="126"/>
                  <a:pt x="261" y="134"/>
                </a:cubicBezTo>
                <a:moveTo>
                  <a:pt x="554" y="0"/>
                </a:moveTo>
                <a:cubicBezTo>
                  <a:pt x="150" y="0"/>
                  <a:pt x="150" y="0"/>
                  <a:pt x="150" y="0"/>
                </a:cubicBezTo>
                <a:cubicBezTo>
                  <a:pt x="67" y="0"/>
                  <a:pt x="0" y="67"/>
                  <a:pt x="0" y="150"/>
                </a:cubicBezTo>
                <a:cubicBezTo>
                  <a:pt x="0" y="233"/>
                  <a:pt x="67" y="300"/>
                  <a:pt x="150" y="300"/>
                </a:cubicBezTo>
                <a:cubicBezTo>
                  <a:pt x="554" y="300"/>
                  <a:pt x="554" y="300"/>
                  <a:pt x="554" y="300"/>
                </a:cubicBezTo>
                <a:cubicBezTo>
                  <a:pt x="636" y="300"/>
                  <a:pt x="704" y="233"/>
                  <a:pt x="704" y="150"/>
                </a:cubicBezTo>
                <a:cubicBezTo>
                  <a:pt x="704" y="67"/>
                  <a:pt x="636" y="0"/>
                  <a:pt x="554" y="0"/>
                </a:cubicBezTo>
              </a:path>
            </a:pathLst>
          </a:custGeom>
          <a:solidFill>
            <a:srgbClr val="C8151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6" name="Freeform 2084">
            <a:extLst>
              <a:ext uri="{FF2B5EF4-FFF2-40B4-BE49-F238E27FC236}">
                <a16:creationId xmlns:a16="http://schemas.microsoft.com/office/drawing/2014/main" id="{CCC76A03-2E17-48F3-ACAE-75EE5AC574B1}"/>
              </a:ext>
            </a:extLst>
          </p:cNvPr>
          <p:cNvSpPr>
            <a:spLocks/>
          </p:cNvSpPr>
          <p:nvPr/>
        </p:nvSpPr>
        <p:spPr bwMode="auto">
          <a:xfrm>
            <a:off x="8274297" y="3514083"/>
            <a:ext cx="90107" cy="90107"/>
          </a:xfrm>
          <a:custGeom>
            <a:avLst/>
            <a:gdLst>
              <a:gd name="T0" fmla="*/ 14 w 29"/>
              <a:gd name="T1" fmla="*/ 0 h 28"/>
              <a:gd name="T2" fmla="*/ 0 w 29"/>
              <a:gd name="T3" fmla="*/ 14 h 28"/>
              <a:gd name="T4" fmla="*/ 14 w 29"/>
              <a:gd name="T5" fmla="*/ 28 h 28"/>
              <a:gd name="T6" fmla="*/ 29 w 29"/>
              <a:gd name="T7" fmla="*/ 14 h 28"/>
              <a:gd name="T8" fmla="*/ 14 w 29"/>
              <a:gd name="T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28">
                <a:moveTo>
                  <a:pt x="14" y="0"/>
                </a:moveTo>
                <a:cubicBezTo>
                  <a:pt x="14" y="8"/>
                  <a:pt x="8" y="14"/>
                  <a:pt x="0" y="14"/>
                </a:cubicBezTo>
                <a:cubicBezTo>
                  <a:pt x="8" y="14"/>
                  <a:pt x="14" y="20"/>
                  <a:pt x="14" y="28"/>
                </a:cubicBezTo>
                <a:cubicBezTo>
                  <a:pt x="14" y="20"/>
                  <a:pt x="21" y="14"/>
                  <a:pt x="29" y="14"/>
                </a:cubicBezTo>
                <a:cubicBezTo>
                  <a:pt x="21" y="14"/>
                  <a:pt x="14" y="8"/>
                  <a:pt x="14" y="0"/>
                </a:cubicBezTo>
              </a:path>
            </a:pathLst>
          </a:custGeom>
          <a:solidFill>
            <a:srgbClr val="EF87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7" name="Freeform 2085">
            <a:extLst>
              <a:ext uri="{FF2B5EF4-FFF2-40B4-BE49-F238E27FC236}">
                <a16:creationId xmlns:a16="http://schemas.microsoft.com/office/drawing/2014/main" id="{A6400081-8C1F-4F36-BB58-6D97673DE761}"/>
              </a:ext>
            </a:extLst>
          </p:cNvPr>
          <p:cNvSpPr>
            <a:spLocks noEditPoints="1"/>
          </p:cNvSpPr>
          <p:nvPr/>
        </p:nvSpPr>
        <p:spPr bwMode="auto">
          <a:xfrm>
            <a:off x="2247314" y="3113622"/>
            <a:ext cx="2082411" cy="891034"/>
          </a:xfrm>
          <a:custGeom>
            <a:avLst/>
            <a:gdLst>
              <a:gd name="T0" fmla="*/ 352 w 704"/>
              <a:gd name="T1" fmla="*/ 68 h 300"/>
              <a:gd name="T2" fmla="*/ 328 w 704"/>
              <a:gd name="T3" fmla="*/ 44 h 300"/>
              <a:gd name="T4" fmla="*/ 352 w 704"/>
              <a:gd name="T5" fmla="*/ 20 h 300"/>
              <a:gd name="T6" fmla="*/ 376 w 704"/>
              <a:gd name="T7" fmla="*/ 44 h 300"/>
              <a:gd name="T8" fmla="*/ 352 w 704"/>
              <a:gd name="T9" fmla="*/ 68 h 300"/>
              <a:gd name="T10" fmla="*/ 554 w 704"/>
              <a:gd name="T11" fmla="*/ 0 h 300"/>
              <a:gd name="T12" fmla="*/ 382 w 704"/>
              <a:gd name="T13" fmla="*/ 0 h 300"/>
              <a:gd name="T14" fmla="*/ 370 w 704"/>
              <a:gd name="T15" fmla="*/ 0 h 300"/>
              <a:gd name="T16" fmla="*/ 150 w 704"/>
              <a:gd name="T17" fmla="*/ 0 h 300"/>
              <a:gd name="T18" fmla="*/ 0 w 704"/>
              <a:gd name="T19" fmla="*/ 150 h 300"/>
              <a:gd name="T20" fmla="*/ 150 w 704"/>
              <a:gd name="T21" fmla="*/ 300 h 300"/>
              <a:gd name="T22" fmla="*/ 554 w 704"/>
              <a:gd name="T23" fmla="*/ 300 h 300"/>
              <a:gd name="T24" fmla="*/ 704 w 704"/>
              <a:gd name="T25" fmla="*/ 150 h 300"/>
              <a:gd name="T26" fmla="*/ 554 w 704"/>
              <a:gd name="T27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04" h="300">
                <a:moveTo>
                  <a:pt x="352" y="68"/>
                </a:moveTo>
                <a:cubicBezTo>
                  <a:pt x="352" y="55"/>
                  <a:pt x="341" y="44"/>
                  <a:pt x="328" y="44"/>
                </a:cubicBezTo>
                <a:cubicBezTo>
                  <a:pt x="341" y="44"/>
                  <a:pt x="352" y="34"/>
                  <a:pt x="352" y="20"/>
                </a:cubicBezTo>
                <a:cubicBezTo>
                  <a:pt x="352" y="34"/>
                  <a:pt x="363" y="44"/>
                  <a:pt x="376" y="44"/>
                </a:cubicBezTo>
                <a:cubicBezTo>
                  <a:pt x="363" y="44"/>
                  <a:pt x="352" y="55"/>
                  <a:pt x="352" y="68"/>
                </a:cubicBezTo>
                <a:moveTo>
                  <a:pt x="554" y="0"/>
                </a:moveTo>
                <a:cubicBezTo>
                  <a:pt x="382" y="0"/>
                  <a:pt x="382" y="0"/>
                  <a:pt x="382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150" y="0"/>
                  <a:pt x="150" y="0"/>
                  <a:pt x="150" y="0"/>
                </a:cubicBezTo>
                <a:cubicBezTo>
                  <a:pt x="67" y="0"/>
                  <a:pt x="0" y="67"/>
                  <a:pt x="0" y="150"/>
                </a:cubicBezTo>
                <a:cubicBezTo>
                  <a:pt x="0" y="233"/>
                  <a:pt x="67" y="300"/>
                  <a:pt x="150" y="300"/>
                </a:cubicBezTo>
                <a:cubicBezTo>
                  <a:pt x="554" y="300"/>
                  <a:pt x="554" y="300"/>
                  <a:pt x="554" y="300"/>
                </a:cubicBezTo>
                <a:cubicBezTo>
                  <a:pt x="636" y="300"/>
                  <a:pt x="704" y="233"/>
                  <a:pt x="704" y="150"/>
                </a:cubicBezTo>
                <a:cubicBezTo>
                  <a:pt x="704" y="67"/>
                  <a:pt x="636" y="0"/>
                  <a:pt x="554" y="0"/>
                </a:cubicBezTo>
              </a:path>
            </a:pathLst>
          </a:custGeom>
          <a:solidFill>
            <a:srgbClr val="1D3E8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8" name="Freeform 2087">
            <a:extLst>
              <a:ext uri="{FF2B5EF4-FFF2-40B4-BE49-F238E27FC236}">
                <a16:creationId xmlns:a16="http://schemas.microsoft.com/office/drawing/2014/main" id="{6B796ECF-4C06-4A78-9582-D35CE1480F8D}"/>
              </a:ext>
            </a:extLst>
          </p:cNvPr>
          <p:cNvSpPr>
            <a:spLocks/>
          </p:cNvSpPr>
          <p:nvPr/>
        </p:nvSpPr>
        <p:spPr bwMode="auto">
          <a:xfrm>
            <a:off x="6121800" y="2883350"/>
            <a:ext cx="2492890" cy="320369"/>
          </a:xfrm>
          <a:custGeom>
            <a:avLst/>
            <a:gdLst>
              <a:gd name="T0" fmla="*/ 249 w 249"/>
              <a:gd name="T1" fmla="*/ 0 h 32"/>
              <a:gd name="T2" fmla="*/ 0 w 249"/>
              <a:gd name="T3" fmla="*/ 0 h 32"/>
              <a:gd name="T4" fmla="*/ 0 w 249"/>
              <a:gd name="T5" fmla="*/ 4 h 32"/>
              <a:gd name="T6" fmla="*/ 246 w 249"/>
              <a:gd name="T7" fmla="*/ 4 h 32"/>
              <a:gd name="T8" fmla="*/ 246 w 249"/>
              <a:gd name="T9" fmla="*/ 32 h 32"/>
              <a:gd name="T10" fmla="*/ 249 w 249"/>
              <a:gd name="T11" fmla="*/ 32 h 32"/>
              <a:gd name="T12" fmla="*/ 249 w 249"/>
              <a:gd name="T13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9" h="32">
                <a:moveTo>
                  <a:pt x="249" y="0"/>
                </a:moveTo>
                <a:lnTo>
                  <a:pt x="0" y="0"/>
                </a:lnTo>
                <a:lnTo>
                  <a:pt x="0" y="4"/>
                </a:lnTo>
                <a:lnTo>
                  <a:pt x="246" y="4"/>
                </a:lnTo>
                <a:lnTo>
                  <a:pt x="246" y="32"/>
                </a:lnTo>
                <a:lnTo>
                  <a:pt x="249" y="32"/>
                </a:lnTo>
                <a:lnTo>
                  <a:pt x="249" y="0"/>
                </a:lnTo>
                <a:close/>
              </a:path>
            </a:pathLst>
          </a:custGeom>
          <a:solidFill>
            <a:srgbClr val="FBDA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9" name="Freeform 2088">
            <a:extLst>
              <a:ext uri="{FF2B5EF4-FFF2-40B4-BE49-F238E27FC236}">
                <a16:creationId xmlns:a16="http://schemas.microsoft.com/office/drawing/2014/main" id="{42AF95EB-47A4-4E03-8D93-AA1B0EA0F8B7}"/>
              </a:ext>
            </a:extLst>
          </p:cNvPr>
          <p:cNvSpPr>
            <a:spLocks/>
          </p:cNvSpPr>
          <p:nvPr/>
        </p:nvSpPr>
        <p:spPr bwMode="auto">
          <a:xfrm>
            <a:off x="6121800" y="2883350"/>
            <a:ext cx="2492890" cy="320369"/>
          </a:xfrm>
          <a:custGeom>
            <a:avLst/>
            <a:gdLst>
              <a:gd name="T0" fmla="*/ 249 w 249"/>
              <a:gd name="T1" fmla="*/ 0 h 32"/>
              <a:gd name="T2" fmla="*/ 0 w 249"/>
              <a:gd name="T3" fmla="*/ 0 h 32"/>
              <a:gd name="T4" fmla="*/ 0 w 249"/>
              <a:gd name="T5" fmla="*/ 4 h 32"/>
              <a:gd name="T6" fmla="*/ 246 w 249"/>
              <a:gd name="T7" fmla="*/ 4 h 32"/>
              <a:gd name="T8" fmla="*/ 246 w 249"/>
              <a:gd name="T9" fmla="*/ 32 h 32"/>
              <a:gd name="T10" fmla="*/ 249 w 249"/>
              <a:gd name="T11" fmla="*/ 32 h 32"/>
              <a:gd name="T12" fmla="*/ 249 w 249"/>
              <a:gd name="T13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9" h="32">
                <a:moveTo>
                  <a:pt x="249" y="0"/>
                </a:moveTo>
                <a:lnTo>
                  <a:pt x="0" y="0"/>
                </a:lnTo>
                <a:lnTo>
                  <a:pt x="0" y="4"/>
                </a:lnTo>
                <a:lnTo>
                  <a:pt x="246" y="4"/>
                </a:lnTo>
                <a:lnTo>
                  <a:pt x="246" y="32"/>
                </a:lnTo>
                <a:lnTo>
                  <a:pt x="249" y="32"/>
                </a:lnTo>
                <a:lnTo>
                  <a:pt x="249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0" name="Rectangle 2089">
            <a:extLst>
              <a:ext uri="{FF2B5EF4-FFF2-40B4-BE49-F238E27FC236}">
                <a16:creationId xmlns:a16="http://schemas.microsoft.com/office/drawing/2014/main" id="{C131B9A2-BB87-425B-8157-E024B94E97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1775" y="2883350"/>
            <a:ext cx="20022" cy="40046"/>
          </a:xfrm>
          <a:prstGeom prst="rect">
            <a:avLst/>
          </a:prstGeom>
          <a:solidFill>
            <a:srgbClr val="F6BB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1" name="Rectangle 2090">
            <a:extLst>
              <a:ext uri="{FF2B5EF4-FFF2-40B4-BE49-F238E27FC236}">
                <a16:creationId xmlns:a16="http://schemas.microsoft.com/office/drawing/2014/main" id="{A86B1040-96E7-4D66-9E43-604599A01A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1775" y="2883350"/>
            <a:ext cx="20022" cy="40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2" name="TextBox 41">
            <a:extLst>
              <a:ext uri="{FF2B5EF4-FFF2-40B4-BE49-F238E27FC236}">
                <a16:creationId xmlns:a16="http://schemas.microsoft.com/office/drawing/2014/main" id="{A3F2C71B-A3F3-46A4-90DF-A7D2F7FB4CA1}"/>
              </a:ext>
            </a:extLst>
          </p:cNvPr>
          <p:cNvSpPr txBox="1"/>
          <p:nvPr/>
        </p:nvSpPr>
        <p:spPr>
          <a:xfrm>
            <a:off x="2352508" y="4438136"/>
            <a:ext cx="18720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cs typeface="Arial" pitchFamily="34" charset="0"/>
              </a:rPr>
              <a:t>Get a modern PowerPoint  Presentation that is beautifully designed.  </a:t>
            </a:r>
          </a:p>
        </p:txBody>
      </p:sp>
      <p:sp>
        <p:nvSpPr>
          <p:cNvPr id="23" name="TextBox 41">
            <a:extLst>
              <a:ext uri="{FF2B5EF4-FFF2-40B4-BE49-F238E27FC236}">
                <a16:creationId xmlns:a16="http://schemas.microsoft.com/office/drawing/2014/main" id="{9CF327D8-34B3-4592-8071-1A825FCF2FFC}"/>
              </a:ext>
            </a:extLst>
          </p:cNvPr>
          <p:cNvSpPr txBox="1"/>
          <p:nvPr/>
        </p:nvSpPr>
        <p:spPr>
          <a:xfrm>
            <a:off x="7658654" y="4543734"/>
            <a:ext cx="18720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cs typeface="Arial" pitchFamily="34" charset="0"/>
              </a:rPr>
              <a:t>Get a modern PowerPoint  Presentation that is beautifully designed.  </a:t>
            </a:r>
          </a:p>
        </p:txBody>
      </p:sp>
      <p:sp>
        <p:nvSpPr>
          <p:cNvPr id="24" name="TextBox 41">
            <a:extLst>
              <a:ext uri="{FF2B5EF4-FFF2-40B4-BE49-F238E27FC236}">
                <a16:creationId xmlns:a16="http://schemas.microsoft.com/office/drawing/2014/main" id="{C97AEB15-B3F4-4EBF-A2F3-C88C883AB70B}"/>
              </a:ext>
            </a:extLst>
          </p:cNvPr>
          <p:cNvSpPr txBox="1"/>
          <p:nvPr/>
        </p:nvSpPr>
        <p:spPr>
          <a:xfrm>
            <a:off x="2485120" y="3392550"/>
            <a:ext cx="1606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solidFill>
                  <a:schemeClr val="bg1"/>
                </a:solidFill>
                <a:cs typeface="Arial" pitchFamily="34" charset="0"/>
              </a:rPr>
              <a:t>Get a modern  </a:t>
            </a:r>
          </a:p>
        </p:txBody>
      </p:sp>
      <p:sp>
        <p:nvSpPr>
          <p:cNvPr id="25" name="TextBox 41">
            <a:extLst>
              <a:ext uri="{FF2B5EF4-FFF2-40B4-BE49-F238E27FC236}">
                <a16:creationId xmlns:a16="http://schemas.microsoft.com/office/drawing/2014/main" id="{738B0B58-D211-47F8-8CB9-173F1FABE2E1}"/>
              </a:ext>
            </a:extLst>
          </p:cNvPr>
          <p:cNvSpPr txBox="1"/>
          <p:nvPr/>
        </p:nvSpPr>
        <p:spPr>
          <a:xfrm>
            <a:off x="7701160" y="3488277"/>
            <a:ext cx="1606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solidFill>
                  <a:schemeClr val="bg1"/>
                </a:solidFill>
                <a:cs typeface="Arial" pitchFamily="34" charset="0"/>
              </a:rPr>
              <a:t>Get a modern  </a:t>
            </a:r>
          </a:p>
        </p:txBody>
      </p:sp>
      <p:sp>
        <p:nvSpPr>
          <p:cNvPr id="26" name="TextBox 41">
            <a:extLst>
              <a:ext uri="{FF2B5EF4-FFF2-40B4-BE49-F238E27FC236}">
                <a16:creationId xmlns:a16="http://schemas.microsoft.com/office/drawing/2014/main" id="{A1FC48D8-253D-4719-9505-C72E63708AFD}"/>
              </a:ext>
            </a:extLst>
          </p:cNvPr>
          <p:cNvSpPr txBox="1"/>
          <p:nvPr/>
        </p:nvSpPr>
        <p:spPr>
          <a:xfrm>
            <a:off x="4956418" y="1860472"/>
            <a:ext cx="2260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cs typeface="Arial" pitchFamily="34" charset="0"/>
              </a:rPr>
              <a:t>Get a modern  </a:t>
            </a:r>
          </a:p>
        </p:txBody>
      </p:sp>
    </p:spTree>
    <p:extLst>
      <p:ext uri="{BB962C8B-B14F-4D97-AF65-F5344CB8AC3E}">
        <p14:creationId xmlns:p14="http://schemas.microsoft.com/office/powerpoint/2010/main" val="1984461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Freeform 2713">
            <a:extLst>
              <a:ext uri="{FF2B5EF4-FFF2-40B4-BE49-F238E27FC236}">
                <a16:creationId xmlns:a16="http://schemas.microsoft.com/office/drawing/2014/main" id="{FE83D15A-93A5-444B-A469-BE694E648FE5}"/>
              </a:ext>
            </a:extLst>
          </p:cNvPr>
          <p:cNvSpPr>
            <a:spLocks/>
          </p:cNvSpPr>
          <p:nvPr/>
        </p:nvSpPr>
        <p:spPr bwMode="auto">
          <a:xfrm>
            <a:off x="792203" y="561054"/>
            <a:ext cx="5872889" cy="716495"/>
          </a:xfrm>
          <a:custGeom>
            <a:avLst/>
            <a:gdLst>
              <a:gd name="T0" fmla="*/ 500 w 500"/>
              <a:gd name="T1" fmla="*/ 0 h 61"/>
              <a:gd name="T2" fmla="*/ 57 w 500"/>
              <a:gd name="T3" fmla="*/ 0 h 61"/>
              <a:gd name="T4" fmla="*/ 55 w 500"/>
              <a:gd name="T5" fmla="*/ 15 h 61"/>
              <a:gd name="T6" fmla="*/ 36 w 500"/>
              <a:gd name="T7" fmla="*/ 0 h 61"/>
              <a:gd name="T8" fmla="*/ 2 w 500"/>
              <a:gd name="T9" fmla="*/ 0 h 61"/>
              <a:gd name="T10" fmla="*/ 0 w 500"/>
              <a:gd name="T11" fmla="*/ 7 h 61"/>
              <a:gd name="T12" fmla="*/ 0 w 500"/>
              <a:gd name="T13" fmla="*/ 61 h 61"/>
              <a:gd name="T14" fmla="*/ 500 w 500"/>
              <a:gd name="T15" fmla="*/ 61 h 61"/>
              <a:gd name="T16" fmla="*/ 500 w 500"/>
              <a:gd name="T17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0" h="61">
                <a:moveTo>
                  <a:pt x="500" y="0"/>
                </a:moveTo>
                <a:lnTo>
                  <a:pt x="57" y="0"/>
                </a:lnTo>
                <a:lnTo>
                  <a:pt x="55" y="15"/>
                </a:lnTo>
                <a:lnTo>
                  <a:pt x="36" y="0"/>
                </a:lnTo>
                <a:lnTo>
                  <a:pt x="2" y="0"/>
                </a:lnTo>
                <a:lnTo>
                  <a:pt x="0" y="7"/>
                </a:lnTo>
                <a:lnTo>
                  <a:pt x="0" y="61"/>
                </a:lnTo>
                <a:lnTo>
                  <a:pt x="500" y="61"/>
                </a:lnTo>
                <a:lnTo>
                  <a:pt x="50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13784263" y="-1558925"/>
            <a:ext cx="33338" cy="1588"/>
          </a:xfrm>
          <a:custGeom>
            <a:avLst/>
            <a:gdLst>
              <a:gd name="T0" fmla="*/ 0 w 22"/>
              <a:gd name="T1" fmla="*/ 2 h 2"/>
              <a:gd name="T2" fmla="*/ 22 w 22"/>
              <a:gd name="T3" fmla="*/ 2 h 2"/>
              <a:gd name="T4" fmla="*/ 0 w 22"/>
              <a:gd name="T5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" h="2">
                <a:moveTo>
                  <a:pt x="0" y="2"/>
                </a:moveTo>
                <a:cubicBezTo>
                  <a:pt x="7" y="2"/>
                  <a:pt x="15" y="2"/>
                  <a:pt x="22" y="2"/>
                </a:cubicBezTo>
                <a:cubicBezTo>
                  <a:pt x="15" y="0"/>
                  <a:pt x="7" y="0"/>
                  <a:pt x="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14563725" y="-974725"/>
            <a:ext cx="28575" cy="6350"/>
          </a:xfrm>
          <a:custGeom>
            <a:avLst/>
            <a:gdLst>
              <a:gd name="T0" fmla="*/ 19 w 19"/>
              <a:gd name="T1" fmla="*/ 1 h 4"/>
              <a:gd name="T2" fmla="*/ 0 w 19"/>
              <a:gd name="T3" fmla="*/ 2 h 4"/>
              <a:gd name="T4" fmla="*/ 19 w 19"/>
              <a:gd name="T5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" h="4">
                <a:moveTo>
                  <a:pt x="19" y="1"/>
                </a:moveTo>
                <a:cubicBezTo>
                  <a:pt x="12" y="2"/>
                  <a:pt x="6" y="0"/>
                  <a:pt x="0" y="2"/>
                </a:cubicBezTo>
                <a:cubicBezTo>
                  <a:pt x="6" y="2"/>
                  <a:pt x="12" y="4"/>
                  <a:pt x="1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" name="Freeform 8"/>
          <p:cNvSpPr>
            <a:spLocks/>
          </p:cNvSpPr>
          <p:nvPr/>
        </p:nvSpPr>
        <p:spPr bwMode="auto">
          <a:xfrm>
            <a:off x="14565313" y="-966788"/>
            <a:ext cx="31750" cy="6350"/>
          </a:xfrm>
          <a:custGeom>
            <a:avLst/>
            <a:gdLst>
              <a:gd name="T0" fmla="*/ 0 w 21"/>
              <a:gd name="T1" fmla="*/ 2 h 4"/>
              <a:gd name="T2" fmla="*/ 21 w 21"/>
              <a:gd name="T3" fmla="*/ 1 h 4"/>
              <a:gd name="T4" fmla="*/ 0 w 21"/>
              <a:gd name="T5" fmla="*/ 2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" h="4">
                <a:moveTo>
                  <a:pt x="0" y="2"/>
                </a:moveTo>
                <a:cubicBezTo>
                  <a:pt x="7" y="2"/>
                  <a:pt x="15" y="4"/>
                  <a:pt x="21" y="1"/>
                </a:cubicBezTo>
                <a:cubicBezTo>
                  <a:pt x="14" y="2"/>
                  <a:pt x="7" y="0"/>
                  <a:pt x="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1" name="Freeform 9"/>
          <p:cNvSpPr>
            <a:spLocks/>
          </p:cNvSpPr>
          <p:nvPr/>
        </p:nvSpPr>
        <p:spPr bwMode="auto">
          <a:xfrm>
            <a:off x="14509750" y="-962025"/>
            <a:ext cx="28575" cy="6350"/>
          </a:xfrm>
          <a:custGeom>
            <a:avLst/>
            <a:gdLst>
              <a:gd name="T0" fmla="*/ 19 w 19"/>
              <a:gd name="T1" fmla="*/ 2 h 4"/>
              <a:gd name="T2" fmla="*/ 0 w 19"/>
              <a:gd name="T3" fmla="*/ 1 h 4"/>
              <a:gd name="T4" fmla="*/ 19 w 19"/>
              <a:gd name="T5" fmla="*/ 2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" h="4">
                <a:moveTo>
                  <a:pt x="19" y="2"/>
                </a:moveTo>
                <a:cubicBezTo>
                  <a:pt x="13" y="0"/>
                  <a:pt x="6" y="2"/>
                  <a:pt x="0" y="1"/>
                </a:cubicBezTo>
                <a:cubicBezTo>
                  <a:pt x="6" y="4"/>
                  <a:pt x="13" y="2"/>
                  <a:pt x="19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8942" y="919301"/>
            <a:ext cx="4363187" cy="5760918"/>
          </a:xfrm>
          <a:prstGeom prst="rect">
            <a:avLst/>
          </a:prstGeom>
        </p:spPr>
      </p:pic>
      <p:sp>
        <p:nvSpPr>
          <p:cNvPr id="37" name="Rectangle 2888">
            <a:extLst>
              <a:ext uri="{FF2B5EF4-FFF2-40B4-BE49-F238E27FC236}">
                <a16:creationId xmlns:a16="http://schemas.microsoft.com/office/drawing/2014/main" id="{E3A881F3-59C4-409D-961A-ED5A7F99C5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0165" y="2681259"/>
            <a:ext cx="5046222" cy="3491004"/>
          </a:xfrm>
          <a:prstGeom prst="rect">
            <a:avLst/>
          </a:prstGeom>
          <a:solidFill>
            <a:srgbClr val="1D3E8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8" name="TextBox 41">
            <a:extLst>
              <a:ext uri="{FF2B5EF4-FFF2-40B4-BE49-F238E27FC236}">
                <a16:creationId xmlns:a16="http://schemas.microsoft.com/office/drawing/2014/main" id="{E2342788-4BF9-48AD-A053-B9B37EA2DD5B}"/>
              </a:ext>
            </a:extLst>
          </p:cNvPr>
          <p:cNvSpPr txBox="1"/>
          <p:nvPr/>
        </p:nvSpPr>
        <p:spPr>
          <a:xfrm>
            <a:off x="1209165" y="2780408"/>
            <a:ext cx="485722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Easy to change colors, photos and Text. You can simply impress your audience and add a unique zing and appeal to your Presentations. Get a modern PowerPoint  Presentation that is beautifully designed. </a:t>
            </a:r>
          </a:p>
          <a:p>
            <a:endParaRPr lang="en-US" altLang="ko-KR" sz="15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5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</a:t>
            </a:r>
          </a:p>
        </p:txBody>
      </p:sp>
    </p:spTree>
    <p:extLst>
      <p:ext uri="{BB962C8B-B14F-4D97-AF65-F5344CB8AC3E}">
        <p14:creationId xmlns:p14="http://schemas.microsoft.com/office/powerpoint/2010/main" val="4071738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o 16">
            <a:extLst>
              <a:ext uri="{FF2B5EF4-FFF2-40B4-BE49-F238E27FC236}">
                <a16:creationId xmlns:a16="http://schemas.microsoft.com/office/drawing/2014/main" id="{C441E121-AEA9-4B6D-AD13-FBD5A555F72F}"/>
              </a:ext>
            </a:extLst>
          </p:cNvPr>
          <p:cNvGrpSpPr/>
          <p:nvPr/>
        </p:nvGrpSpPr>
        <p:grpSpPr>
          <a:xfrm>
            <a:off x="4988135" y="2293243"/>
            <a:ext cx="1878950" cy="1878950"/>
            <a:chOff x="4660030" y="3593698"/>
            <a:chExt cx="1142850" cy="1142850"/>
          </a:xfrm>
          <a:solidFill>
            <a:srgbClr val="C81517"/>
          </a:solidFill>
        </p:grpSpPr>
        <p:sp>
          <p:nvSpPr>
            <p:cNvPr id="18" name="Freeform 20">
              <a:extLst>
                <a:ext uri="{FF2B5EF4-FFF2-40B4-BE49-F238E27FC236}">
                  <a16:creationId xmlns:a16="http://schemas.microsoft.com/office/drawing/2014/main" id="{A46BD096-9CA3-4428-927A-E4F0FA70875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4786" y="4129410"/>
              <a:ext cx="238094" cy="41668"/>
            </a:xfrm>
            <a:custGeom>
              <a:avLst/>
              <a:gdLst>
                <a:gd name="T0" fmla="*/ 56 w 111"/>
                <a:gd name="T1" fmla="*/ 1 h 17"/>
                <a:gd name="T2" fmla="*/ 101 w 111"/>
                <a:gd name="T3" fmla="*/ 1 h 17"/>
                <a:gd name="T4" fmla="*/ 111 w 111"/>
                <a:gd name="T5" fmla="*/ 8 h 17"/>
                <a:gd name="T6" fmla="*/ 101 w 111"/>
                <a:gd name="T7" fmla="*/ 17 h 17"/>
                <a:gd name="T8" fmla="*/ 11 w 111"/>
                <a:gd name="T9" fmla="*/ 17 h 17"/>
                <a:gd name="T10" fmla="*/ 0 w 111"/>
                <a:gd name="T11" fmla="*/ 9 h 17"/>
                <a:gd name="T12" fmla="*/ 10 w 111"/>
                <a:gd name="T13" fmla="*/ 1 h 17"/>
                <a:gd name="T14" fmla="*/ 56 w 111"/>
                <a:gd name="T15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1" h="17">
                  <a:moveTo>
                    <a:pt x="56" y="1"/>
                  </a:moveTo>
                  <a:cubicBezTo>
                    <a:pt x="71" y="1"/>
                    <a:pt x="86" y="1"/>
                    <a:pt x="101" y="1"/>
                  </a:cubicBezTo>
                  <a:cubicBezTo>
                    <a:pt x="107" y="0"/>
                    <a:pt x="111" y="2"/>
                    <a:pt x="111" y="8"/>
                  </a:cubicBezTo>
                  <a:cubicBezTo>
                    <a:pt x="111" y="14"/>
                    <a:pt x="107" y="17"/>
                    <a:pt x="101" y="17"/>
                  </a:cubicBezTo>
                  <a:cubicBezTo>
                    <a:pt x="71" y="17"/>
                    <a:pt x="41" y="17"/>
                    <a:pt x="11" y="17"/>
                  </a:cubicBezTo>
                  <a:cubicBezTo>
                    <a:pt x="5" y="17"/>
                    <a:pt x="0" y="15"/>
                    <a:pt x="0" y="9"/>
                  </a:cubicBezTo>
                  <a:cubicBezTo>
                    <a:pt x="0" y="2"/>
                    <a:pt x="5" y="1"/>
                    <a:pt x="10" y="1"/>
                  </a:cubicBezTo>
                  <a:cubicBezTo>
                    <a:pt x="26" y="1"/>
                    <a:pt x="41" y="1"/>
                    <a:pt x="5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F3318A71-4962-47C8-982F-63C1DE3C7C0B}"/>
                </a:ext>
              </a:extLst>
            </p:cNvPr>
            <p:cNvGrpSpPr/>
            <p:nvPr/>
          </p:nvGrpSpPr>
          <p:grpSpPr>
            <a:xfrm>
              <a:off x="4660030" y="3593698"/>
              <a:ext cx="999994" cy="1142850"/>
              <a:chOff x="4660030" y="3593698"/>
              <a:chExt cx="999994" cy="1142850"/>
            </a:xfrm>
            <a:grpFill/>
          </p:grpSpPr>
          <p:sp>
            <p:nvSpPr>
              <p:cNvPr id="20" name="Freeform 8">
                <a:extLst>
                  <a:ext uri="{FF2B5EF4-FFF2-40B4-BE49-F238E27FC236}">
                    <a16:creationId xmlns:a16="http://schemas.microsoft.com/office/drawing/2014/main" id="{4501C36F-8E70-4B49-B22A-64CFA161F2B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957647" y="3867506"/>
                <a:ext cx="553570" cy="869042"/>
              </a:xfrm>
              <a:custGeom>
                <a:avLst/>
                <a:gdLst>
                  <a:gd name="T0" fmla="*/ 56 w 261"/>
                  <a:gd name="T1" fmla="*/ 291 h 408"/>
                  <a:gd name="T2" fmla="*/ 27 w 261"/>
                  <a:gd name="T3" fmla="*/ 217 h 408"/>
                  <a:gd name="T4" fmla="*/ 135 w 261"/>
                  <a:gd name="T5" fmla="*/ 2 h 408"/>
                  <a:gd name="T6" fmla="*/ 241 w 261"/>
                  <a:gd name="T7" fmla="*/ 196 h 408"/>
                  <a:gd name="T8" fmla="*/ 203 w 261"/>
                  <a:gd name="T9" fmla="*/ 281 h 408"/>
                  <a:gd name="T10" fmla="*/ 196 w 261"/>
                  <a:gd name="T11" fmla="*/ 340 h 408"/>
                  <a:gd name="T12" fmla="*/ 170 w 261"/>
                  <a:gd name="T13" fmla="*/ 400 h 408"/>
                  <a:gd name="T14" fmla="*/ 70 w 261"/>
                  <a:gd name="T15" fmla="*/ 386 h 408"/>
                  <a:gd name="T16" fmla="*/ 61 w 261"/>
                  <a:gd name="T17" fmla="*/ 324 h 408"/>
                  <a:gd name="T18" fmla="*/ 141 w 261"/>
                  <a:gd name="T19" fmla="*/ 299 h 408"/>
                  <a:gd name="T20" fmla="*/ 174 w 261"/>
                  <a:gd name="T21" fmla="*/ 278 h 408"/>
                  <a:gd name="T22" fmla="*/ 220 w 261"/>
                  <a:gd name="T23" fmla="*/ 169 h 408"/>
                  <a:gd name="T24" fmla="*/ 53 w 261"/>
                  <a:gd name="T25" fmla="*/ 68 h 408"/>
                  <a:gd name="T26" fmla="*/ 63 w 261"/>
                  <a:gd name="T27" fmla="*/ 220 h 408"/>
                  <a:gd name="T28" fmla="*/ 88 w 261"/>
                  <a:gd name="T29" fmla="*/ 290 h 408"/>
                  <a:gd name="T30" fmla="*/ 117 w 261"/>
                  <a:gd name="T31" fmla="*/ 289 h 408"/>
                  <a:gd name="T32" fmla="*/ 112 w 261"/>
                  <a:gd name="T33" fmla="*/ 213 h 408"/>
                  <a:gd name="T34" fmla="*/ 74 w 261"/>
                  <a:gd name="T35" fmla="*/ 120 h 408"/>
                  <a:gd name="T36" fmla="*/ 92 w 261"/>
                  <a:gd name="T37" fmla="*/ 106 h 408"/>
                  <a:gd name="T38" fmla="*/ 114 w 261"/>
                  <a:gd name="T39" fmla="*/ 101 h 408"/>
                  <a:gd name="T40" fmla="*/ 141 w 261"/>
                  <a:gd name="T41" fmla="*/ 100 h 408"/>
                  <a:gd name="T42" fmla="*/ 162 w 261"/>
                  <a:gd name="T43" fmla="*/ 103 h 408"/>
                  <a:gd name="T44" fmla="*/ 141 w 261"/>
                  <a:gd name="T45" fmla="*/ 218 h 408"/>
                  <a:gd name="T46" fmla="*/ 141 w 261"/>
                  <a:gd name="T47" fmla="*/ 261 h 408"/>
                  <a:gd name="T48" fmla="*/ 91 w 261"/>
                  <a:gd name="T49" fmla="*/ 126 h 408"/>
                  <a:gd name="T50" fmla="*/ 127 w 261"/>
                  <a:gd name="T51" fmla="*/ 218 h 408"/>
                  <a:gd name="T52" fmla="*/ 159 w 261"/>
                  <a:gd name="T53" fmla="*/ 128 h 408"/>
                  <a:gd name="T54" fmla="*/ 143 w 261"/>
                  <a:gd name="T55" fmla="*/ 121 h 408"/>
                  <a:gd name="T56" fmla="*/ 130 w 261"/>
                  <a:gd name="T57" fmla="*/ 111 h 408"/>
                  <a:gd name="T58" fmla="*/ 126 w 261"/>
                  <a:gd name="T59" fmla="*/ 108 h 408"/>
                  <a:gd name="T60" fmla="*/ 121 w 261"/>
                  <a:gd name="T61" fmla="*/ 121 h 408"/>
                  <a:gd name="T62" fmla="*/ 104 w 261"/>
                  <a:gd name="T63" fmla="*/ 122 h 408"/>
                  <a:gd name="T64" fmla="*/ 91 w 261"/>
                  <a:gd name="T65" fmla="*/ 126 h 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61" h="408">
                    <a:moveTo>
                      <a:pt x="62" y="324"/>
                    </a:moveTo>
                    <a:cubicBezTo>
                      <a:pt x="60" y="313"/>
                      <a:pt x="58" y="302"/>
                      <a:pt x="56" y="291"/>
                    </a:cubicBezTo>
                    <a:cubicBezTo>
                      <a:pt x="54" y="281"/>
                      <a:pt x="54" y="270"/>
                      <a:pt x="50" y="260"/>
                    </a:cubicBezTo>
                    <a:cubicBezTo>
                      <a:pt x="44" y="245"/>
                      <a:pt x="35" y="232"/>
                      <a:pt x="27" y="217"/>
                    </a:cubicBezTo>
                    <a:cubicBezTo>
                      <a:pt x="12" y="189"/>
                      <a:pt x="0" y="159"/>
                      <a:pt x="1" y="126"/>
                    </a:cubicBezTo>
                    <a:cubicBezTo>
                      <a:pt x="4" y="54"/>
                      <a:pt x="63" y="0"/>
                      <a:pt x="135" y="2"/>
                    </a:cubicBezTo>
                    <a:cubicBezTo>
                      <a:pt x="206" y="5"/>
                      <a:pt x="245" y="59"/>
                      <a:pt x="255" y="113"/>
                    </a:cubicBezTo>
                    <a:cubicBezTo>
                      <a:pt x="261" y="142"/>
                      <a:pt x="253" y="169"/>
                      <a:pt x="241" y="196"/>
                    </a:cubicBezTo>
                    <a:cubicBezTo>
                      <a:pt x="234" y="210"/>
                      <a:pt x="226" y="224"/>
                      <a:pt x="218" y="237"/>
                    </a:cubicBezTo>
                    <a:cubicBezTo>
                      <a:pt x="209" y="251"/>
                      <a:pt x="204" y="265"/>
                      <a:pt x="203" y="281"/>
                    </a:cubicBezTo>
                    <a:cubicBezTo>
                      <a:pt x="202" y="283"/>
                      <a:pt x="203" y="286"/>
                      <a:pt x="202" y="288"/>
                    </a:cubicBezTo>
                    <a:cubicBezTo>
                      <a:pt x="194" y="305"/>
                      <a:pt x="198" y="323"/>
                      <a:pt x="196" y="340"/>
                    </a:cubicBezTo>
                    <a:cubicBezTo>
                      <a:pt x="195" y="354"/>
                      <a:pt x="192" y="368"/>
                      <a:pt x="189" y="382"/>
                    </a:cubicBezTo>
                    <a:cubicBezTo>
                      <a:pt x="187" y="391"/>
                      <a:pt x="181" y="397"/>
                      <a:pt x="170" y="400"/>
                    </a:cubicBezTo>
                    <a:cubicBezTo>
                      <a:pt x="141" y="406"/>
                      <a:pt x="112" y="408"/>
                      <a:pt x="83" y="399"/>
                    </a:cubicBezTo>
                    <a:cubicBezTo>
                      <a:pt x="76" y="396"/>
                      <a:pt x="71" y="393"/>
                      <a:pt x="70" y="386"/>
                    </a:cubicBezTo>
                    <a:cubicBezTo>
                      <a:pt x="66" y="371"/>
                      <a:pt x="63" y="355"/>
                      <a:pt x="61" y="339"/>
                    </a:cubicBezTo>
                    <a:cubicBezTo>
                      <a:pt x="60" y="334"/>
                      <a:pt x="61" y="329"/>
                      <a:pt x="61" y="324"/>
                    </a:cubicBezTo>
                    <a:cubicBezTo>
                      <a:pt x="61" y="324"/>
                      <a:pt x="62" y="324"/>
                      <a:pt x="62" y="324"/>
                    </a:cubicBezTo>
                    <a:close/>
                    <a:moveTo>
                      <a:pt x="141" y="299"/>
                    </a:moveTo>
                    <a:cubicBezTo>
                      <a:pt x="148" y="297"/>
                      <a:pt x="154" y="296"/>
                      <a:pt x="160" y="295"/>
                    </a:cubicBezTo>
                    <a:cubicBezTo>
                      <a:pt x="169" y="293"/>
                      <a:pt x="173" y="288"/>
                      <a:pt x="174" y="278"/>
                    </a:cubicBezTo>
                    <a:cubicBezTo>
                      <a:pt x="175" y="257"/>
                      <a:pt x="182" y="239"/>
                      <a:pt x="192" y="222"/>
                    </a:cubicBezTo>
                    <a:cubicBezTo>
                      <a:pt x="203" y="205"/>
                      <a:pt x="212" y="187"/>
                      <a:pt x="220" y="169"/>
                    </a:cubicBezTo>
                    <a:cubicBezTo>
                      <a:pt x="245" y="110"/>
                      <a:pt x="201" y="35"/>
                      <a:pt x="140" y="32"/>
                    </a:cubicBezTo>
                    <a:cubicBezTo>
                      <a:pt x="105" y="30"/>
                      <a:pt x="75" y="38"/>
                      <a:pt x="53" y="68"/>
                    </a:cubicBezTo>
                    <a:cubicBezTo>
                      <a:pt x="33" y="96"/>
                      <a:pt x="24" y="127"/>
                      <a:pt x="35" y="161"/>
                    </a:cubicBezTo>
                    <a:cubicBezTo>
                      <a:pt x="42" y="182"/>
                      <a:pt x="51" y="202"/>
                      <a:pt x="63" y="220"/>
                    </a:cubicBezTo>
                    <a:cubicBezTo>
                      <a:pt x="76" y="237"/>
                      <a:pt x="82" y="256"/>
                      <a:pt x="84" y="277"/>
                    </a:cubicBezTo>
                    <a:cubicBezTo>
                      <a:pt x="84" y="281"/>
                      <a:pt x="86" y="286"/>
                      <a:pt x="88" y="290"/>
                    </a:cubicBezTo>
                    <a:cubicBezTo>
                      <a:pt x="94" y="301"/>
                      <a:pt x="106" y="297"/>
                      <a:pt x="117" y="299"/>
                    </a:cubicBezTo>
                    <a:cubicBezTo>
                      <a:pt x="117" y="295"/>
                      <a:pt x="117" y="292"/>
                      <a:pt x="117" y="289"/>
                    </a:cubicBezTo>
                    <a:cubicBezTo>
                      <a:pt x="116" y="271"/>
                      <a:pt x="116" y="252"/>
                      <a:pt x="116" y="233"/>
                    </a:cubicBezTo>
                    <a:cubicBezTo>
                      <a:pt x="117" y="226"/>
                      <a:pt x="115" y="219"/>
                      <a:pt x="112" y="213"/>
                    </a:cubicBezTo>
                    <a:cubicBezTo>
                      <a:pt x="100" y="183"/>
                      <a:pt x="87" y="154"/>
                      <a:pt x="75" y="125"/>
                    </a:cubicBezTo>
                    <a:cubicBezTo>
                      <a:pt x="75" y="123"/>
                      <a:pt x="73" y="121"/>
                      <a:pt x="74" y="120"/>
                    </a:cubicBezTo>
                    <a:cubicBezTo>
                      <a:pt x="76" y="115"/>
                      <a:pt x="79" y="110"/>
                      <a:pt x="83" y="106"/>
                    </a:cubicBezTo>
                    <a:cubicBezTo>
                      <a:pt x="84" y="104"/>
                      <a:pt x="89" y="106"/>
                      <a:pt x="92" y="106"/>
                    </a:cubicBezTo>
                    <a:cubicBezTo>
                      <a:pt x="93" y="106"/>
                      <a:pt x="94" y="105"/>
                      <a:pt x="95" y="105"/>
                    </a:cubicBezTo>
                    <a:cubicBezTo>
                      <a:pt x="101" y="104"/>
                      <a:pt x="108" y="106"/>
                      <a:pt x="114" y="101"/>
                    </a:cubicBezTo>
                    <a:cubicBezTo>
                      <a:pt x="115" y="100"/>
                      <a:pt x="117" y="101"/>
                      <a:pt x="118" y="101"/>
                    </a:cubicBezTo>
                    <a:cubicBezTo>
                      <a:pt x="126" y="104"/>
                      <a:pt x="133" y="104"/>
                      <a:pt x="141" y="100"/>
                    </a:cubicBezTo>
                    <a:cubicBezTo>
                      <a:pt x="144" y="98"/>
                      <a:pt x="148" y="99"/>
                      <a:pt x="152" y="100"/>
                    </a:cubicBezTo>
                    <a:cubicBezTo>
                      <a:pt x="155" y="100"/>
                      <a:pt x="158" y="102"/>
                      <a:pt x="162" y="103"/>
                    </a:cubicBezTo>
                    <a:cubicBezTo>
                      <a:pt x="172" y="105"/>
                      <a:pt x="177" y="113"/>
                      <a:pt x="174" y="122"/>
                    </a:cubicBezTo>
                    <a:cubicBezTo>
                      <a:pt x="163" y="154"/>
                      <a:pt x="152" y="186"/>
                      <a:pt x="141" y="218"/>
                    </a:cubicBezTo>
                    <a:cubicBezTo>
                      <a:pt x="140" y="220"/>
                      <a:pt x="139" y="223"/>
                      <a:pt x="139" y="225"/>
                    </a:cubicBezTo>
                    <a:cubicBezTo>
                      <a:pt x="140" y="237"/>
                      <a:pt x="141" y="249"/>
                      <a:pt x="141" y="261"/>
                    </a:cubicBezTo>
                    <a:cubicBezTo>
                      <a:pt x="141" y="273"/>
                      <a:pt x="141" y="285"/>
                      <a:pt x="141" y="299"/>
                    </a:cubicBezTo>
                    <a:close/>
                    <a:moveTo>
                      <a:pt x="91" y="126"/>
                    </a:moveTo>
                    <a:cubicBezTo>
                      <a:pt x="90" y="126"/>
                      <a:pt x="89" y="126"/>
                      <a:pt x="89" y="126"/>
                    </a:cubicBezTo>
                    <a:cubicBezTo>
                      <a:pt x="102" y="156"/>
                      <a:pt x="114" y="187"/>
                      <a:pt x="127" y="218"/>
                    </a:cubicBezTo>
                    <a:cubicBezTo>
                      <a:pt x="128" y="216"/>
                      <a:pt x="129" y="215"/>
                      <a:pt x="129" y="214"/>
                    </a:cubicBezTo>
                    <a:cubicBezTo>
                      <a:pt x="139" y="185"/>
                      <a:pt x="149" y="157"/>
                      <a:pt x="159" y="128"/>
                    </a:cubicBezTo>
                    <a:cubicBezTo>
                      <a:pt x="159" y="125"/>
                      <a:pt x="158" y="121"/>
                      <a:pt x="157" y="116"/>
                    </a:cubicBezTo>
                    <a:cubicBezTo>
                      <a:pt x="150" y="123"/>
                      <a:pt x="150" y="123"/>
                      <a:pt x="143" y="121"/>
                    </a:cubicBezTo>
                    <a:cubicBezTo>
                      <a:pt x="142" y="121"/>
                      <a:pt x="141" y="121"/>
                      <a:pt x="140" y="121"/>
                    </a:cubicBezTo>
                    <a:cubicBezTo>
                      <a:pt x="130" y="124"/>
                      <a:pt x="128" y="121"/>
                      <a:pt x="130" y="111"/>
                    </a:cubicBezTo>
                    <a:cubicBezTo>
                      <a:pt x="131" y="110"/>
                      <a:pt x="131" y="109"/>
                      <a:pt x="131" y="108"/>
                    </a:cubicBezTo>
                    <a:cubicBezTo>
                      <a:pt x="129" y="108"/>
                      <a:pt x="127" y="108"/>
                      <a:pt x="126" y="108"/>
                    </a:cubicBezTo>
                    <a:cubicBezTo>
                      <a:pt x="126" y="109"/>
                      <a:pt x="127" y="110"/>
                      <a:pt x="128" y="110"/>
                    </a:cubicBezTo>
                    <a:cubicBezTo>
                      <a:pt x="125" y="114"/>
                      <a:pt x="123" y="117"/>
                      <a:pt x="121" y="121"/>
                    </a:cubicBezTo>
                    <a:cubicBezTo>
                      <a:pt x="117" y="118"/>
                      <a:pt x="113" y="116"/>
                      <a:pt x="110" y="113"/>
                    </a:cubicBezTo>
                    <a:cubicBezTo>
                      <a:pt x="109" y="115"/>
                      <a:pt x="106" y="118"/>
                      <a:pt x="104" y="122"/>
                    </a:cubicBezTo>
                    <a:cubicBezTo>
                      <a:pt x="101" y="119"/>
                      <a:pt x="99" y="117"/>
                      <a:pt x="96" y="114"/>
                    </a:cubicBezTo>
                    <a:cubicBezTo>
                      <a:pt x="95" y="118"/>
                      <a:pt x="93" y="122"/>
                      <a:pt x="91" y="1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" name="Freeform 16">
                <a:extLst>
                  <a:ext uri="{FF2B5EF4-FFF2-40B4-BE49-F238E27FC236}">
                    <a16:creationId xmlns:a16="http://schemas.microsoft.com/office/drawing/2014/main" id="{FCE767D2-58D0-4F14-A40C-BD3766AC8E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3595" y="3736555"/>
                <a:ext cx="178570" cy="184525"/>
              </a:xfrm>
              <a:custGeom>
                <a:avLst/>
                <a:gdLst>
                  <a:gd name="T0" fmla="*/ 7 w 85"/>
                  <a:gd name="T1" fmla="*/ 87 h 87"/>
                  <a:gd name="T2" fmla="*/ 0 w 85"/>
                  <a:gd name="T3" fmla="*/ 81 h 87"/>
                  <a:gd name="T4" fmla="*/ 2 w 85"/>
                  <a:gd name="T5" fmla="*/ 72 h 87"/>
                  <a:gd name="T6" fmla="*/ 19 w 85"/>
                  <a:gd name="T7" fmla="*/ 54 h 87"/>
                  <a:gd name="T8" fmla="*/ 66 w 85"/>
                  <a:gd name="T9" fmla="*/ 6 h 87"/>
                  <a:gd name="T10" fmla="*/ 80 w 85"/>
                  <a:gd name="T11" fmla="*/ 5 h 87"/>
                  <a:gd name="T12" fmla="*/ 78 w 85"/>
                  <a:gd name="T13" fmla="*/ 18 h 87"/>
                  <a:gd name="T14" fmla="*/ 34 w 85"/>
                  <a:gd name="T15" fmla="*/ 62 h 87"/>
                  <a:gd name="T16" fmla="*/ 14 w 85"/>
                  <a:gd name="T17" fmla="*/ 82 h 87"/>
                  <a:gd name="T18" fmla="*/ 7 w 85"/>
                  <a:gd name="T19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5" h="87">
                    <a:moveTo>
                      <a:pt x="7" y="87"/>
                    </a:moveTo>
                    <a:cubicBezTo>
                      <a:pt x="4" y="85"/>
                      <a:pt x="1" y="83"/>
                      <a:pt x="0" y="81"/>
                    </a:cubicBezTo>
                    <a:cubicBezTo>
                      <a:pt x="0" y="78"/>
                      <a:pt x="0" y="74"/>
                      <a:pt x="2" y="72"/>
                    </a:cubicBezTo>
                    <a:cubicBezTo>
                      <a:pt x="7" y="65"/>
                      <a:pt x="13" y="60"/>
                      <a:pt x="19" y="54"/>
                    </a:cubicBezTo>
                    <a:cubicBezTo>
                      <a:pt x="34" y="38"/>
                      <a:pt x="50" y="22"/>
                      <a:pt x="66" y="6"/>
                    </a:cubicBezTo>
                    <a:cubicBezTo>
                      <a:pt x="70" y="2"/>
                      <a:pt x="75" y="0"/>
                      <a:pt x="80" y="5"/>
                    </a:cubicBezTo>
                    <a:cubicBezTo>
                      <a:pt x="85" y="10"/>
                      <a:pt x="82" y="14"/>
                      <a:pt x="78" y="18"/>
                    </a:cubicBezTo>
                    <a:cubicBezTo>
                      <a:pt x="63" y="33"/>
                      <a:pt x="49" y="48"/>
                      <a:pt x="34" y="62"/>
                    </a:cubicBezTo>
                    <a:cubicBezTo>
                      <a:pt x="27" y="69"/>
                      <a:pt x="21" y="76"/>
                      <a:pt x="14" y="82"/>
                    </a:cubicBezTo>
                    <a:cubicBezTo>
                      <a:pt x="13" y="84"/>
                      <a:pt x="10" y="85"/>
                      <a:pt x="7" y="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" name="Freeform 17">
                <a:extLst>
                  <a:ext uri="{FF2B5EF4-FFF2-40B4-BE49-F238E27FC236}">
                    <a16:creationId xmlns:a16="http://schemas.microsoft.com/office/drawing/2014/main" id="{23E3557D-D579-4988-8DDF-4239590DD7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2886" y="3754414"/>
                <a:ext cx="190475" cy="172620"/>
              </a:xfrm>
              <a:custGeom>
                <a:avLst/>
                <a:gdLst>
                  <a:gd name="T0" fmla="*/ 89 w 89"/>
                  <a:gd name="T1" fmla="*/ 74 h 81"/>
                  <a:gd name="T2" fmla="*/ 83 w 89"/>
                  <a:gd name="T3" fmla="*/ 81 h 81"/>
                  <a:gd name="T4" fmla="*/ 73 w 89"/>
                  <a:gd name="T5" fmla="*/ 79 h 81"/>
                  <a:gd name="T6" fmla="*/ 37 w 89"/>
                  <a:gd name="T7" fmla="*/ 47 h 81"/>
                  <a:gd name="T8" fmla="*/ 6 w 89"/>
                  <a:gd name="T9" fmla="*/ 18 h 81"/>
                  <a:gd name="T10" fmla="*/ 4 w 89"/>
                  <a:gd name="T11" fmla="*/ 4 h 81"/>
                  <a:gd name="T12" fmla="*/ 17 w 89"/>
                  <a:gd name="T13" fmla="*/ 5 h 81"/>
                  <a:gd name="T14" fmla="*/ 83 w 89"/>
                  <a:gd name="T15" fmla="*/ 66 h 81"/>
                  <a:gd name="T16" fmla="*/ 89 w 89"/>
                  <a:gd name="T17" fmla="*/ 74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9" h="81">
                    <a:moveTo>
                      <a:pt x="89" y="74"/>
                    </a:moveTo>
                    <a:cubicBezTo>
                      <a:pt x="87" y="77"/>
                      <a:pt x="85" y="80"/>
                      <a:pt x="83" y="81"/>
                    </a:cubicBezTo>
                    <a:cubicBezTo>
                      <a:pt x="80" y="81"/>
                      <a:pt x="75" y="81"/>
                      <a:pt x="73" y="79"/>
                    </a:cubicBezTo>
                    <a:cubicBezTo>
                      <a:pt x="61" y="68"/>
                      <a:pt x="49" y="57"/>
                      <a:pt x="37" y="47"/>
                    </a:cubicBezTo>
                    <a:cubicBezTo>
                      <a:pt x="27" y="37"/>
                      <a:pt x="16" y="28"/>
                      <a:pt x="6" y="18"/>
                    </a:cubicBezTo>
                    <a:cubicBezTo>
                      <a:pt x="1" y="13"/>
                      <a:pt x="0" y="8"/>
                      <a:pt x="4" y="4"/>
                    </a:cubicBezTo>
                    <a:cubicBezTo>
                      <a:pt x="9" y="0"/>
                      <a:pt x="13" y="2"/>
                      <a:pt x="17" y="5"/>
                    </a:cubicBezTo>
                    <a:cubicBezTo>
                      <a:pt x="39" y="26"/>
                      <a:pt x="61" y="46"/>
                      <a:pt x="83" y="66"/>
                    </a:cubicBezTo>
                    <a:cubicBezTo>
                      <a:pt x="85" y="68"/>
                      <a:pt x="87" y="71"/>
                      <a:pt x="89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" name="Freeform 18">
                <a:extLst>
                  <a:ext uri="{FF2B5EF4-FFF2-40B4-BE49-F238E27FC236}">
                    <a16:creationId xmlns:a16="http://schemas.microsoft.com/office/drawing/2014/main" id="{C7A2C7B7-49E7-4293-9BFD-537F94BEEE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20741" y="4385362"/>
                <a:ext cx="184525" cy="178570"/>
              </a:xfrm>
              <a:custGeom>
                <a:avLst/>
                <a:gdLst>
                  <a:gd name="T0" fmla="*/ 86 w 86"/>
                  <a:gd name="T1" fmla="*/ 7 h 85"/>
                  <a:gd name="T2" fmla="*/ 81 w 86"/>
                  <a:gd name="T3" fmla="*/ 14 h 85"/>
                  <a:gd name="T4" fmla="*/ 17 w 86"/>
                  <a:gd name="T5" fmla="*/ 79 h 85"/>
                  <a:gd name="T6" fmla="*/ 4 w 86"/>
                  <a:gd name="T7" fmla="*/ 80 h 85"/>
                  <a:gd name="T8" fmla="*/ 5 w 86"/>
                  <a:gd name="T9" fmla="*/ 68 h 85"/>
                  <a:gd name="T10" fmla="*/ 69 w 86"/>
                  <a:gd name="T11" fmla="*/ 3 h 85"/>
                  <a:gd name="T12" fmla="*/ 80 w 86"/>
                  <a:gd name="T13" fmla="*/ 0 h 85"/>
                  <a:gd name="T14" fmla="*/ 86 w 86"/>
                  <a:gd name="T15" fmla="*/ 7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6" h="85">
                    <a:moveTo>
                      <a:pt x="86" y="7"/>
                    </a:moveTo>
                    <a:cubicBezTo>
                      <a:pt x="84" y="10"/>
                      <a:pt x="83" y="13"/>
                      <a:pt x="81" y="14"/>
                    </a:cubicBezTo>
                    <a:cubicBezTo>
                      <a:pt x="60" y="36"/>
                      <a:pt x="39" y="58"/>
                      <a:pt x="17" y="79"/>
                    </a:cubicBezTo>
                    <a:cubicBezTo>
                      <a:pt x="13" y="83"/>
                      <a:pt x="9" y="85"/>
                      <a:pt x="4" y="80"/>
                    </a:cubicBezTo>
                    <a:cubicBezTo>
                      <a:pt x="0" y="76"/>
                      <a:pt x="1" y="72"/>
                      <a:pt x="5" y="68"/>
                    </a:cubicBezTo>
                    <a:cubicBezTo>
                      <a:pt x="27" y="46"/>
                      <a:pt x="48" y="25"/>
                      <a:pt x="69" y="3"/>
                    </a:cubicBezTo>
                    <a:cubicBezTo>
                      <a:pt x="71" y="1"/>
                      <a:pt x="76" y="0"/>
                      <a:pt x="80" y="0"/>
                    </a:cubicBezTo>
                    <a:cubicBezTo>
                      <a:pt x="82" y="1"/>
                      <a:pt x="84" y="5"/>
                      <a:pt x="86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4" name="Freeform 19">
                <a:extLst>
                  <a:ext uri="{FF2B5EF4-FFF2-40B4-BE49-F238E27FC236}">
                    <a16:creationId xmlns:a16="http://schemas.microsoft.com/office/drawing/2014/main" id="{69769F3B-6F73-4362-AB39-615C30CA39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9549" y="4361553"/>
                <a:ext cx="190475" cy="178570"/>
              </a:xfrm>
              <a:custGeom>
                <a:avLst/>
                <a:gdLst>
                  <a:gd name="T0" fmla="*/ 89 w 89"/>
                  <a:gd name="T1" fmla="*/ 74 h 82"/>
                  <a:gd name="T2" fmla="*/ 83 w 89"/>
                  <a:gd name="T3" fmla="*/ 81 h 82"/>
                  <a:gd name="T4" fmla="*/ 73 w 89"/>
                  <a:gd name="T5" fmla="*/ 80 h 82"/>
                  <a:gd name="T6" fmla="*/ 54 w 89"/>
                  <a:gd name="T7" fmla="*/ 63 h 82"/>
                  <a:gd name="T8" fmla="*/ 5 w 89"/>
                  <a:gd name="T9" fmla="*/ 18 h 82"/>
                  <a:gd name="T10" fmla="*/ 3 w 89"/>
                  <a:gd name="T11" fmla="*/ 5 h 82"/>
                  <a:gd name="T12" fmla="*/ 16 w 89"/>
                  <a:gd name="T13" fmla="*/ 6 h 82"/>
                  <a:gd name="T14" fmla="*/ 17 w 89"/>
                  <a:gd name="T15" fmla="*/ 6 h 82"/>
                  <a:gd name="T16" fmla="*/ 82 w 89"/>
                  <a:gd name="T17" fmla="*/ 66 h 82"/>
                  <a:gd name="T18" fmla="*/ 89 w 89"/>
                  <a:gd name="T19" fmla="*/ 74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9" h="82">
                    <a:moveTo>
                      <a:pt x="89" y="74"/>
                    </a:moveTo>
                    <a:cubicBezTo>
                      <a:pt x="86" y="77"/>
                      <a:pt x="85" y="81"/>
                      <a:pt x="83" y="81"/>
                    </a:cubicBezTo>
                    <a:cubicBezTo>
                      <a:pt x="80" y="82"/>
                      <a:pt x="75" y="81"/>
                      <a:pt x="73" y="80"/>
                    </a:cubicBezTo>
                    <a:cubicBezTo>
                      <a:pt x="66" y="74"/>
                      <a:pt x="61" y="69"/>
                      <a:pt x="54" y="63"/>
                    </a:cubicBezTo>
                    <a:cubicBezTo>
                      <a:pt x="38" y="48"/>
                      <a:pt x="21" y="33"/>
                      <a:pt x="5" y="18"/>
                    </a:cubicBezTo>
                    <a:cubicBezTo>
                      <a:pt x="1" y="14"/>
                      <a:pt x="0" y="9"/>
                      <a:pt x="3" y="5"/>
                    </a:cubicBezTo>
                    <a:cubicBezTo>
                      <a:pt x="7" y="0"/>
                      <a:pt x="12" y="2"/>
                      <a:pt x="16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39" y="26"/>
                      <a:pt x="60" y="46"/>
                      <a:pt x="82" y="66"/>
                    </a:cubicBezTo>
                    <a:cubicBezTo>
                      <a:pt x="84" y="68"/>
                      <a:pt x="86" y="71"/>
                      <a:pt x="89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5" name="Freeform 21">
                <a:extLst>
                  <a:ext uri="{FF2B5EF4-FFF2-40B4-BE49-F238E27FC236}">
                    <a16:creationId xmlns:a16="http://schemas.microsoft.com/office/drawing/2014/main" id="{A1102F06-978E-47F7-960B-4D4D87F854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0030" y="4129410"/>
                <a:ext cx="238094" cy="41668"/>
              </a:xfrm>
              <a:custGeom>
                <a:avLst/>
                <a:gdLst>
                  <a:gd name="T0" fmla="*/ 55 w 111"/>
                  <a:gd name="T1" fmla="*/ 1 h 17"/>
                  <a:gd name="T2" fmla="*/ 101 w 111"/>
                  <a:gd name="T3" fmla="*/ 1 h 17"/>
                  <a:gd name="T4" fmla="*/ 111 w 111"/>
                  <a:gd name="T5" fmla="*/ 9 h 17"/>
                  <a:gd name="T6" fmla="*/ 101 w 111"/>
                  <a:gd name="T7" fmla="*/ 17 h 17"/>
                  <a:gd name="T8" fmla="*/ 10 w 111"/>
                  <a:gd name="T9" fmla="*/ 17 h 17"/>
                  <a:gd name="T10" fmla="*/ 0 w 111"/>
                  <a:gd name="T11" fmla="*/ 9 h 17"/>
                  <a:gd name="T12" fmla="*/ 10 w 111"/>
                  <a:gd name="T13" fmla="*/ 1 h 17"/>
                  <a:gd name="T14" fmla="*/ 55 w 111"/>
                  <a:gd name="T15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1" h="17">
                    <a:moveTo>
                      <a:pt x="55" y="1"/>
                    </a:moveTo>
                    <a:cubicBezTo>
                      <a:pt x="71" y="1"/>
                      <a:pt x="86" y="1"/>
                      <a:pt x="101" y="1"/>
                    </a:cubicBezTo>
                    <a:cubicBezTo>
                      <a:pt x="107" y="0"/>
                      <a:pt x="111" y="3"/>
                      <a:pt x="111" y="9"/>
                    </a:cubicBezTo>
                    <a:cubicBezTo>
                      <a:pt x="111" y="15"/>
                      <a:pt x="106" y="17"/>
                      <a:pt x="101" y="17"/>
                    </a:cubicBezTo>
                    <a:cubicBezTo>
                      <a:pt x="71" y="17"/>
                      <a:pt x="40" y="17"/>
                      <a:pt x="10" y="17"/>
                    </a:cubicBezTo>
                    <a:cubicBezTo>
                      <a:pt x="5" y="17"/>
                      <a:pt x="0" y="15"/>
                      <a:pt x="0" y="9"/>
                    </a:cubicBezTo>
                    <a:cubicBezTo>
                      <a:pt x="0" y="2"/>
                      <a:pt x="4" y="1"/>
                      <a:pt x="10" y="1"/>
                    </a:cubicBezTo>
                    <a:cubicBezTo>
                      <a:pt x="25" y="1"/>
                      <a:pt x="40" y="1"/>
                      <a:pt x="5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6" name="Freeform 22">
                <a:extLst>
                  <a:ext uri="{FF2B5EF4-FFF2-40B4-BE49-F238E27FC236}">
                    <a16:creationId xmlns:a16="http://schemas.microsoft.com/office/drawing/2014/main" id="{1CC48F75-EB71-44E0-A8C0-2B4C827377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3596" y="3593698"/>
                <a:ext cx="35714" cy="238094"/>
              </a:xfrm>
              <a:custGeom>
                <a:avLst/>
                <a:gdLst>
                  <a:gd name="T0" fmla="*/ 17 w 17"/>
                  <a:gd name="T1" fmla="*/ 55 h 111"/>
                  <a:gd name="T2" fmla="*/ 17 w 17"/>
                  <a:gd name="T3" fmla="*/ 100 h 111"/>
                  <a:gd name="T4" fmla="*/ 9 w 17"/>
                  <a:gd name="T5" fmla="*/ 111 h 111"/>
                  <a:gd name="T6" fmla="*/ 0 w 17"/>
                  <a:gd name="T7" fmla="*/ 100 h 111"/>
                  <a:gd name="T8" fmla="*/ 0 w 17"/>
                  <a:gd name="T9" fmla="*/ 11 h 111"/>
                  <a:gd name="T10" fmla="*/ 9 w 17"/>
                  <a:gd name="T11" fmla="*/ 0 h 111"/>
                  <a:gd name="T12" fmla="*/ 17 w 17"/>
                  <a:gd name="T13" fmla="*/ 11 h 111"/>
                  <a:gd name="T14" fmla="*/ 17 w 17"/>
                  <a:gd name="T15" fmla="*/ 55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111">
                    <a:moveTo>
                      <a:pt x="17" y="55"/>
                    </a:moveTo>
                    <a:cubicBezTo>
                      <a:pt x="17" y="70"/>
                      <a:pt x="17" y="85"/>
                      <a:pt x="17" y="100"/>
                    </a:cubicBezTo>
                    <a:cubicBezTo>
                      <a:pt x="17" y="106"/>
                      <a:pt x="15" y="110"/>
                      <a:pt x="9" y="111"/>
                    </a:cubicBezTo>
                    <a:cubicBezTo>
                      <a:pt x="4" y="111"/>
                      <a:pt x="0" y="107"/>
                      <a:pt x="0" y="100"/>
                    </a:cubicBezTo>
                    <a:cubicBezTo>
                      <a:pt x="0" y="70"/>
                      <a:pt x="0" y="41"/>
                      <a:pt x="0" y="11"/>
                    </a:cubicBezTo>
                    <a:cubicBezTo>
                      <a:pt x="0" y="5"/>
                      <a:pt x="2" y="0"/>
                      <a:pt x="9" y="0"/>
                    </a:cubicBezTo>
                    <a:cubicBezTo>
                      <a:pt x="16" y="0"/>
                      <a:pt x="17" y="5"/>
                      <a:pt x="17" y="11"/>
                    </a:cubicBezTo>
                    <a:cubicBezTo>
                      <a:pt x="17" y="26"/>
                      <a:pt x="17" y="41"/>
                      <a:pt x="17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</p:grpSp>
      <p:sp>
        <p:nvSpPr>
          <p:cNvPr id="27" name="TextBox 36">
            <a:extLst>
              <a:ext uri="{FF2B5EF4-FFF2-40B4-BE49-F238E27FC236}">
                <a16:creationId xmlns:a16="http://schemas.microsoft.com/office/drawing/2014/main" id="{FD83F6CC-A4CA-404C-8A45-93E6C65521E4}"/>
              </a:ext>
            </a:extLst>
          </p:cNvPr>
          <p:cNvSpPr txBox="1"/>
          <p:nvPr/>
        </p:nvSpPr>
        <p:spPr>
          <a:xfrm>
            <a:off x="5287776" y="4980279"/>
            <a:ext cx="56621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cs typeface="Arial" pitchFamily="34" charset="0"/>
              </a:rPr>
              <a:t>You can simply impress your audience and add a unique zing and appeal to your Presentations. Get a modern PowerPoint  Presentation that is beautifully designed. Easy to change colors, photos and Text.</a:t>
            </a:r>
            <a:endParaRPr lang="ko-KR" altLang="en-US" sz="1400" b="1" dirty="0">
              <a:cs typeface="Arial" pitchFamily="34" charset="0"/>
            </a:endParaRPr>
          </a:p>
        </p:txBody>
      </p:sp>
      <p:sp>
        <p:nvSpPr>
          <p:cNvPr id="28" name="TextBox 37">
            <a:extLst>
              <a:ext uri="{FF2B5EF4-FFF2-40B4-BE49-F238E27FC236}">
                <a16:creationId xmlns:a16="http://schemas.microsoft.com/office/drawing/2014/main" id="{2486717C-B8AC-4088-BC82-047A9AEFB068}"/>
              </a:ext>
            </a:extLst>
          </p:cNvPr>
          <p:cNvSpPr txBox="1"/>
          <p:nvPr/>
        </p:nvSpPr>
        <p:spPr>
          <a:xfrm>
            <a:off x="7195086" y="3771589"/>
            <a:ext cx="5549452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dirty="0">
                <a:cs typeface="Arial" pitchFamily="34" charset="0"/>
              </a:rPr>
              <a:t>L</a:t>
            </a:r>
            <a:r>
              <a:rPr lang="en-US" altLang="ko-KR" dirty="0">
                <a:cs typeface="Arial" pitchFamily="34" charset="0"/>
              </a:rPr>
              <a:t>OREM IPSUM DOLOR SIT AMET,</a:t>
            </a:r>
          </a:p>
          <a:p>
            <a:r>
              <a:rPr lang="en-US" altLang="ko-KR" dirty="0">
                <a:cs typeface="Arial" pitchFamily="34" charset="0"/>
              </a:rPr>
              <a:t>CU USU AGAM INTEGRE IMPEDIT.</a:t>
            </a:r>
            <a:endParaRPr lang="ko-KR" altLang="en-US" dirty="0">
              <a:cs typeface="Arial" pitchFamily="34" charset="0"/>
            </a:endParaRPr>
          </a:p>
        </p:txBody>
      </p:sp>
      <p:sp>
        <p:nvSpPr>
          <p:cNvPr id="29" name="TextBox 38">
            <a:extLst>
              <a:ext uri="{FF2B5EF4-FFF2-40B4-BE49-F238E27FC236}">
                <a16:creationId xmlns:a16="http://schemas.microsoft.com/office/drawing/2014/main" id="{68EFA174-C088-4D6D-938D-7204798D3E73}"/>
              </a:ext>
            </a:extLst>
          </p:cNvPr>
          <p:cNvSpPr txBox="1"/>
          <p:nvPr/>
        </p:nvSpPr>
        <p:spPr>
          <a:xfrm>
            <a:off x="7195086" y="2091460"/>
            <a:ext cx="5549451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3200" dirty="0">
                <a:solidFill>
                  <a:schemeClr val="accent1"/>
                </a:solidFill>
                <a:cs typeface="Arial" pitchFamily="34" charset="0"/>
              </a:rPr>
              <a:t>L</a:t>
            </a:r>
            <a:r>
              <a:rPr lang="en-US" altLang="ko-KR" sz="3200" dirty="0">
                <a:solidFill>
                  <a:schemeClr val="accent1"/>
                </a:solidFill>
                <a:cs typeface="Arial" pitchFamily="34" charset="0"/>
              </a:rPr>
              <a:t>OREM IPSUM</a:t>
            </a:r>
          </a:p>
          <a:p>
            <a:r>
              <a:rPr lang="en-US" altLang="ko-KR" sz="3200" dirty="0">
                <a:solidFill>
                  <a:schemeClr val="accent1"/>
                </a:solidFill>
                <a:cs typeface="Arial" pitchFamily="34" charset="0"/>
              </a:rPr>
              <a:t>DOLOR SIT AMET, </a:t>
            </a:r>
            <a:endParaRPr lang="ko-KR" altLang="en-US" sz="3200" dirty="0">
              <a:solidFill>
                <a:schemeClr val="accent1"/>
              </a:solidFill>
              <a:cs typeface="Arial" pitchFamily="34" charset="0"/>
            </a:endParaRPr>
          </a:p>
        </p:txBody>
      </p:sp>
      <p:pic>
        <p:nvPicPr>
          <p:cNvPr id="32" name="Imagen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454" y="2475385"/>
            <a:ext cx="3676418" cy="339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9469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ágrima 3"/>
          <p:cNvSpPr/>
          <p:nvPr/>
        </p:nvSpPr>
        <p:spPr>
          <a:xfrm rot="10800000">
            <a:off x="0" y="1676400"/>
            <a:ext cx="5181600" cy="5181600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3" name="TextBox 38">
            <a:extLst>
              <a:ext uri="{FF2B5EF4-FFF2-40B4-BE49-F238E27FC236}">
                <a16:creationId xmlns:a16="http://schemas.microsoft.com/office/drawing/2014/main" id="{68EFA174-C088-4D6D-938D-7204798D3E73}"/>
              </a:ext>
            </a:extLst>
          </p:cNvPr>
          <p:cNvSpPr txBox="1"/>
          <p:nvPr/>
        </p:nvSpPr>
        <p:spPr>
          <a:xfrm>
            <a:off x="533029" y="415060"/>
            <a:ext cx="5549451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3200" dirty="0">
                <a:solidFill>
                  <a:schemeClr val="bg1"/>
                </a:solidFill>
                <a:latin typeface="Arial Black" panose="020B0A04020102020204" pitchFamily="34" charset="0"/>
                <a:cs typeface="Arial" pitchFamily="34" charset="0"/>
              </a:rPr>
              <a:t>L</a:t>
            </a:r>
            <a:r>
              <a:rPr lang="en-US" altLang="ko-KR" sz="3200" dirty="0">
                <a:solidFill>
                  <a:schemeClr val="bg1"/>
                </a:solidFill>
                <a:latin typeface="Arial Black" panose="020B0A04020102020204" pitchFamily="34" charset="0"/>
                <a:cs typeface="Arial" pitchFamily="34" charset="0"/>
              </a:rPr>
              <a:t>OREM IPSUM</a:t>
            </a:r>
          </a:p>
          <a:p>
            <a:r>
              <a:rPr lang="en-US" altLang="ko-KR" sz="3200" dirty="0">
                <a:solidFill>
                  <a:schemeClr val="bg1"/>
                </a:solidFill>
                <a:latin typeface="Arial Black" panose="020B0A04020102020204" pitchFamily="34" charset="0"/>
                <a:cs typeface="Arial" pitchFamily="34" charset="0"/>
              </a:rPr>
              <a:t>DOLOR SIT AMET, </a:t>
            </a:r>
            <a:endParaRPr lang="ko-KR" altLang="en-US" sz="3200" dirty="0">
              <a:solidFill>
                <a:schemeClr val="bg1"/>
              </a:solidFill>
              <a:latin typeface="Arial Black" panose="020B0A04020102020204" pitchFamily="34" charset="0"/>
              <a:cs typeface="Arial" pitchFamily="34" charset="0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2F68855-12D0-4C1D-824D-837EB1F9A5B2}"/>
              </a:ext>
            </a:extLst>
          </p:cNvPr>
          <p:cNvGrpSpPr/>
          <p:nvPr/>
        </p:nvGrpSpPr>
        <p:grpSpPr>
          <a:xfrm>
            <a:off x="6355508" y="2910460"/>
            <a:ext cx="3811749" cy="1437566"/>
            <a:chOff x="395534" y="3496541"/>
            <a:chExt cx="3972999" cy="1989465"/>
          </a:xfrm>
          <a:noFill/>
        </p:grpSpPr>
        <p:sp>
          <p:nvSpPr>
            <p:cNvPr id="35" name="TextBox 6">
              <a:extLst>
                <a:ext uri="{FF2B5EF4-FFF2-40B4-BE49-F238E27FC236}">
                  <a16:creationId xmlns:a16="http://schemas.microsoft.com/office/drawing/2014/main" id="{FD73CB51-7FAD-4E7B-9908-D586A939DFC3}"/>
                </a:ext>
              </a:extLst>
            </p:cNvPr>
            <p:cNvSpPr txBox="1"/>
            <p:nvPr/>
          </p:nvSpPr>
          <p:spPr>
            <a:xfrm>
              <a:off x="395534" y="3496541"/>
              <a:ext cx="3972999" cy="468529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6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6" name="TextBox 7">
              <a:extLst>
                <a:ext uri="{FF2B5EF4-FFF2-40B4-BE49-F238E27FC236}">
                  <a16:creationId xmlns:a16="http://schemas.microsoft.com/office/drawing/2014/main" id="{8BBFD870-254B-4D87-B6FF-8164A9153BF4}"/>
                </a:ext>
              </a:extLst>
            </p:cNvPr>
            <p:cNvSpPr txBox="1"/>
            <p:nvPr/>
          </p:nvSpPr>
          <p:spPr>
            <a:xfrm>
              <a:off x="395536" y="3995231"/>
              <a:ext cx="3972997" cy="149077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</p:grpSp>
      <p:grpSp>
        <p:nvGrpSpPr>
          <p:cNvPr id="37" name="Group 33">
            <a:extLst>
              <a:ext uri="{FF2B5EF4-FFF2-40B4-BE49-F238E27FC236}">
                <a16:creationId xmlns:a16="http://schemas.microsoft.com/office/drawing/2014/main" id="{92F68855-12D0-4C1D-824D-837EB1F9A5B2}"/>
              </a:ext>
            </a:extLst>
          </p:cNvPr>
          <p:cNvGrpSpPr/>
          <p:nvPr/>
        </p:nvGrpSpPr>
        <p:grpSpPr>
          <a:xfrm>
            <a:off x="6355507" y="4935203"/>
            <a:ext cx="3811749" cy="1437566"/>
            <a:chOff x="395534" y="3496541"/>
            <a:chExt cx="3972999" cy="1989465"/>
          </a:xfrm>
          <a:noFill/>
        </p:grpSpPr>
        <p:sp>
          <p:nvSpPr>
            <p:cNvPr id="38" name="TextBox 6">
              <a:extLst>
                <a:ext uri="{FF2B5EF4-FFF2-40B4-BE49-F238E27FC236}">
                  <a16:creationId xmlns:a16="http://schemas.microsoft.com/office/drawing/2014/main" id="{FD73CB51-7FAD-4E7B-9908-D586A939DFC3}"/>
                </a:ext>
              </a:extLst>
            </p:cNvPr>
            <p:cNvSpPr txBox="1"/>
            <p:nvPr/>
          </p:nvSpPr>
          <p:spPr>
            <a:xfrm>
              <a:off x="395534" y="3496541"/>
              <a:ext cx="3972999" cy="468529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6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9" name="TextBox 7">
              <a:extLst>
                <a:ext uri="{FF2B5EF4-FFF2-40B4-BE49-F238E27FC236}">
                  <a16:creationId xmlns:a16="http://schemas.microsoft.com/office/drawing/2014/main" id="{8BBFD870-254B-4D87-B6FF-8164A9153BF4}"/>
                </a:ext>
              </a:extLst>
            </p:cNvPr>
            <p:cNvSpPr txBox="1"/>
            <p:nvPr/>
          </p:nvSpPr>
          <p:spPr>
            <a:xfrm>
              <a:off x="395536" y="3995231"/>
              <a:ext cx="3972997" cy="149077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</p:grpSp>
      <p:grpSp>
        <p:nvGrpSpPr>
          <p:cNvPr id="43" name="Group 33">
            <a:extLst>
              <a:ext uri="{FF2B5EF4-FFF2-40B4-BE49-F238E27FC236}">
                <a16:creationId xmlns:a16="http://schemas.microsoft.com/office/drawing/2014/main" id="{92F68855-12D0-4C1D-824D-837EB1F9A5B2}"/>
              </a:ext>
            </a:extLst>
          </p:cNvPr>
          <p:cNvGrpSpPr/>
          <p:nvPr/>
        </p:nvGrpSpPr>
        <p:grpSpPr>
          <a:xfrm>
            <a:off x="6355507" y="629800"/>
            <a:ext cx="3811749" cy="1437566"/>
            <a:chOff x="395534" y="3496541"/>
            <a:chExt cx="3972999" cy="1989465"/>
          </a:xfrm>
          <a:noFill/>
        </p:grpSpPr>
        <p:sp>
          <p:nvSpPr>
            <p:cNvPr id="44" name="TextBox 6">
              <a:extLst>
                <a:ext uri="{FF2B5EF4-FFF2-40B4-BE49-F238E27FC236}">
                  <a16:creationId xmlns:a16="http://schemas.microsoft.com/office/drawing/2014/main" id="{FD73CB51-7FAD-4E7B-9908-D586A939DFC3}"/>
                </a:ext>
              </a:extLst>
            </p:cNvPr>
            <p:cNvSpPr txBox="1"/>
            <p:nvPr/>
          </p:nvSpPr>
          <p:spPr>
            <a:xfrm>
              <a:off x="395534" y="3496541"/>
              <a:ext cx="3972999" cy="468529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6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5" name="TextBox 7">
              <a:extLst>
                <a:ext uri="{FF2B5EF4-FFF2-40B4-BE49-F238E27FC236}">
                  <a16:creationId xmlns:a16="http://schemas.microsoft.com/office/drawing/2014/main" id="{8BBFD870-254B-4D87-B6FF-8164A9153BF4}"/>
                </a:ext>
              </a:extLst>
            </p:cNvPr>
            <p:cNvSpPr txBox="1"/>
            <p:nvPr/>
          </p:nvSpPr>
          <p:spPr>
            <a:xfrm>
              <a:off x="395536" y="3995231"/>
              <a:ext cx="3972997" cy="149077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</p:grpSp>
      <p:pic>
        <p:nvPicPr>
          <p:cNvPr id="46" name="Imagen 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97" y="1909752"/>
            <a:ext cx="4237178" cy="4876548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7009" y="990148"/>
            <a:ext cx="1388312" cy="1181216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927" y="3732634"/>
            <a:ext cx="807931" cy="687411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7009" y="5446689"/>
            <a:ext cx="1388312" cy="1181216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522749" y="3673544"/>
            <a:ext cx="924726" cy="786783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1762" y="3177990"/>
            <a:ext cx="1278805" cy="108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5848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Freeform 2684">
            <a:extLst>
              <a:ext uri="{FF2B5EF4-FFF2-40B4-BE49-F238E27FC236}">
                <a16:creationId xmlns:a16="http://schemas.microsoft.com/office/drawing/2014/main" id="{D2E32E58-89FA-481D-8272-D97B75A26686}"/>
              </a:ext>
            </a:extLst>
          </p:cNvPr>
          <p:cNvSpPr>
            <a:spLocks/>
          </p:cNvSpPr>
          <p:nvPr/>
        </p:nvSpPr>
        <p:spPr bwMode="auto">
          <a:xfrm>
            <a:off x="10383811" y="5850670"/>
            <a:ext cx="586745" cy="895559"/>
          </a:xfrm>
          <a:custGeom>
            <a:avLst/>
            <a:gdLst>
              <a:gd name="T0" fmla="*/ 64 w 76"/>
              <a:gd name="T1" fmla="*/ 116 h 116"/>
              <a:gd name="T2" fmla="*/ 76 w 76"/>
              <a:gd name="T3" fmla="*/ 109 h 116"/>
              <a:gd name="T4" fmla="*/ 12 w 76"/>
              <a:gd name="T5" fmla="*/ 0 h 116"/>
              <a:gd name="T6" fmla="*/ 0 w 76"/>
              <a:gd name="T7" fmla="*/ 8 h 116"/>
              <a:gd name="T8" fmla="*/ 64 w 76"/>
              <a:gd name="T9" fmla="*/ 116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6" h="116">
                <a:moveTo>
                  <a:pt x="64" y="116"/>
                </a:moveTo>
                <a:lnTo>
                  <a:pt x="76" y="109"/>
                </a:lnTo>
                <a:lnTo>
                  <a:pt x="12" y="0"/>
                </a:lnTo>
                <a:lnTo>
                  <a:pt x="0" y="8"/>
                </a:lnTo>
                <a:lnTo>
                  <a:pt x="64" y="116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" name="Rectangle 2697">
            <a:extLst>
              <a:ext uri="{FF2B5EF4-FFF2-40B4-BE49-F238E27FC236}">
                <a16:creationId xmlns:a16="http://schemas.microsoft.com/office/drawing/2014/main" id="{C4651CDF-5F12-452D-BA84-EB5BBD28F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204" y="2397348"/>
            <a:ext cx="2261176" cy="3728771"/>
          </a:xfrm>
          <a:prstGeom prst="rect">
            <a:avLst/>
          </a:prstGeom>
          <a:solidFill>
            <a:srgbClr val="FFD30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" name="Rectangle 2698">
            <a:extLst>
              <a:ext uri="{FF2B5EF4-FFF2-40B4-BE49-F238E27FC236}">
                <a16:creationId xmlns:a16="http://schemas.microsoft.com/office/drawing/2014/main" id="{5684148A-7C11-4C01-8680-BAE8ABC001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204" y="2397348"/>
            <a:ext cx="2261176" cy="3728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" name="Rectangle 2699">
            <a:extLst>
              <a:ext uri="{FF2B5EF4-FFF2-40B4-BE49-F238E27FC236}">
                <a16:creationId xmlns:a16="http://schemas.microsoft.com/office/drawing/2014/main" id="{C6C13376-1088-4EEB-855E-EC2DC56D2F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284" y="2397348"/>
            <a:ext cx="2261176" cy="3728771"/>
          </a:xfrm>
          <a:prstGeom prst="rect">
            <a:avLst/>
          </a:prstGeom>
          <a:solidFill>
            <a:srgbClr val="FFD30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" name="Rectangle 2700">
            <a:extLst>
              <a:ext uri="{FF2B5EF4-FFF2-40B4-BE49-F238E27FC236}">
                <a16:creationId xmlns:a16="http://schemas.microsoft.com/office/drawing/2014/main" id="{D9E29AAB-BF08-43ED-AC2E-DF2271FE09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284" y="2397348"/>
            <a:ext cx="2261176" cy="3728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" name="Rectangle 2886">
            <a:extLst>
              <a:ext uri="{FF2B5EF4-FFF2-40B4-BE49-F238E27FC236}">
                <a16:creationId xmlns:a16="http://schemas.microsoft.com/office/drawing/2014/main" id="{73149E8D-FECF-4B3A-A078-F4E50B6998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9159" y="1369142"/>
            <a:ext cx="5288318" cy="102541"/>
          </a:xfrm>
          <a:prstGeom prst="rect">
            <a:avLst/>
          </a:prstGeom>
          <a:solidFill>
            <a:srgbClr val="C8151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" name="TextBox 41">
            <a:extLst>
              <a:ext uri="{FF2B5EF4-FFF2-40B4-BE49-F238E27FC236}">
                <a16:creationId xmlns:a16="http://schemas.microsoft.com/office/drawing/2014/main" id="{D76C2780-F8F9-4097-A700-FE607BA2FD3C}"/>
              </a:ext>
            </a:extLst>
          </p:cNvPr>
          <p:cNvSpPr txBox="1"/>
          <p:nvPr/>
        </p:nvSpPr>
        <p:spPr>
          <a:xfrm>
            <a:off x="923508" y="2544537"/>
            <a:ext cx="195730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</a:t>
            </a:r>
          </a:p>
        </p:txBody>
      </p:sp>
      <p:sp>
        <p:nvSpPr>
          <p:cNvPr id="11" name="TextBox 41">
            <a:extLst>
              <a:ext uri="{FF2B5EF4-FFF2-40B4-BE49-F238E27FC236}">
                <a16:creationId xmlns:a16="http://schemas.microsoft.com/office/drawing/2014/main" id="{34CCAC7B-DBA2-486D-BE94-B377E39FCF8D}"/>
              </a:ext>
            </a:extLst>
          </p:cNvPr>
          <p:cNvSpPr txBox="1"/>
          <p:nvPr/>
        </p:nvSpPr>
        <p:spPr>
          <a:xfrm>
            <a:off x="3466219" y="2558919"/>
            <a:ext cx="195730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dirty="0"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0933" y="1324494"/>
            <a:ext cx="3656250" cy="4927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4252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ipse 2"/>
          <p:cNvSpPr/>
          <p:nvPr/>
        </p:nvSpPr>
        <p:spPr>
          <a:xfrm>
            <a:off x="7895200" y="6279834"/>
            <a:ext cx="2844800" cy="362124"/>
          </a:xfrm>
          <a:prstGeom prst="ellipse">
            <a:avLst/>
          </a:pr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4191FCB-4EE4-49DD-8DAE-E5932C4AFCD9}"/>
              </a:ext>
            </a:extLst>
          </p:cNvPr>
          <p:cNvSpPr txBox="1"/>
          <p:nvPr/>
        </p:nvSpPr>
        <p:spPr>
          <a:xfrm>
            <a:off x="773714" y="1482275"/>
            <a:ext cx="63063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Easy to change colors, photos and Text. You can simply impress your audience and add a unique zing and appeal to your Presentations. Get a modern PowerPoint  Presentation that is beautifully designed. 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</a:t>
            </a:r>
          </a:p>
        </p:txBody>
      </p:sp>
      <p:grpSp>
        <p:nvGrpSpPr>
          <p:cNvPr id="43" name="그룹 2">
            <a:extLst>
              <a:ext uri="{FF2B5EF4-FFF2-40B4-BE49-F238E27FC236}">
                <a16:creationId xmlns:a16="http://schemas.microsoft.com/office/drawing/2014/main" id="{464FE394-0B1D-4E2D-88A3-C0EAFF5D4487}"/>
              </a:ext>
            </a:extLst>
          </p:cNvPr>
          <p:cNvGrpSpPr/>
          <p:nvPr/>
        </p:nvGrpSpPr>
        <p:grpSpPr>
          <a:xfrm>
            <a:off x="2835212" y="4479192"/>
            <a:ext cx="1893253" cy="1502077"/>
            <a:chOff x="4986771" y="4655451"/>
            <a:chExt cx="1996552" cy="150207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C5D5FD3-79F9-426E-A135-5CA948A6404A}"/>
                </a:ext>
              </a:extLst>
            </p:cNvPr>
            <p:cNvSpPr txBox="1"/>
            <p:nvPr/>
          </p:nvSpPr>
          <p:spPr>
            <a:xfrm>
              <a:off x="4986771" y="4655451"/>
              <a:ext cx="1996552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DF82613-3BCD-40C1-9011-DC8E0BD568B7}"/>
                </a:ext>
              </a:extLst>
            </p:cNvPr>
            <p:cNvSpPr txBox="1"/>
            <p:nvPr/>
          </p:nvSpPr>
          <p:spPr>
            <a:xfrm>
              <a:off x="4986771" y="4957199"/>
              <a:ext cx="198929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7" name="그룹 23">
            <a:extLst>
              <a:ext uri="{FF2B5EF4-FFF2-40B4-BE49-F238E27FC236}">
                <a16:creationId xmlns:a16="http://schemas.microsoft.com/office/drawing/2014/main" id="{C35CAF1A-DA85-4892-89C5-596106F5E27E}"/>
              </a:ext>
            </a:extLst>
          </p:cNvPr>
          <p:cNvGrpSpPr/>
          <p:nvPr/>
        </p:nvGrpSpPr>
        <p:grpSpPr>
          <a:xfrm>
            <a:off x="732421" y="4479192"/>
            <a:ext cx="1893253" cy="1502077"/>
            <a:chOff x="3059832" y="4655451"/>
            <a:chExt cx="1996552" cy="1502077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CB7C619-7DF5-4B8E-919A-9FFD39935425}"/>
                </a:ext>
              </a:extLst>
            </p:cNvPr>
            <p:cNvSpPr txBox="1"/>
            <p:nvPr/>
          </p:nvSpPr>
          <p:spPr>
            <a:xfrm>
              <a:off x="3059832" y="4655451"/>
              <a:ext cx="1996552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BDBC3E1-EBC5-4C95-A99C-8BE3AFEF57B1}"/>
                </a:ext>
              </a:extLst>
            </p:cNvPr>
            <p:cNvSpPr txBox="1"/>
            <p:nvPr/>
          </p:nvSpPr>
          <p:spPr>
            <a:xfrm>
              <a:off x="3059832" y="4957199"/>
              <a:ext cx="198929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1" name="그룹 1">
            <a:extLst>
              <a:ext uri="{FF2B5EF4-FFF2-40B4-BE49-F238E27FC236}">
                <a16:creationId xmlns:a16="http://schemas.microsoft.com/office/drawing/2014/main" id="{49D6960D-13E7-4ED8-8E0F-DF9180A35AA0}"/>
              </a:ext>
            </a:extLst>
          </p:cNvPr>
          <p:cNvGrpSpPr/>
          <p:nvPr/>
        </p:nvGrpSpPr>
        <p:grpSpPr>
          <a:xfrm>
            <a:off x="4938001" y="4479192"/>
            <a:ext cx="1893253" cy="1502077"/>
            <a:chOff x="6913710" y="4655451"/>
            <a:chExt cx="1996552" cy="1502077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ABE303E-776B-4DF9-ADD1-335F57263558}"/>
                </a:ext>
              </a:extLst>
            </p:cNvPr>
            <p:cNvSpPr txBox="1"/>
            <p:nvPr/>
          </p:nvSpPr>
          <p:spPr>
            <a:xfrm>
              <a:off x="6913710" y="4655451"/>
              <a:ext cx="1996552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EF7FB21-4D3B-46C2-9C18-CE509A9126F1}"/>
                </a:ext>
              </a:extLst>
            </p:cNvPr>
            <p:cNvSpPr txBox="1"/>
            <p:nvPr/>
          </p:nvSpPr>
          <p:spPr>
            <a:xfrm>
              <a:off x="6913710" y="4957199"/>
              <a:ext cx="198929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58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Infographic Style</a:t>
            </a:r>
          </a:p>
        </p:txBody>
      </p:sp>
      <p:sp>
        <p:nvSpPr>
          <p:cNvPr id="60" name="Freeform 49"/>
          <p:cNvSpPr>
            <a:spLocks/>
          </p:cNvSpPr>
          <p:nvPr/>
        </p:nvSpPr>
        <p:spPr bwMode="auto">
          <a:xfrm>
            <a:off x="6270653" y="2237272"/>
            <a:ext cx="731251" cy="1859362"/>
          </a:xfrm>
          <a:custGeom>
            <a:avLst/>
            <a:gdLst>
              <a:gd name="T0" fmla="*/ 2 w 15"/>
              <a:gd name="T1" fmla="*/ 24 h 24"/>
              <a:gd name="T2" fmla="*/ 0 w 15"/>
              <a:gd name="T3" fmla="*/ 23 h 24"/>
              <a:gd name="T4" fmla="*/ 13 w 15"/>
              <a:gd name="T5" fmla="*/ 0 h 24"/>
              <a:gd name="T6" fmla="*/ 15 w 15"/>
              <a:gd name="T7" fmla="*/ 2 h 24"/>
              <a:gd name="T8" fmla="*/ 2 w 15"/>
              <a:gd name="T9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24">
                <a:moveTo>
                  <a:pt x="2" y="24"/>
                </a:moveTo>
                <a:lnTo>
                  <a:pt x="0" y="23"/>
                </a:lnTo>
                <a:lnTo>
                  <a:pt x="13" y="0"/>
                </a:lnTo>
                <a:lnTo>
                  <a:pt x="15" y="2"/>
                </a:lnTo>
                <a:lnTo>
                  <a:pt x="2" y="2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1" name="Freeform 50"/>
          <p:cNvSpPr>
            <a:spLocks/>
          </p:cNvSpPr>
          <p:nvPr/>
        </p:nvSpPr>
        <p:spPr bwMode="auto">
          <a:xfrm>
            <a:off x="6273827" y="2240447"/>
            <a:ext cx="779985" cy="1859362"/>
          </a:xfrm>
          <a:custGeom>
            <a:avLst/>
            <a:gdLst>
              <a:gd name="T0" fmla="*/ 3 w 16"/>
              <a:gd name="T1" fmla="*/ 24 h 24"/>
              <a:gd name="T2" fmla="*/ 0 w 16"/>
              <a:gd name="T3" fmla="*/ 22 h 24"/>
              <a:gd name="T4" fmla="*/ 13 w 16"/>
              <a:gd name="T5" fmla="*/ 0 h 24"/>
              <a:gd name="T6" fmla="*/ 16 w 16"/>
              <a:gd name="T7" fmla="*/ 1 h 24"/>
              <a:gd name="T8" fmla="*/ 3 w 16"/>
              <a:gd name="T9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24">
                <a:moveTo>
                  <a:pt x="3" y="24"/>
                </a:moveTo>
                <a:lnTo>
                  <a:pt x="0" y="22"/>
                </a:lnTo>
                <a:lnTo>
                  <a:pt x="13" y="0"/>
                </a:lnTo>
                <a:lnTo>
                  <a:pt x="16" y="1"/>
                </a:lnTo>
                <a:lnTo>
                  <a:pt x="3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2" name="Freeform 51"/>
          <p:cNvSpPr>
            <a:spLocks/>
          </p:cNvSpPr>
          <p:nvPr/>
        </p:nvSpPr>
        <p:spPr bwMode="auto">
          <a:xfrm>
            <a:off x="6273827" y="2240447"/>
            <a:ext cx="779985" cy="1859362"/>
          </a:xfrm>
          <a:custGeom>
            <a:avLst/>
            <a:gdLst>
              <a:gd name="T0" fmla="*/ 3 w 16"/>
              <a:gd name="T1" fmla="*/ 24 h 24"/>
              <a:gd name="T2" fmla="*/ 0 w 16"/>
              <a:gd name="T3" fmla="*/ 22 h 24"/>
              <a:gd name="T4" fmla="*/ 13 w 16"/>
              <a:gd name="T5" fmla="*/ 0 h 24"/>
              <a:gd name="T6" fmla="*/ 16 w 16"/>
              <a:gd name="T7" fmla="*/ 1 h 24"/>
              <a:gd name="T8" fmla="*/ 3 w 16"/>
              <a:gd name="T9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24">
                <a:moveTo>
                  <a:pt x="3" y="24"/>
                </a:moveTo>
                <a:lnTo>
                  <a:pt x="0" y="22"/>
                </a:lnTo>
                <a:lnTo>
                  <a:pt x="13" y="0"/>
                </a:lnTo>
                <a:lnTo>
                  <a:pt x="16" y="1"/>
                </a:lnTo>
                <a:lnTo>
                  <a:pt x="3" y="2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4" name="Freeform 53"/>
          <p:cNvSpPr>
            <a:spLocks/>
          </p:cNvSpPr>
          <p:nvPr/>
        </p:nvSpPr>
        <p:spPr bwMode="auto">
          <a:xfrm>
            <a:off x="6278590" y="2242035"/>
            <a:ext cx="779985" cy="1859362"/>
          </a:xfrm>
          <a:custGeom>
            <a:avLst/>
            <a:gdLst>
              <a:gd name="T0" fmla="*/ 2 w 16"/>
              <a:gd name="T1" fmla="*/ 24 h 24"/>
              <a:gd name="T2" fmla="*/ 0 w 16"/>
              <a:gd name="T3" fmla="*/ 23 h 24"/>
              <a:gd name="T4" fmla="*/ 13 w 16"/>
              <a:gd name="T5" fmla="*/ 0 h 24"/>
              <a:gd name="T6" fmla="*/ 16 w 16"/>
              <a:gd name="T7" fmla="*/ 2 h 24"/>
              <a:gd name="T8" fmla="*/ 2 w 16"/>
              <a:gd name="T9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24">
                <a:moveTo>
                  <a:pt x="2" y="24"/>
                </a:moveTo>
                <a:lnTo>
                  <a:pt x="0" y="23"/>
                </a:lnTo>
                <a:lnTo>
                  <a:pt x="13" y="0"/>
                </a:lnTo>
                <a:lnTo>
                  <a:pt x="16" y="2"/>
                </a:lnTo>
                <a:lnTo>
                  <a:pt x="2" y="2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6" name="Freeform 55"/>
          <p:cNvSpPr>
            <a:spLocks/>
          </p:cNvSpPr>
          <p:nvPr/>
        </p:nvSpPr>
        <p:spPr bwMode="auto">
          <a:xfrm>
            <a:off x="6297641" y="2238860"/>
            <a:ext cx="731251" cy="1859362"/>
          </a:xfrm>
          <a:custGeom>
            <a:avLst/>
            <a:gdLst>
              <a:gd name="T0" fmla="*/ 13 w 15"/>
              <a:gd name="T1" fmla="*/ 24 h 24"/>
              <a:gd name="T2" fmla="*/ 15 w 15"/>
              <a:gd name="T3" fmla="*/ 22 h 24"/>
              <a:gd name="T4" fmla="*/ 2 w 15"/>
              <a:gd name="T5" fmla="*/ 0 h 24"/>
              <a:gd name="T6" fmla="*/ 0 w 15"/>
              <a:gd name="T7" fmla="*/ 1 h 24"/>
              <a:gd name="T8" fmla="*/ 13 w 15"/>
              <a:gd name="T9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24">
                <a:moveTo>
                  <a:pt x="13" y="24"/>
                </a:moveTo>
                <a:lnTo>
                  <a:pt x="15" y="22"/>
                </a:lnTo>
                <a:lnTo>
                  <a:pt x="2" y="0"/>
                </a:lnTo>
                <a:lnTo>
                  <a:pt x="0" y="1"/>
                </a:lnTo>
                <a:lnTo>
                  <a:pt x="13" y="2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8" name="Freeform 57"/>
          <p:cNvSpPr>
            <a:spLocks/>
          </p:cNvSpPr>
          <p:nvPr/>
        </p:nvSpPr>
        <p:spPr bwMode="auto">
          <a:xfrm>
            <a:off x="6292877" y="2240447"/>
            <a:ext cx="779985" cy="1859362"/>
          </a:xfrm>
          <a:custGeom>
            <a:avLst/>
            <a:gdLst>
              <a:gd name="T0" fmla="*/ 13 w 16"/>
              <a:gd name="T1" fmla="*/ 24 h 24"/>
              <a:gd name="T2" fmla="*/ 16 w 16"/>
              <a:gd name="T3" fmla="*/ 23 h 24"/>
              <a:gd name="T4" fmla="*/ 3 w 16"/>
              <a:gd name="T5" fmla="*/ 0 h 24"/>
              <a:gd name="T6" fmla="*/ 0 w 16"/>
              <a:gd name="T7" fmla="*/ 2 h 24"/>
              <a:gd name="T8" fmla="*/ 13 w 16"/>
              <a:gd name="T9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24">
                <a:moveTo>
                  <a:pt x="13" y="24"/>
                </a:moveTo>
                <a:lnTo>
                  <a:pt x="16" y="23"/>
                </a:lnTo>
                <a:lnTo>
                  <a:pt x="3" y="0"/>
                </a:lnTo>
                <a:lnTo>
                  <a:pt x="0" y="2"/>
                </a:lnTo>
                <a:lnTo>
                  <a:pt x="13" y="2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0" name="Freeform 59"/>
          <p:cNvSpPr>
            <a:spLocks/>
          </p:cNvSpPr>
          <p:nvPr/>
        </p:nvSpPr>
        <p:spPr bwMode="auto">
          <a:xfrm>
            <a:off x="6288115" y="2243622"/>
            <a:ext cx="779985" cy="1859362"/>
          </a:xfrm>
          <a:custGeom>
            <a:avLst/>
            <a:gdLst>
              <a:gd name="T0" fmla="*/ 14 w 16"/>
              <a:gd name="T1" fmla="*/ 24 h 24"/>
              <a:gd name="T2" fmla="*/ 16 w 16"/>
              <a:gd name="T3" fmla="*/ 22 h 24"/>
              <a:gd name="T4" fmla="*/ 3 w 16"/>
              <a:gd name="T5" fmla="*/ 0 h 24"/>
              <a:gd name="T6" fmla="*/ 0 w 16"/>
              <a:gd name="T7" fmla="*/ 1 h 24"/>
              <a:gd name="T8" fmla="*/ 14 w 16"/>
              <a:gd name="T9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24">
                <a:moveTo>
                  <a:pt x="14" y="24"/>
                </a:moveTo>
                <a:lnTo>
                  <a:pt x="16" y="22"/>
                </a:lnTo>
                <a:lnTo>
                  <a:pt x="3" y="0"/>
                </a:lnTo>
                <a:lnTo>
                  <a:pt x="0" y="1"/>
                </a:lnTo>
                <a:lnTo>
                  <a:pt x="14" y="2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9827" y="1472554"/>
            <a:ext cx="2915547" cy="502680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6856" y="3544501"/>
            <a:ext cx="877500" cy="810000"/>
          </a:xfrm>
          <a:prstGeom prst="rect">
            <a:avLst/>
          </a:prstGeom>
        </p:spPr>
      </p:pic>
      <p:pic>
        <p:nvPicPr>
          <p:cNvPr id="81" name="Imagen 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15" y="3603770"/>
            <a:ext cx="877500" cy="810000"/>
          </a:xfrm>
          <a:prstGeom prst="rect">
            <a:avLst/>
          </a:prstGeom>
        </p:spPr>
      </p:pic>
      <p:pic>
        <p:nvPicPr>
          <p:cNvPr id="82" name="Imagen 8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2730" y="3576566"/>
            <a:ext cx="877500" cy="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33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D223E769-0778-4C4B-AC14-1BC9E2ADDFDE}"/>
              </a:ext>
            </a:extLst>
          </p:cNvPr>
          <p:cNvSpPr/>
          <p:nvPr/>
        </p:nvSpPr>
        <p:spPr>
          <a:xfrm>
            <a:off x="651022" y="2901552"/>
            <a:ext cx="278284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Get a modern PowerPoint  Presentation that is beautifully designed.  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9733922-09D0-4947-A22F-827D7C734182}"/>
              </a:ext>
            </a:extLst>
          </p:cNvPr>
          <p:cNvSpPr/>
          <p:nvPr/>
        </p:nvSpPr>
        <p:spPr>
          <a:xfrm>
            <a:off x="651022" y="466703"/>
            <a:ext cx="299640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600" b="1" dirty="0">
                <a:solidFill>
                  <a:srgbClr val="5D6268"/>
                </a:solidFill>
              </a:rPr>
              <a:t>Simple </a:t>
            </a:r>
            <a:r>
              <a:rPr lang="en-US" altLang="ko-KR" sz="3600" b="1" dirty="0">
                <a:solidFill>
                  <a:srgbClr val="FFD302"/>
                </a:solidFill>
              </a:rPr>
              <a:t>Portfolio</a:t>
            </a:r>
            <a:r>
              <a:rPr lang="en-US" altLang="ko-KR" sz="3600" b="1" dirty="0">
                <a:solidFill>
                  <a:schemeClr val="accent2"/>
                </a:solidFill>
              </a:rPr>
              <a:t> </a:t>
            </a:r>
            <a:r>
              <a:rPr lang="en-US" altLang="ko-KR" sz="3600" b="1" dirty="0">
                <a:solidFill>
                  <a:srgbClr val="5D6268"/>
                </a:solidFill>
              </a:rPr>
              <a:t>Presentation Designed</a:t>
            </a:r>
            <a:endParaRPr lang="ko-KR" altLang="en-US" sz="36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172D32C-9036-4FEC-AC8F-BAD42E3307F5}"/>
              </a:ext>
            </a:extLst>
          </p:cNvPr>
          <p:cNvSpPr/>
          <p:nvPr/>
        </p:nvSpPr>
        <p:spPr>
          <a:xfrm>
            <a:off x="4941203" y="4330908"/>
            <a:ext cx="30418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Simple Portfolio Presentation 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939B2C4E-5E6E-4C15-9A3F-9E84FF72DEB1}"/>
              </a:ext>
            </a:extLst>
          </p:cNvPr>
          <p:cNvSpPr/>
          <p:nvPr/>
        </p:nvSpPr>
        <p:spPr>
          <a:xfrm>
            <a:off x="4941203" y="5411028"/>
            <a:ext cx="63526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Easy to change colors, photos and Text. 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62EFE2B-7A81-4AE1-9662-5682C7416783}"/>
              </a:ext>
            </a:extLst>
          </p:cNvPr>
          <p:cNvSpPr/>
          <p:nvPr/>
        </p:nvSpPr>
        <p:spPr>
          <a:xfrm>
            <a:off x="4941202" y="5993863"/>
            <a:ext cx="66444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Marcador de posición de imagen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94" b="15494"/>
          <a:stretch>
            <a:fillRect/>
          </a:stretch>
        </p:blipFill>
        <p:spPr/>
      </p:pic>
      <p:pic>
        <p:nvPicPr>
          <p:cNvPr id="10" name="Marcador de posición de imagen 9"/>
          <p:cNvPicPr>
            <a:picLocks noGrp="1" noChangeAspect="1"/>
          </p:cNvPicPr>
          <p:nvPr>
            <p:ph type="pic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2" r="1179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780338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Infographic Style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956550" y="1702976"/>
            <a:ext cx="2484476" cy="2252938"/>
            <a:chOff x="4862520" y="4352047"/>
            <a:chExt cx="2484476" cy="2252938"/>
          </a:xfrm>
        </p:grpSpPr>
        <p:grpSp>
          <p:nvGrpSpPr>
            <p:cNvPr id="64" name="Group 27">
              <a:extLst>
                <a:ext uri="{FF2B5EF4-FFF2-40B4-BE49-F238E27FC236}">
                  <a16:creationId xmlns:a16="http://schemas.microsoft.com/office/drawing/2014/main" id="{75284B7D-402C-491D-B1BE-F2A7997A56BC}"/>
                </a:ext>
              </a:extLst>
            </p:cNvPr>
            <p:cNvGrpSpPr/>
            <p:nvPr/>
          </p:nvGrpSpPr>
          <p:grpSpPr>
            <a:xfrm>
              <a:off x="4862520" y="5312322"/>
              <a:ext cx="2484476" cy="1292663"/>
              <a:chOff x="6210997" y="1433695"/>
              <a:chExt cx="1457348" cy="919631"/>
            </a:xfrm>
          </p:grpSpPr>
          <p:sp>
            <p:nvSpPr>
              <p:cNvPr id="65" name="TextBox 28">
                <a:extLst>
                  <a:ext uri="{FF2B5EF4-FFF2-40B4-BE49-F238E27FC236}">
                    <a16:creationId xmlns:a16="http://schemas.microsoft.com/office/drawing/2014/main" id="{54DCA375-264E-4D3D-A449-74A0DF7C5ACC}"/>
                  </a:ext>
                </a:extLst>
              </p:cNvPr>
              <p:cNvSpPr txBox="1"/>
              <p:nvPr/>
            </p:nvSpPr>
            <p:spPr>
              <a:xfrm>
                <a:off x="6210999" y="1433695"/>
                <a:ext cx="1457346" cy="197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Your Text  Here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66" name="TextBox 29">
                <a:extLst>
                  <a:ext uri="{FF2B5EF4-FFF2-40B4-BE49-F238E27FC236}">
                    <a16:creationId xmlns:a16="http://schemas.microsoft.com/office/drawing/2014/main" id="{96382794-C958-4265-ACE0-3B6AEB281299}"/>
                  </a:ext>
                </a:extLst>
              </p:cNvPr>
              <p:cNvSpPr txBox="1"/>
              <p:nvPr/>
            </p:nvSpPr>
            <p:spPr>
              <a:xfrm>
                <a:off x="6210997" y="1630759"/>
                <a:ext cx="1457346" cy="7225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Presentations. Easy to change colors, photos and Text. 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pic>
          <p:nvPicPr>
            <p:cNvPr id="67" name="Imagen 6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16631" y="4352047"/>
              <a:ext cx="776250" cy="765000"/>
            </a:xfrm>
            <a:prstGeom prst="rect">
              <a:avLst/>
            </a:prstGeom>
          </p:spPr>
        </p:pic>
      </p:grpSp>
      <p:grpSp>
        <p:nvGrpSpPr>
          <p:cNvPr id="68" name="Grupo 67"/>
          <p:cNvGrpSpPr/>
          <p:nvPr/>
        </p:nvGrpSpPr>
        <p:grpSpPr>
          <a:xfrm>
            <a:off x="1001964" y="4161329"/>
            <a:ext cx="2484476" cy="2252938"/>
            <a:chOff x="4862520" y="4352047"/>
            <a:chExt cx="2484476" cy="2252938"/>
          </a:xfrm>
        </p:grpSpPr>
        <p:grpSp>
          <p:nvGrpSpPr>
            <p:cNvPr id="69" name="Group 27">
              <a:extLst>
                <a:ext uri="{FF2B5EF4-FFF2-40B4-BE49-F238E27FC236}">
                  <a16:creationId xmlns:a16="http://schemas.microsoft.com/office/drawing/2014/main" id="{75284B7D-402C-491D-B1BE-F2A7997A56BC}"/>
                </a:ext>
              </a:extLst>
            </p:cNvPr>
            <p:cNvGrpSpPr/>
            <p:nvPr/>
          </p:nvGrpSpPr>
          <p:grpSpPr>
            <a:xfrm>
              <a:off x="4862520" y="5312322"/>
              <a:ext cx="2484476" cy="1292663"/>
              <a:chOff x="6210997" y="1433695"/>
              <a:chExt cx="1457348" cy="919631"/>
            </a:xfrm>
          </p:grpSpPr>
          <p:sp>
            <p:nvSpPr>
              <p:cNvPr id="71" name="TextBox 28">
                <a:extLst>
                  <a:ext uri="{FF2B5EF4-FFF2-40B4-BE49-F238E27FC236}">
                    <a16:creationId xmlns:a16="http://schemas.microsoft.com/office/drawing/2014/main" id="{54DCA375-264E-4D3D-A449-74A0DF7C5ACC}"/>
                  </a:ext>
                </a:extLst>
              </p:cNvPr>
              <p:cNvSpPr txBox="1"/>
              <p:nvPr/>
            </p:nvSpPr>
            <p:spPr>
              <a:xfrm>
                <a:off x="6210999" y="1433695"/>
                <a:ext cx="1457346" cy="197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Your Text  Here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72" name="TextBox 29">
                <a:extLst>
                  <a:ext uri="{FF2B5EF4-FFF2-40B4-BE49-F238E27FC236}">
                    <a16:creationId xmlns:a16="http://schemas.microsoft.com/office/drawing/2014/main" id="{96382794-C958-4265-ACE0-3B6AEB281299}"/>
                  </a:ext>
                </a:extLst>
              </p:cNvPr>
              <p:cNvSpPr txBox="1"/>
              <p:nvPr/>
            </p:nvSpPr>
            <p:spPr>
              <a:xfrm>
                <a:off x="6210997" y="1630759"/>
                <a:ext cx="1457346" cy="7225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Presentations. Easy to change colors, photos and Text. 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pic>
          <p:nvPicPr>
            <p:cNvPr id="70" name="Imagen 6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16631" y="4352047"/>
              <a:ext cx="776250" cy="765000"/>
            </a:xfrm>
            <a:prstGeom prst="rect">
              <a:avLst/>
            </a:prstGeom>
          </p:spPr>
        </p:pic>
      </p:grpSp>
      <p:grpSp>
        <p:nvGrpSpPr>
          <p:cNvPr id="73" name="Grupo 72"/>
          <p:cNvGrpSpPr/>
          <p:nvPr/>
        </p:nvGrpSpPr>
        <p:grpSpPr>
          <a:xfrm>
            <a:off x="9007446" y="1675282"/>
            <a:ext cx="2484476" cy="2252938"/>
            <a:chOff x="4862520" y="4352047"/>
            <a:chExt cx="2484476" cy="2252938"/>
          </a:xfrm>
        </p:grpSpPr>
        <p:grpSp>
          <p:nvGrpSpPr>
            <p:cNvPr id="74" name="Group 27">
              <a:extLst>
                <a:ext uri="{FF2B5EF4-FFF2-40B4-BE49-F238E27FC236}">
                  <a16:creationId xmlns:a16="http://schemas.microsoft.com/office/drawing/2014/main" id="{75284B7D-402C-491D-B1BE-F2A7997A56BC}"/>
                </a:ext>
              </a:extLst>
            </p:cNvPr>
            <p:cNvGrpSpPr/>
            <p:nvPr/>
          </p:nvGrpSpPr>
          <p:grpSpPr>
            <a:xfrm>
              <a:off x="4862520" y="5312322"/>
              <a:ext cx="2484476" cy="1292663"/>
              <a:chOff x="6210997" y="1433695"/>
              <a:chExt cx="1457348" cy="919631"/>
            </a:xfrm>
          </p:grpSpPr>
          <p:sp>
            <p:nvSpPr>
              <p:cNvPr id="76" name="TextBox 28">
                <a:extLst>
                  <a:ext uri="{FF2B5EF4-FFF2-40B4-BE49-F238E27FC236}">
                    <a16:creationId xmlns:a16="http://schemas.microsoft.com/office/drawing/2014/main" id="{54DCA375-264E-4D3D-A449-74A0DF7C5ACC}"/>
                  </a:ext>
                </a:extLst>
              </p:cNvPr>
              <p:cNvSpPr txBox="1"/>
              <p:nvPr/>
            </p:nvSpPr>
            <p:spPr>
              <a:xfrm>
                <a:off x="6210999" y="1433695"/>
                <a:ext cx="1457346" cy="197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Your Text  Here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77" name="TextBox 29">
                <a:extLst>
                  <a:ext uri="{FF2B5EF4-FFF2-40B4-BE49-F238E27FC236}">
                    <a16:creationId xmlns:a16="http://schemas.microsoft.com/office/drawing/2014/main" id="{96382794-C958-4265-ACE0-3B6AEB281299}"/>
                  </a:ext>
                </a:extLst>
              </p:cNvPr>
              <p:cNvSpPr txBox="1"/>
              <p:nvPr/>
            </p:nvSpPr>
            <p:spPr>
              <a:xfrm>
                <a:off x="6210997" y="1630759"/>
                <a:ext cx="1457346" cy="7225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Presentations. Easy to change colors, photos and Text. 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pic>
          <p:nvPicPr>
            <p:cNvPr id="75" name="Imagen 7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16631" y="4352047"/>
              <a:ext cx="776250" cy="765000"/>
            </a:xfrm>
            <a:prstGeom prst="rect">
              <a:avLst/>
            </a:prstGeom>
          </p:spPr>
        </p:pic>
      </p:grpSp>
      <p:grpSp>
        <p:nvGrpSpPr>
          <p:cNvPr id="78" name="Grupo 77"/>
          <p:cNvGrpSpPr/>
          <p:nvPr/>
        </p:nvGrpSpPr>
        <p:grpSpPr>
          <a:xfrm>
            <a:off x="9168652" y="4161329"/>
            <a:ext cx="2484476" cy="2252938"/>
            <a:chOff x="4862520" y="4352047"/>
            <a:chExt cx="2484476" cy="2252938"/>
          </a:xfrm>
        </p:grpSpPr>
        <p:grpSp>
          <p:nvGrpSpPr>
            <p:cNvPr id="79" name="Group 27">
              <a:extLst>
                <a:ext uri="{FF2B5EF4-FFF2-40B4-BE49-F238E27FC236}">
                  <a16:creationId xmlns:a16="http://schemas.microsoft.com/office/drawing/2014/main" id="{75284B7D-402C-491D-B1BE-F2A7997A56BC}"/>
                </a:ext>
              </a:extLst>
            </p:cNvPr>
            <p:cNvGrpSpPr/>
            <p:nvPr/>
          </p:nvGrpSpPr>
          <p:grpSpPr>
            <a:xfrm>
              <a:off x="4862520" y="5312322"/>
              <a:ext cx="2484476" cy="1292663"/>
              <a:chOff x="6210997" y="1433695"/>
              <a:chExt cx="1457348" cy="919631"/>
            </a:xfrm>
          </p:grpSpPr>
          <p:sp>
            <p:nvSpPr>
              <p:cNvPr id="81" name="TextBox 28">
                <a:extLst>
                  <a:ext uri="{FF2B5EF4-FFF2-40B4-BE49-F238E27FC236}">
                    <a16:creationId xmlns:a16="http://schemas.microsoft.com/office/drawing/2014/main" id="{54DCA375-264E-4D3D-A449-74A0DF7C5ACC}"/>
                  </a:ext>
                </a:extLst>
              </p:cNvPr>
              <p:cNvSpPr txBox="1"/>
              <p:nvPr/>
            </p:nvSpPr>
            <p:spPr>
              <a:xfrm>
                <a:off x="6210999" y="1433695"/>
                <a:ext cx="1457346" cy="197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Your Text  Here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82" name="TextBox 29">
                <a:extLst>
                  <a:ext uri="{FF2B5EF4-FFF2-40B4-BE49-F238E27FC236}">
                    <a16:creationId xmlns:a16="http://schemas.microsoft.com/office/drawing/2014/main" id="{96382794-C958-4265-ACE0-3B6AEB281299}"/>
                  </a:ext>
                </a:extLst>
              </p:cNvPr>
              <p:cNvSpPr txBox="1"/>
              <p:nvPr/>
            </p:nvSpPr>
            <p:spPr>
              <a:xfrm>
                <a:off x="6210997" y="1630759"/>
                <a:ext cx="1457346" cy="7225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Presentations. Easy to change colors, photos and Text. 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pic>
          <p:nvPicPr>
            <p:cNvPr id="80" name="Imagen 7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16631" y="4352047"/>
              <a:ext cx="776250" cy="765000"/>
            </a:xfrm>
            <a:prstGeom prst="rect">
              <a:avLst/>
            </a:prstGeom>
          </p:spPr>
        </p:pic>
      </p:grpSp>
      <p:sp>
        <p:nvSpPr>
          <p:cNvPr id="8" name="Freeform 5"/>
          <p:cNvSpPr>
            <a:spLocks/>
          </p:cNvSpPr>
          <p:nvPr/>
        </p:nvSpPr>
        <p:spPr bwMode="auto">
          <a:xfrm>
            <a:off x="5100638" y="2105025"/>
            <a:ext cx="800100" cy="2378075"/>
          </a:xfrm>
          <a:custGeom>
            <a:avLst/>
            <a:gdLst>
              <a:gd name="T0" fmla="*/ 6 w 404"/>
              <a:gd name="T1" fmla="*/ 0 h 1200"/>
              <a:gd name="T2" fmla="*/ 398 w 404"/>
              <a:gd name="T3" fmla="*/ 0 h 1200"/>
              <a:gd name="T4" fmla="*/ 404 w 404"/>
              <a:gd name="T5" fmla="*/ 22 h 1200"/>
              <a:gd name="T6" fmla="*/ 404 w 404"/>
              <a:gd name="T7" fmla="*/ 877 h 1200"/>
              <a:gd name="T8" fmla="*/ 402 w 404"/>
              <a:gd name="T9" fmla="*/ 883 h 1200"/>
              <a:gd name="T10" fmla="*/ 393 w 404"/>
              <a:gd name="T11" fmla="*/ 891 h 1200"/>
              <a:gd name="T12" fmla="*/ 379 w 404"/>
              <a:gd name="T13" fmla="*/ 901 h 1200"/>
              <a:gd name="T14" fmla="*/ 390 w 404"/>
              <a:gd name="T15" fmla="*/ 911 h 1200"/>
              <a:gd name="T16" fmla="*/ 394 w 404"/>
              <a:gd name="T17" fmla="*/ 917 h 1200"/>
              <a:gd name="T18" fmla="*/ 381 w 404"/>
              <a:gd name="T19" fmla="*/ 973 h 1200"/>
              <a:gd name="T20" fmla="*/ 353 w 404"/>
              <a:gd name="T21" fmla="*/ 1078 h 1200"/>
              <a:gd name="T22" fmla="*/ 335 w 404"/>
              <a:gd name="T23" fmla="*/ 1088 h 1200"/>
              <a:gd name="T24" fmla="*/ 334 w 404"/>
              <a:gd name="T25" fmla="*/ 1054 h 1200"/>
              <a:gd name="T26" fmla="*/ 336 w 404"/>
              <a:gd name="T27" fmla="*/ 954 h 1200"/>
              <a:gd name="T28" fmla="*/ 334 w 404"/>
              <a:gd name="T29" fmla="*/ 859 h 1200"/>
              <a:gd name="T30" fmla="*/ 334 w 404"/>
              <a:gd name="T31" fmla="*/ 740 h 1200"/>
              <a:gd name="T32" fmla="*/ 337 w 404"/>
              <a:gd name="T33" fmla="*/ 716 h 1200"/>
              <a:gd name="T34" fmla="*/ 337 w 404"/>
              <a:gd name="T35" fmla="*/ 382 h 1200"/>
              <a:gd name="T36" fmla="*/ 334 w 404"/>
              <a:gd name="T37" fmla="*/ 362 h 1200"/>
              <a:gd name="T38" fmla="*/ 334 w 404"/>
              <a:gd name="T39" fmla="*/ 320 h 1200"/>
              <a:gd name="T40" fmla="*/ 336 w 404"/>
              <a:gd name="T41" fmla="*/ 311 h 1200"/>
              <a:gd name="T42" fmla="*/ 362 w 404"/>
              <a:gd name="T43" fmla="*/ 227 h 1200"/>
              <a:gd name="T44" fmla="*/ 364 w 404"/>
              <a:gd name="T45" fmla="*/ 217 h 1200"/>
              <a:gd name="T46" fmla="*/ 354 w 404"/>
              <a:gd name="T47" fmla="*/ 236 h 1200"/>
              <a:gd name="T48" fmla="*/ 339 w 404"/>
              <a:gd name="T49" fmla="*/ 225 h 1200"/>
              <a:gd name="T50" fmla="*/ 321 w 404"/>
              <a:gd name="T51" fmla="*/ 209 h 1200"/>
              <a:gd name="T52" fmla="*/ 192 w 404"/>
              <a:gd name="T53" fmla="*/ 138 h 1200"/>
              <a:gd name="T54" fmla="*/ 76 w 404"/>
              <a:gd name="T55" fmla="*/ 255 h 1200"/>
              <a:gd name="T56" fmla="*/ 76 w 404"/>
              <a:gd name="T57" fmla="*/ 281 h 1200"/>
              <a:gd name="T58" fmla="*/ 76 w 404"/>
              <a:gd name="T59" fmla="*/ 1126 h 1200"/>
              <a:gd name="T60" fmla="*/ 76 w 404"/>
              <a:gd name="T61" fmla="*/ 1194 h 1200"/>
              <a:gd name="T62" fmla="*/ 33 w 404"/>
              <a:gd name="T63" fmla="*/ 1196 h 1200"/>
              <a:gd name="T64" fmla="*/ 4 w 404"/>
              <a:gd name="T65" fmla="*/ 1152 h 1200"/>
              <a:gd name="T66" fmla="*/ 4 w 404"/>
              <a:gd name="T67" fmla="*/ 1128 h 1200"/>
              <a:gd name="T68" fmla="*/ 4 w 404"/>
              <a:gd name="T69" fmla="*/ 23 h 1200"/>
              <a:gd name="T70" fmla="*/ 6 w 404"/>
              <a:gd name="T71" fmla="*/ 0 h 1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4" h="1200">
                <a:moveTo>
                  <a:pt x="6" y="0"/>
                </a:moveTo>
                <a:cubicBezTo>
                  <a:pt x="137" y="0"/>
                  <a:pt x="268" y="0"/>
                  <a:pt x="398" y="0"/>
                </a:cubicBezTo>
                <a:cubicBezTo>
                  <a:pt x="404" y="6"/>
                  <a:pt x="404" y="14"/>
                  <a:pt x="404" y="22"/>
                </a:cubicBezTo>
                <a:cubicBezTo>
                  <a:pt x="404" y="307"/>
                  <a:pt x="404" y="592"/>
                  <a:pt x="404" y="877"/>
                </a:cubicBezTo>
                <a:cubicBezTo>
                  <a:pt x="404" y="879"/>
                  <a:pt x="403" y="881"/>
                  <a:pt x="402" y="883"/>
                </a:cubicBezTo>
                <a:cubicBezTo>
                  <a:pt x="401" y="888"/>
                  <a:pt x="397" y="890"/>
                  <a:pt x="393" y="891"/>
                </a:cubicBezTo>
                <a:cubicBezTo>
                  <a:pt x="387" y="893"/>
                  <a:pt x="380" y="894"/>
                  <a:pt x="379" y="901"/>
                </a:cubicBezTo>
                <a:cubicBezTo>
                  <a:pt x="378" y="908"/>
                  <a:pt x="386" y="908"/>
                  <a:pt x="390" y="911"/>
                </a:cubicBezTo>
                <a:cubicBezTo>
                  <a:pt x="392" y="912"/>
                  <a:pt x="393" y="915"/>
                  <a:pt x="394" y="917"/>
                </a:cubicBezTo>
                <a:cubicBezTo>
                  <a:pt x="394" y="937"/>
                  <a:pt x="386" y="955"/>
                  <a:pt x="381" y="973"/>
                </a:cubicBezTo>
                <a:cubicBezTo>
                  <a:pt x="372" y="1008"/>
                  <a:pt x="368" y="1045"/>
                  <a:pt x="353" y="1078"/>
                </a:cubicBezTo>
                <a:cubicBezTo>
                  <a:pt x="347" y="1082"/>
                  <a:pt x="350" y="1102"/>
                  <a:pt x="335" y="1088"/>
                </a:cubicBezTo>
                <a:cubicBezTo>
                  <a:pt x="331" y="1077"/>
                  <a:pt x="332" y="1065"/>
                  <a:pt x="334" y="1054"/>
                </a:cubicBezTo>
                <a:cubicBezTo>
                  <a:pt x="339" y="1021"/>
                  <a:pt x="336" y="987"/>
                  <a:pt x="336" y="954"/>
                </a:cubicBezTo>
                <a:cubicBezTo>
                  <a:pt x="336" y="923"/>
                  <a:pt x="340" y="891"/>
                  <a:pt x="334" y="859"/>
                </a:cubicBezTo>
                <a:cubicBezTo>
                  <a:pt x="331" y="819"/>
                  <a:pt x="331" y="779"/>
                  <a:pt x="334" y="740"/>
                </a:cubicBezTo>
                <a:cubicBezTo>
                  <a:pt x="336" y="732"/>
                  <a:pt x="337" y="724"/>
                  <a:pt x="337" y="716"/>
                </a:cubicBezTo>
                <a:cubicBezTo>
                  <a:pt x="337" y="605"/>
                  <a:pt x="337" y="493"/>
                  <a:pt x="337" y="382"/>
                </a:cubicBezTo>
                <a:cubicBezTo>
                  <a:pt x="337" y="375"/>
                  <a:pt x="336" y="369"/>
                  <a:pt x="334" y="362"/>
                </a:cubicBezTo>
                <a:cubicBezTo>
                  <a:pt x="332" y="348"/>
                  <a:pt x="332" y="334"/>
                  <a:pt x="334" y="320"/>
                </a:cubicBezTo>
                <a:cubicBezTo>
                  <a:pt x="334" y="317"/>
                  <a:pt x="336" y="314"/>
                  <a:pt x="336" y="311"/>
                </a:cubicBezTo>
                <a:cubicBezTo>
                  <a:pt x="334" y="280"/>
                  <a:pt x="340" y="251"/>
                  <a:pt x="362" y="227"/>
                </a:cubicBezTo>
                <a:cubicBezTo>
                  <a:pt x="365" y="225"/>
                  <a:pt x="365" y="221"/>
                  <a:pt x="364" y="217"/>
                </a:cubicBezTo>
                <a:cubicBezTo>
                  <a:pt x="361" y="224"/>
                  <a:pt x="363" y="233"/>
                  <a:pt x="354" y="236"/>
                </a:cubicBezTo>
                <a:cubicBezTo>
                  <a:pt x="346" y="238"/>
                  <a:pt x="343" y="230"/>
                  <a:pt x="339" y="225"/>
                </a:cubicBezTo>
                <a:cubicBezTo>
                  <a:pt x="334" y="219"/>
                  <a:pt x="326" y="216"/>
                  <a:pt x="321" y="209"/>
                </a:cubicBezTo>
                <a:cubicBezTo>
                  <a:pt x="292" y="161"/>
                  <a:pt x="251" y="135"/>
                  <a:pt x="192" y="138"/>
                </a:cubicBezTo>
                <a:cubicBezTo>
                  <a:pt x="132" y="141"/>
                  <a:pt x="79" y="194"/>
                  <a:pt x="76" y="255"/>
                </a:cubicBezTo>
                <a:cubicBezTo>
                  <a:pt x="76" y="264"/>
                  <a:pt x="76" y="272"/>
                  <a:pt x="76" y="281"/>
                </a:cubicBezTo>
                <a:cubicBezTo>
                  <a:pt x="76" y="563"/>
                  <a:pt x="76" y="844"/>
                  <a:pt x="76" y="1126"/>
                </a:cubicBezTo>
                <a:cubicBezTo>
                  <a:pt x="76" y="1149"/>
                  <a:pt x="75" y="1171"/>
                  <a:pt x="76" y="1194"/>
                </a:cubicBezTo>
                <a:cubicBezTo>
                  <a:pt x="62" y="1200"/>
                  <a:pt x="48" y="1199"/>
                  <a:pt x="33" y="1196"/>
                </a:cubicBezTo>
                <a:cubicBezTo>
                  <a:pt x="11" y="1191"/>
                  <a:pt x="0" y="1174"/>
                  <a:pt x="4" y="1152"/>
                </a:cubicBezTo>
                <a:cubicBezTo>
                  <a:pt x="5" y="1144"/>
                  <a:pt x="4" y="1136"/>
                  <a:pt x="4" y="1128"/>
                </a:cubicBezTo>
                <a:cubicBezTo>
                  <a:pt x="4" y="760"/>
                  <a:pt x="4" y="391"/>
                  <a:pt x="4" y="23"/>
                </a:cubicBezTo>
                <a:cubicBezTo>
                  <a:pt x="4" y="15"/>
                  <a:pt x="3" y="7"/>
                  <a:pt x="6" y="0"/>
                </a:cubicBezTo>
                <a:close/>
              </a:path>
            </a:pathLst>
          </a:custGeom>
          <a:solidFill>
            <a:srgbClr val="FBBB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6662738" y="2105025"/>
            <a:ext cx="806450" cy="944563"/>
          </a:xfrm>
          <a:custGeom>
            <a:avLst/>
            <a:gdLst>
              <a:gd name="T0" fmla="*/ 6 w 407"/>
              <a:gd name="T1" fmla="*/ 0 h 477"/>
              <a:gd name="T2" fmla="*/ 402 w 407"/>
              <a:gd name="T3" fmla="*/ 0 h 477"/>
              <a:gd name="T4" fmla="*/ 405 w 407"/>
              <a:gd name="T5" fmla="*/ 79 h 477"/>
              <a:gd name="T6" fmla="*/ 404 w 407"/>
              <a:gd name="T7" fmla="*/ 452 h 477"/>
              <a:gd name="T8" fmla="*/ 379 w 407"/>
              <a:gd name="T9" fmla="*/ 472 h 477"/>
              <a:gd name="T10" fmla="*/ 300 w 407"/>
              <a:gd name="T11" fmla="*/ 461 h 477"/>
              <a:gd name="T12" fmla="*/ 265 w 407"/>
              <a:gd name="T13" fmla="*/ 426 h 477"/>
              <a:gd name="T14" fmla="*/ 216 w 407"/>
              <a:gd name="T15" fmla="*/ 356 h 477"/>
              <a:gd name="T16" fmla="*/ 42 w 407"/>
              <a:gd name="T17" fmla="*/ 302 h 477"/>
              <a:gd name="T18" fmla="*/ 7 w 407"/>
              <a:gd name="T19" fmla="*/ 292 h 477"/>
              <a:gd name="T20" fmla="*/ 0 w 407"/>
              <a:gd name="T21" fmla="*/ 268 h 477"/>
              <a:gd name="T22" fmla="*/ 0 w 407"/>
              <a:gd name="T23" fmla="*/ 22 h 477"/>
              <a:gd name="T24" fmla="*/ 6 w 407"/>
              <a:gd name="T25" fmla="*/ 0 h 4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07" h="477">
                <a:moveTo>
                  <a:pt x="6" y="0"/>
                </a:moveTo>
                <a:cubicBezTo>
                  <a:pt x="138" y="0"/>
                  <a:pt x="270" y="0"/>
                  <a:pt x="402" y="0"/>
                </a:cubicBezTo>
                <a:cubicBezTo>
                  <a:pt x="407" y="26"/>
                  <a:pt x="405" y="53"/>
                  <a:pt x="405" y="79"/>
                </a:cubicBezTo>
                <a:cubicBezTo>
                  <a:pt x="403" y="203"/>
                  <a:pt x="405" y="328"/>
                  <a:pt x="404" y="452"/>
                </a:cubicBezTo>
                <a:cubicBezTo>
                  <a:pt x="404" y="476"/>
                  <a:pt x="403" y="477"/>
                  <a:pt x="379" y="472"/>
                </a:cubicBezTo>
                <a:cubicBezTo>
                  <a:pt x="353" y="467"/>
                  <a:pt x="327" y="464"/>
                  <a:pt x="300" y="461"/>
                </a:cubicBezTo>
                <a:cubicBezTo>
                  <a:pt x="276" y="458"/>
                  <a:pt x="266" y="449"/>
                  <a:pt x="265" y="426"/>
                </a:cubicBezTo>
                <a:cubicBezTo>
                  <a:pt x="263" y="391"/>
                  <a:pt x="244" y="370"/>
                  <a:pt x="216" y="356"/>
                </a:cubicBezTo>
                <a:cubicBezTo>
                  <a:pt x="162" y="326"/>
                  <a:pt x="102" y="312"/>
                  <a:pt x="42" y="302"/>
                </a:cubicBezTo>
                <a:cubicBezTo>
                  <a:pt x="30" y="300"/>
                  <a:pt x="18" y="299"/>
                  <a:pt x="7" y="292"/>
                </a:cubicBezTo>
                <a:cubicBezTo>
                  <a:pt x="1" y="286"/>
                  <a:pt x="0" y="277"/>
                  <a:pt x="0" y="268"/>
                </a:cubicBezTo>
                <a:cubicBezTo>
                  <a:pt x="0" y="186"/>
                  <a:pt x="0" y="104"/>
                  <a:pt x="0" y="22"/>
                </a:cubicBezTo>
                <a:cubicBezTo>
                  <a:pt x="0" y="14"/>
                  <a:pt x="0" y="6"/>
                  <a:pt x="6" y="0"/>
                </a:cubicBezTo>
                <a:close/>
              </a:path>
            </a:pathLst>
          </a:custGeom>
          <a:solidFill>
            <a:srgbClr val="D81C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5889625" y="2105025"/>
            <a:ext cx="790575" cy="1724025"/>
          </a:xfrm>
          <a:custGeom>
            <a:avLst/>
            <a:gdLst>
              <a:gd name="T0" fmla="*/ 396 w 399"/>
              <a:gd name="T1" fmla="*/ 0 h 870"/>
              <a:gd name="T2" fmla="*/ 398 w 399"/>
              <a:gd name="T3" fmla="*/ 207 h 870"/>
              <a:gd name="T4" fmla="*/ 399 w 399"/>
              <a:gd name="T5" fmla="*/ 291 h 870"/>
              <a:gd name="T6" fmla="*/ 389 w 399"/>
              <a:gd name="T7" fmla="*/ 295 h 870"/>
              <a:gd name="T8" fmla="*/ 331 w 399"/>
              <a:gd name="T9" fmla="*/ 293 h 870"/>
              <a:gd name="T10" fmla="*/ 290 w 399"/>
              <a:gd name="T11" fmla="*/ 259 h 870"/>
              <a:gd name="T12" fmla="*/ 245 w 399"/>
              <a:gd name="T13" fmla="*/ 135 h 870"/>
              <a:gd name="T14" fmla="*/ 191 w 399"/>
              <a:gd name="T15" fmla="*/ 123 h 870"/>
              <a:gd name="T16" fmla="*/ 155 w 399"/>
              <a:gd name="T17" fmla="*/ 150 h 870"/>
              <a:gd name="T18" fmla="*/ 126 w 399"/>
              <a:gd name="T19" fmla="*/ 161 h 870"/>
              <a:gd name="T20" fmla="*/ 71 w 399"/>
              <a:gd name="T21" fmla="*/ 273 h 870"/>
              <a:gd name="T22" fmla="*/ 72 w 399"/>
              <a:gd name="T23" fmla="*/ 530 h 870"/>
              <a:gd name="T24" fmla="*/ 70 w 399"/>
              <a:gd name="T25" fmla="*/ 572 h 870"/>
              <a:gd name="T26" fmla="*/ 75 w 399"/>
              <a:gd name="T27" fmla="*/ 595 h 870"/>
              <a:gd name="T28" fmla="*/ 74 w 399"/>
              <a:gd name="T29" fmla="*/ 618 h 870"/>
              <a:gd name="T30" fmla="*/ 17 w 399"/>
              <a:gd name="T31" fmla="*/ 849 h 870"/>
              <a:gd name="T32" fmla="*/ 9 w 399"/>
              <a:gd name="T33" fmla="*/ 867 h 870"/>
              <a:gd name="T34" fmla="*/ 2 w 399"/>
              <a:gd name="T35" fmla="*/ 863 h 870"/>
              <a:gd name="T36" fmla="*/ 2 w 399"/>
              <a:gd name="T37" fmla="*/ 23 h 870"/>
              <a:gd name="T38" fmla="*/ 4 w 399"/>
              <a:gd name="T39" fmla="*/ 0 h 870"/>
              <a:gd name="T40" fmla="*/ 396 w 399"/>
              <a:gd name="T41" fmla="*/ 0 h 8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99" h="870">
                <a:moveTo>
                  <a:pt x="396" y="0"/>
                </a:moveTo>
                <a:cubicBezTo>
                  <a:pt x="397" y="69"/>
                  <a:pt x="397" y="138"/>
                  <a:pt x="398" y="207"/>
                </a:cubicBezTo>
                <a:cubicBezTo>
                  <a:pt x="398" y="235"/>
                  <a:pt x="398" y="263"/>
                  <a:pt x="399" y="291"/>
                </a:cubicBezTo>
                <a:cubicBezTo>
                  <a:pt x="397" y="295"/>
                  <a:pt x="393" y="296"/>
                  <a:pt x="389" y="295"/>
                </a:cubicBezTo>
                <a:cubicBezTo>
                  <a:pt x="369" y="292"/>
                  <a:pt x="350" y="294"/>
                  <a:pt x="331" y="293"/>
                </a:cubicBezTo>
                <a:cubicBezTo>
                  <a:pt x="307" y="291"/>
                  <a:pt x="297" y="281"/>
                  <a:pt x="290" y="259"/>
                </a:cubicBezTo>
                <a:cubicBezTo>
                  <a:pt x="278" y="217"/>
                  <a:pt x="262" y="176"/>
                  <a:pt x="245" y="135"/>
                </a:cubicBezTo>
                <a:cubicBezTo>
                  <a:pt x="235" y="110"/>
                  <a:pt x="212" y="106"/>
                  <a:pt x="191" y="123"/>
                </a:cubicBezTo>
                <a:cubicBezTo>
                  <a:pt x="179" y="133"/>
                  <a:pt x="172" y="148"/>
                  <a:pt x="155" y="150"/>
                </a:cubicBezTo>
                <a:cubicBezTo>
                  <a:pt x="143" y="148"/>
                  <a:pt x="134" y="154"/>
                  <a:pt x="126" y="161"/>
                </a:cubicBezTo>
                <a:cubicBezTo>
                  <a:pt x="88" y="189"/>
                  <a:pt x="71" y="228"/>
                  <a:pt x="71" y="273"/>
                </a:cubicBezTo>
                <a:cubicBezTo>
                  <a:pt x="70" y="358"/>
                  <a:pt x="68" y="444"/>
                  <a:pt x="72" y="530"/>
                </a:cubicBezTo>
                <a:cubicBezTo>
                  <a:pt x="73" y="544"/>
                  <a:pt x="69" y="557"/>
                  <a:pt x="70" y="572"/>
                </a:cubicBezTo>
                <a:cubicBezTo>
                  <a:pt x="70" y="580"/>
                  <a:pt x="71" y="587"/>
                  <a:pt x="75" y="595"/>
                </a:cubicBezTo>
                <a:cubicBezTo>
                  <a:pt x="78" y="602"/>
                  <a:pt x="76" y="610"/>
                  <a:pt x="74" y="618"/>
                </a:cubicBezTo>
                <a:cubicBezTo>
                  <a:pt x="55" y="695"/>
                  <a:pt x="36" y="772"/>
                  <a:pt x="17" y="849"/>
                </a:cubicBezTo>
                <a:cubicBezTo>
                  <a:pt x="15" y="855"/>
                  <a:pt x="14" y="862"/>
                  <a:pt x="9" y="867"/>
                </a:cubicBezTo>
                <a:cubicBezTo>
                  <a:pt x="5" y="870"/>
                  <a:pt x="3" y="867"/>
                  <a:pt x="2" y="863"/>
                </a:cubicBezTo>
                <a:cubicBezTo>
                  <a:pt x="2" y="583"/>
                  <a:pt x="2" y="303"/>
                  <a:pt x="2" y="23"/>
                </a:cubicBezTo>
                <a:cubicBezTo>
                  <a:pt x="2" y="16"/>
                  <a:pt x="0" y="7"/>
                  <a:pt x="4" y="0"/>
                </a:cubicBezTo>
                <a:cubicBezTo>
                  <a:pt x="135" y="0"/>
                  <a:pt x="266" y="0"/>
                  <a:pt x="396" y="0"/>
                </a:cubicBezTo>
                <a:close/>
              </a:path>
            </a:pathLst>
          </a:custGeom>
          <a:solidFill>
            <a:srgbClr val="2D70B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" name="Freeform 8"/>
          <p:cNvSpPr>
            <a:spLocks/>
          </p:cNvSpPr>
          <p:nvPr/>
        </p:nvSpPr>
        <p:spPr bwMode="auto">
          <a:xfrm>
            <a:off x="6657975" y="6359525"/>
            <a:ext cx="801687" cy="500063"/>
          </a:xfrm>
          <a:custGeom>
            <a:avLst/>
            <a:gdLst>
              <a:gd name="T0" fmla="*/ 10 w 404"/>
              <a:gd name="T1" fmla="*/ 100 h 252"/>
              <a:gd name="T2" fmla="*/ 90 w 404"/>
              <a:gd name="T3" fmla="*/ 95 h 252"/>
              <a:gd name="T4" fmla="*/ 113 w 404"/>
              <a:gd name="T5" fmla="*/ 96 h 252"/>
              <a:gd name="T6" fmla="*/ 194 w 404"/>
              <a:gd name="T7" fmla="*/ 94 h 252"/>
              <a:gd name="T8" fmla="*/ 225 w 404"/>
              <a:gd name="T9" fmla="*/ 94 h 252"/>
              <a:gd name="T10" fmla="*/ 365 w 404"/>
              <a:gd name="T11" fmla="*/ 57 h 252"/>
              <a:gd name="T12" fmla="*/ 404 w 404"/>
              <a:gd name="T13" fmla="*/ 0 h 252"/>
              <a:gd name="T14" fmla="*/ 404 w 404"/>
              <a:gd name="T15" fmla="*/ 252 h 252"/>
              <a:gd name="T16" fmla="*/ 8 w 404"/>
              <a:gd name="T17" fmla="*/ 252 h 252"/>
              <a:gd name="T18" fmla="*/ 2 w 404"/>
              <a:gd name="T19" fmla="*/ 228 h 252"/>
              <a:gd name="T20" fmla="*/ 2 w 404"/>
              <a:gd name="T21" fmla="*/ 125 h 252"/>
              <a:gd name="T22" fmla="*/ 10 w 404"/>
              <a:gd name="T23" fmla="*/ 100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04" h="252">
                <a:moveTo>
                  <a:pt x="10" y="100"/>
                </a:moveTo>
                <a:cubicBezTo>
                  <a:pt x="37" y="106"/>
                  <a:pt x="64" y="107"/>
                  <a:pt x="90" y="95"/>
                </a:cubicBezTo>
                <a:cubicBezTo>
                  <a:pt x="98" y="91"/>
                  <a:pt x="105" y="93"/>
                  <a:pt x="113" y="96"/>
                </a:cubicBezTo>
                <a:cubicBezTo>
                  <a:pt x="140" y="108"/>
                  <a:pt x="167" y="108"/>
                  <a:pt x="194" y="94"/>
                </a:cubicBezTo>
                <a:cubicBezTo>
                  <a:pt x="204" y="89"/>
                  <a:pt x="214" y="90"/>
                  <a:pt x="225" y="94"/>
                </a:cubicBezTo>
                <a:cubicBezTo>
                  <a:pt x="279" y="117"/>
                  <a:pt x="328" y="104"/>
                  <a:pt x="365" y="57"/>
                </a:cubicBezTo>
                <a:cubicBezTo>
                  <a:pt x="379" y="39"/>
                  <a:pt x="390" y="19"/>
                  <a:pt x="404" y="0"/>
                </a:cubicBezTo>
                <a:cubicBezTo>
                  <a:pt x="404" y="84"/>
                  <a:pt x="404" y="168"/>
                  <a:pt x="404" y="252"/>
                </a:cubicBezTo>
                <a:cubicBezTo>
                  <a:pt x="272" y="252"/>
                  <a:pt x="140" y="252"/>
                  <a:pt x="8" y="252"/>
                </a:cubicBezTo>
                <a:cubicBezTo>
                  <a:pt x="2" y="245"/>
                  <a:pt x="2" y="237"/>
                  <a:pt x="2" y="228"/>
                </a:cubicBezTo>
                <a:cubicBezTo>
                  <a:pt x="2" y="194"/>
                  <a:pt x="1" y="159"/>
                  <a:pt x="2" y="125"/>
                </a:cubicBezTo>
                <a:cubicBezTo>
                  <a:pt x="2" y="116"/>
                  <a:pt x="0" y="106"/>
                  <a:pt x="10" y="100"/>
                </a:cubicBezTo>
                <a:close/>
              </a:path>
            </a:pathLst>
          </a:custGeom>
          <a:solidFill>
            <a:srgbClr val="D81C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2" name="Freeform 9"/>
          <p:cNvSpPr>
            <a:spLocks/>
          </p:cNvSpPr>
          <p:nvPr/>
        </p:nvSpPr>
        <p:spPr bwMode="auto">
          <a:xfrm>
            <a:off x="5111750" y="6530975"/>
            <a:ext cx="800100" cy="328613"/>
          </a:xfrm>
          <a:custGeom>
            <a:avLst/>
            <a:gdLst>
              <a:gd name="T0" fmla="*/ 0 w 403"/>
              <a:gd name="T1" fmla="*/ 166 h 166"/>
              <a:gd name="T2" fmla="*/ 0 w 403"/>
              <a:gd name="T3" fmla="*/ 6 h 166"/>
              <a:gd name="T4" fmla="*/ 109 w 403"/>
              <a:gd name="T5" fmla="*/ 5 h 166"/>
              <a:gd name="T6" fmla="*/ 134 w 403"/>
              <a:gd name="T7" fmla="*/ 7 h 166"/>
              <a:gd name="T8" fmla="*/ 254 w 403"/>
              <a:gd name="T9" fmla="*/ 7 h 166"/>
              <a:gd name="T10" fmla="*/ 289 w 403"/>
              <a:gd name="T11" fmla="*/ 9 h 166"/>
              <a:gd name="T12" fmla="*/ 352 w 403"/>
              <a:gd name="T13" fmla="*/ 11 h 166"/>
              <a:gd name="T14" fmla="*/ 396 w 403"/>
              <a:gd name="T15" fmla="*/ 17 h 166"/>
              <a:gd name="T16" fmla="*/ 402 w 403"/>
              <a:gd name="T17" fmla="*/ 38 h 166"/>
              <a:gd name="T18" fmla="*/ 402 w 403"/>
              <a:gd name="T19" fmla="*/ 146 h 166"/>
              <a:gd name="T20" fmla="*/ 396 w 403"/>
              <a:gd name="T21" fmla="*/ 166 h 166"/>
              <a:gd name="T22" fmla="*/ 0 w 403"/>
              <a:gd name="T23" fmla="*/ 166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03" h="166">
                <a:moveTo>
                  <a:pt x="0" y="166"/>
                </a:moveTo>
                <a:cubicBezTo>
                  <a:pt x="0" y="114"/>
                  <a:pt x="0" y="61"/>
                  <a:pt x="0" y="6"/>
                </a:cubicBezTo>
                <a:cubicBezTo>
                  <a:pt x="38" y="25"/>
                  <a:pt x="74" y="22"/>
                  <a:pt x="109" y="5"/>
                </a:cubicBezTo>
                <a:cubicBezTo>
                  <a:pt x="118" y="1"/>
                  <a:pt x="126" y="3"/>
                  <a:pt x="134" y="7"/>
                </a:cubicBezTo>
                <a:cubicBezTo>
                  <a:pt x="174" y="28"/>
                  <a:pt x="214" y="29"/>
                  <a:pt x="254" y="7"/>
                </a:cubicBezTo>
                <a:cubicBezTo>
                  <a:pt x="266" y="0"/>
                  <a:pt x="277" y="1"/>
                  <a:pt x="289" y="9"/>
                </a:cubicBezTo>
                <a:cubicBezTo>
                  <a:pt x="309" y="21"/>
                  <a:pt x="331" y="23"/>
                  <a:pt x="352" y="11"/>
                </a:cubicBezTo>
                <a:cubicBezTo>
                  <a:pt x="368" y="1"/>
                  <a:pt x="382" y="9"/>
                  <a:pt x="396" y="17"/>
                </a:cubicBezTo>
                <a:cubicBezTo>
                  <a:pt x="401" y="23"/>
                  <a:pt x="402" y="30"/>
                  <a:pt x="402" y="38"/>
                </a:cubicBezTo>
                <a:cubicBezTo>
                  <a:pt x="403" y="74"/>
                  <a:pt x="403" y="110"/>
                  <a:pt x="402" y="146"/>
                </a:cubicBezTo>
                <a:cubicBezTo>
                  <a:pt x="402" y="153"/>
                  <a:pt x="402" y="160"/>
                  <a:pt x="396" y="166"/>
                </a:cubicBezTo>
                <a:cubicBezTo>
                  <a:pt x="264" y="166"/>
                  <a:pt x="132" y="166"/>
                  <a:pt x="0" y="166"/>
                </a:cubicBezTo>
                <a:close/>
              </a:path>
            </a:pathLst>
          </a:custGeom>
          <a:solidFill>
            <a:srgbClr val="FBBA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3" name="Freeform 10"/>
          <p:cNvSpPr>
            <a:spLocks/>
          </p:cNvSpPr>
          <p:nvPr/>
        </p:nvSpPr>
        <p:spPr bwMode="auto">
          <a:xfrm>
            <a:off x="5897563" y="6503988"/>
            <a:ext cx="781050" cy="355600"/>
          </a:xfrm>
          <a:custGeom>
            <a:avLst/>
            <a:gdLst>
              <a:gd name="T0" fmla="*/ 0 w 394"/>
              <a:gd name="T1" fmla="*/ 179 h 179"/>
              <a:gd name="T2" fmla="*/ 0 w 394"/>
              <a:gd name="T3" fmla="*/ 30 h 179"/>
              <a:gd name="T4" fmla="*/ 52 w 394"/>
              <a:gd name="T5" fmla="*/ 22 h 179"/>
              <a:gd name="T6" fmla="*/ 88 w 394"/>
              <a:gd name="T7" fmla="*/ 27 h 179"/>
              <a:gd name="T8" fmla="*/ 218 w 394"/>
              <a:gd name="T9" fmla="*/ 92 h 179"/>
              <a:gd name="T10" fmla="*/ 300 w 394"/>
              <a:gd name="T11" fmla="*/ 43 h 179"/>
              <a:gd name="T12" fmla="*/ 308 w 394"/>
              <a:gd name="T13" fmla="*/ 23 h 179"/>
              <a:gd name="T14" fmla="*/ 329 w 394"/>
              <a:gd name="T15" fmla="*/ 9 h 179"/>
              <a:gd name="T16" fmla="*/ 366 w 394"/>
              <a:gd name="T17" fmla="*/ 9 h 179"/>
              <a:gd name="T18" fmla="*/ 394 w 394"/>
              <a:gd name="T19" fmla="*/ 27 h 179"/>
              <a:gd name="T20" fmla="*/ 392 w 394"/>
              <a:gd name="T21" fmla="*/ 179 h 179"/>
              <a:gd name="T22" fmla="*/ 0 w 394"/>
              <a:gd name="T23" fmla="*/ 179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94" h="179">
                <a:moveTo>
                  <a:pt x="0" y="179"/>
                </a:moveTo>
                <a:cubicBezTo>
                  <a:pt x="0" y="130"/>
                  <a:pt x="0" y="80"/>
                  <a:pt x="0" y="30"/>
                </a:cubicBezTo>
                <a:cubicBezTo>
                  <a:pt x="18" y="33"/>
                  <a:pt x="35" y="32"/>
                  <a:pt x="52" y="22"/>
                </a:cubicBezTo>
                <a:cubicBezTo>
                  <a:pt x="64" y="14"/>
                  <a:pt x="77" y="18"/>
                  <a:pt x="88" y="27"/>
                </a:cubicBezTo>
                <a:cubicBezTo>
                  <a:pt x="95" y="65"/>
                  <a:pt x="166" y="105"/>
                  <a:pt x="218" y="92"/>
                </a:cubicBezTo>
                <a:cubicBezTo>
                  <a:pt x="250" y="84"/>
                  <a:pt x="278" y="69"/>
                  <a:pt x="300" y="43"/>
                </a:cubicBezTo>
                <a:cubicBezTo>
                  <a:pt x="304" y="37"/>
                  <a:pt x="308" y="31"/>
                  <a:pt x="308" y="23"/>
                </a:cubicBezTo>
                <a:cubicBezTo>
                  <a:pt x="315" y="18"/>
                  <a:pt x="322" y="14"/>
                  <a:pt x="329" y="9"/>
                </a:cubicBezTo>
                <a:cubicBezTo>
                  <a:pt x="342" y="0"/>
                  <a:pt x="353" y="0"/>
                  <a:pt x="366" y="9"/>
                </a:cubicBezTo>
                <a:cubicBezTo>
                  <a:pt x="375" y="16"/>
                  <a:pt x="385" y="21"/>
                  <a:pt x="394" y="27"/>
                </a:cubicBezTo>
                <a:cubicBezTo>
                  <a:pt x="393" y="78"/>
                  <a:pt x="393" y="128"/>
                  <a:pt x="392" y="179"/>
                </a:cubicBezTo>
                <a:cubicBezTo>
                  <a:pt x="262" y="179"/>
                  <a:pt x="131" y="179"/>
                  <a:pt x="0" y="179"/>
                </a:cubicBezTo>
                <a:close/>
              </a:path>
            </a:pathLst>
          </a:custGeom>
          <a:solidFill>
            <a:srgbClr val="2D70B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4" name="Freeform 11"/>
          <p:cNvSpPr>
            <a:spLocks/>
          </p:cNvSpPr>
          <p:nvPr/>
        </p:nvSpPr>
        <p:spPr bwMode="auto">
          <a:xfrm>
            <a:off x="5889625" y="2105025"/>
            <a:ext cx="9525" cy="1754188"/>
          </a:xfrm>
          <a:custGeom>
            <a:avLst/>
            <a:gdLst>
              <a:gd name="T0" fmla="*/ 4 w 5"/>
              <a:gd name="T1" fmla="*/ 870 h 885"/>
              <a:gd name="T2" fmla="*/ 1 w 5"/>
              <a:gd name="T3" fmla="*/ 885 h 885"/>
              <a:gd name="T4" fmla="*/ 0 w 5"/>
              <a:gd name="T5" fmla="*/ 0 h 885"/>
              <a:gd name="T6" fmla="*/ 4 w 5"/>
              <a:gd name="T7" fmla="*/ 0 h 885"/>
              <a:gd name="T8" fmla="*/ 3 w 5"/>
              <a:gd name="T9" fmla="*/ 279 h 885"/>
              <a:gd name="T10" fmla="*/ 3 w 5"/>
              <a:gd name="T11" fmla="*/ 848 h 885"/>
              <a:gd name="T12" fmla="*/ 4 w 5"/>
              <a:gd name="T13" fmla="*/ 870 h 8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885">
                <a:moveTo>
                  <a:pt x="4" y="870"/>
                </a:moveTo>
                <a:cubicBezTo>
                  <a:pt x="3" y="875"/>
                  <a:pt x="5" y="880"/>
                  <a:pt x="1" y="885"/>
                </a:cubicBezTo>
                <a:cubicBezTo>
                  <a:pt x="0" y="590"/>
                  <a:pt x="0" y="295"/>
                  <a:pt x="0" y="0"/>
                </a:cubicBezTo>
                <a:cubicBezTo>
                  <a:pt x="2" y="0"/>
                  <a:pt x="3" y="0"/>
                  <a:pt x="4" y="0"/>
                </a:cubicBezTo>
                <a:cubicBezTo>
                  <a:pt x="4" y="93"/>
                  <a:pt x="3" y="186"/>
                  <a:pt x="3" y="279"/>
                </a:cubicBezTo>
                <a:cubicBezTo>
                  <a:pt x="3" y="469"/>
                  <a:pt x="3" y="658"/>
                  <a:pt x="3" y="848"/>
                </a:cubicBezTo>
                <a:cubicBezTo>
                  <a:pt x="3" y="855"/>
                  <a:pt x="4" y="863"/>
                  <a:pt x="4" y="870"/>
                </a:cubicBezTo>
                <a:close/>
              </a:path>
            </a:pathLst>
          </a:custGeom>
          <a:solidFill>
            <a:srgbClr val="FBBA2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5" name="Freeform 12"/>
          <p:cNvSpPr>
            <a:spLocks/>
          </p:cNvSpPr>
          <p:nvPr/>
        </p:nvSpPr>
        <p:spPr bwMode="auto">
          <a:xfrm>
            <a:off x="6208713" y="2719388"/>
            <a:ext cx="2105025" cy="1012825"/>
          </a:xfrm>
          <a:custGeom>
            <a:avLst/>
            <a:gdLst>
              <a:gd name="T0" fmla="*/ 59 w 1062"/>
              <a:gd name="T1" fmla="*/ 0 h 511"/>
              <a:gd name="T2" fmla="*/ 282 w 1062"/>
              <a:gd name="T3" fmla="*/ 13 h 511"/>
              <a:gd name="T4" fmla="*/ 428 w 1062"/>
              <a:gd name="T5" fmla="*/ 58 h 511"/>
              <a:gd name="T6" fmla="*/ 453 w 1062"/>
              <a:gd name="T7" fmla="*/ 73 h 511"/>
              <a:gd name="T8" fmla="*/ 466 w 1062"/>
              <a:gd name="T9" fmla="*/ 130 h 511"/>
              <a:gd name="T10" fmla="*/ 445 w 1062"/>
              <a:gd name="T11" fmla="*/ 168 h 511"/>
              <a:gd name="T12" fmla="*/ 558 w 1062"/>
              <a:gd name="T13" fmla="*/ 174 h 511"/>
              <a:gd name="T14" fmla="*/ 746 w 1062"/>
              <a:gd name="T15" fmla="*/ 233 h 511"/>
              <a:gd name="T16" fmla="*/ 760 w 1062"/>
              <a:gd name="T17" fmla="*/ 271 h 511"/>
              <a:gd name="T18" fmla="*/ 732 w 1062"/>
              <a:gd name="T19" fmla="*/ 313 h 511"/>
              <a:gd name="T20" fmla="*/ 763 w 1062"/>
              <a:gd name="T21" fmla="*/ 310 h 511"/>
              <a:gd name="T22" fmla="*/ 969 w 1062"/>
              <a:gd name="T23" fmla="*/ 342 h 511"/>
              <a:gd name="T24" fmla="*/ 1042 w 1062"/>
              <a:gd name="T25" fmla="*/ 372 h 511"/>
              <a:gd name="T26" fmla="*/ 1056 w 1062"/>
              <a:gd name="T27" fmla="*/ 407 h 511"/>
              <a:gd name="T28" fmla="*/ 1038 w 1062"/>
              <a:gd name="T29" fmla="*/ 440 h 511"/>
              <a:gd name="T30" fmla="*/ 991 w 1062"/>
              <a:gd name="T31" fmla="*/ 507 h 511"/>
              <a:gd name="T32" fmla="*/ 966 w 1062"/>
              <a:gd name="T33" fmla="*/ 504 h 511"/>
              <a:gd name="T34" fmla="*/ 687 w 1062"/>
              <a:gd name="T35" fmla="*/ 443 h 511"/>
              <a:gd name="T36" fmla="*/ 670 w 1062"/>
              <a:gd name="T37" fmla="*/ 420 h 511"/>
              <a:gd name="T38" fmla="*/ 680 w 1062"/>
              <a:gd name="T39" fmla="*/ 387 h 511"/>
              <a:gd name="T40" fmla="*/ 670 w 1062"/>
              <a:gd name="T41" fmla="*/ 364 h 511"/>
              <a:gd name="T42" fmla="*/ 421 w 1062"/>
              <a:gd name="T43" fmla="*/ 303 h 511"/>
              <a:gd name="T44" fmla="*/ 388 w 1062"/>
              <a:gd name="T45" fmla="*/ 296 h 511"/>
              <a:gd name="T46" fmla="*/ 383 w 1062"/>
              <a:gd name="T47" fmla="*/ 284 h 511"/>
              <a:gd name="T48" fmla="*/ 384 w 1062"/>
              <a:gd name="T49" fmla="*/ 275 h 511"/>
              <a:gd name="T50" fmla="*/ 390 w 1062"/>
              <a:gd name="T51" fmla="*/ 256 h 511"/>
              <a:gd name="T52" fmla="*/ 403 w 1062"/>
              <a:gd name="T53" fmla="*/ 225 h 511"/>
              <a:gd name="T54" fmla="*/ 396 w 1062"/>
              <a:gd name="T55" fmla="*/ 210 h 511"/>
              <a:gd name="T56" fmla="*/ 346 w 1062"/>
              <a:gd name="T57" fmla="*/ 188 h 511"/>
              <a:gd name="T58" fmla="*/ 144 w 1062"/>
              <a:gd name="T59" fmla="*/ 143 h 511"/>
              <a:gd name="T60" fmla="*/ 9 w 1062"/>
              <a:gd name="T61" fmla="*/ 133 h 511"/>
              <a:gd name="T62" fmla="*/ 2 w 1062"/>
              <a:gd name="T63" fmla="*/ 112 h 511"/>
              <a:gd name="T64" fmla="*/ 18 w 1062"/>
              <a:gd name="T65" fmla="*/ 38 h 511"/>
              <a:gd name="T66" fmla="*/ 59 w 1062"/>
              <a:gd name="T67" fmla="*/ 0 h 5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62" h="511">
                <a:moveTo>
                  <a:pt x="59" y="0"/>
                </a:moveTo>
                <a:cubicBezTo>
                  <a:pt x="134" y="0"/>
                  <a:pt x="208" y="0"/>
                  <a:pt x="282" y="13"/>
                </a:cubicBezTo>
                <a:cubicBezTo>
                  <a:pt x="332" y="22"/>
                  <a:pt x="382" y="36"/>
                  <a:pt x="428" y="58"/>
                </a:cubicBezTo>
                <a:cubicBezTo>
                  <a:pt x="437" y="62"/>
                  <a:pt x="446" y="67"/>
                  <a:pt x="453" y="73"/>
                </a:cubicBezTo>
                <a:cubicBezTo>
                  <a:pt x="474" y="90"/>
                  <a:pt x="478" y="106"/>
                  <a:pt x="466" y="130"/>
                </a:cubicBezTo>
                <a:cubicBezTo>
                  <a:pt x="460" y="142"/>
                  <a:pt x="453" y="154"/>
                  <a:pt x="445" y="168"/>
                </a:cubicBezTo>
                <a:cubicBezTo>
                  <a:pt x="484" y="167"/>
                  <a:pt x="521" y="168"/>
                  <a:pt x="558" y="174"/>
                </a:cubicBezTo>
                <a:cubicBezTo>
                  <a:pt x="624" y="184"/>
                  <a:pt x="687" y="202"/>
                  <a:pt x="746" y="233"/>
                </a:cubicBezTo>
                <a:cubicBezTo>
                  <a:pt x="765" y="243"/>
                  <a:pt x="768" y="251"/>
                  <a:pt x="760" y="271"/>
                </a:cubicBezTo>
                <a:cubicBezTo>
                  <a:pt x="754" y="285"/>
                  <a:pt x="746" y="298"/>
                  <a:pt x="732" y="313"/>
                </a:cubicBezTo>
                <a:cubicBezTo>
                  <a:pt x="746" y="311"/>
                  <a:pt x="754" y="311"/>
                  <a:pt x="763" y="310"/>
                </a:cubicBezTo>
                <a:cubicBezTo>
                  <a:pt x="833" y="311"/>
                  <a:pt x="902" y="319"/>
                  <a:pt x="969" y="342"/>
                </a:cubicBezTo>
                <a:cubicBezTo>
                  <a:pt x="994" y="350"/>
                  <a:pt x="1018" y="361"/>
                  <a:pt x="1042" y="372"/>
                </a:cubicBezTo>
                <a:cubicBezTo>
                  <a:pt x="1059" y="379"/>
                  <a:pt x="1062" y="391"/>
                  <a:pt x="1056" y="407"/>
                </a:cubicBezTo>
                <a:cubicBezTo>
                  <a:pt x="1052" y="419"/>
                  <a:pt x="1046" y="431"/>
                  <a:pt x="1038" y="440"/>
                </a:cubicBezTo>
                <a:cubicBezTo>
                  <a:pt x="1020" y="460"/>
                  <a:pt x="1004" y="483"/>
                  <a:pt x="991" y="507"/>
                </a:cubicBezTo>
                <a:cubicBezTo>
                  <a:pt x="982" y="511"/>
                  <a:pt x="974" y="507"/>
                  <a:pt x="966" y="504"/>
                </a:cubicBezTo>
                <a:cubicBezTo>
                  <a:pt x="876" y="470"/>
                  <a:pt x="783" y="450"/>
                  <a:pt x="687" y="443"/>
                </a:cubicBezTo>
                <a:cubicBezTo>
                  <a:pt x="670" y="442"/>
                  <a:pt x="667" y="437"/>
                  <a:pt x="670" y="420"/>
                </a:cubicBezTo>
                <a:cubicBezTo>
                  <a:pt x="672" y="409"/>
                  <a:pt x="676" y="398"/>
                  <a:pt x="680" y="387"/>
                </a:cubicBezTo>
                <a:cubicBezTo>
                  <a:pt x="685" y="376"/>
                  <a:pt x="682" y="368"/>
                  <a:pt x="670" y="364"/>
                </a:cubicBezTo>
                <a:cubicBezTo>
                  <a:pt x="588" y="337"/>
                  <a:pt x="506" y="313"/>
                  <a:pt x="421" y="303"/>
                </a:cubicBezTo>
                <a:cubicBezTo>
                  <a:pt x="409" y="302"/>
                  <a:pt x="398" y="302"/>
                  <a:pt x="388" y="296"/>
                </a:cubicBezTo>
                <a:cubicBezTo>
                  <a:pt x="384" y="293"/>
                  <a:pt x="383" y="289"/>
                  <a:pt x="383" y="284"/>
                </a:cubicBezTo>
                <a:cubicBezTo>
                  <a:pt x="383" y="281"/>
                  <a:pt x="383" y="278"/>
                  <a:pt x="384" y="275"/>
                </a:cubicBezTo>
                <a:cubicBezTo>
                  <a:pt x="386" y="269"/>
                  <a:pt x="390" y="263"/>
                  <a:pt x="390" y="256"/>
                </a:cubicBezTo>
                <a:cubicBezTo>
                  <a:pt x="392" y="245"/>
                  <a:pt x="395" y="234"/>
                  <a:pt x="403" y="225"/>
                </a:cubicBezTo>
                <a:cubicBezTo>
                  <a:pt x="413" y="214"/>
                  <a:pt x="404" y="212"/>
                  <a:pt x="396" y="210"/>
                </a:cubicBezTo>
                <a:cubicBezTo>
                  <a:pt x="379" y="203"/>
                  <a:pt x="362" y="197"/>
                  <a:pt x="346" y="188"/>
                </a:cubicBezTo>
                <a:cubicBezTo>
                  <a:pt x="281" y="164"/>
                  <a:pt x="213" y="150"/>
                  <a:pt x="144" y="143"/>
                </a:cubicBezTo>
                <a:cubicBezTo>
                  <a:pt x="99" y="138"/>
                  <a:pt x="54" y="138"/>
                  <a:pt x="9" y="133"/>
                </a:cubicBezTo>
                <a:cubicBezTo>
                  <a:pt x="0" y="128"/>
                  <a:pt x="1" y="120"/>
                  <a:pt x="2" y="112"/>
                </a:cubicBezTo>
                <a:cubicBezTo>
                  <a:pt x="6" y="87"/>
                  <a:pt x="10" y="62"/>
                  <a:pt x="18" y="38"/>
                </a:cubicBezTo>
                <a:cubicBezTo>
                  <a:pt x="25" y="19"/>
                  <a:pt x="36" y="2"/>
                  <a:pt x="59" y="0"/>
                </a:cubicBezTo>
                <a:close/>
              </a:path>
            </a:pathLst>
          </a:custGeom>
          <a:solidFill>
            <a:srgbClr val="F9B0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6" name="Freeform 13"/>
          <p:cNvSpPr>
            <a:spLocks/>
          </p:cNvSpPr>
          <p:nvPr/>
        </p:nvSpPr>
        <p:spPr bwMode="auto">
          <a:xfrm>
            <a:off x="6081713" y="3230563"/>
            <a:ext cx="2027237" cy="1028700"/>
          </a:xfrm>
          <a:custGeom>
            <a:avLst/>
            <a:gdLst>
              <a:gd name="T0" fmla="*/ 1023 w 1023"/>
              <a:gd name="T1" fmla="*/ 392 h 519"/>
              <a:gd name="T2" fmla="*/ 1010 w 1023"/>
              <a:gd name="T3" fmla="*/ 495 h 519"/>
              <a:gd name="T4" fmla="*/ 985 w 1023"/>
              <a:gd name="T5" fmla="*/ 511 h 519"/>
              <a:gd name="T6" fmla="*/ 800 w 1023"/>
              <a:gd name="T7" fmla="*/ 470 h 519"/>
              <a:gd name="T8" fmla="*/ 576 w 1023"/>
              <a:gd name="T9" fmla="*/ 443 h 519"/>
              <a:gd name="T10" fmla="*/ 563 w 1023"/>
              <a:gd name="T11" fmla="*/ 442 h 519"/>
              <a:gd name="T12" fmla="*/ 543 w 1023"/>
              <a:gd name="T13" fmla="*/ 415 h 519"/>
              <a:gd name="T14" fmla="*/ 613 w 1023"/>
              <a:gd name="T15" fmla="*/ 395 h 519"/>
              <a:gd name="T16" fmla="*/ 683 w 1023"/>
              <a:gd name="T17" fmla="*/ 375 h 519"/>
              <a:gd name="T18" fmla="*/ 571 w 1023"/>
              <a:gd name="T19" fmla="*/ 343 h 519"/>
              <a:gd name="T20" fmla="*/ 374 w 1023"/>
              <a:gd name="T21" fmla="*/ 313 h 519"/>
              <a:gd name="T22" fmla="*/ 260 w 1023"/>
              <a:gd name="T23" fmla="*/ 296 h 519"/>
              <a:gd name="T24" fmla="*/ 242 w 1023"/>
              <a:gd name="T25" fmla="*/ 264 h 519"/>
              <a:gd name="T26" fmla="*/ 335 w 1023"/>
              <a:gd name="T27" fmla="*/ 243 h 519"/>
              <a:gd name="T28" fmla="*/ 381 w 1023"/>
              <a:gd name="T29" fmla="*/ 229 h 519"/>
              <a:gd name="T30" fmla="*/ 395 w 1023"/>
              <a:gd name="T31" fmla="*/ 216 h 519"/>
              <a:gd name="T32" fmla="*/ 380 w 1023"/>
              <a:gd name="T33" fmla="*/ 205 h 519"/>
              <a:gd name="T34" fmla="*/ 283 w 1023"/>
              <a:gd name="T35" fmla="*/ 183 h 519"/>
              <a:gd name="T36" fmla="*/ 275 w 1023"/>
              <a:gd name="T37" fmla="*/ 182 h 519"/>
              <a:gd name="T38" fmla="*/ 30 w 1023"/>
              <a:gd name="T39" fmla="*/ 171 h 519"/>
              <a:gd name="T40" fmla="*/ 9 w 1023"/>
              <a:gd name="T41" fmla="*/ 171 h 519"/>
              <a:gd name="T42" fmla="*/ 1 w 1023"/>
              <a:gd name="T43" fmla="*/ 153 h 519"/>
              <a:gd name="T44" fmla="*/ 30 w 1023"/>
              <a:gd name="T45" fmla="*/ 20 h 519"/>
              <a:gd name="T46" fmla="*/ 39 w 1023"/>
              <a:gd name="T47" fmla="*/ 5 h 519"/>
              <a:gd name="T48" fmla="*/ 74 w 1023"/>
              <a:gd name="T49" fmla="*/ 3 h 519"/>
              <a:gd name="T50" fmla="*/ 189 w 1023"/>
              <a:gd name="T51" fmla="*/ 14 h 519"/>
              <a:gd name="T52" fmla="*/ 389 w 1023"/>
              <a:gd name="T53" fmla="*/ 66 h 519"/>
              <a:gd name="T54" fmla="*/ 390 w 1023"/>
              <a:gd name="T55" fmla="*/ 67 h 519"/>
              <a:gd name="T56" fmla="*/ 433 w 1023"/>
              <a:gd name="T57" fmla="*/ 142 h 519"/>
              <a:gd name="T58" fmla="*/ 459 w 1023"/>
              <a:gd name="T59" fmla="*/ 171 h 519"/>
              <a:gd name="T60" fmla="*/ 652 w 1023"/>
              <a:gd name="T61" fmla="*/ 219 h 519"/>
              <a:gd name="T62" fmla="*/ 708 w 1023"/>
              <a:gd name="T63" fmla="*/ 240 h 519"/>
              <a:gd name="T64" fmla="*/ 726 w 1023"/>
              <a:gd name="T65" fmla="*/ 273 h 519"/>
              <a:gd name="T66" fmla="*/ 725 w 1023"/>
              <a:gd name="T67" fmla="*/ 310 h 519"/>
              <a:gd name="T68" fmla="*/ 759 w 1023"/>
              <a:gd name="T69" fmla="*/ 316 h 519"/>
              <a:gd name="T70" fmla="*/ 783 w 1023"/>
              <a:gd name="T71" fmla="*/ 320 h 519"/>
              <a:gd name="T72" fmla="*/ 950 w 1023"/>
              <a:gd name="T73" fmla="*/ 360 h 519"/>
              <a:gd name="T74" fmla="*/ 998 w 1023"/>
              <a:gd name="T75" fmla="*/ 377 h 519"/>
              <a:gd name="T76" fmla="*/ 1023 w 1023"/>
              <a:gd name="T77" fmla="*/ 392 h 5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023" h="519">
                <a:moveTo>
                  <a:pt x="1023" y="392"/>
                </a:moveTo>
                <a:cubicBezTo>
                  <a:pt x="1019" y="427"/>
                  <a:pt x="1015" y="461"/>
                  <a:pt x="1010" y="495"/>
                </a:cubicBezTo>
                <a:cubicBezTo>
                  <a:pt x="1008" y="510"/>
                  <a:pt x="999" y="519"/>
                  <a:pt x="985" y="511"/>
                </a:cubicBezTo>
                <a:cubicBezTo>
                  <a:pt x="928" y="478"/>
                  <a:pt x="863" y="479"/>
                  <a:pt x="800" y="470"/>
                </a:cubicBezTo>
                <a:cubicBezTo>
                  <a:pt x="726" y="460"/>
                  <a:pt x="651" y="452"/>
                  <a:pt x="576" y="443"/>
                </a:cubicBezTo>
                <a:cubicBezTo>
                  <a:pt x="572" y="441"/>
                  <a:pt x="567" y="442"/>
                  <a:pt x="563" y="442"/>
                </a:cubicBezTo>
                <a:cubicBezTo>
                  <a:pt x="542" y="444"/>
                  <a:pt x="536" y="435"/>
                  <a:pt x="543" y="415"/>
                </a:cubicBezTo>
                <a:cubicBezTo>
                  <a:pt x="564" y="401"/>
                  <a:pt x="589" y="398"/>
                  <a:pt x="613" y="395"/>
                </a:cubicBezTo>
                <a:cubicBezTo>
                  <a:pt x="636" y="391"/>
                  <a:pt x="658" y="386"/>
                  <a:pt x="683" y="375"/>
                </a:cubicBezTo>
                <a:cubicBezTo>
                  <a:pt x="647" y="354"/>
                  <a:pt x="610" y="345"/>
                  <a:pt x="571" y="343"/>
                </a:cubicBezTo>
                <a:cubicBezTo>
                  <a:pt x="506" y="330"/>
                  <a:pt x="440" y="323"/>
                  <a:pt x="374" y="313"/>
                </a:cubicBezTo>
                <a:cubicBezTo>
                  <a:pt x="336" y="308"/>
                  <a:pt x="298" y="303"/>
                  <a:pt x="260" y="296"/>
                </a:cubicBezTo>
                <a:cubicBezTo>
                  <a:pt x="237" y="292"/>
                  <a:pt x="233" y="283"/>
                  <a:pt x="242" y="264"/>
                </a:cubicBezTo>
                <a:cubicBezTo>
                  <a:pt x="272" y="252"/>
                  <a:pt x="304" y="249"/>
                  <a:pt x="335" y="243"/>
                </a:cubicBezTo>
                <a:cubicBezTo>
                  <a:pt x="351" y="240"/>
                  <a:pt x="367" y="236"/>
                  <a:pt x="381" y="229"/>
                </a:cubicBezTo>
                <a:cubicBezTo>
                  <a:pt x="387" y="226"/>
                  <a:pt x="395" y="223"/>
                  <a:pt x="395" y="216"/>
                </a:cubicBezTo>
                <a:cubicBezTo>
                  <a:pt x="395" y="208"/>
                  <a:pt x="386" y="207"/>
                  <a:pt x="380" y="205"/>
                </a:cubicBezTo>
                <a:cubicBezTo>
                  <a:pt x="349" y="194"/>
                  <a:pt x="317" y="183"/>
                  <a:pt x="283" y="183"/>
                </a:cubicBezTo>
                <a:cubicBezTo>
                  <a:pt x="281" y="183"/>
                  <a:pt x="278" y="183"/>
                  <a:pt x="275" y="182"/>
                </a:cubicBezTo>
                <a:cubicBezTo>
                  <a:pt x="194" y="165"/>
                  <a:pt x="113" y="161"/>
                  <a:pt x="30" y="171"/>
                </a:cubicBezTo>
                <a:cubicBezTo>
                  <a:pt x="23" y="171"/>
                  <a:pt x="16" y="173"/>
                  <a:pt x="9" y="171"/>
                </a:cubicBezTo>
                <a:cubicBezTo>
                  <a:pt x="0" y="168"/>
                  <a:pt x="0" y="161"/>
                  <a:pt x="1" y="153"/>
                </a:cubicBezTo>
                <a:cubicBezTo>
                  <a:pt x="10" y="109"/>
                  <a:pt x="21" y="64"/>
                  <a:pt x="30" y="20"/>
                </a:cubicBezTo>
                <a:cubicBezTo>
                  <a:pt x="31" y="14"/>
                  <a:pt x="34" y="9"/>
                  <a:pt x="39" y="5"/>
                </a:cubicBezTo>
                <a:cubicBezTo>
                  <a:pt x="51" y="0"/>
                  <a:pt x="62" y="2"/>
                  <a:pt x="74" y="3"/>
                </a:cubicBezTo>
                <a:cubicBezTo>
                  <a:pt x="112" y="7"/>
                  <a:pt x="151" y="8"/>
                  <a:pt x="189" y="14"/>
                </a:cubicBezTo>
                <a:cubicBezTo>
                  <a:pt x="257" y="24"/>
                  <a:pt x="325" y="39"/>
                  <a:pt x="389" y="66"/>
                </a:cubicBezTo>
                <a:cubicBezTo>
                  <a:pt x="391" y="67"/>
                  <a:pt x="388" y="66"/>
                  <a:pt x="390" y="67"/>
                </a:cubicBezTo>
                <a:cubicBezTo>
                  <a:pt x="433" y="90"/>
                  <a:pt x="442" y="81"/>
                  <a:pt x="433" y="142"/>
                </a:cubicBezTo>
                <a:cubicBezTo>
                  <a:pt x="430" y="163"/>
                  <a:pt x="434" y="167"/>
                  <a:pt x="459" y="171"/>
                </a:cubicBezTo>
                <a:cubicBezTo>
                  <a:pt x="525" y="181"/>
                  <a:pt x="589" y="197"/>
                  <a:pt x="652" y="219"/>
                </a:cubicBezTo>
                <a:cubicBezTo>
                  <a:pt x="671" y="225"/>
                  <a:pt x="689" y="232"/>
                  <a:pt x="708" y="240"/>
                </a:cubicBezTo>
                <a:cubicBezTo>
                  <a:pt x="723" y="246"/>
                  <a:pt x="729" y="256"/>
                  <a:pt x="726" y="273"/>
                </a:cubicBezTo>
                <a:cubicBezTo>
                  <a:pt x="724" y="285"/>
                  <a:pt x="718" y="300"/>
                  <a:pt x="725" y="310"/>
                </a:cubicBezTo>
                <a:cubicBezTo>
                  <a:pt x="732" y="320"/>
                  <a:pt x="748" y="312"/>
                  <a:pt x="759" y="316"/>
                </a:cubicBezTo>
                <a:cubicBezTo>
                  <a:pt x="767" y="318"/>
                  <a:pt x="775" y="318"/>
                  <a:pt x="783" y="320"/>
                </a:cubicBezTo>
                <a:cubicBezTo>
                  <a:pt x="839" y="329"/>
                  <a:pt x="895" y="342"/>
                  <a:pt x="950" y="360"/>
                </a:cubicBezTo>
                <a:cubicBezTo>
                  <a:pt x="965" y="367"/>
                  <a:pt x="982" y="372"/>
                  <a:pt x="998" y="377"/>
                </a:cubicBezTo>
                <a:cubicBezTo>
                  <a:pt x="1007" y="380"/>
                  <a:pt x="1017" y="383"/>
                  <a:pt x="1023" y="392"/>
                </a:cubicBezTo>
                <a:close/>
              </a:path>
            </a:pathLst>
          </a:custGeom>
          <a:solidFill>
            <a:srgbClr val="D414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7" name="Freeform 14"/>
          <p:cNvSpPr>
            <a:spLocks/>
          </p:cNvSpPr>
          <p:nvPr/>
        </p:nvSpPr>
        <p:spPr bwMode="auto">
          <a:xfrm>
            <a:off x="6488113" y="4787900"/>
            <a:ext cx="1593850" cy="1589088"/>
          </a:xfrm>
          <a:custGeom>
            <a:avLst/>
            <a:gdLst>
              <a:gd name="T0" fmla="*/ 659 w 804"/>
              <a:gd name="T1" fmla="*/ 92 h 802"/>
              <a:gd name="T2" fmla="*/ 716 w 804"/>
              <a:gd name="T3" fmla="*/ 89 h 802"/>
              <a:gd name="T4" fmla="*/ 741 w 804"/>
              <a:gd name="T5" fmla="*/ 89 h 802"/>
              <a:gd name="T6" fmla="*/ 729 w 804"/>
              <a:gd name="T7" fmla="*/ 147 h 802"/>
              <a:gd name="T8" fmla="*/ 671 w 804"/>
              <a:gd name="T9" fmla="*/ 329 h 802"/>
              <a:gd name="T10" fmla="*/ 675 w 804"/>
              <a:gd name="T11" fmla="*/ 354 h 802"/>
              <a:gd name="T12" fmla="*/ 797 w 804"/>
              <a:gd name="T13" fmla="*/ 551 h 802"/>
              <a:gd name="T14" fmla="*/ 775 w 804"/>
              <a:gd name="T15" fmla="*/ 578 h 802"/>
              <a:gd name="T16" fmla="*/ 563 w 804"/>
              <a:gd name="T17" fmla="*/ 558 h 802"/>
              <a:gd name="T18" fmla="*/ 506 w 804"/>
              <a:gd name="T19" fmla="*/ 544 h 802"/>
              <a:gd name="T20" fmla="*/ 487 w 804"/>
              <a:gd name="T21" fmla="*/ 551 h 802"/>
              <a:gd name="T22" fmla="*/ 367 w 804"/>
              <a:gd name="T23" fmla="*/ 754 h 802"/>
              <a:gd name="T24" fmla="*/ 349 w 804"/>
              <a:gd name="T25" fmla="*/ 802 h 802"/>
              <a:gd name="T26" fmla="*/ 347 w 804"/>
              <a:gd name="T27" fmla="*/ 782 h 802"/>
              <a:gd name="T28" fmla="*/ 323 w 804"/>
              <a:gd name="T29" fmla="*/ 766 h 802"/>
              <a:gd name="T30" fmla="*/ 316 w 804"/>
              <a:gd name="T31" fmla="*/ 732 h 802"/>
              <a:gd name="T32" fmla="*/ 307 w 804"/>
              <a:gd name="T33" fmla="*/ 708 h 802"/>
              <a:gd name="T34" fmla="*/ 292 w 804"/>
              <a:gd name="T35" fmla="*/ 672 h 802"/>
              <a:gd name="T36" fmla="*/ 259 w 804"/>
              <a:gd name="T37" fmla="*/ 589 h 802"/>
              <a:gd name="T38" fmla="*/ 247 w 804"/>
              <a:gd name="T39" fmla="*/ 553 h 802"/>
              <a:gd name="T40" fmla="*/ 209 w 804"/>
              <a:gd name="T41" fmla="*/ 517 h 802"/>
              <a:gd name="T42" fmla="*/ 105 w 804"/>
              <a:gd name="T43" fmla="*/ 469 h 802"/>
              <a:gd name="T44" fmla="*/ 11 w 804"/>
              <a:gd name="T45" fmla="*/ 377 h 802"/>
              <a:gd name="T46" fmla="*/ 3 w 804"/>
              <a:gd name="T47" fmla="*/ 362 h 802"/>
              <a:gd name="T48" fmla="*/ 19 w 804"/>
              <a:gd name="T49" fmla="*/ 358 h 802"/>
              <a:gd name="T50" fmla="*/ 121 w 804"/>
              <a:gd name="T51" fmla="*/ 324 h 802"/>
              <a:gd name="T52" fmla="*/ 221 w 804"/>
              <a:gd name="T53" fmla="*/ 258 h 802"/>
              <a:gd name="T54" fmla="*/ 229 w 804"/>
              <a:gd name="T55" fmla="*/ 241 h 802"/>
              <a:gd name="T56" fmla="*/ 221 w 804"/>
              <a:gd name="T57" fmla="*/ 170 h 802"/>
              <a:gd name="T58" fmla="*/ 216 w 804"/>
              <a:gd name="T59" fmla="*/ 159 h 802"/>
              <a:gd name="T60" fmla="*/ 222 w 804"/>
              <a:gd name="T61" fmla="*/ 125 h 802"/>
              <a:gd name="T62" fmla="*/ 226 w 804"/>
              <a:gd name="T63" fmla="*/ 101 h 802"/>
              <a:gd name="T64" fmla="*/ 237 w 804"/>
              <a:gd name="T65" fmla="*/ 50 h 802"/>
              <a:gd name="T66" fmla="*/ 232 w 804"/>
              <a:gd name="T67" fmla="*/ 19 h 802"/>
              <a:gd name="T68" fmla="*/ 244 w 804"/>
              <a:gd name="T69" fmla="*/ 1 h 802"/>
              <a:gd name="T70" fmla="*/ 322 w 804"/>
              <a:gd name="T71" fmla="*/ 33 h 802"/>
              <a:gd name="T72" fmla="*/ 392 w 804"/>
              <a:gd name="T73" fmla="*/ 89 h 802"/>
              <a:gd name="T74" fmla="*/ 442 w 804"/>
              <a:gd name="T75" fmla="*/ 137 h 802"/>
              <a:gd name="T76" fmla="*/ 470 w 804"/>
              <a:gd name="T77" fmla="*/ 144 h 802"/>
              <a:gd name="T78" fmla="*/ 653 w 804"/>
              <a:gd name="T79" fmla="*/ 91 h 802"/>
              <a:gd name="T80" fmla="*/ 659 w 804"/>
              <a:gd name="T81" fmla="*/ 92 h 8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804" h="802">
                <a:moveTo>
                  <a:pt x="659" y="92"/>
                </a:moveTo>
                <a:cubicBezTo>
                  <a:pt x="679" y="98"/>
                  <a:pt x="697" y="89"/>
                  <a:pt x="716" y="89"/>
                </a:cubicBezTo>
                <a:cubicBezTo>
                  <a:pt x="724" y="90"/>
                  <a:pt x="731" y="89"/>
                  <a:pt x="741" y="89"/>
                </a:cubicBezTo>
                <a:cubicBezTo>
                  <a:pt x="725" y="107"/>
                  <a:pt x="727" y="127"/>
                  <a:pt x="729" y="147"/>
                </a:cubicBezTo>
                <a:cubicBezTo>
                  <a:pt x="735" y="216"/>
                  <a:pt x="711" y="275"/>
                  <a:pt x="671" y="329"/>
                </a:cubicBezTo>
                <a:cubicBezTo>
                  <a:pt x="663" y="341"/>
                  <a:pt x="664" y="346"/>
                  <a:pt x="675" y="354"/>
                </a:cubicBezTo>
                <a:cubicBezTo>
                  <a:pt x="740" y="404"/>
                  <a:pt x="771" y="477"/>
                  <a:pt x="797" y="551"/>
                </a:cubicBezTo>
                <a:cubicBezTo>
                  <a:pt x="804" y="573"/>
                  <a:pt x="795" y="584"/>
                  <a:pt x="775" y="578"/>
                </a:cubicBezTo>
                <a:cubicBezTo>
                  <a:pt x="706" y="557"/>
                  <a:pt x="634" y="566"/>
                  <a:pt x="563" y="558"/>
                </a:cubicBezTo>
                <a:cubicBezTo>
                  <a:pt x="544" y="555"/>
                  <a:pt x="524" y="551"/>
                  <a:pt x="506" y="544"/>
                </a:cubicBezTo>
                <a:cubicBezTo>
                  <a:pt x="496" y="539"/>
                  <a:pt x="491" y="539"/>
                  <a:pt x="487" y="551"/>
                </a:cubicBezTo>
                <a:cubicBezTo>
                  <a:pt x="460" y="627"/>
                  <a:pt x="419" y="694"/>
                  <a:pt x="367" y="754"/>
                </a:cubicBezTo>
                <a:cubicBezTo>
                  <a:pt x="355" y="768"/>
                  <a:pt x="351" y="784"/>
                  <a:pt x="349" y="802"/>
                </a:cubicBezTo>
                <a:cubicBezTo>
                  <a:pt x="340" y="799"/>
                  <a:pt x="340" y="797"/>
                  <a:pt x="347" y="782"/>
                </a:cubicBezTo>
                <a:cubicBezTo>
                  <a:pt x="325" y="791"/>
                  <a:pt x="320" y="788"/>
                  <a:pt x="323" y="766"/>
                </a:cubicBezTo>
                <a:cubicBezTo>
                  <a:pt x="325" y="753"/>
                  <a:pt x="322" y="742"/>
                  <a:pt x="316" y="732"/>
                </a:cubicBezTo>
                <a:cubicBezTo>
                  <a:pt x="313" y="724"/>
                  <a:pt x="311" y="715"/>
                  <a:pt x="307" y="708"/>
                </a:cubicBezTo>
                <a:cubicBezTo>
                  <a:pt x="301" y="696"/>
                  <a:pt x="295" y="685"/>
                  <a:pt x="292" y="672"/>
                </a:cubicBezTo>
                <a:cubicBezTo>
                  <a:pt x="285" y="642"/>
                  <a:pt x="269" y="617"/>
                  <a:pt x="259" y="589"/>
                </a:cubicBezTo>
                <a:cubicBezTo>
                  <a:pt x="255" y="577"/>
                  <a:pt x="248" y="565"/>
                  <a:pt x="247" y="553"/>
                </a:cubicBezTo>
                <a:cubicBezTo>
                  <a:pt x="245" y="528"/>
                  <a:pt x="233" y="520"/>
                  <a:pt x="209" y="517"/>
                </a:cubicBezTo>
                <a:cubicBezTo>
                  <a:pt x="169" y="513"/>
                  <a:pt x="135" y="494"/>
                  <a:pt x="105" y="469"/>
                </a:cubicBezTo>
                <a:cubicBezTo>
                  <a:pt x="72" y="440"/>
                  <a:pt x="42" y="408"/>
                  <a:pt x="11" y="377"/>
                </a:cubicBezTo>
                <a:cubicBezTo>
                  <a:pt x="7" y="373"/>
                  <a:pt x="0" y="369"/>
                  <a:pt x="3" y="362"/>
                </a:cubicBezTo>
                <a:cubicBezTo>
                  <a:pt x="6" y="355"/>
                  <a:pt x="14" y="357"/>
                  <a:pt x="19" y="358"/>
                </a:cubicBezTo>
                <a:cubicBezTo>
                  <a:pt x="58" y="360"/>
                  <a:pt x="91" y="347"/>
                  <a:pt x="121" y="324"/>
                </a:cubicBezTo>
                <a:cubicBezTo>
                  <a:pt x="153" y="300"/>
                  <a:pt x="186" y="277"/>
                  <a:pt x="221" y="258"/>
                </a:cubicBezTo>
                <a:cubicBezTo>
                  <a:pt x="228" y="254"/>
                  <a:pt x="232" y="250"/>
                  <a:pt x="229" y="241"/>
                </a:cubicBezTo>
                <a:cubicBezTo>
                  <a:pt x="222" y="218"/>
                  <a:pt x="222" y="194"/>
                  <a:pt x="221" y="170"/>
                </a:cubicBezTo>
                <a:cubicBezTo>
                  <a:pt x="218" y="167"/>
                  <a:pt x="216" y="164"/>
                  <a:pt x="216" y="159"/>
                </a:cubicBezTo>
                <a:cubicBezTo>
                  <a:pt x="218" y="148"/>
                  <a:pt x="221" y="137"/>
                  <a:pt x="222" y="125"/>
                </a:cubicBezTo>
                <a:cubicBezTo>
                  <a:pt x="223" y="117"/>
                  <a:pt x="225" y="109"/>
                  <a:pt x="226" y="101"/>
                </a:cubicBezTo>
                <a:cubicBezTo>
                  <a:pt x="230" y="84"/>
                  <a:pt x="234" y="67"/>
                  <a:pt x="237" y="50"/>
                </a:cubicBezTo>
                <a:cubicBezTo>
                  <a:pt x="238" y="40"/>
                  <a:pt x="236" y="29"/>
                  <a:pt x="232" y="19"/>
                </a:cubicBezTo>
                <a:cubicBezTo>
                  <a:pt x="225" y="6"/>
                  <a:pt x="230" y="0"/>
                  <a:pt x="244" y="1"/>
                </a:cubicBezTo>
                <a:cubicBezTo>
                  <a:pt x="273" y="4"/>
                  <a:pt x="301" y="11"/>
                  <a:pt x="322" y="33"/>
                </a:cubicBezTo>
                <a:cubicBezTo>
                  <a:pt x="343" y="55"/>
                  <a:pt x="366" y="73"/>
                  <a:pt x="392" y="89"/>
                </a:cubicBezTo>
                <a:cubicBezTo>
                  <a:pt x="412" y="101"/>
                  <a:pt x="430" y="116"/>
                  <a:pt x="442" y="137"/>
                </a:cubicBezTo>
                <a:cubicBezTo>
                  <a:pt x="449" y="149"/>
                  <a:pt x="457" y="150"/>
                  <a:pt x="470" y="144"/>
                </a:cubicBezTo>
                <a:cubicBezTo>
                  <a:pt x="528" y="116"/>
                  <a:pt x="591" y="103"/>
                  <a:pt x="653" y="91"/>
                </a:cubicBezTo>
                <a:cubicBezTo>
                  <a:pt x="655" y="90"/>
                  <a:pt x="657" y="91"/>
                  <a:pt x="659" y="92"/>
                </a:cubicBezTo>
                <a:close/>
              </a:path>
            </a:pathLst>
          </a:custGeom>
          <a:solidFill>
            <a:srgbClr val="9A61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8" name="Freeform 15"/>
          <p:cNvSpPr>
            <a:spLocks/>
          </p:cNvSpPr>
          <p:nvPr/>
        </p:nvSpPr>
        <p:spPr bwMode="auto">
          <a:xfrm>
            <a:off x="4676775" y="5111750"/>
            <a:ext cx="557212" cy="909638"/>
          </a:xfrm>
          <a:custGeom>
            <a:avLst/>
            <a:gdLst>
              <a:gd name="T0" fmla="*/ 276 w 281"/>
              <a:gd name="T1" fmla="*/ 327 h 459"/>
              <a:gd name="T2" fmla="*/ 213 w 281"/>
              <a:gd name="T3" fmla="*/ 446 h 459"/>
              <a:gd name="T4" fmla="*/ 195 w 281"/>
              <a:gd name="T5" fmla="*/ 455 h 459"/>
              <a:gd name="T6" fmla="*/ 132 w 281"/>
              <a:gd name="T7" fmla="*/ 453 h 459"/>
              <a:gd name="T8" fmla="*/ 121 w 281"/>
              <a:gd name="T9" fmla="*/ 444 h 459"/>
              <a:gd name="T10" fmla="*/ 8 w 281"/>
              <a:gd name="T11" fmla="*/ 295 h 459"/>
              <a:gd name="T12" fmla="*/ 12 w 281"/>
              <a:gd name="T13" fmla="*/ 241 h 459"/>
              <a:gd name="T14" fmla="*/ 13 w 281"/>
              <a:gd name="T15" fmla="*/ 240 h 459"/>
              <a:gd name="T16" fmla="*/ 3 w 281"/>
              <a:gd name="T17" fmla="*/ 220 h 459"/>
              <a:gd name="T18" fmla="*/ 3 w 281"/>
              <a:gd name="T19" fmla="*/ 59 h 459"/>
              <a:gd name="T20" fmla="*/ 15 w 281"/>
              <a:gd name="T21" fmla="*/ 38 h 459"/>
              <a:gd name="T22" fmla="*/ 24 w 281"/>
              <a:gd name="T23" fmla="*/ 30 h 459"/>
              <a:gd name="T24" fmla="*/ 73 w 281"/>
              <a:gd name="T25" fmla="*/ 7 h 459"/>
              <a:gd name="T26" fmla="*/ 106 w 281"/>
              <a:gd name="T27" fmla="*/ 8 h 459"/>
              <a:gd name="T28" fmla="*/ 141 w 281"/>
              <a:gd name="T29" fmla="*/ 8 h 459"/>
              <a:gd name="T30" fmla="*/ 183 w 281"/>
              <a:gd name="T31" fmla="*/ 7 h 459"/>
              <a:gd name="T32" fmla="*/ 209 w 281"/>
              <a:gd name="T33" fmla="*/ 26 h 459"/>
              <a:gd name="T34" fmla="*/ 223 w 281"/>
              <a:gd name="T35" fmla="*/ 10 h 459"/>
              <a:gd name="T36" fmla="*/ 276 w 281"/>
              <a:gd name="T37" fmla="*/ 68 h 459"/>
              <a:gd name="T38" fmla="*/ 273 w 281"/>
              <a:gd name="T39" fmla="*/ 79 h 459"/>
              <a:gd name="T40" fmla="*/ 275 w 281"/>
              <a:gd name="T41" fmla="*/ 179 h 459"/>
              <a:gd name="T42" fmla="*/ 275 w 281"/>
              <a:gd name="T43" fmla="*/ 256 h 459"/>
              <a:gd name="T44" fmla="*/ 278 w 281"/>
              <a:gd name="T45" fmla="*/ 311 h 459"/>
              <a:gd name="T46" fmla="*/ 276 w 281"/>
              <a:gd name="T47" fmla="*/ 327 h 4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81" h="459">
                <a:moveTo>
                  <a:pt x="276" y="327"/>
                </a:moveTo>
                <a:cubicBezTo>
                  <a:pt x="249" y="363"/>
                  <a:pt x="230" y="404"/>
                  <a:pt x="213" y="446"/>
                </a:cubicBezTo>
                <a:cubicBezTo>
                  <a:pt x="209" y="457"/>
                  <a:pt x="206" y="459"/>
                  <a:pt x="195" y="455"/>
                </a:cubicBezTo>
                <a:cubicBezTo>
                  <a:pt x="174" y="447"/>
                  <a:pt x="153" y="448"/>
                  <a:pt x="132" y="453"/>
                </a:cubicBezTo>
                <a:cubicBezTo>
                  <a:pt x="123" y="454"/>
                  <a:pt x="120" y="454"/>
                  <a:pt x="121" y="444"/>
                </a:cubicBezTo>
                <a:cubicBezTo>
                  <a:pt x="127" y="354"/>
                  <a:pt x="97" y="315"/>
                  <a:pt x="8" y="295"/>
                </a:cubicBezTo>
                <a:cubicBezTo>
                  <a:pt x="0" y="278"/>
                  <a:pt x="2" y="253"/>
                  <a:pt x="12" y="241"/>
                </a:cubicBezTo>
                <a:cubicBezTo>
                  <a:pt x="12" y="240"/>
                  <a:pt x="17" y="241"/>
                  <a:pt x="13" y="240"/>
                </a:cubicBezTo>
                <a:cubicBezTo>
                  <a:pt x="2" y="237"/>
                  <a:pt x="3" y="228"/>
                  <a:pt x="3" y="220"/>
                </a:cubicBezTo>
                <a:cubicBezTo>
                  <a:pt x="4" y="166"/>
                  <a:pt x="3" y="113"/>
                  <a:pt x="3" y="59"/>
                </a:cubicBezTo>
                <a:cubicBezTo>
                  <a:pt x="3" y="49"/>
                  <a:pt x="5" y="41"/>
                  <a:pt x="15" y="38"/>
                </a:cubicBezTo>
                <a:cubicBezTo>
                  <a:pt x="19" y="37"/>
                  <a:pt x="22" y="34"/>
                  <a:pt x="24" y="30"/>
                </a:cubicBezTo>
                <a:cubicBezTo>
                  <a:pt x="34" y="8"/>
                  <a:pt x="50" y="0"/>
                  <a:pt x="73" y="7"/>
                </a:cubicBezTo>
                <a:cubicBezTo>
                  <a:pt x="84" y="11"/>
                  <a:pt x="95" y="12"/>
                  <a:pt x="106" y="8"/>
                </a:cubicBezTo>
                <a:cubicBezTo>
                  <a:pt x="118" y="5"/>
                  <a:pt x="129" y="4"/>
                  <a:pt x="141" y="8"/>
                </a:cubicBezTo>
                <a:cubicBezTo>
                  <a:pt x="155" y="12"/>
                  <a:pt x="169" y="9"/>
                  <a:pt x="183" y="7"/>
                </a:cubicBezTo>
                <a:cubicBezTo>
                  <a:pt x="199" y="5"/>
                  <a:pt x="208" y="10"/>
                  <a:pt x="209" y="26"/>
                </a:cubicBezTo>
                <a:cubicBezTo>
                  <a:pt x="207" y="17"/>
                  <a:pt x="212" y="12"/>
                  <a:pt x="223" y="10"/>
                </a:cubicBezTo>
                <a:cubicBezTo>
                  <a:pt x="262" y="2"/>
                  <a:pt x="281" y="34"/>
                  <a:pt x="276" y="68"/>
                </a:cubicBezTo>
                <a:cubicBezTo>
                  <a:pt x="275" y="72"/>
                  <a:pt x="273" y="76"/>
                  <a:pt x="273" y="79"/>
                </a:cubicBezTo>
                <a:cubicBezTo>
                  <a:pt x="280" y="112"/>
                  <a:pt x="272" y="146"/>
                  <a:pt x="275" y="179"/>
                </a:cubicBezTo>
                <a:cubicBezTo>
                  <a:pt x="278" y="204"/>
                  <a:pt x="277" y="231"/>
                  <a:pt x="275" y="256"/>
                </a:cubicBezTo>
                <a:cubicBezTo>
                  <a:pt x="272" y="276"/>
                  <a:pt x="275" y="293"/>
                  <a:pt x="278" y="311"/>
                </a:cubicBezTo>
                <a:cubicBezTo>
                  <a:pt x="279" y="316"/>
                  <a:pt x="278" y="322"/>
                  <a:pt x="276" y="327"/>
                </a:cubicBezTo>
                <a:close/>
              </a:path>
            </a:pathLst>
          </a:custGeom>
          <a:solidFill>
            <a:srgbClr val="A54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3" name="Freeform 16"/>
          <p:cNvSpPr>
            <a:spLocks/>
          </p:cNvSpPr>
          <p:nvPr/>
        </p:nvSpPr>
        <p:spPr bwMode="auto">
          <a:xfrm>
            <a:off x="4616450" y="4376738"/>
            <a:ext cx="2128837" cy="742950"/>
          </a:xfrm>
          <a:custGeom>
            <a:avLst/>
            <a:gdLst>
              <a:gd name="T0" fmla="*/ 19 w 1074"/>
              <a:gd name="T1" fmla="*/ 146 h 375"/>
              <a:gd name="T2" fmla="*/ 9 w 1074"/>
              <a:gd name="T3" fmla="*/ 125 h 375"/>
              <a:gd name="T4" fmla="*/ 37 w 1074"/>
              <a:gd name="T5" fmla="*/ 121 h 375"/>
              <a:gd name="T6" fmla="*/ 52 w 1074"/>
              <a:gd name="T7" fmla="*/ 114 h 375"/>
              <a:gd name="T8" fmla="*/ 86 w 1074"/>
              <a:gd name="T9" fmla="*/ 113 h 375"/>
              <a:gd name="T10" fmla="*/ 87 w 1074"/>
              <a:gd name="T11" fmla="*/ 110 h 375"/>
              <a:gd name="T12" fmla="*/ 148 w 1074"/>
              <a:gd name="T13" fmla="*/ 109 h 375"/>
              <a:gd name="T14" fmla="*/ 207 w 1074"/>
              <a:gd name="T15" fmla="*/ 115 h 375"/>
              <a:gd name="T16" fmla="*/ 269 w 1074"/>
              <a:gd name="T17" fmla="*/ 109 h 375"/>
              <a:gd name="T18" fmla="*/ 271 w 1074"/>
              <a:gd name="T19" fmla="*/ 112 h 375"/>
              <a:gd name="T20" fmla="*/ 319 w 1074"/>
              <a:gd name="T21" fmla="*/ 121 h 375"/>
              <a:gd name="T22" fmla="*/ 323 w 1074"/>
              <a:gd name="T23" fmla="*/ 121 h 375"/>
              <a:gd name="T24" fmla="*/ 342 w 1074"/>
              <a:gd name="T25" fmla="*/ 147 h 375"/>
              <a:gd name="T26" fmla="*/ 375 w 1074"/>
              <a:gd name="T27" fmla="*/ 132 h 375"/>
              <a:gd name="T28" fmla="*/ 578 w 1074"/>
              <a:gd name="T29" fmla="*/ 31 h 375"/>
              <a:gd name="T30" fmla="*/ 602 w 1074"/>
              <a:gd name="T31" fmla="*/ 17 h 375"/>
              <a:gd name="T32" fmla="*/ 652 w 1074"/>
              <a:gd name="T33" fmla="*/ 16 h 375"/>
              <a:gd name="T34" fmla="*/ 792 w 1074"/>
              <a:gd name="T35" fmla="*/ 87 h 375"/>
              <a:gd name="T36" fmla="*/ 1043 w 1074"/>
              <a:gd name="T37" fmla="*/ 217 h 375"/>
              <a:gd name="T38" fmla="*/ 1069 w 1074"/>
              <a:gd name="T39" fmla="*/ 273 h 375"/>
              <a:gd name="T40" fmla="*/ 1071 w 1074"/>
              <a:gd name="T41" fmla="*/ 290 h 375"/>
              <a:gd name="T42" fmla="*/ 1049 w 1074"/>
              <a:gd name="T43" fmla="*/ 286 h 375"/>
              <a:gd name="T44" fmla="*/ 645 w 1074"/>
              <a:gd name="T45" fmla="*/ 79 h 375"/>
              <a:gd name="T46" fmla="*/ 606 w 1074"/>
              <a:gd name="T47" fmla="*/ 79 h 375"/>
              <a:gd name="T48" fmla="*/ 360 w 1074"/>
              <a:gd name="T49" fmla="*/ 199 h 375"/>
              <a:gd name="T50" fmla="*/ 335 w 1074"/>
              <a:gd name="T51" fmla="*/ 241 h 375"/>
              <a:gd name="T52" fmla="*/ 336 w 1074"/>
              <a:gd name="T53" fmla="*/ 255 h 375"/>
              <a:gd name="T54" fmla="*/ 336 w 1074"/>
              <a:gd name="T55" fmla="*/ 267 h 375"/>
              <a:gd name="T56" fmla="*/ 336 w 1074"/>
              <a:gd name="T57" fmla="*/ 306 h 375"/>
              <a:gd name="T58" fmla="*/ 341 w 1074"/>
              <a:gd name="T59" fmla="*/ 322 h 375"/>
              <a:gd name="T60" fmla="*/ 343 w 1074"/>
              <a:gd name="T61" fmla="*/ 356 h 375"/>
              <a:gd name="T62" fmla="*/ 303 w 1074"/>
              <a:gd name="T63" fmla="*/ 372 h 375"/>
              <a:gd name="T64" fmla="*/ 124 w 1074"/>
              <a:gd name="T65" fmla="*/ 373 h 375"/>
              <a:gd name="T66" fmla="*/ 47 w 1074"/>
              <a:gd name="T67" fmla="*/ 373 h 375"/>
              <a:gd name="T68" fmla="*/ 29 w 1074"/>
              <a:gd name="T69" fmla="*/ 365 h 375"/>
              <a:gd name="T70" fmla="*/ 21 w 1074"/>
              <a:gd name="T71" fmla="*/ 362 h 375"/>
              <a:gd name="T72" fmla="*/ 14 w 1074"/>
              <a:gd name="T73" fmla="*/ 347 h 375"/>
              <a:gd name="T74" fmla="*/ 25 w 1074"/>
              <a:gd name="T75" fmla="*/ 329 h 375"/>
              <a:gd name="T76" fmla="*/ 28 w 1074"/>
              <a:gd name="T77" fmla="*/ 321 h 375"/>
              <a:gd name="T78" fmla="*/ 45 w 1074"/>
              <a:gd name="T79" fmla="*/ 306 h 375"/>
              <a:gd name="T80" fmla="*/ 70 w 1074"/>
              <a:gd name="T81" fmla="*/ 300 h 375"/>
              <a:gd name="T82" fmla="*/ 80 w 1074"/>
              <a:gd name="T83" fmla="*/ 278 h 375"/>
              <a:gd name="T84" fmla="*/ 81 w 1074"/>
              <a:gd name="T85" fmla="*/ 243 h 375"/>
              <a:gd name="T86" fmla="*/ 97 w 1074"/>
              <a:gd name="T87" fmla="*/ 236 h 375"/>
              <a:gd name="T88" fmla="*/ 100 w 1074"/>
              <a:gd name="T89" fmla="*/ 295 h 375"/>
              <a:gd name="T90" fmla="*/ 129 w 1074"/>
              <a:gd name="T91" fmla="*/ 324 h 375"/>
              <a:gd name="T92" fmla="*/ 154 w 1074"/>
              <a:gd name="T93" fmla="*/ 318 h 375"/>
              <a:gd name="T94" fmla="*/ 203 w 1074"/>
              <a:gd name="T95" fmla="*/ 320 h 375"/>
              <a:gd name="T96" fmla="*/ 257 w 1074"/>
              <a:gd name="T97" fmla="*/ 277 h 375"/>
              <a:gd name="T98" fmla="*/ 259 w 1074"/>
              <a:gd name="T99" fmla="*/ 232 h 375"/>
              <a:gd name="T100" fmla="*/ 278 w 1074"/>
              <a:gd name="T101" fmla="*/ 242 h 375"/>
              <a:gd name="T102" fmla="*/ 278 w 1074"/>
              <a:gd name="T103" fmla="*/ 282 h 375"/>
              <a:gd name="T104" fmla="*/ 277 w 1074"/>
              <a:gd name="T105" fmla="*/ 316 h 375"/>
              <a:gd name="T106" fmla="*/ 300 w 1074"/>
              <a:gd name="T107" fmla="*/ 283 h 375"/>
              <a:gd name="T108" fmla="*/ 299 w 1074"/>
              <a:gd name="T109" fmla="*/ 237 h 375"/>
              <a:gd name="T110" fmla="*/ 291 w 1074"/>
              <a:gd name="T111" fmla="*/ 178 h 375"/>
              <a:gd name="T112" fmla="*/ 281 w 1074"/>
              <a:gd name="T113" fmla="*/ 172 h 375"/>
              <a:gd name="T114" fmla="*/ 97 w 1074"/>
              <a:gd name="T115" fmla="*/ 172 h 375"/>
              <a:gd name="T116" fmla="*/ 35 w 1074"/>
              <a:gd name="T117" fmla="*/ 177 h 375"/>
              <a:gd name="T118" fmla="*/ 29 w 1074"/>
              <a:gd name="T119" fmla="*/ 172 h 375"/>
              <a:gd name="T120" fmla="*/ 19 w 1074"/>
              <a:gd name="T121" fmla="*/ 146 h 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74" h="375">
                <a:moveTo>
                  <a:pt x="19" y="146"/>
                </a:moveTo>
                <a:cubicBezTo>
                  <a:pt x="14" y="140"/>
                  <a:pt x="5" y="130"/>
                  <a:pt x="9" y="125"/>
                </a:cubicBezTo>
                <a:cubicBezTo>
                  <a:pt x="15" y="116"/>
                  <a:pt x="28" y="123"/>
                  <a:pt x="37" y="121"/>
                </a:cubicBezTo>
                <a:cubicBezTo>
                  <a:pt x="41" y="116"/>
                  <a:pt x="44" y="111"/>
                  <a:pt x="52" y="114"/>
                </a:cubicBezTo>
                <a:cubicBezTo>
                  <a:pt x="63" y="118"/>
                  <a:pt x="75" y="117"/>
                  <a:pt x="86" y="113"/>
                </a:cubicBezTo>
                <a:cubicBezTo>
                  <a:pt x="86" y="111"/>
                  <a:pt x="86" y="110"/>
                  <a:pt x="87" y="110"/>
                </a:cubicBezTo>
                <a:cubicBezTo>
                  <a:pt x="107" y="102"/>
                  <a:pt x="128" y="107"/>
                  <a:pt x="148" y="109"/>
                </a:cubicBezTo>
                <a:cubicBezTo>
                  <a:pt x="166" y="122"/>
                  <a:pt x="187" y="114"/>
                  <a:pt x="207" y="115"/>
                </a:cubicBezTo>
                <a:cubicBezTo>
                  <a:pt x="227" y="107"/>
                  <a:pt x="248" y="103"/>
                  <a:pt x="269" y="109"/>
                </a:cubicBezTo>
                <a:cubicBezTo>
                  <a:pt x="271" y="110"/>
                  <a:pt x="271" y="111"/>
                  <a:pt x="271" y="112"/>
                </a:cubicBezTo>
                <a:cubicBezTo>
                  <a:pt x="286" y="119"/>
                  <a:pt x="304" y="112"/>
                  <a:pt x="319" y="121"/>
                </a:cubicBezTo>
                <a:cubicBezTo>
                  <a:pt x="320" y="121"/>
                  <a:pt x="322" y="121"/>
                  <a:pt x="323" y="121"/>
                </a:cubicBezTo>
                <a:cubicBezTo>
                  <a:pt x="349" y="122"/>
                  <a:pt x="349" y="122"/>
                  <a:pt x="342" y="147"/>
                </a:cubicBezTo>
                <a:cubicBezTo>
                  <a:pt x="354" y="141"/>
                  <a:pt x="365" y="137"/>
                  <a:pt x="375" y="132"/>
                </a:cubicBezTo>
                <a:cubicBezTo>
                  <a:pt x="442" y="98"/>
                  <a:pt x="510" y="65"/>
                  <a:pt x="578" y="31"/>
                </a:cubicBezTo>
                <a:cubicBezTo>
                  <a:pt x="586" y="27"/>
                  <a:pt x="594" y="22"/>
                  <a:pt x="602" y="17"/>
                </a:cubicBezTo>
                <a:cubicBezTo>
                  <a:pt x="618" y="0"/>
                  <a:pt x="635" y="4"/>
                  <a:pt x="652" y="16"/>
                </a:cubicBezTo>
                <a:cubicBezTo>
                  <a:pt x="699" y="40"/>
                  <a:pt x="746" y="63"/>
                  <a:pt x="792" y="87"/>
                </a:cubicBezTo>
                <a:cubicBezTo>
                  <a:pt x="876" y="131"/>
                  <a:pt x="960" y="173"/>
                  <a:pt x="1043" y="217"/>
                </a:cubicBezTo>
                <a:cubicBezTo>
                  <a:pt x="1052" y="235"/>
                  <a:pt x="1060" y="254"/>
                  <a:pt x="1069" y="273"/>
                </a:cubicBezTo>
                <a:cubicBezTo>
                  <a:pt x="1072" y="278"/>
                  <a:pt x="1074" y="284"/>
                  <a:pt x="1071" y="290"/>
                </a:cubicBezTo>
                <a:cubicBezTo>
                  <a:pt x="1063" y="295"/>
                  <a:pt x="1056" y="290"/>
                  <a:pt x="1049" y="286"/>
                </a:cubicBezTo>
                <a:cubicBezTo>
                  <a:pt x="914" y="218"/>
                  <a:pt x="779" y="149"/>
                  <a:pt x="645" y="79"/>
                </a:cubicBezTo>
                <a:cubicBezTo>
                  <a:pt x="631" y="72"/>
                  <a:pt x="620" y="72"/>
                  <a:pt x="606" y="79"/>
                </a:cubicBezTo>
                <a:cubicBezTo>
                  <a:pt x="525" y="121"/>
                  <a:pt x="442" y="159"/>
                  <a:pt x="360" y="199"/>
                </a:cubicBezTo>
                <a:cubicBezTo>
                  <a:pt x="341" y="209"/>
                  <a:pt x="332" y="220"/>
                  <a:pt x="335" y="241"/>
                </a:cubicBezTo>
                <a:cubicBezTo>
                  <a:pt x="336" y="245"/>
                  <a:pt x="336" y="250"/>
                  <a:pt x="336" y="255"/>
                </a:cubicBezTo>
                <a:cubicBezTo>
                  <a:pt x="336" y="259"/>
                  <a:pt x="336" y="263"/>
                  <a:pt x="336" y="267"/>
                </a:cubicBezTo>
                <a:cubicBezTo>
                  <a:pt x="336" y="280"/>
                  <a:pt x="336" y="293"/>
                  <a:pt x="336" y="306"/>
                </a:cubicBezTo>
                <a:cubicBezTo>
                  <a:pt x="336" y="312"/>
                  <a:pt x="336" y="319"/>
                  <a:pt x="341" y="322"/>
                </a:cubicBezTo>
                <a:cubicBezTo>
                  <a:pt x="360" y="333"/>
                  <a:pt x="351" y="345"/>
                  <a:pt x="343" y="356"/>
                </a:cubicBezTo>
                <a:cubicBezTo>
                  <a:pt x="332" y="367"/>
                  <a:pt x="318" y="372"/>
                  <a:pt x="303" y="372"/>
                </a:cubicBezTo>
                <a:cubicBezTo>
                  <a:pt x="244" y="374"/>
                  <a:pt x="184" y="369"/>
                  <a:pt x="124" y="373"/>
                </a:cubicBezTo>
                <a:cubicBezTo>
                  <a:pt x="98" y="375"/>
                  <a:pt x="73" y="370"/>
                  <a:pt x="47" y="373"/>
                </a:cubicBezTo>
                <a:cubicBezTo>
                  <a:pt x="39" y="374"/>
                  <a:pt x="34" y="370"/>
                  <a:pt x="29" y="365"/>
                </a:cubicBezTo>
                <a:cubicBezTo>
                  <a:pt x="27" y="364"/>
                  <a:pt x="24" y="363"/>
                  <a:pt x="21" y="362"/>
                </a:cubicBezTo>
                <a:cubicBezTo>
                  <a:pt x="19" y="357"/>
                  <a:pt x="18" y="351"/>
                  <a:pt x="14" y="347"/>
                </a:cubicBezTo>
                <a:cubicBezTo>
                  <a:pt x="0" y="329"/>
                  <a:pt x="9" y="327"/>
                  <a:pt x="25" y="329"/>
                </a:cubicBezTo>
                <a:cubicBezTo>
                  <a:pt x="29" y="327"/>
                  <a:pt x="28" y="324"/>
                  <a:pt x="28" y="321"/>
                </a:cubicBezTo>
                <a:cubicBezTo>
                  <a:pt x="29" y="310"/>
                  <a:pt x="25" y="297"/>
                  <a:pt x="45" y="306"/>
                </a:cubicBezTo>
                <a:cubicBezTo>
                  <a:pt x="50" y="309"/>
                  <a:pt x="61" y="301"/>
                  <a:pt x="70" y="300"/>
                </a:cubicBezTo>
                <a:cubicBezTo>
                  <a:pt x="85" y="299"/>
                  <a:pt x="78" y="286"/>
                  <a:pt x="80" y="278"/>
                </a:cubicBezTo>
                <a:cubicBezTo>
                  <a:pt x="84" y="266"/>
                  <a:pt x="84" y="256"/>
                  <a:pt x="81" y="243"/>
                </a:cubicBezTo>
                <a:cubicBezTo>
                  <a:pt x="80" y="233"/>
                  <a:pt x="86" y="227"/>
                  <a:pt x="97" y="236"/>
                </a:cubicBezTo>
                <a:cubicBezTo>
                  <a:pt x="103" y="255"/>
                  <a:pt x="99" y="275"/>
                  <a:pt x="100" y="295"/>
                </a:cubicBezTo>
                <a:cubicBezTo>
                  <a:pt x="101" y="322"/>
                  <a:pt x="103" y="324"/>
                  <a:pt x="129" y="324"/>
                </a:cubicBezTo>
                <a:cubicBezTo>
                  <a:pt x="138" y="324"/>
                  <a:pt x="146" y="322"/>
                  <a:pt x="154" y="318"/>
                </a:cubicBezTo>
                <a:cubicBezTo>
                  <a:pt x="171" y="313"/>
                  <a:pt x="187" y="316"/>
                  <a:pt x="203" y="320"/>
                </a:cubicBezTo>
                <a:cubicBezTo>
                  <a:pt x="254" y="330"/>
                  <a:pt x="256" y="328"/>
                  <a:pt x="257" y="277"/>
                </a:cubicBezTo>
                <a:cubicBezTo>
                  <a:pt x="257" y="262"/>
                  <a:pt x="254" y="247"/>
                  <a:pt x="259" y="232"/>
                </a:cubicBezTo>
                <a:cubicBezTo>
                  <a:pt x="273" y="227"/>
                  <a:pt x="282" y="232"/>
                  <a:pt x="278" y="242"/>
                </a:cubicBezTo>
                <a:cubicBezTo>
                  <a:pt x="271" y="256"/>
                  <a:pt x="275" y="269"/>
                  <a:pt x="278" y="282"/>
                </a:cubicBezTo>
                <a:cubicBezTo>
                  <a:pt x="280" y="293"/>
                  <a:pt x="276" y="304"/>
                  <a:pt x="277" y="316"/>
                </a:cubicBezTo>
                <a:cubicBezTo>
                  <a:pt x="294" y="310"/>
                  <a:pt x="303" y="299"/>
                  <a:pt x="300" y="283"/>
                </a:cubicBezTo>
                <a:cubicBezTo>
                  <a:pt x="297" y="267"/>
                  <a:pt x="298" y="252"/>
                  <a:pt x="299" y="237"/>
                </a:cubicBezTo>
                <a:cubicBezTo>
                  <a:pt x="302" y="217"/>
                  <a:pt x="291" y="199"/>
                  <a:pt x="291" y="178"/>
                </a:cubicBezTo>
                <a:cubicBezTo>
                  <a:pt x="292" y="173"/>
                  <a:pt x="286" y="172"/>
                  <a:pt x="281" y="172"/>
                </a:cubicBezTo>
                <a:cubicBezTo>
                  <a:pt x="219" y="172"/>
                  <a:pt x="158" y="169"/>
                  <a:pt x="97" y="172"/>
                </a:cubicBezTo>
                <a:cubicBezTo>
                  <a:pt x="76" y="173"/>
                  <a:pt x="55" y="164"/>
                  <a:pt x="35" y="177"/>
                </a:cubicBezTo>
                <a:cubicBezTo>
                  <a:pt x="32" y="180"/>
                  <a:pt x="28" y="176"/>
                  <a:pt x="29" y="172"/>
                </a:cubicBezTo>
                <a:cubicBezTo>
                  <a:pt x="32" y="161"/>
                  <a:pt x="22" y="155"/>
                  <a:pt x="19" y="146"/>
                </a:cubicBezTo>
                <a:close/>
              </a:path>
            </a:pathLst>
          </a:custGeom>
          <a:solidFill>
            <a:srgbClr val="9041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4" name="Freeform 17"/>
          <p:cNvSpPr>
            <a:spLocks/>
          </p:cNvSpPr>
          <p:nvPr/>
        </p:nvSpPr>
        <p:spPr bwMode="auto">
          <a:xfrm>
            <a:off x="6729413" y="4273550"/>
            <a:ext cx="1169987" cy="514350"/>
          </a:xfrm>
          <a:custGeom>
            <a:avLst/>
            <a:gdLst>
              <a:gd name="T0" fmla="*/ 584 w 590"/>
              <a:gd name="T1" fmla="*/ 226 h 260"/>
              <a:gd name="T2" fmla="*/ 572 w 590"/>
              <a:gd name="T3" fmla="*/ 241 h 260"/>
              <a:gd name="T4" fmla="*/ 420 w 590"/>
              <a:gd name="T5" fmla="*/ 232 h 260"/>
              <a:gd name="T6" fmla="*/ 296 w 590"/>
              <a:gd name="T7" fmla="*/ 169 h 260"/>
              <a:gd name="T8" fmla="*/ 157 w 590"/>
              <a:gd name="T9" fmla="*/ 129 h 260"/>
              <a:gd name="T10" fmla="*/ 36 w 590"/>
              <a:gd name="T11" fmla="*/ 166 h 260"/>
              <a:gd name="T12" fmla="*/ 9 w 590"/>
              <a:gd name="T13" fmla="*/ 183 h 260"/>
              <a:gd name="T14" fmla="*/ 5 w 590"/>
              <a:gd name="T15" fmla="*/ 152 h 260"/>
              <a:gd name="T16" fmla="*/ 71 w 590"/>
              <a:gd name="T17" fmla="*/ 58 h 260"/>
              <a:gd name="T18" fmla="*/ 91 w 590"/>
              <a:gd name="T19" fmla="*/ 43 h 260"/>
              <a:gd name="T20" fmla="*/ 113 w 590"/>
              <a:gd name="T21" fmla="*/ 32 h 260"/>
              <a:gd name="T22" fmla="*/ 269 w 590"/>
              <a:gd name="T23" fmla="*/ 0 h 260"/>
              <a:gd name="T24" fmla="*/ 302 w 590"/>
              <a:gd name="T25" fmla="*/ 4 h 260"/>
              <a:gd name="T26" fmla="*/ 528 w 590"/>
              <a:gd name="T27" fmla="*/ 99 h 260"/>
              <a:gd name="T28" fmla="*/ 586 w 590"/>
              <a:gd name="T29" fmla="*/ 197 h 260"/>
              <a:gd name="T30" fmla="*/ 584 w 590"/>
              <a:gd name="T31" fmla="*/ 226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90" h="260">
                <a:moveTo>
                  <a:pt x="584" y="226"/>
                </a:moveTo>
                <a:cubicBezTo>
                  <a:pt x="582" y="232"/>
                  <a:pt x="578" y="237"/>
                  <a:pt x="572" y="241"/>
                </a:cubicBezTo>
                <a:cubicBezTo>
                  <a:pt x="520" y="260"/>
                  <a:pt x="470" y="250"/>
                  <a:pt x="420" y="232"/>
                </a:cubicBezTo>
                <a:cubicBezTo>
                  <a:pt x="377" y="215"/>
                  <a:pt x="337" y="191"/>
                  <a:pt x="296" y="169"/>
                </a:cubicBezTo>
                <a:cubicBezTo>
                  <a:pt x="252" y="146"/>
                  <a:pt x="207" y="131"/>
                  <a:pt x="157" y="129"/>
                </a:cubicBezTo>
                <a:cubicBezTo>
                  <a:pt x="113" y="127"/>
                  <a:pt x="72" y="140"/>
                  <a:pt x="36" y="166"/>
                </a:cubicBezTo>
                <a:cubicBezTo>
                  <a:pt x="27" y="172"/>
                  <a:pt x="21" y="182"/>
                  <a:pt x="9" y="183"/>
                </a:cubicBezTo>
                <a:cubicBezTo>
                  <a:pt x="0" y="173"/>
                  <a:pt x="3" y="163"/>
                  <a:pt x="5" y="152"/>
                </a:cubicBezTo>
                <a:cubicBezTo>
                  <a:pt x="15" y="112"/>
                  <a:pt x="40" y="82"/>
                  <a:pt x="71" y="58"/>
                </a:cubicBezTo>
                <a:cubicBezTo>
                  <a:pt x="78" y="53"/>
                  <a:pt x="84" y="48"/>
                  <a:pt x="91" y="43"/>
                </a:cubicBezTo>
                <a:cubicBezTo>
                  <a:pt x="98" y="40"/>
                  <a:pt x="106" y="36"/>
                  <a:pt x="113" y="32"/>
                </a:cubicBezTo>
                <a:cubicBezTo>
                  <a:pt x="163" y="12"/>
                  <a:pt x="215" y="1"/>
                  <a:pt x="269" y="0"/>
                </a:cubicBezTo>
                <a:cubicBezTo>
                  <a:pt x="280" y="0"/>
                  <a:pt x="291" y="2"/>
                  <a:pt x="302" y="4"/>
                </a:cubicBezTo>
                <a:cubicBezTo>
                  <a:pt x="388" y="10"/>
                  <a:pt x="464" y="40"/>
                  <a:pt x="528" y="99"/>
                </a:cubicBezTo>
                <a:cubicBezTo>
                  <a:pt x="557" y="125"/>
                  <a:pt x="577" y="158"/>
                  <a:pt x="586" y="197"/>
                </a:cubicBezTo>
                <a:cubicBezTo>
                  <a:pt x="589" y="207"/>
                  <a:pt x="590" y="216"/>
                  <a:pt x="584" y="226"/>
                </a:cubicBezTo>
                <a:close/>
              </a:path>
            </a:pathLst>
          </a:custGeom>
          <a:solidFill>
            <a:srgbClr val="622C0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5" name="Freeform 18"/>
          <p:cNvSpPr>
            <a:spLocks/>
          </p:cNvSpPr>
          <p:nvPr/>
        </p:nvSpPr>
        <p:spPr bwMode="auto">
          <a:xfrm>
            <a:off x="5353050" y="5781675"/>
            <a:ext cx="1311275" cy="714375"/>
          </a:xfrm>
          <a:custGeom>
            <a:avLst/>
            <a:gdLst>
              <a:gd name="T0" fmla="*/ 596 w 662"/>
              <a:gd name="T1" fmla="*/ 324 h 361"/>
              <a:gd name="T2" fmla="*/ 516 w 662"/>
              <a:gd name="T3" fmla="*/ 345 h 361"/>
              <a:gd name="T4" fmla="*/ 522 w 662"/>
              <a:gd name="T5" fmla="*/ 312 h 361"/>
              <a:gd name="T6" fmla="*/ 587 w 662"/>
              <a:gd name="T7" fmla="*/ 209 h 361"/>
              <a:gd name="T8" fmla="*/ 536 w 662"/>
              <a:gd name="T9" fmla="*/ 249 h 361"/>
              <a:gd name="T10" fmla="*/ 478 w 662"/>
              <a:gd name="T11" fmla="*/ 349 h 361"/>
              <a:gd name="T12" fmla="*/ 458 w 662"/>
              <a:gd name="T13" fmla="*/ 306 h 361"/>
              <a:gd name="T14" fmla="*/ 375 w 662"/>
              <a:gd name="T15" fmla="*/ 345 h 361"/>
              <a:gd name="T16" fmla="*/ 376 w 662"/>
              <a:gd name="T17" fmla="*/ 238 h 361"/>
              <a:gd name="T18" fmla="*/ 359 w 662"/>
              <a:gd name="T19" fmla="*/ 223 h 361"/>
              <a:gd name="T20" fmla="*/ 306 w 662"/>
              <a:gd name="T21" fmla="*/ 329 h 361"/>
              <a:gd name="T22" fmla="*/ 273 w 662"/>
              <a:gd name="T23" fmla="*/ 333 h 361"/>
              <a:gd name="T24" fmla="*/ 286 w 662"/>
              <a:gd name="T25" fmla="*/ 229 h 361"/>
              <a:gd name="T26" fmla="*/ 269 w 662"/>
              <a:gd name="T27" fmla="*/ 220 h 361"/>
              <a:gd name="T28" fmla="*/ 201 w 662"/>
              <a:gd name="T29" fmla="*/ 350 h 361"/>
              <a:gd name="T30" fmla="*/ 183 w 662"/>
              <a:gd name="T31" fmla="*/ 273 h 361"/>
              <a:gd name="T32" fmla="*/ 55 w 662"/>
              <a:gd name="T33" fmla="*/ 353 h 361"/>
              <a:gd name="T34" fmla="*/ 7 w 662"/>
              <a:gd name="T35" fmla="*/ 286 h 361"/>
              <a:gd name="T36" fmla="*/ 134 w 662"/>
              <a:gd name="T37" fmla="*/ 163 h 361"/>
              <a:gd name="T38" fmla="*/ 158 w 662"/>
              <a:gd name="T39" fmla="*/ 247 h 361"/>
              <a:gd name="T40" fmla="*/ 180 w 662"/>
              <a:gd name="T41" fmla="*/ 253 h 361"/>
              <a:gd name="T42" fmla="*/ 228 w 662"/>
              <a:gd name="T43" fmla="*/ 170 h 361"/>
              <a:gd name="T44" fmla="*/ 253 w 662"/>
              <a:gd name="T45" fmla="*/ 198 h 361"/>
              <a:gd name="T46" fmla="*/ 276 w 662"/>
              <a:gd name="T47" fmla="*/ 189 h 361"/>
              <a:gd name="T48" fmla="*/ 332 w 662"/>
              <a:gd name="T49" fmla="*/ 218 h 361"/>
              <a:gd name="T50" fmla="*/ 353 w 662"/>
              <a:gd name="T51" fmla="*/ 203 h 361"/>
              <a:gd name="T52" fmla="*/ 430 w 662"/>
              <a:gd name="T53" fmla="*/ 204 h 361"/>
              <a:gd name="T54" fmla="*/ 398 w 662"/>
              <a:gd name="T55" fmla="*/ 310 h 361"/>
              <a:gd name="T56" fmla="*/ 421 w 662"/>
              <a:gd name="T57" fmla="*/ 322 h 361"/>
              <a:gd name="T58" fmla="*/ 472 w 662"/>
              <a:gd name="T59" fmla="*/ 209 h 361"/>
              <a:gd name="T60" fmla="*/ 495 w 662"/>
              <a:gd name="T61" fmla="*/ 139 h 361"/>
              <a:gd name="T62" fmla="*/ 515 w 662"/>
              <a:gd name="T63" fmla="*/ 81 h 361"/>
              <a:gd name="T64" fmla="*/ 553 w 662"/>
              <a:gd name="T65" fmla="*/ 14 h 361"/>
              <a:gd name="T66" fmla="*/ 575 w 662"/>
              <a:gd name="T67" fmla="*/ 134 h 361"/>
              <a:gd name="T68" fmla="*/ 508 w 662"/>
              <a:gd name="T69" fmla="*/ 261 h 361"/>
              <a:gd name="T70" fmla="*/ 582 w 662"/>
              <a:gd name="T71" fmla="*/ 175 h 361"/>
              <a:gd name="T72" fmla="*/ 616 w 662"/>
              <a:gd name="T73" fmla="*/ 282 h 361"/>
              <a:gd name="T74" fmla="*/ 655 w 662"/>
              <a:gd name="T75" fmla="*/ 276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662" h="361">
                <a:moveTo>
                  <a:pt x="654" y="301"/>
                </a:moveTo>
                <a:cubicBezTo>
                  <a:pt x="636" y="311"/>
                  <a:pt x="618" y="322"/>
                  <a:pt x="596" y="324"/>
                </a:cubicBezTo>
                <a:cubicBezTo>
                  <a:pt x="588" y="325"/>
                  <a:pt x="584" y="332"/>
                  <a:pt x="578" y="336"/>
                </a:cubicBezTo>
                <a:cubicBezTo>
                  <a:pt x="559" y="350"/>
                  <a:pt x="538" y="354"/>
                  <a:pt x="516" y="345"/>
                </a:cubicBezTo>
                <a:cubicBezTo>
                  <a:pt x="508" y="342"/>
                  <a:pt x="501" y="336"/>
                  <a:pt x="503" y="325"/>
                </a:cubicBezTo>
                <a:cubicBezTo>
                  <a:pt x="505" y="315"/>
                  <a:pt x="513" y="311"/>
                  <a:pt x="522" y="312"/>
                </a:cubicBezTo>
                <a:cubicBezTo>
                  <a:pt x="550" y="318"/>
                  <a:pt x="560" y="300"/>
                  <a:pt x="568" y="280"/>
                </a:cubicBezTo>
                <a:cubicBezTo>
                  <a:pt x="578" y="257"/>
                  <a:pt x="586" y="234"/>
                  <a:pt x="587" y="209"/>
                </a:cubicBezTo>
                <a:cubicBezTo>
                  <a:pt x="581" y="197"/>
                  <a:pt x="573" y="201"/>
                  <a:pt x="567" y="207"/>
                </a:cubicBezTo>
                <a:cubicBezTo>
                  <a:pt x="553" y="219"/>
                  <a:pt x="543" y="233"/>
                  <a:pt x="536" y="249"/>
                </a:cubicBezTo>
                <a:cubicBezTo>
                  <a:pt x="521" y="277"/>
                  <a:pt x="501" y="301"/>
                  <a:pt x="496" y="333"/>
                </a:cubicBezTo>
                <a:cubicBezTo>
                  <a:pt x="494" y="342"/>
                  <a:pt x="489" y="350"/>
                  <a:pt x="478" y="349"/>
                </a:cubicBezTo>
                <a:cubicBezTo>
                  <a:pt x="468" y="349"/>
                  <a:pt x="464" y="341"/>
                  <a:pt x="463" y="332"/>
                </a:cubicBezTo>
                <a:cubicBezTo>
                  <a:pt x="461" y="324"/>
                  <a:pt x="460" y="316"/>
                  <a:pt x="458" y="306"/>
                </a:cubicBezTo>
                <a:cubicBezTo>
                  <a:pt x="448" y="318"/>
                  <a:pt x="440" y="330"/>
                  <a:pt x="428" y="339"/>
                </a:cubicBezTo>
                <a:cubicBezTo>
                  <a:pt x="411" y="351"/>
                  <a:pt x="393" y="355"/>
                  <a:pt x="375" y="345"/>
                </a:cubicBezTo>
                <a:cubicBezTo>
                  <a:pt x="358" y="335"/>
                  <a:pt x="360" y="317"/>
                  <a:pt x="362" y="300"/>
                </a:cubicBezTo>
                <a:cubicBezTo>
                  <a:pt x="363" y="278"/>
                  <a:pt x="373" y="259"/>
                  <a:pt x="376" y="238"/>
                </a:cubicBezTo>
                <a:cubicBezTo>
                  <a:pt x="378" y="228"/>
                  <a:pt x="382" y="219"/>
                  <a:pt x="378" y="209"/>
                </a:cubicBezTo>
                <a:cubicBezTo>
                  <a:pt x="368" y="209"/>
                  <a:pt x="364" y="217"/>
                  <a:pt x="359" y="223"/>
                </a:cubicBezTo>
                <a:cubicBezTo>
                  <a:pt x="344" y="241"/>
                  <a:pt x="331" y="261"/>
                  <a:pt x="318" y="282"/>
                </a:cubicBezTo>
                <a:cubicBezTo>
                  <a:pt x="309" y="297"/>
                  <a:pt x="307" y="313"/>
                  <a:pt x="306" y="329"/>
                </a:cubicBezTo>
                <a:cubicBezTo>
                  <a:pt x="306" y="338"/>
                  <a:pt x="306" y="349"/>
                  <a:pt x="295" y="350"/>
                </a:cubicBezTo>
                <a:cubicBezTo>
                  <a:pt x="283" y="351"/>
                  <a:pt x="277" y="343"/>
                  <a:pt x="273" y="333"/>
                </a:cubicBezTo>
                <a:cubicBezTo>
                  <a:pt x="268" y="319"/>
                  <a:pt x="270" y="305"/>
                  <a:pt x="272" y="291"/>
                </a:cubicBezTo>
                <a:cubicBezTo>
                  <a:pt x="276" y="270"/>
                  <a:pt x="282" y="250"/>
                  <a:pt x="286" y="229"/>
                </a:cubicBezTo>
                <a:cubicBezTo>
                  <a:pt x="288" y="224"/>
                  <a:pt x="291" y="217"/>
                  <a:pt x="284" y="213"/>
                </a:cubicBezTo>
                <a:cubicBezTo>
                  <a:pt x="278" y="210"/>
                  <a:pt x="273" y="215"/>
                  <a:pt x="269" y="220"/>
                </a:cubicBezTo>
                <a:cubicBezTo>
                  <a:pt x="242" y="252"/>
                  <a:pt x="214" y="283"/>
                  <a:pt x="215" y="330"/>
                </a:cubicBezTo>
                <a:cubicBezTo>
                  <a:pt x="215" y="339"/>
                  <a:pt x="214" y="350"/>
                  <a:pt x="201" y="350"/>
                </a:cubicBezTo>
                <a:cubicBezTo>
                  <a:pt x="190" y="350"/>
                  <a:pt x="185" y="342"/>
                  <a:pt x="182" y="331"/>
                </a:cubicBezTo>
                <a:cubicBezTo>
                  <a:pt x="177" y="311"/>
                  <a:pt x="185" y="293"/>
                  <a:pt x="183" y="273"/>
                </a:cubicBezTo>
                <a:cubicBezTo>
                  <a:pt x="163" y="276"/>
                  <a:pt x="152" y="286"/>
                  <a:pt x="144" y="304"/>
                </a:cubicBezTo>
                <a:cubicBezTo>
                  <a:pt x="128" y="345"/>
                  <a:pt x="94" y="361"/>
                  <a:pt x="55" y="353"/>
                </a:cubicBezTo>
                <a:cubicBezTo>
                  <a:pt x="31" y="348"/>
                  <a:pt x="16" y="333"/>
                  <a:pt x="8" y="311"/>
                </a:cubicBezTo>
                <a:cubicBezTo>
                  <a:pt x="0" y="303"/>
                  <a:pt x="2" y="295"/>
                  <a:pt x="7" y="286"/>
                </a:cubicBezTo>
                <a:cubicBezTo>
                  <a:pt x="9" y="245"/>
                  <a:pt x="27" y="211"/>
                  <a:pt x="60" y="185"/>
                </a:cubicBezTo>
                <a:cubicBezTo>
                  <a:pt x="81" y="168"/>
                  <a:pt x="106" y="159"/>
                  <a:pt x="134" y="163"/>
                </a:cubicBezTo>
                <a:cubicBezTo>
                  <a:pt x="161" y="167"/>
                  <a:pt x="174" y="190"/>
                  <a:pt x="163" y="215"/>
                </a:cubicBezTo>
                <a:cubicBezTo>
                  <a:pt x="158" y="225"/>
                  <a:pt x="154" y="235"/>
                  <a:pt x="158" y="247"/>
                </a:cubicBezTo>
                <a:cubicBezTo>
                  <a:pt x="160" y="252"/>
                  <a:pt x="155" y="260"/>
                  <a:pt x="162" y="263"/>
                </a:cubicBezTo>
                <a:cubicBezTo>
                  <a:pt x="170" y="265"/>
                  <a:pt x="176" y="258"/>
                  <a:pt x="180" y="253"/>
                </a:cubicBezTo>
                <a:cubicBezTo>
                  <a:pt x="196" y="234"/>
                  <a:pt x="202" y="211"/>
                  <a:pt x="210" y="190"/>
                </a:cubicBezTo>
                <a:cubicBezTo>
                  <a:pt x="213" y="180"/>
                  <a:pt x="217" y="173"/>
                  <a:pt x="228" y="170"/>
                </a:cubicBezTo>
                <a:cubicBezTo>
                  <a:pt x="236" y="168"/>
                  <a:pt x="244" y="171"/>
                  <a:pt x="250" y="176"/>
                </a:cubicBezTo>
                <a:cubicBezTo>
                  <a:pt x="257" y="183"/>
                  <a:pt x="256" y="190"/>
                  <a:pt x="253" y="198"/>
                </a:cubicBezTo>
                <a:cubicBezTo>
                  <a:pt x="249" y="206"/>
                  <a:pt x="246" y="214"/>
                  <a:pt x="245" y="223"/>
                </a:cubicBezTo>
                <a:cubicBezTo>
                  <a:pt x="255" y="212"/>
                  <a:pt x="265" y="200"/>
                  <a:pt x="276" y="189"/>
                </a:cubicBezTo>
                <a:cubicBezTo>
                  <a:pt x="287" y="176"/>
                  <a:pt x="302" y="165"/>
                  <a:pt x="319" y="174"/>
                </a:cubicBezTo>
                <a:cubicBezTo>
                  <a:pt x="338" y="183"/>
                  <a:pt x="336" y="201"/>
                  <a:pt x="332" y="218"/>
                </a:cubicBezTo>
                <a:cubicBezTo>
                  <a:pt x="330" y="223"/>
                  <a:pt x="330" y="228"/>
                  <a:pt x="328" y="239"/>
                </a:cubicBezTo>
                <a:cubicBezTo>
                  <a:pt x="338" y="224"/>
                  <a:pt x="345" y="213"/>
                  <a:pt x="353" y="203"/>
                </a:cubicBezTo>
                <a:cubicBezTo>
                  <a:pt x="365" y="189"/>
                  <a:pt x="378" y="173"/>
                  <a:pt x="399" y="171"/>
                </a:cubicBezTo>
                <a:cubicBezTo>
                  <a:pt x="421" y="169"/>
                  <a:pt x="433" y="182"/>
                  <a:pt x="430" y="204"/>
                </a:cubicBezTo>
                <a:cubicBezTo>
                  <a:pt x="427" y="222"/>
                  <a:pt x="419" y="238"/>
                  <a:pt x="412" y="254"/>
                </a:cubicBezTo>
                <a:cubicBezTo>
                  <a:pt x="405" y="272"/>
                  <a:pt x="398" y="290"/>
                  <a:pt x="398" y="310"/>
                </a:cubicBezTo>
                <a:cubicBezTo>
                  <a:pt x="398" y="317"/>
                  <a:pt x="398" y="324"/>
                  <a:pt x="405" y="327"/>
                </a:cubicBezTo>
                <a:cubicBezTo>
                  <a:pt x="412" y="330"/>
                  <a:pt x="417" y="326"/>
                  <a:pt x="421" y="322"/>
                </a:cubicBezTo>
                <a:cubicBezTo>
                  <a:pt x="442" y="301"/>
                  <a:pt x="462" y="281"/>
                  <a:pt x="464" y="250"/>
                </a:cubicBezTo>
                <a:cubicBezTo>
                  <a:pt x="465" y="236"/>
                  <a:pt x="469" y="222"/>
                  <a:pt x="472" y="209"/>
                </a:cubicBezTo>
                <a:cubicBezTo>
                  <a:pt x="483" y="203"/>
                  <a:pt x="476" y="189"/>
                  <a:pt x="483" y="182"/>
                </a:cubicBezTo>
                <a:cubicBezTo>
                  <a:pt x="487" y="167"/>
                  <a:pt x="490" y="153"/>
                  <a:pt x="495" y="139"/>
                </a:cubicBezTo>
                <a:cubicBezTo>
                  <a:pt x="496" y="137"/>
                  <a:pt x="496" y="135"/>
                  <a:pt x="497" y="134"/>
                </a:cubicBezTo>
                <a:cubicBezTo>
                  <a:pt x="503" y="116"/>
                  <a:pt x="512" y="100"/>
                  <a:pt x="515" y="81"/>
                </a:cubicBezTo>
                <a:cubicBezTo>
                  <a:pt x="516" y="69"/>
                  <a:pt x="530" y="62"/>
                  <a:pt x="527" y="49"/>
                </a:cubicBezTo>
                <a:cubicBezTo>
                  <a:pt x="533" y="35"/>
                  <a:pt x="541" y="23"/>
                  <a:pt x="553" y="14"/>
                </a:cubicBezTo>
                <a:cubicBezTo>
                  <a:pt x="571" y="0"/>
                  <a:pt x="591" y="6"/>
                  <a:pt x="596" y="28"/>
                </a:cubicBezTo>
                <a:cubicBezTo>
                  <a:pt x="605" y="66"/>
                  <a:pt x="592" y="101"/>
                  <a:pt x="575" y="134"/>
                </a:cubicBezTo>
                <a:cubicBezTo>
                  <a:pt x="564" y="156"/>
                  <a:pt x="548" y="174"/>
                  <a:pt x="530" y="191"/>
                </a:cubicBezTo>
                <a:cubicBezTo>
                  <a:pt x="509" y="209"/>
                  <a:pt x="512" y="236"/>
                  <a:pt x="508" y="261"/>
                </a:cubicBezTo>
                <a:cubicBezTo>
                  <a:pt x="523" y="240"/>
                  <a:pt x="536" y="217"/>
                  <a:pt x="553" y="198"/>
                </a:cubicBezTo>
                <a:cubicBezTo>
                  <a:pt x="562" y="189"/>
                  <a:pt x="571" y="180"/>
                  <a:pt x="582" y="175"/>
                </a:cubicBezTo>
                <a:cubicBezTo>
                  <a:pt x="604" y="164"/>
                  <a:pt x="619" y="171"/>
                  <a:pt x="626" y="195"/>
                </a:cubicBezTo>
                <a:cubicBezTo>
                  <a:pt x="635" y="225"/>
                  <a:pt x="628" y="254"/>
                  <a:pt x="616" y="282"/>
                </a:cubicBezTo>
                <a:cubicBezTo>
                  <a:pt x="614" y="289"/>
                  <a:pt x="610" y="295"/>
                  <a:pt x="607" y="304"/>
                </a:cubicBezTo>
                <a:cubicBezTo>
                  <a:pt x="628" y="301"/>
                  <a:pt x="640" y="286"/>
                  <a:pt x="655" y="276"/>
                </a:cubicBezTo>
                <a:cubicBezTo>
                  <a:pt x="662" y="284"/>
                  <a:pt x="662" y="292"/>
                  <a:pt x="654" y="301"/>
                </a:cubicBezTo>
                <a:close/>
              </a:path>
            </a:pathLst>
          </a:custGeom>
          <a:solidFill>
            <a:srgbClr val="2762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6" name="Freeform 19"/>
          <p:cNvSpPr>
            <a:spLocks/>
          </p:cNvSpPr>
          <p:nvPr/>
        </p:nvSpPr>
        <p:spPr bwMode="auto">
          <a:xfrm>
            <a:off x="4303713" y="5781675"/>
            <a:ext cx="1103312" cy="800100"/>
          </a:xfrm>
          <a:custGeom>
            <a:avLst/>
            <a:gdLst>
              <a:gd name="T0" fmla="*/ 536 w 557"/>
              <a:gd name="T1" fmla="*/ 286 h 404"/>
              <a:gd name="T2" fmla="*/ 537 w 557"/>
              <a:gd name="T3" fmla="*/ 311 h 404"/>
              <a:gd name="T4" fmla="*/ 483 w 557"/>
              <a:gd name="T5" fmla="*/ 348 h 404"/>
              <a:gd name="T6" fmla="*/ 409 w 557"/>
              <a:gd name="T7" fmla="*/ 298 h 404"/>
              <a:gd name="T8" fmla="*/ 409 w 557"/>
              <a:gd name="T9" fmla="*/ 275 h 404"/>
              <a:gd name="T10" fmla="*/ 371 w 557"/>
              <a:gd name="T11" fmla="*/ 305 h 404"/>
              <a:gd name="T12" fmla="*/ 279 w 557"/>
              <a:gd name="T13" fmla="*/ 352 h 404"/>
              <a:gd name="T14" fmla="*/ 234 w 557"/>
              <a:gd name="T15" fmla="*/ 314 h 404"/>
              <a:gd name="T16" fmla="*/ 178 w 557"/>
              <a:gd name="T17" fmla="*/ 372 h 404"/>
              <a:gd name="T18" fmla="*/ 28 w 557"/>
              <a:gd name="T19" fmla="*/ 358 h 404"/>
              <a:gd name="T20" fmla="*/ 1 w 557"/>
              <a:gd name="T21" fmla="*/ 273 h 404"/>
              <a:gd name="T22" fmla="*/ 101 w 557"/>
              <a:gd name="T23" fmla="*/ 45 h 404"/>
              <a:gd name="T24" fmla="*/ 169 w 557"/>
              <a:gd name="T25" fmla="*/ 10 h 404"/>
              <a:gd name="T26" fmla="*/ 260 w 557"/>
              <a:gd name="T27" fmla="*/ 66 h 404"/>
              <a:gd name="T28" fmla="*/ 188 w 557"/>
              <a:gd name="T29" fmla="*/ 164 h 404"/>
              <a:gd name="T30" fmla="*/ 148 w 557"/>
              <a:gd name="T31" fmla="*/ 161 h 404"/>
              <a:gd name="T32" fmla="*/ 140 w 557"/>
              <a:gd name="T33" fmla="*/ 147 h 404"/>
              <a:gd name="T34" fmla="*/ 154 w 557"/>
              <a:gd name="T35" fmla="*/ 141 h 404"/>
              <a:gd name="T36" fmla="*/ 166 w 557"/>
              <a:gd name="T37" fmla="*/ 143 h 404"/>
              <a:gd name="T38" fmla="*/ 240 w 557"/>
              <a:gd name="T39" fmla="*/ 66 h 404"/>
              <a:gd name="T40" fmla="*/ 194 w 557"/>
              <a:gd name="T41" fmla="*/ 38 h 404"/>
              <a:gd name="T42" fmla="*/ 152 w 557"/>
              <a:gd name="T43" fmla="*/ 64 h 404"/>
              <a:gd name="T44" fmla="*/ 51 w 557"/>
              <a:gd name="T45" fmla="*/ 241 h 404"/>
              <a:gd name="T46" fmla="*/ 60 w 557"/>
              <a:gd name="T47" fmla="*/ 329 h 404"/>
              <a:gd name="T48" fmla="*/ 157 w 557"/>
              <a:gd name="T49" fmla="*/ 359 h 404"/>
              <a:gd name="T50" fmla="*/ 237 w 557"/>
              <a:gd name="T51" fmla="*/ 258 h 404"/>
              <a:gd name="T52" fmla="*/ 335 w 557"/>
              <a:gd name="T53" fmla="*/ 163 h 404"/>
              <a:gd name="T54" fmla="*/ 385 w 557"/>
              <a:gd name="T55" fmla="*/ 176 h 404"/>
              <a:gd name="T56" fmla="*/ 386 w 557"/>
              <a:gd name="T57" fmla="*/ 223 h 404"/>
              <a:gd name="T58" fmla="*/ 385 w 557"/>
              <a:gd name="T59" fmla="*/ 258 h 404"/>
              <a:gd name="T60" fmla="*/ 395 w 557"/>
              <a:gd name="T61" fmla="*/ 261 h 404"/>
              <a:gd name="T62" fmla="*/ 416 w 557"/>
              <a:gd name="T63" fmla="*/ 231 h 404"/>
              <a:gd name="T64" fmla="*/ 483 w 557"/>
              <a:gd name="T65" fmla="*/ 51 h 404"/>
              <a:gd name="T66" fmla="*/ 517 w 557"/>
              <a:gd name="T67" fmla="*/ 12 h 404"/>
              <a:gd name="T68" fmla="*/ 556 w 557"/>
              <a:gd name="T69" fmla="*/ 33 h 404"/>
              <a:gd name="T70" fmla="*/ 484 w 557"/>
              <a:gd name="T71" fmla="*/ 188 h 404"/>
              <a:gd name="T72" fmla="*/ 466 w 557"/>
              <a:gd name="T73" fmla="*/ 212 h 404"/>
              <a:gd name="T74" fmla="*/ 451 w 557"/>
              <a:gd name="T75" fmla="*/ 296 h 404"/>
              <a:gd name="T76" fmla="*/ 465 w 557"/>
              <a:gd name="T77" fmla="*/ 326 h 404"/>
              <a:gd name="T78" fmla="*/ 496 w 557"/>
              <a:gd name="T79" fmla="*/ 319 h 404"/>
              <a:gd name="T80" fmla="*/ 536 w 557"/>
              <a:gd name="T81" fmla="*/ 286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57" h="404">
                <a:moveTo>
                  <a:pt x="536" y="286"/>
                </a:moveTo>
                <a:cubicBezTo>
                  <a:pt x="536" y="295"/>
                  <a:pt x="537" y="303"/>
                  <a:pt x="537" y="311"/>
                </a:cubicBezTo>
                <a:cubicBezTo>
                  <a:pt x="521" y="326"/>
                  <a:pt x="505" y="341"/>
                  <a:pt x="483" y="348"/>
                </a:cubicBezTo>
                <a:cubicBezTo>
                  <a:pt x="442" y="361"/>
                  <a:pt x="412" y="340"/>
                  <a:pt x="409" y="298"/>
                </a:cubicBezTo>
                <a:cubicBezTo>
                  <a:pt x="408" y="290"/>
                  <a:pt x="409" y="282"/>
                  <a:pt x="409" y="275"/>
                </a:cubicBezTo>
                <a:cubicBezTo>
                  <a:pt x="388" y="277"/>
                  <a:pt x="378" y="286"/>
                  <a:pt x="371" y="305"/>
                </a:cubicBezTo>
                <a:cubicBezTo>
                  <a:pt x="356" y="344"/>
                  <a:pt x="319" y="361"/>
                  <a:pt x="279" y="352"/>
                </a:cubicBezTo>
                <a:cubicBezTo>
                  <a:pt x="259" y="348"/>
                  <a:pt x="249" y="340"/>
                  <a:pt x="234" y="314"/>
                </a:cubicBezTo>
                <a:cubicBezTo>
                  <a:pt x="218" y="336"/>
                  <a:pt x="201" y="357"/>
                  <a:pt x="178" y="372"/>
                </a:cubicBezTo>
                <a:cubicBezTo>
                  <a:pt x="129" y="404"/>
                  <a:pt x="62" y="398"/>
                  <a:pt x="28" y="358"/>
                </a:cubicBezTo>
                <a:cubicBezTo>
                  <a:pt x="7" y="334"/>
                  <a:pt x="0" y="304"/>
                  <a:pt x="1" y="273"/>
                </a:cubicBezTo>
                <a:cubicBezTo>
                  <a:pt x="3" y="183"/>
                  <a:pt x="35" y="106"/>
                  <a:pt x="101" y="45"/>
                </a:cubicBezTo>
                <a:cubicBezTo>
                  <a:pt x="120" y="28"/>
                  <a:pt x="143" y="15"/>
                  <a:pt x="169" y="10"/>
                </a:cubicBezTo>
                <a:cubicBezTo>
                  <a:pt x="214" y="1"/>
                  <a:pt x="255" y="27"/>
                  <a:pt x="260" y="66"/>
                </a:cubicBezTo>
                <a:cubicBezTo>
                  <a:pt x="267" y="118"/>
                  <a:pt x="235" y="162"/>
                  <a:pt x="188" y="164"/>
                </a:cubicBezTo>
                <a:cubicBezTo>
                  <a:pt x="175" y="165"/>
                  <a:pt x="161" y="167"/>
                  <a:pt x="148" y="161"/>
                </a:cubicBezTo>
                <a:cubicBezTo>
                  <a:pt x="142" y="158"/>
                  <a:pt x="138" y="154"/>
                  <a:pt x="140" y="147"/>
                </a:cubicBezTo>
                <a:cubicBezTo>
                  <a:pt x="142" y="139"/>
                  <a:pt x="148" y="140"/>
                  <a:pt x="154" y="141"/>
                </a:cubicBezTo>
                <a:cubicBezTo>
                  <a:pt x="158" y="141"/>
                  <a:pt x="162" y="143"/>
                  <a:pt x="166" y="143"/>
                </a:cubicBezTo>
                <a:cubicBezTo>
                  <a:pt x="214" y="152"/>
                  <a:pt x="250" y="114"/>
                  <a:pt x="240" y="66"/>
                </a:cubicBezTo>
                <a:cubicBezTo>
                  <a:pt x="236" y="46"/>
                  <a:pt x="215" y="33"/>
                  <a:pt x="194" y="38"/>
                </a:cubicBezTo>
                <a:cubicBezTo>
                  <a:pt x="178" y="43"/>
                  <a:pt x="164" y="52"/>
                  <a:pt x="152" y="64"/>
                </a:cubicBezTo>
                <a:cubicBezTo>
                  <a:pt x="102" y="113"/>
                  <a:pt x="64" y="170"/>
                  <a:pt x="51" y="241"/>
                </a:cubicBezTo>
                <a:cubicBezTo>
                  <a:pt x="45" y="271"/>
                  <a:pt x="46" y="301"/>
                  <a:pt x="60" y="329"/>
                </a:cubicBezTo>
                <a:cubicBezTo>
                  <a:pt x="79" y="366"/>
                  <a:pt x="121" y="380"/>
                  <a:pt x="157" y="359"/>
                </a:cubicBezTo>
                <a:cubicBezTo>
                  <a:pt x="197" y="337"/>
                  <a:pt x="224" y="303"/>
                  <a:pt x="237" y="258"/>
                </a:cubicBezTo>
                <a:cubicBezTo>
                  <a:pt x="251" y="208"/>
                  <a:pt x="283" y="174"/>
                  <a:pt x="335" y="163"/>
                </a:cubicBezTo>
                <a:cubicBezTo>
                  <a:pt x="353" y="159"/>
                  <a:pt x="372" y="161"/>
                  <a:pt x="385" y="176"/>
                </a:cubicBezTo>
                <a:cubicBezTo>
                  <a:pt x="397" y="191"/>
                  <a:pt x="394" y="207"/>
                  <a:pt x="386" y="223"/>
                </a:cubicBezTo>
                <a:cubicBezTo>
                  <a:pt x="379" y="234"/>
                  <a:pt x="385" y="246"/>
                  <a:pt x="385" y="258"/>
                </a:cubicBezTo>
                <a:cubicBezTo>
                  <a:pt x="385" y="266"/>
                  <a:pt x="391" y="263"/>
                  <a:pt x="395" y="261"/>
                </a:cubicBezTo>
                <a:cubicBezTo>
                  <a:pt x="407" y="255"/>
                  <a:pt x="413" y="244"/>
                  <a:pt x="416" y="231"/>
                </a:cubicBezTo>
                <a:cubicBezTo>
                  <a:pt x="429" y="168"/>
                  <a:pt x="452" y="108"/>
                  <a:pt x="483" y="51"/>
                </a:cubicBezTo>
                <a:cubicBezTo>
                  <a:pt x="492" y="36"/>
                  <a:pt x="501" y="21"/>
                  <a:pt x="517" y="12"/>
                </a:cubicBezTo>
                <a:cubicBezTo>
                  <a:pt x="539" y="0"/>
                  <a:pt x="556" y="8"/>
                  <a:pt x="556" y="33"/>
                </a:cubicBezTo>
                <a:cubicBezTo>
                  <a:pt x="557" y="96"/>
                  <a:pt x="534" y="149"/>
                  <a:pt x="484" y="188"/>
                </a:cubicBezTo>
                <a:cubicBezTo>
                  <a:pt x="475" y="195"/>
                  <a:pt x="469" y="201"/>
                  <a:pt x="466" y="212"/>
                </a:cubicBezTo>
                <a:cubicBezTo>
                  <a:pt x="458" y="240"/>
                  <a:pt x="450" y="267"/>
                  <a:pt x="451" y="296"/>
                </a:cubicBezTo>
                <a:cubicBezTo>
                  <a:pt x="452" y="308"/>
                  <a:pt x="454" y="319"/>
                  <a:pt x="465" y="326"/>
                </a:cubicBezTo>
                <a:cubicBezTo>
                  <a:pt x="477" y="333"/>
                  <a:pt x="487" y="325"/>
                  <a:pt x="496" y="319"/>
                </a:cubicBezTo>
                <a:cubicBezTo>
                  <a:pt x="510" y="309"/>
                  <a:pt x="523" y="297"/>
                  <a:pt x="536" y="286"/>
                </a:cubicBezTo>
                <a:close/>
              </a:path>
            </a:pathLst>
          </a:custGeom>
          <a:solidFill>
            <a:srgbClr val="F9B0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7" name="Freeform 20"/>
          <p:cNvSpPr>
            <a:spLocks/>
          </p:cNvSpPr>
          <p:nvPr/>
        </p:nvSpPr>
        <p:spPr bwMode="auto">
          <a:xfrm>
            <a:off x="6727825" y="4602163"/>
            <a:ext cx="1146175" cy="501650"/>
          </a:xfrm>
          <a:custGeom>
            <a:avLst/>
            <a:gdLst>
              <a:gd name="T0" fmla="*/ 538 w 578"/>
              <a:gd name="T1" fmla="*/ 186 h 253"/>
              <a:gd name="T2" fmla="*/ 474 w 578"/>
              <a:gd name="T3" fmla="*/ 202 h 253"/>
              <a:gd name="T4" fmla="*/ 340 w 578"/>
              <a:gd name="T5" fmla="*/ 248 h 253"/>
              <a:gd name="T6" fmla="*/ 322 w 578"/>
              <a:gd name="T7" fmla="*/ 242 h 253"/>
              <a:gd name="T8" fmla="*/ 264 w 578"/>
              <a:gd name="T9" fmla="*/ 184 h 253"/>
              <a:gd name="T10" fmla="*/ 203 w 578"/>
              <a:gd name="T11" fmla="*/ 136 h 253"/>
              <a:gd name="T12" fmla="*/ 108 w 578"/>
              <a:gd name="T13" fmla="*/ 99 h 253"/>
              <a:gd name="T14" fmla="*/ 109 w 578"/>
              <a:gd name="T15" fmla="*/ 195 h 253"/>
              <a:gd name="T16" fmla="*/ 90 w 578"/>
              <a:gd name="T17" fmla="*/ 190 h 253"/>
              <a:gd name="T18" fmla="*/ 10 w 578"/>
              <a:gd name="T19" fmla="*/ 100 h 253"/>
              <a:gd name="T20" fmla="*/ 0 w 578"/>
              <a:gd name="T21" fmla="*/ 82 h 253"/>
              <a:gd name="T22" fmla="*/ 131 w 578"/>
              <a:gd name="T23" fmla="*/ 3 h 253"/>
              <a:gd name="T24" fmla="*/ 228 w 578"/>
              <a:gd name="T25" fmla="*/ 20 h 253"/>
              <a:gd name="T26" fmla="*/ 329 w 578"/>
              <a:gd name="T27" fmla="*/ 69 h 253"/>
              <a:gd name="T28" fmla="*/ 342 w 578"/>
              <a:gd name="T29" fmla="*/ 80 h 253"/>
              <a:gd name="T30" fmla="*/ 554 w 578"/>
              <a:gd name="T31" fmla="*/ 130 h 253"/>
              <a:gd name="T32" fmla="*/ 573 w 578"/>
              <a:gd name="T33" fmla="*/ 132 h 253"/>
              <a:gd name="T34" fmla="*/ 569 w 578"/>
              <a:gd name="T35" fmla="*/ 148 h 253"/>
              <a:gd name="T36" fmla="*/ 538 w 578"/>
              <a:gd name="T37" fmla="*/ 186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78" h="253">
                <a:moveTo>
                  <a:pt x="538" y="186"/>
                </a:moveTo>
                <a:cubicBezTo>
                  <a:pt x="519" y="199"/>
                  <a:pt x="495" y="197"/>
                  <a:pt x="474" y="202"/>
                </a:cubicBezTo>
                <a:cubicBezTo>
                  <a:pt x="428" y="213"/>
                  <a:pt x="383" y="227"/>
                  <a:pt x="340" y="248"/>
                </a:cubicBezTo>
                <a:cubicBezTo>
                  <a:pt x="331" y="253"/>
                  <a:pt x="326" y="252"/>
                  <a:pt x="322" y="242"/>
                </a:cubicBezTo>
                <a:cubicBezTo>
                  <a:pt x="310" y="216"/>
                  <a:pt x="288" y="199"/>
                  <a:pt x="264" y="184"/>
                </a:cubicBezTo>
                <a:cubicBezTo>
                  <a:pt x="242" y="170"/>
                  <a:pt x="221" y="156"/>
                  <a:pt x="203" y="136"/>
                </a:cubicBezTo>
                <a:cubicBezTo>
                  <a:pt x="179" y="108"/>
                  <a:pt x="146" y="102"/>
                  <a:pt x="108" y="99"/>
                </a:cubicBezTo>
                <a:cubicBezTo>
                  <a:pt x="131" y="133"/>
                  <a:pt x="118" y="164"/>
                  <a:pt x="109" y="195"/>
                </a:cubicBezTo>
                <a:cubicBezTo>
                  <a:pt x="100" y="201"/>
                  <a:pt x="95" y="194"/>
                  <a:pt x="90" y="190"/>
                </a:cubicBezTo>
                <a:cubicBezTo>
                  <a:pt x="56" y="167"/>
                  <a:pt x="27" y="139"/>
                  <a:pt x="10" y="100"/>
                </a:cubicBezTo>
                <a:cubicBezTo>
                  <a:pt x="7" y="94"/>
                  <a:pt x="2" y="89"/>
                  <a:pt x="0" y="82"/>
                </a:cubicBezTo>
                <a:cubicBezTo>
                  <a:pt x="30" y="33"/>
                  <a:pt x="74" y="7"/>
                  <a:pt x="131" y="3"/>
                </a:cubicBezTo>
                <a:cubicBezTo>
                  <a:pt x="165" y="0"/>
                  <a:pt x="197" y="8"/>
                  <a:pt x="228" y="20"/>
                </a:cubicBezTo>
                <a:cubicBezTo>
                  <a:pt x="263" y="34"/>
                  <a:pt x="296" y="51"/>
                  <a:pt x="329" y="69"/>
                </a:cubicBezTo>
                <a:cubicBezTo>
                  <a:pt x="334" y="72"/>
                  <a:pt x="339" y="75"/>
                  <a:pt x="342" y="80"/>
                </a:cubicBezTo>
                <a:cubicBezTo>
                  <a:pt x="407" y="124"/>
                  <a:pt x="474" y="153"/>
                  <a:pt x="554" y="130"/>
                </a:cubicBezTo>
                <a:cubicBezTo>
                  <a:pt x="561" y="128"/>
                  <a:pt x="568" y="126"/>
                  <a:pt x="573" y="132"/>
                </a:cubicBezTo>
                <a:cubicBezTo>
                  <a:pt x="578" y="138"/>
                  <a:pt x="571" y="142"/>
                  <a:pt x="569" y="148"/>
                </a:cubicBezTo>
                <a:cubicBezTo>
                  <a:pt x="561" y="162"/>
                  <a:pt x="549" y="173"/>
                  <a:pt x="538" y="186"/>
                </a:cubicBezTo>
                <a:close/>
              </a:path>
            </a:pathLst>
          </a:custGeom>
          <a:solidFill>
            <a:srgbClr val="622C0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8" name="Freeform 21"/>
          <p:cNvSpPr>
            <a:spLocks/>
          </p:cNvSpPr>
          <p:nvPr/>
        </p:nvSpPr>
        <p:spPr bwMode="auto">
          <a:xfrm>
            <a:off x="5892800" y="3532188"/>
            <a:ext cx="1487487" cy="1276350"/>
          </a:xfrm>
          <a:custGeom>
            <a:avLst/>
            <a:gdLst>
              <a:gd name="T0" fmla="*/ 398 w 750"/>
              <a:gd name="T1" fmla="*/ 644 h 644"/>
              <a:gd name="T2" fmla="*/ 368 w 750"/>
              <a:gd name="T3" fmla="*/ 632 h 644"/>
              <a:gd name="T4" fmla="*/ 7 w 750"/>
              <a:gd name="T5" fmla="*/ 447 h 644"/>
              <a:gd name="T6" fmla="*/ 5 w 750"/>
              <a:gd name="T7" fmla="*/ 425 h 644"/>
              <a:gd name="T8" fmla="*/ 89 w 750"/>
              <a:gd name="T9" fmla="*/ 36 h 644"/>
              <a:gd name="T10" fmla="*/ 100 w 750"/>
              <a:gd name="T11" fmla="*/ 16 h 644"/>
              <a:gd name="T12" fmla="*/ 357 w 750"/>
              <a:gd name="T13" fmla="*/ 20 h 644"/>
              <a:gd name="T14" fmla="*/ 377 w 750"/>
              <a:gd name="T15" fmla="*/ 28 h 644"/>
              <a:gd name="T16" fmla="*/ 342 w 750"/>
              <a:gd name="T17" fmla="*/ 111 h 644"/>
              <a:gd name="T18" fmla="*/ 357 w 750"/>
              <a:gd name="T19" fmla="*/ 139 h 644"/>
              <a:gd name="T20" fmla="*/ 643 w 750"/>
              <a:gd name="T21" fmla="*/ 180 h 644"/>
              <a:gd name="T22" fmla="*/ 671 w 750"/>
              <a:gd name="T23" fmla="*/ 188 h 644"/>
              <a:gd name="T24" fmla="*/ 642 w 750"/>
              <a:gd name="T25" fmla="*/ 263 h 644"/>
              <a:gd name="T26" fmla="*/ 652 w 750"/>
              <a:gd name="T27" fmla="*/ 287 h 644"/>
              <a:gd name="T28" fmla="*/ 671 w 750"/>
              <a:gd name="T29" fmla="*/ 291 h 644"/>
              <a:gd name="T30" fmla="*/ 657 w 750"/>
              <a:gd name="T31" fmla="*/ 302 h 644"/>
              <a:gd name="T32" fmla="*/ 659 w 750"/>
              <a:gd name="T33" fmla="*/ 350 h 644"/>
              <a:gd name="T34" fmla="*/ 679 w 750"/>
              <a:gd name="T35" fmla="*/ 363 h 644"/>
              <a:gd name="T36" fmla="*/ 734 w 750"/>
              <a:gd name="T37" fmla="*/ 361 h 644"/>
              <a:gd name="T38" fmla="*/ 750 w 750"/>
              <a:gd name="T39" fmla="*/ 368 h 644"/>
              <a:gd name="T40" fmla="*/ 716 w 750"/>
              <a:gd name="T41" fmla="*/ 373 h 644"/>
              <a:gd name="T42" fmla="*/ 702 w 750"/>
              <a:gd name="T43" fmla="*/ 373 h 644"/>
              <a:gd name="T44" fmla="*/ 663 w 750"/>
              <a:gd name="T45" fmla="*/ 375 h 644"/>
              <a:gd name="T46" fmla="*/ 534 w 750"/>
              <a:gd name="T47" fmla="*/ 406 h 644"/>
              <a:gd name="T48" fmla="*/ 518 w 750"/>
              <a:gd name="T49" fmla="*/ 415 h 644"/>
              <a:gd name="T50" fmla="*/ 398 w 750"/>
              <a:gd name="T51" fmla="*/ 561 h 644"/>
              <a:gd name="T52" fmla="*/ 398 w 750"/>
              <a:gd name="T53" fmla="*/ 620 h 644"/>
              <a:gd name="T54" fmla="*/ 398 w 750"/>
              <a:gd name="T55" fmla="*/ 644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750" h="644">
                <a:moveTo>
                  <a:pt x="398" y="644"/>
                </a:moveTo>
                <a:cubicBezTo>
                  <a:pt x="386" y="644"/>
                  <a:pt x="378" y="637"/>
                  <a:pt x="368" y="632"/>
                </a:cubicBezTo>
                <a:cubicBezTo>
                  <a:pt x="248" y="570"/>
                  <a:pt x="128" y="509"/>
                  <a:pt x="7" y="447"/>
                </a:cubicBezTo>
                <a:cubicBezTo>
                  <a:pt x="0" y="440"/>
                  <a:pt x="3" y="432"/>
                  <a:pt x="5" y="425"/>
                </a:cubicBezTo>
                <a:cubicBezTo>
                  <a:pt x="33" y="295"/>
                  <a:pt x="60" y="166"/>
                  <a:pt x="89" y="36"/>
                </a:cubicBezTo>
                <a:cubicBezTo>
                  <a:pt x="91" y="29"/>
                  <a:pt x="92" y="21"/>
                  <a:pt x="100" y="16"/>
                </a:cubicBezTo>
                <a:cubicBezTo>
                  <a:pt x="186" y="0"/>
                  <a:pt x="272" y="8"/>
                  <a:pt x="357" y="20"/>
                </a:cubicBezTo>
                <a:cubicBezTo>
                  <a:pt x="364" y="21"/>
                  <a:pt x="372" y="20"/>
                  <a:pt x="377" y="28"/>
                </a:cubicBezTo>
                <a:cubicBezTo>
                  <a:pt x="371" y="58"/>
                  <a:pt x="359" y="86"/>
                  <a:pt x="342" y="111"/>
                </a:cubicBezTo>
                <a:cubicBezTo>
                  <a:pt x="332" y="132"/>
                  <a:pt x="334" y="136"/>
                  <a:pt x="357" y="139"/>
                </a:cubicBezTo>
                <a:cubicBezTo>
                  <a:pt x="452" y="153"/>
                  <a:pt x="548" y="166"/>
                  <a:pt x="643" y="180"/>
                </a:cubicBezTo>
                <a:cubicBezTo>
                  <a:pt x="653" y="181"/>
                  <a:pt x="663" y="180"/>
                  <a:pt x="671" y="188"/>
                </a:cubicBezTo>
                <a:cubicBezTo>
                  <a:pt x="669" y="216"/>
                  <a:pt x="657" y="240"/>
                  <a:pt x="642" y="263"/>
                </a:cubicBezTo>
                <a:cubicBezTo>
                  <a:pt x="633" y="277"/>
                  <a:pt x="637" y="284"/>
                  <a:pt x="652" y="287"/>
                </a:cubicBezTo>
                <a:cubicBezTo>
                  <a:pt x="658" y="288"/>
                  <a:pt x="665" y="290"/>
                  <a:pt x="671" y="291"/>
                </a:cubicBezTo>
                <a:cubicBezTo>
                  <a:pt x="664" y="291"/>
                  <a:pt x="660" y="293"/>
                  <a:pt x="657" y="302"/>
                </a:cubicBezTo>
                <a:cubicBezTo>
                  <a:pt x="652" y="318"/>
                  <a:pt x="654" y="334"/>
                  <a:pt x="659" y="350"/>
                </a:cubicBezTo>
                <a:cubicBezTo>
                  <a:pt x="661" y="360"/>
                  <a:pt x="670" y="363"/>
                  <a:pt x="679" y="363"/>
                </a:cubicBezTo>
                <a:cubicBezTo>
                  <a:pt x="697" y="363"/>
                  <a:pt x="716" y="366"/>
                  <a:pt x="734" y="361"/>
                </a:cubicBezTo>
                <a:cubicBezTo>
                  <a:pt x="742" y="359"/>
                  <a:pt x="747" y="360"/>
                  <a:pt x="750" y="368"/>
                </a:cubicBezTo>
                <a:cubicBezTo>
                  <a:pt x="740" y="376"/>
                  <a:pt x="727" y="372"/>
                  <a:pt x="716" y="373"/>
                </a:cubicBezTo>
                <a:cubicBezTo>
                  <a:pt x="711" y="373"/>
                  <a:pt x="707" y="373"/>
                  <a:pt x="702" y="373"/>
                </a:cubicBezTo>
                <a:cubicBezTo>
                  <a:pt x="689" y="373"/>
                  <a:pt x="676" y="372"/>
                  <a:pt x="663" y="375"/>
                </a:cubicBezTo>
                <a:cubicBezTo>
                  <a:pt x="619" y="379"/>
                  <a:pt x="576" y="390"/>
                  <a:pt x="534" y="406"/>
                </a:cubicBezTo>
                <a:cubicBezTo>
                  <a:pt x="529" y="409"/>
                  <a:pt x="524" y="413"/>
                  <a:pt x="518" y="415"/>
                </a:cubicBezTo>
                <a:cubicBezTo>
                  <a:pt x="459" y="447"/>
                  <a:pt x="412" y="491"/>
                  <a:pt x="398" y="561"/>
                </a:cubicBezTo>
                <a:cubicBezTo>
                  <a:pt x="394" y="580"/>
                  <a:pt x="394" y="600"/>
                  <a:pt x="398" y="620"/>
                </a:cubicBezTo>
                <a:cubicBezTo>
                  <a:pt x="399" y="628"/>
                  <a:pt x="402" y="636"/>
                  <a:pt x="398" y="64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9" name="Freeform 22"/>
          <p:cNvSpPr>
            <a:spLocks/>
          </p:cNvSpPr>
          <p:nvPr/>
        </p:nvSpPr>
        <p:spPr bwMode="auto">
          <a:xfrm>
            <a:off x="5526088" y="5554663"/>
            <a:ext cx="585787" cy="493713"/>
          </a:xfrm>
          <a:custGeom>
            <a:avLst/>
            <a:gdLst>
              <a:gd name="T0" fmla="*/ 284 w 295"/>
              <a:gd name="T1" fmla="*/ 238 h 249"/>
              <a:gd name="T2" fmla="*/ 249 w 295"/>
              <a:gd name="T3" fmla="*/ 240 h 249"/>
              <a:gd name="T4" fmla="*/ 233 w 295"/>
              <a:gd name="T5" fmla="*/ 235 h 249"/>
              <a:gd name="T6" fmla="*/ 132 w 295"/>
              <a:gd name="T7" fmla="*/ 237 h 249"/>
              <a:gd name="T8" fmla="*/ 66 w 295"/>
              <a:gd name="T9" fmla="*/ 231 h 249"/>
              <a:gd name="T10" fmla="*/ 11 w 295"/>
              <a:gd name="T11" fmla="*/ 226 h 249"/>
              <a:gd name="T12" fmla="*/ 4 w 295"/>
              <a:gd name="T13" fmla="*/ 212 h 249"/>
              <a:gd name="T14" fmla="*/ 17 w 295"/>
              <a:gd name="T15" fmla="*/ 86 h 249"/>
              <a:gd name="T16" fmla="*/ 154 w 295"/>
              <a:gd name="T17" fmla="*/ 1 h 249"/>
              <a:gd name="T18" fmla="*/ 280 w 295"/>
              <a:gd name="T19" fmla="*/ 93 h 249"/>
              <a:gd name="T20" fmla="*/ 289 w 295"/>
              <a:gd name="T21" fmla="*/ 213 h 249"/>
              <a:gd name="T22" fmla="*/ 284 w 295"/>
              <a:gd name="T23" fmla="*/ 238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95" h="249">
                <a:moveTo>
                  <a:pt x="284" y="238"/>
                </a:moveTo>
                <a:cubicBezTo>
                  <a:pt x="273" y="247"/>
                  <a:pt x="262" y="249"/>
                  <a:pt x="249" y="240"/>
                </a:cubicBezTo>
                <a:cubicBezTo>
                  <a:pt x="245" y="237"/>
                  <a:pt x="238" y="235"/>
                  <a:pt x="233" y="235"/>
                </a:cubicBezTo>
                <a:cubicBezTo>
                  <a:pt x="199" y="239"/>
                  <a:pt x="164" y="231"/>
                  <a:pt x="132" y="237"/>
                </a:cubicBezTo>
                <a:cubicBezTo>
                  <a:pt x="107" y="241"/>
                  <a:pt x="88" y="241"/>
                  <a:pt x="66" y="231"/>
                </a:cubicBezTo>
                <a:cubicBezTo>
                  <a:pt x="49" y="222"/>
                  <a:pt x="30" y="227"/>
                  <a:pt x="11" y="226"/>
                </a:cubicBezTo>
                <a:cubicBezTo>
                  <a:pt x="7" y="222"/>
                  <a:pt x="4" y="218"/>
                  <a:pt x="4" y="212"/>
                </a:cubicBezTo>
                <a:cubicBezTo>
                  <a:pt x="6" y="170"/>
                  <a:pt x="0" y="127"/>
                  <a:pt x="17" y="86"/>
                </a:cubicBezTo>
                <a:cubicBezTo>
                  <a:pt x="39" y="32"/>
                  <a:pt x="91" y="0"/>
                  <a:pt x="154" y="1"/>
                </a:cubicBezTo>
                <a:cubicBezTo>
                  <a:pt x="211" y="2"/>
                  <a:pt x="260" y="39"/>
                  <a:pt x="280" y="93"/>
                </a:cubicBezTo>
                <a:cubicBezTo>
                  <a:pt x="295" y="132"/>
                  <a:pt x="286" y="173"/>
                  <a:pt x="289" y="213"/>
                </a:cubicBezTo>
                <a:cubicBezTo>
                  <a:pt x="289" y="222"/>
                  <a:pt x="290" y="231"/>
                  <a:pt x="284" y="238"/>
                </a:cubicBezTo>
                <a:close/>
              </a:path>
            </a:pathLst>
          </a:custGeom>
          <a:solidFill>
            <a:srgbClr val="52251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0" name="Freeform 23"/>
          <p:cNvSpPr>
            <a:spLocks/>
          </p:cNvSpPr>
          <p:nvPr/>
        </p:nvSpPr>
        <p:spPr bwMode="auto">
          <a:xfrm>
            <a:off x="5445125" y="5435600"/>
            <a:ext cx="774700" cy="590550"/>
          </a:xfrm>
          <a:custGeom>
            <a:avLst/>
            <a:gdLst>
              <a:gd name="T0" fmla="*/ 325 w 391"/>
              <a:gd name="T1" fmla="*/ 298 h 298"/>
              <a:gd name="T2" fmla="*/ 324 w 391"/>
              <a:gd name="T3" fmla="*/ 208 h 298"/>
              <a:gd name="T4" fmla="*/ 215 w 391"/>
              <a:gd name="T5" fmla="*/ 68 h 298"/>
              <a:gd name="T6" fmla="*/ 53 w 391"/>
              <a:gd name="T7" fmla="*/ 192 h 298"/>
              <a:gd name="T8" fmla="*/ 52 w 391"/>
              <a:gd name="T9" fmla="*/ 286 h 298"/>
              <a:gd name="T10" fmla="*/ 16 w 391"/>
              <a:gd name="T11" fmla="*/ 298 h 298"/>
              <a:gd name="T12" fmla="*/ 0 w 391"/>
              <a:gd name="T13" fmla="*/ 142 h 298"/>
              <a:gd name="T14" fmla="*/ 33 w 391"/>
              <a:gd name="T15" fmla="*/ 72 h 298"/>
              <a:gd name="T16" fmla="*/ 156 w 391"/>
              <a:gd name="T17" fmla="*/ 1 h 298"/>
              <a:gd name="T18" fmla="*/ 220 w 391"/>
              <a:gd name="T19" fmla="*/ 2 h 298"/>
              <a:gd name="T20" fmla="*/ 325 w 391"/>
              <a:gd name="T21" fmla="*/ 52 h 298"/>
              <a:gd name="T22" fmla="*/ 349 w 391"/>
              <a:gd name="T23" fmla="*/ 80 h 298"/>
              <a:gd name="T24" fmla="*/ 390 w 391"/>
              <a:gd name="T25" fmla="*/ 212 h 298"/>
              <a:gd name="T26" fmla="*/ 390 w 391"/>
              <a:gd name="T27" fmla="*/ 280 h 298"/>
              <a:gd name="T28" fmla="*/ 376 w 391"/>
              <a:gd name="T29" fmla="*/ 295 h 298"/>
              <a:gd name="T30" fmla="*/ 325 w 391"/>
              <a:gd name="T31" fmla="*/ 298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91" h="298">
                <a:moveTo>
                  <a:pt x="325" y="298"/>
                </a:moveTo>
                <a:cubicBezTo>
                  <a:pt x="324" y="268"/>
                  <a:pt x="324" y="238"/>
                  <a:pt x="324" y="208"/>
                </a:cubicBezTo>
                <a:cubicBezTo>
                  <a:pt x="326" y="139"/>
                  <a:pt x="285" y="83"/>
                  <a:pt x="215" y="68"/>
                </a:cubicBezTo>
                <a:cubicBezTo>
                  <a:pt x="129" y="50"/>
                  <a:pt x="56" y="114"/>
                  <a:pt x="53" y="192"/>
                </a:cubicBezTo>
                <a:cubicBezTo>
                  <a:pt x="51" y="223"/>
                  <a:pt x="47" y="255"/>
                  <a:pt x="52" y="286"/>
                </a:cubicBezTo>
                <a:cubicBezTo>
                  <a:pt x="41" y="290"/>
                  <a:pt x="30" y="293"/>
                  <a:pt x="16" y="298"/>
                </a:cubicBezTo>
                <a:cubicBezTo>
                  <a:pt x="31" y="243"/>
                  <a:pt x="50" y="189"/>
                  <a:pt x="0" y="142"/>
                </a:cubicBezTo>
                <a:cubicBezTo>
                  <a:pt x="0" y="114"/>
                  <a:pt x="17" y="92"/>
                  <a:pt x="33" y="72"/>
                </a:cubicBezTo>
                <a:cubicBezTo>
                  <a:pt x="64" y="32"/>
                  <a:pt x="107" y="11"/>
                  <a:pt x="156" y="1"/>
                </a:cubicBezTo>
                <a:cubicBezTo>
                  <a:pt x="177" y="1"/>
                  <a:pt x="199" y="0"/>
                  <a:pt x="220" y="2"/>
                </a:cubicBezTo>
                <a:cubicBezTo>
                  <a:pt x="260" y="7"/>
                  <a:pt x="295" y="24"/>
                  <a:pt x="325" y="52"/>
                </a:cubicBezTo>
                <a:cubicBezTo>
                  <a:pt x="332" y="62"/>
                  <a:pt x="342" y="70"/>
                  <a:pt x="349" y="80"/>
                </a:cubicBezTo>
                <a:cubicBezTo>
                  <a:pt x="378" y="120"/>
                  <a:pt x="391" y="164"/>
                  <a:pt x="390" y="212"/>
                </a:cubicBezTo>
                <a:cubicBezTo>
                  <a:pt x="389" y="235"/>
                  <a:pt x="390" y="257"/>
                  <a:pt x="390" y="280"/>
                </a:cubicBezTo>
                <a:cubicBezTo>
                  <a:pt x="390" y="289"/>
                  <a:pt x="389" y="298"/>
                  <a:pt x="376" y="295"/>
                </a:cubicBezTo>
                <a:cubicBezTo>
                  <a:pt x="359" y="293"/>
                  <a:pt x="342" y="294"/>
                  <a:pt x="325" y="298"/>
                </a:cubicBezTo>
                <a:close/>
              </a:path>
            </a:pathLst>
          </a:custGeom>
          <a:solidFill>
            <a:srgbClr val="7D3B1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1" name="Freeform 24"/>
          <p:cNvSpPr>
            <a:spLocks/>
          </p:cNvSpPr>
          <p:nvPr/>
        </p:nvSpPr>
        <p:spPr bwMode="auto">
          <a:xfrm>
            <a:off x="4670425" y="5075238"/>
            <a:ext cx="1697037" cy="766763"/>
          </a:xfrm>
          <a:custGeom>
            <a:avLst/>
            <a:gdLst>
              <a:gd name="T0" fmla="*/ 543 w 856"/>
              <a:gd name="T1" fmla="*/ 188 h 387"/>
              <a:gd name="T2" fmla="*/ 584 w 856"/>
              <a:gd name="T3" fmla="*/ 180 h 387"/>
              <a:gd name="T4" fmla="*/ 546 w 856"/>
              <a:gd name="T5" fmla="*/ 173 h 387"/>
              <a:gd name="T6" fmla="*/ 562 w 856"/>
              <a:gd name="T7" fmla="*/ 159 h 387"/>
              <a:gd name="T8" fmla="*/ 403 w 856"/>
              <a:gd name="T9" fmla="*/ 163 h 387"/>
              <a:gd name="T10" fmla="*/ 402 w 856"/>
              <a:gd name="T11" fmla="*/ 181 h 387"/>
              <a:gd name="T12" fmla="*/ 320 w 856"/>
              <a:gd name="T13" fmla="*/ 204 h 387"/>
              <a:gd name="T14" fmla="*/ 334 w 856"/>
              <a:gd name="T15" fmla="*/ 295 h 387"/>
              <a:gd name="T16" fmla="*/ 382 w 856"/>
              <a:gd name="T17" fmla="*/ 306 h 387"/>
              <a:gd name="T18" fmla="*/ 359 w 856"/>
              <a:gd name="T19" fmla="*/ 312 h 387"/>
              <a:gd name="T20" fmla="*/ 279 w 856"/>
              <a:gd name="T21" fmla="*/ 345 h 387"/>
              <a:gd name="T22" fmla="*/ 257 w 856"/>
              <a:gd name="T23" fmla="*/ 291 h 387"/>
              <a:gd name="T24" fmla="*/ 272 w 856"/>
              <a:gd name="T25" fmla="*/ 161 h 387"/>
              <a:gd name="T26" fmla="*/ 268 w 856"/>
              <a:gd name="T27" fmla="*/ 49 h 387"/>
              <a:gd name="T28" fmla="*/ 216 w 856"/>
              <a:gd name="T29" fmla="*/ 49 h 387"/>
              <a:gd name="T30" fmla="*/ 207 w 856"/>
              <a:gd name="T31" fmla="*/ 51 h 387"/>
              <a:gd name="T32" fmla="*/ 139 w 856"/>
              <a:gd name="T33" fmla="*/ 29 h 387"/>
              <a:gd name="T34" fmla="*/ 68 w 856"/>
              <a:gd name="T35" fmla="*/ 30 h 387"/>
              <a:gd name="T36" fmla="*/ 26 w 856"/>
              <a:gd name="T37" fmla="*/ 60 h 387"/>
              <a:gd name="T38" fmla="*/ 11 w 856"/>
              <a:gd name="T39" fmla="*/ 232 h 387"/>
              <a:gd name="T40" fmla="*/ 37 w 856"/>
              <a:gd name="T41" fmla="*/ 256 h 387"/>
              <a:gd name="T42" fmla="*/ 12 w 856"/>
              <a:gd name="T43" fmla="*/ 278 h 387"/>
              <a:gd name="T44" fmla="*/ 3 w 856"/>
              <a:gd name="T45" fmla="*/ 312 h 387"/>
              <a:gd name="T46" fmla="*/ 1 w 856"/>
              <a:gd name="T47" fmla="*/ 22 h 387"/>
              <a:gd name="T48" fmla="*/ 26 w 856"/>
              <a:gd name="T49" fmla="*/ 14 h 387"/>
              <a:gd name="T50" fmla="*/ 158 w 856"/>
              <a:gd name="T51" fmla="*/ 12 h 387"/>
              <a:gd name="T52" fmla="*/ 311 w 856"/>
              <a:gd name="T53" fmla="*/ 0 h 387"/>
              <a:gd name="T54" fmla="*/ 310 w 856"/>
              <a:gd name="T55" fmla="*/ 121 h 387"/>
              <a:gd name="T56" fmla="*/ 346 w 856"/>
              <a:gd name="T57" fmla="*/ 139 h 387"/>
              <a:gd name="T58" fmla="*/ 599 w 856"/>
              <a:gd name="T59" fmla="*/ 134 h 387"/>
              <a:gd name="T60" fmla="*/ 855 w 856"/>
              <a:gd name="T61" fmla="*/ 140 h 387"/>
              <a:gd name="T62" fmla="*/ 827 w 856"/>
              <a:gd name="T63" fmla="*/ 376 h 387"/>
              <a:gd name="T64" fmla="*/ 814 w 856"/>
              <a:gd name="T65" fmla="*/ 262 h 387"/>
              <a:gd name="T66" fmla="*/ 780 w 856"/>
              <a:gd name="T67" fmla="*/ 164 h 387"/>
              <a:gd name="T68" fmla="*/ 761 w 856"/>
              <a:gd name="T69" fmla="*/ 179 h 387"/>
              <a:gd name="T70" fmla="*/ 736 w 856"/>
              <a:gd name="T71" fmla="*/ 154 h 387"/>
              <a:gd name="T72" fmla="*/ 591 w 856"/>
              <a:gd name="T73" fmla="*/ 160 h 3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856" h="387">
                <a:moveTo>
                  <a:pt x="615" y="188"/>
                </a:moveTo>
                <a:cubicBezTo>
                  <a:pt x="591" y="188"/>
                  <a:pt x="567" y="188"/>
                  <a:pt x="543" y="188"/>
                </a:cubicBezTo>
                <a:cubicBezTo>
                  <a:pt x="544" y="178"/>
                  <a:pt x="553" y="181"/>
                  <a:pt x="558" y="181"/>
                </a:cubicBezTo>
                <a:cubicBezTo>
                  <a:pt x="567" y="180"/>
                  <a:pt x="576" y="180"/>
                  <a:pt x="584" y="180"/>
                </a:cubicBezTo>
                <a:cubicBezTo>
                  <a:pt x="576" y="180"/>
                  <a:pt x="568" y="181"/>
                  <a:pt x="559" y="180"/>
                </a:cubicBezTo>
                <a:cubicBezTo>
                  <a:pt x="554" y="180"/>
                  <a:pt x="547" y="180"/>
                  <a:pt x="546" y="173"/>
                </a:cubicBezTo>
                <a:cubicBezTo>
                  <a:pt x="545" y="166"/>
                  <a:pt x="552" y="165"/>
                  <a:pt x="557" y="164"/>
                </a:cubicBezTo>
                <a:cubicBezTo>
                  <a:pt x="559" y="163"/>
                  <a:pt x="560" y="163"/>
                  <a:pt x="562" y="159"/>
                </a:cubicBezTo>
                <a:cubicBezTo>
                  <a:pt x="493" y="155"/>
                  <a:pt x="425" y="154"/>
                  <a:pt x="356" y="160"/>
                </a:cubicBezTo>
                <a:cubicBezTo>
                  <a:pt x="371" y="164"/>
                  <a:pt x="387" y="162"/>
                  <a:pt x="403" y="163"/>
                </a:cubicBezTo>
                <a:cubicBezTo>
                  <a:pt x="409" y="164"/>
                  <a:pt x="419" y="163"/>
                  <a:pt x="419" y="171"/>
                </a:cubicBezTo>
                <a:cubicBezTo>
                  <a:pt x="419" y="180"/>
                  <a:pt x="410" y="181"/>
                  <a:pt x="402" y="181"/>
                </a:cubicBezTo>
                <a:cubicBezTo>
                  <a:pt x="384" y="181"/>
                  <a:pt x="365" y="184"/>
                  <a:pt x="346" y="182"/>
                </a:cubicBezTo>
                <a:cubicBezTo>
                  <a:pt x="326" y="180"/>
                  <a:pt x="322" y="184"/>
                  <a:pt x="320" y="204"/>
                </a:cubicBezTo>
                <a:cubicBezTo>
                  <a:pt x="317" y="230"/>
                  <a:pt x="319" y="255"/>
                  <a:pt x="318" y="280"/>
                </a:cubicBezTo>
                <a:cubicBezTo>
                  <a:pt x="318" y="292"/>
                  <a:pt x="323" y="295"/>
                  <a:pt x="334" y="295"/>
                </a:cubicBezTo>
                <a:cubicBezTo>
                  <a:pt x="345" y="294"/>
                  <a:pt x="356" y="296"/>
                  <a:pt x="367" y="299"/>
                </a:cubicBezTo>
                <a:cubicBezTo>
                  <a:pt x="373" y="300"/>
                  <a:pt x="382" y="300"/>
                  <a:pt x="382" y="306"/>
                </a:cubicBezTo>
                <a:cubicBezTo>
                  <a:pt x="382" y="314"/>
                  <a:pt x="373" y="313"/>
                  <a:pt x="367" y="313"/>
                </a:cubicBezTo>
                <a:cubicBezTo>
                  <a:pt x="364" y="312"/>
                  <a:pt x="362" y="312"/>
                  <a:pt x="359" y="312"/>
                </a:cubicBezTo>
                <a:cubicBezTo>
                  <a:pt x="343" y="311"/>
                  <a:pt x="325" y="306"/>
                  <a:pt x="311" y="320"/>
                </a:cubicBezTo>
                <a:cubicBezTo>
                  <a:pt x="301" y="328"/>
                  <a:pt x="290" y="337"/>
                  <a:pt x="279" y="345"/>
                </a:cubicBezTo>
                <a:cubicBezTo>
                  <a:pt x="276" y="332"/>
                  <a:pt x="269" y="320"/>
                  <a:pt x="271" y="306"/>
                </a:cubicBezTo>
                <a:cubicBezTo>
                  <a:pt x="272" y="297"/>
                  <a:pt x="270" y="290"/>
                  <a:pt x="257" y="291"/>
                </a:cubicBezTo>
                <a:cubicBezTo>
                  <a:pt x="272" y="289"/>
                  <a:pt x="278" y="281"/>
                  <a:pt x="275" y="269"/>
                </a:cubicBezTo>
                <a:cubicBezTo>
                  <a:pt x="264" y="233"/>
                  <a:pt x="273" y="197"/>
                  <a:pt x="272" y="161"/>
                </a:cubicBezTo>
                <a:cubicBezTo>
                  <a:pt x="272" y="140"/>
                  <a:pt x="265" y="116"/>
                  <a:pt x="271" y="96"/>
                </a:cubicBezTo>
                <a:cubicBezTo>
                  <a:pt x="277" y="78"/>
                  <a:pt x="274" y="65"/>
                  <a:pt x="268" y="49"/>
                </a:cubicBezTo>
                <a:cubicBezTo>
                  <a:pt x="262" y="36"/>
                  <a:pt x="229" y="25"/>
                  <a:pt x="218" y="34"/>
                </a:cubicBezTo>
                <a:cubicBezTo>
                  <a:pt x="214" y="39"/>
                  <a:pt x="215" y="44"/>
                  <a:pt x="216" y="49"/>
                </a:cubicBezTo>
                <a:cubicBezTo>
                  <a:pt x="217" y="54"/>
                  <a:pt x="220" y="59"/>
                  <a:pt x="213" y="60"/>
                </a:cubicBezTo>
                <a:cubicBezTo>
                  <a:pt x="205" y="61"/>
                  <a:pt x="206" y="56"/>
                  <a:pt x="207" y="51"/>
                </a:cubicBezTo>
                <a:cubicBezTo>
                  <a:pt x="209" y="32"/>
                  <a:pt x="203" y="27"/>
                  <a:pt x="183" y="31"/>
                </a:cubicBezTo>
                <a:cubicBezTo>
                  <a:pt x="169" y="34"/>
                  <a:pt x="154" y="40"/>
                  <a:pt x="139" y="29"/>
                </a:cubicBezTo>
                <a:cubicBezTo>
                  <a:pt x="136" y="27"/>
                  <a:pt x="130" y="28"/>
                  <a:pt x="125" y="29"/>
                </a:cubicBezTo>
                <a:cubicBezTo>
                  <a:pt x="106" y="31"/>
                  <a:pt x="89" y="38"/>
                  <a:pt x="68" y="30"/>
                </a:cubicBezTo>
                <a:cubicBezTo>
                  <a:pt x="48" y="22"/>
                  <a:pt x="36" y="33"/>
                  <a:pt x="34" y="54"/>
                </a:cubicBezTo>
                <a:cubicBezTo>
                  <a:pt x="33" y="60"/>
                  <a:pt x="30" y="61"/>
                  <a:pt x="26" y="60"/>
                </a:cubicBezTo>
                <a:cubicBezTo>
                  <a:pt x="10" y="59"/>
                  <a:pt x="11" y="69"/>
                  <a:pt x="11" y="79"/>
                </a:cubicBezTo>
                <a:cubicBezTo>
                  <a:pt x="12" y="130"/>
                  <a:pt x="11" y="181"/>
                  <a:pt x="11" y="232"/>
                </a:cubicBezTo>
                <a:cubicBezTo>
                  <a:pt x="11" y="244"/>
                  <a:pt x="7" y="261"/>
                  <a:pt x="30" y="251"/>
                </a:cubicBezTo>
                <a:cubicBezTo>
                  <a:pt x="33" y="250"/>
                  <a:pt x="36" y="253"/>
                  <a:pt x="37" y="256"/>
                </a:cubicBezTo>
                <a:cubicBezTo>
                  <a:pt x="35" y="261"/>
                  <a:pt x="31" y="261"/>
                  <a:pt x="27" y="260"/>
                </a:cubicBezTo>
                <a:cubicBezTo>
                  <a:pt x="13" y="258"/>
                  <a:pt x="9" y="266"/>
                  <a:pt x="12" y="278"/>
                </a:cubicBezTo>
                <a:cubicBezTo>
                  <a:pt x="15" y="290"/>
                  <a:pt x="7" y="301"/>
                  <a:pt x="11" y="313"/>
                </a:cubicBezTo>
                <a:cubicBezTo>
                  <a:pt x="8" y="314"/>
                  <a:pt x="6" y="314"/>
                  <a:pt x="3" y="312"/>
                </a:cubicBezTo>
                <a:cubicBezTo>
                  <a:pt x="0" y="308"/>
                  <a:pt x="1" y="303"/>
                  <a:pt x="1" y="298"/>
                </a:cubicBezTo>
                <a:cubicBezTo>
                  <a:pt x="1" y="206"/>
                  <a:pt x="1" y="114"/>
                  <a:pt x="1" y="22"/>
                </a:cubicBezTo>
                <a:cubicBezTo>
                  <a:pt x="1" y="17"/>
                  <a:pt x="0" y="13"/>
                  <a:pt x="3" y="8"/>
                </a:cubicBezTo>
                <a:cubicBezTo>
                  <a:pt x="10" y="13"/>
                  <a:pt x="15" y="19"/>
                  <a:pt x="26" y="14"/>
                </a:cubicBezTo>
                <a:cubicBezTo>
                  <a:pt x="38" y="8"/>
                  <a:pt x="52" y="12"/>
                  <a:pt x="65" y="14"/>
                </a:cubicBezTo>
                <a:cubicBezTo>
                  <a:pt x="96" y="17"/>
                  <a:pt x="127" y="9"/>
                  <a:pt x="158" y="12"/>
                </a:cubicBezTo>
                <a:cubicBezTo>
                  <a:pt x="198" y="17"/>
                  <a:pt x="238" y="11"/>
                  <a:pt x="277" y="14"/>
                </a:cubicBezTo>
                <a:cubicBezTo>
                  <a:pt x="289" y="16"/>
                  <a:pt x="302" y="11"/>
                  <a:pt x="311" y="0"/>
                </a:cubicBezTo>
                <a:cubicBezTo>
                  <a:pt x="315" y="5"/>
                  <a:pt x="314" y="10"/>
                  <a:pt x="313" y="15"/>
                </a:cubicBezTo>
                <a:cubicBezTo>
                  <a:pt x="306" y="50"/>
                  <a:pt x="310" y="86"/>
                  <a:pt x="310" y="121"/>
                </a:cubicBezTo>
                <a:cubicBezTo>
                  <a:pt x="310" y="125"/>
                  <a:pt x="312" y="128"/>
                  <a:pt x="314" y="130"/>
                </a:cubicBezTo>
                <a:cubicBezTo>
                  <a:pt x="323" y="137"/>
                  <a:pt x="334" y="139"/>
                  <a:pt x="346" y="139"/>
                </a:cubicBezTo>
                <a:cubicBezTo>
                  <a:pt x="412" y="138"/>
                  <a:pt x="477" y="139"/>
                  <a:pt x="543" y="138"/>
                </a:cubicBezTo>
                <a:cubicBezTo>
                  <a:pt x="562" y="138"/>
                  <a:pt x="580" y="132"/>
                  <a:pt x="599" y="134"/>
                </a:cubicBezTo>
                <a:cubicBezTo>
                  <a:pt x="681" y="142"/>
                  <a:pt x="764" y="137"/>
                  <a:pt x="847" y="138"/>
                </a:cubicBezTo>
                <a:cubicBezTo>
                  <a:pt x="850" y="139"/>
                  <a:pt x="853" y="139"/>
                  <a:pt x="855" y="140"/>
                </a:cubicBezTo>
                <a:cubicBezTo>
                  <a:pt x="855" y="204"/>
                  <a:pt x="856" y="267"/>
                  <a:pt x="855" y="331"/>
                </a:cubicBezTo>
                <a:cubicBezTo>
                  <a:pt x="855" y="350"/>
                  <a:pt x="835" y="360"/>
                  <a:pt x="827" y="376"/>
                </a:cubicBezTo>
                <a:cubicBezTo>
                  <a:pt x="815" y="387"/>
                  <a:pt x="813" y="377"/>
                  <a:pt x="813" y="369"/>
                </a:cubicBezTo>
                <a:cubicBezTo>
                  <a:pt x="814" y="333"/>
                  <a:pt x="812" y="297"/>
                  <a:pt x="814" y="262"/>
                </a:cubicBezTo>
                <a:cubicBezTo>
                  <a:pt x="815" y="239"/>
                  <a:pt x="813" y="217"/>
                  <a:pt x="809" y="195"/>
                </a:cubicBezTo>
                <a:cubicBezTo>
                  <a:pt x="806" y="180"/>
                  <a:pt x="788" y="176"/>
                  <a:pt x="780" y="164"/>
                </a:cubicBezTo>
                <a:cubicBezTo>
                  <a:pt x="778" y="160"/>
                  <a:pt x="774" y="166"/>
                  <a:pt x="773" y="170"/>
                </a:cubicBezTo>
                <a:cubicBezTo>
                  <a:pt x="771" y="175"/>
                  <a:pt x="767" y="179"/>
                  <a:pt x="761" y="179"/>
                </a:cubicBezTo>
                <a:cubicBezTo>
                  <a:pt x="754" y="178"/>
                  <a:pt x="753" y="173"/>
                  <a:pt x="752" y="168"/>
                </a:cubicBezTo>
                <a:cubicBezTo>
                  <a:pt x="751" y="158"/>
                  <a:pt x="745" y="153"/>
                  <a:pt x="736" y="154"/>
                </a:cubicBezTo>
                <a:cubicBezTo>
                  <a:pt x="691" y="158"/>
                  <a:pt x="645" y="154"/>
                  <a:pt x="600" y="156"/>
                </a:cubicBezTo>
                <a:cubicBezTo>
                  <a:pt x="597" y="156"/>
                  <a:pt x="594" y="157"/>
                  <a:pt x="591" y="160"/>
                </a:cubicBezTo>
                <a:cubicBezTo>
                  <a:pt x="630" y="171"/>
                  <a:pt x="630" y="171"/>
                  <a:pt x="615" y="188"/>
                </a:cubicBezTo>
                <a:close/>
              </a:path>
            </a:pathLst>
          </a:custGeom>
          <a:solidFill>
            <a:srgbClr val="9845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2" name="Freeform 25"/>
          <p:cNvSpPr>
            <a:spLocks/>
          </p:cNvSpPr>
          <p:nvPr/>
        </p:nvSpPr>
        <p:spPr bwMode="auto">
          <a:xfrm>
            <a:off x="6840538" y="3081338"/>
            <a:ext cx="1331912" cy="925513"/>
          </a:xfrm>
          <a:custGeom>
            <a:avLst/>
            <a:gdLst>
              <a:gd name="T0" fmla="*/ 640 w 672"/>
              <a:gd name="T1" fmla="*/ 467 h 467"/>
              <a:gd name="T2" fmla="*/ 568 w 672"/>
              <a:gd name="T3" fmla="*/ 440 h 467"/>
              <a:gd name="T4" fmla="*/ 581 w 672"/>
              <a:gd name="T5" fmla="*/ 430 h 467"/>
              <a:gd name="T6" fmla="*/ 622 w 672"/>
              <a:gd name="T7" fmla="*/ 342 h 467"/>
              <a:gd name="T8" fmla="*/ 587 w 672"/>
              <a:gd name="T9" fmla="*/ 311 h 467"/>
              <a:gd name="T10" fmla="*/ 510 w 672"/>
              <a:gd name="T11" fmla="*/ 290 h 467"/>
              <a:gd name="T12" fmla="*/ 430 w 672"/>
              <a:gd name="T13" fmla="*/ 276 h 467"/>
              <a:gd name="T14" fmla="*/ 364 w 672"/>
              <a:gd name="T15" fmla="*/ 309 h 467"/>
              <a:gd name="T16" fmla="*/ 393 w 672"/>
              <a:gd name="T17" fmla="*/ 382 h 467"/>
              <a:gd name="T18" fmla="*/ 407 w 672"/>
              <a:gd name="T19" fmla="*/ 393 h 467"/>
              <a:gd name="T20" fmla="*/ 399 w 672"/>
              <a:gd name="T21" fmla="*/ 399 h 467"/>
              <a:gd name="T22" fmla="*/ 342 w 672"/>
              <a:gd name="T23" fmla="*/ 394 h 467"/>
              <a:gd name="T24" fmla="*/ 332 w 672"/>
              <a:gd name="T25" fmla="*/ 381 h 467"/>
              <a:gd name="T26" fmla="*/ 338 w 672"/>
              <a:gd name="T27" fmla="*/ 347 h 467"/>
              <a:gd name="T28" fmla="*/ 320 w 672"/>
              <a:gd name="T29" fmla="*/ 318 h 467"/>
              <a:gd name="T30" fmla="*/ 102 w 672"/>
              <a:gd name="T31" fmla="*/ 256 h 467"/>
              <a:gd name="T32" fmla="*/ 54 w 672"/>
              <a:gd name="T33" fmla="*/ 247 h 467"/>
              <a:gd name="T34" fmla="*/ 43 w 672"/>
              <a:gd name="T35" fmla="*/ 235 h 467"/>
              <a:gd name="T36" fmla="*/ 47 w 672"/>
              <a:gd name="T37" fmla="*/ 195 h 467"/>
              <a:gd name="T38" fmla="*/ 30 w 672"/>
              <a:gd name="T39" fmla="*/ 159 h 467"/>
              <a:gd name="T40" fmla="*/ 4 w 672"/>
              <a:gd name="T41" fmla="*/ 146 h 467"/>
              <a:gd name="T42" fmla="*/ 15 w 672"/>
              <a:gd name="T43" fmla="*/ 131 h 467"/>
              <a:gd name="T44" fmla="*/ 35 w 672"/>
              <a:gd name="T45" fmla="*/ 26 h 467"/>
              <a:gd name="T46" fmla="*/ 26 w 672"/>
              <a:gd name="T47" fmla="*/ 9 h 467"/>
              <a:gd name="T48" fmla="*/ 33 w 672"/>
              <a:gd name="T49" fmla="*/ 2 h 467"/>
              <a:gd name="T50" fmla="*/ 80 w 672"/>
              <a:gd name="T51" fmla="*/ 23 h 467"/>
              <a:gd name="T52" fmla="*/ 88 w 672"/>
              <a:gd name="T53" fmla="*/ 43 h 467"/>
              <a:gd name="T54" fmla="*/ 76 w 672"/>
              <a:gd name="T55" fmla="*/ 75 h 467"/>
              <a:gd name="T56" fmla="*/ 70 w 672"/>
              <a:gd name="T57" fmla="*/ 91 h 467"/>
              <a:gd name="T58" fmla="*/ 67 w 672"/>
              <a:gd name="T59" fmla="*/ 99 h 467"/>
              <a:gd name="T60" fmla="*/ 69 w 672"/>
              <a:gd name="T61" fmla="*/ 110 h 467"/>
              <a:gd name="T62" fmla="*/ 194 w 672"/>
              <a:gd name="T63" fmla="*/ 130 h 467"/>
              <a:gd name="T64" fmla="*/ 357 w 672"/>
              <a:gd name="T65" fmla="*/ 177 h 467"/>
              <a:gd name="T66" fmla="*/ 368 w 672"/>
              <a:gd name="T67" fmla="*/ 202 h 467"/>
              <a:gd name="T68" fmla="*/ 355 w 672"/>
              <a:gd name="T69" fmla="*/ 247 h 467"/>
              <a:gd name="T70" fmla="*/ 397 w 672"/>
              <a:gd name="T71" fmla="*/ 256 h 467"/>
              <a:gd name="T72" fmla="*/ 672 w 672"/>
              <a:gd name="T73" fmla="*/ 324 h 467"/>
              <a:gd name="T74" fmla="*/ 640 w 672"/>
              <a:gd name="T75" fmla="*/ 467 h 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672" h="467">
                <a:moveTo>
                  <a:pt x="640" y="467"/>
                </a:moveTo>
                <a:cubicBezTo>
                  <a:pt x="616" y="458"/>
                  <a:pt x="592" y="449"/>
                  <a:pt x="568" y="440"/>
                </a:cubicBezTo>
                <a:cubicBezTo>
                  <a:pt x="566" y="429"/>
                  <a:pt x="575" y="431"/>
                  <a:pt x="581" y="430"/>
                </a:cubicBezTo>
                <a:cubicBezTo>
                  <a:pt x="624" y="423"/>
                  <a:pt x="644" y="381"/>
                  <a:pt x="622" y="342"/>
                </a:cubicBezTo>
                <a:cubicBezTo>
                  <a:pt x="614" y="328"/>
                  <a:pt x="603" y="316"/>
                  <a:pt x="587" y="311"/>
                </a:cubicBezTo>
                <a:cubicBezTo>
                  <a:pt x="562" y="302"/>
                  <a:pt x="536" y="295"/>
                  <a:pt x="510" y="290"/>
                </a:cubicBezTo>
                <a:cubicBezTo>
                  <a:pt x="484" y="284"/>
                  <a:pt x="458" y="277"/>
                  <a:pt x="430" y="276"/>
                </a:cubicBezTo>
                <a:cubicBezTo>
                  <a:pt x="396" y="275"/>
                  <a:pt x="373" y="285"/>
                  <a:pt x="364" y="309"/>
                </a:cubicBezTo>
                <a:cubicBezTo>
                  <a:pt x="355" y="330"/>
                  <a:pt x="369" y="364"/>
                  <a:pt x="393" y="382"/>
                </a:cubicBezTo>
                <a:cubicBezTo>
                  <a:pt x="397" y="385"/>
                  <a:pt x="404" y="387"/>
                  <a:pt x="407" y="393"/>
                </a:cubicBezTo>
                <a:cubicBezTo>
                  <a:pt x="411" y="401"/>
                  <a:pt x="405" y="401"/>
                  <a:pt x="399" y="399"/>
                </a:cubicBezTo>
                <a:cubicBezTo>
                  <a:pt x="380" y="397"/>
                  <a:pt x="361" y="395"/>
                  <a:pt x="342" y="394"/>
                </a:cubicBezTo>
                <a:cubicBezTo>
                  <a:pt x="332" y="393"/>
                  <a:pt x="331" y="388"/>
                  <a:pt x="332" y="381"/>
                </a:cubicBezTo>
                <a:cubicBezTo>
                  <a:pt x="334" y="370"/>
                  <a:pt x="334" y="358"/>
                  <a:pt x="338" y="347"/>
                </a:cubicBezTo>
                <a:cubicBezTo>
                  <a:pt x="343" y="330"/>
                  <a:pt x="335" y="324"/>
                  <a:pt x="320" y="318"/>
                </a:cubicBezTo>
                <a:cubicBezTo>
                  <a:pt x="249" y="291"/>
                  <a:pt x="177" y="270"/>
                  <a:pt x="102" y="256"/>
                </a:cubicBezTo>
                <a:cubicBezTo>
                  <a:pt x="86" y="253"/>
                  <a:pt x="70" y="249"/>
                  <a:pt x="54" y="247"/>
                </a:cubicBezTo>
                <a:cubicBezTo>
                  <a:pt x="43" y="246"/>
                  <a:pt x="42" y="242"/>
                  <a:pt x="43" y="235"/>
                </a:cubicBezTo>
                <a:cubicBezTo>
                  <a:pt x="45" y="221"/>
                  <a:pt x="43" y="208"/>
                  <a:pt x="47" y="195"/>
                </a:cubicBezTo>
                <a:cubicBezTo>
                  <a:pt x="52" y="179"/>
                  <a:pt x="48" y="166"/>
                  <a:pt x="30" y="159"/>
                </a:cubicBezTo>
                <a:cubicBezTo>
                  <a:pt x="21" y="156"/>
                  <a:pt x="13" y="150"/>
                  <a:pt x="4" y="146"/>
                </a:cubicBezTo>
                <a:cubicBezTo>
                  <a:pt x="0" y="135"/>
                  <a:pt x="9" y="134"/>
                  <a:pt x="15" y="131"/>
                </a:cubicBezTo>
                <a:cubicBezTo>
                  <a:pt x="49" y="110"/>
                  <a:pt x="59" y="57"/>
                  <a:pt x="35" y="26"/>
                </a:cubicBezTo>
                <a:cubicBezTo>
                  <a:pt x="31" y="21"/>
                  <a:pt x="27" y="16"/>
                  <a:pt x="26" y="9"/>
                </a:cubicBezTo>
                <a:cubicBezTo>
                  <a:pt x="26" y="5"/>
                  <a:pt x="27" y="0"/>
                  <a:pt x="33" y="2"/>
                </a:cubicBezTo>
                <a:cubicBezTo>
                  <a:pt x="49" y="9"/>
                  <a:pt x="64" y="16"/>
                  <a:pt x="80" y="23"/>
                </a:cubicBezTo>
                <a:cubicBezTo>
                  <a:pt x="83" y="30"/>
                  <a:pt x="89" y="35"/>
                  <a:pt x="88" y="43"/>
                </a:cubicBezTo>
                <a:cubicBezTo>
                  <a:pt x="83" y="53"/>
                  <a:pt x="77" y="63"/>
                  <a:pt x="76" y="75"/>
                </a:cubicBezTo>
                <a:cubicBezTo>
                  <a:pt x="71" y="79"/>
                  <a:pt x="65" y="83"/>
                  <a:pt x="70" y="91"/>
                </a:cubicBezTo>
                <a:cubicBezTo>
                  <a:pt x="69" y="94"/>
                  <a:pt x="68" y="96"/>
                  <a:pt x="67" y="99"/>
                </a:cubicBezTo>
                <a:cubicBezTo>
                  <a:pt x="69" y="103"/>
                  <a:pt x="57" y="108"/>
                  <a:pt x="69" y="110"/>
                </a:cubicBezTo>
                <a:cubicBezTo>
                  <a:pt x="111" y="114"/>
                  <a:pt x="153" y="122"/>
                  <a:pt x="194" y="130"/>
                </a:cubicBezTo>
                <a:cubicBezTo>
                  <a:pt x="250" y="141"/>
                  <a:pt x="303" y="160"/>
                  <a:pt x="357" y="177"/>
                </a:cubicBezTo>
                <a:cubicBezTo>
                  <a:pt x="372" y="182"/>
                  <a:pt x="376" y="187"/>
                  <a:pt x="368" y="202"/>
                </a:cubicBezTo>
                <a:cubicBezTo>
                  <a:pt x="361" y="216"/>
                  <a:pt x="352" y="234"/>
                  <a:pt x="355" y="247"/>
                </a:cubicBezTo>
                <a:cubicBezTo>
                  <a:pt x="360" y="263"/>
                  <a:pt x="383" y="255"/>
                  <a:pt x="397" y="256"/>
                </a:cubicBezTo>
                <a:cubicBezTo>
                  <a:pt x="492" y="266"/>
                  <a:pt x="583" y="290"/>
                  <a:pt x="672" y="324"/>
                </a:cubicBezTo>
                <a:cubicBezTo>
                  <a:pt x="653" y="370"/>
                  <a:pt x="647" y="418"/>
                  <a:pt x="640" y="467"/>
                </a:cubicBezTo>
                <a:close/>
              </a:path>
            </a:pathLst>
          </a:custGeom>
          <a:solidFill>
            <a:srgbClr val="2D70B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3" name="Freeform 26"/>
          <p:cNvSpPr>
            <a:spLocks/>
          </p:cNvSpPr>
          <p:nvPr/>
        </p:nvSpPr>
        <p:spPr bwMode="auto">
          <a:xfrm>
            <a:off x="6672263" y="4505325"/>
            <a:ext cx="1208087" cy="344488"/>
          </a:xfrm>
          <a:custGeom>
            <a:avLst/>
            <a:gdLst>
              <a:gd name="T0" fmla="*/ 369 w 609"/>
              <a:gd name="T1" fmla="*/ 132 h 174"/>
              <a:gd name="T2" fmla="*/ 188 w 609"/>
              <a:gd name="T3" fmla="*/ 57 h 174"/>
              <a:gd name="T4" fmla="*/ 44 w 609"/>
              <a:gd name="T5" fmla="*/ 114 h 174"/>
              <a:gd name="T6" fmla="*/ 29 w 609"/>
              <a:gd name="T7" fmla="*/ 132 h 174"/>
              <a:gd name="T8" fmla="*/ 20 w 609"/>
              <a:gd name="T9" fmla="*/ 143 h 174"/>
              <a:gd name="T10" fmla="*/ 0 w 609"/>
              <a:gd name="T11" fmla="*/ 116 h 174"/>
              <a:gd name="T12" fmla="*/ 37 w 609"/>
              <a:gd name="T13" fmla="*/ 65 h 174"/>
              <a:gd name="T14" fmla="*/ 143 w 609"/>
              <a:gd name="T15" fmla="*/ 9 h 174"/>
              <a:gd name="T16" fmla="*/ 301 w 609"/>
              <a:gd name="T17" fmla="*/ 35 h 174"/>
              <a:gd name="T18" fmla="*/ 413 w 609"/>
              <a:gd name="T19" fmla="*/ 92 h 174"/>
              <a:gd name="T20" fmla="*/ 596 w 609"/>
              <a:gd name="T21" fmla="*/ 122 h 174"/>
              <a:gd name="T22" fmla="*/ 601 w 609"/>
              <a:gd name="T23" fmla="*/ 124 h 174"/>
              <a:gd name="T24" fmla="*/ 605 w 609"/>
              <a:gd name="T25" fmla="*/ 141 h 174"/>
              <a:gd name="T26" fmla="*/ 591 w 609"/>
              <a:gd name="T27" fmla="*/ 159 h 174"/>
              <a:gd name="T28" fmla="*/ 524 w 609"/>
              <a:gd name="T29" fmla="*/ 174 h 174"/>
              <a:gd name="T30" fmla="*/ 369 w 609"/>
              <a:gd name="T31" fmla="*/ 132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09" h="174">
                <a:moveTo>
                  <a:pt x="369" y="132"/>
                </a:moveTo>
                <a:cubicBezTo>
                  <a:pt x="312" y="99"/>
                  <a:pt x="255" y="66"/>
                  <a:pt x="188" y="57"/>
                </a:cubicBezTo>
                <a:cubicBezTo>
                  <a:pt x="130" y="50"/>
                  <a:pt x="83" y="73"/>
                  <a:pt x="44" y="114"/>
                </a:cubicBezTo>
                <a:cubicBezTo>
                  <a:pt x="39" y="120"/>
                  <a:pt x="34" y="126"/>
                  <a:pt x="29" y="132"/>
                </a:cubicBezTo>
                <a:cubicBezTo>
                  <a:pt x="29" y="138"/>
                  <a:pt x="26" y="142"/>
                  <a:pt x="20" y="143"/>
                </a:cubicBezTo>
                <a:cubicBezTo>
                  <a:pt x="6" y="139"/>
                  <a:pt x="4" y="127"/>
                  <a:pt x="0" y="116"/>
                </a:cubicBezTo>
                <a:cubicBezTo>
                  <a:pt x="7" y="95"/>
                  <a:pt x="21" y="79"/>
                  <a:pt x="37" y="65"/>
                </a:cubicBezTo>
                <a:cubicBezTo>
                  <a:pt x="68" y="37"/>
                  <a:pt x="102" y="16"/>
                  <a:pt x="143" y="9"/>
                </a:cubicBezTo>
                <a:cubicBezTo>
                  <a:pt x="199" y="0"/>
                  <a:pt x="251" y="12"/>
                  <a:pt x="301" y="35"/>
                </a:cubicBezTo>
                <a:cubicBezTo>
                  <a:pt x="339" y="53"/>
                  <a:pt x="375" y="74"/>
                  <a:pt x="413" y="92"/>
                </a:cubicBezTo>
                <a:cubicBezTo>
                  <a:pt x="471" y="121"/>
                  <a:pt x="530" y="140"/>
                  <a:pt x="596" y="122"/>
                </a:cubicBezTo>
                <a:cubicBezTo>
                  <a:pt x="597" y="121"/>
                  <a:pt x="599" y="123"/>
                  <a:pt x="601" y="124"/>
                </a:cubicBezTo>
                <a:cubicBezTo>
                  <a:pt x="597" y="131"/>
                  <a:pt x="595" y="137"/>
                  <a:pt x="605" y="141"/>
                </a:cubicBezTo>
                <a:cubicBezTo>
                  <a:pt x="609" y="153"/>
                  <a:pt x="598" y="156"/>
                  <a:pt x="591" y="159"/>
                </a:cubicBezTo>
                <a:cubicBezTo>
                  <a:pt x="570" y="169"/>
                  <a:pt x="547" y="174"/>
                  <a:pt x="524" y="174"/>
                </a:cubicBezTo>
                <a:cubicBezTo>
                  <a:pt x="469" y="174"/>
                  <a:pt x="417" y="162"/>
                  <a:pt x="369" y="132"/>
                </a:cubicBezTo>
                <a:close/>
              </a:path>
            </a:pathLst>
          </a:custGeom>
          <a:solidFill>
            <a:srgbClr val="3F1E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4" name="Freeform 27"/>
          <p:cNvSpPr>
            <a:spLocks/>
          </p:cNvSpPr>
          <p:nvPr/>
        </p:nvSpPr>
        <p:spPr bwMode="auto">
          <a:xfrm>
            <a:off x="4649788" y="4665663"/>
            <a:ext cx="581025" cy="361950"/>
          </a:xfrm>
          <a:custGeom>
            <a:avLst/>
            <a:gdLst>
              <a:gd name="T0" fmla="*/ 185 w 293"/>
              <a:gd name="T1" fmla="*/ 179 h 183"/>
              <a:gd name="T2" fmla="*/ 138 w 293"/>
              <a:gd name="T3" fmla="*/ 175 h 183"/>
              <a:gd name="T4" fmla="*/ 132 w 293"/>
              <a:gd name="T5" fmla="*/ 153 h 183"/>
              <a:gd name="T6" fmla="*/ 132 w 293"/>
              <a:gd name="T7" fmla="*/ 103 h 183"/>
              <a:gd name="T8" fmla="*/ 115 w 293"/>
              <a:gd name="T9" fmla="*/ 72 h 183"/>
              <a:gd name="T10" fmla="*/ 85 w 293"/>
              <a:gd name="T11" fmla="*/ 82 h 183"/>
              <a:gd name="T12" fmla="*/ 77 w 293"/>
              <a:gd name="T13" fmla="*/ 87 h 183"/>
              <a:gd name="T14" fmla="*/ 67 w 293"/>
              <a:gd name="T15" fmla="*/ 94 h 183"/>
              <a:gd name="T16" fmla="*/ 69 w 293"/>
              <a:gd name="T17" fmla="*/ 146 h 183"/>
              <a:gd name="T18" fmla="*/ 59 w 293"/>
              <a:gd name="T19" fmla="*/ 160 h 183"/>
              <a:gd name="T20" fmla="*/ 32 w 293"/>
              <a:gd name="T21" fmla="*/ 172 h 183"/>
              <a:gd name="T22" fmla="*/ 24 w 293"/>
              <a:gd name="T23" fmla="*/ 170 h 183"/>
              <a:gd name="T24" fmla="*/ 19 w 293"/>
              <a:gd name="T25" fmla="*/ 161 h 183"/>
              <a:gd name="T26" fmla="*/ 14 w 293"/>
              <a:gd name="T27" fmla="*/ 174 h 183"/>
              <a:gd name="T28" fmla="*/ 8 w 293"/>
              <a:gd name="T29" fmla="*/ 183 h 183"/>
              <a:gd name="T30" fmla="*/ 10 w 293"/>
              <a:gd name="T31" fmla="*/ 28 h 183"/>
              <a:gd name="T32" fmla="*/ 2 w 293"/>
              <a:gd name="T33" fmla="*/ 0 h 183"/>
              <a:gd name="T34" fmla="*/ 13 w 293"/>
              <a:gd name="T35" fmla="*/ 29 h 183"/>
              <a:gd name="T36" fmla="*/ 90 w 293"/>
              <a:gd name="T37" fmla="*/ 21 h 183"/>
              <a:gd name="T38" fmla="*/ 252 w 293"/>
              <a:gd name="T39" fmla="*/ 22 h 183"/>
              <a:gd name="T40" fmla="*/ 262 w 293"/>
              <a:gd name="T41" fmla="*/ 20 h 183"/>
              <a:gd name="T42" fmla="*/ 282 w 293"/>
              <a:gd name="T43" fmla="*/ 37 h 183"/>
              <a:gd name="T44" fmla="*/ 290 w 293"/>
              <a:gd name="T45" fmla="*/ 146 h 183"/>
              <a:gd name="T46" fmla="*/ 254 w 293"/>
              <a:gd name="T47" fmla="*/ 178 h 183"/>
              <a:gd name="T48" fmla="*/ 250 w 293"/>
              <a:gd name="T49" fmla="*/ 171 h 183"/>
              <a:gd name="T50" fmla="*/ 250 w 293"/>
              <a:gd name="T51" fmla="*/ 119 h 183"/>
              <a:gd name="T52" fmla="*/ 253 w 293"/>
              <a:gd name="T53" fmla="*/ 100 h 183"/>
              <a:gd name="T54" fmla="*/ 245 w 293"/>
              <a:gd name="T55" fmla="*/ 84 h 183"/>
              <a:gd name="T56" fmla="*/ 233 w 293"/>
              <a:gd name="T57" fmla="*/ 78 h 183"/>
              <a:gd name="T58" fmla="*/ 191 w 293"/>
              <a:gd name="T59" fmla="*/ 98 h 183"/>
              <a:gd name="T60" fmla="*/ 191 w 293"/>
              <a:gd name="T61" fmla="*/ 155 h 183"/>
              <a:gd name="T62" fmla="*/ 185 w 293"/>
              <a:gd name="T63" fmla="*/ 179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93" h="183">
                <a:moveTo>
                  <a:pt x="185" y="179"/>
                </a:moveTo>
                <a:cubicBezTo>
                  <a:pt x="170" y="176"/>
                  <a:pt x="154" y="175"/>
                  <a:pt x="138" y="175"/>
                </a:cubicBezTo>
                <a:cubicBezTo>
                  <a:pt x="131" y="169"/>
                  <a:pt x="132" y="161"/>
                  <a:pt x="132" y="153"/>
                </a:cubicBezTo>
                <a:cubicBezTo>
                  <a:pt x="132" y="136"/>
                  <a:pt x="132" y="120"/>
                  <a:pt x="132" y="103"/>
                </a:cubicBezTo>
                <a:cubicBezTo>
                  <a:pt x="132" y="89"/>
                  <a:pt x="129" y="78"/>
                  <a:pt x="115" y="72"/>
                </a:cubicBezTo>
                <a:cubicBezTo>
                  <a:pt x="102" y="67"/>
                  <a:pt x="93" y="73"/>
                  <a:pt x="85" y="82"/>
                </a:cubicBezTo>
                <a:cubicBezTo>
                  <a:pt x="83" y="85"/>
                  <a:pt x="81" y="87"/>
                  <a:pt x="77" y="87"/>
                </a:cubicBezTo>
                <a:cubicBezTo>
                  <a:pt x="72" y="88"/>
                  <a:pt x="65" y="92"/>
                  <a:pt x="67" y="94"/>
                </a:cubicBezTo>
                <a:cubicBezTo>
                  <a:pt x="83" y="112"/>
                  <a:pt x="64" y="129"/>
                  <a:pt x="69" y="146"/>
                </a:cubicBezTo>
                <a:cubicBezTo>
                  <a:pt x="71" y="153"/>
                  <a:pt x="69" y="159"/>
                  <a:pt x="59" y="160"/>
                </a:cubicBezTo>
                <a:cubicBezTo>
                  <a:pt x="49" y="160"/>
                  <a:pt x="36" y="155"/>
                  <a:pt x="32" y="172"/>
                </a:cubicBezTo>
                <a:cubicBezTo>
                  <a:pt x="31" y="174"/>
                  <a:pt x="26" y="174"/>
                  <a:pt x="24" y="170"/>
                </a:cubicBezTo>
                <a:cubicBezTo>
                  <a:pt x="22" y="167"/>
                  <a:pt x="27" y="159"/>
                  <a:pt x="19" y="161"/>
                </a:cubicBezTo>
                <a:cubicBezTo>
                  <a:pt x="11" y="162"/>
                  <a:pt x="14" y="169"/>
                  <a:pt x="14" y="174"/>
                </a:cubicBezTo>
                <a:cubicBezTo>
                  <a:pt x="13" y="178"/>
                  <a:pt x="13" y="181"/>
                  <a:pt x="8" y="183"/>
                </a:cubicBezTo>
                <a:cubicBezTo>
                  <a:pt x="13" y="131"/>
                  <a:pt x="10" y="79"/>
                  <a:pt x="10" y="28"/>
                </a:cubicBezTo>
                <a:cubicBezTo>
                  <a:pt x="17" y="16"/>
                  <a:pt x="0" y="10"/>
                  <a:pt x="2" y="0"/>
                </a:cubicBezTo>
                <a:cubicBezTo>
                  <a:pt x="10" y="7"/>
                  <a:pt x="17" y="15"/>
                  <a:pt x="13" y="29"/>
                </a:cubicBezTo>
                <a:cubicBezTo>
                  <a:pt x="38" y="6"/>
                  <a:pt x="65" y="22"/>
                  <a:pt x="90" y="21"/>
                </a:cubicBezTo>
                <a:cubicBezTo>
                  <a:pt x="144" y="18"/>
                  <a:pt x="198" y="18"/>
                  <a:pt x="252" y="22"/>
                </a:cubicBezTo>
                <a:cubicBezTo>
                  <a:pt x="255" y="22"/>
                  <a:pt x="259" y="21"/>
                  <a:pt x="262" y="20"/>
                </a:cubicBezTo>
                <a:cubicBezTo>
                  <a:pt x="276" y="17"/>
                  <a:pt x="279" y="23"/>
                  <a:pt x="282" y="37"/>
                </a:cubicBezTo>
                <a:cubicBezTo>
                  <a:pt x="289" y="73"/>
                  <a:pt x="283" y="110"/>
                  <a:pt x="290" y="146"/>
                </a:cubicBezTo>
                <a:cubicBezTo>
                  <a:pt x="293" y="160"/>
                  <a:pt x="267" y="183"/>
                  <a:pt x="254" y="178"/>
                </a:cubicBezTo>
                <a:cubicBezTo>
                  <a:pt x="250" y="177"/>
                  <a:pt x="249" y="174"/>
                  <a:pt x="250" y="171"/>
                </a:cubicBezTo>
                <a:cubicBezTo>
                  <a:pt x="259" y="153"/>
                  <a:pt x="259" y="137"/>
                  <a:pt x="250" y="119"/>
                </a:cubicBezTo>
                <a:cubicBezTo>
                  <a:pt x="247" y="114"/>
                  <a:pt x="247" y="106"/>
                  <a:pt x="253" y="100"/>
                </a:cubicBezTo>
                <a:cubicBezTo>
                  <a:pt x="267" y="87"/>
                  <a:pt x="253" y="87"/>
                  <a:pt x="245" y="84"/>
                </a:cubicBezTo>
                <a:cubicBezTo>
                  <a:pt x="240" y="85"/>
                  <a:pt x="237" y="81"/>
                  <a:pt x="233" y="78"/>
                </a:cubicBezTo>
                <a:cubicBezTo>
                  <a:pt x="212" y="64"/>
                  <a:pt x="194" y="73"/>
                  <a:pt x="191" y="98"/>
                </a:cubicBezTo>
                <a:cubicBezTo>
                  <a:pt x="190" y="117"/>
                  <a:pt x="191" y="136"/>
                  <a:pt x="191" y="155"/>
                </a:cubicBezTo>
                <a:cubicBezTo>
                  <a:pt x="191" y="164"/>
                  <a:pt x="192" y="172"/>
                  <a:pt x="185" y="179"/>
                </a:cubicBezTo>
                <a:close/>
              </a:path>
            </a:pathLst>
          </a:custGeom>
          <a:solidFill>
            <a:srgbClr val="A74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5" name="Freeform 28"/>
          <p:cNvSpPr>
            <a:spLocks/>
          </p:cNvSpPr>
          <p:nvPr/>
        </p:nvSpPr>
        <p:spPr bwMode="auto">
          <a:xfrm>
            <a:off x="6648450" y="6108700"/>
            <a:ext cx="723900" cy="398463"/>
          </a:xfrm>
          <a:custGeom>
            <a:avLst/>
            <a:gdLst>
              <a:gd name="T0" fmla="*/ 0 w 365"/>
              <a:gd name="T1" fmla="*/ 136 h 201"/>
              <a:gd name="T2" fmla="*/ 1 w 365"/>
              <a:gd name="T3" fmla="*/ 111 h 201"/>
              <a:gd name="T4" fmla="*/ 23 w 365"/>
              <a:gd name="T5" fmla="*/ 27 h 201"/>
              <a:gd name="T6" fmla="*/ 67 w 365"/>
              <a:gd name="T7" fmla="*/ 8 h 201"/>
              <a:gd name="T8" fmla="*/ 75 w 365"/>
              <a:gd name="T9" fmla="*/ 47 h 201"/>
              <a:gd name="T10" fmla="*/ 45 w 365"/>
              <a:gd name="T11" fmla="*/ 114 h 201"/>
              <a:gd name="T12" fmla="*/ 50 w 365"/>
              <a:gd name="T13" fmla="*/ 157 h 201"/>
              <a:gd name="T14" fmla="*/ 77 w 365"/>
              <a:gd name="T15" fmla="*/ 158 h 201"/>
              <a:gd name="T16" fmla="*/ 113 w 365"/>
              <a:gd name="T17" fmla="*/ 109 h 201"/>
              <a:gd name="T18" fmla="*/ 211 w 365"/>
              <a:gd name="T19" fmla="*/ 6 h 201"/>
              <a:gd name="T20" fmla="*/ 228 w 365"/>
              <a:gd name="T21" fmla="*/ 39 h 201"/>
              <a:gd name="T22" fmla="*/ 207 w 365"/>
              <a:gd name="T23" fmla="*/ 57 h 201"/>
              <a:gd name="T24" fmla="*/ 151 w 365"/>
              <a:gd name="T25" fmla="*/ 134 h 201"/>
              <a:gd name="T26" fmla="*/ 153 w 365"/>
              <a:gd name="T27" fmla="*/ 158 h 201"/>
              <a:gd name="T28" fmla="*/ 176 w 365"/>
              <a:gd name="T29" fmla="*/ 153 h 201"/>
              <a:gd name="T30" fmla="*/ 222 w 365"/>
              <a:gd name="T31" fmla="*/ 87 h 201"/>
              <a:gd name="T32" fmla="*/ 239 w 365"/>
              <a:gd name="T33" fmla="*/ 62 h 201"/>
              <a:gd name="T34" fmla="*/ 248 w 365"/>
              <a:gd name="T35" fmla="*/ 96 h 201"/>
              <a:gd name="T36" fmla="*/ 247 w 365"/>
              <a:gd name="T37" fmla="*/ 116 h 201"/>
              <a:gd name="T38" fmla="*/ 268 w 365"/>
              <a:gd name="T39" fmla="*/ 111 h 201"/>
              <a:gd name="T40" fmla="*/ 268 w 365"/>
              <a:gd name="T41" fmla="*/ 136 h 201"/>
              <a:gd name="T42" fmla="*/ 284 w 365"/>
              <a:gd name="T43" fmla="*/ 163 h 201"/>
              <a:gd name="T44" fmla="*/ 313 w 365"/>
              <a:gd name="T45" fmla="*/ 149 h 201"/>
              <a:gd name="T46" fmla="*/ 345 w 365"/>
              <a:gd name="T47" fmla="*/ 106 h 201"/>
              <a:gd name="T48" fmla="*/ 357 w 365"/>
              <a:gd name="T49" fmla="*/ 100 h 201"/>
              <a:gd name="T50" fmla="*/ 359 w 365"/>
              <a:gd name="T51" fmla="*/ 115 h 201"/>
              <a:gd name="T52" fmla="*/ 333 w 365"/>
              <a:gd name="T53" fmla="*/ 155 h 201"/>
              <a:gd name="T54" fmla="*/ 219 w 365"/>
              <a:gd name="T55" fmla="*/ 144 h 201"/>
              <a:gd name="T56" fmla="*/ 165 w 365"/>
              <a:gd name="T57" fmla="*/ 184 h 201"/>
              <a:gd name="T58" fmla="*/ 111 w 365"/>
              <a:gd name="T59" fmla="*/ 151 h 201"/>
              <a:gd name="T60" fmla="*/ 30 w 365"/>
              <a:gd name="T61" fmla="*/ 181 h 201"/>
              <a:gd name="T62" fmla="*/ 0 w 365"/>
              <a:gd name="T63" fmla="*/ 136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65" h="201">
                <a:moveTo>
                  <a:pt x="0" y="136"/>
                </a:moveTo>
                <a:cubicBezTo>
                  <a:pt x="0" y="127"/>
                  <a:pt x="1" y="119"/>
                  <a:pt x="1" y="111"/>
                </a:cubicBezTo>
                <a:cubicBezTo>
                  <a:pt x="4" y="82"/>
                  <a:pt x="16" y="55"/>
                  <a:pt x="23" y="27"/>
                </a:cubicBezTo>
                <a:cubicBezTo>
                  <a:pt x="29" y="8"/>
                  <a:pt x="49" y="0"/>
                  <a:pt x="67" y="8"/>
                </a:cubicBezTo>
                <a:cubicBezTo>
                  <a:pt x="82" y="15"/>
                  <a:pt x="84" y="27"/>
                  <a:pt x="75" y="47"/>
                </a:cubicBezTo>
                <a:cubicBezTo>
                  <a:pt x="65" y="69"/>
                  <a:pt x="51" y="91"/>
                  <a:pt x="45" y="114"/>
                </a:cubicBezTo>
                <a:cubicBezTo>
                  <a:pt x="42" y="127"/>
                  <a:pt x="41" y="144"/>
                  <a:pt x="50" y="157"/>
                </a:cubicBezTo>
                <a:cubicBezTo>
                  <a:pt x="58" y="167"/>
                  <a:pt x="69" y="165"/>
                  <a:pt x="77" y="158"/>
                </a:cubicBezTo>
                <a:cubicBezTo>
                  <a:pt x="93" y="145"/>
                  <a:pt x="107" y="131"/>
                  <a:pt x="113" y="109"/>
                </a:cubicBezTo>
                <a:cubicBezTo>
                  <a:pt x="126" y="58"/>
                  <a:pt x="158" y="22"/>
                  <a:pt x="211" y="6"/>
                </a:cubicBezTo>
                <a:cubicBezTo>
                  <a:pt x="220" y="15"/>
                  <a:pt x="225" y="27"/>
                  <a:pt x="228" y="39"/>
                </a:cubicBezTo>
                <a:cubicBezTo>
                  <a:pt x="224" y="48"/>
                  <a:pt x="215" y="52"/>
                  <a:pt x="207" y="57"/>
                </a:cubicBezTo>
                <a:cubicBezTo>
                  <a:pt x="180" y="77"/>
                  <a:pt x="162" y="103"/>
                  <a:pt x="151" y="134"/>
                </a:cubicBezTo>
                <a:cubicBezTo>
                  <a:pt x="148" y="142"/>
                  <a:pt x="144" y="152"/>
                  <a:pt x="153" y="158"/>
                </a:cubicBezTo>
                <a:cubicBezTo>
                  <a:pt x="162" y="165"/>
                  <a:pt x="169" y="157"/>
                  <a:pt x="176" y="153"/>
                </a:cubicBezTo>
                <a:cubicBezTo>
                  <a:pt x="200" y="137"/>
                  <a:pt x="211" y="112"/>
                  <a:pt x="222" y="87"/>
                </a:cubicBezTo>
                <a:cubicBezTo>
                  <a:pt x="226" y="78"/>
                  <a:pt x="226" y="66"/>
                  <a:pt x="239" y="62"/>
                </a:cubicBezTo>
                <a:cubicBezTo>
                  <a:pt x="246" y="72"/>
                  <a:pt x="250" y="83"/>
                  <a:pt x="248" y="96"/>
                </a:cubicBezTo>
                <a:cubicBezTo>
                  <a:pt x="247" y="103"/>
                  <a:pt x="241" y="111"/>
                  <a:pt x="247" y="116"/>
                </a:cubicBezTo>
                <a:cubicBezTo>
                  <a:pt x="254" y="124"/>
                  <a:pt x="259" y="109"/>
                  <a:pt x="268" y="111"/>
                </a:cubicBezTo>
                <a:cubicBezTo>
                  <a:pt x="268" y="119"/>
                  <a:pt x="265" y="128"/>
                  <a:pt x="268" y="136"/>
                </a:cubicBezTo>
                <a:cubicBezTo>
                  <a:pt x="268" y="148"/>
                  <a:pt x="272" y="159"/>
                  <a:pt x="284" y="163"/>
                </a:cubicBezTo>
                <a:cubicBezTo>
                  <a:pt x="297" y="167"/>
                  <a:pt x="306" y="159"/>
                  <a:pt x="313" y="149"/>
                </a:cubicBezTo>
                <a:cubicBezTo>
                  <a:pt x="324" y="135"/>
                  <a:pt x="334" y="121"/>
                  <a:pt x="345" y="106"/>
                </a:cubicBezTo>
                <a:cubicBezTo>
                  <a:pt x="348" y="102"/>
                  <a:pt x="351" y="96"/>
                  <a:pt x="357" y="100"/>
                </a:cubicBezTo>
                <a:cubicBezTo>
                  <a:pt x="365" y="104"/>
                  <a:pt x="362" y="110"/>
                  <a:pt x="359" y="115"/>
                </a:cubicBezTo>
                <a:cubicBezTo>
                  <a:pt x="350" y="129"/>
                  <a:pt x="343" y="143"/>
                  <a:pt x="333" y="155"/>
                </a:cubicBezTo>
                <a:cubicBezTo>
                  <a:pt x="297" y="201"/>
                  <a:pt x="246" y="196"/>
                  <a:pt x="219" y="144"/>
                </a:cubicBezTo>
                <a:cubicBezTo>
                  <a:pt x="203" y="160"/>
                  <a:pt x="190" y="180"/>
                  <a:pt x="165" y="184"/>
                </a:cubicBezTo>
                <a:cubicBezTo>
                  <a:pt x="139" y="188"/>
                  <a:pt x="122" y="176"/>
                  <a:pt x="111" y="151"/>
                </a:cubicBezTo>
                <a:cubicBezTo>
                  <a:pt x="89" y="176"/>
                  <a:pt x="64" y="193"/>
                  <a:pt x="30" y="181"/>
                </a:cubicBezTo>
                <a:cubicBezTo>
                  <a:pt x="8" y="174"/>
                  <a:pt x="2" y="156"/>
                  <a:pt x="0" y="136"/>
                </a:cubicBezTo>
                <a:close/>
              </a:path>
            </a:pathLst>
          </a:custGeom>
          <a:solidFill>
            <a:srgbClr val="D315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6" name="Freeform 29"/>
          <p:cNvSpPr>
            <a:spLocks/>
          </p:cNvSpPr>
          <p:nvPr/>
        </p:nvSpPr>
        <p:spPr bwMode="auto">
          <a:xfrm>
            <a:off x="5821363" y="5359400"/>
            <a:ext cx="488950" cy="685800"/>
          </a:xfrm>
          <a:custGeom>
            <a:avLst/>
            <a:gdLst>
              <a:gd name="T0" fmla="*/ 34 w 246"/>
              <a:gd name="T1" fmla="*/ 45 h 346"/>
              <a:gd name="T2" fmla="*/ 42 w 246"/>
              <a:gd name="T3" fmla="*/ 25 h 346"/>
              <a:gd name="T4" fmla="*/ 10 w 246"/>
              <a:gd name="T5" fmla="*/ 25 h 346"/>
              <a:gd name="T6" fmla="*/ 1 w 246"/>
              <a:gd name="T7" fmla="*/ 17 h 346"/>
              <a:gd name="T8" fmla="*/ 10 w 246"/>
              <a:gd name="T9" fmla="*/ 8 h 346"/>
              <a:gd name="T10" fmla="*/ 114 w 246"/>
              <a:gd name="T11" fmla="*/ 10 h 346"/>
              <a:gd name="T12" fmla="*/ 148 w 246"/>
              <a:gd name="T13" fmla="*/ 5 h 346"/>
              <a:gd name="T14" fmla="*/ 176 w 246"/>
              <a:gd name="T15" fmla="*/ 28 h 346"/>
              <a:gd name="T16" fmla="*/ 181 w 246"/>
              <a:gd name="T17" fmla="*/ 33 h 346"/>
              <a:gd name="T18" fmla="*/ 187 w 246"/>
              <a:gd name="T19" fmla="*/ 23 h 346"/>
              <a:gd name="T20" fmla="*/ 197 w 246"/>
              <a:gd name="T21" fmla="*/ 11 h 346"/>
              <a:gd name="T22" fmla="*/ 208 w 246"/>
              <a:gd name="T23" fmla="*/ 18 h 346"/>
              <a:gd name="T24" fmla="*/ 235 w 246"/>
              <a:gd name="T25" fmla="*/ 56 h 346"/>
              <a:gd name="T26" fmla="*/ 238 w 246"/>
              <a:gd name="T27" fmla="*/ 107 h 346"/>
              <a:gd name="T28" fmla="*/ 237 w 246"/>
              <a:gd name="T29" fmla="*/ 148 h 346"/>
              <a:gd name="T30" fmla="*/ 236 w 246"/>
              <a:gd name="T31" fmla="*/ 228 h 346"/>
              <a:gd name="T32" fmla="*/ 246 w 246"/>
              <a:gd name="T33" fmla="*/ 233 h 346"/>
              <a:gd name="T34" fmla="*/ 206 w 246"/>
              <a:gd name="T35" fmla="*/ 331 h 346"/>
              <a:gd name="T36" fmla="*/ 186 w 246"/>
              <a:gd name="T37" fmla="*/ 334 h 346"/>
              <a:gd name="T38" fmla="*/ 196 w 246"/>
              <a:gd name="T39" fmla="*/ 326 h 346"/>
              <a:gd name="T40" fmla="*/ 191 w 246"/>
              <a:gd name="T41" fmla="*/ 209 h 346"/>
              <a:gd name="T42" fmla="*/ 154 w 246"/>
              <a:gd name="T43" fmla="*/ 118 h 346"/>
              <a:gd name="T44" fmla="*/ 165 w 246"/>
              <a:gd name="T45" fmla="*/ 98 h 346"/>
              <a:gd name="T46" fmla="*/ 200 w 246"/>
              <a:gd name="T47" fmla="*/ 93 h 346"/>
              <a:gd name="T48" fmla="*/ 134 w 246"/>
              <a:gd name="T49" fmla="*/ 94 h 346"/>
              <a:gd name="T50" fmla="*/ 71 w 246"/>
              <a:gd name="T51" fmla="*/ 56 h 346"/>
              <a:gd name="T52" fmla="*/ 34 w 246"/>
              <a:gd name="T53" fmla="*/ 45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46" h="346">
                <a:moveTo>
                  <a:pt x="34" y="45"/>
                </a:moveTo>
                <a:cubicBezTo>
                  <a:pt x="33" y="39"/>
                  <a:pt x="39" y="34"/>
                  <a:pt x="42" y="25"/>
                </a:cubicBezTo>
                <a:cubicBezTo>
                  <a:pt x="29" y="25"/>
                  <a:pt x="20" y="26"/>
                  <a:pt x="10" y="25"/>
                </a:cubicBezTo>
                <a:cubicBezTo>
                  <a:pt x="5" y="25"/>
                  <a:pt x="0" y="24"/>
                  <a:pt x="1" y="17"/>
                </a:cubicBezTo>
                <a:cubicBezTo>
                  <a:pt x="2" y="13"/>
                  <a:pt x="4" y="7"/>
                  <a:pt x="10" y="8"/>
                </a:cubicBezTo>
                <a:cubicBezTo>
                  <a:pt x="44" y="12"/>
                  <a:pt x="79" y="0"/>
                  <a:pt x="114" y="10"/>
                </a:cubicBezTo>
                <a:cubicBezTo>
                  <a:pt x="125" y="14"/>
                  <a:pt x="136" y="3"/>
                  <a:pt x="148" y="5"/>
                </a:cubicBezTo>
                <a:cubicBezTo>
                  <a:pt x="163" y="7"/>
                  <a:pt x="182" y="2"/>
                  <a:pt x="176" y="28"/>
                </a:cubicBezTo>
                <a:cubicBezTo>
                  <a:pt x="175" y="32"/>
                  <a:pt x="178" y="33"/>
                  <a:pt x="181" y="33"/>
                </a:cubicBezTo>
                <a:cubicBezTo>
                  <a:pt x="186" y="32"/>
                  <a:pt x="189" y="30"/>
                  <a:pt x="187" y="23"/>
                </a:cubicBezTo>
                <a:cubicBezTo>
                  <a:pt x="186" y="16"/>
                  <a:pt x="187" y="9"/>
                  <a:pt x="197" y="11"/>
                </a:cubicBezTo>
                <a:cubicBezTo>
                  <a:pt x="201" y="12"/>
                  <a:pt x="208" y="16"/>
                  <a:pt x="208" y="18"/>
                </a:cubicBezTo>
                <a:cubicBezTo>
                  <a:pt x="208" y="37"/>
                  <a:pt x="237" y="33"/>
                  <a:pt x="235" y="56"/>
                </a:cubicBezTo>
                <a:cubicBezTo>
                  <a:pt x="234" y="72"/>
                  <a:pt x="234" y="90"/>
                  <a:pt x="238" y="107"/>
                </a:cubicBezTo>
                <a:cubicBezTo>
                  <a:pt x="242" y="120"/>
                  <a:pt x="238" y="134"/>
                  <a:pt x="237" y="148"/>
                </a:cubicBezTo>
                <a:cubicBezTo>
                  <a:pt x="236" y="174"/>
                  <a:pt x="241" y="201"/>
                  <a:pt x="236" y="228"/>
                </a:cubicBezTo>
                <a:cubicBezTo>
                  <a:pt x="234" y="236"/>
                  <a:pt x="240" y="236"/>
                  <a:pt x="246" y="233"/>
                </a:cubicBezTo>
                <a:cubicBezTo>
                  <a:pt x="232" y="266"/>
                  <a:pt x="216" y="297"/>
                  <a:pt x="206" y="331"/>
                </a:cubicBezTo>
                <a:cubicBezTo>
                  <a:pt x="202" y="346"/>
                  <a:pt x="193" y="337"/>
                  <a:pt x="186" y="334"/>
                </a:cubicBezTo>
                <a:cubicBezTo>
                  <a:pt x="191" y="333"/>
                  <a:pt x="197" y="332"/>
                  <a:pt x="196" y="326"/>
                </a:cubicBezTo>
                <a:cubicBezTo>
                  <a:pt x="190" y="287"/>
                  <a:pt x="198" y="248"/>
                  <a:pt x="191" y="209"/>
                </a:cubicBezTo>
                <a:cubicBezTo>
                  <a:pt x="185" y="175"/>
                  <a:pt x="170" y="146"/>
                  <a:pt x="154" y="118"/>
                </a:cubicBezTo>
                <a:cubicBezTo>
                  <a:pt x="148" y="105"/>
                  <a:pt x="151" y="98"/>
                  <a:pt x="165" y="98"/>
                </a:cubicBezTo>
                <a:cubicBezTo>
                  <a:pt x="177" y="97"/>
                  <a:pt x="188" y="91"/>
                  <a:pt x="200" y="93"/>
                </a:cubicBezTo>
                <a:cubicBezTo>
                  <a:pt x="178" y="91"/>
                  <a:pt x="156" y="106"/>
                  <a:pt x="134" y="94"/>
                </a:cubicBezTo>
                <a:cubicBezTo>
                  <a:pt x="113" y="82"/>
                  <a:pt x="95" y="65"/>
                  <a:pt x="71" y="56"/>
                </a:cubicBezTo>
                <a:cubicBezTo>
                  <a:pt x="59" y="51"/>
                  <a:pt x="45" y="53"/>
                  <a:pt x="34" y="45"/>
                </a:cubicBezTo>
                <a:close/>
              </a:path>
            </a:pathLst>
          </a:custGeom>
          <a:solidFill>
            <a:srgbClr val="A64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7" name="Freeform 30"/>
          <p:cNvSpPr>
            <a:spLocks/>
          </p:cNvSpPr>
          <p:nvPr/>
        </p:nvSpPr>
        <p:spPr bwMode="auto">
          <a:xfrm>
            <a:off x="5286375" y="5360988"/>
            <a:ext cx="590550" cy="357188"/>
          </a:xfrm>
          <a:custGeom>
            <a:avLst/>
            <a:gdLst>
              <a:gd name="T0" fmla="*/ 56 w 298"/>
              <a:gd name="T1" fmla="*/ 169 h 180"/>
              <a:gd name="T2" fmla="*/ 73 w 298"/>
              <a:gd name="T3" fmla="*/ 161 h 180"/>
              <a:gd name="T4" fmla="*/ 14 w 298"/>
              <a:gd name="T5" fmla="*/ 158 h 180"/>
              <a:gd name="T6" fmla="*/ 0 w 298"/>
              <a:gd name="T7" fmla="*/ 143 h 180"/>
              <a:gd name="T8" fmla="*/ 3 w 298"/>
              <a:gd name="T9" fmla="*/ 51 h 180"/>
              <a:gd name="T10" fmla="*/ 23 w 298"/>
              <a:gd name="T11" fmla="*/ 32 h 180"/>
              <a:gd name="T12" fmla="*/ 86 w 298"/>
              <a:gd name="T13" fmla="*/ 32 h 180"/>
              <a:gd name="T14" fmla="*/ 109 w 298"/>
              <a:gd name="T15" fmla="*/ 24 h 180"/>
              <a:gd name="T16" fmla="*/ 43 w 298"/>
              <a:gd name="T17" fmla="*/ 24 h 180"/>
              <a:gd name="T18" fmla="*/ 31 w 298"/>
              <a:gd name="T19" fmla="*/ 21 h 180"/>
              <a:gd name="T20" fmla="*/ 41 w 298"/>
              <a:gd name="T21" fmla="*/ 11 h 180"/>
              <a:gd name="T22" fmla="*/ 77 w 298"/>
              <a:gd name="T23" fmla="*/ 9 h 180"/>
              <a:gd name="T24" fmla="*/ 90 w 298"/>
              <a:gd name="T25" fmla="*/ 9 h 180"/>
              <a:gd name="T26" fmla="*/ 128 w 298"/>
              <a:gd name="T27" fmla="*/ 5 h 180"/>
              <a:gd name="T28" fmla="*/ 162 w 298"/>
              <a:gd name="T29" fmla="*/ 5 h 180"/>
              <a:gd name="T30" fmla="*/ 205 w 298"/>
              <a:gd name="T31" fmla="*/ 10 h 180"/>
              <a:gd name="T32" fmla="*/ 217 w 298"/>
              <a:gd name="T33" fmla="*/ 7 h 180"/>
              <a:gd name="T34" fmla="*/ 260 w 298"/>
              <a:gd name="T35" fmla="*/ 10 h 180"/>
              <a:gd name="T36" fmla="*/ 264 w 298"/>
              <a:gd name="T37" fmla="*/ 18 h 180"/>
              <a:gd name="T38" fmla="*/ 257 w 298"/>
              <a:gd name="T39" fmla="*/ 24 h 180"/>
              <a:gd name="T40" fmla="*/ 236 w 298"/>
              <a:gd name="T41" fmla="*/ 29 h 180"/>
              <a:gd name="T42" fmla="*/ 298 w 298"/>
              <a:gd name="T43" fmla="*/ 35 h 180"/>
              <a:gd name="T44" fmla="*/ 232 w 298"/>
              <a:gd name="T45" fmla="*/ 44 h 180"/>
              <a:gd name="T46" fmla="*/ 158 w 298"/>
              <a:gd name="T47" fmla="*/ 75 h 180"/>
              <a:gd name="T48" fmla="*/ 84 w 298"/>
              <a:gd name="T49" fmla="*/ 171 h 180"/>
              <a:gd name="T50" fmla="*/ 80 w 298"/>
              <a:gd name="T51" fmla="*/ 180 h 180"/>
              <a:gd name="T52" fmla="*/ 56 w 298"/>
              <a:gd name="T53" fmla="*/ 169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98" h="180">
                <a:moveTo>
                  <a:pt x="56" y="169"/>
                </a:moveTo>
                <a:cubicBezTo>
                  <a:pt x="60" y="167"/>
                  <a:pt x="64" y="165"/>
                  <a:pt x="73" y="161"/>
                </a:cubicBezTo>
                <a:cubicBezTo>
                  <a:pt x="50" y="162"/>
                  <a:pt x="33" y="151"/>
                  <a:pt x="14" y="158"/>
                </a:cubicBezTo>
                <a:cubicBezTo>
                  <a:pt x="6" y="161"/>
                  <a:pt x="0" y="152"/>
                  <a:pt x="0" y="143"/>
                </a:cubicBezTo>
                <a:cubicBezTo>
                  <a:pt x="1" y="112"/>
                  <a:pt x="1" y="82"/>
                  <a:pt x="3" y="51"/>
                </a:cubicBezTo>
                <a:cubicBezTo>
                  <a:pt x="3" y="40"/>
                  <a:pt x="9" y="32"/>
                  <a:pt x="23" y="32"/>
                </a:cubicBezTo>
                <a:cubicBezTo>
                  <a:pt x="44" y="33"/>
                  <a:pt x="65" y="33"/>
                  <a:pt x="86" y="32"/>
                </a:cubicBezTo>
                <a:cubicBezTo>
                  <a:pt x="93" y="32"/>
                  <a:pt x="100" y="34"/>
                  <a:pt x="109" y="24"/>
                </a:cubicBezTo>
                <a:cubicBezTo>
                  <a:pt x="84" y="24"/>
                  <a:pt x="64" y="25"/>
                  <a:pt x="43" y="24"/>
                </a:cubicBezTo>
                <a:cubicBezTo>
                  <a:pt x="39" y="24"/>
                  <a:pt x="32" y="27"/>
                  <a:pt x="31" y="21"/>
                </a:cubicBezTo>
                <a:cubicBezTo>
                  <a:pt x="29" y="14"/>
                  <a:pt x="36" y="12"/>
                  <a:pt x="41" y="11"/>
                </a:cubicBezTo>
                <a:cubicBezTo>
                  <a:pt x="52" y="6"/>
                  <a:pt x="64" y="1"/>
                  <a:pt x="77" y="9"/>
                </a:cubicBezTo>
                <a:cubicBezTo>
                  <a:pt x="81" y="11"/>
                  <a:pt x="85" y="12"/>
                  <a:pt x="90" y="9"/>
                </a:cubicBezTo>
                <a:cubicBezTo>
                  <a:pt x="102" y="0"/>
                  <a:pt x="116" y="3"/>
                  <a:pt x="128" y="5"/>
                </a:cubicBezTo>
                <a:cubicBezTo>
                  <a:pt x="140" y="7"/>
                  <a:pt x="150" y="7"/>
                  <a:pt x="162" y="5"/>
                </a:cubicBezTo>
                <a:cubicBezTo>
                  <a:pt x="176" y="4"/>
                  <a:pt x="191" y="0"/>
                  <a:pt x="205" y="10"/>
                </a:cubicBezTo>
                <a:cubicBezTo>
                  <a:pt x="210" y="14"/>
                  <a:pt x="213" y="8"/>
                  <a:pt x="217" y="7"/>
                </a:cubicBezTo>
                <a:cubicBezTo>
                  <a:pt x="232" y="0"/>
                  <a:pt x="246" y="8"/>
                  <a:pt x="260" y="10"/>
                </a:cubicBezTo>
                <a:cubicBezTo>
                  <a:pt x="263" y="10"/>
                  <a:pt x="264" y="14"/>
                  <a:pt x="264" y="18"/>
                </a:cubicBezTo>
                <a:cubicBezTo>
                  <a:pt x="263" y="22"/>
                  <a:pt x="261" y="24"/>
                  <a:pt x="257" y="24"/>
                </a:cubicBezTo>
                <a:cubicBezTo>
                  <a:pt x="251" y="25"/>
                  <a:pt x="244" y="23"/>
                  <a:pt x="236" y="29"/>
                </a:cubicBezTo>
                <a:cubicBezTo>
                  <a:pt x="256" y="36"/>
                  <a:pt x="276" y="29"/>
                  <a:pt x="298" y="35"/>
                </a:cubicBezTo>
                <a:cubicBezTo>
                  <a:pt x="274" y="46"/>
                  <a:pt x="252" y="34"/>
                  <a:pt x="232" y="44"/>
                </a:cubicBezTo>
                <a:cubicBezTo>
                  <a:pt x="207" y="52"/>
                  <a:pt x="182" y="61"/>
                  <a:pt x="158" y="75"/>
                </a:cubicBezTo>
                <a:cubicBezTo>
                  <a:pt x="120" y="98"/>
                  <a:pt x="100" y="133"/>
                  <a:pt x="84" y="171"/>
                </a:cubicBezTo>
                <a:cubicBezTo>
                  <a:pt x="83" y="174"/>
                  <a:pt x="81" y="177"/>
                  <a:pt x="80" y="180"/>
                </a:cubicBezTo>
                <a:cubicBezTo>
                  <a:pt x="72" y="177"/>
                  <a:pt x="64" y="173"/>
                  <a:pt x="56" y="169"/>
                </a:cubicBezTo>
                <a:close/>
              </a:path>
            </a:pathLst>
          </a:custGeom>
          <a:solidFill>
            <a:srgbClr val="A64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8" name="Freeform 31"/>
          <p:cNvSpPr>
            <a:spLocks/>
          </p:cNvSpPr>
          <p:nvPr/>
        </p:nvSpPr>
        <p:spPr bwMode="auto">
          <a:xfrm>
            <a:off x="5273675" y="5057775"/>
            <a:ext cx="1092200" cy="301625"/>
          </a:xfrm>
          <a:custGeom>
            <a:avLst/>
            <a:gdLst>
              <a:gd name="T0" fmla="*/ 551 w 551"/>
              <a:gd name="T1" fmla="*/ 149 h 152"/>
              <a:gd name="T2" fmla="*/ 20 w 551"/>
              <a:gd name="T3" fmla="*/ 149 h 152"/>
              <a:gd name="T4" fmla="*/ 0 w 551"/>
              <a:gd name="T5" fmla="*/ 145 h 152"/>
              <a:gd name="T6" fmla="*/ 28 w 551"/>
              <a:gd name="T7" fmla="*/ 145 h 152"/>
              <a:gd name="T8" fmla="*/ 239 w 551"/>
              <a:gd name="T9" fmla="*/ 145 h 152"/>
              <a:gd name="T10" fmla="*/ 255 w 551"/>
              <a:gd name="T11" fmla="*/ 129 h 152"/>
              <a:gd name="T12" fmla="*/ 255 w 551"/>
              <a:gd name="T13" fmla="*/ 39 h 152"/>
              <a:gd name="T14" fmla="*/ 289 w 551"/>
              <a:gd name="T15" fmla="*/ 2 h 152"/>
              <a:gd name="T16" fmla="*/ 328 w 551"/>
              <a:gd name="T17" fmla="*/ 32 h 152"/>
              <a:gd name="T18" fmla="*/ 331 w 551"/>
              <a:gd name="T19" fmla="*/ 125 h 152"/>
              <a:gd name="T20" fmla="*/ 351 w 551"/>
              <a:gd name="T21" fmla="*/ 146 h 152"/>
              <a:gd name="T22" fmla="*/ 530 w 551"/>
              <a:gd name="T23" fmla="*/ 145 h 152"/>
              <a:gd name="T24" fmla="*/ 551 w 551"/>
              <a:gd name="T25" fmla="*/ 149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51" h="152">
                <a:moveTo>
                  <a:pt x="551" y="149"/>
                </a:moveTo>
                <a:cubicBezTo>
                  <a:pt x="374" y="149"/>
                  <a:pt x="197" y="149"/>
                  <a:pt x="20" y="149"/>
                </a:cubicBezTo>
                <a:cubicBezTo>
                  <a:pt x="14" y="149"/>
                  <a:pt x="6" y="152"/>
                  <a:pt x="0" y="145"/>
                </a:cubicBezTo>
                <a:cubicBezTo>
                  <a:pt x="9" y="138"/>
                  <a:pt x="18" y="139"/>
                  <a:pt x="28" y="145"/>
                </a:cubicBezTo>
                <a:cubicBezTo>
                  <a:pt x="98" y="145"/>
                  <a:pt x="169" y="145"/>
                  <a:pt x="239" y="145"/>
                </a:cubicBezTo>
                <a:cubicBezTo>
                  <a:pt x="252" y="146"/>
                  <a:pt x="255" y="141"/>
                  <a:pt x="255" y="129"/>
                </a:cubicBezTo>
                <a:cubicBezTo>
                  <a:pt x="255" y="99"/>
                  <a:pt x="255" y="69"/>
                  <a:pt x="255" y="39"/>
                </a:cubicBezTo>
                <a:cubicBezTo>
                  <a:pt x="255" y="19"/>
                  <a:pt x="268" y="5"/>
                  <a:pt x="289" y="2"/>
                </a:cubicBezTo>
                <a:cubicBezTo>
                  <a:pt x="306" y="0"/>
                  <a:pt x="323" y="13"/>
                  <a:pt x="328" y="32"/>
                </a:cubicBezTo>
                <a:cubicBezTo>
                  <a:pt x="335" y="63"/>
                  <a:pt x="330" y="94"/>
                  <a:pt x="331" y="125"/>
                </a:cubicBezTo>
                <a:cubicBezTo>
                  <a:pt x="331" y="141"/>
                  <a:pt x="334" y="146"/>
                  <a:pt x="351" y="146"/>
                </a:cubicBezTo>
                <a:cubicBezTo>
                  <a:pt x="411" y="145"/>
                  <a:pt x="471" y="145"/>
                  <a:pt x="530" y="145"/>
                </a:cubicBezTo>
                <a:cubicBezTo>
                  <a:pt x="537" y="145"/>
                  <a:pt x="545" y="142"/>
                  <a:pt x="551" y="149"/>
                </a:cubicBezTo>
                <a:close/>
              </a:path>
            </a:pathLst>
          </a:custGeom>
          <a:solidFill>
            <a:srgbClr val="CFCE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9" name="Freeform 32"/>
          <p:cNvSpPr>
            <a:spLocks/>
          </p:cNvSpPr>
          <p:nvPr/>
        </p:nvSpPr>
        <p:spPr bwMode="auto">
          <a:xfrm>
            <a:off x="6057900" y="6550025"/>
            <a:ext cx="473075" cy="198438"/>
          </a:xfrm>
          <a:custGeom>
            <a:avLst/>
            <a:gdLst>
              <a:gd name="T0" fmla="*/ 227 w 239"/>
              <a:gd name="T1" fmla="*/ 0 h 100"/>
              <a:gd name="T2" fmla="*/ 227 w 239"/>
              <a:gd name="T3" fmla="*/ 18 h 100"/>
              <a:gd name="T4" fmla="*/ 15 w 239"/>
              <a:gd name="T5" fmla="*/ 30 h 100"/>
              <a:gd name="T6" fmla="*/ 7 w 239"/>
              <a:gd name="T7" fmla="*/ 4 h 100"/>
              <a:gd name="T8" fmla="*/ 52 w 239"/>
              <a:gd name="T9" fmla="*/ 8 h 100"/>
              <a:gd name="T10" fmla="*/ 115 w 239"/>
              <a:gd name="T11" fmla="*/ 6 h 100"/>
              <a:gd name="T12" fmla="*/ 227 w 239"/>
              <a:gd name="T13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9" h="100">
                <a:moveTo>
                  <a:pt x="227" y="0"/>
                </a:moveTo>
                <a:cubicBezTo>
                  <a:pt x="239" y="6"/>
                  <a:pt x="230" y="14"/>
                  <a:pt x="227" y="18"/>
                </a:cubicBezTo>
                <a:cubicBezTo>
                  <a:pt x="170" y="87"/>
                  <a:pt x="82" y="100"/>
                  <a:pt x="15" y="30"/>
                </a:cubicBezTo>
                <a:cubicBezTo>
                  <a:pt x="8" y="23"/>
                  <a:pt x="0" y="16"/>
                  <a:pt x="7" y="4"/>
                </a:cubicBezTo>
                <a:cubicBezTo>
                  <a:pt x="22" y="8"/>
                  <a:pt x="36" y="14"/>
                  <a:pt x="52" y="8"/>
                </a:cubicBezTo>
                <a:cubicBezTo>
                  <a:pt x="73" y="0"/>
                  <a:pt x="94" y="6"/>
                  <a:pt x="115" y="6"/>
                </a:cubicBezTo>
                <a:cubicBezTo>
                  <a:pt x="152" y="6"/>
                  <a:pt x="191" y="18"/>
                  <a:pt x="227" y="0"/>
                </a:cubicBezTo>
                <a:close/>
              </a:path>
            </a:pathLst>
          </a:custGeom>
          <a:solidFill>
            <a:srgbClr val="2863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0" name="Freeform 33"/>
          <p:cNvSpPr>
            <a:spLocks/>
          </p:cNvSpPr>
          <p:nvPr/>
        </p:nvSpPr>
        <p:spPr bwMode="auto">
          <a:xfrm>
            <a:off x="7304088" y="4260850"/>
            <a:ext cx="623887" cy="460375"/>
          </a:xfrm>
          <a:custGeom>
            <a:avLst/>
            <a:gdLst>
              <a:gd name="T0" fmla="*/ 2 w 314"/>
              <a:gd name="T1" fmla="*/ 0 h 232"/>
              <a:gd name="T2" fmla="*/ 38 w 314"/>
              <a:gd name="T3" fmla="*/ 0 h 232"/>
              <a:gd name="T4" fmla="*/ 188 w 314"/>
              <a:gd name="T5" fmla="*/ 44 h 232"/>
              <a:gd name="T6" fmla="*/ 307 w 314"/>
              <a:gd name="T7" fmla="*/ 174 h 232"/>
              <a:gd name="T8" fmla="*/ 294 w 314"/>
              <a:gd name="T9" fmla="*/ 232 h 232"/>
              <a:gd name="T10" fmla="*/ 233 w 314"/>
              <a:gd name="T11" fmla="*/ 107 h 232"/>
              <a:gd name="T12" fmla="*/ 67 w 314"/>
              <a:gd name="T13" fmla="*/ 22 h 232"/>
              <a:gd name="T14" fmla="*/ 14 w 314"/>
              <a:gd name="T15" fmla="*/ 15 h 232"/>
              <a:gd name="T16" fmla="*/ 2 w 314"/>
              <a:gd name="T17" fmla="*/ 0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4" h="232">
                <a:moveTo>
                  <a:pt x="2" y="0"/>
                </a:moveTo>
                <a:cubicBezTo>
                  <a:pt x="14" y="0"/>
                  <a:pt x="26" y="0"/>
                  <a:pt x="38" y="0"/>
                </a:cubicBezTo>
                <a:cubicBezTo>
                  <a:pt x="90" y="8"/>
                  <a:pt x="141" y="19"/>
                  <a:pt x="188" y="44"/>
                </a:cubicBezTo>
                <a:cubicBezTo>
                  <a:pt x="242" y="74"/>
                  <a:pt x="288" y="112"/>
                  <a:pt x="307" y="174"/>
                </a:cubicBezTo>
                <a:cubicBezTo>
                  <a:pt x="314" y="195"/>
                  <a:pt x="312" y="216"/>
                  <a:pt x="294" y="232"/>
                </a:cubicBezTo>
                <a:cubicBezTo>
                  <a:pt x="294" y="180"/>
                  <a:pt x="268" y="141"/>
                  <a:pt x="233" y="107"/>
                </a:cubicBezTo>
                <a:cubicBezTo>
                  <a:pt x="186" y="62"/>
                  <a:pt x="129" y="38"/>
                  <a:pt x="67" y="22"/>
                </a:cubicBezTo>
                <a:cubicBezTo>
                  <a:pt x="50" y="18"/>
                  <a:pt x="32" y="18"/>
                  <a:pt x="14" y="15"/>
                </a:cubicBezTo>
                <a:cubicBezTo>
                  <a:pt x="9" y="11"/>
                  <a:pt x="0" y="10"/>
                  <a:pt x="2" y="0"/>
                </a:cubicBezTo>
                <a:close/>
              </a:path>
            </a:pathLst>
          </a:custGeom>
          <a:solidFill>
            <a:srgbClr val="7541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1" name="Freeform 34"/>
          <p:cNvSpPr>
            <a:spLocks/>
          </p:cNvSpPr>
          <p:nvPr/>
        </p:nvSpPr>
        <p:spPr bwMode="auto">
          <a:xfrm>
            <a:off x="5722938" y="4732338"/>
            <a:ext cx="255587" cy="258763"/>
          </a:xfrm>
          <a:custGeom>
            <a:avLst/>
            <a:gdLst>
              <a:gd name="T0" fmla="*/ 65 w 129"/>
              <a:gd name="T1" fmla="*/ 1 h 130"/>
              <a:gd name="T2" fmla="*/ 129 w 129"/>
              <a:gd name="T3" fmla="*/ 66 h 130"/>
              <a:gd name="T4" fmla="*/ 64 w 129"/>
              <a:gd name="T5" fmla="*/ 129 h 130"/>
              <a:gd name="T6" fmla="*/ 0 w 129"/>
              <a:gd name="T7" fmla="*/ 64 h 130"/>
              <a:gd name="T8" fmla="*/ 65 w 129"/>
              <a:gd name="T9" fmla="*/ 1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9" h="130">
                <a:moveTo>
                  <a:pt x="65" y="1"/>
                </a:moveTo>
                <a:cubicBezTo>
                  <a:pt x="102" y="1"/>
                  <a:pt x="129" y="29"/>
                  <a:pt x="129" y="66"/>
                </a:cubicBezTo>
                <a:cubicBezTo>
                  <a:pt x="129" y="101"/>
                  <a:pt x="100" y="130"/>
                  <a:pt x="64" y="129"/>
                </a:cubicBezTo>
                <a:cubicBezTo>
                  <a:pt x="28" y="129"/>
                  <a:pt x="0" y="100"/>
                  <a:pt x="0" y="64"/>
                </a:cubicBezTo>
                <a:cubicBezTo>
                  <a:pt x="1" y="29"/>
                  <a:pt x="29" y="0"/>
                  <a:pt x="65" y="1"/>
                </a:cubicBezTo>
                <a:close/>
              </a:path>
            </a:pathLst>
          </a:custGeom>
          <a:solidFill>
            <a:srgbClr val="7638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2" name="Freeform 35"/>
          <p:cNvSpPr>
            <a:spLocks/>
          </p:cNvSpPr>
          <p:nvPr/>
        </p:nvSpPr>
        <p:spPr bwMode="auto">
          <a:xfrm>
            <a:off x="7404100" y="4767263"/>
            <a:ext cx="508000" cy="141288"/>
          </a:xfrm>
          <a:custGeom>
            <a:avLst/>
            <a:gdLst>
              <a:gd name="T0" fmla="*/ 0 w 256"/>
              <a:gd name="T1" fmla="*/ 0 h 72"/>
              <a:gd name="T2" fmla="*/ 121 w 256"/>
              <a:gd name="T3" fmla="*/ 35 h 72"/>
              <a:gd name="T4" fmla="*/ 226 w 256"/>
              <a:gd name="T5" fmla="*/ 20 h 72"/>
              <a:gd name="T6" fmla="*/ 236 w 256"/>
              <a:gd name="T7" fmla="*/ 9 h 72"/>
              <a:gd name="T8" fmla="*/ 249 w 256"/>
              <a:gd name="T9" fmla="*/ 34 h 72"/>
              <a:gd name="T10" fmla="*/ 228 w 256"/>
              <a:gd name="T11" fmla="*/ 65 h 72"/>
              <a:gd name="T12" fmla="*/ 215 w 256"/>
              <a:gd name="T13" fmla="*/ 52 h 72"/>
              <a:gd name="T14" fmla="*/ 51 w 256"/>
              <a:gd name="T15" fmla="*/ 33 h 72"/>
              <a:gd name="T16" fmla="*/ 0 w 256"/>
              <a:gd name="T17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6" h="72">
                <a:moveTo>
                  <a:pt x="0" y="0"/>
                </a:moveTo>
                <a:cubicBezTo>
                  <a:pt x="40" y="15"/>
                  <a:pt x="79" y="31"/>
                  <a:pt x="121" y="35"/>
                </a:cubicBezTo>
                <a:cubicBezTo>
                  <a:pt x="158" y="39"/>
                  <a:pt x="193" y="36"/>
                  <a:pt x="226" y="20"/>
                </a:cubicBezTo>
                <a:cubicBezTo>
                  <a:pt x="230" y="17"/>
                  <a:pt x="236" y="16"/>
                  <a:pt x="236" y="9"/>
                </a:cubicBezTo>
                <a:cubicBezTo>
                  <a:pt x="253" y="11"/>
                  <a:pt x="256" y="19"/>
                  <a:pt x="249" y="34"/>
                </a:cubicBezTo>
                <a:cubicBezTo>
                  <a:pt x="243" y="44"/>
                  <a:pt x="238" y="56"/>
                  <a:pt x="228" y="65"/>
                </a:cubicBezTo>
                <a:cubicBezTo>
                  <a:pt x="231" y="53"/>
                  <a:pt x="233" y="46"/>
                  <a:pt x="215" y="52"/>
                </a:cubicBezTo>
                <a:cubicBezTo>
                  <a:pt x="158" y="72"/>
                  <a:pt x="103" y="58"/>
                  <a:pt x="51" y="33"/>
                </a:cubicBezTo>
                <a:cubicBezTo>
                  <a:pt x="33" y="24"/>
                  <a:pt x="13" y="18"/>
                  <a:pt x="0" y="0"/>
                </a:cubicBezTo>
                <a:close/>
              </a:path>
            </a:pathLst>
          </a:custGeom>
          <a:solidFill>
            <a:srgbClr val="7340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3" name="Freeform 36"/>
          <p:cNvSpPr>
            <a:spLocks/>
          </p:cNvSpPr>
          <p:nvPr/>
        </p:nvSpPr>
        <p:spPr bwMode="auto">
          <a:xfrm>
            <a:off x="6772275" y="5878513"/>
            <a:ext cx="141287" cy="176213"/>
          </a:xfrm>
          <a:custGeom>
            <a:avLst/>
            <a:gdLst>
              <a:gd name="T0" fmla="*/ 0 w 72"/>
              <a:gd name="T1" fmla="*/ 57 h 89"/>
              <a:gd name="T2" fmla="*/ 49 w 72"/>
              <a:gd name="T3" fmla="*/ 6 h 89"/>
              <a:gd name="T4" fmla="*/ 59 w 72"/>
              <a:gd name="T5" fmla="*/ 35 h 89"/>
              <a:gd name="T6" fmla="*/ 32 w 72"/>
              <a:gd name="T7" fmla="*/ 72 h 89"/>
              <a:gd name="T8" fmla="*/ 14 w 72"/>
              <a:gd name="T9" fmla="*/ 87 h 89"/>
              <a:gd name="T10" fmla="*/ 0 w 72"/>
              <a:gd name="T11" fmla="*/ 67 h 89"/>
              <a:gd name="T12" fmla="*/ 0 w 72"/>
              <a:gd name="T13" fmla="*/ 57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2" h="89">
                <a:moveTo>
                  <a:pt x="0" y="57"/>
                </a:moveTo>
                <a:cubicBezTo>
                  <a:pt x="1" y="18"/>
                  <a:pt x="19" y="0"/>
                  <a:pt x="49" y="6"/>
                </a:cubicBezTo>
                <a:cubicBezTo>
                  <a:pt x="68" y="10"/>
                  <a:pt x="72" y="21"/>
                  <a:pt x="59" y="35"/>
                </a:cubicBezTo>
                <a:cubicBezTo>
                  <a:pt x="48" y="46"/>
                  <a:pt x="39" y="58"/>
                  <a:pt x="32" y="72"/>
                </a:cubicBezTo>
                <a:cubicBezTo>
                  <a:pt x="29" y="80"/>
                  <a:pt x="26" y="89"/>
                  <a:pt x="14" y="87"/>
                </a:cubicBezTo>
                <a:cubicBezTo>
                  <a:pt x="4" y="85"/>
                  <a:pt x="1" y="76"/>
                  <a:pt x="0" y="67"/>
                </a:cubicBezTo>
                <a:cubicBezTo>
                  <a:pt x="0" y="63"/>
                  <a:pt x="0" y="59"/>
                  <a:pt x="0" y="57"/>
                </a:cubicBezTo>
                <a:close/>
              </a:path>
            </a:pathLst>
          </a:custGeom>
          <a:solidFill>
            <a:srgbClr val="D318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4" name="Freeform 37"/>
          <p:cNvSpPr>
            <a:spLocks/>
          </p:cNvSpPr>
          <p:nvPr/>
        </p:nvSpPr>
        <p:spPr bwMode="auto">
          <a:xfrm>
            <a:off x="7364413" y="6008688"/>
            <a:ext cx="93662" cy="280988"/>
          </a:xfrm>
          <a:custGeom>
            <a:avLst/>
            <a:gdLst>
              <a:gd name="T0" fmla="*/ 47 w 47"/>
              <a:gd name="T1" fmla="*/ 142 h 142"/>
              <a:gd name="T2" fmla="*/ 17 w 47"/>
              <a:gd name="T3" fmla="*/ 107 h 142"/>
              <a:gd name="T4" fmla="*/ 5 w 47"/>
              <a:gd name="T5" fmla="*/ 73 h 142"/>
              <a:gd name="T6" fmla="*/ 9 w 47"/>
              <a:gd name="T7" fmla="*/ 64 h 142"/>
              <a:gd name="T8" fmla="*/ 47 w 47"/>
              <a:gd name="T9" fmla="*/ 0 h 142"/>
              <a:gd name="T10" fmla="*/ 47 w 47"/>
              <a:gd name="T11" fmla="*/ 142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" h="142">
                <a:moveTo>
                  <a:pt x="47" y="142"/>
                </a:moveTo>
                <a:cubicBezTo>
                  <a:pt x="39" y="124"/>
                  <a:pt x="30" y="114"/>
                  <a:pt x="17" y="107"/>
                </a:cubicBezTo>
                <a:cubicBezTo>
                  <a:pt x="3" y="99"/>
                  <a:pt x="0" y="87"/>
                  <a:pt x="5" y="73"/>
                </a:cubicBezTo>
                <a:cubicBezTo>
                  <a:pt x="6" y="70"/>
                  <a:pt x="8" y="67"/>
                  <a:pt x="9" y="64"/>
                </a:cubicBezTo>
                <a:cubicBezTo>
                  <a:pt x="21" y="44"/>
                  <a:pt x="33" y="24"/>
                  <a:pt x="47" y="0"/>
                </a:cubicBezTo>
                <a:cubicBezTo>
                  <a:pt x="47" y="49"/>
                  <a:pt x="47" y="93"/>
                  <a:pt x="47" y="142"/>
                </a:cubicBezTo>
                <a:close/>
              </a:path>
            </a:pathLst>
          </a:custGeom>
          <a:solidFill>
            <a:srgbClr val="D821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5" name="Freeform 38"/>
          <p:cNvSpPr>
            <a:spLocks/>
          </p:cNvSpPr>
          <p:nvPr/>
        </p:nvSpPr>
        <p:spPr bwMode="auto">
          <a:xfrm>
            <a:off x="4657725" y="5091113"/>
            <a:ext cx="20637" cy="603250"/>
          </a:xfrm>
          <a:custGeom>
            <a:avLst/>
            <a:gdLst>
              <a:gd name="T0" fmla="*/ 9 w 10"/>
              <a:gd name="T1" fmla="*/ 0 h 304"/>
              <a:gd name="T2" fmla="*/ 9 w 10"/>
              <a:gd name="T3" fmla="*/ 304 h 304"/>
              <a:gd name="T4" fmla="*/ 7 w 10"/>
              <a:gd name="T5" fmla="*/ 285 h 304"/>
              <a:gd name="T6" fmla="*/ 7 w 10"/>
              <a:gd name="T7" fmla="*/ 24 h 304"/>
              <a:gd name="T8" fmla="*/ 0 w 10"/>
              <a:gd name="T9" fmla="*/ 1 h 304"/>
              <a:gd name="T10" fmla="*/ 9 w 10"/>
              <a:gd name="T11" fmla="*/ 0 h 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" h="304">
                <a:moveTo>
                  <a:pt x="9" y="0"/>
                </a:moveTo>
                <a:cubicBezTo>
                  <a:pt x="9" y="102"/>
                  <a:pt x="9" y="203"/>
                  <a:pt x="9" y="304"/>
                </a:cubicBezTo>
                <a:cubicBezTo>
                  <a:pt x="4" y="298"/>
                  <a:pt x="7" y="291"/>
                  <a:pt x="7" y="285"/>
                </a:cubicBezTo>
                <a:cubicBezTo>
                  <a:pt x="7" y="198"/>
                  <a:pt x="7" y="111"/>
                  <a:pt x="7" y="24"/>
                </a:cubicBezTo>
                <a:cubicBezTo>
                  <a:pt x="7" y="16"/>
                  <a:pt x="10" y="7"/>
                  <a:pt x="0" y="1"/>
                </a:cubicBezTo>
                <a:cubicBezTo>
                  <a:pt x="3" y="1"/>
                  <a:pt x="6" y="1"/>
                  <a:pt x="9" y="0"/>
                </a:cubicBezTo>
                <a:close/>
              </a:path>
            </a:pathLst>
          </a:custGeom>
          <a:solidFill>
            <a:srgbClr val="A54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6" name="Freeform 39"/>
          <p:cNvSpPr>
            <a:spLocks/>
          </p:cNvSpPr>
          <p:nvPr/>
        </p:nvSpPr>
        <p:spPr bwMode="auto">
          <a:xfrm>
            <a:off x="6415088" y="6165850"/>
            <a:ext cx="100012" cy="109538"/>
          </a:xfrm>
          <a:custGeom>
            <a:avLst/>
            <a:gdLst>
              <a:gd name="T0" fmla="*/ 0 w 51"/>
              <a:gd name="T1" fmla="*/ 55 h 55"/>
              <a:gd name="T2" fmla="*/ 29 w 51"/>
              <a:gd name="T3" fmla="*/ 8 h 55"/>
              <a:gd name="T4" fmla="*/ 51 w 51"/>
              <a:gd name="T5" fmla="*/ 15 h 55"/>
              <a:gd name="T6" fmla="*/ 33 w 51"/>
              <a:gd name="T7" fmla="*/ 18 h 55"/>
              <a:gd name="T8" fmla="*/ 0 w 51"/>
              <a:gd name="T9" fmla="*/ 55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" h="55">
                <a:moveTo>
                  <a:pt x="0" y="55"/>
                </a:moveTo>
                <a:cubicBezTo>
                  <a:pt x="1" y="34"/>
                  <a:pt x="15" y="20"/>
                  <a:pt x="29" y="8"/>
                </a:cubicBezTo>
                <a:cubicBezTo>
                  <a:pt x="38" y="0"/>
                  <a:pt x="48" y="0"/>
                  <a:pt x="51" y="15"/>
                </a:cubicBezTo>
                <a:cubicBezTo>
                  <a:pt x="43" y="7"/>
                  <a:pt x="38" y="12"/>
                  <a:pt x="33" y="18"/>
                </a:cubicBezTo>
                <a:cubicBezTo>
                  <a:pt x="22" y="30"/>
                  <a:pt x="11" y="43"/>
                  <a:pt x="0" y="55"/>
                </a:cubicBezTo>
                <a:close/>
              </a:path>
            </a:pathLst>
          </a:custGeom>
          <a:solidFill>
            <a:srgbClr val="6B9A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7" name="Freeform 40"/>
          <p:cNvSpPr>
            <a:spLocks/>
          </p:cNvSpPr>
          <p:nvPr/>
        </p:nvSpPr>
        <p:spPr bwMode="auto">
          <a:xfrm>
            <a:off x="5276850" y="5678488"/>
            <a:ext cx="104775" cy="31750"/>
          </a:xfrm>
          <a:custGeom>
            <a:avLst/>
            <a:gdLst>
              <a:gd name="T0" fmla="*/ 5 w 53"/>
              <a:gd name="T1" fmla="*/ 16 h 16"/>
              <a:gd name="T2" fmla="*/ 10 w 53"/>
              <a:gd name="T3" fmla="*/ 5 h 16"/>
              <a:gd name="T4" fmla="*/ 53 w 53"/>
              <a:gd name="T5" fmla="*/ 8 h 16"/>
              <a:gd name="T6" fmla="*/ 5 w 53"/>
              <a:gd name="T7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3" h="16">
                <a:moveTo>
                  <a:pt x="5" y="16"/>
                </a:moveTo>
                <a:cubicBezTo>
                  <a:pt x="6" y="12"/>
                  <a:pt x="0" y="4"/>
                  <a:pt x="10" y="5"/>
                </a:cubicBezTo>
                <a:cubicBezTo>
                  <a:pt x="24" y="5"/>
                  <a:pt x="39" y="0"/>
                  <a:pt x="53" y="8"/>
                </a:cubicBezTo>
                <a:cubicBezTo>
                  <a:pt x="37" y="7"/>
                  <a:pt x="21" y="10"/>
                  <a:pt x="5" y="16"/>
                </a:cubicBezTo>
                <a:close/>
              </a:path>
            </a:pathLst>
          </a:custGeom>
          <a:solidFill>
            <a:srgbClr val="A64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8" name="Freeform 41"/>
          <p:cNvSpPr>
            <a:spLocks/>
          </p:cNvSpPr>
          <p:nvPr/>
        </p:nvSpPr>
        <p:spPr bwMode="auto">
          <a:xfrm>
            <a:off x="5237163" y="2344738"/>
            <a:ext cx="547687" cy="2244725"/>
          </a:xfrm>
          <a:custGeom>
            <a:avLst/>
            <a:gdLst>
              <a:gd name="T0" fmla="*/ 270 w 276"/>
              <a:gd name="T1" fmla="*/ 1004 h 1133"/>
              <a:gd name="T2" fmla="*/ 247 w 276"/>
              <a:gd name="T3" fmla="*/ 1038 h 1133"/>
              <a:gd name="T4" fmla="*/ 80 w 276"/>
              <a:gd name="T5" fmla="*/ 1119 h 1133"/>
              <a:gd name="T6" fmla="*/ 29 w 276"/>
              <a:gd name="T7" fmla="*/ 1098 h 1133"/>
              <a:gd name="T8" fmla="*/ 9 w 276"/>
              <a:gd name="T9" fmla="*/ 1072 h 1133"/>
              <a:gd name="T10" fmla="*/ 0 w 276"/>
              <a:gd name="T11" fmla="*/ 1057 h 1133"/>
              <a:gd name="T12" fmla="*/ 1 w 276"/>
              <a:gd name="T13" fmla="*/ 497 h 1133"/>
              <a:gd name="T14" fmla="*/ 1 w 276"/>
              <a:gd name="T15" fmla="*/ 139 h 1133"/>
              <a:gd name="T16" fmla="*/ 81 w 276"/>
              <a:gd name="T17" fmla="*/ 21 h 1133"/>
              <a:gd name="T18" fmla="*/ 226 w 276"/>
              <a:gd name="T19" fmla="*/ 46 h 1133"/>
              <a:gd name="T20" fmla="*/ 257 w 276"/>
              <a:gd name="T21" fmla="*/ 91 h 1133"/>
              <a:gd name="T22" fmla="*/ 273 w 276"/>
              <a:gd name="T23" fmla="*/ 126 h 1133"/>
              <a:gd name="T24" fmla="*/ 269 w 276"/>
              <a:gd name="T25" fmla="*/ 195 h 1133"/>
              <a:gd name="T26" fmla="*/ 269 w 276"/>
              <a:gd name="T27" fmla="*/ 239 h 1133"/>
              <a:gd name="T28" fmla="*/ 271 w 276"/>
              <a:gd name="T29" fmla="*/ 252 h 1133"/>
              <a:gd name="T30" fmla="*/ 271 w 276"/>
              <a:gd name="T31" fmla="*/ 605 h 1133"/>
              <a:gd name="T32" fmla="*/ 269 w 276"/>
              <a:gd name="T33" fmla="*/ 619 h 1133"/>
              <a:gd name="T34" fmla="*/ 269 w 276"/>
              <a:gd name="T35" fmla="*/ 739 h 1133"/>
              <a:gd name="T36" fmla="*/ 271 w 276"/>
              <a:gd name="T37" fmla="*/ 844 h 1133"/>
              <a:gd name="T38" fmla="*/ 269 w 276"/>
              <a:gd name="T39" fmla="*/ 935 h 1133"/>
              <a:gd name="T40" fmla="*/ 269 w 276"/>
              <a:gd name="T41" fmla="*/ 971 h 1133"/>
              <a:gd name="T42" fmla="*/ 270 w 276"/>
              <a:gd name="T43" fmla="*/ 1004 h 1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76" h="1133">
                <a:moveTo>
                  <a:pt x="270" y="1004"/>
                </a:moveTo>
                <a:cubicBezTo>
                  <a:pt x="270" y="1021"/>
                  <a:pt x="261" y="1031"/>
                  <a:pt x="247" y="1038"/>
                </a:cubicBezTo>
                <a:cubicBezTo>
                  <a:pt x="191" y="1065"/>
                  <a:pt x="136" y="1092"/>
                  <a:pt x="80" y="1119"/>
                </a:cubicBezTo>
                <a:cubicBezTo>
                  <a:pt x="52" y="1133"/>
                  <a:pt x="38" y="1127"/>
                  <a:pt x="29" y="1098"/>
                </a:cubicBezTo>
                <a:cubicBezTo>
                  <a:pt x="25" y="1087"/>
                  <a:pt x="18" y="1079"/>
                  <a:pt x="9" y="1072"/>
                </a:cubicBezTo>
                <a:cubicBezTo>
                  <a:pt x="8" y="1066"/>
                  <a:pt x="0" y="1066"/>
                  <a:pt x="0" y="1057"/>
                </a:cubicBezTo>
                <a:cubicBezTo>
                  <a:pt x="1" y="870"/>
                  <a:pt x="1" y="683"/>
                  <a:pt x="1" y="497"/>
                </a:cubicBezTo>
                <a:cubicBezTo>
                  <a:pt x="1" y="377"/>
                  <a:pt x="1" y="258"/>
                  <a:pt x="1" y="139"/>
                </a:cubicBezTo>
                <a:cubicBezTo>
                  <a:pt x="1" y="88"/>
                  <a:pt x="33" y="41"/>
                  <a:pt x="81" y="21"/>
                </a:cubicBezTo>
                <a:cubicBezTo>
                  <a:pt x="131" y="0"/>
                  <a:pt x="190" y="10"/>
                  <a:pt x="226" y="46"/>
                </a:cubicBezTo>
                <a:cubicBezTo>
                  <a:pt x="239" y="59"/>
                  <a:pt x="253" y="71"/>
                  <a:pt x="257" y="91"/>
                </a:cubicBezTo>
                <a:cubicBezTo>
                  <a:pt x="269" y="99"/>
                  <a:pt x="275" y="113"/>
                  <a:pt x="273" y="126"/>
                </a:cubicBezTo>
                <a:cubicBezTo>
                  <a:pt x="270" y="149"/>
                  <a:pt x="274" y="172"/>
                  <a:pt x="269" y="195"/>
                </a:cubicBezTo>
                <a:cubicBezTo>
                  <a:pt x="269" y="209"/>
                  <a:pt x="269" y="224"/>
                  <a:pt x="269" y="239"/>
                </a:cubicBezTo>
                <a:cubicBezTo>
                  <a:pt x="272" y="243"/>
                  <a:pt x="271" y="248"/>
                  <a:pt x="271" y="252"/>
                </a:cubicBezTo>
                <a:cubicBezTo>
                  <a:pt x="271" y="370"/>
                  <a:pt x="271" y="487"/>
                  <a:pt x="271" y="605"/>
                </a:cubicBezTo>
                <a:cubicBezTo>
                  <a:pt x="271" y="610"/>
                  <a:pt x="272" y="614"/>
                  <a:pt x="269" y="619"/>
                </a:cubicBezTo>
                <a:cubicBezTo>
                  <a:pt x="269" y="659"/>
                  <a:pt x="269" y="699"/>
                  <a:pt x="269" y="739"/>
                </a:cubicBezTo>
                <a:cubicBezTo>
                  <a:pt x="273" y="774"/>
                  <a:pt x="271" y="809"/>
                  <a:pt x="271" y="844"/>
                </a:cubicBezTo>
                <a:cubicBezTo>
                  <a:pt x="271" y="874"/>
                  <a:pt x="274" y="904"/>
                  <a:pt x="269" y="935"/>
                </a:cubicBezTo>
                <a:cubicBezTo>
                  <a:pt x="269" y="947"/>
                  <a:pt x="269" y="959"/>
                  <a:pt x="269" y="971"/>
                </a:cubicBezTo>
                <a:cubicBezTo>
                  <a:pt x="276" y="982"/>
                  <a:pt x="270" y="993"/>
                  <a:pt x="270" y="1004"/>
                </a:cubicBezTo>
                <a:close/>
              </a:path>
            </a:pathLst>
          </a:custGeom>
          <a:solidFill>
            <a:srgbClr val="F9B0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9" name="Freeform 42"/>
          <p:cNvSpPr>
            <a:spLocks/>
          </p:cNvSpPr>
          <p:nvPr/>
        </p:nvSpPr>
        <p:spPr bwMode="auto">
          <a:xfrm>
            <a:off x="5770563" y="2817813"/>
            <a:ext cx="11112" cy="754063"/>
          </a:xfrm>
          <a:custGeom>
            <a:avLst/>
            <a:gdLst>
              <a:gd name="T0" fmla="*/ 0 w 6"/>
              <a:gd name="T1" fmla="*/ 380 h 380"/>
              <a:gd name="T2" fmla="*/ 0 w 6"/>
              <a:gd name="T3" fmla="*/ 0 h 380"/>
              <a:gd name="T4" fmla="*/ 4 w 6"/>
              <a:gd name="T5" fmla="*/ 18 h 380"/>
              <a:gd name="T6" fmla="*/ 4 w 6"/>
              <a:gd name="T7" fmla="*/ 361 h 380"/>
              <a:gd name="T8" fmla="*/ 0 w 6"/>
              <a:gd name="T9" fmla="*/ 380 h 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380">
                <a:moveTo>
                  <a:pt x="0" y="380"/>
                </a:moveTo>
                <a:cubicBezTo>
                  <a:pt x="0" y="253"/>
                  <a:pt x="0" y="126"/>
                  <a:pt x="0" y="0"/>
                </a:cubicBezTo>
                <a:cubicBezTo>
                  <a:pt x="6" y="5"/>
                  <a:pt x="4" y="12"/>
                  <a:pt x="4" y="18"/>
                </a:cubicBezTo>
                <a:cubicBezTo>
                  <a:pt x="4" y="133"/>
                  <a:pt x="4" y="247"/>
                  <a:pt x="4" y="361"/>
                </a:cubicBezTo>
                <a:cubicBezTo>
                  <a:pt x="4" y="367"/>
                  <a:pt x="6" y="374"/>
                  <a:pt x="0" y="380"/>
                </a:cubicBezTo>
                <a:close/>
              </a:path>
            </a:pathLst>
          </a:custGeom>
          <a:solidFill>
            <a:srgbClr val="FBBA2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0" name="Freeform 43"/>
          <p:cNvSpPr>
            <a:spLocks/>
          </p:cNvSpPr>
          <p:nvPr/>
        </p:nvSpPr>
        <p:spPr bwMode="auto">
          <a:xfrm>
            <a:off x="5746750" y="2509838"/>
            <a:ext cx="93662" cy="220663"/>
          </a:xfrm>
          <a:custGeom>
            <a:avLst/>
            <a:gdLst>
              <a:gd name="T0" fmla="*/ 12 w 47"/>
              <a:gd name="T1" fmla="*/ 112 h 112"/>
              <a:gd name="T2" fmla="*/ 0 w 47"/>
              <a:gd name="T3" fmla="*/ 8 h 112"/>
              <a:gd name="T4" fmla="*/ 20 w 47"/>
              <a:gd name="T5" fmla="*/ 23 h 112"/>
              <a:gd name="T6" fmla="*/ 28 w 47"/>
              <a:gd name="T7" fmla="*/ 28 h 112"/>
              <a:gd name="T8" fmla="*/ 32 w 47"/>
              <a:gd name="T9" fmla="*/ 18 h 112"/>
              <a:gd name="T10" fmla="*/ 33 w 47"/>
              <a:gd name="T11" fmla="*/ 2 h 112"/>
              <a:gd name="T12" fmla="*/ 41 w 47"/>
              <a:gd name="T13" fmla="*/ 3 h 112"/>
              <a:gd name="T14" fmla="*/ 42 w 47"/>
              <a:gd name="T15" fmla="*/ 22 h 112"/>
              <a:gd name="T16" fmla="*/ 15 w 47"/>
              <a:gd name="T17" fmla="*/ 109 h 112"/>
              <a:gd name="T18" fmla="*/ 12 w 47"/>
              <a:gd name="T19" fmla="*/ 11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" h="112">
                <a:moveTo>
                  <a:pt x="12" y="112"/>
                </a:moveTo>
                <a:cubicBezTo>
                  <a:pt x="11" y="77"/>
                  <a:pt x="18" y="41"/>
                  <a:pt x="0" y="8"/>
                </a:cubicBezTo>
                <a:cubicBezTo>
                  <a:pt x="10" y="8"/>
                  <a:pt x="16" y="14"/>
                  <a:pt x="20" y="23"/>
                </a:cubicBezTo>
                <a:cubicBezTo>
                  <a:pt x="21" y="26"/>
                  <a:pt x="23" y="31"/>
                  <a:pt x="28" y="28"/>
                </a:cubicBezTo>
                <a:cubicBezTo>
                  <a:pt x="32" y="27"/>
                  <a:pt x="32" y="22"/>
                  <a:pt x="32" y="18"/>
                </a:cubicBezTo>
                <a:cubicBezTo>
                  <a:pt x="32" y="13"/>
                  <a:pt x="26" y="7"/>
                  <a:pt x="33" y="2"/>
                </a:cubicBezTo>
                <a:cubicBezTo>
                  <a:pt x="36" y="0"/>
                  <a:pt x="39" y="1"/>
                  <a:pt x="41" y="3"/>
                </a:cubicBezTo>
                <a:cubicBezTo>
                  <a:pt x="46" y="9"/>
                  <a:pt x="47" y="17"/>
                  <a:pt x="42" y="22"/>
                </a:cubicBezTo>
                <a:cubicBezTo>
                  <a:pt x="21" y="47"/>
                  <a:pt x="13" y="76"/>
                  <a:pt x="15" y="109"/>
                </a:cubicBezTo>
                <a:cubicBezTo>
                  <a:pt x="15" y="110"/>
                  <a:pt x="13" y="111"/>
                  <a:pt x="12" y="112"/>
                </a:cubicBezTo>
                <a:close/>
              </a:path>
            </a:pathLst>
          </a:custGeom>
          <a:solidFill>
            <a:srgbClr val="FBBA2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1" name="Freeform 44"/>
          <p:cNvSpPr>
            <a:spLocks/>
          </p:cNvSpPr>
          <p:nvPr/>
        </p:nvSpPr>
        <p:spPr bwMode="auto">
          <a:xfrm>
            <a:off x="5770563" y="3810000"/>
            <a:ext cx="9525" cy="387350"/>
          </a:xfrm>
          <a:custGeom>
            <a:avLst/>
            <a:gdLst>
              <a:gd name="T0" fmla="*/ 0 w 5"/>
              <a:gd name="T1" fmla="*/ 196 h 196"/>
              <a:gd name="T2" fmla="*/ 0 w 5"/>
              <a:gd name="T3" fmla="*/ 0 h 196"/>
              <a:gd name="T4" fmla="*/ 4 w 5"/>
              <a:gd name="T5" fmla="*/ 14 h 196"/>
              <a:gd name="T6" fmla="*/ 4 w 5"/>
              <a:gd name="T7" fmla="*/ 181 h 196"/>
              <a:gd name="T8" fmla="*/ 0 w 5"/>
              <a:gd name="T9" fmla="*/ 196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196">
                <a:moveTo>
                  <a:pt x="0" y="196"/>
                </a:moveTo>
                <a:cubicBezTo>
                  <a:pt x="0" y="130"/>
                  <a:pt x="0" y="65"/>
                  <a:pt x="0" y="0"/>
                </a:cubicBezTo>
                <a:cubicBezTo>
                  <a:pt x="5" y="3"/>
                  <a:pt x="4" y="9"/>
                  <a:pt x="4" y="14"/>
                </a:cubicBezTo>
                <a:cubicBezTo>
                  <a:pt x="4" y="70"/>
                  <a:pt x="4" y="125"/>
                  <a:pt x="4" y="181"/>
                </a:cubicBezTo>
                <a:cubicBezTo>
                  <a:pt x="4" y="186"/>
                  <a:pt x="5" y="192"/>
                  <a:pt x="0" y="196"/>
                </a:cubicBezTo>
                <a:close/>
              </a:path>
            </a:pathLst>
          </a:custGeom>
          <a:solidFill>
            <a:srgbClr val="FBBA2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2" name="Freeform 45"/>
          <p:cNvSpPr>
            <a:spLocks/>
          </p:cNvSpPr>
          <p:nvPr/>
        </p:nvSpPr>
        <p:spPr bwMode="auto">
          <a:xfrm>
            <a:off x="5821363" y="3854450"/>
            <a:ext cx="68262" cy="65088"/>
          </a:xfrm>
          <a:custGeom>
            <a:avLst/>
            <a:gdLst>
              <a:gd name="T0" fmla="*/ 34 w 34"/>
              <a:gd name="T1" fmla="*/ 5 h 33"/>
              <a:gd name="T2" fmla="*/ 27 w 34"/>
              <a:gd name="T3" fmla="*/ 33 h 33"/>
              <a:gd name="T4" fmla="*/ 10 w 34"/>
              <a:gd name="T5" fmla="*/ 12 h 33"/>
              <a:gd name="T6" fmla="*/ 34 w 34"/>
              <a:gd name="T7" fmla="*/ 5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" h="33">
                <a:moveTo>
                  <a:pt x="34" y="5"/>
                </a:moveTo>
                <a:cubicBezTo>
                  <a:pt x="34" y="15"/>
                  <a:pt x="31" y="24"/>
                  <a:pt x="27" y="33"/>
                </a:cubicBezTo>
                <a:cubicBezTo>
                  <a:pt x="20" y="27"/>
                  <a:pt x="0" y="32"/>
                  <a:pt x="10" y="12"/>
                </a:cubicBezTo>
                <a:cubicBezTo>
                  <a:pt x="16" y="0"/>
                  <a:pt x="26" y="7"/>
                  <a:pt x="34" y="5"/>
                </a:cubicBezTo>
                <a:close/>
              </a:path>
            </a:pathLst>
          </a:custGeom>
          <a:solidFill>
            <a:srgbClr val="FBBA2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3" name="Freeform 46"/>
          <p:cNvSpPr>
            <a:spLocks/>
          </p:cNvSpPr>
          <p:nvPr/>
        </p:nvSpPr>
        <p:spPr bwMode="auto">
          <a:xfrm>
            <a:off x="5851525" y="2295525"/>
            <a:ext cx="4762" cy="250825"/>
          </a:xfrm>
          <a:custGeom>
            <a:avLst/>
            <a:gdLst>
              <a:gd name="T0" fmla="*/ 0 w 2"/>
              <a:gd name="T1" fmla="*/ 127 h 127"/>
              <a:gd name="T2" fmla="*/ 0 w 2"/>
              <a:gd name="T3" fmla="*/ 0 h 127"/>
              <a:gd name="T4" fmla="*/ 2 w 2"/>
              <a:gd name="T5" fmla="*/ 0 h 127"/>
              <a:gd name="T6" fmla="*/ 2 w 2"/>
              <a:gd name="T7" fmla="*/ 127 h 127"/>
              <a:gd name="T8" fmla="*/ 0 w 2"/>
              <a:gd name="T9" fmla="*/ 127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127">
                <a:moveTo>
                  <a:pt x="0" y="127"/>
                </a:moveTo>
                <a:cubicBezTo>
                  <a:pt x="0" y="84"/>
                  <a:pt x="0" y="42"/>
                  <a:pt x="0" y="0"/>
                </a:cubicBezTo>
                <a:cubicBezTo>
                  <a:pt x="1" y="0"/>
                  <a:pt x="2" y="0"/>
                  <a:pt x="2" y="0"/>
                </a:cubicBezTo>
                <a:cubicBezTo>
                  <a:pt x="2" y="42"/>
                  <a:pt x="2" y="85"/>
                  <a:pt x="2" y="127"/>
                </a:cubicBezTo>
                <a:cubicBezTo>
                  <a:pt x="2" y="127"/>
                  <a:pt x="1" y="127"/>
                  <a:pt x="0" y="127"/>
                </a:cubicBezTo>
                <a:close/>
              </a:path>
            </a:pathLst>
          </a:custGeom>
          <a:solidFill>
            <a:srgbClr val="FBBA2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4" name="Freeform 47"/>
          <p:cNvSpPr>
            <a:spLocks/>
          </p:cNvSpPr>
          <p:nvPr/>
        </p:nvSpPr>
        <p:spPr bwMode="auto">
          <a:xfrm>
            <a:off x="5851525" y="2868613"/>
            <a:ext cx="4762" cy="250825"/>
          </a:xfrm>
          <a:custGeom>
            <a:avLst/>
            <a:gdLst>
              <a:gd name="T0" fmla="*/ 2 w 2"/>
              <a:gd name="T1" fmla="*/ 0 h 127"/>
              <a:gd name="T2" fmla="*/ 2 w 2"/>
              <a:gd name="T3" fmla="*/ 127 h 127"/>
              <a:gd name="T4" fmla="*/ 0 w 2"/>
              <a:gd name="T5" fmla="*/ 127 h 127"/>
              <a:gd name="T6" fmla="*/ 0 w 2"/>
              <a:gd name="T7" fmla="*/ 0 h 127"/>
              <a:gd name="T8" fmla="*/ 2 w 2"/>
              <a:gd name="T9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127">
                <a:moveTo>
                  <a:pt x="2" y="0"/>
                </a:moveTo>
                <a:cubicBezTo>
                  <a:pt x="2" y="42"/>
                  <a:pt x="2" y="84"/>
                  <a:pt x="2" y="127"/>
                </a:cubicBezTo>
                <a:cubicBezTo>
                  <a:pt x="2" y="127"/>
                  <a:pt x="1" y="127"/>
                  <a:pt x="0" y="127"/>
                </a:cubicBezTo>
                <a:cubicBezTo>
                  <a:pt x="0" y="84"/>
                  <a:pt x="0" y="42"/>
                  <a:pt x="0" y="0"/>
                </a:cubicBezTo>
                <a:cubicBezTo>
                  <a:pt x="1" y="0"/>
                  <a:pt x="2" y="0"/>
                  <a:pt x="2" y="0"/>
                </a:cubicBezTo>
                <a:close/>
              </a:path>
            </a:pathLst>
          </a:custGeom>
          <a:solidFill>
            <a:srgbClr val="FBBA2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5" name="Freeform 48"/>
          <p:cNvSpPr>
            <a:spLocks/>
          </p:cNvSpPr>
          <p:nvPr/>
        </p:nvSpPr>
        <p:spPr bwMode="auto">
          <a:xfrm>
            <a:off x="5842000" y="3563938"/>
            <a:ext cx="34925" cy="104775"/>
          </a:xfrm>
          <a:custGeom>
            <a:avLst/>
            <a:gdLst>
              <a:gd name="T0" fmla="*/ 6 w 18"/>
              <a:gd name="T1" fmla="*/ 0 h 53"/>
              <a:gd name="T2" fmla="*/ 15 w 18"/>
              <a:gd name="T3" fmla="*/ 37 h 53"/>
              <a:gd name="T4" fmla="*/ 9 w 18"/>
              <a:gd name="T5" fmla="*/ 52 h 53"/>
              <a:gd name="T6" fmla="*/ 1 w 18"/>
              <a:gd name="T7" fmla="*/ 39 h 53"/>
              <a:gd name="T8" fmla="*/ 6 w 18"/>
              <a:gd name="T9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53">
                <a:moveTo>
                  <a:pt x="6" y="0"/>
                </a:moveTo>
                <a:cubicBezTo>
                  <a:pt x="7" y="13"/>
                  <a:pt x="10" y="25"/>
                  <a:pt x="15" y="37"/>
                </a:cubicBezTo>
                <a:cubicBezTo>
                  <a:pt x="18" y="44"/>
                  <a:pt x="15" y="51"/>
                  <a:pt x="9" y="52"/>
                </a:cubicBezTo>
                <a:cubicBezTo>
                  <a:pt x="1" y="53"/>
                  <a:pt x="0" y="44"/>
                  <a:pt x="1" y="39"/>
                </a:cubicBezTo>
                <a:cubicBezTo>
                  <a:pt x="2" y="26"/>
                  <a:pt x="6" y="13"/>
                  <a:pt x="6" y="0"/>
                </a:cubicBezTo>
                <a:close/>
              </a:path>
            </a:pathLst>
          </a:custGeom>
          <a:solidFill>
            <a:srgbClr val="FBBA2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6" name="Freeform 49"/>
          <p:cNvSpPr>
            <a:spLocks/>
          </p:cNvSpPr>
          <p:nvPr/>
        </p:nvSpPr>
        <p:spPr bwMode="auto">
          <a:xfrm>
            <a:off x="5851525" y="3248025"/>
            <a:ext cx="4762" cy="125413"/>
          </a:xfrm>
          <a:custGeom>
            <a:avLst/>
            <a:gdLst>
              <a:gd name="T0" fmla="*/ 0 w 2"/>
              <a:gd name="T1" fmla="*/ 63 h 63"/>
              <a:gd name="T2" fmla="*/ 0 w 2"/>
              <a:gd name="T3" fmla="*/ 0 h 63"/>
              <a:gd name="T4" fmla="*/ 2 w 2"/>
              <a:gd name="T5" fmla="*/ 0 h 63"/>
              <a:gd name="T6" fmla="*/ 2 w 2"/>
              <a:gd name="T7" fmla="*/ 62 h 63"/>
              <a:gd name="T8" fmla="*/ 0 w 2"/>
              <a:gd name="T9" fmla="*/ 63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63">
                <a:moveTo>
                  <a:pt x="0" y="63"/>
                </a:moveTo>
                <a:cubicBezTo>
                  <a:pt x="0" y="42"/>
                  <a:pt x="0" y="21"/>
                  <a:pt x="0" y="0"/>
                </a:cubicBezTo>
                <a:cubicBezTo>
                  <a:pt x="1" y="0"/>
                  <a:pt x="1" y="0"/>
                  <a:pt x="2" y="0"/>
                </a:cubicBezTo>
                <a:cubicBezTo>
                  <a:pt x="2" y="21"/>
                  <a:pt x="2" y="42"/>
                  <a:pt x="2" y="62"/>
                </a:cubicBezTo>
                <a:cubicBezTo>
                  <a:pt x="1" y="62"/>
                  <a:pt x="1" y="62"/>
                  <a:pt x="0" y="63"/>
                </a:cubicBezTo>
                <a:close/>
              </a:path>
            </a:pathLst>
          </a:custGeom>
          <a:solidFill>
            <a:srgbClr val="FBBA2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7" name="Freeform 50"/>
          <p:cNvSpPr>
            <a:spLocks/>
          </p:cNvSpPr>
          <p:nvPr/>
        </p:nvSpPr>
        <p:spPr bwMode="auto">
          <a:xfrm>
            <a:off x="5770563" y="4238625"/>
            <a:ext cx="23812" cy="95250"/>
          </a:xfrm>
          <a:custGeom>
            <a:avLst/>
            <a:gdLst>
              <a:gd name="T0" fmla="*/ 1 w 12"/>
              <a:gd name="T1" fmla="*/ 48 h 48"/>
              <a:gd name="T2" fmla="*/ 0 w 12"/>
              <a:gd name="T3" fmla="*/ 15 h 48"/>
              <a:gd name="T4" fmla="*/ 12 w 12"/>
              <a:gd name="T5" fmla="*/ 3 h 48"/>
              <a:gd name="T6" fmla="*/ 1 w 12"/>
              <a:gd name="T7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" h="48">
                <a:moveTo>
                  <a:pt x="1" y="48"/>
                </a:moveTo>
                <a:cubicBezTo>
                  <a:pt x="1" y="37"/>
                  <a:pt x="0" y="26"/>
                  <a:pt x="0" y="15"/>
                </a:cubicBezTo>
                <a:cubicBezTo>
                  <a:pt x="10" y="16"/>
                  <a:pt x="2" y="0"/>
                  <a:pt x="12" y="3"/>
                </a:cubicBezTo>
                <a:cubicBezTo>
                  <a:pt x="11" y="18"/>
                  <a:pt x="6" y="33"/>
                  <a:pt x="1" y="48"/>
                </a:cubicBezTo>
                <a:close/>
              </a:path>
            </a:pathLst>
          </a:custGeom>
          <a:solidFill>
            <a:srgbClr val="FBBA2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8" name="Freeform 51"/>
          <p:cNvSpPr>
            <a:spLocks/>
          </p:cNvSpPr>
          <p:nvPr/>
        </p:nvSpPr>
        <p:spPr bwMode="auto">
          <a:xfrm>
            <a:off x="5849938" y="3714750"/>
            <a:ext cx="25400" cy="28575"/>
          </a:xfrm>
          <a:custGeom>
            <a:avLst/>
            <a:gdLst>
              <a:gd name="T0" fmla="*/ 7 w 13"/>
              <a:gd name="T1" fmla="*/ 0 h 15"/>
              <a:gd name="T2" fmla="*/ 13 w 13"/>
              <a:gd name="T3" fmla="*/ 8 h 15"/>
              <a:gd name="T4" fmla="*/ 7 w 13"/>
              <a:gd name="T5" fmla="*/ 14 h 15"/>
              <a:gd name="T6" fmla="*/ 1 w 13"/>
              <a:gd name="T7" fmla="*/ 9 h 15"/>
              <a:gd name="T8" fmla="*/ 7 w 13"/>
              <a:gd name="T9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" h="15">
                <a:moveTo>
                  <a:pt x="7" y="0"/>
                </a:moveTo>
                <a:cubicBezTo>
                  <a:pt x="11" y="1"/>
                  <a:pt x="13" y="4"/>
                  <a:pt x="13" y="8"/>
                </a:cubicBezTo>
                <a:cubicBezTo>
                  <a:pt x="13" y="12"/>
                  <a:pt x="10" y="13"/>
                  <a:pt x="7" y="14"/>
                </a:cubicBezTo>
                <a:cubicBezTo>
                  <a:pt x="2" y="15"/>
                  <a:pt x="1" y="12"/>
                  <a:pt x="1" y="9"/>
                </a:cubicBezTo>
                <a:cubicBezTo>
                  <a:pt x="0" y="4"/>
                  <a:pt x="1" y="1"/>
                  <a:pt x="7" y="0"/>
                </a:cubicBezTo>
                <a:close/>
              </a:path>
            </a:pathLst>
          </a:custGeom>
          <a:solidFill>
            <a:srgbClr val="FBBA2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9" name="Freeform 52"/>
          <p:cNvSpPr>
            <a:spLocks/>
          </p:cNvSpPr>
          <p:nvPr/>
        </p:nvSpPr>
        <p:spPr bwMode="auto">
          <a:xfrm>
            <a:off x="5853113" y="3436938"/>
            <a:ext cx="4762" cy="61913"/>
          </a:xfrm>
          <a:custGeom>
            <a:avLst/>
            <a:gdLst>
              <a:gd name="T0" fmla="*/ 2 w 2"/>
              <a:gd name="T1" fmla="*/ 1 h 31"/>
              <a:gd name="T2" fmla="*/ 2 w 2"/>
              <a:gd name="T3" fmla="*/ 31 h 31"/>
              <a:gd name="T4" fmla="*/ 0 w 2"/>
              <a:gd name="T5" fmla="*/ 31 h 31"/>
              <a:gd name="T6" fmla="*/ 0 w 2"/>
              <a:gd name="T7" fmla="*/ 0 h 31"/>
              <a:gd name="T8" fmla="*/ 2 w 2"/>
              <a:gd name="T9" fmla="*/ 1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1">
                <a:moveTo>
                  <a:pt x="2" y="1"/>
                </a:moveTo>
                <a:cubicBezTo>
                  <a:pt x="2" y="11"/>
                  <a:pt x="2" y="21"/>
                  <a:pt x="2" y="31"/>
                </a:cubicBezTo>
                <a:cubicBezTo>
                  <a:pt x="1" y="31"/>
                  <a:pt x="0" y="31"/>
                  <a:pt x="0" y="31"/>
                </a:cubicBezTo>
                <a:cubicBezTo>
                  <a:pt x="0" y="21"/>
                  <a:pt x="0" y="11"/>
                  <a:pt x="0" y="0"/>
                </a:cubicBezTo>
                <a:cubicBezTo>
                  <a:pt x="0" y="1"/>
                  <a:pt x="1" y="1"/>
                  <a:pt x="2" y="1"/>
                </a:cubicBezTo>
                <a:close/>
              </a:path>
            </a:pathLst>
          </a:custGeom>
          <a:solidFill>
            <a:srgbClr val="FBBA2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20" name="Freeform 53"/>
          <p:cNvSpPr>
            <a:spLocks/>
          </p:cNvSpPr>
          <p:nvPr/>
        </p:nvSpPr>
        <p:spPr bwMode="auto">
          <a:xfrm>
            <a:off x="6015038" y="2382838"/>
            <a:ext cx="184150" cy="903288"/>
          </a:xfrm>
          <a:custGeom>
            <a:avLst/>
            <a:gdLst>
              <a:gd name="T0" fmla="*/ 93 w 93"/>
              <a:gd name="T1" fmla="*/ 7 h 456"/>
              <a:gd name="T2" fmla="*/ 48 w 93"/>
              <a:gd name="T3" fmla="*/ 48 h 456"/>
              <a:gd name="T4" fmla="*/ 39 w 93"/>
              <a:gd name="T5" fmla="*/ 98 h 456"/>
              <a:gd name="T6" fmla="*/ 72 w 93"/>
              <a:gd name="T7" fmla="*/ 185 h 456"/>
              <a:gd name="T8" fmla="*/ 73 w 93"/>
              <a:gd name="T9" fmla="*/ 210 h 456"/>
              <a:gd name="T10" fmla="*/ 9 w 93"/>
              <a:gd name="T11" fmla="*/ 456 h 456"/>
              <a:gd name="T12" fmla="*/ 1 w 93"/>
              <a:gd name="T13" fmla="*/ 435 h 456"/>
              <a:gd name="T14" fmla="*/ 1 w 93"/>
              <a:gd name="T15" fmla="*/ 358 h 456"/>
              <a:gd name="T16" fmla="*/ 1 w 93"/>
              <a:gd name="T17" fmla="*/ 140 h 456"/>
              <a:gd name="T18" fmla="*/ 64 w 93"/>
              <a:gd name="T19" fmla="*/ 12 h 456"/>
              <a:gd name="T20" fmla="*/ 93 w 93"/>
              <a:gd name="T21" fmla="*/ 7 h 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3" h="456">
                <a:moveTo>
                  <a:pt x="93" y="7"/>
                </a:moveTo>
                <a:cubicBezTo>
                  <a:pt x="78" y="21"/>
                  <a:pt x="63" y="34"/>
                  <a:pt x="48" y="48"/>
                </a:cubicBezTo>
                <a:cubicBezTo>
                  <a:pt x="32" y="62"/>
                  <a:pt x="31" y="78"/>
                  <a:pt x="39" y="98"/>
                </a:cubicBezTo>
                <a:cubicBezTo>
                  <a:pt x="51" y="126"/>
                  <a:pt x="61" y="156"/>
                  <a:pt x="72" y="185"/>
                </a:cubicBezTo>
                <a:cubicBezTo>
                  <a:pt x="75" y="193"/>
                  <a:pt x="75" y="202"/>
                  <a:pt x="73" y="210"/>
                </a:cubicBezTo>
                <a:cubicBezTo>
                  <a:pt x="52" y="292"/>
                  <a:pt x="31" y="374"/>
                  <a:pt x="9" y="456"/>
                </a:cubicBezTo>
                <a:cubicBezTo>
                  <a:pt x="0" y="452"/>
                  <a:pt x="1" y="443"/>
                  <a:pt x="1" y="435"/>
                </a:cubicBezTo>
                <a:cubicBezTo>
                  <a:pt x="1" y="409"/>
                  <a:pt x="1" y="384"/>
                  <a:pt x="1" y="358"/>
                </a:cubicBezTo>
                <a:cubicBezTo>
                  <a:pt x="1" y="285"/>
                  <a:pt x="1" y="213"/>
                  <a:pt x="1" y="140"/>
                </a:cubicBezTo>
                <a:cubicBezTo>
                  <a:pt x="1" y="87"/>
                  <a:pt x="20" y="43"/>
                  <a:pt x="64" y="12"/>
                </a:cubicBezTo>
                <a:cubicBezTo>
                  <a:pt x="72" y="5"/>
                  <a:pt x="82" y="0"/>
                  <a:pt x="93" y="7"/>
                </a:cubicBezTo>
                <a:close/>
              </a:path>
            </a:pathLst>
          </a:custGeom>
          <a:solidFill>
            <a:srgbClr val="2863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21" name="Freeform 54"/>
          <p:cNvSpPr>
            <a:spLocks/>
          </p:cNvSpPr>
          <p:nvPr/>
        </p:nvSpPr>
        <p:spPr bwMode="auto">
          <a:xfrm>
            <a:off x="5810250" y="2374900"/>
            <a:ext cx="604837" cy="2043113"/>
          </a:xfrm>
          <a:custGeom>
            <a:avLst/>
            <a:gdLst>
              <a:gd name="T0" fmla="*/ 142 w 305"/>
              <a:gd name="T1" fmla="*/ 600 h 1031"/>
              <a:gd name="T2" fmla="*/ 110 w 305"/>
              <a:gd name="T3" fmla="*/ 740 h 1031"/>
              <a:gd name="T4" fmla="*/ 51 w 305"/>
              <a:gd name="T5" fmla="*/ 1017 h 1031"/>
              <a:gd name="T6" fmla="*/ 49 w 305"/>
              <a:gd name="T7" fmla="*/ 1031 h 1031"/>
              <a:gd name="T8" fmla="*/ 0 w 305"/>
              <a:gd name="T9" fmla="*/ 1027 h 1031"/>
              <a:gd name="T10" fmla="*/ 62 w 305"/>
              <a:gd name="T11" fmla="*/ 774 h 1031"/>
              <a:gd name="T12" fmla="*/ 204 w 305"/>
              <a:gd name="T13" fmla="*/ 210 h 1031"/>
              <a:gd name="T14" fmla="*/ 200 w 305"/>
              <a:gd name="T15" fmla="*/ 177 h 1031"/>
              <a:gd name="T16" fmla="*/ 173 w 305"/>
              <a:gd name="T17" fmla="*/ 100 h 1031"/>
              <a:gd name="T18" fmla="*/ 181 w 305"/>
              <a:gd name="T19" fmla="*/ 67 h 1031"/>
              <a:gd name="T20" fmla="*/ 235 w 305"/>
              <a:gd name="T21" fmla="*/ 16 h 1031"/>
              <a:gd name="T22" fmla="*/ 269 w 305"/>
              <a:gd name="T23" fmla="*/ 23 h 1031"/>
              <a:gd name="T24" fmla="*/ 302 w 305"/>
              <a:gd name="T25" fmla="*/ 111 h 1031"/>
              <a:gd name="T26" fmla="*/ 297 w 305"/>
              <a:gd name="T27" fmla="*/ 131 h 1031"/>
              <a:gd name="T28" fmla="*/ 284 w 305"/>
              <a:gd name="T29" fmla="*/ 148 h 1031"/>
              <a:gd name="T30" fmla="*/ 260 w 305"/>
              <a:gd name="T31" fmla="*/ 174 h 1031"/>
              <a:gd name="T32" fmla="*/ 219 w 305"/>
              <a:gd name="T33" fmla="*/ 233 h 1031"/>
              <a:gd name="T34" fmla="*/ 207 w 305"/>
              <a:gd name="T35" fmla="*/ 303 h 1031"/>
              <a:gd name="T36" fmla="*/ 176 w 305"/>
              <a:gd name="T37" fmla="*/ 440 h 1031"/>
              <a:gd name="T38" fmla="*/ 142 w 305"/>
              <a:gd name="T39" fmla="*/ 600 h 10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05" h="1031">
                <a:moveTo>
                  <a:pt x="142" y="600"/>
                </a:moveTo>
                <a:cubicBezTo>
                  <a:pt x="128" y="646"/>
                  <a:pt x="121" y="694"/>
                  <a:pt x="110" y="740"/>
                </a:cubicBezTo>
                <a:cubicBezTo>
                  <a:pt x="90" y="833"/>
                  <a:pt x="71" y="925"/>
                  <a:pt x="51" y="1017"/>
                </a:cubicBezTo>
                <a:cubicBezTo>
                  <a:pt x="50" y="1022"/>
                  <a:pt x="50" y="1026"/>
                  <a:pt x="49" y="1031"/>
                </a:cubicBezTo>
                <a:cubicBezTo>
                  <a:pt x="34" y="1018"/>
                  <a:pt x="17" y="1019"/>
                  <a:pt x="0" y="1027"/>
                </a:cubicBezTo>
                <a:cubicBezTo>
                  <a:pt x="20" y="943"/>
                  <a:pt x="41" y="859"/>
                  <a:pt x="62" y="774"/>
                </a:cubicBezTo>
                <a:cubicBezTo>
                  <a:pt x="109" y="586"/>
                  <a:pt x="156" y="398"/>
                  <a:pt x="204" y="210"/>
                </a:cubicBezTo>
                <a:cubicBezTo>
                  <a:pt x="207" y="197"/>
                  <a:pt x="200" y="188"/>
                  <a:pt x="200" y="177"/>
                </a:cubicBezTo>
                <a:cubicBezTo>
                  <a:pt x="194" y="150"/>
                  <a:pt x="184" y="125"/>
                  <a:pt x="173" y="100"/>
                </a:cubicBezTo>
                <a:cubicBezTo>
                  <a:pt x="167" y="86"/>
                  <a:pt x="171" y="77"/>
                  <a:pt x="181" y="67"/>
                </a:cubicBezTo>
                <a:cubicBezTo>
                  <a:pt x="198" y="50"/>
                  <a:pt x="218" y="35"/>
                  <a:pt x="235" y="16"/>
                </a:cubicBezTo>
                <a:cubicBezTo>
                  <a:pt x="249" y="0"/>
                  <a:pt x="260" y="3"/>
                  <a:pt x="269" y="23"/>
                </a:cubicBezTo>
                <a:cubicBezTo>
                  <a:pt x="281" y="52"/>
                  <a:pt x="290" y="82"/>
                  <a:pt x="302" y="111"/>
                </a:cubicBezTo>
                <a:cubicBezTo>
                  <a:pt x="305" y="119"/>
                  <a:pt x="303" y="125"/>
                  <a:pt x="297" y="131"/>
                </a:cubicBezTo>
                <a:cubicBezTo>
                  <a:pt x="292" y="136"/>
                  <a:pt x="287" y="141"/>
                  <a:pt x="284" y="148"/>
                </a:cubicBezTo>
                <a:cubicBezTo>
                  <a:pt x="276" y="157"/>
                  <a:pt x="268" y="165"/>
                  <a:pt x="260" y="174"/>
                </a:cubicBezTo>
                <a:cubicBezTo>
                  <a:pt x="239" y="188"/>
                  <a:pt x="222" y="205"/>
                  <a:pt x="219" y="233"/>
                </a:cubicBezTo>
                <a:cubicBezTo>
                  <a:pt x="217" y="256"/>
                  <a:pt x="206" y="279"/>
                  <a:pt x="207" y="303"/>
                </a:cubicBezTo>
                <a:cubicBezTo>
                  <a:pt x="201" y="349"/>
                  <a:pt x="194" y="396"/>
                  <a:pt x="176" y="440"/>
                </a:cubicBezTo>
                <a:cubicBezTo>
                  <a:pt x="164" y="493"/>
                  <a:pt x="150" y="546"/>
                  <a:pt x="142" y="600"/>
                </a:cubicBezTo>
                <a:close/>
              </a:path>
            </a:pathLst>
          </a:custGeom>
          <a:solidFill>
            <a:srgbClr val="7F5D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22" name="Freeform 55"/>
          <p:cNvSpPr>
            <a:spLocks/>
          </p:cNvSpPr>
          <p:nvPr/>
        </p:nvSpPr>
        <p:spPr bwMode="auto">
          <a:xfrm>
            <a:off x="4789488" y="4217988"/>
            <a:ext cx="360362" cy="398463"/>
          </a:xfrm>
          <a:custGeom>
            <a:avLst/>
            <a:gdLst>
              <a:gd name="T0" fmla="*/ 182 w 182"/>
              <a:gd name="T1" fmla="*/ 189 h 201"/>
              <a:gd name="T2" fmla="*/ 122 w 182"/>
              <a:gd name="T3" fmla="*/ 201 h 201"/>
              <a:gd name="T4" fmla="*/ 118 w 182"/>
              <a:gd name="T5" fmla="*/ 166 h 201"/>
              <a:gd name="T6" fmla="*/ 91 w 182"/>
              <a:gd name="T7" fmla="*/ 133 h 201"/>
              <a:gd name="T8" fmla="*/ 65 w 182"/>
              <a:gd name="T9" fmla="*/ 165 h 201"/>
              <a:gd name="T10" fmla="*/ 59 w 182"/>
              <a:gd name="T11" fmla="*/ 190 h 201"/>
              <a:gd name="T12" fmla="*/ 0 w 182"/>
              <a:gd name="T13" fmla="*/ 190 h 201"/>
              <a:gd name="T14" fmla="*/ 70 w 182"/>
              <a:gd name="T15" fmla="*/ 55 h 201"/>
              <a:gd name="T16" fmla="*/ 83 w 182"/>
              <a:gd name="T17" fmla="*/ 10 h 201"/>
              <a:gd name="T18" fmla="*/ 91 w 182"/>
              <a:gd name="T19" fmla="*/ 0 h 201"/>
              <a:gd name="T20" fmla="*/ 100 w 182"/>
              <a:gd name="T21" fmla="*/ 10 h 201"/>
              <a:gd name="T22" fmla="*/ 114 w 182"/>
              <a:gd name="T23" fmla="*/ 57 h 201"/>
              <a:gd name="T24" fmla="*/ 182 w 182"/>
              <a:gd name="T25" fmla="*/ 189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82" h="201">
                <a:moveTo>
                  <a:pt x="182" y="189"/>
                </a:moveTo>
                <a:cubicBezTo>
                  <a:pt x="162" y="194"/>
                  <a:pt x="140" y="188"/>
                  <a:pt x="122" y="201"/>
                </a:cubicBezTo>
                <a:cubicBezTo>
                  <a:pt x="115" y="190"/>
                  <a:pt x="119" y="177"/>
                  <a:pt x="118" y="166"/>
                </a:cubicBezTo>
                <a:cubicBezTo>
                  <a:pt x="116" y="145"/>
                  <a:pt x="106" y="132"/>
                  <a:pt x="91" y="133"/>
                </a:cubicBezTo>
                <a:cubicBezTo>
                  <a:pt x="76" y="133"/>
                  <a:pt x="67" y="145"/>
                  <a:pt x="65" y="165"/>
                </a:cubicBezTo>
                <a:cubicBezTo>
                  <a:pt x="64" y="173"/>
                  <a:pt x="66" y="182"/>
                  <a:pt x="59" y="190"/>
                </a:cubicBezTo>
                <a:cubicBezTo>
                  <a:pt x="40" y="196"/>
                  <a:pt x="20" y="190"/>
                  <a:pt x="0" y="190"/>
                </a:cubicBezTo>
                <a:cubicBezTo>
                  <a:pt x="24" y="145"/>
                  <a:pt x="47" y="100"/>
                  <a:pt x="70" y="55"/>
                </a:cubicBezTo>
                <a:cubicBezTo>
                  <a:pt x="77" y="41"/>
                  <a:pt x="86" y="27"/>
                  <a:pt x="83" y="10"/>
                </a:cubicBezTo>
                <a:cubicBezTo>
                  <a:pt x="82" y="4"/>
                  <a:pt x="84" y="0"/>
                  <a:pt x="91" y="0"/>
                </a:cubicBezTo>
                <a:cubicBezTo>
                  <a:pt x="99" y="0"/>
                  <a:pt x="100" y="4"/>
                  <a:pt x="100" y="10"/>
                </a:cubicBezTo>
                <a:cubicBezTo>
                  <a:pt x="97" y="28"/>
                  <a:pt x="106" y="42"/>
                  <a:pt x="114" y="57"/>
                </a:cubicBezTo>
                <a:cubicBezTo>
                  <a:pt x="137" y="101"/>
                  <a:pt x="160" y="145"/>
                  <a:pt x="182" y="189"/>
                </a:cubicBezTo>
                <a:close/>
              </a:path>
            </a:pathLst>
          </a:custGeom>
          <a:solidFill>
            <a:srgbClr val="A44A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23" name="Freeform 56"/>
          <p:cNvSpPr>
            <a:spLocks/>
          </p:cNvSpPr>
          <p:nvPr/>
        </p:nvSpPr>
        <p:spPr bwMode="auto">
          <a:xfrm>
            <a:off x="6130925" y="2359025"/>
            <a:ext cx="303212" cy="366713"/>
          </a:xfrm>
          <a:custGeom>
            <a:avLst/>
            <a:gdLst>
              <a:gd name="T0" fmla="*/ 122 w 153"/>
              <a:gd name="T1" fmla="*/ 156 h 185"/>
              <a:gd name="T2" fmla="*/ 124 w 153"/>
              <a:gd name="T3" fmla="*/ 145 h 185"/>
              <a:gd name="T4" fmla="*/ 129 w 153"/>
              <a:gd name="T5" fmla="*/ 101 h 185"/>
              <a:gd name="T6" fmla="*/ 103 w 153"/>
              <a:gd name="T7" fmla="*/ 33 h 185"/>
              <a:gd name="T8" fmla="*/ 74 w 153"/>
              <a:gd name="T9" fmla="*/ 27 h 185"/>
              <a:gd name="T10" fmla="*/ 17 w 153"/>
              <a:gd name="T11" fmla="*/ 83 h 185"/>
              <a:gd name="T12" fmla="*/ 14 w 153"/>
              <a:gd name="T13" fmla="*/ 104 h 185"/>
              <a:gd name="T14" fmla="*/ 38 w 153"/>
              <a:gd name="T15" fmla="*/ 185 h 185"/>
              <a:gd name="T16" fmla="*/ 3 w 153"/>
              <a:gd name="T17" fmla="*/ 96 h 185"/>
              <a:gd name="T18" fmla="*/ 8 w 153"/>
              <a:gd name="T19" fmla="*/ 79 h 185"/>
              <a:gd name="T20" fmla="*/ 83 w 153"/>
              <a:gd name="T21" fmla="*/ 10 h 185"/>
              <a:gd name="T22" fmla="*/ 106 w 153"/>
              <a:gd name="T23" fmla="*/ 15 h 185"/>
              <a:gd name="T24" fmla="*/ 145 w 153"/>
              <a:gd name="T25" fmla="*/ 120 h 185"/>
              <a:gd name="T26" fmla="*/ 122 w 153"/>
              <a:gd name="T27" fmla="*/ 156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3" h="185">
                <a:moveTo>
                  <a:pt x="122" y="156"/>
                </a:moveTo>
                <a:cubicBezTo>
                  <a:pt x="123" y="152"/>
                  <a:pt x="122" y="147"/>
                  <a:pt x="124" y="145"/>
                </a:cubicBezTo>
                <a:cubicBezTo>
                  <a:pt x="143" y="132"/>
                  <a:pt x="135" y="117"/>
                  <a:pt x="129" y="101"/>
                </a:cubicBezTo>
                <a:cubicBezTo>
                  <a:pt x="120" y="79"/>
                  <a:pt x="112" y="55"/>
                  <a:pt x="103" y="33"/>
                </a:cubicBezTo>
                <a:cubicBezTo>
                  <a:pt x="95" y="15"/>
                  <a:pt x="86" y="12"/>
                  <a:pt x="74" y="27"/>
                </a:cubicBezTo>
                <a:cubicBezTo>
                  <a:pt x="57" y="49"/>
                  <a:pt x="35" y="63"/>
                  <a:pt x="17" y="83"/>
                </a:cubicBezTo>
                <a:cubicBezTo>
                  <a:pt x="10" y="90"/>
                  <a:pt x="11" y="95"/>
                  <a:pt x="14" y="104"/>
                </a:cubicBezTo>
                <a:cubicBezTo>
                  <a:pt x="24" y="130"/>
                  <a:pt x="38" y="155"/>
                  <a:pt x="38" y="185"/>
                </a:cubicBezTo>
                <a:cubicBezTo>
                  <a:pt x="23" y="157"/>
                  <a:pt x="15" y="126"/>
                  <a:pt x="3" y="96"/>
                </a:cubicBezTo>
                <a:cubicBezTo>
                  <a:pt x="0" y="89"/>
                  <a:pt x="3" y="84"/>
                  <a:pt x="8" y="79"/>
                </a:cubicBezTo>
                <a:cubicBezTo>
                  <a:pt x="33" y="56"/>
                  <a:pt x="58" y="33"/>
                  <a:pt x="83" y="10"/>
                </a:cubicBezTo>
                <a:cubicBezTo>
                  <a:pt x="93" y="0"/>
                  <a:pt x="101" y="2"/>
                  <a:pt x="106" y="15"/>
                </a:cubicBezTo>
                <a:cubicBezTo>
                  <a:pt x="119" y="50"/>
                  <a:pt x="132" y="85"/>
                  <a:pt x="145" y="120"/>
                </a:cubicBezTo>
                <a:cubicBezTo>
                  <a:pt x="153" y="141"/>
                  <a:pt x="133" y="146"/>
                  <a:pt x="122" y="156"/>
                </a:cubicBezTo>
                <a:close/>
              </a:path>
            </a:pathLst>
          </a:custGeom>
          <a:solidFill>
            <a:srgbClr val="90735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24" name="Freeform 57"/>
          <p:cNvSpPr>
            <a:spLocks/>
          </p:cNvSpPr>
          <p:nvPr/>
        </p:nvSpPr>
        <p:spPr bwMode="auto">
          <a:xfrm>
            <a:off x="5154613" y="4510088"/>
            <a:ext cx="95250" cy="117475"/>
          </a:xfrm>
          <a:custGeom>
            <a:avLst/>
            <a:gdLst>
              <a:gd name="T0" fmla="*/ 48 w 48"/>
              <a:gd name="T1" fmla="*/ 53 h 59"/>
              <a:gd name="T2" fmla="*/ 0 w 48"/>
              <a:gd name="T3" fmla="*/ 44 h 59"/>
              <a:gd name="T4" fmla="*/ 4 w 48"/>
              <a:gd name="T5" fmla="*/ 19 h 59"/>
              <a:gd name="T6" fmla="*/ 26 w 48"/>
              <a:gd name="T7" fmla="*/ 0 h 59"/>
              <a:gd name="T8" fmla="*/ 47 w 48"/>
              <a:gd name="T9" fmla="*/ 19 h 59"/>
              <a:gd name="T10" fmla="*/ 48 w 48"/>
              <a:gd name="T11" fmla="*/ 53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59">
                <a:moveTo>
                  <a:pt x="48" y="53"/>
                </a:moveTo>
                <a:cubicBezTo>
                  <a:pt x="32" y="52"/>
                  <a:pt x="14" y="59"/>
                  <a:pt x="0" y="44"/>
                </a:cubicBezTo>
                <a:cubicBezTo>
                  <a:pt x="10" y="38"/>
                  <a:pt x="4" y="28"/>
                  <a:pt x="4" y="19"/>
                </a:cubicBezTo>
                <a:cubicBezTo>
                  <a:pt x="6" y="5"/>
                  <a:pt x="12" y="0"/>
                  <a:pt x="26" y="0"/>
                </a:cubicBezTo>
                <a:cubicBezTo>
                  <a:pt x="40" y="1"/>
                  <a:pt x="48" y="4"/>
                  <a:pt x="47" y="19"/>
                </a:cubicBezTo>
                <a:cubicBezTo>
                  <a:pt x="47" y="31"/>
                  <a:pt x="48" y="42"/>
                  <a:pt x="48" y="53"/>
                </a:cubicBezTo>
                <a:close/>
              </a:path>
            </a:pathLst>
          </a:custGeom>
          <a:solidFill>
            <a:srgbClr val="A94F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25" name="Freeform 58"/>
          <p:cNvSpPr>
            <a:spLocks/>
          </p:cNvSpPr>
          <p:nvPr/>
        </p:nvSpPr>
        <p:spPr bwMode="auto">
          <a:xfrm>
            <a:off x="4689475" y="4510088"/>
            <a:ext cx="98425" cy="122238"/>
          </a:xfrm>
          <a:custGeom>
            <a:avLst/>
            <a:gdLst>
              <a:gd name="T0" fmla="*/ 49 w 49"/>
              <a:gd name="T1" fmla="*/ 45 h 61"/>
              <a:gd name="T2" fmla="*/ 12 w 49"/>
              <a:gd name="T3" fmla="*/ 51 h 61"/>
              <a:gd name="T4" fmla="*/ 0 w 49"/>
              <a:gd name="T5" fmla="*/ 53 h 61"/>
              <a:gd name="T6" fmla="*/ 1 w 49"/>
              <a:gd name="T7" fmla="*/ 19 h 61"/>
              <a:gd name="T8" fmla="*/ 23 w 49"/>
              <a:gd name="T9" fmla="*/ 1 h 61"/>
              <a:gd name="T10" fmla="*/ 44 w 49"/>
              <a:gd name="T11" fmla="*/ 20 h 61"/>
              <a:gd name="T12" fmla="*/ 49 w 49"/>
              <a:gd name="T13" fmla="*/ 45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9" h="61">
                <a:moveTo>
                  <a:pt x="49" y="45"/>
                </a:moveTo>
                <a:cubicBezTo>
                  <a:pt x="39" y="61"/>
                  <a:pt x="24" y="54"/>
                  <a:pt x="12" y="51"/>
                </a:cubicBezTo>
                <a:cubicBezTo>
                  <a:pt x="6" y="49"/>
                  <a:pt x="4" y="53"/>
                  <a:pt x="0" y="53"/>
                </a:cubicBezTo>
                <a:cubicBezTo>
                  <a:pt x="1" y="42"/>
                  <a:pt x="2" y="31"/>
                  <a:pt x="1" y="19"/>
                </a:cubicBezTo>
                <a:cubicBezTo>
                  <a:pt x="1" y="4"/>
                  <a:pt x="9" y="1"/>
                  <a:pt x="23" y="1"/>
                </a:cubicBezTo>
                <a:cubicBezTo>
                  <a:pt x="36" y="0"/>
                  <a:pt x="43" y="5"/>
                  <a:pt x="44" y="20"/>
                </a:cubicBezTo>
                <a:cubicBezTo>
                  <a:pt x="45" y="28"/>
                  <a:pt x="38" y="38"/>
                  <a:pt x="49" y="45"/>
                </a:cubicBezTo>
                <a:close/>
              </a:path>
            </a:pathLst>
          </a:custGeom>
          <a:solidFill>
            <a:srgbClr val="A94E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26" name="Freeform 59"/>
          <p:cNvSpPr>
            <a:spLocks/>
          </p:cNvSpPr>
          <p:nvPr/>
        </p:nvSpPr>
        <p:spPr bwMode="auto">
          <a:xfrm>
            <a:off x="6159500" y="2974975"/>
            <a:ext cx="746125" cy="279400"/>
          </a:xfrm>
          <a:custGeom>
            <a:avLst/>
            <a:gdLst>
              <a:gd name="T0" fmla="*/ 0 w 377"/>
              <a:gd name="T1" fmla="*/ 137 h 141"/>
              <a:gd name="T2" fmla="*/ 31 w 377"/>
              <a:gd name="T3" fmla="*/ 0 h 141"/>
              <a:gd name="T4" fmla="*/ 321 w 377"/>
              <a:gd name="T5" fmla="*/ 37 h 141"/>
              <a:gd name="T6" fmla="*/ 377 w 377"/>
              <a:gd name="T7" fmla="*/ 56 h 141"/>
              <a:gd name="T8" fmla="*/ 372 w 377"/>
              <a:gd name="T9" fmla="*/ 65 h 141"/>
              <a:gd name="T10" fmla="*/ 346 w 377"/>
              <a:gd name="T11" fmla="*/ 65 h 141"/>
              <a:gd name="T12" fmla="*/ 139 w 377"/>
              <a:gd name="T13" fmla="*/ 23 h 141"/>
              <a:gd name="T14" fmla="*/ 80 w 377"/>
              <a:gd name="T15" fmla="*/ 18 h 141"/>
              <a:gd name="T16" fmla="*/ 35 w 377"/>
              <a:gd name="T17" fmla="*/ 52 h 141"/>
              <a:gd name="T18" fmla="*/ 46 w 377"/>
              <a:gd name="T19" fmla="*/ 121 h 141"/>
              <a:gd name="T20" fmla="*/ 51 w 377"/>
              <a:gd name="T21" fmla="*/ 136 h 141"/>
              <a:gd name="T22" fmla="*/ 34 w 377"/>
              <a:gd name="T23" fmla="*/ 137 h 141"/>
              <a:gd name="T24" fmla="*/ 0 w 377"/>
              <a:gd name="T25" fmla="*/ 137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77" h="141">
                <a:moveTo>
                  <a:pt x="0" y="137"/>
                </a:moveTo>
                <a:cubicBezTo>
                  <a:pt x="10" y="91"/>
                  <a:pt x="15" y="44"/>
                  <a:pt x="31" y="0"/>
                </a:cubicBezTo>
                <a:cubicBezTo>
                  <a:pt x="129" y="2"/>
                  <a:pt x="226" y="10"/>
                  <a:pt x="321" y="37"/>
                </a:cubicBezTo>
                <a:cubicBezTo>
                  <a:pt x="340" y="42"/>
                  <a:pt x="360" y="47"/>
                  <a:pt x="377" y="56"/>
                </a:cubicBezTo>
                <a:cubicBezTo>
                  <a:pt x="373" y="58"/>
                  <a:pt x="372" y="61"/>
                  <a:pt x="372" y="65"/>
                </a:cubicBezTo>
                <a:cubicBezTo>
                  <a:pt x="363" y="72"/>
                  <a:pt x="354" y="68"/>
                  <a:pt x="346" y="65"/>
                </a:cubicBezTo>
                <a:cubicBezTo>
                  <a:pt x="280" y="37"/>
                  <a:pt x="210" y="30"/>
                  <a:pt x="139" y="23"/>
                </a:cubicBezTo>
                <a:cubicBezTo>
                  <a:pt x="120" y="21"/>
                  <a:pt x="100" y="17"/>
                  <a:pt x="80" y="18"/>
                </a:cubicBezTo>
                <a:cubicBezTo>
                  <a:pt x="53" y="20"/>
                  <a:pt x="44" y="27"/>
                  <a:pt x="35" y="52"/>
                </a:cubicBezTo>
                <a:cubicBezTo>
                  <a:pt x="27" y="77"/>
                  <a:pt x="26" y="100"/>
                  <a:pt x="46" y="121"/>
                </a:cubicBezTo>
                <a:cubicBezTo>
                  <a:pt x="50" y="125"/>
                  <a:pt x="56" y="131"/>
                  <a:pt x="51" y="136"/>
                </a:cubicBezTo>
                <a:cubicBezTo>
                  <a:pt x="47" y="141"/>
                  <a:pt x="40" y="138"/>
                  <a:pt x="34" y="137"/>
                </a:cubicBezTo>
                <a:cubicBezTo>
                  <a:pt x="23" y="137"/>
                  <a:pt x="11" y="137"/>
                  <a:pt x="0" y="137"/>
                </a:cubicBezTo>
                <a:close/>
              </a:path>
            </a:pathLst>
          </a:custGeom>
          <a:solidFill>
            <a:srgbClr val="2E70B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27" name="Freeform 60"/>
          <p:cNvSpPr>
            <a:spLocks/>
          </p:cNvSpPr>
          <p:nvPr/>
        </p:nvSpPr>
        <p:spPr bwMode="auto">
          <a:xfrm>
            <a:off x="6989763" y="3127375"/>
            <a:ext cx="47625" cy="39688"/>
          </a:xfrm>
          <a:custGeom>
            <a:avLst/>
            <a:gdLst>
              <a:gd name="T0" fmla="*/ 13 w 24"/>
              <a:gd name="T1" fmla="*/ 20 h 20"/>
              <a:gd name="T2" fmla="*/ 5 w 24"/>
              <a:gd name="T3" fmla="*/ 0 h 20"/>
              <a:gd name="T4" fmla="*/ 13 w 24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" h="20">
                <a:moveTo>
                  <a:pt x="13" y="20"/>
                </a:moveTo>
                <a:cubicBezTo>
                  <a:pt x="5" y="16"/>
                  <a:pt x="0" y="10"/>
                  <a:pt x="5" y="0"/>
                </a:cubicBezTo>
                <a:cubicBezTo>
                  <a:pt x="18" y="2"/>
                  <a:pt x="24" y="8"/>
                  <a:pt x="13" y="20"/>
                </a:cubicBezTo>
                <a:close/>
              </a:path>
            </a:pathLst>
          </a:custGeom>
          <a:solidFill>
            <a:srgbClr val="2E70B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28" name="Freeform 61"/>
          <p:cNvSpPr>
            <a:spLocks/>
          </p:cNvSpPr>
          <p:nvPr/>
        </p:nvSpPr>
        <p:spPr bwMode="auto">
          <a:xfrm>
            <a:off x="6959600" y="3221038"/>
            <a:ext cx="31750" cy="41275"/>
          </a:xfrm>
          <a:custGeom>
            <a:avLst/>
            <a:gdLst>
              <a:gd name="T0" fmla="*/ 10 w 16"/>
              <a:gd name="T1" fmla="*/ 21 h 21"/>
              <a:gd name="T2" fmla="*/ 2 w 16"/>
              <a:gd name="T3" fmla="*/ 15 h 21"/>
              <a:gd name="T4" fmla="*/ 16 w 16"/>
              <a:gd name="T5" fmla="*/ 5 h 21"/>
              <a:gd name="T6" fmla="*/ 10 w 16"/>
              <a:gd name="T7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" h="21">
                <a:moveTo>
                  <a:pt x="10" y="21"/>
                </a:moveTo>
                <a:cubicBezTo>
                  <a:pt x="6" y="20"/>
                  <a:pt x="0" y="20"/>
                  <a:pt x="2" y="15"/>
                </a:cubicBezTo>
                <a:cubicBezTo>
                  <a:pt x="4" y="10"/>
                  <a:pt x="5" y="0"/>
                  <a:pt x="16" y="5"/>
                </a:cubicBezTo>
                <a:cubicBezTo>
                  <a:pt x="14" y="10"/>
                  <a:pt x="12" y="16"/>
                  <a:pt x="10" y="21"/>
                </a:cubicBezTo>
                <a:close/>
              </a:path>
            </a:pathLst>
          </a:custGeom>
          <a:solidFill>
            <a:srgbClr val="2E70B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29" name="Freeform 62"/>
          <p:cNvSpPr>
            <a:spLocks/>
          </p:cNvSpPr>
          <p:nvPr/>
        </p:nvSpPr>
        <p:spPr bwMode="auto">
          <a:xfrm>
            <a:off x="6945313" y="3267075"/>
            <a:ext cx="31750" cy="42863"/>
          </a:xfrm>
          <a:custGeom>
            <a:avLst/>
            <a:gdLst>
              <a:gd name="T0" fmla="*/ 16 w 16"/>
              <a:gd name="T1" fmla="*/ 17 h 22"/>
              <a:gd name="T2" fmla="*/ 1 w 16"/>
              <a:gd name="T3" fmla="*/ 11 h 22"/>
              <a:gd name="T4" fmla="*/ 14 w 16"/>
              <a:gd name="T5" fmla="*/ 6 h 22"/>
              <a:gd name="T6" fmla="*/ 16 w 16"/>
              <a:gd name="T7" fmla="*/ 17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" h="22">
                <a:moveTo>
                  <a:pt x="16" y="17"/>
                </a:moveTo>
                <a:cubicBezTo>
                  <a:pt x="8" y="22"/>
                  <a:pt x="2" y="19"/>
                  <a:pt x="1" y="11"/>
                </a:cubicBezTo>
                <a:cubicBezTo>
                  <a:pt x="0" y="0"/>
                  <a:pt x="14" y="19"/>
                  <a:pt x="14" y="6"/>
                </a:cubicBezTo>
                <a:cubicBezTo>
                  <a:pt x="15" y="10"/>
                  <a:pt x="16" y="13"/>
                  <a:pt x="16" y="17"/>
                </a:cubicBezTo>
                <a:close/>
              </a:path>
            </a:pathLst>
          </a:custGeom>
          <a:solidFill>
            <a:srgbClr val="2E70B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30" name="Freeform 63"/>
          <p:cNvSpPr>
            <a:spLocks/>
          </p:cNvSpPr>
          <p:nvPr/>
        </p:nvSpPr>
        <p:spPr bwMode="auto">
          <a:xfrm>
            <a:off x="6200775" y="2989263"/>
            <a:ext cx="758825" cy="382588"/>
          </a:xfrm>
          <a:custGeom>
            <a:avLst/>
            <a:gdLst>
              <a:gd name="T0" fmla="*/ 13 w 383"/>
              <a:gd name="T1" fmla="*/ 130 h 193"/>
              <a:gd name="T2" fmla="*/ 29 w 383"/>
              <a:gd name="T3" fmla="*/ 126 h 193"/>
              <a:gd name="T4" fmla="*/ 3 w 383"/>
              <a:gd name="T5" fmla="*/ 76 h 193"/>
              <a:gd name="T6" fmla="*/ 84 w 383"/>
              <a:gd name="T7" fmla="*/ 6 h 193"/>
              <a:gd name="T8" fmla="*/ 233 w 383"/>
              <a:gd name="T9" fmla="*/ 26 h 193"/>
              <a:gd name="T10" fmla="*/ 319 w 383"/>
              <a:gd name="T11" fmla="*/ 49 h 193"/>
              <a:gd name="T12" fmla="*/ 351 w 383"/>
              <a:gd name="T13" fmla="*/ 58 h 193"/>
              <a:gd name="T14" fmla="*/ 368 w 383"/>
              <a:gd name="T15" fmla="*/ 77 h 193"/>
              <a:gd name="T16" fmla="*/ 379 w 383"/>
              <a:gd name="T17" fmla="*/ 97 h 193"/>
              <a:gd name="T18" fmla="*/ 334 w 383"/>
              <a:gd name="T19" fmla="*/ 184 h 193"/>
              <a:gd name="T20" fmla="*/ 327 w 383"/>
              <a:gd name="T21" fmla="*/ 193 h 193"/>
              <a:gd name="T22" fmla="*/ 27 w 383"/>
              <a:gd name="T23" fmla="*/ 133 h 193"/>
              <a:gd name="T24" fmla="*/ 13 w 383"/>
              <a:gd name="T25" fmla="*/ 130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83" h="193">
                <a:moveTo>
                  <a:pt x="13" y="130"/>
                </a:moveTo>
                <a:cubicBezTo>
                  <a:pt x="18" y="129"/>
                  <a:pt x="24" y="132"/>
                  <a:pt x="29" y="126"/>
                </a:cubicBezTo>
                <a:cubicBezTo>
                  <a:pt x="17" y="112"/>
                  <a:pt x="0" y="99"/>
                  <a:pt x="3" y="76"/>
                </a:cubicBezTo>
                <a:cubicBezTo>
                  <a:pt x="10" y="13"/>
                  <a:pt x="21" y="0"/>
                  <a:pt x="84" y="6"/>
                </a:cubicBezTo>
                <a:cubicBezTo>
                  <a:pt x="134" y="11"/>
                  <a:pt x="184" y="14"/>
                  <a:pt x="233" y="26"/>
                </a:cubicBezTo>
                <a:cubicBezTo>
                  <a:pt x="262" y="32"/>
                  <a:pt x="292" y="36"/>
                  <a:pt x="319" y="49"/>
                </a:cubicBezTo>
                <a:cubicBezTo>
                  <a:pt x="329" y="54"/>
                  <a:pt x="339" y="59"/>
                  <a:pt x="351" y="58"/>
                </a:cubicBezTo>
                <a:cubicBezTo>
                  <a:pt x="357" y="64"/>
                  <a:pt x="362" y="71"/>
                  <a:pt x="368" y="77"/>
                </a:cubicBezTo>
                <a:cubicBezTo>
                  <a:pt x="374" y="83"/>
                  <a:pt x="378" y="89"/>
                  <a:pt x="379" y="97"/>
                </a:cubicBezTo>
                <a:cubicBezTo>
                  <a:pt x="383" y="124"/>
                  <a:pt x="359" y="172"/>
                  <a:pt x="334" y="184"/>
                </a:cubicBezTo>
                <a:cubicBezTo>
                  <a:pt x="331" y="186"/>
                  <a:pt x="328" y="188"/>
                  <a:pt x="327" y="193"/>
                </a:cubicBezTo>
                <a:cubicBezTo>
                  <a:pt x="231" y="154"/>
                  <a:pt x="130" y="137"/>
                  <a:pt x="27" y="133"/>
                </a:cubicBezTo>
                <a:cubicBezTo>
                  <a:pt x="22" y="132"/>
                  <a:pt x="18" y="131"/>
                  <a:pt x="13" y="130"/>
                </a:cubicBezTo>
                <a:close/>
              </a:path>
            </a:pathLst>
          </a:custGeom>
          <a:solidFill>
            <a:srgbClr val="2862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31" name="Freeform 64"/>
          <p:cNvSpPr>
            <a:spLocks/>
          </p:cNvSpPr>
          <p:nvPr/>
        </p:nvSpPr>
        <p:spPr bwMode="auto">
          <a:xfrm>
            <a:off x="7545388" y="3614738"/>
            <a:ext cx="579437" cy="339725"/>
          </a:xfrm>
          <a:custGeom>
            <a:avLst/>
            <a:gdLst>
              <a:gd name="T0" fmla="*/ 44 w 293"/>
              <a:gd name="T1" fmla="*/ 130 h 171"/>
              <a:gd name="T2" fmla="*/ 46 w 293"/>
              <a:gd name="T3" fmla="*/ 123 h 171"/>
              <a:gd name="T4" fmla="*/ 1 w 293"/>
              <a:gd name="T5" fmla="*/ 54 h 171"/>
              <a:gd name="T6" fmla="*/ 53 w 293"/>
              <a:gd name="T7" fmla="*/ 2 h 171"/>
              <a:gd name="T8" fmla="*/ 221 w 293"/>
              <a:gd name="T9" fmla="*/ 33 h 171"/>
              <a:gd name="T10" fmla="*/ 277 w 293"/>
              <a:gd name="T11" fmla="*/ 81 h 171"/>
              <a:gd name="T12" fmla="*/ 225 w 293"/>
              <a:gd name="T13" fmla="*/ 166 h 171"/>
              <a:gd name="T14" fmla="*/ 213 w 293"/>
              <a:gd name="T15" fmla="*/ 171 h 171"/>
              <a:gd name="T16" fmla="*/ 44 w 293"/>
              <a:gd name="T17" fmla="*/ 13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3" h="171">
                <a:moveTo>
                  <a:pt x="44" y="130"/>
                </a:moveTo>
                <a:cubicBezTo>
                  <a:pt x="50" y="129"/>
                  <a:pt x="54" y="126"/>
                  <a:pt x="46" y="123"/>
                </a:cubicBezTo>
                <a:cubicBezTo>
                  <a:pt x="16" y="109"/>
                  <a:pt x="2" y="85"/>
                  <a:pt x="1" y="54"/>
                </a:cubicBezTo>
                <a:cubicBezTo>
                  <a:pt x="0" y="27"/>
                  <a:pt x="26" y="2"/>
                  <a:pt x="53" y="2"/>
                </a:cubicBezTo>
                <a:cubicBezTo>
                  <a:pt x="111" y="0"/>
                  <a:pt x="165" y="19"/>
                  <a:pt x="221" y="33"/>
                </a:cubicBezTo>
                <a:cubicBezTo>
                  <a:pt x="248" y="39"/>
                  <a:pt x="266" y="55"/>
                  <a:pt x="277" y="81"/>
                </a:cubicBezTo>
                <a:cubicBezTo>
                  <a:pt x="293" y="121"/>
                  <a:pt x="268" y="162"/>
                  <a:pt x="225" y="166"/>
                </a:cubicBezTo>
                <a:cubicBezTo>
                  <a:pt x="220" y="166"/>
                  <a:pt x="215" y="166"/>
                  <a:pt x="213" y="171"/>
                </a:cubicBezTo>
                <a:cubicBezTo>
                  <a:pt x="157" y="154"/>
                  <a:pt x="101" y="142"/>
                  <a:pt x="44" y="130"/>
                </a:cubicBezTo>
                <a:close/>
              </a:path>
            </a:pathLst>
          </a:custGeom>
          <a:solidFill>
            <a:srgbClr val="2863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32" name="Freeform 65"/>
          <p:cNvSpPr>
            <a:spLocks/>
          </p:cNvSpPr>
          <p:nvPr/>
        </p:nvSpPr>
        <p:spPr bwMode="auto">
          <a:xfrm>
            <a:off x="6570663" y="3581400"/>
            <a:ext cx="319087" cy="177800"/>
          </a:xfrm>
          <a:custGeom>
            <a:avLst/>
            <a:gdLst>
              <a:gd name="T0" fmla="*/ 0 w 161"/>
              <a:gd name="T1" fmla="*/ 86 h 90"/>
              <a:gd name="T2" fmla="*/ 35 w 161"/>
              <a:gd name="T3" fmla="*/ 3 h 90"/>
              <a:gd name="T4" fmla="*/ 151 w 161"/>
              <a:gd name="T5" fmla="*/ 30 h 90"/>
              <a:gd name="T6" fmla="*/ 152 w 161"/>
              <a:gd name="T7" fmla="*/ 45 h 90"/>
              <a:gd name="T8" fmla="*/ 101 w 161"/>
              <a:gd name="T9" fmla="*/ 68 h 90"/>
              <a:gd name="T10" fmla="*/ 5 w 161"/>
              <a:gd name="T11" fmla="*/ 89 h 90"/>
              <a:gd name="T12" fmla="*/ 0 w 161"/>
              <a:gd name="T13" fmla="*/ 86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1" h="90">
                <a:moveTo>
                  <a:pt x="0" y="86"/>
                </a:moveTo>
                <a:cubicBezTo>
                  <a:pt x="9" y="57"/>
                  <a:pt x="22" y="30"/>
                  <a:pt x="35" y="3"/>
                </a:cubicBezTo>
                <a:cubicBezTo>
                  <a:pt x="76" y="0"/>
                  <a:pt x="114" y="15"/>
                  <a:pt x="151" y="30"/>
                </a:cubicBezTo>
                <a:cubicBezTo>
                  <a:pt x="161" y="34"/>
                  <a:pt x="158" y="38"/>
                  <a:pt x="152" y="45"/>
                </a:cubicBezTo>
                <a:cubicBezTo>
                  <a:pt x="139" y="61"/>
                  <a:pt x="120" y="63"/>
                  <a:pt x="101" y="68"/>
                </a:cubicBezTo>
                <a:cubicBezTo>
                  <a:pt x="69" y="76"/>
                  <a:pt x="36" y="77"/>
                  <a:pt x="5" y="89"/>
                </a:cubicBezTo>
                <a:cubicBezTo>
                  <a:pt x="4" y="90"/>
                  <a:pt x="1" y="87"/>
                  <a:pt x="0" y="86"/>
                </a:cubicBezTo>
                <a:close/>
              </a:path>
            </a:pathLst>
          </a:custGeom>
          <a:solidFill>
            <a:srgbClr val="BF19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33" name="Freeform 66"/>
          <p:cNvSpPr>
            <a:spLocks/>
          </p:cNvSpPr>
          <p:nvPr/>
        </p:nvSpPr>
        <p:spPr bwMode="auto">
          <a:xfrm>
            <a:off x="7165975" y="3897313"/>
            <a:ext cx="288925" cy="155575"/>
          </a:xfrm>
          <a:custGeom>
            <a:avLst/>
            <a:gdLst>
              <a:gd name="T0" fmla="*/ 0 w 146"/>
              <a:gd name="T1" fmla="*/ 79 h 79"/>
              <a:gd name="T2" fmla="*/ 29 w 146"/>
              <a:gd name="T3" fmla="*/ 4 h 79"/>
              <a:gd name="T4" fmla="*/ 124 w 146"/>
              <a:gd name="T5" fmla="*/ 26 h 79"/>
              <a:gd name="T6" fmla="*/ 146 w 146"/>
              <a:gd name="T7" fmla="*/ 38 h 79"/>
              <a:gd name="T8" fmla="*/ 107 w 146"/>
              <a:gd name="T9" fmla="*/ 55 h 79"/>
              <a:gd name="T10" fmla="*/ 24 w 146"/>
              <a:gd name="T11" fmla="*/ 72 h 79"/>
              <a:gd name="T12" fmla="*/ 0 w 146"/>
              <a:gd name="T13" fmla="*/ 79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6" h="79">
                <a:moveTo>
                  <a:pt x="0" y="79"/>
                </a:moveTo>
                <a:cubicBezTo>
                  <a:pt x="10" y="54"/>
                  <a:pt x="20" y="29"/>
                  <a:pt x="29" y="4"/>
                </a:cubicBezTo>
                <a:cubicBezTo>
                  <a:pt x="64" y="0"/>
                  <a:pt x="94" y="14"/>
                  <a:pt x="124" y="26"/>
                </a:cubicBezTo>
                <a:cubicBezTo>
                  <a:pt x="131" y="29"/>
                  <a:pt x="138" y="34"/>
                  <a:pt x="146" y="38"/>
                </a:cubicBezTo>
                <a:cubicBezTo>
                  <a:pt x="135" y="49"/>
                  <a:pt x="121" y="52"/>
                  <a:pt x="107" y="55"/>
                </a:cubicBezTo>
                <a:cubicBezTo>
                  <a:pt x="80" y="61"/>
                  <a:pt x="52" y="66"/>
                  <a:pt x="24" y="72"/>
                </a:cubicBezTo>
                <a:cubicBezTo>
                  <a:pt x="16" y="73"/>
                  <a:pt x="8" y="77"/>
                  <a:pt x="0" y="79"/>
                </a:cubicBezTo>
                <a:close/>
              </a:path>
            </a:pathLst>
          </a:custGeom>
          <a:solidFill>
            <a:srgbClr val="BF19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34" name="Freeform 67"/>
          <p:cNvSpPr>
            <a:spLocks/>
          </p:cNvSpPr>
          <p:nvPr/>
        </p:nvSpPr>
        <p:spPr bwMode="auto">
          <a:xfrm>
            <a:off x="7396163" y="5089525"/>
            <a:ext cx="373062" cy="322263"/>
          </a:xfrm>
          <a:custGeom>
            <a:avLst/>
            <a:gdLst>
              <a:gd name="T0" fmla="*/ 0 w 188"/>
              <a:gd name="T1" fmla="*/ 77 h 163"/>
              <a:gd name="T2" fmla="*/ 39 w 188"/>
              <a:gd name="T3" fmla="*/ 24 h 163"/>
              <a:gd name="T4" fmla="*/ 162 w 188"/>
              <a:gd name="T5" fmla="*/ 2 h 163"/>
              <a:gd name="T6" fmla="*/ 181 w 188"/>
              <a:gd name="T7" fmla="*/ 23 h 163"/>
              <a:gd name="T8" fmla="*/ 181 w 188"/>
              <a:gd name="T9" fmla="*/ 81 h 163"/>
              <a:gd name="T10" fmla="*/ 161 w 188"/>
              <a:gd name="T11" fmla="*/ 144 h 163"/>
              <a:gd name="T12" fmla="*/ 133 w 188"/>
              <a:gd name="T13" fmla="*/ 157 h 163"/>
              <a:gd name="T14" fmla="*/ 60 w 188"/>
              <a:gd name="T15" fmla="*/ 137 h 163"/>
              <a:gd name="T16" fmla="*/ 55 w 188"/>
              <a:gd name="T17" fmla="*/ 135 h 163"/>
              <a:gd name="T18" fmla="*/ 0 w 188"/>
              <a:gd name="T19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8" h="163">
                <a:moveTo>
                  <a:pt x="0" y="77"/>
                </a:moveTo>
                <a:cubicBezTo>
                  <a:pt x="0" y="35"/>
                  <a:pt x="0" y="34"/>
                  <a:pt x="39" y="24"/>
                </a:cubicBezTo>
                <a:cubicBezTo>
                  <a:pt x="80" y="14"/>
                  <a:pt x="121" y="7"/>
                  <a:pt x="162" y="2"/>
                </a:cubicBezTo>
                <a:cubicBezTo>
                  <a:pt x="178" y="0"/>
                  <a:pt x="188" y="1"/>
                  <a:pt x="181" y="23"/>
                </a:cubicBezTo>
                <a:cubicBezTo>
                  <a:pt x="175" y="41"/>
                  <a:pt x="184" y="61"/>
                  <a:pt x="181" y="81"/>
                </a:cubicBezTo>
                <a:cubicBezTo>
                  <a:pt x="177" y="103"/>
                  <a:pt x="170" y="123"/>
                  <a:pt x="161" y="144"/>
                </a:cubicBezTo>
                <a:cubicBezTo>
                  <a:pt x="155" y="158"/>
                  <a:pt x="147" y="163"/>
                  <a:pt x="133" y="157"/>
                </a:cubicBezTo>
                <a:cubicBezTo>
                  <a:pt x="110" y="147"/>
                  <a:pt x="84" y="144"/>
                  <a:pt x="60" y="137"/>
                </a:cubicBezTo>
                <a:cubicBezTo>
                  <a:pt x="58" y="137"/>
                  <a:pt x="56" y="137"/>
                  <a:pt x="55" y="135"/>
                </a:cubicBezTo>
                <a:cubicBezTo>
                  <a:pt x="41" y="112"/>
                  <a:pt x="19" y="96"/>
                  <a:pt x="0" y="77"/>
                </a:cubicBezTo>
                <a:close/>
              </a:path>
            </a:pathLst>
          </a:custGeom>
          <a:solidFill>
            <a:srgbClr val="A772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35" name="Freeform 68"/>
          <p:cNvSpPr>
            <a:spLocks/>
          </p:cNvSpPr>
          <p:nvPr/>
        </p:nvSpPr>
        <p:spPr bwMode="auto">
          <a:xfrm>
            <a:off x="7466013" y="5403850"/>
            <a:ext cx="390525" cy="401638"/>
          </a:xfrm>
          <a:custGeom>
            <a:avLst/>
            <a:gdLst>
              <a:gd name="T0" fmla="*/ 41 w 197"/>
              <a:gd name="T1" fmla="*/ 7 h 202"/>
              <a:gd name="T2" fmla="*/ 73 w 197"/>
              <a:gd name="T3" fmla="*/ 13 h 202"/>
              <a:gd name="T4" fmla="*/ 192 w 197"/>
              <a:gd name="T5" fmla="*/ 176 h 202"/>
              <a:gd name="T6" fmla="*/ 173 w 197"/>
              <a:gd name="T7" fmla="*/ 198 h 202"/>
              <a:gd name="T8" fmla="*/ 25 w 197"/>
              <a:gd name="T9" fmla="*/ 186 h 202"/>
              <a:gd name="T10" fmla="*/ 1 w 197"/>
              <a:gd name="T11" fmla="*/ 174 h 202"/>
              <a:gd name="T12" fmla="*/ 5 w 197"/>
              <a:gd name="T13" fmla="*/ 166 h 202"/>
              <a:gd name="T14" fmla="*/ 42 w 197"/>
              <a:gd name="T15" fmla="*/ 18 h 202"/>
              <a:gd name="T16" fmla="*/ 41 w 197"/>
              <a:gd name="T17" fmla="*/ 7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7" h="202">
                <a:moveTo>
                  <a:pt x="41" y="7"/>
                </a:moveTo>
                <a:cubicBezTo>
                  <a:pt x="53" y="0"/>
                  <a:pt x="63" y="7"/>
                  <a:pt x="73" y="13"/>
                </a:cubicBezTo>
                <a:cubicBezTo>
                  <a:pt x="135" y="51"/>
                  <a:pt x="170" y="109"/>
                  <a:pt x="192" y="176"/>
                </a:cubicBezTo>
                <a:cubicBezTo>
                  <a:pt x="197" y="193"/>
                  <a:pt x="189" y="202"/>
                  <a:pt x="173" y="198"/>
                </a:cubicBezTo>
                <a:cubicBezTo>
                  <a:pt x="124" y="187"/>
                  <a:pt x="75" y="185"/>
                  <a:pt x="25" y="186"/>
                </a:cubicBezTo>
                <a:cubicBezTo>
                  <a:pt x="16" y="186"/>
                  <a:pt x="6" y="184"/>
                  <a:pt x="1" y="174"/>
                </a:cubicBezTo>
                <a:cubicBezTo>
                  <a:pt x="0" y="171"/>
                  <a:pt x="2" y="168"/>
                  <a:pt x="5" y="166"/>
                </a:cubicBezTo>
                <a:cubicBezTo>
                  <a:pt x="50" y="125"/>
                  <a:pt x="63" y="75"/>
                  <a:pt x="42" y="18"/>
                </a:cubicBezTo>
                <a:cubicBezTo>
                  <a:pt x="41" y="14"/>
                  <a:pt x="39" y="11"/>
                  <a:pt x="41" y="7"/>
                </a:cubicBezTo>
                <a:close/>
              </a:path>
            </a:pathLst>
          </a:custGeom>
          <a:solidFill>
            <a:srgbClr val="A772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36" name="Freeform 69"/>
          <p:cNvSpPr>
            <a:spLocks/>
          </p:cNvSpPr>
          <p:nvPr/>
        </p:nvSpPr>
        <p:spPr bwMode="auto">
          <a:xfrm>
            <a:off x="7016750" y="5172075"/>
            <a:ext cx="573087" cy="614363"/>
          </a:xfrm>
          <a:custGeom>
            <a:avLst/>
            <a:gdLst>
              <a:gd name="T0" fmla="*/ 267 w 289"/>
              <a:gd name="T1" fmla="*/ 124 h 310"/>
              <a:gd name="T2" fmla="*/ 281 w 289"/>
              <a:gd name="T3" fmla="*/ 206 h 310"/>
              <a:gd name="T4" fmla="*/ 227 w 289"/>
              <a:gd name="T5" fmla="*/ 291 h 310"/>
              <a:gd name="T6" fmla="*/ 167 w 289"/>
              <a:gd name="T7" fmla="*/ 303 h 310"/>
              <a:gd name="T8" fmla="*/ 127 w 289"/>
              <a:gd name="T9" fmla="*/ 295 h 310"/>
              <a:gd name="T10" fmla="*/ 71 w 289"/>
              <a:gd name="T11" fmla="*/ 260 h 310"/>
              <a:gd name="T12" fmla="*/ 8 w 289"/>
              <a:gd name="T13" fmla="*/ 158 h 310"/>
              <a:gd name="T14" fmla="*/ 23 w 289"/>
              <a:gd name="T15" fmla="*/ 132 h 310"/>
              <a:gd name="T16" fmla="*/ 43 w 289"/>
              <a:gd name="T17" fmla="*/ 107 h 310"/>
              <a:gd name="T18" fmla="*/ 62 w 289"/>
              <a:gd name="T19" fmla="*/ 83 h 310"/>
              <a:gd name="T20" fmla="*/ 73 w 289"/>
              <a:gd name="T21" fmla="*/ 40 h 310"/>
              <a:gd name="T22" fmla="*/ 71 w 289"/>
              <a:gd name="T23" fmla="*/ 33 h 310"/>
              <a:gd name="T24" fmla="*/ 71 w 289"/>
              <a:gd name="T25" fmla="*/ 8 h 310"/>
              <a:gd name="T26" fmla="*/ 94 w 289"/>
              <a:gd name="T27" fmla="*/ 12 h 310"/>
              <a:gd name="T28" fmla="*/ 127 w 289"/>
              <a:gd name="T29" fmla="*/ 18 h 310"/>
              <a:gd name="T30" fmla="*/ 159 w 289"/>
              <a:gd name="T31" fmla="*/ 27 h 310"/>
              <a:gd name="T32" fmla="*/ 191 w 289"/>
              <a:gd name="T33" fmla="*/ 35 h 310"/>
              <a:gd name="T34" fmla="*/ 251 w 289"/>
              <a:gd name="T35" fmla="*/ 95 h 310"/>
              <a:gd name="T36" fmla="*/ 267 w 289"/>
              <a:gd name="T37" fmla="*/ 124 h 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89" h="310">
                <a:moveTo>
                  <a:pt x="267" y="124"/>
                </a:moveTo>
                <a:cubicBezTo>
                  <a:pt x="284" y="149"/>
                  <a:pt x="289" y="176"/>
                  <a:pt x="281" y="206"/>
                </a:cubicBezTo>
                <a:cubicBezTo>
                  <a:pt x="271" y="240"/>
                  <a:pt x="262" y="273"/>
                  <a:pt x="227" y="291"/>
                </a:cubicBezTo>
                <a:cubicBezTo>
                  <a:pt x="207" y="294"/>
                  <a:pt x="188" y="305"/>
                  <a:pt x="167" y="303"/>
                </a:cubicBezTo>
                <a:cubicBezTo>
                  <a:pt x="152" y="310"/>
                  <a:pt x="139" y="305"/>
                  <a:pt x="127" y="295"/>
                </a:cubicBezTo>
                <a:cubicBezTo>
                  <a:pt x="105" y="289"/>
                  <a:pt x="90" y="270"/>
                  <a:pt x="71" y="260"/>
                </a:cubicBezTo>
                <a:cubicBezTo>
                  <a:pt x="34" y="249"/>
                  <a:pt x="0" y="194"/>
                  <a:pt x="8" y="158"/>
                </a:cubicBezTo>
                <a:cubicBezTo>
                  <a:pt x="10" y="148"/>
                  <a:pt x="12" y="136"/>
                  <a:pt x="23" y="132"/>
                </a:cubicBezTo>
                <a:cubicBezTo>
                  <a:pt x="30" y="123"/>
                  <a:pt x="37" y="115"/>
                  <a:pt x="43" y="107"/>
                </a:cubicBezTo>
                <a:cubicBezTo>
                  <a:pt x="46" y="96"/>
                  <a:pt x="55" y="90"/>
                  <a:pt x="62" y="83"/>
                </a:cubicBezTo>
                <a:cubicBezTo>
                  <a:pt x="75" y="71"/>
                  <a:pt x="80" y="57"/>
                  <a:pt x="73" y="40"/>
                </a:cubicBezTo>
                <a:cubicBezTo>
                  <a:pt x="72" y="38"/>
                  <a:pt x="72" y="35"/>
                  <a:pt x="71" y="33"/>
                </a:cubicBezTo>
                <a:cubicBezTo>
                  <a:pt x="70" y="25"/>
                  <a:pt x="64" y="15"/>
                  <a:pt x="71" y="8"/>
                </a:cubicBezTo>
                <a:cubicBezTo>
                  <a:pt x="79" y="0"/>
                  <a:pt x="87" y="9"/>
                  <a:pt x="94" y="12"/>
                </a:cubicBezTo>
                <a:cubicBezTo>
                  <a:pt x="105" y="16"/>
                  <a:pt x="116" y="18"/>
                  <a:pt x="127" y="18"/>
                </a:cubicBezTo>
                <a:cubicBezTo>
                  <a:pt x="138" y="19"/>
                  <a:pt x="150" y="20"/>
                  <a:pt x="159" y="27"/>
                </a:cubicBezTo>
                <a:cubicBezTo>
                  <a:pt x="170" y="30"/>
                  <a:pt x="180" y="33"/>
                  <a:pt x="191" y="35"/>
                </a:cubicBezTo>
                <a:cubicBezTo>
                  <a:pt x="219" y="48"/>
                  <a:pt x="236" y="70"/>
                  <a:pt x="251" y="95"/>
                </a:cubicBezTo>
                <a:cubicBezTo>
                  <a:pt x="257" y="105"/>
                  <a:pt x="262" y="114"/>
                  <a:pt x="267" y="124"/>
                </a:cubicBezTo>
                <a:close/>
              </a:path>
            </a:pathLst>
          </a:custGeom>
          <a:solidFill>
            <a:srgbClr val="8D4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37" name="Freeform 70"/>
          <p:cNvSpPr>
            <a:spLocks/>
          </p:cNvSpPr>
          <p:nvPr/>
        </p:nvSpPr>
        <p:spPr bwMode="auto">
          <a:xfrm>
            <a:off x="6751638" y="5362575"/>
            <a:ext cx="406400" cy="349250"/>
          </a:xfrm>
          <a:custGeom>
            <a:avLst/>
            <a:gdLst>
              <a:gd name="T0" fmla="*/ 157 w 205"/>
              <a:gd name="T1" fmla="*/ 36 h 176"/>
              <a:gd name="T2" fmla="*/ 173 w 205"/>
              <a:gd name="T3" fmla="*/ 134 h 176"/>
              <a:gd name="T4" fmla="*/ 205 w 205"/>
              <a:gd name="T5" fmla="*/ 164 h 176"/>
              <a:gd name="T6" fmla="*/ 85 w 205"/>
              <a:gd name="T7" fmla="*/ 145 h 176"/>
              <a:gd name="T8" fmla="*/ 8 w 205"/>
              <a:gd name="T9" fmla="*/ 73 h 176"/>
              <a:gd name="T10" fmla="*/ 3 w 205"/>
              <a:gd name="T11" fmla="*/ 59 h 176"/>
              <a:gd name="T12" fmla="*/ 16 w 205"/>
              <a:gd name="T13" fmla="*/ 52 h 176"/>
              <a:gd name="T14" fmla="*/ 107 w 205"/>
              <a:gd name="T15" fmla="*/ 10 h 176"/>
              <a:gd name="T16" fmla="*/ 135 w 205"/>
              <a:gd name="T17" fmla="*/ 14 h 176"/>
              <a:gd name="T18" fmla="*/ 157 w 205"/>
              <a:gd name="T19" fmla="*/ 36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5" h="176">
                <a:moveTo>
                  <a:pt x="157" y="36"/>
                </a:moveTo>
                <a:cubicBezTo>
                  <a:pt x="138" y="67"/>
                  <a:pt x="140" y="101"/>
                  <a:pt x="173" y="134"/>
                </a:cubicBezTo>
                <a:cubicBezTo>
                  <a:pt x="184" y="144"/>
                  <a:pt x="194" y="154"/>
                  <a:pt x="205" y="164"/>
                </a:cubicBezTo>
                <a:cubicBezTo>
                  <a:pt x="162" y="176"/>
                  <a:pt x="122" y="171"/>
                  <a:pt x="85" y="145"/>
                </a:cubicBezTo>
                <a:cubicBezTo>
                  <a:pt x="57" y="124"/>
                  <a:pt x="33" y="97"/>
                  <a:pt x="8" y="73"/>
                </a:cubicBezTo>
                <a:cubicBezTo>
                  <a:pt x="5" y="69"/>
                  <a:pt x="0" y="65"/>
                  <a:pt x="3" y="59"/>
                </a:cubicBezTo>
                <a:cubicBezTo>
                  <a:pt x="5" y="54"/>
                  <a:pt x="11" y="51"/>
                  <a:pt x="16" y="52"/>
                </a:cubicBezTo>
                <a:cubicBezTo>
                  <a:pt x="55" y="57"/>
                  <a:pt x="79" y="29"/>
                  <a:pt x="107" y="10"/>
                </a:cubicBezTo>
                <a:cubicBezTo>
                  <a:pt x="119" y="3"/>
                  <a:pt x="127" y="0"/>
                  <a:pt x="135" y="14"/>
                </a:cubicBezTo>
                <a:cubicBezTo>
                  <a:pt x="140" y="23"/>
                  <a:pt x="153" y="25"/>
                  <a:pt x="157" y="36"/>
                </a:cubicBezTo>
                <a:close/>
              </a:path>
            </a:pathLst>
          </a:custGeom>
          <a:solidFill>
            <a:srgbClr val="A772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38" name="Freeform 71"/>
          <p:cNvSpPr>
            <a:spLocks/>
          </p:cNvSpPr>
          <p:nvPr/>
        </p:nvSpPr>
        <p:spPr bwMode="auto">
          <a:xfrm>
            <a:off x="7021513" y="5754688"/>
            <a:ext cx="327025" cy="354013"/>
          </a:xfrm>
          <a:custGeom>
            <a:avLst/>
            <a:gdLst>
              <a:gd name="T0" fmla="*/ 125 w 165"/>
              <a:gd name="T1" fmla="*/ 1 h 178"/>
              <a:gd name="T2" fmla="*/ 165 w 165"/>
              <a:gd name="T3" fmla="*/ 9 h 178"/>
              <a:gd name="T4" fmla="*/ 117 w 165"/>
              <a:gd name="T5" fmla="*/ 111 h 178"/>
              <a:gd name="T6" fmla="*/ 72 w 165"/>
              <a:gd name="T7" fmla="*/ 169 h 178"/>
              <a:gd name="T8" fmla="*/ 54 w 165"/>
              <a:gd name="T9" fmla="*/ 175 h 178"/>
              <a:gd name="T10" fmla="*/ 51 w 165"/>
              <a:gd name="T11" fmla="*/ 159 h 178"/>
              <a:gd name="T12" fmla="*/ 42 w 165"/>
              <a:gd name="T13" fmla="*/ 131 h 178"/>
              <a:gd name="T14" fmla="*/ 6 w 165"/>
              <a:gd name="T15" fmla="*/ 55 h 178"/>
              <a:gd name="T16" fmla="*/ 18 w 165"/>
              <a:gd name="T17" fmla="*/ 32 h 178"/>
              <a:gd name="T18" fmla="*/ 113 w 165"/>
              <a:gd name="T19" fmla="*/ 2 h 178"/>
              <a:gd name="T20" fmla="*/ 125 w 165"/>
              <a:gd name="T21" fmla="*/ 1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65" h="178">
                <a:moveTo>
                  <a:pt x="125" y="1"/>
                </a:moveTo>
                <a:cubicBezTo>
                  <a:pt x="138" y="4"/>
                  <a:pt x="152" y="7"/>
                  <a:pt x="165" y="9"/>
                </a:cubicBezTo>
                <a:cubicBezTo>
                  <a:pt x="160" y="49"/>
                  <a:pt x="136" y="79"/>
                  <a:pt x="117" y="111"/>
                </a:cubicBezTo>
                <a:cubicBezTo>
                  <a:pt x="105" y="132"/>
                  <a:pt x="90" y="152"/>
                  <a:pt x="72" y="169"/>
                </a:cubicBezTo>
                <a:cubicBezTo>
                  <a:pt x="67" y="173"/>
                  <a:pt x="61" y="178"/>
                  <a:pt x="54" y="175"/>
                </a:cubicBezTo>
                <a:cubicBezTo>
                  <a:pt x="47" y="172"/>
                  <a:pt x="51" y="165"/>
                  <a:pt x="51" y="159"/>
                </a:cubicBezTo>
                <a:cubicBezTo>
                  <a:pt x="50" y="149"/>
                  <a:pt x="47" y="140"/>
                  <a:pt x="42" y="131"/>
                </a:cubicBezTo>
                <a:cubicBezTo>
                  <a:pt x="30" y="106"/>
                  <a:pt x="18" y="81"/>
                  <a:pt x="6" y="55"/>
                </a:cubicBezTo>
                <a:cubicBezTo>
                  <a:pt x="1" y="44"/>
                  <a:pt x="0" y="35"/>
                  <a:pt x="18" y="32"/>
                </a:cubicBezTo>
                <a:cubicBezTo>
                  <a:pt x="51" y="27"/>
                  <a:pt x="83" y="19"/>
                  <a:pt x="113" y="2"/>
                </a:cubicBezTo>
                <a:cubicBezTo>
                  <a:pt x="117" y="0"/>
                  <a:pt x="121" y="2"/>
                  <a:pt x="125" y="1"/>
                </a:cubicBezTo>
                <a:close/>
              </a:path>
            </a:pathLst>
          </a:custGeom>
          <a:solidFill>
            <a:srgbClr val="A772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39" name="Freeform 72"/>
          <p:cNvSpPr>
            <a:spLocks/>
          </p:cNvSpPr>
          <p:nvPr/>
        </p:nvSpPr>
        <p:spPr bwMode="auto">
          <a:xfrm>
            <a:off x="7035800" y="5011738"/>
            <a:ext cx="298450" cy="373063"/>
          </a:xfrm>
          <a:custGeom>
            <a:avLst/>
            <a:gdLst>
              <a:gd name="T0" fmla="*/ 150 w 151"/>
              <a:gd name="T1" fmla="*/ 108 h 188"/>
              <a:gd name="T2" fmla="*/ 62 w 151"/>
              <a:gd name="T3" fmla="*/ 89 h 188"/>
              <a:gd name="T4" fmla="*/ 34 w 151"/>
              <a:gd name="T5" fmla="*/ 188 h 188"/>
              <a:gd name="T6" fmla="*/ 2 w 151"/>
              <a:gd name="T7" fmla="*/ 127 h 188"/>
              <a:gd name="T8" fmla="*/ 9 w 151"/>
              <a:gd name="T9" fmla="*/ 63 h 188"/>
              <a:gd name="T10" fmla="*/ 13 w 151"/>
              <a:gd name="T11" fmla="*/ 14 h 188"/>
              <a:gd name="T12" fmla="*/ 24 w 151"/>
              <a:gd name="T13" fmla="*/ 1 h 188"/>
              <a:gd name="T14" fmla="*/ 71 w 151"/>
              <a:gd name="T15" fmla="*/ 20 h 188"/>
              <a:gd name="T16" fmla="*/ 122 w 151"/>
              <a:gd name="T17" fmla="*/ 61 h 188"/>
              <a:gd name="T18" fmla="*/ 150 w 151"/>
              <a:gd name="T19" fmla="*/ 108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1" h="188">
                <a:moveTo>
                  <a:pt x="150" y="108"/>
                </a:moveTo>
                <a:cubicBezTo>
                  <a:pt x="121" y="104"/>
                  <a:pt x="91" y="107"/>
                  <a:pt x="62" y="89"/>
                </a:cubicBezTo>
                <a:cubicBezTo>
                  <a:pt x="84" y="133"/>
                  <a:pt x="72" y="165"/>
                  <a:pt x="34" y="188"/>
                </a:cubicBezTo>
                <a:cubicBezTo>
                  <a:pt x="7" y="177"/>
                  <a:pt x="5" y="151"/>
                  <a:pt x="2" y="127"/>
                </a:cubicBezTo>
                <a:cubicBezTo>
                  <a:pt x="0" y="106"/>
                  <a:pt x="4" y="84"/>
                  <a:pt x="9" y="63"/>
                </a:cubicBezTo>
                <a:cubicBezTo>
                  <a:pt x="13" y="46"/>
                  <a:pt x="17" y="30"/>
                  <a:pt x="13" y="14"/>
                </a:cubicBezTo>
                <a:cubicBezTo>
                  <a:pt x="10" y="3"/>
                  <a:pt x="16" y="0"/>
                  <a:pt x="24" y="1"/>
                </a:cubicBezTo>
                <a:cubicBezTo>
                  <a:pt x="41" y="3"/>
                  <a:pt x="59" y="6"/>
                  <a:pt x="71" y="20"/>
                </a:cubicBezTo>
                <a:cubicBezTo>
                  <a:pt x="86" y="36"/>
                  <a:pt x="104" y="49"/>
                  <a:pt x="122" y="61"/>
                </a:cubicBezTo>
                <a:cubicBezTo>
                  <a:pt x="139" y="72"/>
                  <a:pt x="151" y="87"/>
                  <a:pt x="150" y="108"/>
                </a:cubicBezTo>
                <a:close/>
              </a:path>
            </a:pathLst>
          </a:custGeom>
          <a:solidFill>
            <a:srgbClr val="A772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40" name="Freeform 73"/>
          <p:cNvSpPr>
            <a:spLocks/>
          </p:cNvSpPr>
          <p:nvPr/>
        </p:nvSpPr>
        <p:spPr bwMode="auto">
          <a:xfrm>
            <a:off x="6929438" y="6184900"/>
            <a:ext cx="193675" cy="260350"/>
          </a:xfrm>
          <a:custGeom>
            <a:avLst/>
            <a:gdLst>
              <a:gd name="T0" fmla="*/ 97 w 97"/>
              <a:gd name="T1" fmla="*/ 23 h 131"/>
              <a:gd name="T2" fmla="*/ 70 w 97"/>
              <a:gd name="T3" fmla="*/ 79 h 131"/>
              <a:gd name="T4" fmla="*/ 29 w 97"/>
              <a:gd name="T5" fmla="*/ 123 h 131"/>
              <a:gd name="T6" fmla="*/ 6 w 97"/>
              <a:gd name="T7" fmla="*/ 126 h 131"/>
              <a:gd name="T8" fmla="*/ 2 w 97"/>
              <a:gd name="T9" fmla="*/ 104 h 131"/>
              <a:gd name="T10" fmla="*/ 86 w 97"/>
              <a:gd name="T11" fmla="*/ 0 h 131"/>
              <a:gd name="T12" fmla="*/ 97 w 97"/>
              <a:gd name="T13" fmla="*/ 23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7" h="131">
                <a:moveTo>
                  <a:pt x="97" y="23"/>
                </a:moveTo>
                <a:cubicBezTo>
                  <a:pt x="88" y="42"/>
                  <a:pt x="80" y="60"/>
                  <a:pt x="70" y="79"/>
                </a:cubicBezTo>
                <a:cubicBezTo>
                  <a:pt x="61" y="97"/>
                  <a:pt x="47" y="113"/>
                  <a:pt x="29" y="123"/>
                </a:cubicBezTo>
                <a:cubicBezTo>
                  <a:pt x="22" y="127"/>
                  <a:pt x="14" y="131"/>
                  <a:pt x="6" y="126"/>
                </a:cubicBezTo>
                <a:cubicBezTo>
                  <a:pt x="0" y="120"/>
                  <a:pt x="0" y="112"/>
                  <a:pt x="2" y="104"/>
                </a:cubicBezTo>
                <a:cubicBezTo>
                  <a:pt x="14" y="57"/>
                  <a:pt x="43" y="23"/>
                  <a:pt x="86" y="0"/>
                </a:cubicBezTo>
                <a:cubicBezTo>
                  <a:pt x="93" y="6"/>
                  <a:pt x="95" y="14"/>
                  <a:pt x="97" y="2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41" name="Freeform 74"/>
          <p:cNvSpPr>
            <a:spLocks/>
          </p:cNvSpPr>
          <p:nvPr/>
        </p:nvSpPr>
        <p:spPr bwMode="auto">
          <a:xfrm>
            <a:off x="6669088" y="4735513"/>
            <a:ext cx="266700" cy="376238"/>
          </a:xfrm>
          <a:custGeom>
            <a:avLst/>
            <a:gdLst>
              <a:gd name="T0" fmla="*/ 128 w 135"/>
              <a:gd name="T1" fmla="*/ 190 h 190"/>
              <a:gd name="T2" fmla="*/ 103 w 135"/>
              <a:gd name="T3" fmla="*/ 174 h 190"/>
              <a:gd name="T4" fmla="*/ 55 w 135"/>
              <a:gd name="T5" fmla="*/ 136 h 190"/>
              <a:gd name="T6" fmla="*/ 35 w 135"/>
              <a:gd name="T7" fmla="*/ 110 h 190"/>
              <a:gd name="T8" fmla="*/ 13 w 135"/>
              <a:gd name="T9" fmla="*/ 60 h 190"/>
              <a:gd name="T10" fmla="*/ 7 w 135"/>
              <a:gd name="T11" fmla="*/ 37 h 190"/>
              <a:gd name="T12" fmla="*/ 3 w 135"/>
              <a:gd name="T13" fmla="*/ 12 h 190"/>
              <a:gd name="T14" fmla="*/ 3 w 135"/>
              <a:gd name="T15" fmla="*/ 0 h 190"/>
              <a:gd name="T16" fmla="*/ 23 w 135"/>
              <a:gd name="T17" fmla="*/ 24 h 190"/>
              <a:gd name="T18" fmla="*/ 26 w 135"/>
              <a:gd name="T19" fmla="*/ 28 h 190"/>
              <a:gd name="T20" fmla="*/ 114 w 135"/>
              <a:gd name="T21" fmla="*/ 137 h 190"/>
              <a:gd name="T22" fmla="*/ 134 w 135"/>
              <a:gd name="T23" fmla="*/ 153 h 190"/>
              <a:gd name="T24" fmla="*/ 128 w 135"/>
              <a:gd name="T25" fmla="*/ 190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5" h="190">
                <a:moveTo>
                  <a:pt x="128" y="190"/>
                </a:moveTo>
                <a:cubicBezTo>
                  <a:pt x="120" y="185"/>
                  <a:pt x="111" y="179"/>
                  <a:pt x="103" y="174"/>
                </a:cubicBezTo>
                <a:cubicBezTo>
                  <a:pt x="82" y="168"/>
                  <a:pt x="69" y="151"/>
                  <a:pt x="55" y="136"/>
                </a:cubicBezTo>
                <a:cubicBezTo>
                  <a:pt x="48" y="128"/>
                  <a:pt x="39" y="121"/>
                  <a:pt x="35" y="110"/>
                </a:cubicBezTo>
                <a:cubicBezTo>
                  <a:pt x="32" y="91"/>
                  <a:pt x="19" y="77"/>
                  <a:pt x="13" y="60"/>
                </a:cubicBezTo>
                <a:cubicBezTo>
                  <a:pt x="11" y="52"/>
                  <a:pt x="9" y="44"/>
                  <a:pt x="7" y="37"/>
                </a:cubicBezTo>
                <a:cubicBezTo>
                  <a:pt x="4" y="29"/>
                  <a:pt x="2" y="21"/>
                  <a:pt x="3" y="12"/>
                </a:cubicBezTo>
                <a:cubicBezTo>
                  <a:pt x="1" y="8"/>
                  <a:pt x="0" y="4"/>
                  <a:pt x="3" y="0"/>
                </a:cubicBezTo>
                <a:cubicBezTo>
                  <a:pt x="11" y="8"/>
                  <a:pt x="12" y="20"/>
                  <a:pt x="23" y="24"/>
                </a:cubicBezTo>
                <a:cubicBezTo>
                  <a:pt x="24" y="25"/>
                  <a:pt x="25" y="26"/>
                  <a:pt x="26" y="28"/>
                </a:cubicBezTo>
                <a:cubicBezTo>
                  <a:pt x="31" y="84"/>
                  <a:pt x="73" y="110"/>
                  <a:pt x="114" y="137"/>
                </a:cubicBezTo>
                <a:cubicBezTo>
                  <a:pt x="121" y="142"/>
                  <a:pt x="130" y="145"/>
                  <a:pt x="134" y="153"/>
                </a:cubicBezTo>
                <a:cubicBezTo>
                  <a:pt x="135" y="166"/>
                  <a:pt x="133" y="178"/>
                  <a:pt x="128" y="190"/>
                </a:cubicBezTo>
                <a:close/>
              </a:path>
            </a:pathLst>
          </a:custGeom>
          <a:solidFill>
            <a:srgbClr val="2715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42" name="Freeform 75"/>
          <p:cNvSpPr>
            <a:spLocks/>
          </p:cNvSpPr>
          <p:nvPr/>
        </p:nvSpPr>
        <p:spPr bwMode="auto">
          <a:xfrm>
            <a:off x="6711950" y="4767263"/>
            <a:ext cx="233362" cy="271463"/>
          </a:xfrm>
          <a:custGeom>
            <a:avLst/>
            <a:gdLst>
              <a:gd name="T0" fmla="*/ 112 w 118"/>
              <a:gd name="T1" fmla="*/ 137 h 137"/>
              <a:gd name="T2" fmla="*/ 15 w 118"/>
              <a:gd name="T3" fmla="*/ 62 h 137"/>
              <a:gd name="T4" fmla="*/ 1 w 118"/>
              <a:gd name="T5" fmla="*/ 8 h 137"/>
              <a:gd name="T6" fmla="*/ 9 w 118"/>
              <a:gd name="T7" fmla="*/ 0 h 137"/>
              <a:gd name="T8" fmla="*/ 28 w 118"/>
              <a:gd name="T9" fmla="*/ 26 h 137"/>
              <a:gd name="T10" fmla="*/ 117 w 118"/>
              <a:gd name="T11" fmla="*/ 112 h 137"/>
              <a:gd name="T12" fmla="*/ 112 w 118"/>
              <a:gd name="T13" fmla="*/ 137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8" h="137">
                <a:moveTo>
                  <a:pt x="112" y="137"/>
                </a:moveTo>
                <a:cubicBezTo>
                  <a:pt x="74" y="120"/>
                  <a:pt x="42" y="95"/>
                  <a:pt x="15" y="62"/>
                </a:cubicBezTo>
                <a:cubicBezTo>
                  <a:pt x="2" y="45"/>
                  <a:pt x="0" y="28"/>
                  <a:pt x="1" y="8"/>
                </a:cubicBezTo>
                <a:cubicBezTo>
                  <a:pt x="4" y="6"/>
                  <a:pt x="6" y="3"/>
                  <a:pt x="9" y="0"/>
                </a:cubicBezTo>
                <a:cubicBezTo>
                  <a:pt x="23" y="4"/>
                  <a:pt x="23" y="17"/>
                  <a:pt x="28" y="26"/>
                </a:cubicBezTo>
                <a:cubicBezTo>
                  <a:pt x="49" y="64"/>
                  <a:pt x="80" y="92"/>
                  <a:pt x="117" y="112"/>
                </a:cubicBezTo>
                <a:cubicBezTo>
                  <a:pt x="118" y="121"/>
                  <a:pt x="114" y="129"/>
                  <a:pt x="112" y="137"/>
                </a:cubicBezTo>
                <a:close/>
              </a:path>
            </a:pathLst>
          </a:custGeom>
          <a:solidFill>
            <a:srgbClr val="733F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43" name="Freeform 76"/>
          <p:cNvSpPr>
            <a:spLocks/>
          </p:cNvSpPr>
          <p:nvPr/>
        </p:nvSpPr>
        <p:spPr bwMode="auto">
          <a:xfrm>
            <a:off x="4792663" y="4776788"/>
            <a:ext cx="131762" cy="271463"/>
          </a:xfrm>
          <a:custGeom>
            <a:avLst/>
            <a:gdLst>
              <a:gd name="T0" fmla="*/ 5 w 66"/>
              <a:gd name="T1" fmla="*/ 31 h 137"/>
              <a:gd name="T2" fmla="*/ 57 w 66"/>
              <a:gd name="T3" fmla="*/ 17 h 137"/>
              <a:gd name="T4" fmla="*/ 65 w 66"/>
              <a:gd name="T5" fmla="*/ 40 h 137"/>
              <a:gd name="T6" fmla="*/ 66 w 66"/>
              <a:gd name="T7" fmla="*/ 119 h 137"/>
              <a:gd name="T8" fmla="*/ 14 w 66"/>
              <a:gd name="T9" fmla="*/ 126 h 137"/>
              <a:gd name="T10" fmla="*/ 6 w 66"/>
              <a:gd name="T11" fmla="*/ 99 h 137"/>
              <a:gd name="T12" fmla="*/ 5 w 66"/>
              <a:gd name="T13" fmla="*/ 31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6" h="137">
                <a:moveTo>
                  <a:pt x="5" y="31"/>
                </a:moveTo>
                <a:cubicBezTo>
                  <a:pt x="21" y="4"/>
                  <a:pt x="35" y="0"/>
                  <a:pt x="57" y="17"/>
                </a:cubicBezTo>
                <a:cubicBezTo>
                  <a:pt x="64" y="24"/>
                  <a:pt x="65" y="31"/>
                  <a:pt x="65" y="40"/>
                </a:cubicBezTo>
                <a:cubicBezTo>
                  <a:pt x="65" y="67"/>
                  <a:pt x="65" y="93"/>
                  <a:pt x="66" y="119"/>
                </a:cubicBezTo>
                <a:cubicBezTo>
                  <a:pt x="51" y="137"/>
                  <a:pt x="31" y="127"/>
                  <a:pt x="14" y="126"/>
                </a:cubicBezTo>
                <a:cubicBezTo>
                  <a:pt x="0" y="125"/>
                  <a:pt x="6" y="109"/>
                  <a:pt x="6" y="99"/>
                </a:cubicBezTo>
                <a:cubicBezTo>
                  <a:pt x="5" y="77"/>
                  <a:pt x="5" y="54"/>
                  <a:pt x="5" y="31"/>
                </a:cubicBezTo>
                <a:close/>
              </a:path>
            </a:pathLst>
          </a:custGeom>
          <a:solidFill>
            <a:srgbClr val="682F1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44" name="Freeform 77"/>
          <p:cNvSpPr>
            <a:spLocks/>
          </p:cNvSpPr>
          <p:nvPr/>
        </p:nvSpPr>
        <p:spPr bwMode="auto">
          <a:xfrm>
            <a:off x="5014913" y="4783138"/>
            <a:ext cx="123825" cy="252413"/>
          </a:xfrm>
          <a:custGeom>
            <a:avLst/>
            <a:gdLst>
              <a:gd name="T0" fmla="*/ 1 w 62"/>
              <a:gd name="T1" fmla="*/ 120 h 128"/>
              <a:gd name="T2" fmla="*/ 1 w 62"/>
              <a:gd name="T3" fmla="*/ 45 h 128"/>
              <a:gd name="T4" fmla="*/ 24 w 62"/>
              <a:gd name="T5" fmla="*/ 6 h 128"/>
              <a:gd name="T6" fmla="*/ 61 w 62"/>
              <a:gd name="T7" fmla="*/ 25 h 128"/>
              <a:gd name="T8" fmla="*/ 61 w 62"/>
              <a:gd name="T9" fmla="*/ 106 h 128"/>
              <a:gd name="T10" fmla="*/ 44 w 62"/>
              <a:gd name="T11" fmla="*/ 124 h 128"/>
              <a:gd name="T12" fmla="*/ 1 w 62"/>
              <a:gd name="T13" fmla="*/ 12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2" h="128">
                <a:moveTo>
                  <a:pt x="1" y="120"/>
                </a:moveTo>
                <a:cubicBezTo>
                  <a:pt x="1" y="95"/>
                  <a:pt x="2" y="70"/>
                  <a:pt x="1" y="45"/>
                </a:cubicBezTo>
                <a:cubicBezTo>
                  <a:pt x="0" y="27"/>
                  <a:pt x="6" y="12"/>
                  <a:pt x="24" y="6"/>
                </a:cubicBezTo>
                <a:cubicBezTo>
                  <a:pt x="41" y="0"/>
                  <a:pt x="52" y="12"/>
                  <a:pt x="61" y="25"/>
                </a:cubicBezTo>
                <a:cubicBezTo>
                  <a:pt x="61" y="52"/>
                  <a:pt x="61" y="79"/>
                  <a:pt x="61" y="106"/>
                </a:cubicBezTo>
                <a:cubicBezTo>
                  <a:pt x="62" y="119"/>
                  <a:pt x="58" y="125"/>
                  <a:pt x="44" y="124"/>
                </a:cubicBezTo>
                <a:cubicBezTo>
                  <a:pt x="30" y="123"/>
                  <a:pt x="15" y="128"/>
                  <a:pt x="1" y="120"/>
                </a:cubicBezTo>
                <a:close/>
              </a:path>
            </a:pathLst>
          </a:custGeom>
          <a:solidFill>
            <a:srgbClr val="692F1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45" name="Freeform 78"/>
          <p:cNvSpPr>
            <a:spLocks/>
          </p:cNvSpPr>
          <p:nvPr/>
        </p:nvSpPr>
        <p:spPr bwMode="auto">
          <a:xfrm>
            <a:off x="4906963" y="4467225"/>
            <a:ext cx="125412" cy="150813"/>
          </a:xfrm>
          <a:custGeom>
            <a:avLst/>
            <a:gdLst>
              <a:gd name="T0" fmla="*/ 0 w 64"/>
              <a:gd name="T1" fmla="*/ 64 h 76"/>
              <a:gd name="T2" fmla="*/ 2 w 64"/>
              <a:gd name="T3" fmla="*/ 30 h 76"/>
              <a:gd name="T4" fmla="*/ 33 w 64"/>
              <a:gd name="T5" fmla="*/ 0 h 76"/>
              <a:gd name="T6" fmla="*/ 63 w 64"/>
              <a:gd name="T7" fmla="*/ 29 h 76"/>
              <a:gd name="T8" fmla="*/ 63 w 64"/>
              <a:gd name="T9" fmla="*/ 75 h 76"/>
              <a:gd name="T10" fmla="*/ 14 w 64"/>
              <a:gd name="T11" fmla="*/ 75 h 76"/>
              <a:gd name="T12" fmla="*/ 0 w 64"/>
              <a:gd name="T13" fmla="*/ 64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76">
                <a:moveTo>
                  <a:pt x="0" y="64"/>
                </a:moveTo>
                <a:cubicBezTo>
                  <a:pt x="1" y="52"/>
                  <a:pt x="1" y="41"/>
                  <a:pt x="2" y="30"/>
                </a:cubicBezTo>
                <a:cubicBezTo>
                  <a:pt x="3" y="12"/>
                  <a:pt x="17" y="0"/>
                  <a:pt x="33" y="0"/>
                </a:cubicBezTo>
                <a:cubicBezTo>
                  <a:pt x="48" y="0"/>
                  <a:pt x="62" y="13"/>
                  <a:pt x="63" y="29"/>
                </a:cubicBezTo>
                <a:cubicBezTo>
                  <a:pt x="64" y="44"/>
                  <a:pt x="63" y="59"/>
                  <a:pt x="63" y="75"/>
                </a:cubicBezTo>
                <a:cubicBezTo>
                  <a:pt x="46" y="75"/>
                  <a:pt x="30" y="75"/>
                  <a:pt x="14" y="75"/>
                </a:cubicBezTo>
                <a:cubicBezTo>
                  <a:pt x="4" y="76"/>
                  <a:pt x="1" y="72"/>
                  <a:pt x="0" y="64"/>
                </a:cubicBezTo>
                <a:close/>
              </a:path>
            </a:pathLst>
          </a:custGeom>
          <a:solidFill>
            <a:srgbClr val="FCFC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46" name="Freeform 79"/>
          <p:cNvSpPr>
            <a:spLocks/>
          </p:cNvSpPr>
          <p:nvPr/>
        </p:nvSpPr>
        <p:spPr bwMode="auto">
          <a:xfrm>
            <a:off x="6654800" y="4346575"/>
            <a:ext cx="271462" cy="412750"/>
          </a:xfrm>
          <a:custGeom>
            <a:avLst/>
            <a:gdLst>
              <a:gd name="T0" fmla="*/ 10 w 137"/>
              <a:gd name="T1" fmla="*/ 196 h 208"/>
              <a:gd name="T2" fmla="*/ 10 w 137"/>
              <a:gd name="T3" fmla="*/ 208 h 208"/>
              <a:gd name="T4" fmla="*/ 26 w 137"/>
              <a:gd name="T5" fmla="*/ 99 h 208"/>
              <a:gd name="T6" fmla="*/ 134 w 137"/>
              <a:gd name="T7" fmla="*/ 0 h 208"/>
              <a:gd name="T8" fmla="*/ 130 w 137"/>
              <a:gd name="T9" fmla="*/ 9 h 208"/>
              <a:gd name="T10" fmla="*/ 75 w 137"/>
              <a:gd name="T11" fmla="*/ 61 h 208"/>
              <a:gd name="T12" fmla="*/ 46 w 137"/>
              <a:gd name="T13" fmla="*/ 145 h 208"/>
              <a:gd name="T14" fmla="*/ 10 w 137"/>
              <a:gd name="T15" fmla="*/ 196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7" h="208">
                <a:moveTo>
                  <a:pt x="10" y="196"/>
                </a:moveTo>
                <a:cubicBezTo>
                  <a:pt x="10" y="200"/>
                  <a:pt x="10" y="204"/>
                  <a:pt x="10" y="208"/>
                </a:cubicBezTo>
                <a:cubicBezTo>
                  <a:pt x="0" y="170"/>
                  <a:pt x="8" y="133"/>
                  <a:pt x="26" y="99"/>
                </a:cubicBezTo>
                <a:cubicBezTo>
                  <a:pt x="50" y="53"/>
                  <a:pt x="87" y="21"/>
                  <a:pt x="134" y="0"/>
                </a:cubicBezTo>
                <a:cubicBezTo>
                  <a:pt x="137" y="5"/>
                  <a:pt x="133" y="6"/>
                  <a:pt x="130" y="9"/>
                </a:cubicBezTo>
                <a:cubicBezTo>
                  <a:pt x="114" y="28"/>
                  <a:pt x="90" y="39"/>
                  <a:pt x="75" y="61"/>
                </a:cubicBezTo>
                <a:cubicBezTo>
                  <a:pt x="58" y="86"/>
                  <a:pt x="44" y="112"/>
                  <a:pt x="46" y="145"/>
                </a:cubicBezTo>
                <a:cubicBezTo>
                  <a:pt x="38" y="164"/>
                  <a:pt x="21" y="178"/>
                  <a:pt x="10" y="196"/>
                </a:cubicBezTo>
                <a:close/>
              </a:path>
            </a:pathLst>
          </a:custGeom>
          <a:solidFill>
            <a:srgbClr val="7340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47" name="Freeform 80"/>
          <p:cNvSpPr>
            <a:spLocks/>
          </p:cNvSpPr>
          <p:nvPr/>
        </p:nvSpPr>
        <p:spPr bwMode="auto">
          <a:xfrm>
            <a:off x="6942138" y="4259263"/>
            <a:ext cx="390525" cy="87313"/>
          </a:xfrm>
          <a:custGeom>
            <a:avLst/>
            <a:gdLst>
              <a:gd name="T0" fmla="*/ 185 w 197"/>
              <a:gd name="T1" fmla="*/ 1 h 44"/>
              <a:gd name="T2" fmla="*/ 197 w 197"/>
              <a:gd name="T3" fmla="*/ 16 h 44"/>
              <a:gd name="T4" fmla="*/ 5 w 197"/>
              <a:gd name="T5" fmla="*/ 44 h 44"/>
              <a:gd name="T6" fmla="*/ 1 w 197"/>
              <a:gd name="T7" fmla="*/ 37 h 44"/>
              <a:gd name="T8" fmla="*/ 131 w 197"/>
              <a:gd name="T9" fmla="*/ 4 h 44"/>
              <a:gd name="T10" fmla="*/ 173 w 197"/>
              <a:gd name="T11" fmla="*/ 1 h 44"/>
              <a:gd name="T12" fmla="*/ 185 w 197"/>
              <a:gd name="T13" fmla="*/ 1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7" h="44">
                <a:moveTo>
                  <a:pt x="185" y="1"/>
                </a:moveTo>
                <a:cubicBezTo>
                  <a:pt x="189" y="6"/>
                  <a:pt x="193" y="11"/>
                  <a:pt x="197" y="16"/>
                </a:cubicBezTo>
                <a:cubicBezTo>
                  <a:pt x="130" y="5"/>
                  <a:pt x="67" y="22"/>
                  <a:pt x="5" y="44"/>
                </a:cubicBezTo>
                <a:cubicBezTo>
                  <a:pt x="3" y="43"/>
                  <a:pt x="0" y="41"/>
                  <a:pt x="1" y="37"/>
                </a:cubicBezTo>
                <a:cubicBezTo>
                  <a:pt x="42" y="18"/>
                  <a:pt x="85" y="5"/>
                  <a:pt x="131" y="4"/>
                </a:cubicBezTo>
                <a:cubicBezTo>
                  <a:pt x="145" y="0"/>
                  <a:pt x="159" y="5"/>
                  <a:pt x="173" y="1"/>
                </a:cubicBezTo>
                <a:cubicBezTo>
                  <a:pt x="177" y="1"/>
                  <a:pt x="181" y="1"/>
                  <a:pt x="185" y="1"/>
                </a:cubicBezTo>
                <a:close/>
              </a:path>
            </a:pathLst>
          </a:custGeom>
          <a:solidFill>
            <a:srgbClr val="7340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48" name="Freeform 81"/>
          <p:cNvSpPr>
            <a:spLocks/>
          </p:cNvSpPr>
          <p:nvPr/>
        </p:nvSpPr>
        <p:spPr bwMode="auto">
          <a:xfrm>
            <a:off x="6911975" y="4332288"/>
            <a:ext cx="39687" cy="33338"/>
          </a:xfrm>
          <a:custGeom>
            <a:avLst/>
            <a:gdLst>
              <a:gd name="T0" fmla="*/ 16 w 20"/>
              <a:gd name="T1" fmla="*/ 0 h 17"/>
              <a:gd name="T2" fmla="*/ 20 w 20"/>
              <a:gd name="T3" fmla="*/ 7 h 17"/>
              <a:gd name="T4" fmla="*/ 0 w 20"/>
              <a:gd name="T5" fmla="*/ 16 h 17"/>
              <a:gd name="T6" fmla="*/ 4 w 20"/>
              <a:gd name="T7" fmla="*/ 7 h 17"/>
              <a:gd name="T8" fmla="*/ 16 w 20"/>
              <a:gd name="T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" h="17">
                <a:moveTo>
                  <a:pt x="16" y="0"/>
                </a:moveTo>
                <a:cubicBezTo>
                  <a:pt x="18" y="3"/>
                  <a:pt x="19" y="5"/>
                  <a:pt x="20" y="7"/>
                </a:cubicBezTo>
                <a:cubicBezTo>
                  <a:pt x="14" y="11"/>
                  <a:pt x="9" y="17"/>
                  <a:pt x="0" y="16"/>
                </a:cubicBezTo>
                <a:cubicBezTo>
                  <a:pt x="1" y="13"/>
                  <a:pt x="3" y="10"/>
                  <a:pt x="4" y="7"/>
                </a:cubicBezTo>
                <a:cubicBezTo>
                  <a:pt x="7" y="3"/>
                  <a:pt x="12" y="2"/>
                  <a:pt x="16" y="0"/>
                </a:cubicBezTo>
                <a:close/>
              </a:path>
            </a:pathLst>
          </a:custGeom>
          <a:solidFill>
            <a:srgbClr val="7541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49" name="Freeform 82"/>
          <p:cNvSpPr>
            <a:spLocks/>
          </p:cNvSpPr>
          <p:nvPr/>
        </p:nvSpPr>
        <p:spPr bwMode="auto">
          <a:xfrm>
            <a:off x="5453063" y="6145213"/>
            <a:ext cx="203200" cy="301625"/>
          </a:xfrm>
          <a:custGeom>
            <a:avLst/>
            <a:gdLst>
              <a:gd name="T0" fmla="*/ 0 w 102"/>
              <a:gd name="T1" fmla="*/ 113 h 152"/>
              <a:gd name="T2" fmla="*/ 41 w 102"/>
              <a:gd name="T3" fmla="*/ 21 h 152"/>
              <a:gd name="T4" fmla="*/ 88 w 102"/>
              <a:gd name="T5" fmla="*/ 8 h 152"/>
              <a:gd name="T6" fmla="*/ 99 w 102"/>
              <a:gd name="T7" fmla="*/ 26 h 152"/>
              <a:gd name="T8" fmla="*/ 83 w 102"/>
              <a:gd name="T9" fmla="*/ 29 h 152"/>
              <a:gd name="T10" fmla="*/ 33 w 102"/>
              <a:gd name="T11" fmla="*/ 60 h 152"/>
              <a:gd name="T12" fmla="*/ 50 w 102"/>
              <a:gd name="T13" fmla="*/ 91 h 152"/>
              <a:gd name="T14" fmla="*/ 57 w 102"/>
              <a:gd name="T15" fmla="*/ 114 h 152"/>
              <a:gd name="T16" fmla="*/ 36 w 102"/>
              <a:gd name="T17" fmla="*/ 140 h 152"/>
              <a:gd name="T18" fmla="*/ 13 w 102"/>
              <a:gd name="T19" fmla="*/ 148 h 152"/>
              <a:gd name="T20" fmla="*/ 0 w 102"/>
              <a:gd name="T21" fmla="*/ 125 h 152"/>
              <a:gd name="T22" fmla="*/ 0 w 102"/>
              <a:gd name="T23" fmla="*/ 113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" h="152">
                <a:moveTo>
                  <a:pt x="0" y="113"/>
                </a:moveTo>
                <a:cubicBezTo>
                  <a:pt x="3" y="77"/>
                  <a:pt x="15" y="46"/>
                  <a:pt x="41" y="21"/>
                </a:cubicBezTo>
                <a:cubicBezTo>
                  <a:pt x="54" y="8"/>
                  <a:pt x="69" y="0"/>
                  <a:pt x="88" y="8"/>
                </a:cubicBezTo>
                <a:cubicBezTo>
                  <a:pt x="96" y="11"/>
                  <a:pt x="102" y="17"/>
                  <a:pt x="99" y="26"/>
                </a:cubicBezTo>
                <a:cubicBezTo>
                  <a:pt x="96" y="37"/>
                  <a:pt x="89" y="30"/>
                  <a:pt x="83" y="29"/>
                </a:cubicBezTo>
                <a:cubicBezTo>
                  <a:pt x="64" y="25"/>
                  <a:pt x="38" y="41"/>
                  <a:pt x="33" y="60"/>
                </a:cubicBezTo>
                <a:cubicBezTo>
                  <a:pt x="29" y="76"/>
                  <a:pt x="36" y="87"/>
                  <a:pt x="50" y="91"/>
                </a:cubicBezTo>
                <a:cubicBezTo>
                  <a:pt x="66" y="96"/>
                  <a:pt x="64" y="103"/>
                  <a:pt x="57" y="114"/>
                </a:cubicBezTo>
                <a:cubicBezTo>
                  <a:pt x="51" y="123"/>
                  <a:pt x="44" y="132"/>
                  <a:pt x="36" y="140"/>
                </a:cubicBezTo>
                <a:cubicBezTo>
                  <a:pt x="29" y="146"/>
                  <a:pt x="22" y="152"/>
                  <a:pt x="13" y="148"/>
                </a:cubicBezTo>
                <a:cubicBezTo>
                  <a:pt x="3" y="144"/>
                  <a:pt x="1" y="135"/>
                  <a:pt x="0" y="125"/>
                </a:cubicBezTo>
                <a:cubicBezTo>
                  <a:pt x="0" y="121"/>
                  <a:pt x="0" y="117"/>
                  <a:pt x="0" y="11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50" name="Freeform 83"/>
          <p:cNvSpPr>
            <a:spLocks/>
          </p:cNvSpPr>
          <p:nvPr/>
        </p:nvSpPr>
        <p:spPr bwMode="auto">
          <a:xfrm>
            <a:off x="6408738" y="5881688"/>
            <a:ext cx="101600" cy="227013"/>
          </a:xfrm>
          <a:custGeom>
            <a:avLst/>
            <a:gdLst>
              <a:gd name="T0" fmla="*/ 0 w 51"/>
              <a:gd name="T1" fmla="*/ 114 h 114"/>
              <a:gd name="T2" fmla="*/ 44 w 51"/>
              <a:gd name="T3" fmla="*/ 0 h 114"/>
              <a:gd name="T4" fmla="*/ 0 w 51"/>
              <a:gd name="T5" fmla="*/ 114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1" h="114">
                <a:moveTo>
                  <a:pt x="0" y="114"/>
                </a:moveTo>
                <a:cubicBezTo>
                  <a:pt x="14" y="76"/>
                  <a:pt x="24" y="37"/>
                  <a:pt x="44" y="0"/>
                </a:cubicBezTo>
                <a:cubicBezTo>
                  <a:pt x="51" y="29"/>
                  <a:pt x="30" y="84"/>
                  <a:pt x="0" y="11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51" name="Freeform 84"/>
          <p:cNvSpPr>
            <a:spLocks/>
          </p:cNvSpPr>
          <p:nvPr/>
        </p:nvSpPr>
        <p:spPr bwMode="auto">
          <a:xfrm>
            <a:off x="5553075" y="6243638"/>
            <a:ext cx="50800" cy="61913"/>
          </a:xfrm>
          <a:custGeom>
            <a:avLst/>
            <a:gdLst>
              <a:gd name="T0" fmla="*/ 26 w 26"/>
              <a:gd name="T1" fmla="*/ 16 h 32"/>
              <a:gd name="T2" fmla="*/ 15 w 26"/>
              <a:gd name="T3" fmla="*/ 30 h 32"/>
              <a:gd name="T4" fmla="*/ 1 w 26"/>
              <a:gd name="T5" fmla="*/ 17 h 32"/>
              <a:gd name="T6" fmla="*/ 17 w 26"/>
              <a:gd name="T7" fmla="*/ 1 h 32"/>
              <a:gd name="T8" fmla="*/ 26 w 26"/>
              <a:gd name="T9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32">
                <a:moveTo>
                  <a:pt x="26" y="16"/>
                </a:moveTo>
                <a:cubicBezTo>
                  <a:pt x="24" y="22"/>
                  <a:pt x="26" y="32"/>
                  <a:pt x="15" y="30"/>
                </a:cubicBezTo>
                <a:cubicBezTo>
                  <a:pt x="8" y="30"/>
                  <a:pt x="0" y="26"/>
                  <a:pt x="1" y="17"/>
                </a:cubicBezTo>
                <a:cubicBezTo>
                  <a:pt x="2" y="8"/>
                  <a:pt x="9" y="2"/>
                  <a:pt x="17" y="1"/>
                </a:cubicBezTo>
                <a:cubicBezTo>
                  <a:pt x="26" y="0"/>
                  <a:pt x="26" y="9"/>
                  <a:pt x="26" y="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52" name="Freeform 85"/>
          <p:cNvSpPr>
            <a:spLocks/>
          </p:cNvSpPr>
          <p:nvPr/>
        </p:nvSpPr>
        <p:spPr bwMode="auto">
          <a:xfrm>
            <a:off x="4851400" y="6149975"/>
            <a:ext cx="203200" cy="296863"/>
          </a:xfrm>
          <a:custGeom>
            <a:avLst/>
            <a:gdLst>
              <a:gd name="T0" fmla="*/ 0 w 103"/>
              <a:gd name="T1" fmla="*/ 112 h 150"/>
              <a:gd name="T2" fmla="*/ 45 w 103"/>
              <a:gd name="T3" fmla="*/ 17 h 150"/>
              <a:gd name="T4" fmla="*/ 87 w 103"/>
              <a:gd name="T5" fmla="*/ 5 h 150"/>
              <a:gd name="T6" fmla="*/ 100 w 103"/>
              <a:gd name="T7" fmla="*/ 25 h 150"/>
              <a:gd name="T8" fmla="*/ 83 w 103"/>
              <a:gd name="T9" fmla="*/ 26 h 150"/>
              <a:gd name="T10" fmla="*/ 34 w 103"/>
              <a:gd name="T11" fmla="*/ 56 h 150"/>
              <a:gd name="T12" fmla="*/ 51 w 103"/>
              <a:gd name="T13" fmla="*/ 89 h 150"/>
              <a:gd name="T14" fmla="*/ 58 w 103"/>
              <a:gd name="T15" fmla="*/ 111 h 150"/>
              <a:gd name="T16" fmla="*/ 44 w 103"/>
              <a:gd name="T17" fmla="*/ 130 h 150"/>
              <a:gd name="T18" fmla="*/ 15 w 103"/>
              <a:gd name="T19" fmla="*/ 146 h 150"/>
              <a:gd name="T20" fmla="*/ 0 w 103"/>
              <a:gd name="T21" fmla="*/ 112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03" h="150">
                <a:moveTo>
                  <a:pt x="0" y="112"/>
                </a:moveTo>
                <a:cubicBezTo>
                  <a:pt x="4" y="76"/>
                  <a:pt x="16" y="42"/>
                  <a:pt x="45" y="17"/>
                </a:cubicBezTo>
                <a:cubicBezTo>
                  <a:pt x="57" y="6"/>
                  <a:pt x="71" y="0"/>
                  <a:pt x="87" y="5"/>
                </a:cubicBezTo>
                <a:cubicBezTo>
                  <a:pt x="96" y="8"/>
                  <a:pt x="103" y="15"/>
                  <a:pt x="100" y="25"/>
                </a:cubicBezTo>
                <a:cubicBezTo>
                  <a:pt x="96" y="36"/>
                  <a:pt x="89" y="27"/>
                  <a:pt x="83" y="26"/>
                </a:cubicBezTo>
                <a:cubicBezTo>
                  <a:pt x="64" y="24"/>
                  <a:pt x="40" y="38"/>
                  <a:pt x="34" y="56"/>
                </a:cubicBezTo>
                <a:cubicBezTo>
                  <a:pt x="29" y="73"/>
                  <a:pt x="36" y="84"/>
                  <a:pt x="51" y="89"/>
                </a:cubicBezTo>
                <a:cubicBezTo>
                  <a:pt x="66" y="94"/>
                  <a:pt x="65" y="101"/>
                  <a:pt x="58" y="111"/>
                </a:cubicBezTo>
                <a:cubicBezTo>
                  <a:pt x="54" y="117"/>
                  <a:pt x="49" y="124"/>
                  <a:pt x="44" y="130"/>
                </a:cubicBezTo>
                <a:cubicBezTo>
                  <a:pt x="37" y="139"/>
                  <a:pt x="28" y="150"/>
                  <a:pt x="15" y="146"/>
                </a:cubicBezTo>
                <a:cubicBezTo>
                  <a:pt x="0" y="141"/>
                  <a:pt x="1" y="126"/>
                  <a:pt x="0" y="1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53" name="Freeform 86"/>
          <p:cNvSpPr>
            <a:spLocks/>
          </p:cNvSpPr>
          <p:nvPr/>
        </p:nvSpPr>
        <p:spPr bwMode="auto">
          <a:xfrm>
            <a:off x="5273675" y="5880100"/>
            <a:ext cx="100012" cy="223838"/>
          </a:xfrm>
          <a:custGeom>
            <a:avLst/>
            <a:gdLst>
              <a:gd name="T0" fmla="*/ 51 w 51"/>
              <a:gd name="T1" fmla="*/ 0 h 113"/>
              <a:gd name="T2" fmla="*/ 2 w 51"/>
              <a:gd name="T3" fmla="*/ 113 h 113"/>
              <a:gd name="T4" fmla="*/ 51 w 51"/>
              <a:gd name="T5" fmla="*/ 0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1" h="113">
                <a:moveTo>
                  <a:pt x="51" y="0"/>
                </a:moveTo>
                <a:cubicBezTo>
                  <a:pt x="45" y="46"/>
                  <a:pt x="27" y="80"/>
                  <a:pt x="2" y="113"/>
                </a:cubicBezTo>
                <a:cubicBezTo>
                  <a:pt x="0" y="96"/>
                  <a:pt x="32" y="22"/>
                  <a:pt x="51" y="0"/>
                </a:cubicBezTo>
                <a:close/>
              </a:path>
            </a:pathLst>
          </a:custGeom>
          <a:solidFill>
            <a:srgbClr val="AD52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54" name="Freeform 87"/>
          <p:cNvSpPr>
            <a:spLocks/>
          </p:cNvSpPr>
          <p:nvPr/>
        </p:nvSpPr>
        <p:spPr bwMode="auto">
          <a:xfrm>
            <a:off x="4951413" y="6246813"/>
            <a:ext cx="53975" cy="58738"/>
          </a:xfrm>
          <a:custGeom>
            <a:avLst/>
            <a:gdLst>
              <a:gd name="T0" fmla="*/ 26 w 27"/>
              <a:gd name="T1" fmla="*/ 14 h 30"/>
              <a:gd name="T2" fmla="*/ 15 w 27"/>
              <a:gd name="T3" fmla="*/ 28 h 30"/>
              <a:gd name="T4" fmla="*/ 1 w 27"/>
              <a:gd name="T5" fmla="*/ 14 h 30"/>
              <a:gd name="T6" fmla="*/ 18 w 27"/>
              <a:gd name="T7" fmla="*/ 0 h 30"/>
              <a:gd name="T8" fmla="*/ 26 w 27"/>
              <a:gd name="T9" fmla="*/ 14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30">
                <a:moveTo>
                  <a:pt x="26" y="14"/>
                </a:moveTo>
                <a:cubicBezTo>
                  <a:pt x="24" y="19"/>
                  <a:pt x="27" y="30"/>
                  <a:pt x="15" y="28"/>
                </a:cubicBezTo>
                <a:cubicBezTo>
                  <a:pt x="8" y="27"/>
                  <a:pt x="0" y="24"/>
                  <a:pt x="1" y="14"/>
                </a:cubicBezTo>
                <a:cubicBezTo>
                  <a:pt x="3" y="6"/>
                  <a:pt x="9" y="0"/>
                  <a:pt x="18" y="0"/>
                </a:cubicBezTo>
                <a:cubicBezTo>
                  <a:pt x="26" y="0"/>
                  <a:pt x="25" y="7"/>
                  <a:pt x="26" y="1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55" name="Freeform 88"/>
          <p:cNvSpPr>
            <a:spLocks/>
          </p:cNvSpPr>
          <p:nvPr/>
        </p:nvSpPr>
        <p:spPr bwMode="auto">
          <a:xfrm>
            <a:off x="5191125" y="5911850"/>
            <a:ext cx="79375" cy="174625"/>
          </a:xfrm>
          <a:custGeom>
            <a:avLst/>
            <a:gdLst>
              <a:gd name="T0" fmla="*/ 0 w 40"/>
              <a:gd name="T1" fmla="*/ 86 h 88"/>
              <a:gd name="T2" fmla="*/ 29 w 40"/>
              <a:gd name="T3" fmla="*/ 14 h 88"/>
              <a:gd name="T4" fmla="*/ 40 w 40"/>
              <a:gd name="T5" fmla="*/ 0 h 88"/>
              <a:gd name="T6" fmla="*/ 4 w 40"/>
              <a:gd name="T7" fmla="*/ 87 h 88"/>
              <a:gd name="T8" fmla="*/ 0 w 40"/>
              <a:gd name="T9" fmla="*/ 86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88">
                <a:moveTo>
                  <a:pt x="0" y="86"/>
                </a:moveTo>
                <a:cubicBezTo>
                  <a:pt x="6" y="60"/>
                  <a:pt x="19" y="38"/>
                  <a:pt x="29" y="14"/>
                </a:cubicBezTo>
                <a:cubicBezTo>
                  <a:pt x="31" y="9"/>
                  <a:pt x="32" y="4"/>
                  <a:pt x="40" y="0"/>
                </a:cubicBezTo>
                <a:cubicBezTo>
                  <a:pt x="28" y="30"/>
                  <a:pt x="16" y="58"/>
                  <a:pt x="4" y="87"/>
                </a:cubicBezTo>
                <a:cubicBezTo>
                  <a:pt x="3" y="88"/>
                  <a:pt x="1" y="88"/>
                  <a:pt x="0" y="86"/>
                </a:cubicBezTo>
                <a:close/>
              </a:path>
            </a:pathLst>
          </a:custGeom>
          <a:solidFill>
            <a:srgbClr val="C777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56" name="Freeform 89"/>
          <p:cNvSpPr>
            <a:spLocks/>
          </p:cNvSpPr>
          <p:nvPr/>
        </p:nvSpPr>
        <p:spPr bwMode="auto">
          <a:xfrm>
            <a:off x="5943600" y="3594100"/>
            <a:ext cx="633412" cy="1087438"/>
          </a:xfrm>
          <a:custGeom>
            <a:avLst/>
            <a:gdLst>
              <a:gd name="T0" fmla="*/ 300 w 320"/>
              <a:gd name="T1" fmla="*/ 549 h 549"/>
              <a:gd name="T2" fmla="*/ 65 w 320"/>
              <a:gd name="T3" fmla="*/ 430 h 549"/>
              <a:gd name="T4" fmla="*/ 24 w 320"/>
              <a:gd name="T5" fmla="*/ 341 h 549"/>
              <a:gd name="T6" fmla="*/ 89 w 320"/>
              <a:gd name="T7" fmla="*/ 35 h 549"/>
              <a:gd name="T8" fmla="*/ 123 w 320"/>
              <a:gd name="T9" fmla="*/ 4 h 549"/>
              <a:gd name="T10" fmla="*/ 279 w 320"/>
              <a:gd name="T11" fmla="*/ 8 h 549"/>
              <a:gd name="T12" fmla="*/ 302 w 320"/>
              <a:gd name="T13" fmla="*/ 48 h 549"/>
              <a:gd name="T14" fmla="*/ 292 w 320"/>
              <a:gd name="T15" fmla="*/ 72 h 549"/>
              <a:gd name="T16" fmla="*/ 305 w 320"/>
              <a:gd name="T17" fmla="*/ 128 h 549"/>
              <a:gd name="T18" fmla="*/ 315 w 320"/>
              <a:gd name="T19" fmla="*/ 158 h 549"/>
              <a:gd name="T20" fmla="*/ 315 w 320"/>
              <a:gd name="T21" fmla="*/ 517 h 549"/>
              <a:gd name="T22" fmla="*/ 300 w 320"/>
              <a:gd name="T23" fmla="*/ 549 h 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20" h="549">
                <a:moveTo>
                  <a:pt x="300" y="549"/>
                </a:moveTo>
                <a:cubicBezTo>
                  <a:pt x="222" y="509"/>
                  <a:pt x="144" y="470"/>
                  <a:pt x="65" y="430"/>
                </a:cubicBezTo>
                <a:cubicBezTo>
                  <a:pt x="0" y="397"/>
                  <a:pt x="10" y="404"/>
                  <a:pt x="24" y="341"/>
                </a:cubicBezTo>
                <a:cubicBezTo>
                  <a:pt x="45" y="239"/>
                  <a:pt x="67" y="137"/>
                  <a:pt x="89" y="35"/>
                </a:cubicBezTo>
                <a:cubicBezTo>
                  <a:pt x="93" y="15"/>
                  <a:pt x="102" y="5"/>
                  <a:pt x="123" y="4"/>
                </a:cubicBezTo>
                <a:cubicBezTo>
                  <a:pt x="175" y="0"/>
                  <a:pt x="227" y="2"/>
                  <a:pt x="279" y="8"/>
                </a:cubicBezTo>
                <a:cubicBezTo>
                  <a:pt x="302" y="11"/>
                  <a:pt x="310" y="25"/>
                  <a:pt x="302" y="48"/>
                </a:cubicBezTo>
                <a:cubicBezTo>
                  <a:pt x="299" y="56"/>
                  <a:pt x="295" y="64"/>
                  <a:pt x="292" y="72"/>
                </a:cubicBezTo>
                <a:cubicBezTo>
                  <a:pt x="280" y="100"/>
                  <a:pt x="282" y="109"/>
                  <a:pt x="305" y="128"/>
                </a:cubicBezTo>
                <a:cubicBezTo>
                  <a:pt x="314" y="136"/>
                  <a:pt x="315" y="147"/>
                  <a:pt x="315" y="158"/>
                </a:cubicBezTo>
                <a:cubicBezTo>
                  <a:pt x="315" y="278"/>
                  <a:pt x="316" y="398"/>
                  <a:pt x="315" y="517"/>
                </a:cubicBezTo>
                <a:cubicBezTo>
                  <a:pt x="315" y="529"/>
                  <a:pt x="320" y="546"/>
                  <a:pt x="300" y="549"/>
                </a:cubicBezTo>
                <a:close/>
              </a:path>
            </a:pathLst>
          </a:custGeom>
          <a:solidFill>
            <a:srgbClr val="2863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57" name="Freeform 90"/>
          <p:cNvSpPr>
            <a:spLocks/>
          </p:cNvSpPr>
          <p:nvPr/>
        </p:nvSpPr>
        <p:spPr bwMode="auto">
          <a:xfrm>
            <a:off x="6662738" y="3873500"/>
            <a:ext cx="500062" cy="606425"/>
          </a:xfrm>
          <a:custGeom>
            <a:avLst/>
            <a:gdLst>
              <a:gd name="T0" fmla="*/ 9 w 252"/>
              <a:gd name="T1" fmla="*/ 0 h 306"/>
              <a:gd name="T2" fmla="*/ 214 w 252"/>
              <a:gd name="T3" fmla="*/ 28 h 306"/>
              <a:gd name="T4" fmla="*/ 235 w 252"/>
              <a:gd name="T5" fmla="*/ 66 h 306"/>
              <a:gd name="T6" fmla="*/ 226 w 252"/>
              <a:gd name="T7" fmla="*/ 90 h 306"/>
              <a:gd name="T8" fmla="*/ 234 w 252"/>
              <a:gd name="T9" fmla="*/ 128 h 306"/>
              <a:gd name="T10" fmla="*/ 247 w 252"/>
              <a:gd name="T11" fmla="*/ 161 h 306"/>
              <a:gd name="T12" fmla="*/ 218 w 252"/>
              <a:gd name="T13" fmla="*/ 180 h 306"/>
              <a:gd name="T14" fmla="*/ 45 w 252"/>
              <a:gd name="T15" fmla="*/ 265 h 306"/>
              <a:gd name="T16" fmla="*/ 10 w 252"/>
              <a:gd name="T17" fmla="*/ 306 h 306"/>
              <a:gd name="T18" fmla="*/ 0 w 252"/>
              <a:gd name="T19" fmla="*/ 284 h 306"/>
              <a:gd name="T20" fmla="*/ 0 w 252"/>
              <a:gd name="T21" fmla="*/ 23 h 306"/>
              <a:gd name="T22" fmla="*/ 9 w 252"/>
              <a:gd name="T23" fmla="*/ 0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52" h="306">
                <a:moveTo>
                  <a:pt x="9" y="0"/>
                </a:moveTo>
                <a:cubicBezTo>
                  <a:pt x="77" y="9"/>
                  <a:pt x="146" y="18"/>
                  <a:pt x="214" y="28"/>
                </a:cubicBezTo>
                <a:cubicBezTo>
                  <a:pt x="235" y="31"/>
                  <a:pt x="242" y="45"/>
                  <a:pt x="235" y="66"/>
                </a:cubicBezTo>
                <a:cubicBezTo>
                  <a:pt x="232" y="74"/>
                  <a:pt x="229" y="82"/>
                  <a:pt x="226" y="90"/>
                </a:cubicBezTo>
                <a:cubicBezTo>
                  <a:pt x="220" y="105"/>
                  <a:pt x="223" y="118"/>
                  <a:pt x="234" y="128"/>
                </a:cubicBezTo>
                <a:cubicBezTo>
                  <a:pt x="244" y="137"/>
                  <a:pt x="252" y="146"/>
                  <a:pt x="247" y="161"/>
                </a:cubicBezTo>
                <a:cubicBezTo>
                  <a:pt x="243" y="175"/>
                  <a:pt x="230" y="177"/>
                  <a:pt x="218" y="180"/>
                </a:cubicBezTo>
                <a:cubicBezTo>
                  <a:pt x="153" y="194"/>
                  <a:pt x="94" y="219"/>
                  <a:pt x="45" y="265"/>
                </a:cubicBezTo>
                <a:cubicBezTo>
                  <a:pt x="32" y="278"/>
                  <a:pt x="20" y="292"/>
                  <a:pt x="10" y="306"/>
                </a:cubicBezTo>
                <a:cubicBezTo>
                  <a:pt x="0" y="302"/>
                  <a:pt x="0" y="293"/>
                  <a:pt x="0" y="284"/>
                </a:cubicBezTo>
                <a:cubicBezTo>
                  <a:pt x="0" y="197"/>
                  <a:pt x="0" y="110"/>
                  <a:pt x="0" y="23"/>
                </a:cubicBezTo>
                <a:cubicBezTo>
                  <a:pt x="0" y="15"/>
                  <a:pt x="1" y="6"/>
                  <a:pt x="9" y="0"/>
                </a:cubicBezTo>
                <a:close/>
              </a:path>
            </a:pathLst>
          </a:custGeom>
          <a:solidFill>
            <a:srgbClr val="D415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58" name="Freeform 91"/>
          <p:cNvSpPr>
            <a:spLocks/>
          </p:cNvSpPr>
          <p:nvPr/>
        </p:nvSpPr>
        <p:spPr bwMode="auto">
          <a:xfrm>
            <a:off x="6537325" y="3846513"/>
            <a:ext cx="144462" cy="858838"/>
          </a:xfrm>
          <a:custGeom>
            <a:avLst/>
            <a:gdLst>
              <a:gd name="T0" fmla="*/ 72 w 73"/>
              <a:gd name="T1" fmla="*/ 13 h 433"/>
              <a:gd name="T2" fmla="*/ 71 w 73"/>
              <a:gd name="T3" fmla="*/ 300 h 433"/>
              <a:gd name="T4" fmla="*/ 73 w 73"/>
              <a:gd name="T5" fmla="*/ 319 h 433"/>
              <a:gd name="T6" fmla="*/ 42 w 73"/>
              <a:gd name="T7" fmla="*/ 402 h 433"/>
              <a:gd name="T8" fmla="*/ 0 w 73"/>
              <a:gd name="T9" fmla="*/ 421 h 433"/>
              <a:gd name="T10" fmla="*/ 8 w 73"/>
              <a:gd name="T11" fmla="*/ 407 h 433"/>
              <a:gd name="T12" fmla="*/ 9 w 73"/>
              <a:gd name="T13" fmla="*/ 319 h 433"/>
              <a:gd name="T14" fmla="*/ 9 w 73"/>
              <a:gd name="T15" fmla="*/ 34 h 433"/>
              <a:gd name="T16" fmla="*/ 5 w 73"/>
              <a:gd name="T17" fmla="*/ 0 h 433"/>
              <a:gd name="T18" fmla="*/ 72 w 73"/>
              <a:gd name="T19" fmla="*/ 13 h 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3" h="433">
                <a:moveTo>
                  <a:pt x="72" y="13"/>
                </a:moveTo>
                <a:cubicBezTo>
                  <a:pt x="71" y="109"/>
                  <a:pt x="71" y="204"/>
                  <a:pt x="71" y="300"/>
                </a:cubicBezTo>
                <a:cubicBezTo>
                  <a:pt x="71" y="306"/>
                  <a:pt x="69" y="313"/>
                  <a:pt x="73" y="319"/>
                </a:cubicBezTo>
                <a:cubicBezTo>
                  <a:pt x="57" y="345"/>
                  <a:pt x="47" y="373"/>
                  <a:pt x="42" y="402"/>
                </a:cubicBezTo>
                <a:cubicBezTo>
                  <a:pt x="37" y="426"/>
                  <a:pt x="22" y="433"/>
                  <a:pt x="0" y="421"/>
                </a:cubicBezTo>
                <a:cubicBezTo>
                  <a:pt x="7" y="418"/>
                  <a:pt x="7" y="414"/>
                  <a:pt x="8" y="407"/>
                </a:cubicBezTo>
                <a:cubicBezTo>
                  <a:pt x="11" y="378"/>
                  <a:pt x="9" y="349"/>
                  <a:pt x="9" y="319"/>
                </a:cubicBezTo>
                <a:cubicBezTo>
                  <a:pt x="9" y="224"/>
                  <a:pt x="9" y="129"/>
                  <a:pt x="9" y="34"/>
                </a:cubicBezTo>
                <a:cubicBezTo>
                  <a:pt x="9" y="22"/>
                  <a:pt x="8" y="11"/>
                  <a:pt x="5" y="0"/>
                </a:cubicBezTo>
                <a:cubicBezTo>
                  <a:pt x="27" y="5"/>
                  <a:pt x="50" y="9"/>
                  <a:pt x="72" y="13"/>
                </a:cubicBezTo>
                <a:close/>
              </a:path>
            </a:pathLst>
          </a:custGeom>
          <a:solidFill>
            <a:srgbClr val="2D70B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59" name="Freeform 92"/>
          <p:cNvSpPr>
            <a:spLocks/>
          </p:cNvSpPr>
          <p:nvPr/>
        </p:nvSpPr>
        <p:spPr bwMode="auto">
          <a:xfrm>
            <a:off x="7202488" y="4257675"/>
            <a:ext cx="82550" cy="17463"/>
          </a:xfrm>
          <a:custGeom>
            <a:avLst/>
            <a:gdLst>
              <a:gd name="T0" fmla="*/ 42 w 42"/>
              <a:gd name="T1" fmla="*/ 2 h 9"/>
              <a:gd name="T2" fmla="*/ 0 w 42"/>
              <a:gd name="T3" fmla="*/ 5 h 9"/>
              <a:gd name="T4" fmla="*/ 42 w 42"/>
              <a:gd name="T5" fmla="*/ 2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" h="9">
                <a:moveTo>
                  <a:pt x="42" y="2"/>
                </a:moveTo>
                <a:cubicBezTo>
                  <a:pt x="28" y="9"/>
                  <a:pt x="14" y="4"/>
                  <a:pt x="0" y="5"/>
                </a:cubicBezTo>
                <a:cubicBezTo>
                  <a:pt x="14" y="0"/>
                  <a:pt x="28" y="2"/>
                  <a:pt x="42" y="2"/>
                </a:cubicBezTo>
                <a:close/>
              </a:path>
            </a:pathLst>
          </a:custGeom>
          <a:solidFill>
            <a:srgbClr val="7541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60" name="Freeform 93"/>
          <p:cNvSpPr>
            <a:spLocks/>
          </p:cNvSpPr>
          <p:nvPr/>
        </p:nvSpPr>
        <p:spPr bwMode="auto">
          <a:xfrm>
            <a:off x="6088063" y="5529263"/>
            <a:ext cx="161925" cy="63500"/>
          </a:xfrm>
          <a:custGeom>
            <a:avLst/>
            <a:gdLst>
              <a:gd name="T0" fmla="*/ 0 w 82"/>
              <a:gd name="T1" fmla="*/ 8 h 32"/>
              <a:gd name="T2" fmla="*/ 68 w 82"/>
              <a:gd name="T3" fmla="*/ 3 h 32"/>
              <a:gd name="T4" fmla="*/ 81 w 82"/>
              <a:gd name="T5" fmla="*/ 10 h 32"/>
              <a:gd name="T6" fmla="*/ 68 w 82"/>
              <a:gd name="T7" fmla="*/ 12 h 32"/>
              <a:gd name="T8" fmla="*/ 26 w 82"/>
              <a:gd name="T9" fmla="*/ 16 h 32"/>
              <a:gd name="T10" fmla="*/ 20 w 82"/>
              <a:gd name="T11" fmla="*/ 32 h 32"/>
              <a:gd name="T12" fmla="*/ 0 w 82"/>
              <a:gd name="T13" fmla="*/ 8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2" h="32">
                <a:moveTo>
                  <a:pt x="0" y="8"/>
                </a:moveTo>
                <a:cubicBezTo>
                  <a:pt x="23" y="11"/>
                  <a:pt x="45" y="0"/>
                  <a:pt x="68" y="3"/>
                </a:cubicBezTo>
                <a:cubicBezTo>
                  <a:pt x="73" y="4"/>
                  <a:pt x="82" y="2"/>
                  <a:pt x="81" y="10"/>
                </a:cubicBezTo>
                <a:cubicBezTo>
                  <a:pt x="80" y="18"/>
                  <a:pt x="73" y="11"/>
                  <a:pt x="68" y="12"/>
                </a:cubicBezTo>
                <a:cubicBezTo>
                  <a:pt x="54" y="12"/>
                  <a:pt x="40" y="14"/>
                  <a:pt x="26" y="16"/>
                </a:cubicBezTo>
                <a:cubicBezTo>
                  <a:pt x="18" y="18"/>
                  <a:pt x="21" y="26"/>
                  <a:pt x="20" y="32"/>
                </a:cubicBezTo>
                <a:cubicBezTo>
                  <a:pt x="12" y="25"/>
                  <a:pt x="2" y="19"/>
                  <a:pt x="0" y="8"/>
                </a:cubicBezTo>
                <a:close/>
              </a:path>
            </a:pathLst>
          </a:custGeom>
          <a:solidFill>
            <a:srgbClr val="9845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61" name="Freeform 94"/>
          <p:cNvSpPr>
            <a:spLocks/>
          </p:cNvSpPr>
          <p:nvPr/>
        </p:nvSpPr>
        <p:spPr bwMode="auto">
          <a:xfrm>
            <a:off x="6959600" y="3335338"/>
            <a:ext cx="558800" cy="325438"/>
          </a:xfrm>
          <a:custGeom>
            <a:avLst/>
            <a:gdLst>
              <a:gd name="T0" fmla="*/ 4 w 282"/>
              <a:gd name="T1" fmla="*/ 54 h 164"/>
              <a:gd name="T2" fmla="*/ 66 w 282"/>
              <a:gd name="T3" fmla="*/ 5 h 164"/>
              <a:gd name="T4" fmla="*/ 235 w 282"/>
              <a:gd name="T5" fmla="*/ 51 h 164"/>
              <a:gd name="T6" fmla="*/ 252 w 282"/>
              <a:gd name="T7" fmla="*/ 152 h 164"/>
              <a:gd name="T8" fmla="*/ 209 w 282"/>
              <a:gd name="T9" fmla="*/ 155 h 164"/>
              <a:gd name="T10" fmla="*/ 110 w 282"/>
              <a:gd name="T11" fmla="*/ 126 h 164"/>
              <a:gd name="T12" fmla="*/ 56 w 282"/>
              <a:gd name="T13" fmla="*/ 115 h 164"/>
              <a:gd name="T14" fmla="*/ 4 w 282"/>
              <a:gd name="T15" fmla="*/ 5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82" h="164">
                <a:moveTo>
                  <a:pt x="4" y="54"/>
                </a:moveTo>
                <a:cubicBezTo>
                  <a:pt x="4" y="21"/>
                  <a:pt x="32" y="0"/>
                  <a:pt x="66" y="5"/>
                </a:cubicBezTo>
                <a:cubicBezTo>
                  <a:pt x="124" y="14"/>
                  <a:pt x="181" y="29"/>
                  <a:pt x="235" y="51"/>
                </a:cubicBezTo>
                <a:cubicBezTo>
                  <a:pt x="279" y="69"/>
                  <a:pt x="282" y="121"/>
                  <a:pt x="252" y="152"/>
                </a:cubicBezTo>
                <a:cubicBezTo>
                  <a:pt x="240" y="164"/>
                  <a:pt x="224" y="160"/>
                  <a:pt x="209" y="155"/>
                </a:cubicBezTo>
                <a:cubicBezTo>
                  <a:pt x="176" y="146"/>
                  <a:pt x="144" y="135"/>
                  <a:pt x="110" y="126"/>
                </a:cubicBezTo>
                <a:cubicBezTo>
                  <a:pt x="93" y="121"/>
                  <a:pt x="74" y="118"/>
                  <a:pt x="56" y="115"/>
                </a:cubicBezTo>
                <a:cubicBezTo>
                  <a:pt x="32" y="110"/>
                  <a:pt x="0" y="86"/>
                  <a:pt x="4" y="54"/>
                </a:cubicBezTo>
                <a:close/>
              </a:path>
            </a:pathLst>
          </a:custGeom>
          <a:solidFill>
            <a:srgbClr val="2863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62" name="Freeform 95"/>
          <p:cNvSpPr>
            <a:spLocks/>
          </p:cNvSpPr>
          <p:nvPr/>
        </p:nvSpPr>
        <p:spPr bwMode="auto">
          <a:xfrm>
            <a:off x="5770563" y="4783138"/>
            <a:ext cx="160337" cy="160338"/>
          </a:xfrm>
          <a:custGeom>
            <a:avLst/>
            <a:gdLst>
              <a:gd name="T0" fmla="*/ 0 w 81"/>
              <a:gd name="T1" fmla="*/ 39 h 81"/>
              <a:gd name="T2" fmla="*/ 42 w 81"/>
              <a:gd name="T3" fmla="*/ 0 h 81"/>
              <a:gd name="T4" fmla="*/ 80 w 81"/>
              <a:gd name="T5" fmla="*/ 42 h 81"/>
              <a:gd name="T6" fmla="*/ 39 w 81"/>
              <a:gd name="T7" fmla="*/ 80 h 81"/>
              <a:gd name="T8" fmla="*/ 0 w 81"/>
              <a:gd name="T9" fmla="*/ 39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1" h="81">
                <a:moveTo>
                  <a:pt x="0" y="39"/>
                </a:moveTo>
                <a:cubicBezTo>
                  <a:pt x="0" y="17"/>
                  <a:pt x="19" y="0"/>
                  <a:pt x="42" y="0"/>
                </a:cubicBezTo>
                <a:cubicBezTo>
                  <a:pt x="64" y="1"/>
                  <a:pt x="81" y="19"/>
                  <a:pt x="80" y="42"/>
                </a:cubicBezTo>
                <a:cubicBezTo>
                  <a:pt x="80" y="64"/>
                  <a:pt x="62" y="81"/>
                  <a:pt x="39" y="80"/>
                </a:cubicBezTo>
                <a:cubicBezTo>
                  <a:pt x="19" y="80"/>
                  <a:pt x="0" y="60"/>
                  <a:pt x="0" y="39"/>
                </a:cubicBezTo>
                <a:close/>
              </a:path>
            </a:pathLst>
          </a:custGeom>
          <a:solidFill>
            <a:srgbClr val="5027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63" name="Freeform 96"/>
          <p:cNvSpPr>
            <a:spLocks/>
          </p:cNvSpPr>
          <p:nvPr/>
        </p:nvSpPr>
        <p:spPr bwMode="auto">
          <a:xfrm>
            <a:off x="7064375" y="5226050"/>
            <a:ext cx="482600" cy="515938"/>
          </a:xfrm>
          <a:custGeom>
            <a:avLst/>
            <a:gdLst>
              <a:gd name="T0" fmla="*/ 70 w 243"/>
              <a:gd name="T1" fmla="*/ 0 h 260"/>
              <a:gd name="T2" fmla="*/ 139 w 243"/>
              <a:gd name="T3" fmla="*/ 22 h 260"/>
              <a:gd name="T4" fmla="*/ 203 w 243"/>
              <a:gd name="T5" fmla="*/ 68 h 260"/>
              <a:gd name="T6" fmla="*/ 229 w 243"/>
              <a:gd name="T7" fmla="*/ 119 h 260"/>
              <a:gd name="T8" fmla="*/ 203 w 243"/>
              <a:gd name="T9" fmla="*/ 232 h 260"/>
              <a:gd name="T10" fmla="*/ 105 w 243"/>
              <a:gd name="T11" fmla="*/ 247 h 260"/>
              <a:gd name="T12" fmla="*/ 19 w 243"/>
              <a:gd name="T13" fmla="*/ 173 h 260"/>
              <a:gd name="T14" fmla="*/ 27 w 243"/>
              <a:gd name="T15" fmla="*/ 92 h 260"/>
              <a:gd name="T16" fmla="*/ 55 w 243"/>
              <a:gd name="T17" fmla="*/ 69 h 260"/>
              <a:gd name="T18" fmla="*/ 72 w 243"/>
              <a:gd name="T19" fmla="*/ 25 h 260"/>
              <a:gd name="T20" fmla="*/ 70 w 243"/>
              <a:gd name="T21" fmla="*/ 0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43" h="260">
                <a:moveTo>
                  <a:pt x="70" y="0"/>
                </a:moveTo>
                <a:cubicBezTo>
                  <a:pt x="91" y="15"/>
                  <a:pt x="115" y="18"/>
                  <a:pt x="139" y="22"/>
                </a:cubicBezTo>
                <a:cubicBezTo>
                  <a:pt x="167" y="26"/>
                  <a:pt x="190" y="42"/>
                  <a:pt x="203" y="68"/>
                </a:cubicBezTo>
                <a:cubicBezTo>
                  <a:pt x="212" y="85"/>
                  <a:pt x="221" y="102"/>
                  <a:pt x="229" y="119"/>
                </a:cubicBezTo>
                <a:cubicBezTo>
                  <a:pt x="243" y="150"/>
                  <a:pt x="231" y="207"/>
                  <a:pt x="203" y="232"/>
                </a:cubicBezTo>
                <a:cubicBezTo>
                  <a:pt x="175" y="256"/>
                  <a:pt x="139" y="260"/>
                  <a:pt x="105" y="247"/>
                </a:cubicBezTo>
                <a:cubicBezTo>
                  <a:pt x="69" y="233"/>
                  <a:pt x="40" y="206"/>
                  <a:pt x="19" y="173"/>
                </a:cubicBezTo>
                <a:cubicBezTo>
                  <a:pt x="0" y="144"/>
                  <a:pt x="3" y="117"/>
                  <a:pt x="27" y="92"/>
                </a:cubicBezTo>
                <a:cubicBezTo>
                  <a:pt x="36" y="83"/>
                  <a:pt x="45" y="75"/>
                  <a:pt x="55" y="69"/>
                </a:cubicBezTo>
                <a:cubicBezTo>
                  <a:pt x="72" y="58"/>
                  <a:pt x="77" y="44"/>
                  <a:pt x="72" y="25"/>
                </a:cubicBezTo>
                <a:cubicBezTo>
                  <a:pt x="70" y="17"/>
                  <a:pt x="64" y="10"/>
                  <a:pt x="70" y="0"/>
                </a:cubicBezTo>
                <a:close/>
              </a:path>
            </a:pathLst>
          </a:custGeom>
          <a:solidFill>
            <a:srgbClr val="D37F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64" name="Freeform 97"/>
          <p:cNvSpPr>
            <a:spLocks/>
          </p:cNvSpPr>
          <p:nvPr/>
        </p:nvSpPr>
        <p:spPr bwMode="auto">
          <a:xfrm>
            <a:off x="7075488" y="5281613"/>
            <a:ext cx="393700" cy="407988"/>
          </a:xfrm>
          <a:custGeom>
            <a:avLst/>
            <a:gdLst>
              <a:gd name="T0" fmla="*/ 119 w 199"/>
              <a:gd name="T1" fmla="*/ 205 h 206"/>
              <a:gd name="T2" fmla="*/ 55 w 199"/>
              <a:gd name="T3" fmla="*/ 176 h 206"/>
              <a:gd name="T4" fmla="*/ 30 w 199"/>
              <a:gd name="T5" fmla="*/ 146 h 206"/>
              <a:gd name="T6" fmla="*/ 48 w 199"/>
              <a:gd name="T7" fmla="*/ 56 h 206"/>
              <a:gd name="T8" fmla="*/ 78 w 199"/>
              <a:gd name="T9" fmla="*/ 12 h 206"/>
              <a:gd name="T10" fmla="*/ 90 w 199"/>
              <a:gd name="T11" fmla="*/ 6 h 206"/>
              <a:gd name="T12" fmla="*/ 121 w 199"/>
              <a:gd name="T13" fmla="*/ 18 h 206"/>
              <a:gd name="T14" fmla="*/ 180 w 199"/>
              <a:gd name="T15" fmla="*/ 75 h 206"/>
              <a:gd name="T16" fmla="*/ 178 w 199"/>
              <a:gd name="T17" fmla="*/ 169 h 206"/>
              <a:gd name="T18" fmla="*/ 119 w 199"/>
              <a:gd name="T19" fmla="*/ 205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99" h="206">
                <a:moveTo>
                  <a:pt x="119" y="205"/>
                </a:moveTo>
                <a:cubicBezTo>
                  <a:pt x="91" y="205"/>
                  <a:pt x="72" y="192"/>
                  <a:pt x="55" y="176"/>
                </a:cubicBezTo>
                <a:cubicBezTo>
                  <a:pt x="46" y="167"/>
                  <a:pt x="38" y="156"/>
                  <a:pt x="30" y="146"/>
                </a:cubicBezTo>
                <a:cubicBezTo>
                  <a:pt x="0" y="112"/>
                  <a:pt x="17" y="72"/>
                  <a:pt x="48" y="56"/>
                </a:cubicBezTo>
                <a:cubicBezTo>
                  <a:pt x="65" y="46"/>
                  <a:pt x="81" y="35"/>
                  <a:pt x="78" y="12"/>
                </a:cubicBezTo>
                <a:cubicBezTo>
                  <a:pt x="77" y="2"/>
                  <a:pt x="81" y="0"/>
                  <a:pt x="90" y="6"/>
                </a:cubicBezTo>
                <a:cubicBezTo>
                  <a:pt x="99" y="12"/>
                  <a:pt x="110" y="16"/>
                  <a:pt x="121" y="18"/>
                </a:cubicBezTo>
                <a:cubicBezTo>
                  <a:pt x="152" y="26"/>
                  <a:pt x="169" y="46"/>
                  <a:pt x="180" y="75"/>
                </a:cubicBezTo>
                <a:cubicBezTo>
                  <a:pt x="192" y="107"/>
                  <a:pt x="199" y="137"/>
                  <a:pt x="178" y="169"/>
                </a:cubicBezTo>
                <a:cubicBezTo>
                  <a:pt x="163" y="192"/>
                  <a:pt x="144" y="206"/>
                  <a:pt x="119" y="205"/>
                </a:cubicBezTo>
                <a:close/>
              </a:path>
            </a:pathLst>
          </a:custGeom>
          <a:solidFill>
            <a:srgbClr val="E188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65" name="Freeform 98"/>
          <p:cNvSpPr>
            <a:spLocks/>
          </p:cNvSpPr>
          <p:nvPr/>
        </p:nvSpPr>
        <p:spPr bwMode="auto">
          <a:xfrm>
            <a:off x="7175500" y="5349875"/>
            <a:ext cx="254000" cy="263525"/>
          </a:xfrm>
          <a:custGeom>
            <a:avLst/>
            <a:gdLst>
              <a:gd name="T0" fmla="*/ 72 w 128"/>
              <a:gd name="T1" fmla="*/ 130 h 133"/>
              <a:gd name="T2" fmla="*/ 5 w 128"/>
              <a:gd name="T3" fmla="*/ 83 h 133"/>
              <a:gd name="T4" fmla="*/ 7 w 128"/>
              <a:gd name="T5" fmla="*/ 53 h 133"/>
              <a:gd name="T6" fmla="*/ 37 w 128"/>
              <a:gd name="T7" fmla="*/ 8 h 133"/>
              <a:gd name="T8" fmla="*/ 45 w 128"/>
              <a:gd name="T9" fmla="*/ 3 h 133"/>
              <a:gd name="T10" fmla="*/ 109 w 128"/>
              <a:gd name="T11" fmla="*/ 39 h 133"/>
              <a:gd name="T12" fmla="*/ 109 w 128"/>
              <a:gd name="T13" fmla="*/ 117 h 133"/>
              <a:gd name="T14" fmla="*/ 72 w 128"/>
              <a:gd name="T15" fmla="*/ 13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8" h="133">
                <a:moveTo>
                  <a:pt x="72" y="130"/>
                </a:moveTo>
                <a:cubicBezTo>
                  <a:pt x="44" y="133"/>
                  <a:pt x="16" y="105"/>
                  <a:pt x="5" y="83"/>
                </a:cubicBezTo>
                <a:cubicBezTo>
                  <a:pt x="0" y="75"/>
                  <a:pt x="0" y="62"/>
                  <a:pt x="7" y="53"/>
                </a:cubicBezTo>
                <a:cubicBezTo>
                  <a:pt x="18" y="39"/>
                  <a:pt x="37" y="30"/>
                  <a:pt x="37" y="8"/>
                </a:cubicBezTo>
                <a:cubicBezTo>
                  <a:pt x="37" y="5"/>
                  <a:pt x="41" y="3"/>
                  <a:pt x="45" y="3"/>
                </a:cubicBezTo>
                <a:cubicBezTo>
                  <a:pt x="66" y="0"/>
                  <a:pt x="97" y="19"/>
                  <a:pt x="109" y="39"/>
                </a:cubicBezTo>
                <a:cubicBezTo>
                  <a:pt x="125" y="66"/>
                  <a:pt x="128" y="92"/>
                  <a:pt x="109" y="117"/>
                </a:cubicBezTo>
                <a:cubicBezTo>
                  <a:pt x="100" y="128"/>
                  <a:pt x="86" y="132"/>
                  <a:pt x="72" y="130"/>
                </a:cubicBezTo>
                <a:close/>
              </a:path>
            </a:pathLst>
          </a:custGeom>
          <a:solidFill>
            <a:srgbClr val="EA91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792249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Infographic Style</a:t>
            </a:r>
          </a:p>
        </p:txBody>
      </p:sp>
      <p:grpSp>
        <p:nvGrpSpPr>
          <p:cNvPr id="3" name="Group 24">
            <a:extLst>
              <a:ext uri="{FF2B5EF4-FFF2-40B4-BE49-F238E27FC236}">
                <a16:creationId xmlns:a16="http://schemas.microsoft.com/office/drawing/2014/main" id="{67B9753D-54E7-4E44-B411-BA1D2BBE48F3}"/>
              </a:ext>
            </a:extLst>
          </p:cNvPr>
          <p:cNvGrpSpPr/>
          <p:nvPr/>
        </p:nvGrpSpPr>
        <p:grpSpPr>
          <a:xfrm>
            <a:off x="1786179" y="3380749"/>
            <a:ext cx="1773455" cy="1409628"/>
            <a:chOff x="395534" y="3539134"/>
            <a:chExt cx="3972999" cy="1950800"/>
          </a:xfrm>
          <a:noFill/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3B5FB43-6A38-4E87-872B-5FE0B459568D}"/>
                </a:ext>
              </a:extLst>
            </p:cNvPr>
            <p:cNvSpPr txBox="1"/>
            <p:nvPr/>
          </p:nvSpPr>
          <p:spPr>
            <a:xfrm>
              <a:off x="395534" y="3539134"/>
              <a:ext cx="3972999" cy="383342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Content</a:t>
              </a:r>
              <a:r>
                <a:rPr lang="en-US" altLang="ko-KR" sz="1200" b="1" dirty="0">
                  <a:solidFill>
                    <a:schemeClr val="accent3"/>
                  </a:solidFill>
                  <a:cs typeface="Arial" pitchFamily="34" charset="0"/>
                </a:rPr>
                <a:t>  </a:t>
              </a:r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Here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C47DE79-9E63-4FD4-B185-14E635D747E8}"/>
                </a:ext>
              </a:extLst>
            </p:cNvPr>
            <p:cNvSpPr txBox="1"/>
            <p:nvPr/>
          </p:nvSpPr>
          <p:spPr>
            <a:xfrm>
              <a:off x="395536" y="3995231"/>
              <a:ext cx="3972997" cy="149470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</p:grpSp>
      <p:grpSp>
        <p:nvGrpSpPr>
          <p:cNvPr id="6" name="Group 33">
            <a:extLst>
              <a:ext uri="{FF2B5EF4-FFF2-40B4-BE49-F238E27FC236}">
                <a16:creationId xmlns:a16="http://schemas.microsoft.com/office/drawing/2014/main" id="{92F68855-12D0-4C1D-824D-837EB1F9A5B2}"/>
              </a:ext>
            </a:extLst>
          </p:cNvPr>
          <p:cNvGrpSpPr/>
          <p:nvPr/>
        </p:nvGrpSpPr>
        <p:grpSpPr>
          <a:xfrm>
            <a:off x="1761737" y="1417239"/>
            <a:ext cx="1773455" cy="1409628"/>
            <a:chOff x="395534" y="3539134"/>
            <a:chExt cx="3972999" cy="1950800"/>
          </a:xfrm>
          <a:noFill/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D73CB51-7FAD-4E7B-9908-D586A939DFC3}"/>
                </a:ext>
              </a:extLst>
            </p:cNvPr>
            <p:cNvSpPr txBox="1"/>
            <p:nvPr/>
          </p:nvSpPr>
          <p:spPr>
            <a:xfrm>
              <a:off x="395534" y="3539134"/>
              <a:ext cx="3972999" cy="383342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Content</a:t>
              </a:r>
              <a:r>
                <a:rPr lang="en-US" altLang="ko-KR" sz="1200" b="1" dirty="0">
                  <a:solidFill>
                    <a:schemeClr val="accent2"/>
                  </a:solidFill>
                  <a:cs typeface="Arial" pitchFamily="34" charset="0"/>
                </a:rPr>
                <a:t>  </a:t>
              </a:r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Here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BBFD870-254B-4D87-B6FF-8164A9153BF4}"/>
                </a:ext>
              </a:extLst>
            </p:cNvPr>
            <p:cNvSpPr txBox="1"/>
            <p:nvPr/>
          </p:nvSpPr>
          <p:spPr>
            <a:xfrm>
              <a:off x="395536" y="3995231"/>
              <a:ext cx="3972997" cy="149470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DA4929C1-61F3-441C-82DB-C15409475BAA}"/>
              </a:ext>
            </a:extLst>
          </p:cNvPr>
          <p:cNvSpPr txBox="1"/>
          <p:nvPr/>
        </p:nvSpPr>
        <p:spPr>
          <a:xfrm>
            <a:off x="6850413" y="1063756"/>
            <a:ext cx="4803530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2800" dirty="0" smtClean="0">
                <a:solidFill>
                  <a:schemeClr val="accent1"/>
                </a:solidFill>
                <a:cs typeface="Arial" pitchFamily="34" charset="0"/>
              </a:rPr>
              <a:t>THEME PPT </a:t>
            </a:r>
            <a:r>
              <a:rPr lang="en-GB" altLang="ko-KR" sz="2800" dirty="0">
                <a:cs typeface="Arial" pitchFamily="34" charset="0"/>
              </a:rPr>
              <a:t>Layout</a:t>
            </a:r>
          </a:p>
          <a:p>
            <a:pPr algn="r"/>
            <a:r>
              <a:rPr lang="en-GB" altLang="ko-KR" sz="2800" dirty="0">
                <a:solidFill>
                  <a:srgbClr val="C81517"/>
                </a:solidFill>
                <a:cs typeface="Arial" pitchFamily="34" charset="0"/>
              </a:rPr>
              <a:t>Clean Text </a:t>
            </a:r>
            <a:r>
              <a:rPr lang="en-GB" altLang="ko-KR" sz="2800" dirty="0">
                <a:cs typeface="Arial" pitchFamily="34" charset="0"/>
              </a:rPr>
              <a:t>Slide for your Presentation </a:t>
            </a:r>
            <a:endParaRPr lang="ko-KR" altLang="en-US" sz="2800" dirty="0">
              <a:cs typeface="Arial" pitchFamily="34" charset="0"/>
            </a:endParaRPr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0327" y="1300017"/>
            <a:ext cx="3656250" cy="4927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997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Infographic Style</a:t>
            </a:r>
          </a:p>
        </p:txBody>
      </p:sp>
      <p:grpSp>
        <p:nvGrpSpPr>
          <p:cNvPr id="3" name="Group 24">
            <a:extLst>
              <a:ext uri="{FF2B5EF4-FFF2-40B4-BE49-F238E27FC236}">
                <a16:creationId xmlns:a16="http://schemas.microsoft.com/office/drawing/2014/main" id="{67B9753D-54E7-4E44-B411-BA1D2BBE48F3}"/>
              </a:ext>
            </a:extLst>
          </p:cNvPr>
          <p:cNvGrpSpPr/>
          <p:nvPr/>
        </p:nvGrpSpPr>
        <p:grpSpPr>
          <a:xfrm>
            <a:off x="1786179" y="3380749"/>
            <a:ext cx="1773455" cy="1409628"/>
            <a:chOff x="395534" y="3539134"/>
            <a:chExt cx="3972999" cy="1950800"/>
          </a:xfrm>
          <a:noFill/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3B5FB43-6A38-4E87-872B-5FE0B459568D}"/>
                </a:ext>
              </a:extLst>
            </p:cNvPr>
            <p:cNvSpPr txBox="1"/>
            <p:nvPr/>
          </p:nvSpPr>
          <p:spPr>
            <a:xfrm>
              <a:off x="395534" y="3539134"/>
              <a:ext cx="3972999" cy="383342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Content</a:t>
              </a:r>
              <a:r>
                <a:rPr lang="en-US" altLang="ko-KR" sz="1200" b="1" dirty="0">
                  <a:solidFill>
                    <a:schemeClr val="accent3"/>
                  </a:solidFill>
                  <a:cs typeface="Arial" pitchFamily="34" charset="0"/>
                </a:rPr>
                <a:t>  </a:t>
              </a:r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Here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C47DE79-9E63-4FD4-B185-14E635D747E8}"/>
                </a:ext>
              </a:extLst>
            </p:cNvPr>
            <p:cNvSpPr txBox="1"/>
            <p:nvPr/>
          </p:nvSpPr>
          <p:spPr>
            <a:xfrm>
              <a:off x="395536" y="3995231"/>
              <a:ext cx="3972997" cy="149470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</p:grpSp>
      <p:grpSp>
        <p:nvGrpSpPr>
          <p:cNvPr id="6" name="Group 33">
            <a:extLst>
              <a:ext uri="{FF2B5EF4-FFF2-40B4-BE49-F238E27FC236}">
                <a16:creationId xmlns:a16="http://schemas.microsoft.com/office/drawing/2014/main" id="{92F68855-12D0-4C1D-824D-837EB1F9A5B2}"/>
              </a:ext>
            </a:extLst>
          </p:cNvPr>
          <p:cNvGrpSpPr/>
          <p:nvPr/>
        </p:nvGrpSpPr>
        <p:grpSpPr>
          <a:xfrm>
            <a:off x="1761737" y="1417239"/>
            <a:ext cx="1773455" cy="1409628"/>
            <a:chOff x="395534" y="3539134"/>
            <a:chExt cx="3972999" cy="1950800"/>
          </a:xfrm>
          <a:noFill/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D73CB51-7FAD-4E7B-9908-D586A939DFC3}"/>
                </a:ext>
              </a:extLst>
            </p:cNvPr>
            <p:cNvSpPr txBox="1"/>
            <p:nvPr/>
          </p:nvSpPr>
          <p:spPr>
            <a:xfrm>
              <a:off x="395534" y="3539134"/>
              <a:ext cx="3972999" cy="383342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Content</a:t>
              </a:r>
              <a:r>
                <a:rPr lang="en-US" altLang="ko-KR" sz="1200" b="1" dirty="0">
                  <a:solidFill>
                    <a:schemeClr val="accent2"/>
                  </a:solidFill>
                  <a:cs typeface="Arial" pitchFamily="34" charset="0"/>
                </a:rPr>
                <a:t>  </a:t>
              </a:r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Here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BBFD870-254B-4D87-B6FF-8164A9153BF4}"/>
                </a:ext>
              </a:extLst>
            </p:cNvPr>
            <p:cNvSpPr txBox="1"/>
            <p:nvPr/>
          </p:nvSpPr>
          <p:spPr>
            <a:xfrm>
              <a:off x="395536" y="3995231"/>
              <a:ext cx="3972997" cy="149470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2B6E96C1-020D-4EC5-927B-7EF08F4DD9CF}"/>
              </a:ext>
            </a:extLst>
          </p:cNvPr>
          <p:cNvSpPr txBox="1"/>
          <p:nvPr/>
        </p:nvSpPr>
        <p:spPr>
          <a:xfrm>
            <a:off x="7155523" y="1537947"/>
            <a:ext cx="401693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accent1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FAA6A2-565A-4882-B33E-8FF3F5457979}"/>
              </a:ext>
            </a:extLst>
          </p:cNvPr>
          <p:cNvSpPr txBox="1"/>
          <p:nvPr/>
        </p:nvSpPr>
        <p:spPr>
          <a:xfrm>
            <a:off x="4572503" y="2923414"/>
            <a:ext cx="1482549" cy="369332"/>
          </a:xfrm>
          <a:prstGeom prst="rect">
            <a:avLst/>
          </a:prstGeom>
          <a:noFill/>
        </p:spPr>
        <p:txBody>
          <a:bodyPr wrap="square" lIns="48000" tIns="0" rIns="24000" bIns="0" rtlCol="0">
            <a:spAutoFit/>
          </a:bodyPr>
          <a:lstStyle/>
          <a:p>
            <a:r>
              <a:rPr lang="en-US" altLang="ko-KR" sz="2400" b="1" dirty="0">
                <a:solidFill>
                  <a:schemeClr val="bg1">
                    <a:lumMod val="75000"/>
                  </a:schemeClr>
                </a:solidFill>
                <a:cs typeface="Arial" pitchFamily="34" charset="0"/>
              </a:rPr>
              <a:t>$250</a:t>
            </a:r>
            <a:endParaRPr lang="ko-KR" altLang="en-US" sz="2400" b="1" dirty="0">
              <a:solidFill>
                <a:schemeClr val="bg1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30" name="Freeform 619"/>
          <p:cNvSpPr>
            <a:spLocks/>
          </p:cNvSpPr>
          <p:nvPr/>
        </p:nvSpPr>
        <p:spPr bwMode="auto">
          <a:xfrm rot="10800000" flipH="1">
            <a:off x="4822874" y="3974493"/>
            <a:ext cx="3438806" cy="621578"/>
          </a:xfrm>
          <a:custGeom>
            <a:avLst/>
            <a:gdLst>
              <a:gd name="T0" fmla="*/ 343 w 343"/>
              <a:gd name="T1" fmla="*/ 0 h 67"/>
              <a:gd name="T2" fmla="*/ 116 w 343"/>
              <a:gd name="T3" fmla="*/ 0 h 67"/>
              <a:gd name="T4" fmla="*/ 0 w 343"/>
              <a:gd name="T5" fmla="*/ 64 h 67"/>
              <a:gd name="T6" fmla="*/ 2 w 343"/>
              <a:gd name="T7" fmla="*/ 67 h 67"/>
              <a:gd name="T8" fmla="*/ 117 w 343"/>
              <a:gd name="T9" fmla="*/ 4 h 67"/>
              <a:gd name="T10" fmla="*/ 343 w 343"/>
              <a:gd name="T11" fmla="*/ 4 h 67"/>
              <a:gd name="T12" fmla="*/ 343 w 343"/>
              <a:gd name="T13" fmla="*/ 0 h 67"/>
              <a:gd name="T14" fmla="*/ 343 w 343"/>
              <a:gd name="T15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43" h="67">
                <a:moveTo>
                  <a:pt x="343" y="0"/>
                </a:moveTo>
                <a:lnTo>
                  <a:pt x="116" y="0"/>
                </a:lnTo>
                <a:lnTo>
                  <a:pt x="0" y="64"/>
                </a:lnTo>
                <a:lnTo>
                  <a:pt x="2" y="67"/>
                </a:lnTo>
                <a:lnTo>
                  <a:pt x="117" y="4"/>
                </a:lnTo>
                <a:lnTo>
                  <a:pt x="343" y="4"/>
                </a:lnTo>
                <a:lnTo>
                  <a:pt x="343" y="0"/>
                </a:lnTo>
                <a:lnTo>
                  <a:pt x="343" y="0"/>
                </a:lnTo>
                <a:close/>
              </a:path>
            </a:pathLst>
          </a:cu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5" name="Freeform 624"/>
          <p:cNvSpPr>
            <a:spLocks/>
          </p:cNvSpPr>
          <p:nvPr/>
        </p:nvSpPr>
        <p:spPr bwMode="auto">
          <a:xfrm rot="10800000" flipH="1">
            <a:off x="8351914" y="3417858"/>
            <a:ext cx="2295879" cy="1901837"/>
          </a:xfrm>
          <a:custGeom>
            <a:avLst/>
            <a:gdLst>
              <a:gd name="T0" fmla="*/ 318 w 775"/>
              <a:gd name="T1" fmla="*/ 0 h 693"/>
              <a:gd name="T2" fmla="*/ 0 w 775"/>
              <a:gd name="T3" fmla="*/ 128 h 693"/>
              <a:gd name="T4" fmla="*/ 56 w 775"/>
              <a:gd name="T5" fmla="*/ 182 h 693"/>
              <a:gd name="T6" fmla="*/ 318 w 775"/>
              <a:gd name="T7" fmla="*/ 75 h 693"/>
              <a:gd name="T8" fmla="*/ 690 w 775"/>
              <a:gd name="T9" fmla="*/ 447 h 693"/>
              <a:gd name="T10" fmla="*/ 652 w 775"/>
              <a:gd name="T11" fmla="*/ 609 h 693"/>
              <a:gd name="T12" fmla="*/ 710 w 775"/>
              <a:gd name="T13" fmla="*/ 693 h 693"/>
              <a:gd name="T14" fmla="*/ 775 w 775"/>
              <a:gd name="T15" fmla="*/ 457 h 693"/>
              <a:gd name="T16" fmla="*/ 318 w 775"/>
              <a:gd name="T17" fmla="*/ 0 h 6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75" h="693">
                <a:moveTo>
                  <a:pt x="318" y="0"/>
                </a:moveTo>
                <a:cubicBezTo>
                  <a:pt x="194" y="0"/>
                  <a:pt x="83" y="49"/>
                  <a:pt x="0" y="128"/>
                </a:cubicBezTo>
                <a:cubicBezTo>
                  <a:pt x="56" y="182"/>
                  <a:pt x="56" y="182"/>
                  <a:pt x="56" y="182"/>
                </a:cubicBezTo>
                <a:cubicBezTo>
                  <a:pt x="124" y="116"/>
                  <a:pt x="216" y="75"/>
                  <a:pt x="318" y="75"/>
                </a:cubicBezTo>
                <a:cubicBezTo>
                  <a:pt x="523" y="75"/>
                  <a:pt x="690" y="242"/>
                  <a:pt x="690" y="447"/>
                </a:cubicBezTo>
                <a:cubicBezTo>
                  <a:pt x="690" y="505"/>
                  <a:pt x="676" y="560"/>
                  <a:pt x="652" y="609"/>
                </a:cubicBezTo>
                <a:cubicBezTo>
                  <a:pt x="710" y="693"/>
                  <a:pt x="710" y="693"/>
                  <a:pt x="710" y="693"/>
                </a:cubicBezTo>
                <a:cubicBezTo>
                  <a:pt x="751" y="624"/>
                  <a:pt x="775" y="543"/>
                  <a:pt x="775" y="457"/>
                </a:cubicBezTo>
                <a:cubicBezTo>
                  <a:pt x="775" y="205"/>
                  <a:pt x="570" y="0"/>
                  <a:pt x="318" y="0"/>
                </a:cubicBezTo>
                <a:close/>
              </a:path>
            </a:pathLst>
          </a:custGeom>
          <a:solidFill>
            <a:srgbClr val="C6C6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6" name="Freeform 625"/>
          <p:cNvSpPr>
            <a:spLocks/>
          </p:cNvSpPr>
          <p:nvPr/>
        </p:nvSpPr>
        <p:spPr bwMode="auto">
          <a:xfrm rot="10800000" flipH="1">
            <a:off x="7910780" y="2777731"/>
            <a:ext cx="2506420" cy="2161600"/>
          </a:xfrm>
          <a:custGeom>
            <a:avLst/>
            <a:gdLst>
              <a:gd name="T0" fmla="*/ 457 w 849"/>
              <a:gd name="T1" fmla="*/ 691 h 787"/>
              <a:gd name="T2" fmla="*/ 85 w 849"/>
              <a:gd name="T3" fmla="*/ 319 h 787"/>
              <a:gd name="T4" fmla="*/ 196 w 849"/>
              <a:gd name="T5" fmla="*/ 55 h 787"/>
              <a:gd name="T6" fmla="*/ 140 w 849"/>
              <a:gd name="T7" fmla="*/ 0 h 787"/>
              <a:gd name="T8" fmla="*/ 0 w 849"/>
              <a:gd name="T9" fmla="*/ 329 h 787"/>
              <a:gd name="T10" fmla="*/ 457 w 849"/>
              <a:gd name="T11" fmla="*/ 787 h 787"/>
              <a:gd name="T12" fmla="*/ 849 w 849"/>
              <a:gd name="T13" fmla="*/ 565 h 787"/>
              <a:gd name="T14" fmla="*/ 792 w 849"/>
              <a:gd name="T15" fmla="*/ 481 h 787"/>
              <a:gd name="T16" fmla="*/ 457 w 849"/>
              <a:gd name="T17" fmla="*/ 691 h 7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49" h="787">
                <a:moveTo>
                  <a:pt x="457" y="691"/>
                </a:moveTo>
                <a:cubicBezTo>
                  <a:pt x="252" y="691"/>
                  <a:pt x="85" y="525"/>
                  <a:pt x="85" y="319"/>
                </a:cubicBezTo>
                <a:cubicBezTo>
                  <a:pt x="85" y="216"/>
                  <a:pt x="128" y="122"/>
                  <a:pt x="196" y="55"/>
                </a:cubicBezTo>
                <a:cubicBezTo>
                  <a:pt x="140" y="0"/>
                  <a:pt x="140" y="0"/>
                  <a:pt x="140" y="0"/>
                </a:cubicBezTo>
                <a:cubicBezTo>
                  <a:pt x="54" y="83"/>
                  <a:pt x="0" y="200"/>
                  <a:pt x="0" y="329"/>
                </a:cubicBezTo>
                <a:cubicBezTo>
                  <a:pt x="0" y="582"/>
                  <a:pt x="205" y="787"/>
                  <a:pt x="457" y="787"/>
                </a:cubicBezTo>
                <a:cubicBezTo>
                  <a:pt x="623" y="787"/>
                  <a:pt x="769" y="698"/>
                  <a:pt x="849" y="565"/>
                </a:cubicBezTo>
                <a:cubicBezTo>
                  <a:pt x="792" y="481"/>
                  <a:pt x="792" y="481"/>
                  <a:pt x="792" y="481"/>
                </a:cubicBezTo>
                <a:cubicBezTo>
                  <a:pt x="732" y="606"/>
                  <a:pt x="604" y="691"/>
                  <a:pt x="457" y="691"/>
                </a:cubicBezTo>
                <a:close/>
              </a:path>
            </a:pathLst>
          </a:custGeom>
          <a:solidFill>
            <a:srgbClr val="E121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7" name="Freeform 626"/>
          <p:cNvSpPr>
            <a:spLocks/>
          </p:cNvSpPr>
          <p:nvPr/>
        </p:nvSpPr>
        <p:spPr bwMode="auto">
          <a:xfrm rot="10800000" flipH="1">
            <a:off x="9414637" y="3167375"/>
            <a:ext cx="862211" cy="1725567"/>
          </a:xfrm>
          <a:custGeom>
            <a:avLst/>
            <a:gdLst>
              <a:gd name="T0" fmla="*/ 282 w 290"/>
              <a:gd name="T1" fmla="*/ 329 h 629"/>
              <a:gd name="T2" fmla="*/ 0 w 290"/>
              <a:gd name="T3" fmla="*/ 0 h 629"/>
              <a:gd name="T4" fmla="*/ 0 w 290"/>
              <a:gd name="T5" fmla="*/ 629 h 629"/>
              <a:gd name="T6" fmla="*/ 282 w 290"/>
              <a:gd name="T7" fmla="*/ 329 h 6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0" h="629">
                <a:moveTo>
                  <a:pt x="282" y="329"/>
                </a:moveTo>
                <a:cubicBezTo>
                  <a:pt x="290" y="161"/>
                  <a:pt x="165" y="17"/>
                  <a:pt x="0" y="0"/>
                </a:cubicBezTo>
                <a:cubicBezTo>
                  <a:pt x="0" y="629"/>
                  <a:pt x="0" y="629"/>
                  <a:pt x="0" y="629"/>
                </a:cubicBezTo>
                <a:cubicBezTo>
                  <a:pt x="153" y="613"/>
                  <a:pt x="275" y="487"/>
                  <a:pt x="282" y="329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8" name="Freeform 627"/>
          <p:cNvSpPr>
            <a:spLocks/>
          </p:cNvSpPr>
          <p:nvPr/>
        </p:nvSpPr>
        <p:spPr bwMode="auto">
          <a:xfrm rot="10800000" flipH="1">
            <a:off x="8301783" y="3167375"/>
            <a:ext cx="1052694" cy="1753401"/>
          </a:xfrm>
          <a:custGeom>
            <a:avLst/>
            <a:gdLst>
              <a:gd name="T0" fmla="*/ 8 w 356"/>
              <a:gd name="T1" fmla="*/ 309 h 640"/>
              <a:gd name="T2" fmla="*/ 309 w 356"/>
              <a:gd name="T3" fmla="*/ 639 h 640"/>
              <a:gd name="T4" fmla="*/ 356 w 356"/>
              <a:gd name="T5" fmla="*/ 638 h 640"/>
              <a:gd name="T6" fmla="*/ 356 w 356"/>
              <a:gd name="T7" fmla="*/ 9 h 640"/>
              <a:gd name="T8" fmla="*/ 338 w 356"/>
              <a:gd name="T9" fmla="*/ 8 h 640"/>
              <a:gd name="T10" fmla="*/ 8 w 356"/>
              <a:gd name="T11" fmla="*/ 309 h 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56" h="640">
                <a:moveTo>
                  <a:pt x="8" y="309"/>
                </a:moveTo>
                <a:cubicBezTo>
                  <a:pt x="0" y="483"/>
                  <a:pt x="135" y="631"/>
                  <a:pt x="309" y="639"/>
                </a:cubicBezTo>
                <a:cubicBezTo>
                  <a:pt x="325" y="640"/>
                  <a:pt x="340" y="639"/>
                  <a:pt x="356" y="638"/>
                </a:cubicBezTo>
                <a:cubicBezTo>
                  <a:pt x="356" y="9"/>
                  <a:pt x="356" y="9"/>
                  <a:pt x="356" y="9"/>
                </a:cubicBezTo>
                <a:cubicBezTo>
                  <a:pt x="350" y="9"/>
                  <a:pt x="344" y="8"/>
                  <a:pt x="338" y="8"/>
                </a:cubicBezTo>
                <a:cubicBezTo>
                  <a:pt x="163" y="0"/>
                  <a:pt x="16" y="135"/>
                  <a:pt x="8" y="309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4" name="Freeform 628"/>
          <p:cNvSpPr>
            <a:spLocks/>
          </p:cNvSpPr>
          <p:nvPr/>
        </p:nvSpPr>
        <p:spPr bwMode="auto">
          <a:xfrm rot="10800000" flipH="1">
            <a:off x="5504623" y="3380750"/>
            <a:ext cx="3428778" cy="621578"/>
          </a:xfrm>
          <a:custGeom>
            <a:avLst/>
            <a:gdLst>
              <a:gd name="T0" fmla="*/ 342 w 342"/>
              <a:gd name="T1" fmla="*/ 0 h 67"/>
              <a:gd name="T2" fmla="*/ 115 w 342"/>
              <a:gd name="T3" fmla="*/ 0 h 67"/>
              <a:gd name="T4" fmla="*/ 0 w 342"/>
              <a:gd name="T5" fmla="*/ 64 h 67"/>
              <a:gd name="T6" fmla="*/ 1 w 342"/>
              <a:gd name="T7" fmla="*/ 67 h 67"/>
              <a:gd name="T8" fmla="*/ 116 w 342"/>
              <a:gd name="T9" fmla="*/ 3 h 67"/>
              <a:gd name="T10" fmla="*/ 342 w 342"/>
              <a:gd name="T11" fmla="*/ 3 h 67"/>
              <a:gd name="T12" fmla="*/ 342 w 342"/>
              <a:gd name="T13" fmla="*/ 0 h 67"/>
              <a:gd name="T14" fmla="*/ 342 w 342"/>
              <a:gd name="T15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42" h="67">
                <a:moveTo>
                  <a:pt x="342" y="0"/>
                </a:moveTo>
                <a:lnTo>
                  <a:pt x="115" y="0"/>
                </a:lnTo>
                <a:lnTo>
                  <a:pt x="0" y="64"/>
                </a:lnTo>
                <a:lnTo>
                  <a:pt x="1" y="67"/>
                </a:lnTo>
                <a:lnTo>
                  <a:pt x="116" y="3"/>
                </a:lnTo>
                <a:lnTo>
                  <a:pt x="342" y="3"/>
                </a:lnTo>
                <a:lnTo>
                  <a:pt x="342" y="0"/>
                </a:lnTo>
                <a:lnTo>
                  <a:pt x="342" y="0"/>
                </a:lnTo>
                <a:close/>
              </a:path>
            </a:pathLst>
          </a:custGeom>
          <a:solidFill>
            <a:srgbClr val="C6C6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0" name="TextBox 9">
            <a:extLst>
              <a:ext uri="{FF2B5EF4-FFF2-40B4-BE49-F238E27FC236}">
                <a16:creationId xmlns:a16="http://schemas.microsoft.com/office/drawing/2014/main" id="{42FAA6A2-565A-4882-B33E-8FF3F5457979}"/>
              </a:ext>
            </a:extLst>
          </p:cNvPr>
          <p:cNvSpPr txBox="1"/>
          <p:nvPr/>
        </p:nvSpPr>
        <p:spPr>
          <a:xfrm>
            <a:off x="4143003" y="3574074"/>
            <a:ext cx="1482549" cy="369332"/>
          </a:xfrm>
          <a:prstGeom prst="rect">
            <a:avLst/>
          </a:prstGeom>
          <a:noFill/>
        </p:spPr>
        <p:txBody>
          <a:bodyPr wrap="square" lIns="48000" tIns="0" rIns="24000" bIns="0" rtlCol="0">
            <a:spAutoFit/>
          </a:bodyPr>
          <a:lstStyle/>
          <a:p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$320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3097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2A88FD6-4457-45D8-B4C7-97CF18470A49}"/>
              </a:ext>
            </a:extLst>
          </p:cNvPr>
          <p:cNvSpPr txBox="1">
            <a:spLocks/>
          </p:cNvSpPr>
          <p:nvPr/>
        </p:nvSpPr>
        <p:spPr>
          <a:xfrm>
            <a:off x="1797810" y="5430649"/>
            <a:ext cx="11573197" cy="72424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D302"/>
                </a:solidFill>
              </a:rPr>
              <a:t>Infographic Style</a:t>
            </a:r>
          </a:p>
        </p:txBody>
      </p:sp>
      <p:grpSp>
        <p:nvGrpSpPr>
          <p:cNvPr id="3" name="Group 24">
            <a:extLst>
              <a:ext uri="{FF2B5EF4-FFF2-40B4-BE49-F238E27FC236}">
                <a16:creationId xmlns:a16="http://schemas.microsoft.com/office/drawing/2014/main" id="{840A9CC0-E775-4F0A-9010-62F494EBA30A}"/>
              </a:ext>
            </a:extLst>
          </p:cNvPr>
          <p:cNvGrpSpPr/>
          <p:nvPr/>
        </p:nvGrpSpPr>
        <p:grpSpPr>
          <a:xfrm>
            <a:off x="1786179" y="3380749"/>
            <a:ext cx="1773455" cy="1409628"/>
            <a:chOff x="395534" y="3539134"/>
            <a:chExt cx="3972999" cy="1950800"/>
          </a:xfrm>
          <a:noFill/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616EA0C-8DDE-4812-AF99-85B454F2D16B}"/>
                </a:ext>
              </a:extLst>
            </p:cNvPr>
            <p:cNvSpPr txBox="1"/>
            <p:nvPr/>
          </p:nvSpPr>
          <p:spPr>
            <a:xfrm>
              <a:off x="395534" y="3539134"/>
              <a:ext cx="3972999" cy="383342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rgbClr val="FFD302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rgbClr val="FFD302"/>
                </a:solidFill>
                <a:cs typeface="Arial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DF33856-B642-46F9-8B64-B72EBFD8889D}"/>
                </a:ext>
              </a:extLst>
            </p:cNvPr>
            <p:cNvSpPr txBox="1"/>
            <p:nvPr/>
          </p:nvSpPr>
          <p:spPr>
            <a:xfrm>
              <a:off x="395536" y="3995231"/>
              <a:ext cx="3972997" cy="149470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</p:grpSp>
      <p:grpSp>
        <p:nvGrpSpPr>
          <p:cNvPr id="6" name="Group 33">
            <a:extLst>
              <a:ext uri="{FF2B5EF4-FFF2-40B4-BE49-F238E27FC236}">
                <a16:creationId xmlns:a16="http://schemas.microsoft.com/office/drawing/2014/main" id="{FF01C90D-1876-4CCD-B220-28D8A78CB288}"/>
              </a:ext>
            </a:extLst>
          </p:cNvPr>
          <p:cNvGrpSpPr/>
          <p:nvPr/>
        </p:nvGrpSpPr>
        <p:grpSpPr>
          <a:xfrm>
            <a:off x="1761737" y="1417239"/>
            <a:ext cx="1773455" cy="1409628"/>
            <a:chOff x="395534" y="3539134"/>
            <a:chExt cx="3972999" cy="1950800"/>
          </a:xfrm>
          <a:noFill/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11B35DD-5EFF-4F5E-9111-9AB0B9C62F13}"/>
                </a:ext>
              </a:extLst>
            </p:cNvPr>
            <p:cNvSpPr txBox="1"/>
            <p:nvPr/>
          </p:nvSpPr>
          <p:spPr>
            <a:xfrm>
              <a:off x="395534" y="3539134"/>
              <a:ext cx="3972999" cy="383342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rgbClr val="FFD302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rgbClr val="FFD302"/>
                </a:solidFill>
                <a:cs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D8B2130-5C19-4D98-9DC4-9A76A6BB62F8}"/>
                </a:ext>
              </a:extLst>
            </p:cNvPr>
            <p:cNvSpPr txBox="1"/>
            <p:nvPr/>
          </p:nvSpPr>
          <p:spPr>
            <a:xfrm>
              <a:off x="395536" y="3995231"/>
              <a:ext cx="3972997" cy="149470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</p:grpSp>
      <p:sp>
        <p:nvSpPr>
          <p:cNvPr id="12" name="Freeform 112">
            <a:extLst>
              <a:ext uri="{FF2B5EF4-FFF2-40B4-BE49-F238E27FC236}">
                <a16:creationId xmlns:a16="http://schemas.microsoft.com/office/drawing/2014/main" id="{799980C7-3713-4C33-A5D1-61DBCBDEF6CE}"/>
              </a:ext>
            </a:extLst>
          </p:cNvPr>
          <p:cNvSpPr>
            <a:spLocks/>
          </p:cNvSpPr>
          <p:nvPr/>
        </p:nvSpPr>
        <p:spPr bwMode="auto">
          <a:xfrm>
            <a:off x="3266840" y="5420743"/>
            <a:ext cx="44362" cy="26619"/>
          </a:xfrm>
          <a:custGeom>
            <a:avLst/>
            <a:gdLst>
              <a:gd name="T0" fmla="*/ 0 w 14"/>
              <a:gd name="T1" fmla="*/ 4 h 7"/>
              <a:gd name="T2" fmla="*/ 14 w 14"/>
              <a:gd name="T3" fmla="*/ 6 h 7"/>
              <a:gd name="T4" fmla="*/ 1 w 14"/>
              <a:gd name="T5" fmla="*/ 7 h 7"/>
              <a:gd name="T6" fmla="*/ 0 w 14"/>
              <a:gd name="T7" fmla="*/ 4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" h="7">
                <a:moveTo>
                  <a:pt x="0" y="4"/>
                </a:moveTo>
                <a:cubicBezTo>
                  <a:pt x="4" y="1"/>
                  <a:pt x="8" y="0"/>
                  <a:pt x="14" y="6"/>
                </a:cubicBezTo>
                <a:cubicBezTo>
                  <a:pt x="8" y="6"/>
                  <a:pt x="4" y="6"/>
                  <a:pt x="1" y="7"/>
                </a:cubicBezTo>
                <a:cubicBezTo>
                  <a:pt x="1" y="6"/>
                  <a:pt x="0" y="5"/>
                  <a:pt x="0" y="4"/>
                </a:cubicBezTo>
                <a:close/>
              </a:path>
            </a:pathLst>
          </a:cu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4" name="Rectangle 169">
            <a:extLst>
              <a:ext uri="{FF2B5EF4-FFF2-40B4-BE49-F238E27FC236}">
                <a16:creationId xmlns:a16="http://schemas.microsoft.com/office/drawing/2014/main" id="{0A9144FD-E76F-47EB-9A11-9E5C8D9798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01341" y="0"/>
            <a:ext cx="2490659" cy="6858000"/>
          </a:xfrm>
          <a:prstGeom prst="rect">
            <a:avLst/>
          </a:prstGeom>
          <a:solidFill>
            <a:srgbClr val="C8151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 dirty="0"/>
          </a:p>
        </p:txBody>
      </p:sp>
      <p:grpSp>
        <p:nvGrpSpPr>
          <p:cNvPr id="4198" name="Group 4174"/>
          <p:cNvGrpSpPr>
            <a:grpSpLocks noChangeAspect="1"/>
          </p:cNvGrpSpPr>
          <p:nvPr/>
        </p:nvGrpSpPr>
        <p:grpSpPr bwMode="auto">
          <a:xfrm>
            <a:off x="5467478" y="1244981"/>
            <a:ext cx="4233863" cy="5645150"/>
            <a:chOff x="3130" y="764"/>
            <a:chExt cx="2667" cy="3556"/>
          </a:xfrm>
        </p:grpSpPr>
        <p:sp>
          <p:nvSpPr>
            <p:cNvPr id="4199" name="AutoShape 4173"/>
            <p:cNvSpPr>
              <a:spLocks noChangeAspect="1" noChangeArrowheads="1" noTextEdit="1"/>
            </p:cNvSpPr>
            <p:nvPr/>
          </p:nvSpPr>
          <p:spPr bwMode="auto">
            <a:xfrm>
              <a:off x="3130" y="764"/>
              <a:ext cx="2667" cy="3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00" name="Freeform 4175"/>
            <p:cNvSpPr>
              <a:spLocks noEditPoints="1"/>
            </p:cNvSpPr>
            <p:nvPr/>
          </p:nvSpPr>
          <p:spPr bwMode="auto">
            <a:xfrm>
              <a:off x="3133" y="761"/>
              <a:ext cx="2664" cy="3559"/>
            </a:xfrm>
            <a:custGeom>
              <a:avLst/>
              <a:gdLst>
                <a:gd name="T0" fmla="*/ 593 w 1624"/>
                <a:gd name="T1" fmla="*/ 591 h 2171"/>
                <a:gd name="T2" fmla="*/ 603 w 1624"/>
                <a:gd name="T3" fmla="*/ 461 h 2171"/>
                <a:gd name="T4" fmla="*/ 764 w 1624"/>
                <a:gd name="T5" fmla="*/ 102 h 2171"/>
                <a:gd name="T6" fmla="*/ 570 w 1624"/>
                <a:gd name="T7" fmla="*/ 364 h 2171"/>
                <a:gd name="T8" fmla="*/ 440 w 1624"/>
                <a:gd name="T9" fmla="*/ 154 h 2171"/>
                <a:gd name="T10" fmla="*/ 933 w 1624"/>
                <a:gd name="T11" fmla="*/ 208 h 2171"/>
                <a:gd name="T12" fmla="*/ 999 w 1624"/>
                <a:gd name="T13" fmla="*/ 679 h 2171"/>
                <a:gd name="T14" fmla="*/ 1381 w 1624"/>
                <a:gd name="T15" fmla="*/ 854 h 2171"/>
                <a:gd name="T16" fmla="*/ 1609 w 1624"/>
                <a:gd name="T17" fmla="*/ 1968 h 2171"/>
                <a:gd name="T18" fmla="*/ 1178 w 1624"/>
                <a:gd name="T19" fmla="*/ 2047 h 2171"/>
                <a:gd name="T20" fmla="*/ 873 w 1624"/>
                <a:gd name="T21" fmla="*/ 2157 h 2171"/>
                <a:gd name="T22" fmla="*/ 913 w 1624"/>
                <a:gd name="T23" fmla="*/ 1899 h 2171"/>
                <a:gd name="T24" fmla="*/ 447 w 1624"/>
                <a:gd name="T25" fmla="*/ 1838 h 2171"/>
                <a:gd name="T26" fmla="*/ 97 w 1624"/>
                <a:gd name="T27" fmla="*/ 1886 h 2171"/>
                <a:gd name="T28" fmla="*/ 220 w 1624"/>
                <a:gd name="T29" fmla="*/ 910 h 2171"/>
                <a:gd name="T30" fmla="*/ 471 w 1624"/>
                <a:gd name="T31" fmla="*/ 790 h 2171"/>
                <a:gd name="T32" fmla="*/ 691 w 1624"/>
                <a:gd name="T33" fmla="*/ 1335 h 2171"/>
                <a:gd name="T34" fmla="*/ 729 w 1624"/>
                <a:gd name="T35" fmla="*/ 1389 h 2171"/>
                <a:gd name="T36" fmla="*/ 348 w 1624"/>
                <a:gd name="T37" fmla="*/ 1669 h 2171"/>
                <a:gd name="T38" fmla="*/ 584 w 1624"/>
                <a:gd name="T39" fmla="*/ 1614 h 2171"/>
                <a:gd name="T40" fmla="*/ 256 w 1624"/>
                <a:gd name="T41" fmla="*/ 1835 h 2171"/>
                <a:gd name="T42" fmla="*/ 236 w 1624"/>
                <a:gd name="T43" fmla="*/ 1722 h 2171"/>
                <a:gd name="T44" fmla="*/ 653 w 1624"/>
                <a:gd name="T45" fmla="*/ 799 h 2171"/>
                <a:gd name="T46" fmla="*/ 466 w 1624"/>
                <a:gd name="T47" fmla="*/ 844 h 2171"/>
                <a:gd name="T48" fmla="*/ 400 w 1624"/>
                <a:gd name="T49" fmla="*/ 973 h 2171"/>
                <a:gd name="T50" fmla="*/ 377 w 1624"/>
                <a:gd name="T51" fmla="*/ 1128 h 2171"/>
                <a:gd name="T52" fmla="*/ 417 w 1624"/>
                <a:gd name="T53" fmla="*/ 1405 h 2171"/>
                <a:gd name="T54" fmla="*/ 470 w 1624"/>
                <a:gd name="T55" fmla="*/ 1287 h 2171"/>
                <a:gd name="T56" fmla="*/ 495 w 1624"/>
                <a:gd name="T57" fmla="*/ 1082 h 2171"/>
                <a:gd name="T58" fmla="*/ 482 w 1624"/>
                <a:gd name="T59" fmla="*/ 948 h 2171"/>
                <a:gd name="T60" fmla="*/ 1073 w 1624"/>
                <a:gd name="T61" fmla="*/ 975 h 2171"/>
                <a:gd name="T62" fmla="*/ 1187 w 1624"/>
                <a:gd name="T63" fmla="*/ 834 h 2171"/>
                <a:gd name="T64" fmla="*/ 792 w 1624"/>
                <a:gd name="T65" fmla="*/ 1009 h 2171"/>
                <a:gd name="T66" fmla="*/ 878 w 1624"/>
                <a:gd name="T67" fmla="*/ 904 h 2171"/>
                <a:gd name="T68" fmla="*/ 733 w 1624"/>
                <a:gd name="T69" fmla="*/ 1037 h 2171"/>
                <a:gd name="T70" fmla="*/ 730 w 1624"/>
                <a:gd name="T71" fmla="*/ 460 h 2171"/>
                <a:gd name="T72" fmla="*/ 675 w 1624"/>
                <a:gd name="T73" fmla="*/ 402 h 2171"/>
                <a:gd name="T74" fmla="*/ 891 w 1624"/>
                <a:gd name="T75" fmla="*/ 901 h 2171"/>
                <a:gd name="T76" fmla="*/ 680 w 1624"/>
                <a:gd name="T77" fmla="*/ 729 h 2171"/>
                <a:gd name="T78" fmla="*/ 376 w 1624"/>
                <a:gd name="T79" fmla="*/ 1089 h 2171"/>
                <a:gd name="T80" fmla="*/ 682 w 1624"/>
                <a:gd name="T81" fmla="*/ 825 h 2171"/>
                <a:gd name="T82" fmla="*/ 392 w 1624"/>
                <a:gd name="T83" fmla="*/ 1718 h 2171"/>
                <a:gd name="T84" fmla="*/ 229 w 1624"/>
                <a:gd name="T85" fmla="*/ 1614 h 2171"/>
                <a:gd name="T86" fmla="*/ 1197 w 1624"/>
                <a:gd name="T87" fmla="*/ 789 h 2171"/>
                <a:gd name="T88" fmla="*/ 707 w 1624"/>
                <a:gd name="T89" fmla="*/ 1195 h 2171"/>
                <a:gd name="T90" fmla="*/ 440 w 1624"/>
                <a:gd name="T91" fmla="*/ 1606 h 2171"/>
                <a:gd name="T92" fmla="*/ 1093 w 1624"/>
                <a:gd name="T93" fmla="*/ 1901 h 2171"/>
                <a:gd name="T94" fmla="*/ 685 w 1624"/>
                <a:gd name="T95" fmla="*/ 1448 h 2171"/>
                <a:gd name="T96" fmla="*/ 579 w 1624"/>
                <a:gd name="T97" fmla="*/ 740 h 2171"/>
                <a:gd name="T98" fmla="*/ 1132 w 1624"/>
                <a:gd name="T99" fmla="*/ 2094 h 2171"/>
                <a:gd name="T100" fmla="*/ 839 w 1624"/>
                <a:gd name="T101" fmla="*/ 1061 h 2171"/>
                <a:gd name="T102" fmla="*/ 841 w 1624"/>
                <a:gd name="T103" fmla="*/ 1267 h 2171"/>
                <a:gd name="T104" fmla="*/ 1304 w 1624"/>
                <a:gd name="T105" fmla="*/ 1780 h 2171"/>
                <a:gd name="T106" fmla="*/ 956 w 1624"/>
                <a:gd name="T107" fmla="*/ 1889 h 2171"/>
                <a:gd name="T108" fmla="*/ 704 w 1624"/>
                <a:gd name="T109" fmla="*/ 1647 h 2171"/>
                <a:gd name="T110" fmla="*/ 606 w 1624"/>
                <a:gd name="T111" fmla="*/ 1792 h 2171"/>
                <a:gd name="T112" fmla="*/ 899 w 1624"/>
                <a:gd name="T113" fmla="*/ 1030 h 2171"/>
                <a:gd name="T114" fmla="*/ 873 w 1624"/>
                <a:gd name="T115" fmla="*/ 828 h 2171"/>
                <a:gd name="T116" fmla="*/ 1249 w 1624"/>
                <a:gd name="T117" fmla="*/ 1780 h 2171"/>
                <a:gd name="T118" fmla="*/ 761 w 1624"/>
                <a:gd name="T119" fmla="*/ 1455 h 2171"/>
                <a:gd name="T120" fmla="*/ 371 w 1624"/>
                <a:gd name="T121" fmla="*/ 1567 h 2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24" h="2171">
                  <a:moveTo>
                    <a:pt x="541" y="717"/>
                  </a:moveTo>
                  <a:cubicBezTo>
                    <a:pt x="557" y="706"/>
                    <a:pt x="574" y="695"/>
                    <a:pt x="592" y="683"/>
                  </a:cubicBezTo>
                  <a:cubicBezTo>
                    <a:pt x="594" y="686"/>
                    <a:pt x="598" y="691"/>
                    <a:pt x="599" y="693"/>
                  </a:cubicBezTo>
                  <a:cubicBezTo>
                    <a:pt x="593" y="702"/>
                    <a:pt x="583" y="710"/>
                    <a:pt x="585" y="714"/>
                  </a:cubicBezTo>
                  <a:cubicBezTo>
                    <a:pt x="588" y="721"/>
                    <a:pt x="597" y="726"/>
                    <a:pt x="604" y="732"/>
                  </a:cubicBezTo>
                  <a:cubicBezTo>
                    <a:pt x="605" y="733"/>
                    <a:pt x="611" y="731"/>
                    <a:pt x="611" y="730"/>
                  </a:cubicBezTo>
                  <a:cubicBezTo>
                    <a:pt x="610" y="726"/>
                    <a:pt x="609" y="722"/>
                    <a:pt x="607" y="717"/>
                  </a:cubicBezTo>
                  <a:cubicBezTo>
                    <a:pt x="631" y="713"/>
                    <a:pt x="623" y="740"/>
                    <a:pt x="641" y="750"/>
                  </a:cubicBezTo>
                  <a:cubicBezTo>
                    <a:pt x="631" y="711"/>
                    <a:pt x="625" y="677"/>
                    <a:pt x="603" y="647"/>
                  </a:cubicBezTo>
                  <a:cubicBezTo>
                    <a:pt x="592" y="650"/>
                    <a:pt x="584" y="643"/>
                    <a:pt x="590" y="629"/>
                  </a:cubicBezTo>
                  <a:cubicBezTo>
                    <a:pt x="599" y="611"/>
                    <a:pt x="588" y="603"/>
                    <a:pt x="578" y="593"/>
                  </a:cubicBezTo>
                  <a:cubicBezTo>
                    <a:pt x="572" y="587"/>
                    <a:pt x="566" y="581"/>
                    <a:pt x="563" y="572"/>
                  </a:cubicBezTo>
                  <a:cubicBezTo>
                    <a:pt x="573" y="578"/>
                    <a:pt x="585" y="583"/>
                    <a:pt x="593" y="591"/>
                  </a:cubicBezTo>
                  <a:cubicBezTo>
                    <a:pt x="628" y="624"/>
                    <a:pt x="638" y="624"/>
                    <a:pt x="681" y="599"/>
                  </a:cubicBezTo>
                  <a:cubicBezTo>
                    <a:pt x="704" y="586"/>
                    <a:pt x="697" y="572"/>
                    <a:pt x="687" y="553"/>
                  </a:cubicBezTo>
                  <a:cubicBezTo>
                    <a:pt x="683" y="560"/>
                    <a:pt x="680" y="565"/>
                    <a:pt x="677" y="570"/>
                  </a:cubicBezTo>
                  <a:cubicBezTo>
                    <a:pt x="663" y="568"/>
                    <a:pt x="649" y="566"/>
                    <a:pt x="635" y="564"/>
                  </a:cubicBezTo>
                  <a:cubicBezTo>
                    <a:pt x="631" y="563"/>
                    <a:pt x="628" y="559"/>
                    <a:pt x="626" y="555"/>
                  </a:cubicBezTo>
                  <a:cubicBezTo>
                    <a:pt x="625" y="553"/>
                    <a:pt x="630" y="548"/>
                    <a:pt x="633" y="547"/>
                  </a:cubicBezTo>
                  <a:cubicBezTo>
                    <a:pt x="639" y="544"/>
                    <a:pt x="646" y="542"/>
                    <a:pt x="655" y="538"/>
                  </a:cubicBezTo>
                  <a:cubicBezTo>
                    <a:pt x="630" y="533"/>
                    <a:pt x="608" y="528"/>
                    <a:pt x="585" y="523"/>
                  </a:cubicBezTo>
                  <a:cubicBezTo>
                    <a:pt x="585" y="521"/>
                    <a:pt x="588" y="516"/>
                    <a:pt x="590" y="512"/>
                  </a:cubicBezTo>
                  <a:cubicBezTo>
                    <a:pt x="607" y="515"/>
                    <a:pt x="621" y="519"/>
                    <a:pt x="636" y="520"/>
                  </a:cubicBezTo>
                  <a:cubicBezTo>
                    <a:pt x="641" y="520"/>
                    <a:pt x="651" y="512"/>
                    <a:pt x="650" y="510"/>
                  </a:cubicBezTo>
                  <a:cubicBezTo>
                    <a:pt x="648" y="501"/>
                    <a:pt x="644" y="490"/>
                    <a:pt x="638" y="483"/>
                  </a:cubicBezTo>
                  <a:cubicBezTo>
                    <a:pt x="628" y="474"/>
                    <a:pt x="615" y="469"/>
                    <a:pt x="603" y="461"/>
                  </a:cubicBezTo>
                  <a:cubicBezTo>
                    <a:pt x="606" y="459"/>
                    <a:pt x="608" y="457"/>
                    <a:pt x="608" y="457"/>
                  </a:cubicBezTo>
                  <a:cubicBezTo>
                    <a:pt x="616" y="460"/>
                    <a:pt x="628" y="466"/>
                    <a:pt x="629" y="464"/>
                  </a:cubicBezTo>
                  <a:cubicBezTo>
                    <a:pt x="635" y="457"/>
                    <a:pt x="639" y="447"/>
                    <a:pt x="640" y="438"/>
                  </a:cubicBezTo>
                  <a:cubicBezTo>
                    <a:pt x="643" y="403"/>
                    <a:pt x="644" y="367"/>
                    <a:pt x="647" y="332"/>
                  </a:cubicBezTo>
                  <a:cubicBezTo>
                    <a:pt x="649" y="318"/>
                    <a:pt x="653" y="303"/>
                    <a:pt x="659" y="290"/>
                  </a:cubicBezTo>
                  <a:cubicBezTo>
                    <a:pt x="662" y="282"/>
                    <a:pt x="671" y="275"/>
                    <a:pt x="679" y="272"/>
                  </a:cubicBezTo>
                  <a:cubicBezTo>
                    <a:pt x="706" y="265"/>
                    <a:pt x="734" y="259"/>
                    <a:pt x="764" y="252"/>
                  </a:cubicBezTo>
                  <a:cubicBezTo>
                    <a:pt x="767" y="237"/>
                    <a:pt x="770" y="217"/>
                    <a:pt x="777" y="200"/>
                  </a:cubicBezTo>
                  <a:cubicBezTo>
                    <a:pt x="783" y="185"/>
                    <a:pt x="763" y="187"/>
                    <a:pt x="765" y="174"/>
                  </a:cubicBezTo>
                  <a:cubicBezTo>
                    <a:pt x="768" y="172"/>
                    <a:pt x="773" y="169"/>
                    <a:pt x="776" y="166"/>
                  </a:cubicBezTo>
                  <a:cubicBezTo>
                    <a:pt x="769" y="156"/>
                    <a:pt x="762" y="146"/>
                    <a:pt x="754" y="134"/>
                  </a:cubicBezTo>
                  <a:cubicBezTo>
                    <a:pt x="767" y="120"/>
                    <a:pt x="745" y="114"/>
                    <a:pt x="739" y="100"/>
                  </a:cubicBezTo>
                  <a:cubicBezTo>
                    <a:pt x="748" y="101"/>
                    <a:pt x="756" y="101"/>
                    <a:pt x="764" y="102"/>
                  </a:cubicBezTo>
                  <a:cubicBezTo>
                    <a:pt x="762" y="99"/>
                    <a:pt x="761" y="97"/>
                    <a:pt x="760" y="96"/>
                  </a:cubicBezTo>
                  <a:cubicBezTo>
                    <a:pt x="736" y="92"/>
                    <a:pt x="713" y="87"/>
                    <a:pt x="689" y="85"/>
                  </a:cubicBezTo>
                  <a:cubicBezTo>
                    <a:pt x="681" y="84"/>
                    <a:pt x="670" y="89"/>
                    <a:pt x="664" y="95"/>
                  </a:cubicBezTo>
                  <a:cubicBezTo>
                    <a:pt x="647" y="115"/>
                    <a:pt x="628" y="114"/>
                    <a:pt x="604" y="109"/>
                  </a:cubicBezTo>
                  <a:cubicBezTo>
                    <a:pt x="594" y="107"/>
                    <a:pt x="574" y="121"/>
                    <a:pt x="568" y="133"/>
                  </a:cubicBezTo>
                  <a:cubicBezTo>
                    <a:pt x="555" y="158"/>
                    <a:pt x="548" y="186"/>
                    <a:pt x="538" y="214"/>
                  </a:cubicBezTo>
                  <a:cubicBezTo>
                    <a:pt x="547" y="216"/>
                    <a:pt x="550" y="217"/>
                    <a:pt x="553" y="218"/>
                  </a:cubicBezTo>
                  <a:cubicBezTo>
                    <a:pt x="548" y="225"/>
                    <a:pt x="543" y="231"/>
                    <a:pt x="541" y="237"/>
                  </a:cubicBezTo>
                  <a:cubicBezTo>
                    <a:pt x="532" y="258"/>
                    <a:pt x="537" y="265"/>
                    <a:pt x="559" y="267"/>
                  </a:cubicBezTo>
                  <a:cubicBezTo>
                    <a:pt x="582" y="270"/>
                    <a:pt x="605" y="273"/>
                    <a:pt x="618" y="287"/>
                  </a:cubicBezTo>
                  <a:cubicBezTo>
                    <a:pt x="619" y="306"/>
                    <a:pt x="618" y="321"/>
                    <a:pt x="621" y="336"/>
                  </a:cubicBezTo>
                  <a:cubicBezTo>
                    <a:pt x="624" y="356"/>
                    <a:pt x="612" y="368"/>
                    <a:pt x="599" y="376"/>
                  </a:cubicBezTo>
                  <a:cubicBezTo>
                    <a:pt x="593" y="379"/>
                    <a:pt x="580" y="368"/>
                    <a:pt x="570" y="364"/>
                  </a:cubicBezTo>
                  <a:cubicBezTo>
                    <a:pt x="570" y="362"/>
                    <a:pt x="571" y="360"/>
                    <a:pt x="571" y="359"/>
                  </a:cubicBezTo>
                  <a:cubicBezTo>
                    <a:pt x="574" y="358"/>
                    <a:pt x="576" y="357"/>
                    <a:pt x="581" y="356"/>
                  </a:cubicBezTo>
                  <a:cubicBezTo>
                    <a:pt x="576" y="348"/>
                    <a:pt x="573" y="340"/>
                    <a:pt x="569" y="332"/>
                  </a:cubicBezTo>
                  <a:cubicBezTo>
                    <a:pt x="567" y="332"/>
                    <a:pt x="565" y="332"/>
                    <a:pt x="563" y="332"/>
                  </a:cubicBezTo>
                  <a:cubicBezTo>
                    <a:pt x="555" y="354"/>
                    <a:pt x="547" y="376"/>
                    <a:pt x="541" y="393"/>
                  </a:cubicBezTo>
                  <a:cubicBezTo>
                    <a:pt x="534" y="384"/>
                    <a:pt x="523" y="371"/>
                    <a:pt x="515" y="357"/>
                  </a:cubicBezTo>
                  <a:cubicBezTo>
                    <a:pt x="510" y="349"/>
                    <a:pt x="507" y="340"/>
                    <a:pt x="505" y="331"/>
                  </a:cubicBezTo>
                  <a:cubicBezTo>
                    <a:pt x="503" y="317"/>
                    <a:pt x="499" y="307"/>
                    <a:pt x="486" y="297"/>
                  </a:cubicBezTo>
                  <a:cubicBezTo>
                    <a:pt x="471" y="288"/>
                    <a:pt x="463" y="269"/>
                    <a:pt x="451" y="254"/>
                  </a:cubicBezTo>
                  <a:cubicBezTo>
                    <a:pt x="456" y="240"/>
                    <a:pt x="462" y="224"/>
                    <a:pt x="469" y="209"/>
                  </a:cubicBezTo>
                  <a:cubicBezTo>
                    <a:pt x="472" y="202"/>
                    <a:pt x="479" y="197"/>
                    <a:pt x="481" y="191"/>
                  </a:cubicBezTo>
                  <a:cubicBezTo>
                    <a:pt x="485" y="177"/>
                    <a:pt x="471" y="160"/>
                    <a:pt x="455" y="156"/>
                  </a:cubicBezTo>
                  <a:cubicBezTo>
                    <a:pt x="450" y="155"/>
                    <a:pt x="444" y="155"/>
                    <a:pt x="440" y="154"/>
                  </a:cubicBezTo>
                  <a:cubicBezTo>
                    <a:pt x="455" y="135"/>
                    <a:pt x="469" y="116"/>
                    <a:pt x="483" y="97"/>
                  </a:cubicBezTo>
                  <a:cubicBezTo>
                    <a:pt x="484" y="95"/>
                    <a:pt x="485" y="93"/>
                    <a:pt x="485" y="93"/>
                  </a:cubicBezTo>
                  <a:cubicBezTo>
                    <a:pt x="474" y="76"/>
                    <a:pt x="486" y="68"/>
                    <a:pt x="499" y="63"/>
                  </a:cubicBezTo>
                  <a:cubicBezTo>
                    <a:pt x="517" y="56"/>
                    <a:pt x="536" y="51"/>
                    <a:pt x="555" y="45"/>
                  </a:cubicBezTo>
                  <a:cubicBezTo>
                    <a:pt x="558" y="44"/>
                    <a:pt x="562" y="44"/>
                    <a:pt x="564" y="42"/>
                  </a:cubicBezTo>
                  <a:cubicBezTo>
                    <a:pt x="580" y="26"/>
                    <a:pt x="598" y="23"/>
                    <a:pt x="619" y="30"/>
                  </a:cubicBezTo>
                  <a:cubicBezTo>
                    <a:pt x="621" y="11"/>
                    <a:pt x="631" y="3"/>
                    <a:pt x="650" y="4"/>
                  </a:cubicBezTo>
                  <a:cubicBezTo>
                    <a:pt x="674" y="5"/>
                    <a:pt x="699" y="0"/>
                    <a:pt x="719" y="22"/>
                  </a:cubicBezTo>
                  <a:cubicBezTo>
                    <a:pt x="723" y="26"/>
                    <a:pt x="733" y="25"/>
                    <a:pt x="740" y="24"/>
                  </a:cubicBezTo>
                  <a:cubicBezTo>
                    <a:pt x="790" y="17"/>
                    <a:pt x="828" y="48"/>
                    <a:pt x="870" y="64"/>
                  </a:cubicBezTo>
                  <a:cubicBezTo>
                    <a:pt x="885" y="70"/>
                    <a:pt x="896" y="85"/>
                    <a:pt x="909" y="96"/>
                  </a:cubicBezTo>
                  <a:cubicBezTo>
                    <a:pt x="911" y="97"/>
                    <a:pt x="912" y="99"/>
                    <a:pt x="912" y="101"/>
                  </a:cubicBezTo>
                  <a:cubicBezTo>
                    <a:pt x="919" y="137"/>
                    <a:pt x="923" y="173"/>
                    <a:pt x="933" y="208"/>
                  </a:cubicBezTo>
                  <a:cubicBezTo>
                    <a:pt x="945" y="253"/>
                    <a:pt x="926" y="296"/>
                    <a:pt x="931" y="341"/>
                  </a:cubicBezTo>
                  <a:cubicBezTo>
                    <a:pt x="933" y="356"/>
                    <a:pt x="925" y="374"/>
                    <a:pt x="919" y="390"/>
                  </a:cubicBezTo>
                  <a:cubicBezTo>
                    <a:pt x="917" y="397"/>
                    <a:pt x="909" y="403"/>
                    <a:pt x="903" y="408"/>
                  </a:cubicBezTo>
                  <a:cubicBezTo>
                    <a:pt x="897" y="413"/>
                    <a:pt x="885" y="415"/>
                    <a:pt x="884" y="420"/>
                  </a:cubicBezTo>
                  <a:cubicBezTo>
                    <a:pt x="882" y="438"/>
                    <a:pt x="883" y="457"/>
                    <a:pt x="883" y="475"/>
                  </a:cubicBezTo>
                  <a:cubicBezTo>
                    <a:pt x="885" y="476"/>
                    <a:pt x="886" y="477"/>
                    <a:pt x="888" y="478"/>
                  </a:cubicBezTo>
                  <a:cubicBezTo>
                    <a:pt x="882" y="482"/>
                    <a:pt x="876" y="486"/>
                    <a:pt x="870" y="490"/>
                  </a:cubicBezTo>
                  <a:cubicBezTo>
                    <a:pt x="871" y="491"/>
                    <a:pt x="872" y="492"/>
                    <a:pt x="873" y="494"/>
                  </a:cubicBezTo>
                  <a:cubicBezTo>
                    <a:pt x="877" y="491"/>
                    <a:pt x="880" y="489"/>
                    <a:pt x="884" y="487"/>
                  </a:cubicBezTo>
                  <a:cubicBezTo>
                    <a:pt x="886" y="488"/>
                    <a:pt x="887" y="489"/>
                    <a:pt x="887" y="490"/>
                  </a:cubicBezTo>
                  <a:cubicBezTo>
                    <a:pt x="881" y="530"/>
                    <a:pt x="901" y="567"/>
                    <a:pt x="908" y="605"/>
                  </a:cubicBezTo>
                  <a:cubicBezTo>
                    <a:pt x="909" y="610"/>
                    <a:pt x="913" y="615"/>
                    <a:pt x="916" y="618"/>
                  </a:cubicBezTo>
                  <a:cubicBezTo>
                    <a:pt x="944" y="639"/>
                    <a:pt x="971" y="659"/>
                    <a:pt x="999" y="679"/>
                  </a:cubicBezTo>
                  <a:cubicBezTo>
                    <a:pt x="1003" y="682"/>
                    <a:pt x="1010" y="681"/>
                    <a:pt x="1015" y="681"/>
                  </a:cubicBezTo>
                  <a:cubicBezTo>
                    <a:pt x="1040" y="681"/>
                    <a:pt x="1066" y="679"/>
                    <a:pt x="1091" y="681"/>
                  </a:cubicBezTo>
                  <a:cubicBezTo>
                    <a:pt x="1112" y="683"/>
                    <a:pt x="1133" y="689"/>
                    <a:pt x="1154" y="694"/>
                  </a:cubicBezTo>
                  <a:cubicBezTo>
                    <a:pt x="1157" y="695"/>
                    <a:pt x="1162" y="703"/>
                    <a:pt x="1161" y="706"/>
                  </a:cubicBezTo>
                  <a:cubicBezTo>
                    <a:pt x="1159" y="712"/>
                    <a:pt x="1154" y="716"/>
                    <a:pt x="1150" y="726"/>
                  </a:cubicBezTo>
                  <a:cubicBezTo>
                    <a:pt x="1157" y="724"/>
                    <a:pt x="1166" y="724"/>
                    <a:pt x="1170" y="719"/>
                  </a:cubicBezTo>
                  <a:cubicBezTo>
                    <a:pt x="1182" y="706"/>
                    <a:pt x="1201" y="705"/>
                    <a:pt x="1216" y="724"/>
                  </a:cubicBezTo>
                  <a:cubicBezTo>
                    <a:pt x="1223" y="721"/>
                    <a:pt x="1230" y="718"/>
                    <a:pt x="1236" y="715"/>
                  </a:cubicBezTo>
                  <a:cubicBezTo>
                    <a:pt x="1233" y="712"/>
                    <a:pt x="1229" y="710"/>
                    <a:pt x="1226" y="707"/>
                  </a:cubicBezTo>
                  <a:cubicBezTo>
                    <a:pt x="1238" y="709"/>
                    <a:pt x="1250" y="712"/>
                    <a:pt x="1262" y="714"/>
                  </a:cubicBezTo>
                  <a:cubicBezTo>
                    <a:pt x="1281" y="719"/>
                    <a:pt x="1300" y="728"/>
                    <a:pt x="1321" y="726"/>
                  </a:cubicBezTo>
                  <a:cubicBezTo>
                    <a:pt x="1325" y="725"/>
                    <a:pt x="1335" y="736"/>
                    <a:pt x="1335" y="741"/>
                  </a:cubicBezTo>
                  <a:cubicBezTo>
                    <a:pt x="1336" y="785"/>
                    <a:pt x="1358" y="819"/>
                    <a:pt x="1381" y="854"/>
                  </a:cubicBezTo>
                  <a:cubicBezTo>
                    <a:pt x="1388" y="864"/>
                    <a:pt x="1388" y="880"/>
                    <a:pt x="1391" y="892"/>
                  </a:cubicBezTo>
                  <a:cubicBezTo>
                    <a:pt x="1398" y="898"/>
                    <a:pt x="1406" y="903"/>
                    <a:pt x="1413" y="909"/>
                  </a:cubicBezTo>
                  <a:cubicBezTo>
                    <a:pt x="1431" y="926"/>
                    <a:pt x="1446" y="945"/>
                    <a:pt x="1466" y="960"/>
                  </a:cubicBezTo>
                  <a:cubicBezTo>
                    <a:pt x="1498" y="986"/>
                    <a:pt x="1505" y="1018"/>
                    <a:pt x="1501" y="1057"/>
                  </a:cubicBezTo>
                  <a:cubicBezTo>
                    <a:pt x="1500" y="1063"/>
                    <a:pt x="1503" y="1070"/>
                    <a:pt x="1505" y="1077"/>
                  </a:cubicBezTo>
                  <a:cubicBezTo>
                    <a:pt x="1509" y="1088"/>
                    <a:pt x="1515" y="1099"/>
                    <a:pt x="1516" y="1111"/>
                  </a:cubicBezTo>
                  <a:cubicBezTo>
                    <a:pt x="1518" y="1147"/>
                    <a:pt x="1526" y="1182"/>
                    <a:pt x="1549" y="1209"/>
                  </a:cubicBezTo>
                  <a:cubicBezTo>
                    <a:pt x="1575" y="1241"/>
                    <a:pt x="1586" y="1278"/>
                    <a:pt x="1601" y="1314"/>
                  </a:cubicBezTo>
                  <a:cubicBezTo>
                    <a:pt x="1608" y="1333"/>
                    <a:pt x="1617" y="1352"/>
                    <a:pt x="1621" y="1372"/>
                  </a:cubicBezTo>
                  <a:cubicBezTo>
                    <a:pt x="1624" y="1387"/>
                    <a:pt x="1620" y="1404"/>
                    <a:pt x="1620" y="1420"/>
                  </a:cubicBezTo>
                  <a:cubicBezTo>
                    <a:pt x="1620" y="1480"/>
                    <a:pt x="1620" y="1539"/>
                    <a:pt x="1620" y="1598"/>
                  </a:cubicBezTo>
                  <a:cubicBezTo>
                    <a:pt x="1620" y="1693"/>
                    <a:pt x="1621" y="1788"/>
                    <a:pt x="1620" y="1883"/>
                  </a:cubicBezTo>
                  <a:cubicBezTo>
                    <a:pt x="1619" y="1911"/>
                    <a:pt x="1613" y="1940"/>
                    <a:pt x="1609" y="1968"/>
                  </a:cubicBezTo>
                  <a:cubicBezTo>
                    <a:pt x="1608" y="1978"/>
                    <a:pt x="1608" y="1987"/>
                    <a:pt x="1609" y="1996"/>
                  </a:cubicBezTo>
                  <a:cubicBezTo>
                    <a:pt x="1612" y="2050"/>
                    <a:pt x="1616" y="2103"/>
                    <a:pt x="1620" y="2160"/>
                  </a:cubicBezTo>
                  <a:cubicBezTo>
                    <a:pt x="1556" y="2160"/>
                    <a:pt x="1497" y="2160"/>
                    <a:pt x="1436" y="2160"/>
                  </a:cubicBezTo>
                  <a:cubicBezTo>
                    <a:pt x="1436" y="2101"/>
                    <a:pt x="1437" y="2045"/>
                    <a:pt x="1436" y="1990"/>
                  </a:cubicBezTo>
                  <a:cubicBezTo>
                    <a:pt x="1436" y="1966"/>
                    <a:pt x="1430" y="1960"/>
                    <a:pt x="1407" y="1960"/>
                  </a:cubicBezTo>
                  <a:cubicBezTo>
                    <a:pt x="1389" y="1960"/>
                    <a:pt x="1379" y="1967"/>
                    <a:pt x="1380" y="1986"/>
                  </a:cubicBezTo>
                  <a:cubicBezTo>
                    <a:pt x="1380" y="1991"/>
                    <a:pt x="1380" y="1996"/>
                    <a:pt x="1380" y="1997"/>
                  </a:cubicBezTo>
                  <a:cubicBezTo>
                    <a:pt x="1366" y="2006"/>
                    <a:pt x="1355" y="2012"/>
                    <a:pt x="1345" y="2020"/>
                  </a:cubicBezTo>
                  <a:cubicBezTo>
                    <a:pt x="1325" y="2034"/>
                    <a:pt x="1305" y="2048"/>
                    <a:pt x="1285" y="2062"/>
                  </a:cubicBezTo>
                  <a:cubicBezTo>
                    <a:pt x="1284" y="2063"/>
                    <a:pt x="1282" y="2064"/>
                    <a:pt x="1282" y="2064"/>
                  </a:cubicBezTo>
                  <a:cubicBezTo>
                    <a:pt x="1263" y="2047"/>
                    <a:pt x="1231" y="2062"/>
                    <a:pt x="1217" y="2034"/>
                  </a:cubicBezTo>
                  <a:cubicBezTo>
                    <a:pt x="1213" y="2024"/>
                    <a:pt x="1203" y="2018"/>
                    <a:pt x="1193" y="2025"/>
                  </a:cubicBezTo>
                  <a:cubicBezTo>
                    <a:pt x="1186" y="2030"/>
                    <a:pt x="1176" y="2043"/>
                    <a:pt x="1178" y="2047"/>
                  </a:cubicBezTo>
                  <a:cubicBezTo>
                    <a:pt x="1195" y="2082"/>
                    <a:pt x="1172" y="2111"/>
                    <a:pt x="1167" y="2143"/>
                  </a:cubicBezTo>
                  <a:cubicBezTo>
                    <a:pt x="1163" y="2165"/>
                    <a:pt x="1149" y="2169"/>
                    <a:pt x="1129" y="2168"/>
                  </a:cubicBezTo>
                  <a:cubicBezTo>
                    <a:pt x="1108" y="2166"/>
                    <a:pt x="1087" y="2167"/>
                    <a:pt x="1064" y="2167"/>
                  </a:cubicBezTo>
                  <a:cubicBezTo>
                    <a:pt x="1067" y="2161"/>
                    <a:pt x="1069" y="2157"/>
                    <a:pt x="1071" y="2153"/>
                  </a:cubicBezTo>
                  <a:cubicBezTo>
                    <a:pt x="1069" y="2153"/>
                    <a:pt x="1067" y="2152"/>
                    <a:pt x="1066" y="2152"/>
                  </a:cubicBezTo>
                  <a:cubicBezTo>
                    <a:pt x="1044" y="2171"/>
                    <a:pt x="1018" y="2166"/>
                    <a:pt x="992" y="2167"/>
                  </a:cubicBezTo>
                  <a:cubicBezTo>
                    <a:pt x="988" y="2167"/>
                    <a:pt x="981" y="2161"/>
                    <a:pt x="981" y="2157"/>
                  </a:cubicBezTo>
                  <a:cubicBezTo>
                    <a:pt x="981" y="2143"/>
                    <a:pt x="982" y="2129"/>
                    <a:pt x="984" y="2116"/>
                  </a:cubicBezTo>
                  <a:cubicBezTo>
                    <a:pt x="985" y="2113"/>
                    <a:pt x="991" y="2111"/>
                    <a:pt x="997" y="2106"/>
                  </a:cubicBezTo>
                  <a:cubicBezTo>
                    <a:pt x="971" y="2112"/>
                    <a:pt x="966" y="2124"/>
                    <a:pt x="974" y="2166"/>
                  </a:cubicBezTo>
                  <a:cubicBezTo>
                    <a:pt x="954" y="2166"/>
                    <a:pt x="935" y="2167"/>
                    <a:pt x="916" y="2165"/>
                  </a:cubicBezTo>
                  <a:cubicBezTo>
                    <a:pt x="913" y="2165"/>
                    <a:pt x="911" y="2153"/>
                    <a:pt x="909" y="2146"/>
                  </a:cubicBezTo>
                  <a:cubicBezTo>
                    <a:pt x="899" y="2149"/>
                    <a:pt x="886" y="2153"/>
                    <a:pt x="873" y="2157"/>
                  </a:cubicBezTo>
                  <a:cubicBezTo>
                    <a:pt x="872" y="2154"/>
                    <a:pt x="870" y="2151"/>
                    <a:pt x="869" y="2149"/>
                  </a:cubicBezTo>
                  <a:cubicBezTo>
                    <a:pt x="874" y="2146"/>
                    <a:pt x="878" y="2141"/>
                    <a:pt x="883" y="2141"/>
                  </a:cubicBezTo>
                  <a:cubicBezTo>
                    <a:pt x="914" y="2135"/>
                    <a:pt x="919" y="2127"/>
                    <a:pt x="908" y="2098"/>
                  </a:cubicBezTo>
                  <a:cubicBezTo>
                    <a:pt x="913" y="2093"/>
                    <a:pt x="917" y="2088"/>
                    <a:pt x="922" y="2082"/>
                  </a:cubicBezTo>
                  <a:cubicBezTo>
                    <a:pt x="903" y="2073"/>
                    <a:pt x="902" y="2068"/>
                    <a:pt x="913" y="2052"/>
                  </a:cubicBezTo>
                  <a:cubicBezTo>
                    <a:pt x="909" y="2044"/>
                    <a:pt x="905" y="2037"/>
                    <a:pt x="901" y="2027"/>
                  </a:cubicBezTo>
                  <a:cubicBezTo>
                    <a:pt x="891" y="2026"/>
                    <a:pt x="878" y="2025"/>
                    <a:pt x="862" y="2024"/>
                  </a:cubicBezTo>
                  <a:cubicBezTo>
                    <a:pt x="876" y="2015"/>
                    <a:pt x="887" y="2008"/>
                    <a:pt x="902" y="1999"/>
                  </a:cubicBezTo>
                  <a:cubicBezTo>
                    <a:pt x="902" y="2000"/>
                    <a:pt x="906" y="2003"/>
                    <a:pt x="909" y="2005"/>
                  </a:cubicBezTo>
                  <a:cubicBezTo>
                    <a:pt x="918" y="1985"/>
                    <a:pt x="926" y="1967"/>
                    <a:pt x="935" y="1948"/>
                  </a:cubicBezTo>
                  <a:cubicBezTo>
                    <a:pt x="924" y="1945"/>
                    <a:pt x="912" y="1941"/>
                    <a:pt x="897" y="1937"/>
                  </a:cubicBezTo>
                  <a:cubicBezTo>
                    <a:pt x="916" y="1924"/>
                    <a:pt x="907" y="1920"/>
                    <a:pt x="889" y="1917"/>
                  </a:cubicBezTo>
                  <a:cubicBezTo>
                    <a:pt x="899" y="1909"/>
                    <a:pt x="906" y="1904"/>
                    <a:pt x="913" y="1899"/>
                  </a:cubicBezTo>
                  <a:cubicBezTo>
                    <a:pt x="908" y="1889"/>
                    <a:pt x="896" y="1901"/>
                    <a:pt x="889" y="1889"/>
                  </a:cubicBezTo>
                  <a:cubicBezTo>
                    <a:pt x="882" y="1879"/>
                    <a:pt x="860" y="1879"/>
                    <a:pt x="846" y="1874"/>
                  </a:cubicBezTo>
                  <a:cubicBezTo>
                    <a:pt x="841" y="1872"/>
                    <a:pt x="838" y="1868"/>
                    <a:pt x="834" y="1865"/>
                  </a:cubicBezTo>
                  <a:cubicBezTo>
                    <a:pt x="838" y="1862"/>
                    <a:pt x="842" y="1858"/>
                    <a:pt x="847" y="1857"/>
                  </a:cubicBezTo>
                  <a:cubicBezTo>
                    <a:pt x="852" y="1856"/>
                    <a:pt x="857" y="1857"/>
                    <a:pt x="862" y="1854"/>
                  </a:cubicBezTo>
                  <a:cubicBezTo>
                    <a:pt x="847" y="1850"/>
                    <a:pt x="830" y="1841"/>
                    <a:pt x="816" y="1844"/>
                  </a:cubicBezTo>
                  <a:cubicBezTo>
                    <a:pt x="798" y="1848"/>
                    <a:pt x="792" y="1844"/>
                    <a:pt x="792" y="1828"/>
                  </a:cubicBezTo>
                  <a:cubicBezTo>
                    <a:pt x="757" y="1824"/>
                    <a:pt x="723" y="1817"/>
                    <a:pt x="689" y="1818"/>
                  </a:cubicBezTo>
                  <a:cubicBezTo>
                    <a:pt x="658" y="1818"/>
                    <a:pt x="629" y="1818"/>
                    <a:pt x="600" y="1804"/>
                  </a:cubicBezTo>
                  <a:cubicBezTo>
                    <a:pt x="595" y="1802"/>
                    <a:pt x="586" y="1807"/>
                    <a:pt x="579" y="1809"/>
                  </a:cubicBezTo>
                  <a:cubicBezTo>
                    <a:pt x="566" y="1814"/>
                    <a:pt x="553" y="1822"/>
                    <a:pt x="540" y="1823"/>
                  </a:cubicBezTo>
                  <a:cubicBezTo>
                    <a:pt x="515" y="1824"/>
                    <a:pt x="490" y="1822"/>
                    <a:pt x="465" y="1820"/>
                  </a:cubicBezTo>
                  <a:cubicBezTo>
                    <a:pt x="450" y="1818"/>
                    <a:pt x="441" y="1820"/>
                    <a:pt x="447" y="1838"/>
                  </a:cubicBezTo>
                  <a:cubicBezTo>
                    <a:pt x="449" y="1842"/>
                    <a:pt x="448" y="1847"/>
                    <a:pt x="446" y="1850"/>
                  </a:cubicBezTo>
                  <a:cubicBezTo>
                    <a:pt x="435" y="1863"/>
                    <a:pt x="425" y="1881"/>
                    <a:pt x="411" y="1889"/>
                  </a:cubicBezTo>
                  <a:cubicBezTo>
                    <a:pt x="390" y="1900"/>
                    <a:pt x="383" y="1919"/>
                    <a:pt x="373" y="1937"/>
                  </a:cubicBezTo>
                  <a:cubicBezTo>
                    <a:pt x="372" y="1940"/>
                    <a:pt x="370" y="1943"/>
                    <a:pt x="369" y="1946"/>
                  </a:cubicBezTo>
                  <a:cubicBezTo>
                    <a:pt x="362" y="1983"/>
                    <a:pt x="352" y="2019"/>
                    <a:pt x="347" y="2057"/>
                  </a:cubicBezTo>
                  <a:cubicBezTo>
                    <a:pt x="344" y="2085"/>
                    <a:pt x="345" y="2115"/>
                    <a:pt x="345" y="2144"/>
                  </a:cubicBezTo>
                  <a:cubicBezTo>
                    <a:pt x="345" y="2159"/>
                    <a:pt x="343" y="2167"/>
                    <a:pt x="325" y="2166"/>
                  </a:cubicBezTo>
                  <a:cubicBezTo>
                    <a:pt x="254" y="2165"/>
                    <a:pt x="183" y="2166"/>
                    <a:pt x="112" y="2166"/>
                  </a:cubicBezTo>
                  <a:cubicBezTo>
                    <a:pt x="97" y="2166"/>
                    <a:pt x="90" y="2161"/>
                    <a:pt x="98" y="2145"/>
                  </a:cubicBezTo>
                  <a:cubicBezTo>
                    <a:pt x="99" y="2143"/>
                    <a:pt x="100" y="2141"/>
                    <a:pt x="100" y="2138"/>
                  </a:cubicBezTo>
                  <a:cubicBezTo>
                    <a:pt x="103" y="2101"/>
                    <a:pt x="105" y="2064"/>
                    <a:pt x="109" y="2027"/>
                  </a:cubicBezTo>
                  <a:cubicBezTo>
                    <a:pt x="110" y="2010"/>
                    <a:pt x="112" y="1993"/>
                    <a:pt x="117" y="1977"/>
                  </a:cubicBezTo>
                  <a:cubicBezTo>
                    <a:pt x="128" y="1942"/>
                    <a:pt x="116" y="1914"/>
                    <a:pt x="97" y="1886"/>
                  </a:cubicBezTo>
                  <a:cubicBezTo>
                    <a:pt x="80" y="1861"/>
                    <a:pt x="55" y="1841"/>
                    <a:pt x="51" y="1806"/>
                  </a:cubicBezTo>
                  <a:cubicBezTo>
                    <a:pt x="48" y="1787"/>
                    <a:pt x="31" y="1770"/>
                    <a:pt x="21" y="1752"/>
                  </a:cubicBezTo>
                  <a:cubicBezTo>
                    <a:pt x="17" y="1744"/>
                    <a:pt x="13" y="1735"/>
                    <a:pt x="13" y="1726"/>
                  </a:cubicBezTo>
                  <a:cubicBezTo>
                    <a:pt x="12" y="1703"/>
                    <a:pt x="12" y="1680"/>
                    <a:pt x="13" y="1656"/>
                  </a:cubicBezTo>
                  <a:cubicBezTo>
                    <a:pt x="13" y="1641"/>
                    <a:pt x="11" y="1628"/>
                    <a:pt x="0" y="1616"/>
                  </a:cubicBezTo>
                  <a:cubicBezTo>
                    <a:pt x="0" y="1567"/>
                    <a:pt x="0" y="1517"/>
                    <a:pt x="0" y="1468"/>
                  </a:cubicBezTo>
                  <a:cubicBezTo>
                    <a:pt x="24" y="1448"/>
                    <a:pt x="41" y="1424"/>
                    <a:pt x="50" y="1393"/>
                  </a:cubicBezTo>
                  <a:cubicBezTo>
                    <a:pt x="62" y="1354"/>
                    <a:pt x="82" y="1318"/>
                    <a:pt x="93" y="1280"/>
                  </a:cubicBezTo>
                  <a:cubicBezTo>
                    <a:pt x="100" y="1254"/>
                    <a:pt x="102" y="1228"/>
                    <a:pt x="120" y="1205"/>
                  </a:cubicBezTo>
                  <a:cubicBezTo>
                    <a:pt x="135" y="1185"/>
                    <a:pt x="136" y="1158"/>
                    <a:pt x="142" y="1133"/>
                  </a:cubicBezTo>
                  <a:cubicBezTo>
                    <a:pt x="148" y="1106"/>
                    <a:pt x="162" y="1081"/>
                    <a:pt x="170" y="1054"/>
                  </a:cubicBezTo>
                  <a:cubicBezTo>
                    <a:pt x="180" y="1020"/>
                    <a:pt x="195" y="989"/>
                    <a:pt x="211" y="957"/>
                  </a:cubicBezTo>
                  <a:cubicBezTo>
                    <a:pt x="218" y="943"/>
                    <a:pt x="221" y="925"/>
                    <a:pt x="220" y="910"/>
                  </a:cubicBezTo>
                  <a:cubicBezTo>
                    <a:pt x="218" y="890"/>
                    <a:pt x="222" y="872"/>
                    <a:pt x="231" y="856"/>
                  </a:cubicBezTo>
                  <a:cubicBezTo>
                    <a:pt x="250" y="820"/>
                    <a:pt x="267" y="783"/>
                    <a:pt x="300" y="758"/>
                  </a:cubicBezTo>
                  <a:cubicBezTo>
                    <a:pt x="318" y="745"/>
                    <a:pt x="343" y="736"/>
                    <a:pt x="365" y="734"/>
                  </a:cubicBezTo>
                  <a:cubicBezTo>
                    <a:pt x="401" y="731"/>
                    <a:pt x="438" y="735"/>
                    <a:pt x="474" y="737"/>
                  </a:cubicBezTo>
                  <a:cubicBezTo>
                    <a:pt x="499" y="738"/>
                    <a:pt x="520" y="727"/>
                    <a:pt x="542" y="716"/>
                  </a:cubicBezTo>
                  <a:cubicBezTo>
                    <a:pt x="524" y="735"/>
                    <a:pt x="508" y="755"/>
                    <a:pt x="489" y="771"/>
                  </a:cubicBezTo>
                  <a:cubicBezTo>
                    <a:pt x="472" y="786"/>
                    <a:pt x="447" y="790"/>
                    <a:pt x="440" y="817"/>
                  </a:cubicBezTo>
                  <a:cubicBezTo>
                    <a:pt x="439" y="821"/>
                    <a:pt x="431" y="823"/>
                    <a:pt x="428" y="824"/>
                  </a:cubicBezTo>
                  <a:cubicBezTo>
                    <a:pt x="432" y="849"/>
                    <a:pt x="395" y="849"/>
                    <a:pt x="398" y="876"/>
                  </a:cubicBezTo>
                  <a:cubicBezTo>
                    <a:pt x="433" y="851"/>
                    <a:pt x="466" y="828"/>
                    <a:pt x="498" y="805"/>
                  </a:cubicBezTo>
                  <a:cubicBezTo>
                    <a:pt x="498" y="804"/>
                    <a:pt x="497" y="803"/>
                    <a:pt x="496" y="801"/>
                  </a:cubicBezTo>
                  <a:cubicBezTo>
                    <a:pt x="485" y="806"/>
                    <a:pt x="474" y="811"/>
                    <a:pt x="464" y="815"/>
                  </a:cubicBezTo>
                  <a:cubicBezTo>
                    <a:pt x="455" y="801"/>
                    <a:pt x="462" y="796"/>
                    <a:pt x="471" y="790"/>
                  </a:cubicBezTo>
                  <a:cubicBezTo>
                    <a:pt x="493" y="776"/>
                    <a:pt x="515" y="761"/>
                    <a:pt x="536" y="745"/>
                  </a:cubicBezTo>
                  <a:cubicBezTo>
                    <a:pt x="546" y="738"/>
                    <a:pt x="553" y="728"/>
                    <a:pt x="561" y="720"/>
                  </a:cubicBezTo>
                  <a:cubicBezTo>
                    <a:pt x="556" y="719"/>
                    <a:pt x="549" y="718"/>
                    <a:pt x="541" y="717"/>
                  </a:cubicBezTo>
                  <a:close/>
                  <a:moveTo>
                    <a:pt x="729" y="1389"/>
                  </a:moveTo>
                  <a:cubicBezTo>
                    <a:pt x="740" y="1370"/>
                    <a:pt x="750" y="1350"/>
                    <a:pt x="761" y="1331"/>
                  </a:cubicBezTo>
                  <a:cubicBezTo>
                    <a:pt x="759" y="1330"/>
                    <a:pt x="757" y="1328"/>
                    <a:pt x="755" y="1327"/>
                  </a:cubicBezTo>
                  <a:cubicBezTo>
                    <a:pt x="750" y="1332"/>
                    <a:pt x="744" y="1338"/>
                    <a:pt x="738" y="1345"/>
                  </a:cubicBezTo>
                  <a:cubicBezTo>
                    <a:pt x="736" y="1338"/>
                    <a:pt x="734" y="1333"/>
                    <a:pt x="733" y="1330"/>
                  </a:cubicBezTo>
                  <a:cubicBezTo>
                    <a:pt x="727" y="1333"/>
                    <a:pt x="722" y="1337"/>
                    <a:pt x="716" y="1341"/>
                  </a:cubicBezTo>
                  <a:cubicBezTo>
                    <a:pt x="719" y="1325"/>
                    <a:pt x="714" y="1319"/>
                    <a:pt x="698" y="1320"/>
                  </a:cubicBezTo>
                  <a:cubicBezTo>
                    <a:pt x="721" y="1306"/>
                    <a:pt x="728" y="1278"/>
                    <a:pt x="716" y="1248"/>
                  </a:cubicBezTo>
                  <a:cubicBezTo>
                    <a:pt x="703" y="1273"/>
                    <a:pt x="691" y="1295"/>
                    <a:pt x="681" y="1318"/>
                  </a:cubicBezTo>
                  <a:cubicBezTo>
                    <a:pt x="679" y="1322"/>
                    <a:pt x="688" y="1329"/>
                    <a:pt x="691" y="1335"/>
                  </a:cubicBezTo>
                  <a:cubicBezTo>
                    <a:pt x="695" y="1341"/>
                    <a:pt x="701" y="1349"/>
                    <a:pt x="700" y="1355"/>
                  </a:cubicBezTo>
                  <a:cubicBezTo>
                    <a:pt x="698" y="1365"/>
                    <a:pt x="693" y="1376"/>
                    <a:pt x="686" y="1385"/>
                  </a:cubicBezTo>
                  <a:cubicBezTo>
                    <a:pt x="684" y="1388"/>
                    <a:pt x="673" y="1388"/>
                    <a:pt x="671" y="1386"/>
                  </a:cubicBezTo>
                  <a:cubicBezTo>
                    <a:pt x="665" y="1379"/>
                    <a:pt x="661" y="1370"/>
                    <a:pt x="657" y="1361"/>
                  </a:cubicBezTo>
                  <a:cubicBezTo>
                    <a:pt x="658" y="1360"/>
                    <a:pt x="660" y="1359"/>
                    <a:pt x="662" y="1358"/>
                  </a:cubicBezTo>
                  <a:cubicBezTo>
                    <a:pt x="669" y="1364"/>
                    <a:pt x="676" y="1370"/>
                    <a:pt x="683" y="1376"/>
                  </a:cubicBezTo>
                  <a:cubicBezTo>
                    <a:pt x="681" y="1340"/>
                    <a:pt x="665" y="1302"/>
                    <a:pt x="647" y="1292"/>
                  </a:cubicBezTo>
                  <a:cubicBezTo>
                    <a:pt x="638" y="1341"/>
                    <a:pt x="638" y="1388"/>
                    <a:pt x="692" y="1418"/>
                  </a:cubicBezTo>
                  <a:cubicBezTo>
                    <a:pt x="704" y="1408"/>
                    <a:pt x="717" y="1398"/>
                    <a:pt x="730" y="1388"/>
                  </a:cubicBezTo>
                  <a:cubicBezTo>
                    <a:pt x="724" y="1405"/>
                    <a:pt x="740" y="1396"/>
                    <a:pt x="745" y="1400"/>
                  </a:cubicBezTo>
                  <a:cubicBezTo>
                    <a:pt x="745" y="1404"/>
                    <a:pt x="745" y="1407"/>
                    <a:pt x="745" y="1412"/>
                  </a:cubicBezTo>
                  <a:cubicBezTo>
                    <a:pt x="766" y="1398"/>
                    <a:pt x="745" y="1392"/>
                    <a:pt x="745" y="1382"/>
                  </a:cubicBezTo>
                  <a:cubicBezTo>
                    <a:pt x="738" y="1385"/>
                    <a:pt x="733" y="1387"/>
                    <a:pt x="729" y="1389"/>
                  </a:cubicBezTo>
                  <a:close/>
                  <a:moveTo>
                    <a:pt x="268" y="1720"/>
                  </a:moveTo>
                  <a:cubicBezTo>
                    <a:pt x="277" y="1727"/>
                    <a:pt x="287" y="1734"/>
                    <a:pt x="295" y="1742"/>
                  </a:cubicBezTo>
                  <a:cubicBezTo>
                    <a:pt x="308" y="1754"/>
                    <a:pt x="318" y="1768"/>
                    <a:pt x="332" y="1779"/>
                  </a:cubicBezTo>
                  <a:cubicBezTo>
                    <a:pt x="350" y="1795"/>
                    <a:pt x="356" y="1793"/>
                    <a:pt x="370" y="1772"/>
                  </a:cubicBezTo>
                  <a:cubicBezTo>
                    <a:pt x="363" y="1765"/>
                    <a:pt x="355" y="1757"/>
                    <a:pt x="349" y="1749"/>
                  </a:cubicBezTo>
                  <a:cubicBezTo>
                    <a:pt x="329" y="1722"/>
                    <a:pt x="296" y="1711"/>
                    <a:pt x="268" y="1721"/>
                  </a:cubicBezTo>
                  <a:cubicBezTo>
                    <a:pt x="259" y="1709"/>
                    <a:pt x="251" y="1697"/>
                    <a:pt x="241" y="1683"/>
                  </a:cubicBezTo>
                  <a:cubicBezTo>
                    <a:pt x="251" y="1683"/>
                    <a:pt x="264" y="1683"/>
                    <a:pt x="274" y="1683"/>
                  </a:cubicBezTo>
                  <a:cubicBezTo>
                    <a:pt x="272" y="1681"/>
                    <a:pt x="267" y="1675"/>
                    <a:pt x="262" y="1669"/>
                  </a:cubicBezTo>
                  <a:cubicBezTo>
                    <a:pt x="264" y="1667"/>
                    <a:pt x="266" y="1665"/>
                    <a:pt x="267" y="1663"/>
                  </a:cubicBezTo>
                  <a:cubicBezTo>
                    <a:pt x="277" y="1669"/>
                    <a:pt x="287" y="1675"/>
                    <a:pt x="298" y="1681"/>
                  </a:cubicBezTo>
                  <a:cubicBezTo>
                    <a:pt x="299" y="1676"/>
                    <a:pt x="301" y="1670"/>
                    <a:pt x="303" y="1662"/>
                  </a:cubicBezTo>
                  <a:cubicBezTo>
                    <a:pt x="318" y="1664"/>
                    <a:pt x="333" y="1667"/>
                    <a:pt x="348" y="1669"/>
                  </a:cubicBezTo>
                  <a:cubicBezTo>
                    <a:pt x="348" y="1671"/>
                    <a:pt x="348" y="1673"/>
                    <a:pt x="348" y="1674"/>
                  </a:cubicBezTo>
                  <a:cubicBezTo>
                    <a:pt x="343" y="1677"/>
                    <a:pt x="338" y="1681"/>
                    <a:pt x="334" y="1683"/>
                  </a:cubicBezTo>
                  <a:cubicBezTo>
                    <a:pt x="399" y="1697"/>
                    <a:pt x="453" y="1657"/>
                    <a:pt x="514" y="1647"/>
                  </a:cubicBezTo>
                  <a:cubicBezTo>
                    <a:pt x="524" y="1646"/>
                    <a:pt x="536" y="1650"/>
                    <a:pt x="547" y="1652"/>
                  </a:cubicBezTo>
                  <a:cubicBezTo>
                    <a:pt x="549" y="1652"/>
                    <a:pt x="551" y="1652"/>
                    <a:pt x="554" y="1652"/>
                  </a:cubicBezTo>
                  <a:cubicBezTo>
                    <a:pt x="553" y="1648"/>
                    <a:pt x="552" y="1644"/>
                    <a:pt x="552" y="1640"/>
                  </a:cubicBezTo>
                  <a:cubicBezTo>
                    <a:pt x="559" y="1637"/>
                    <a:pt x="566" y="1635"/>
                    <a:pt x="571" y="1632"/>
                  </a:cubicBezTo>
                  <a:cubicBezTo>
                    <a:pt x="578" y="1640"/>
                    <a:pt x="584" y="1646"/>
                    <a:pt x="590" y="1654"/>
                  </a:cubicBezTo>
                  <a:cubicBezTo>
                    <a:pt x="585" y="1657"/>
                    <a:pt x="578" y="1660"/>
                    <a:pt x="572" y="1664"/>
                  </a:cubicBezTo>
                  <a:cubicBezTo>
                    <a:pt x="572" y="1665"/>
                    <a:pt x="573" y="1666"/>
                    <a:pt x="573" y="1668"/>
                  </a:cubicBezTo>
                  <a:cubicBezTo>
                    <a:pt x="582" y="1666"/>
                    <a:pt x="591" y="1664"/>
                    <a:pt x="597" y="1663"/>
                  </a:cubicBezTo>
                  <a:cubicBezTo>
                    <a:pt x="599" y="1645"/>
                    <a:pt x="601" y="1632"/>
                    <a:pt x="603" y="1615"/>
                  </a:cubicBezTo>
                  <a:cubicBezTo>
                    <a:pt x="599" y="1615"/>
                    <a:pt x="591" y="1613"/>
                    <a:pt x="584" y="1614"/>
                  </a:cubicBezTo>
                  <a:cubicBezTo>
                    <a:pt x="521" y="1616"/>
                    <a:pt x="460" y="1632"/>
                    <a:pt x="402" y="1654"/>
                  </a:cubicBezTo>
                  <a:cubicBezTo>
                    <a:pt x="379" y="1662"/>
                    <a:pt x="360" y="1658"/>
                    <a:pt x="341" y="1647"/>
                  </a:cubicBezTo>
                  <a:cubicBezTo>
                    <a:pt x="320" y="1634"/>
                    <a:pt x="273" y="1641"/>
                    <a:pt x="258" y="1660"/>
                  </a:cubicBezTo>
                  <a:cubicBezTo>
                    <a:pt x="256" y="1662"/>
                    <a:pt x="256" y="1665"/>
                    <a:pt x="254" y="1670"/>
                  </a:cubicBezTo>
                  <a:cubicBezTo>
                    <a:pt x="251" y="1664"/>
                    <a:pt x="249" y="1661"/>
                    <a:pt x="248" y="1658"/>
                  </a:cubicBezTo>
                  <a:cubicBezTo>
                    <a:pt x="242" y="1660"/>
                    <a:pt x="235" y="1666"/>
                    <a:pt x="232" y="1665"/>
                  </a:cubicBezTo>
                  <a:cubicBezTo>
                    <a:pt x="213" y="1655"/>
                    <a:pt x="201" y="1670"/>
                    <a:pt x="188" y="1678"/>
                  </a:cubicBezTo>
                  <a:cubicBezTo>
                    <a:pt x="169" y="1688"/>
                    <a:pt x="169" y="1708"/>
                    <a:pt x="162" y="1725"/>
                  </a:cubicBezTo>
                  <a:cubicBezTo>
                    <a:pt x="155" y="1742"/>
                    <a:pt x="160" y="1751"/>
                    <a:pt x="171" y="1763"/>
                  </a:cubicBezTo>
                  <a:cubicBezTo>
                    <a:pt x="184" y="1776"/>
                    <a:pt x="192" y="1793"/>
                    <a:pt x="204" y="1808"/>
                  </a:cubicBezTo>
                  <a:cubicBezTo>
                    <a:pt x="207" y="1812"/>
                    <a:pt x="215" y="1813"/>
                    <a:pt x="221" y="1815"/>
                  </a:cubicBezTo>
                  <a:cubicBezTo>
                    <a:pt x="226" y="1817"/>
                    <a:pt x="232" y="1816"/>
                    <a:pt x="237" y="1819"/>
                  </a:cubicBezTo>
                  <a:cubicBezTo>
                    <a:pt x="243" y="1823"/>
                    <a:pt x="248" y="1828"/>
                    <a:pt x="256" y="1835"/>
                  </a:cubicBezTo>
                  <a:cubicBezTo>
                    <a:pt x="258" y="1812"/>
                    <a:pt x="250" y="1805"/>
                    <a:pt x="228" y="1802"/>
                  </a:cubicBezTo>
                  <a:cubicBezTo>
                    <a:pt x="220" y="1793"/>
                    <a:pt x="216" y="1787"/>
                    <a:pt x="210" y="1781"/>
                  </a:cubicBezTo>
                  <a:cubicBezTo>
                    <a:pt x="197" y="1768"/>
                    <a:pt x="177" y="1758"/>
                    <a:pt x="181" y="1732"/>
                  </a:cubicBezTo>
                  <a:cubicBezTo>
                    <a:pt x="187" y="1735"/>
                    <a:pt x="190" y="1741"/>
                    <a:pt x="194" y="1747"/>
                  </a:cubicBezTo>
                  <a:cubicBezTo>
                    <a:pt x="197" y="1751"/>
                    <a:pt x="199" y="1757"/>
                    <a:pt x="202" y="1758"/>
                  </a:cubicBezTo>
                  <a:cubicBezTo>
                    <a:pt x="215" y="1761"/>
                    <a:pt x="228" y="1762"/>
                    <a:pt x="241" y="1764"/>
                  </a:cubicBezTo>
                  <a:cubicBezTo>
                    <a:pt x="246" y="1765"/>
                    <a:pt x="252" y="1766"/>
                    <a:pt x="255" y="1769"/>
                  </a:cubicBezTo>
                  <a:cubicBezTo>
                    <a:pt x="263" y="1776"/>
                    <a:pt x="268" y="1786"/>
                    <a:pt x="276" y="1793"/>
                  </a:cubicBezTo>
                  <a:cubicBezTo>
                    <a:pt x="295" y="1808"/>
                    <a:pt x="315" y="1819"/>
                    <a:pt x="340" y="1817"/>
                  </a:cubicBezTo>
                  <a:cubicBezTo>
                    <a:pt x="327" y="1799"/>
                    <a:pt x="313" y="1783"/>
                    <a:pt x="290" y="1775"/>
                  </a:cubicBezTo>
                  <a:cubicBezTo>
                    <a:pt x="285" y="1773"/>
                    <a:pt x="281" y="1767"/>
                    <a:pt x="277" y="1762"/>
                  </a:cubicBezTo>
                  <a:cubicBezTo>
                    <a:pt x="272" y="1756"/>
                    <a:pt x="268" y="1749"/>
                    <a:pt x="263" y="1744"/>
                  </a:cubicBezTo>
                  <a:cubicBezTo>
                    <a:pt x="254" y="1736"/>
                    <a:pt x="245" y="1729"/>
                    <a:pt x="236" y="1722"/>
                  </a:cubicBezTo>
                  <a:cubicBezTo>
                    <a:pt x="237" y="1721"/>
                    <a:pt x="237" y="1719"/>
                    <a:pt x="238" y="1718"/>
                  </a:cubicBezTo>
                  <a:cubicBezTo>
                    <a:pt x="248" y="1719"/>
                    <a:pt x="258" y="1720"/>
                    <a:pt x="268" y="1720"/>
                  </a:cubicBezTo>
                  <a:close/>
                  <a:moveTo>
                    <a:pt x="591" y="866"/>
                  </a:moveTo>
                  <a:cubicBezTo>
                    <a:pt x="590" y="865"/>
                    <a:pt x="590" y="865"/>
                    <a:pt x="590" y="865"/>
                  </a:cubicBezTo>
                  <a:cubicBezTo>
                    <a:pt x="577" y="883"/>
                    <a:pt x="574" y="902"/>
                    <a:pt x="581" y="924"/>
                  </a:cubicBezTo>
                  <a:cubicBezTo>
                    <a:pt x="587" y="941"/>
                    <a:pt x="601" y="946"/>
                    <a:pt x="615" y="946"/>
                  </a:cubicBezTo>
                  <a:cubicBezTo>
                    <a:pt x="630" y="946"/>
                    <a:pt x="646" y="940"/>
                    <a:pt x="651" y="923"/>
                  </a:cubicBezTo>
                  <a:cubicBezTo>
                    <a:pt x="663" y="889"/>
                    <a:pt x="658" y="874"/>
                    <a:pt x="625" y="856"/>
                  </a:cubicBezTo>
                  <a:cubicBezTo>
                    <a:pt x="614" y="851"/>
                    <a:pt x="614" y="845"/>
                    <a:pt x="619" y="836"/>
                  </a:cubicBezTo>
                  <a:cubicBezTo>
                    <a:pt x="627" y="823"/>
                    <a:pt x="634" y="811"/>
                    <a:pt x="641" y="798"/>
                  </a:cubicBezTo>
                  <a:cubicBezTo>
                    <a:pt x="646" y="789"/>
                    <a:pt x="650" y="780"/>
                    <a:pt x="654" y="771"/>
                  </a:cubicBezTo>
                  <a:cubicBezTo>
                    <a:pt x="656" y="771"/>
                    <a:pt x="658" y="772"/>
                    <a:pt x="659" y="772"/>
                  </a:cubicBezTo>
                  <a:cubicBezTo>
                    <a:pt x="657" y="780"/>
                    <a:pt x="656" y="787"/>
                    <a:pt x="653" y="799"/>
                  </a:cubicBezTo>
                  <a:cubicBezTo>
                    <a:pt x="669" y="780"/>
                    <a:pt x="667" y="765"/>
                    <a:pt x="662" y="745"/>
                  </a:cubicBezTo>
                  <a:cubicBezTo>
                    <a:pt x="655" y="711"/>
                    <a:pt x="649" y="685"/>
                    <a:pt x="626" y="661"/>
                  </a:cubicBezTo>
                  <a:cubicBezTo>
                    <a:pt x="631" y="673"/>
                    <a:pt x="637" y="685"/>
                    <a:pt x="640" y="697"/>
                  </a:cubicBezTo>
                  <a:cubicBezTo>
                    <a:pt x="644" y="713"/>
                    <a:pt x="650" y="730"/>
                    <a:pt x="647" y="745"/>
                  </a:cubicBezTo>
                  <a:cubicBezTo>
                    <a:pt x="642" y="770"/>
                    <a:pt x="631" y="793"/>
                    <a:pt x="621" y="816"/>
                  </a:cubicBezTo>
                  <a:cubicBezTo>
                    <a:pt x="619" y="821"/>
                    <a:pt x="611" y="826"/>
                    <a:pt x="605" y="826"/>
                  </a:cubicBezTo>
                  <a:cubicBezTo>
                    <a:pt x="596" y="826"/>
                    <a:pt x="586" y="822"/>
                    <a:pt x="575" y="820"/>
                  </a:cubicBezTo>
                  <a:cubicBezTo>
                    <a:pt x="583" y="815"/>
                    <a:pt x="590" y="809"/>
                    <a:pt x="599" y="803"/>
                  </a:cubicBezTo>
                  <a:cubicBezTo>
                    <a:pt x="589" y="802"/>
                    <a:pt x="582" y="801"/>
                    <a:pt x="576" y="801"/>
                  </a:cubicBezTo>
                  <a:cubicBezTo>
                    <a:pt x="569" y="800"/>
                    <a:pt x="563" y="800"/>
                    <a:pt x="556" y="800"/>
                  </a:cubicBezTo>
                  <a:cubicBezTo>
                    <a:pt x="531" y="802"/>
                    <a:pt x="515" y="816"/>
                    <a:pt x="507" y="838"/>
                  </a:cubicBezTo>
                  <a:cubicBezTo>
                    <a:pt x="504" y="846"/>
                    <a:pt x="497" y="856"/>
                    <a:pt x="491" y="856"/>
                  </a:cubicBezTo>
                  <a:cubicBezTo>
                    <a:pt x="483" y="857"/>
                    <a:pt x="475" y="849"/>
                    <a:pt x="466" y="844"/>
                  </a:cubicBezTo>
                  <a:cubicBezTo>
                    <a:pt x="443" y="859"/>
                    <a:pt x="459" y="884"/>
                    <a:pt x="457" y="906"/>
                  </a:cubicBezTo>
                  <a:cubicBezTo>
                    <a:pt x="454" y="897"/>
                    <a:pt x="451" y="888"/>
                    <a:pt x="448" y="879"/>
                  </a:cubicBezTo>
                  <a:cubicBezTo>
                    <a:pt x="435" y="904"/>
                    <a:pt x="424" y="928"/>
                    <a:pt x="410" y="955"/>
                  </a:cubicBezTo>
                  <a:cubicBezTo>
                    <a:pt x="408" y="933"/>
                    <a:pt x="406" y="916"/>
                    <a:pt x="404" y="899"/>
                  </a:cubicBezTo>
                  <a:cubicBezTo>
                    <a:pt x="411" y="901"/>
                    <a:pt x="419" y="903"/>
                    <a:pt x="427" y="905"/>
                  </a:cubicBezTo>
                  <a:cubicBezTo>
                    <a:pt x="426" y="899"/>
                    <a:pt x="425" y="894"/>
                    <a:pt x="424" y="888"/>
                  </a:cubicBezTo>
                  <a:cubicBezTo>
                    <a:pt x="423" y="885"/>
                    <a:pt x="419" y="883"/>
                    <a:pt x="416" y="881"/>
                  </a:cubicBezTo>
                  <a:cubicBezTo>
                    <a:pt x="412" y="887"/>
                    <a:pt x="408" y="893"/>
                    <a:pt x="404" y="899"/>
                  </a:cubicBezTo>
                  <a:cubicBezTo>
                    <a:pt x="400" y="898"/>
                    <a:pt x="393" y="893"/>
                    <a:pt x="392" y="895"/>
                  </a:cubicBezTo>
                  <a:cubicBezTo>
                    <a:pt x="387" y="899"/>
                    <a:pt x="384" y="906"/>
                    <a:pt x="380" y="911"/>
                  </a:cubicBezTo>
                  <a:cubicBezTo>
                    <a:pt x="382" y="912"/>
                    <a:pt x="383" y="912"/>
                    <a:pt x="384" y="913"/>
                  </a:cubicBezTo>
                  <a:cubicBezTo>
                    <a:pt x="387" y="910"/>
                    <a:pt x="390" y="907"/>
                    <a:pt x="394" y="902"/>
                  </a:cubicBezTo>
                  <a:cubicBezTo>
                    <a:pt x="391" y="928"/>
                    <a:pt x="389" y="950"/>
                    <a:pt x="400" y="973"/>
                  </a:cubicBezTo>
                  <a:cubicBezTo>
                    <a:pt x="405" y="969"/>
                    <a:pt x="407" y="966"/>
                    <a:pt x="411" y="963"/>
                  </a:cubicBezTo>
                  <a:cubicBezTo>
                    <a:pt x="414" y="974"/>
                    <a:pt x="417" y="983"/>
                    <a:pt x="419" y="991"/>
                  </a:cubicBezTo>
                  <a:cubicBezTo>
                    <a:pt x="410" y="993"/>
                    <a:pt x="402" y="995"/>
                    <a:pt x="395" y="996"/>
                  </a:cubicBezTo>
                  <a:cubicBezTo>
                    <a:pt x="394" y="998"/>
                    <a:pt x="393" y="999"/>
                    <a:pt x="392" y="1001"/>
                  </a:cubicBezTo>
                  <a:cubicBezTo>
                    <a:pt x="423" y="1018"/>
                    <a:pt x="419" y="1046"/>
                    <a:pt x="418" y="1073"/>
                  </a:cubicBezTo>
                  <a:cubicBezTo>
                    <a:pt x="417" y="1096"/>
                    <a:pt x="414" y="1119"/>
                    <a:pt x="419" y="1141"/>
                  </a:cubicBezTo>
                  <a:cubicBezTo>
                    <a:pt x="428" y="1177"/>
                    <a:pt x="430" y="1197"/>
                    <a:pt x="413" y="1231"/>
                  </a:cubicBezTo>
                  <a:cubicBezTo>
                    <a:pt x="414" y="1221"/>
                    <a:pt x="417" y="1211"/>
                    <a:pt x="419" y="1200"/>
                  </a:cubicBezTo>
                  <a:cubicBezTo>
                    <a:pt x="420" y="1193"/>
                    <a:pt x="422" y="1181"/>
                    <a:pt x="418" y="1178"/>
                  </a:cubicBezTo>
                  <a:cubicBezTo>
                    <a:pt x="397" y="1161"/>
                    <a:pt x="396" y="1138"/>
                    <a:pt x="400" y="1115"/>
                  </a:cubicBezTo>
                  <a:cubicBezTo>
                    <a:pt x="403" y="1096"/>
                    <a:pt x="405" y="1096"/>
                    <a:pt x="391" y="1084"/>
                  </a:cubicBezTo>
                  <a:cubicBezTo>
                    <a:pt x="387" y="1092"/>
                    <a:pt x="383" y="1100"/>
                    <a:pt x="380" y="1109"/>
                  </a:cubicBezTo>
                  <a:cubicBezTo>
                    <a:pt x="378" y="1115"/>
                    <a:pt x="375" y="1123"/>
                    <a:pt x="377" y="1128"/>
                  </a:cubicBezTo>
                  <a:cubicBezTo>
                    <a:pt x="384" y="1148"/>
                    <a:pt x="394" y="1167"/>
                    <a:pt x="401" y="1186"/>
                  </a:cubicBezTo>
                  <a:cubicBezTo>
                    <a:pt x="405" y="1197"/>
                    <a:pt x="406" y="1208"/>
                    <a:pt x="409" y="1219"/>
                  </a:cubicBezTo>
                  <a:cubicBezTo>
                    <a:pt x="406" y="1219"/>
                    <a:pt x="404" y="1220"/>
                    <a:pt x="402" y="1220"/>
                  </a:cubicBezTo>
                  <a:cubicBezTo>
                    <a:pt x="396" y="1210"/>
                    <a:pt x="391" y="1199"/>
                    <a:pt x="384" y="1186"/>
                  </a:cubicBezTo>
                  <a:cubicBezTo>
                    <a:pt x="375" y="1236"/>
                    <a:pt x="374" y="1280"/>
                    <a:pt x="413" y="1318"/>
                  </a:cubicBezTo>
                  <a:cubicBezTo>
                    <a:pt x="402" y="1319"/>
                    <a:pt x="398" y="1320"/>
                    <a:pt x="392" y="1320"/>
                  </a:cubicBezTo>
                  <a:cubicBezTo>
                    <a:pt x="395" y="1328"/>
                    <a:pt x="398" y="1334"/>
                    <a:pt x="401" y="1343"/>
                  </a:cubicBezTo>
                  <a:cubicBezTo>
                    <a:pt x="387" y="1333"/>
                    <a:pt x="376" y="1324"/>
                    <a:pt x="365" y="1316"/>
                  </a:cubicBezTo>
                  <a:cubicBezTo>
                    <a:pt x="363" y="1317"/>
                    <a:pt x="361" y="1318"/>
                    <a:pt x="360" y="1319"/>
                  </a:cubicBezTo>
                  <a:cubicBezTo>
                    <a:pt x="362" y="1328"/>
                    <a:pt x="367" y="1336"/>
                    <a:pt x="367" y="1345"/>
                  </a:cubicBezTo>
                  <a:cubicBezTo>
                    <a:pt x="368" y="1352"/>
                    <a:pt x="364" y="1360"/>
                    <a:pt x="362" y="1366"/>
                  </a:cubicBezTo>
                  <a:cubicBezTo>
                    <a:pt x="379" y="1384"/>
                    <a:pt x="394" y="1401"/>
                    <a:pt x="413" y="1421"/>
                  </a:cubicBezTo>
                  <a:cubicBezTo>
                    <a:pt x="416" y="1411"/>
                    <a:pt x="416" y="1408"/>
                    <a:pt x="417" y="1405"/>
                  </a:cubicBezTo>
                  <a:cubicBezTo>
                    <a:pt x="419" y="1399"/>
                    <a:pt x="422" y="1393"/>
                    <a:pt x="424" y="1387"/>
                  </a:cubicBezTo>
                  <a:cubicBezTo>
                    <a:pt x="427" y="1389"/>
                    <a:pt x="432" y="1391"/>
                    <a:pt x="432" y="1391"/>
                  </a:cubicBezTo>
                  <a:cubicBezTo>
                    <a:pt x="431" y="1397"/>
                    <a:pt x="429" y="1403"/>
                    <a:pt x="426" y="1408"/>
                  </a:cubicBezTo>
                  <a:cubicBezTo>
                    <a:pt x="417" y="1421"/>
                    <a:pt x="409" y="1433"/>
                    <a:pt x="422" y="1449"/>
                  </a:cubicBezTo>
                  <a:cubicBezTo>
                    <a:pt x="425" y="1453"/>
                    <a:pt x="423" y="1461"/>
                    <a:pt x="423" y="1470"/>
                  </a:cubicBezTo>
                  <a:cubicBezTo>
                    <a:pt x="409" y="1457"/>
                    <a:pt x="414" y="1433"/>
                    <a:pt x="390" y="1428"/>
                  </a:cubicBezTo>
                  <a:cubicBezTo>
                    <a:pt x="401" y="1450"/>
                    <a:pt x="410" y="1469"/>
                    <a:pt x="420" y="1489"/>
                  </a:cubicBezTo>
                  <a:cubicBezTo>
                    <a:pt x="438" y="1475"/>
                    <a:pt x="455" y="1461"/>
                    <a:pt x="455" y="1433"/>
                  </a:cubicBezTo>
                  <a:cubicBezTo>
                    <a:pt x="445" y="1438"/>
                    <a:pt x="437" y="1442"/>
                    <a:pt x="428" y="1447"/>
                  </a:cubicBezTo>
                  <a:cubicBezTo>
                    <a:pt x="427" y="1442"/>
                    <a:pt x="424" y="1438"/>
                    <a:pt x="425" y="1435"/>
                  </a:cubicBezTo>
                  <a:cubicBezTo>
                    <a:pt x="433" y="1418"/>
                    <a:pt x="438" y="1400"/>
                    <a:pt x="450" y="1387"/>
                  </a:cubicBezTo>
                  <a:cubicBezTo>
                    <a:pt x="467" y="1366"/>
                    <a:pt x="475" y="1344"/>
                    <a:pt x="470" y="1317"/>
                  </a:cubicBezTo>
                  <a:cubicBezTo>
                    <a:pt x="468" y="1307"/>
                    <a:pt x="470" y="1297"/>
                    <a:pt x="470" y="1287"/>
                  </a:cubicBezTo>
                  <a:cubicBezTo>
                    <a:pt x="468" y="1286"/>
                    <a:pt x="465" y="1286"/>
                    <a:pt x="463" y="1286"/>
                  </a:cubicBezTo>
                  <a:cubicBezTo>
                    <a:pt x="444" y="1311"/>
                    <a:pt x="441" y="1341"/>
                    <a:pt x="432" y="1373"/>
                  </a:cubicBezTo>
                  <a:cubicBezTo>
                    <a:pt x="411" y="1352"/>
                    <a:pt x="420" y="1332"/>
                    <a:pt x="433" y="1312"/>
                  </a:cubicBezTo>
                  <a:cubicBezTo>
                    <a:pt x="425" y="1311"/>
                    <a:pt x="421" y="1310"/>
                    <a:pt x="412" y="1308"/>
                  </a:cubicBezTo>
                  <a:cubicBezTo>
                    <a:pt x="426" y="1295"/>
                    <a:pt x="435" y="1283"/>
                    <a:pt x="447" y="1275"/>
                  </a:cubicBezTo>
                  <a:cubicBezTo>
                    <a:pt x="475" y="1257"/>
                    <a:pt x="478" y="1230"/>
                    <a:pt x="474" y="1200"/>
                  </a:cubicBezTo>
                  <a:cubicBezTo>
                    <a:pt x="464" y="1206"/>
                    <a:pt x="454" y="1214"/>
                    <a:pt x="449" y="1223"/>
                  </a:cubicBezTo>
                  <a:cubicBezTo>
                    <a:pt x="445" y="1232"/>
                    <a:pt x="447" y="1244"/>
                    <a:pt x="446" y="1256"/>
                  </a:cubicBezTo>
                  <a:cubicBezTo>
                    <a:pt x="443" y="1249"/>
                    <a:pt x="438" y="1241"/>
                    <a:pt x="437" y="1234"/>
                  </a:cubicBezTo>
                  <a:cubicBezTo>
                    <a:pt x="435" y="1225"/>
                    <a:pt x="437" y="1215"/>
                    <a:pt x="437" y="1206"/>
                  </a:cubicBezTo>
                  <a:cubicBezTo>
                    <a:pt x="435" y="1181"/>
                    <a:pt x="437" y="1159"/>
                    <a:pt x="464" y="1148"/>
                  </a:cubicBezTo>
                  <a:cubicBezTo>
                    <a:pt x="469" y="1146"/>
                    <a:pt x="473" y="1140"/>
                    <a:pt x="476" y="1136"/>
                  </a:cubicBezTo>
                  <a:cubicBezTo>
                    <a:pt x="488" y="1120"/>
                    <a:pt x="498" y="1104"/>
                    <a:pt x="495" y="1082"/>
                  </a:cubicBezTo>
                  <a:cubicBezTo>
                    <a:pt x="493" y="1067"/>
                    <a:pt x="494" y="1052"/>
                    <a:pt x="493" y="1037"/>
                  </a:cubicBezTo>
                  <a:cubicBezTo>
                    <a:pt x="491" y="1037"/>
                    <a:pt x="488" y="1037"/>
                    <a:pt x="486" y="1036"/>
                  </a:cubicBezTo>
                  <a:cubicBezTo>
                    <a:pt x="455" y="1070"/>
                    <a:pt x="460" y="1120"/>
                    <a:pt x="437" y="1158"/>
                  </a:cubicBezTo>
                  <a:cubicBezTo>
                    <a:pt x="438" y="1142"/>
                    <a:pt x="443" y="1126"/>
                    <a:pt x="442" y="1111"/>
                  </a:cubicBezTo>
                  <a:cubicBezTo>
                    <a:pt x="441" y="1087"/>
                    <a:pt x="448" y="1067"/>
                    <a:pt x="464" y="1050"/>
                  </a:cubicBezTo>
                  <a:cubicBezTo>
                    <a:pt x="470" y="1043"/>
                    <a:pt x="476" y="1037"/>
                    <a:pt x="481" y="1030"/>
                  </a:cubicBezTo>
                  <a:cubicBezTo>
                    <a:pt x="484" y="1026"/>
                    <a:pt x="486" y="1020"/>
                    <a:pt x="488" y="1014"/>
                  </a:cubicBezTo>
                  <a:cubicBezTo>
                    <a:pt x="486" y="1014"/>
                    <a:pt x="484" y="1013"/>
                    <a:pt x="483" y="1012"/>
                  </a:cubicBezTo>
                  <a:cubicBezTo>
                    <a:pt x="474" y="1023"/>
                    <a:pt x="465" y="1034"/>
                    <a:pt x="453" y="1048"/>
                  </a:cubicBezTo>
                  <a:cubicBezTo>
                    <a:pt x="454" y="1019"/>
                    <a:pt x="459" y="998"/>
                    <a:pt x="488" y="989"/>
                  </a:cubicBezTo>
                  <a:cubicBezTo>
                    <a:pt x="497" y="987"/>
                    <a:pt x="505" y="970"/>
                    <a:pt x="509" y="958"/>
                  </a:cubicBezTo>
                  <a:cubicBezTo>
                    <a:pt x="513" y="946"/>
                    <a:pt x="512" y="932"/>
                    <a:pt x="513" y="919"/>
                  </a:cubicBezTo>
                  <a:cubicBezTo>
                    <a:pt x="504" y="928"/>
                    <a:pt x="493" y="938"/>
                    <a:pt x="482" y="948"/>
                  </a:cubicBezTo>
                  <a:cubicBezTo>
                    <a:pt x="480" y="946"/>
                    <a:pt x="479" y="945"/>
                    <a:pt x="478" y="944"/>
                  </a:cubicBezTo>
                  <a:cubicBezTo>
                    <a:pt x="483" y="926"/>
                    <a:pt x="487" y="907"/>
                    <a:pt x="493" y="889"/>
                  </a:cubicBezTo>
                  <a:cubicBezTo>
                    <a:pt x="495" y="885"/>
                    <a:pt x="502" y="881"/>
                    <a:pt x="505" y="881"/>
                  </a:cubicBezTo>
                  <a:cubicBezTo>
                    <a:pt x="529" y="889"/>
                    <a:pt x="550" y="876"/>
                    <a:pt x="572" y="870"/>
                  </a:cubicBezTo>
                  <a:cubicBezTo>
                    <a:pt x="578" y="868"/>
                    <a:pt x="585" y="867"/>
                    <a:pt x="591" y="866"/>
                  </a:cubicBezTo>
                  <a:close/>
                  <a:moveTo>
                    <a:pt x="1085" y="844"/>
                  </a:moveTo>
                  <a:cubicBezTo>
                    <a:pt x="1084" y="843"/>
                    <a:pt x="1083" y="843"/>
                    <a:pt x="1082" y="843"/>
                  </a:cubicBezTo>
                  <a:cubicBezTo>
                    <a:pt x="1083" y="829"/>
                    <a:pt x="1083" y="816"/>
                    <a:pt x="1084" y="803"/>
                  </a:cubicBezTo>
                  <a:cubicBezTo>
                    <a:pt x="1083" y="802"/>
                    <a:pt x="1081" y="802"/>
                    <a:pt x="1079" y="802"/>
                  </a:cubicBezTo>
                  <a:cubicBezTo>
                    <a:pt x="1073" y="809"/>
                    <a:pt x="1066" y="817"/>
                    <a:pt x="1059" y="825"/>
                  </a:cubicBezTo>
                  <a:cubicBezTo>
                    <a:pt x="1061" y="825"/>
                    <a:pt x="1063" y="826"/>
                    <a:pt x="1064" y="826"/>
                  </a:cubicBezTo>
                  <a:cubicBezTo>
                    <a:pt x="1064" y="875"/>
                    <a:pt x="1064" y="925"/>
                    <a:pt x="1064" y="975"/>
                  </a:cubicBezTo>
                  <a:cubicBezTo>
                    <a:pt x="1067" y="975"/>
                    <a:pt x="1070" y="975"/>
                    <a:pt x="1073" y="975"/>
                  </a:cubicBezTo>
                  <a:cubicBezTo>
                    <a:pt x="1073" y="957"/>
                    <a:pt x="1073" y="939"/>
                    <a:pt x="1073" y="922"/>
                  </a:cubicBezTo>
                  <a:cubicBezTo>
                    <a:pt x="1076" y="922"/>
                    <a:pt x="1079" y="922"/>
                    <a:pt x="1082" y="922"/>
                  </a:cubicBezTo>
                  <a:cubicBezTo>
                    <a:pt x="1084" y="946"/>
                    <a:pt x="1086" y="969"/>
                    <a:pt x="1088" y="993"/>
                  </a:cubicBezTo>
                  <a:cubicBezTo>
                    <a:pt x="1091" y="993"/>
                    <a:pt x="1094" y="993"/>
                    <a:pt x="1097" y="993"/>
                  </a:cubicBezTo>
                  <a:cubicBezTo>
                    <a:pt x="1101" y="961"/>
                    <a:pt x="1104" y="930"/>
                    <a:pt x="1108" y="896"/>
                  </a:cubicBezTo>
                  <a:cubicBezTo>
                    <a:pt x="1128" y="912"/>
                    <a:pt x="1120" y="931"/>
                    <a:pt x="1118" y="950"/>
                  </a:cubicBezTo>
                  <a:cubicBezTo>
                    <a:pt x="1116" y="964"/>
                    <a:pt x="1115" y="979"/>
                    <a:pt x="1114" y="994"/>
                  </a:cubicBezTo>
                  <a:cubicBezTo>
                    <a:pt x="1117" y="994"/>
                    <a:pt x="1120" y="995"/>
                    <a:pt x="1123" y="995"/>
                  </a:cubicBezTo>
                  <a:cubicBezTo>
                    <a:pt x="1126" y="978"/>
                    <a:pt x="1131" y="962"/>
                    <a:pt x="1133" y="945"/>
                  </a:cubicBezTo>
                  <a:cubicBezTo>
                    <a:pt x="1135" y="917"/>
                    <a:pt x="1135" y="889"/>
                    <a:pt x="1136" y="857"/>
                  </a:cubicBezTo>
                  <a:cubicBezTo>
                    <a:pt x="1152" y="868"/>
                    <a:pt x="1163" y="876"/>
                    <a:pt x="1175" y="885"/>
                  </a:cubicBezTo>
                  <a:cubicBezTo>
                    <a:pt x="1183" y="880"/>
                    <a:pt x="1192" y="872"/>
                    <a:pt x="1187" y="855"/>
                  </a:cubicBezTo>
                  <a:cubicBezTo>
                    <a:pt x="1185" y="849"/>
                    <a:pt x="1187" y="841"/>
                    <a:pt x="1187" y="834"/>
                  </a:cubicBezTo>
                  <a:cubicBezTo>
                    <a:pt x="1186" y="821"/>
                    <a:pt x="1184" y="809"/>
                    <a:pt x="1183" y="796"/>
                  </a:cubicBezTo>
                  <a:cubicBezTo>
                    <a:pt x="1180" y="796"/>
                    <a:pt x="1178" y="796"/>
                    <a:pt x="1176" y="796"/>
                  </a:cubicBezTo>
                  <a:cubicBezTo>
                    <a:pt x="1173" y="804"/>
                    <a:pt x="1171" y="812"/>
                    <a:pt x="1169" y="821"/>
                  </a:cubicBezTo>
                  <a:cubicBezTo>
                    <a:pt x="1167" y="821"/>
                    <a:pt x="1165" y="821"/>
                    <a:pt x="1164" y="821"/>
                  </a:cubicBezTo>
                  <a:cubicBezTo>
                    <a:pt x="1160" y="809"/>
                    <a:pt x="1156" y="796"/>
                    <a:pt x="1151" y="779"/>
                  </a:cubicBezTo>
                  <a:cubicBezTo>
                    <a:pt x="1146" y="795"/>
                    <a:pt x="1143" y="806"/>
                    <a:pt x="1140" y="819"/>
                  </a:cubicBezTo>
                  <a:cubicBezTo>
                    <a:pt x="1136" y="807"/>
                    <a:pt x="1132" y="797"/>
                    <a:pt x="1128" y="788"/>
                  </a:cubicBezTo>
                  <a:cubicBezTo>
                    <a:pt x="1127" y="788"/>
                    <a:pt x="1125" y="789"/>
                    <a:pt x="1123" y="789"/>
                  </a:cubicBezTo>
                  <a:cubicBezTo>
                    <a:pt x="1121" y="795"/>
                    <a:pt x="1118" y="801"/>
                    <a:pt x="1114" y="809"/>
                  </a:cubicBezTo>
                  <a:cubicBezTo>
                    <a:pt x="1112" y="798"/>
                    <a:pt x="1109" y="789"/>
                    <a:pt x="1107" y="781"/>
                  </a:cubicBezTo>
                  <a:cubicBezTo>
                    <a:pt x="1106" y="781"/>
                    <a:pt x="1105" y="781"/>
                    <a:pt x="1104" y="781"/>
                  </a:cubicBezTo>
                  <a:cubicBezTo>
                    <a:pt x="1098" y="802"/>
                    <a:pt x="1092" y="823"/>
                    <a:pt x="1085" y="844"/>
                  </a:cubicBezTo>
                  <a:close/>
                  <a:moveTo>
                    <a:pt x="792" y="1009"/>
                  </a:moveTo>
                  <a:cubicBezTo>
                    <a:pt x="794" y="1010"/>
                    <a:pt x="796" y="1012"/>
                    <a:pt x="799" y="1013"/>
                  </a:cubicBezTo>
                  <a:cubicBezTo>
                    <a:pt x="806" y="1001"/>
                    <a:pt x="813" y="990"/>
                    <a:pt x="820" y="977"/>
                  </a:cubicBezTo>
                  <a:cubicBezTo>
                    <a:pt x="822" y="987"/>
                    <a:pt x="823" y="995"/>
                    <a:pt x="824" y="1004"/>
                  </a:cubicBezTo>
                  <a:cubicBezTo>
                    <a:pt x="815" y="1010"/>
                    <a:pt x="806" y="1017"/>
                    <a:pt x="796" y="1023"/>
                  </a:cubicBezTo>
                  <a:cubicBezTo>
                    <a:pt x="797" y="1025"/>
                    <a:pt x="798" y="1026"/>
                    <a:pt x="799" y="1028"/>
                  </a:cubicBezTo>
                  <a:cubicBezTo>
                    <a:pt x="822" y="1021"/>
                    <a:pt x="846" y="1014"/>
                    <a:pt x="869" y="1007"/>
                  </a:cubicBezTo>
                  <a:cubicBezTo>
                    <a:pt x="869" y="1005"/>
                    <a:pt x="868" y="1003"/>
                    <a:pt x="868" y="1001"/>
                  </a:cubicBezTo>
                  <a:cubicBezTo>
                    <a:pt x="860" y="1002"/>
                    <a:pt x="852" y="1003"/>
                    <a:pt x="841" y="1003"/>
                  </a:cubicBezTo>
                  <a:cubicBezTo>
                    <a:pt x="853" y="977"/>
                    <a:pt x="886" y="981"/>
                    <a:pt x="900" y="955"/>
                  </a:cubicBezTo>
                  <a:cubicBezTo>
                    <a:pt x="880" y="963"/>
                    <a:pt x="864" y="970"/>
                    <a:pt x="847" y="977"/>
                  </a:cubicBezTo>
                  <a:cubicBezTo>
                    <a:pt x="852" y="965"/>
                    <a:pt x="858" y="953"/>
                    <a:pt x="864" y="942"/>
                  </a:cubicBezTo>
                  <a:cubicBezTo>
                    <a:pt x="870" y="930"/>
                    <a:pt x="876" y="918"/>
                    <a:pt x="881" y="906"/>
                  </a:cubicBezTo>
                  <a:cubicBezTo>
                    <a:pt x="880" y="905"/>
                    <a:pt x="879" y="904"/>
                    <a:pt x="878" y="904"/>
                  </a:cubicBezTo>
                  <a:cubicBezTo>
                    <a:pt x="868" y="911"/>
                    <a:pt x="858" y="918"/>
                    <a:pt x="844" y="927"/>
                  </a:cubicBezTo>
                  <a:cubicBezTo>
                    <a:pt x="850" y="918"/>
                    <a:pt x="853" y="912"/>
                    <a:pt x="857" y="905"/>
                  </a:cubicBezTo>
                  <a:cubicBezTo>
                    <a:pt x="852" y="905"/>
                    <a:pt x="848" y="905"/>
                    <a:pt x="842" y="905"/>
                  </a:cubicBezTo>
                  <a:cubicBezTo>
                    <a:pt x="846" y="889"/>
                    <a:pt x="849" y="875"/>
                    <a:pt x="852" y="861"/>
                  </a:cubicBezTo>
                  <a:cubicBezTo>
                    <a:pt x="806" y="885"/>
                    <a:pt x="785" y="924"/>
                    <a:pt x="801" y="962"/>
                  </a:cubicBezTo>
                  <a:cubicBezTo>
                    <a:pt x="812" y="948"/>
                    <a:pt x="821" y="936"/>
                    <a:pt x="831" y="923"/>
                  </a:cubicBezTo>
                  <a:cubicBezTo>
                    <a:pt x="832" y="924"/>
                    <a:pt x="834" y="925"/>
                    <a:pt x="835" y="926"/>
                  </a:cubicBezTo>
                  <a:cubicBezTo>
                    <a:pt x="821" y="954"/>
                    <a:pt x="806" y="981"/>
                    <a:pt x="792" y="1009"/>
                  </a:cubicBezTo>
                  <a:close/>
                  <a:moveTo>
                    <a:pt x="776" y="945"/>
                  </a:moveTo>
                  <a:cubicBezTo>
                    <a:pt x="750" y="974"/>
                    <a:pt x="741" y="1007"/>
                    <a:pt x="751" y="1039"/>
                  </a:cubicBezTo>
                  <a:cubicBezTo>
                    <a:pt x="756" y="1058"/>
                    <a:pt x="754" y="1071"/>
                    <a:pt x="749" y="1088"/>
                  </a:cubicBezTo>
                  <a:cubicBezTo>
                    <a:pt x="745" y="1071"/>
                    <a:pt x="742" y="1054"/>
                    <a:pt x="739" y="1037"/>
                  </a:cubicBezTo>
                  <a:cubicBezTo>
                    <a:pt x="737" y="1037"/>
                    <a:pt x="735" y="1037"/>
                    <a:pt x="733" y="1037"/>
                  </a:cubicBezTo>
                  <a:cubicBezTo>
                    <a:pt x="732" y="1053"/>
                    <a:pt x="731" y="1068"/>
                    <a:pt x="730" y="1087"/>
                  </a:cubicBezTo>
                  <a:cubicBezTo>
                    <a:pt x="721" y="1075"/>
                    <a:pt x="714" y="1065"/>
                    <a:pt x="707" y="1055"/>
                  </a:cubicBezTo>
                  <a:cubicBezTo>
                    <a:pt x="701" y="1094"/>
                    <a:pt x="696" y="1130"/>
                    <a:pt x="712" y="1165"/>
                  </a:cubicBezTo>
                  <a:cubicBezTo>
                    <a:pt x="725" y="1145"/>
                    <a:pt x="736" y="1128"/>
                    <a:pt x="749" y="1108"/>
                  </a:cubicBezTo>
                  <a:cubicBezTo>
                    <a:pt x="751" y="1115"/>
                    <a:pt x="753" y="1120"/>
                    <a:pt x="756" y="1126"/>
                  </a:cubicBezTo>
                  <a:cubicBezTo>
                    <a:pt x="760" y="1122"/>
                    <a:pt x="765" y="1119"/>
                    <a:pt x="766" y="1117"/>
                  </a:cubicBezTo>
                  <a:cubicBezTo>
                    <a:pt x="771" y="1075"/>
                    <a:pt x="777" y="1034"/>
                    <a:pt x="780" y="993"/>
                  </a:cubicBezTo>
                  <a:cubicBezTo>
                    <a:pt x="782" y="977"/>
                    <a:pt x="778" y="962"/>
                    <a:pt x="776" y="945"/>
                  </a:cubicBezTo>
                  <a:close/>
                  <a:moveTo>
                    <a:pt x="675" y="402"/>
                  </a:moveTo>
                  <a:cubicBezTo>
                    <a:pt x="682" y="407"/>
                    <a:pt x="691" y="411"/>
                    <a:pt x="695" y="418"/>
                  </a:cubicBezTo>
                  <a:cubicBezTo>
                    <a:pt x="703" y="435"/>
                    <a:pt x="707" y="453"/>
                    <a:pt x="715" y="470"/>
                  </a:cubicBezTo>
                  <a:cubicBezTo>
                    <a:pt x="717" y="475"/>
                    <a:pt x="724" y="479"/>
                    <a:pt x="729" y="483"/>
                  </a:cubicBezTo>
                  <a:cubicBezTo>
                    <a:pt x="729" y="475"/>
                    <a:pt x="731" y="467"/>
                    <a:pt x="730" y="460"/>
                  </a:cubicBezTo>
                  <a:cubicBezTo>
                    <a:pt x="727" y="452"/>
                    <a:pt x="722" y="446"/>
                    <a:pt x="718" y="440"/>
                  </a:cubicBezTo>
                  <a:cubicBezTo>
                    <a:pt x="729" y="431"/>
                    <a:pt x="737" y="419"/>
                    <a:pt x="746" y="417"/>
                  </a:cubicBezTo>
                  <a:cubicBezTo>
                    <a:pt x="765" y="413"/>
                    <a:pt x="774" y="399"/>
                    <a:pt x="783" y="386"/>
                  </a:cubicBezTo>
                  <a:cubicBezTo>
                    <a:pt x="787" y="381"/>
                    <a:pt x="785" y="372"/>
                    <a:pt x="786" y="365"/>
                  </a:cubicBezTo>
                  <a:cubicBezTo>
                    <a:pt x="779" y="365"/>
                    <a:pt x="772" y="364"/>
                    <a:pt x="766" y="367"/>
                  </a:cubicBezTo>
                  <a:cubicBezTo>
                    <a:pt x="745" y="378"/>
                    <a:pt x="724" y="377"/>
                    <a:pt x="705" y="361"/>
                  </a:cubicBezTo>
                  <a:cubicBezTo>
                    <a:pt x="703" y="360"/>
                    <a:pt x="704" y="358"/>
                    <a:pt x="703" y="355"/>
                  </a:cubicBezTo>
                  <a:cubicBezTo>
                    <a:pt x="709" y="354"/>
                    <a:pt x="715" y="353"/>
                    <a:pt x="721" y="352"/>
                  </a:cubicBezTo>
                  <a:cubicBezTo>
                    <a:pt x="715" y="344"/>
                    <a:pt x="711" y="337"/>
                    <a:pt x="706" y="330"/>
                  </a:cubicBezTo>
                  <a:cubicBezTo>
                    <a:pt x="699" y="337"/>
                    <a:pt x="693" y="345"/>
                    <a:pt x="684" y="355"/>
                  </a:cubicBezTo>
                  <a:cubicBezTo>
                    <a:pt x="695" y="369"/>
                    <a:pt x="706" y="384"/>
                    <a:pt x="718" y="400"/>
                  </a:cubicBezTo>
                  <a:cubicBezTo>
                    <a:pt x="707" y="397"/>
                    <a:pt x="698" y="394"/>
                    <a:pt x="687" y="391"/>
                  </a:cubicBezTo>
                  <a:cubicBezTo>
                    <a:pt x="684" y="393"/>
                    <a:pt x="680" y="397"/>
                    <a:pt x="675" y="402"/>
                  </a:cubicBezTo>
                  <a:close/>
                  <a:moveTo>
                    <a:pt x="911" y="790"/>
                  </a:moveTo>
                  <a:cubicBezTo>
                    <a:pt x="906" y="797"/>
                    <a:pt x="903" y="801"/>
                    <a:pt x="899" y="808"/>
                  </a:cubicBezTo>
                  <a:cubicBezTo>
                    <a:pt x="892" y="794"/>
                    <a:pt x="886" y="783"/>
                    <a:pt x="879" y="768"/>
                  </a:cubicBezTo>
                  <a:cubicBezTo>
                    <a:pt x="878" y="779"/>
                    <a:pt x="878" y="787"/>
                    <a:pt x="878" y="795"/>
                  </a:cubicBezTo>
                  <a:cubicBezTo>
                    <a:pt x="872" y="793"/>
                    <a:pt x="868" y="792"/>
                    <a:pt x="865" y="791"/>
                  </a:cubicBezTo>
                  <a:cubicBezTo>
                    <a:pt x="864" y="792"/>
                    <a:pt x="864" y="792"/>
                    <a:pt x="863" y="793"/>
                  </a:cubicBezTo>
                  <a:cubicBezTo>
                    <a:pt x="875" y="802"/>
                    <a:pt x="886" y="812"/>
                    <a:pt x="892" y="816"/>
                  </a:cubicBezTo>
                  <a:cubicBezTo>
                    <a:pt x="889" y="834"/>
                    <a:pt x="886" y="846"/>
                    <a:pt x="884" y="859"/>
                  </a:cubicBezTo>
                  <a:cubicBezTo>
                    <a:pt x="883" y="858"/>
                    <a:pt x="882" y="858"/>
                    <a:pt x="881" y="858"/>
                  </a:cubicBezTo>
                  <a:cubicBezTo>
                    <a:pt x="880" y="865"/>
                    <a:pt x="879" y="871"/>
                    <a:pt x="877" y="880"/>
                  </a:cubicBezTo>
                  <a:cubicBezTo>
                    <a:pt x="884" y="880"/>
                    <a:pt x="889" y="880"/>
                    <a:pt x="895" y="880"/>
                  </a:cubicBezTo>
                  <a:cubicBezTo>
                    <a:pt x="891" y="886"/>
                    <a:pt x="889" y="890"/>
                    <a:pt x="887" y="895"/>
                  </a:cubicBezTo>
                  <a:cubicBezTo>
                    <a:pt x="888" y="897"/>
                    <a:pt x="889" y="899"/>
                    <a:pt x="891" y="901"/>
                  </a:cubicBezTo>
                  <a:cubicBezTo>
                    <a:pt x="911" y="892"/>
                    <a:pt x="930" y="883"/>
                    <a:pt x="953" y="873"/>
                  </a:cubicBezTo>
                  <a:cubicBezTo>
                    <a:pt x="951" y="860"/>
                    <a:pt x="949" y="847"/>
                    <a:pt x="946" y="834"/>
                  </a:cubicBezTo>
                  <a:cubicBezTo>
                    <a:pt x="935" y="867"/>
                    <a:pt x="935" y="867"/>
                    <a:pt x="921" y="864"/>
                  </a:cubicBezTo>
                  <a:cubicBezTo>
                    <a:pt x="936" y="838"/>
                    <a:pt x="924" y="816"/>
                    <a:pt x="911" y="790"/>
                  </a:cubicBezTo>
                  <a:close/>
                  <a:moveTo>
                    <a:pt x="875" y="479"/>
                  </a:moveTo>
                  <a:cubicBezTo>
                    <a:pt x="873" y="477"/>
                    <a:pt x="872" y="475"/>
                    <a:pt x="871" y="474"/>
                  </a:cubicBezTo>
                  <a:cubicBezTo>
                    <a:pt x="865" y="477"/>
                    <a:pt x="859" y="480"/>
                    <a:pt x="853" y="483"/>
                  </a:cubicBezTo>
                  <a:cubicBezTo>
                    <a:pt x="823" y="498"/>
                    <a:pt x="793" y="513"/>
                    <a:pt x="764" y="529"/>
                  </a:cubicBezTo>
                  <a:cubicBezTo>
                    <a:pt x="758" y="532"/>
                    <a:pt x="751" y="537"/>
                    <a:pt x="748" y="542"/>
                  </a:cubicBezTo>
                  <a:cubicBezTo>
                    <a:pt x="736" y="566"/>
                    <a:pt x="725" y="591"/>
                    <a:pt x="715" y="616"/>
                  </a:cubicBezTo>
                  <a:cubicBezTo>
                    <a:pt x="700" y="651"/>
                    <a:pt x="686" y="686"/>
                    <a:pt x="673" y="721"/>
                  </a:cubicBezTo>
                  <a:cubicBezTo>
                    <a:pt x="671" y="724"/>
                    <a:pt x="673" y="729"/>
                    <a:pt x="674" y="735"/>
                  </a:cubicBezTo>
                  <a:cubicBezTo>
                    <a:pt x="677" y="732"/>
                    <a:pt x="680" y="731"/>
                    <a:pt x="680" y="729"/>
                  </a:cubicBezTo>
                  <a:cubicBezTo>
                    <a:pt x="687" y="709"/>
                    <a:pt x="691" y="687"/>
                    <a:pt x="699" y="667"/>
                  </a:cubicBezTo>
                  <a:cubicBezTo>
                    <a:pt x="722" y="615"/>
                    <a:pt x="745" y="563"/>
                    <a:pt x="800" y="534"/>
                  </a:cubicBezTo>
                  <a:cubicBezTo>
                    <a:pt x="827" y="520"/>
                    <a:pt x="850" y="497"/>
                    <a:pt x="875" y="479"/>
                  </a:cubicBezTo>
                  <a:close/>
                  <a:moveTo>
                    <a:pt x="338" y="1334"/>
                  </a:moveTo>
                  <a:cubicBezTo>
                    <a:pt x="339" y="1334"/>
                    <a:pt x="341" y="1334"/>
                    <a:pt x="343" y="1334"/>
                  </a:cubicBezTo>
                  <a:cubicBezTo>
                    <a:pt x="344" y="1318"/>
                    <a:pt x="346" y="1302"/>
                    <a:pt x="347" y="1290"/>
                  </a:cubicBezTo>
                  <a:cubicBezTo>
                    <a:pt x="360" y="1288"/>
                    <a:pt x="370" y="1287"/>
                    <a:pt x="380" y="1286"/>
                  </a:cubicBezTo>
                  <a:cubicBezTo>
                    <a:pt x="380" y="1284"/>
                    <a:pt x="380" y="1283"/>
                    <a:pt x="381" y="1281"/>
                  </a:cubicBezTo>
                  <a:cubicBezTo>
                    <a:pt x="371" y="1274"/>
                    <a:pt x="361" y="1267"/>
                    <a:pt x="352" y="1260"/>
                  </a:cubicBezTo>
                  <a:cubicBezTo>
                    <a:pt x="354" y="1200"/>
                    <a:pt x="356" y="1140"/>
                    <a:pt x="359" y="1081"/>
                  </a:cubicBezTo>
                  <a:cubicBezTo>
                    <a:pt x="361" y="1080"/>
                    <a:pt x="363" y="1079"/>
                    <a:pt x="365" y="1078"/>
                  </a:cubicBezTo>
                  <a:cubicBezTo>
                    <a:pt x="366" y="1082"/>
                    <a:pt x="368" y="1087"/>
                    <a:pt x="370" y="1092"/>
                  </a:cubicBezTo>
                  <a:cubicBezTo>
                    <a:pt x="372" y="1091"/>
                    <a:pt x="374" y="1090"/>
                    <a:pt x="376" y="1089"/>
                  </a:cubicBezTo>
                  <a:cubicBezTo>
                    <a:pt x="378" y="1081"/>
                    <a:pt x="380" y="1073"/>
                    <a:pt x="382" y="1062"/>
                  </a:cubicBezTo>
                  <a:cubicBezTo>
                    <a:pt x="370" y="1065"/>
                    <a:pt x="362" y="1067"/>
                    <a:pt x="350" y="1071"/>
                  </a:cubicBezTo>
                  <a:cubicBezTo>
                    <a:pt x="346" y="1158"/>
                    <a:pt x="342" y="1246"/>
                    <a:pt x="338" y="1334"/>
                  </a:cubicBezTo>
                  <a:close/>
                  <a:moveTo>
                    <a:pt x="763" y="829"/>
                  </a:moveTo>
                  <a:cubicBezTo>
                    <a:pt x="774" y="824"/>
                    <a:pt x="784" y="820"/>
                    <a:pt x="795" y="816"/>
                  </a:cubicBezTo>
                  <a:cubicBezTo>
                    <a:pt x="794" y="815"/>
                    <a:pt x="794" y="814"/>
                    <a:pt x="794" y="813"/>
                  </a:cubicBezTo>
                  <a:cubicBezTo>
                    <a:pt x="781" y="813"/>
                    <a:pt x="769" y="813"/>
                    <a:pt x="763" y="813"/>
                  </a:cubicBezTo>
                  <a:cubicBezTo>
                    <a:pt x="757" y="803"/>
                    <a:pt x="755" y="794"/>
                    <a:pt x="749" y="788"/>
                  </a:cubicBezTo>
                  <a:cubicBezTo>
                    <a:pt x="745" y="784"/>
                    <a:pt x="737" y="785"/>
                    <a:pt x="727" y="782"/>
                  </a:cubicBezTo>
                  <a:cubicBezTo>
                    <a:pt x="732" y="789"/>
                    <a:pt x="735" y="792"/>
                    <a:pt x="737" y="795"/>
                  </a:cubicBezTo>
                  <a:cubicBezTo>
                    <a:pt x="730" y="799"/>
                    <a:pt x="724" y="803"/>
                    <a:pt x="718" y="806"/>
                  </a:cubicBezTo>
                  <a:cubicBezTo>
                    <a:pt x="719" y="807"/>
                    <a:pt x="719" y="807"/>
                    <a:pt x="720" y="808"/>
                  </a:cubicBezTo>
                  <a:cubicBezTo>
                    <a:pt x="707" y="814"/>
                    <a:pt x="695" y="819"/>
                    <a:pt x="682" y="825"/>
                  </a:cubicBezTo>
                  <a:cubicBezTo>
                    <a:pt x="683" y="826"/>
                    <a:pt x="683" y="828"/>
                    <a:pt x="684" y="830"/>
                  </a:cubicBezTo>
                  <a:cubicBezTo>
                    <a:pt x="707" y="830"/>
                    <a:pt x="729" y="830"/>
                    <a:pt x="755" y="830"/>
                  </a:cubicBezTo>
                  <a:cubicBezTo>
                    <a:pt x="745" y="839"/>
                    <a:pt x="737" y="847"/>
                    <a:pt x="730" y="854"/>
                  </a:cubicBezTo>
                  <a:cubicBezTo>
                    <a:pt x="731" y="856"/>
                    <a:pt x="732" y="858"/>
                    <a:pt x="733" y="860"/>
                  </a:cubicBezTo>
                  <a:cubicBezTo>
                    <a:pt x="758" y="853"/>
                    <a:pt x="784" y="846"/>
                    <a:pt x="809" y="839"/>
                  </a:cubicBezTo>
                  <a:cubicBezTo>
                    <a:pt x="809" y="838"/>
                    <a:pt x="808" y="836"/>
                    <a:pt x="808" y="835"/>
                  </a:cubicBezTo>
                  <a:cubicBezTo>
                    <a:pt x="793" y="839"/>
                    <a:pt x="777" y="847"/>
                    <a:pt x="763" y="829"/>
                  </a:cubicBezTo>
                  <a:close/>
                  <a:moveTo>
                    <a:pt x="558" y="1673"/>
                  </a:moveTo>
                  <a:cubicBezTo>
                    <a:pt x="533" y="1669"/>
                    <a:pt x="513" y="1666"/>
                    <a:pt x="494" y="1663"/>
                  </a:cubicBezTo>
                  <a:cubicBezTo>
                    <a:pt x="490" y="1663"/>
                    <a:pt x="487" y="1665"/>
                    <a:pt x="483" y="1667"/>
                  </a:cubicBezTo>
                  <a:cubicBezTo>
                    <a:pt x="476" y="1670"/>
                    <a:pt x="470" y="1673"/>
                    <a:pt x="463" y="1676"/>
                  </a:cubicBezTo>
                  <a:cubicBezTo>
                    <a:pt x="439" y="1688"/>
                    <a:pt x="414" y="1700"/>
                    <a:pt x="390" y="1712"/>
                  </a:cubicBezTo>
                  <a:cubicBezTo>
                    <a:pt x="390" y="1714"/>
                    <a:pt x="391" y="1716"/>
                    <a:pt x="392" y="1718"/>
                  </a:cubicBezTo>
                  <a:cubicBezTo>
                    <a:pt x="407" y="1715"/>
                    <a:pt x="423" y="1712"/>
                    <a:pt x="438" y="1708"/>
                  </a:cubicBezTo>
                  <a:cubicBezTo>
                    <a:pt x="449" y="1705"/>
                    <a:pt x="458" y="1699"/>
                    <a:pt x="468" y="1697"/>
                  </a:cubicBezTo>
                  <a:cubicBezTo>
                    <a:pt x="492" y="1692"/>
                    <a:pt x="516" y="1689"/>
                    <a:pt x="540" y="1684"/>
                  </a:cubicBezTo>
                  <a:cubicBezTo>
                    <a:pt x="546" y="1683"/>
                    <a:pt x="551" y="1677"/>
                    <a:pt x="558" y="1673"/>
                  </a:cubicBezTo>
                  <a:close/>
                  <a:moveTo>
                    <a:pt x="155" y="1630"/>
                  </a:moveTo>
                  <a:cubicBezTo>
                    <a:pt x="168" y="1644"/>
                    <a:pt x="166" y="1652"/>
                    <a:pt x="149" y="1655"/>
                  </a:cubicBezTo>
                  <a:cubicBezTo>
                    <a:pt x="150" y="1650"/>
                    <a:pt x="151" y="1646"/>
                    <a:pt x="152" y="1641"/>
                  </a:cubicBezTo>
                  <a:cubicBezTo>
                    <a:pt x="135" y="1645"/>
                    <a:pt x="116" y="1711"/>
                    <a:pt x="127" y="1728"/>
                  </a:cubicBezTo>
                  <a:cubicBezTo>
                    <a:pt x="142" y="1690"/>
                    <a:pt x="142" y="1690"/>
                    <a:pt x="203" y="1637"/>
                  </a:cubicBezTo>
                  <a:cubicBezTo>
                    <a:pt x="197" y="1635"/>
                    <a:pt x="193" y="1632"/>
                    <a:pt x="188" y="1630"/>
                  </a:cubicBezTo>
                  <a:cubicBezTo>
                    <a:pt x="189" y="1629"/>
                    <a:pt x="189" y="1628"/>
                    <a:pt x="189" y="1627"/>
                  </a:cubicBezTo>
                  <a:cubicBezTo>
                    <a:pt x="201" y="1629"/>
                    <a:pt x="212" y="1631"/>
                    <a:pt x="225" y="1633"/>
                  </a:cubicBezTo>
                  <a:cubicBezTo>
                    <a:pt x="225" y="1630"/>
                    <a:pt x="227" y="1624"/>
                    <a:pt x="229" y="1614"/>
                  </a:cubicBezTo>
                  <a:cubicBezTo>
                    <a:pt x="204" y="1620"/>
                    <a:pt x="182" y="1624"/>
                    <a:pt x="155" y="1630"/>
                  </a:cubicBezTo>
                  <a:close/>
                  <a:moveTo>
                    <a:pt x="986" y="719"/>
                  </a:moveTo>
                  <a:cubicBezTo>
                    <a:pt x="1000" y="729"/>
                    <a:pt x="1012" y="744"/>
                    <a:pt x="1027" y="749"/>
                  </a:cubicBezTo>
                  <a:cubicBezTo>
                    <a:pt x="1045" y="754"/>
                    <a:pt x="1062" y="765"/>
                    <a:pt x="1084" y="756"/>
                  </a:cubicBezTo>
                  <a:cubicBezTo>
                    <a:pt x="1103" y="748"/>
                    <a:pt x="1125" y="748"/>
                    <a:pt x="1146" y="744"/>
                  </a:cubicBezTo>
                  <a:cubicBezTo>
                    <a:pt x="1154" y="743"/>
                    <a:pt x="1161" y="742"/>
                    <a:pt x="1169" y="741"/>
                  </a:cubicBezTo>
                  <a:cubicBezTo>
                    <a:pt x="1168" y="739"/>
                    <a:pt x="1168" y="736"/>
                    <a:pt x="1168" y="734"/>
                  </a:cubicBezTo>
                  <a:cubicBezTo>
                    <a:pt x="1134" y="745"/>
                    <a:pt x="1096" y="714"/>
                    <a:pt x="1064" y="748"/>
                  </a:cubicBezTo>
                  <a:cubicBezTo>
                    <a:pt x="1062" y="747"/>
                    <a:pt x="1060" y="747"/>
                    <a:pt x="1059" y="746"/>
                  </a:cubicBezTo>
                  <a:cubicBezTo>
                    <a:pt x="1061" y="740"/>
                    <a:pt x="1064" y="733"/>
                    <a:pt x="1067" y="726"/>
                  </a:cubicBezTo>
                  <a:cubicBezTo>
                    <a:pt x="1041" y="728"/>
                    <a:pt x="1012" y="740"/>
                    <a:pt x="986" y="719"/>
                  </a:cubicBezTo>
                  <a:close/>
                  <a:moveTo>
                    <a:pt x="1204" y="787"/>
                  </a:moveTo>
                  <a:cubicBezTo>
                    <a:pt x="1201" y="788"/>
                    <a:pt x="1199" y="789"/>
                    <a:pt x="1197" y="789"/>
                  </a:cubicBezTo>
                  <a:cubicBezTo>
                    <a:pt x="1200" y="816"/>
                    <a:pt x="1203" y="842"/>
                    <a:pt x="1207" y="870"/>
                  </a:cubicBezTo>
                  <a:cubicBezTo>
                    <a:pt x="1211" y="866"/>
                    <a:pt x="1213" y="864"/>
                    <a:pt x="1218" y="858"/>
                  </a:cubicBezTo>
                  <a:cubicBezTo>
                    <a:pt x="1218" y="866"/>
                    <a:pt x="1218" y="871"/>
                    <a:pt x="1218" y="875"/>
                  </a:cubicBezTo>
                  <a:cubicBezTo>
                    <a:pt x="1218" y="908"/>
                    <a:pt x="1217" y="941"/>
                    <a:pt x="1218" y="974"/>
                  </a:cubicBezTo>
                  <a:cubicBezTo>
                    <a:pt x="1218" y="980"/>
                    <a:pt x="1222" y="987"/>
                    <a:pt x="1225" y="993"/>
                  </a:cubicBezTo>
                  <a:cubicBezTo>
                    <a:pt x="1225" y="993"/>
                    <a:pt x="1233" y="992"/>
                    <a:pt x="1233" y="990"/>
                  </a:cubicBezTo>
                  <a:cubicBezTo>
                    <a:pt x="1233" y="984"/>
                    <a:pt x="1233" y="977"/>
                    <a:pt x="1232" y="970"/>
                  </a:cubicBezTo>
                  <a:cubicBezTo>
                    <a:pt x="1230" y="957"/>
                    <a:pt x="1226" y="945"/>
                    <a:pt x="1225" y="932"/>
                  </a:cubicBezTo>
                  <a:cubicBezTo>
                    <a:pt x="1222" y="899"/>
                    <a:pt x="1222" y="867"/>
                    <a:pt x="1219" y="834"/>
                  </a:cubicBezTo>
                  <a:cubicBezTo>
                    <a:pt x="1217" y="818"/>
                    <a:pt x="1209" y="803"/>
                    <a:pt x="1204" y="787"/>
                  </a:cubicBezTo>
                  <a:close/>
                  <a:moveTo>
                    <a:pt x="685" y="1206"/>
                  </a:moveTo>
                  <a:cubicBezTo>
                    <a:pt x="690" y="1207"/>
                    <a:pt x="696" y="1212"/>
                    <a:pt x="700" y="1210"/>
                  </a:cubicBezTo>
                  <a:cubicBezTo>
                    <a:pt x="704" y="1209"/>
                    <a:pt x="708" y="1200"/>
                    <a:pt x="707" y="1195"/>
                  </a:cubicBezTo>
                  <a:cubicBezTo>
                    <a:pt x="701" y="1175"/>
                    <a:pt x="693" y="1155"/>
                    <a:pt x="686" y="1136"/>
                  </a:cubicBezTo>
                  <a:cubicBezTo>
                    <a:pt x="684" y="1136"/>
                    <a:pt x="682" y="1137"/>
                    <a:pt x="680" y="1137"/>
                  </a:cubicBezTo>
                  <a:cubicBezTo>
                    <a:pt x="682" y="1174"/>
                    <a:pt x="655" y="1212"/>
                    <a:pt x="687" y="1248"/>
                  </a:cubicBezTo>
                  <a:cubicBezTo>
                    <a:pt x="706" y="1231"/>
                    <a:pt x="673" y="1221"/>
                    <a:pt x="685" y="1206"/>
                  </a:cubicBezTo>
                  <a:close/>
                  <a:moveTo>
                    <a:pt x="453" y="1548"/>
                  </a:moveTo>
                  <a:cubicBezTo>
                    <a:pt x="448" y="1532"/>
                    <a:pt x="444" y="1519"/>
                    <a:pt x="439" y="1506"/>
                  </a:cubicBezTo>
                  <a:cubicBezTo>
                    <a:pt x="437" y="1506"/>
                    <a:pt x="436" y="1507"/>
                    <a:pt x="434" y="1507"/>
                  </a:cubicBezTo>
                  <a:cubicBezTo>
                    <a:pt x="434" y="1515"/>
                    <a:pt x="434" y="1523"/>
                    <a:pt x="434" y="1530"/>
                  </a:cubicBezTo>
                  <a:cubicBezTo>
                    <a:pt x="433" y="1531"/>
                    <a:pt x="431" y="1531"/>
                    <a:pt x="430" y="1531"/>
                  </a:cubicBezTo>
                  <a:cubicBezTo>
                    <a:pt x="428" y="1522"/>
                    <a:pt x="425" y="1513"/>
                    <a:pt x="423" y="1505"/>
                  </a:cubicBezTo>
                  <a:cubicBezTo>
                    <a:pt x="421" y="1505"/>
                    <a:pt x="420" y="1505"/>
                    <a:pt x="418" y="1506"/>
                  </a:cubicBezTo>
                  <a:cubicBezTo>
                    <a:pt x="422" y="1545"/>
                    <a:pt x="426" y="1584"/>
                    <a:pt x="431" y="1623"/>
                  </a:cubicBezTo>
                  <a:cubicBezTo>
                    <a:pt x="437" y="1617"/>
                    <a:pt x="436" y="1610"/>
                    <a:pt x="440" y="1606"/>
                  </a:cubicBezTo>
                  <a:cubicBezTo>
                    <a:pt x="451" y="1594"/>
                    <a:pt x="447" y="1584"/>
                    <a:pt x="438" y="1573"/>
                  </a:cubicBezTo>
                  <a:cubicBezTo>
                    <a:pt x="432" y="1566"/>
                    <a:pt x="431" y="1555"/>
                    <a:pt x="427" y="1542"/>
                  </a:cubicBezTo>
                  <a:cubicBezTo>
                    <a:pt x="438" y="1545"/>
                    <a:pt x="443" y="1546"/>
                    <a:pt x="453" y="1548"/>
                  </a:cubicBezTo>
                  <a:close/>
                  <a:moveTo>
                    <a:pt x="754" y="1223"/>
                  </a:moveTo>
                  <a:cubicBezTo>
                    <a:pt x="774" y="1204"/>
                    <a:pt x="790" y="1188"/>
                    <a:pt x="805" y="1173"/>
                  </a:cubicBezTo>
                  <a:cubicBezTo>
                    <a:pt x="804" y="1172"/>
                    <a:pt x="802" y="1170"/>
                    <a:pt x="800" y="1168"/>
                  </a:cubicBezTo>
                  <a:cubicBezTo>
                    <a:pt x="795" y="1171"/>
                    <a:pt x="789" y="1173"/>
                    <a:pt x="778" y="1178"/>
                  </a:cubicBezTo>
                  <a:cubicBezTo>
                    <a:pt x="786" y="1168"/>
                    <a:pt x="790" y="1162"/>
                    <a:pt x="795" y="1156"/>
                  </a:cubicBezTo>
                  <a:cubicBezTo>
                    <a:pt x="758" y="1158"/>
                    <a:pt x="761" y="1193"/>
                    <a:pt x="743" y="1211"/>
                  </a:cubicBezTo>
                  <a:cubicBezTo>
                    <a:pt x="748" y="1209"/>
                    <a:pt x="752" y="1208"/>
                    <a:pt x="758" y="1206"/>
                  </a:cubicBezTo>
                  <a:cubicBezTo>
                    <a:pt x="757" y="1211"/>
                    <a:pt x="756" y="1214"/>
                    <a:pt x="754" y="1223"/>
                  </a:cubicBezTo>
                  <a:close/>
                  <a:moveTo>
                    <a:pt x="1066" y="1917"/>
                  </a:moveTo>
                  <a:cubicBezTo>
                    <a:pt x="1078" y="1910"/>
                    <a:pt x="1085" y="1905"/>
                    <a:pt x="1093" y="1901"/>
                  </a:cubicBezTo>
                  <a:cubicBezTo>
                    <a:pt x="1099" y="1898"/>
                    <a:pt x="1110" y="1895"/>
                    <a:pt x="1110" y="1893"/>
                  </a:cubicBezTo>
                  <a:cubicBezTo>
                    <a:pt x="1107" y="1871"/>
                    <a:pt x="1126" y="1869"/>
                    <a:pt x="1139" y="1859"/>
                  </a:cubicBezTo>
                  <a:cubicBezTo>
                    <a:pt x="1135" y="1853"/>
                    <a:pt x="1132" y="1847"/>
                    <a:pt x="1128" y="1841"/>
                  </a:cubicBezTo>
                  <a:cubicBezTo>
                    <a:pt x="1125" y="1843"/>
                    <a:pt x="1123" y="1844"/>
                    <a:pt x="1122" y="1845"/>
                  </a:cubicBezTo>
                  <a:cubicBezTo>
                    <a:pt x="1104" y="1864"/>
                    <a:pt x="1086" y="1882"/>
                    <a:pt x="1070" y="1901"/>
                  </a:cubicBezTo>
                  <a:cubicBezTo>
                    <a:pt x="1066" y="1905"/>
                    <a:pt x="1067" y="1912"/>
                    <a:pt x="1066" y="1917"/>
                  </a:cubicBezTo>
                  <a:close/>
                  <a:moveTo>
                    <a:pt x="1010" y="1975"/>
                  </a:moveTo>
                  <a:cubicBezTo>
                    <a:pt x="1012" y="1977"/>
                    <a:pt x="1014" y="1978"/>
                    <a:pt x="1015" y="1980"/>
                  </a:cubicBezTo>
                  <a:cubicBezTo>
                    <a:pt x="1029" y="1968"/>
                    <a:pt x="1045" y="1958"/>
                    <a:pt x="1058" y="1946"/>
                  </a:cubicBezTo>
                  <a:cubicBezTo>
                    <a:pt x="1069" y="1934"/>
                    <a:pt x="1060" y="1926"/>
                    <a:pt x="1047" y="1918"/>
                  </a:cubicBezTo>
                  <a:cubicBezTo>
                    <a:pt x="1035" y="1937"/>
                    <a:pt x="1022" y="1956"/>
                    <a:pt x="1010" y="1975"/>
                  </a:cubicBezTo>
                  <a:close/>
                  <a:moveTo>
                    <a:pt x="675" y="1481"/>
                  </a:moveTo>
                  <a:cubicBezTo>
                    <a:pt x="679" y="1467"/>
                    <a:pt x="682" y="1458"/>
                    <a:pt x="685" y="1448"/>
                  </a:cubicBezTo>
                  <a:cubicBezTo>
                    <a:pt x="669" y="1466"/>
                    <a:pt x="660" y="1485"/>
                    <a:pt x="663" y="1508"/>
                  </a:cubicBezTo>
                  <a:cubicBezTo>
                    <a:pt x="690" y="1508"/>
                    <a:pt x="700" y="1495"/>
                    <a:pt x="694" y="1469"/>
                  </a:cubicBezTo>
                  <a:cubicBezTo>
                    <a:pt x="689" y="1472"/>
                    <a:pt x="684" y="1475"/>
                    <a:pt x="675" y="1481"/>
                  </a:cubicBezTo>
                  <a:close/>
                  <a:moveTo>
                    <a:pt x="930" y="1022"/>
                  </a:moveTo>
                  <a:cubicBezTo>
                    <a:pt x="933" y="1023"/>
                    <a:pt x="936" y="1024"/>
                    <a:pt x="939" y="1026"/>
                  </a:cubicBezTo>
                  <a:cubicBezTo>
                    <a:pt x="959" y="988"/>
                    <a:pt x="979" y="950"/>
                    <a:pt x="999" y="913"/>
                  </a:cubicBezTo>
                  <a:cubicBezTo>
                    <a:pt x="996" y="911"/>
                    <a:pt x="994" y="910"/>
                    <a:pt x="991" y="908"/>
                  </a:cubicBezTo>
                  <a:cubicBezTo>
                    <a:pt x="971" y="946"/>
                    <a:pt x="951" y="984"/>
                    <a:pt x="930" y="1022"/>
                  </a:cubicBezTo>
                  <a:close/>
                  <a:moveTo>
                    <a:pt x="579" y="740"/>
                  </a:moveTo>
                  <a:cubicBezTo>
                    <a:pt x="571" y="755"/>
                    <a:pt x="564" y="767"/>
                    <a:pt x="557" y="780"/>
                  </a:cubicBezTo>
                  <a:cubicBezTo>
                    <a:pt x="575" y="791"/>
                    <a:pt x="576" y="776"/>
                    <a:pt x="580" y="770"/>
                  </a:cubicBezTo>
                  <a:cubicBezTo>
                    <a:pt x="594" y="770"/>
                    <a:pt x="607" y="770"/>
                    <a:pt x="623" y="770"/>
                  </a:cubicBezTo>
                  <a:cubicBezTo>
                    <a:pt x="606" y="758"/>
                    <a:pt x="592" y="749"/>
                    <a:pt x="579" y="740"/>
                  </a:cubicBezTo>
                  <a:close/>
                  <a:moveTo>
                    <a:pt x="491" y="1777"/>
                  </a:moveTo>
                  <a:cubicBezTo>
                    <a:pt x="485" y="1789"/>
                    <a:pt x="481" y="1798"/>
                    <a:pt x="477" y="1807"/>
                  </a:cubicBezTo>
                  <a:cubicBezTo>
                    <a:pt x="493" y="1809"/>
                    <a:pt x="511" y="1816"/>
                    <a:pt x="528" y="1813"/>
                  </a:cubicBezTo>
                  <a:cubicBezTo>
                    <a:pt x="555" y="1808"/>
                    <a:pt x="562" y="1798"/>
                    <a:pt x="559" y="1778"/>
                  </a:cubicBezTo>
                  <a:cubicBezTo>
                    <a:pt x="518" y="1816"/>
                    <a:pt x="509" y="1816"/>
                    <a:pt x="491" y="1777"/>
                  </a:cubicBezTo>
                  <a:close/>
                  <a:moveTo>
                    <a:pt x="729" y="1194"/>
                  </a:moveTo>
                  <a:cubicBezTo>
                    <a:pt x="741" y="1180"/>
                    <a:pt x="755" y="1165"/>
                    <a:pt x="770" y="1149"/>
                  </a:cubicBezTo>
                  <a:cubicBezTo>
                    <a:pt x="763" y="1144"/>
                    <a:pt x="757" y="1141"/>
                    <a:pt x="751" y="1137"/>
                  </a:cubicBezTo>
                  <a:cubicBezTo>
                    <a:pt x="731" y="1153"/>
                    <a:pt x="724" y="1173"/>
                    <a:pt x="729" y="1194"/>
                  </a:cubicBezTo>
                  <a:close/>
                  <a:moveTo>
                    <a:pt x="1153" y="2093"/>
                  </a:moveTo>
                  <a:cubicBezTo>
                    <a:pt x="1152" y="2091"/>
                    <a:pt x="1151" y="2089"/>
                    <a:pt x="1149" y="2086"/>
                  </a:cubicBezTo>
                  <a:cubicBezTo>
                    <a:pt x="1147" y="2088"/>
                    <a:pt x="1144" y="2089"/>
                    <a:pt x="1141" y="2090"/>
                  </a:cubicBezTo>
                  <a:cubicBezTo>
                    <a:pt x="1138" y="2092"/>
                    <a:pt x="1135" y="2093"/>
                    <a:pt x="1132" y="2094"/>
                  </a:cubicBezTo>
                  <a:cubicBezTo>
                    <a:pt x="1127" y="2076"/>
                    <a:pt x="1116" y="2072"/>
                    <a:pt x="1095" y="2082"/>
                  </a:cubicBezTo>
                  <a:cubicBezTo>
                    <a:pt x="1105" y="2086"/>
                    <a:pt x="1113" y="2089"/>
                    <a:pt x="1121" y="2092"/>
                  </a:cubicBezTo>
                  <a:cubicBezTo>
                    <a:pt x="1120" y="2094"/>
                    <a:pt x="1120" y="2095"/>
                    <a:pt x="1120" y="2096"/>
                  </a:cubicBezTo>
                  <a:cubicBezTo>
                    <a:pt x="1113" y="2098"/>
                    <a:pt x="1107" y="2100"/>
                    <a:pt x="1099" y="2102"/>
                  </a:cubicBezTo>
                  <a:cubicBezTo>
                    <a:pt x="1102" y="2108"/>
                    <a:pt x="1104" y="2113"/>
                    <a:pt x="1105" y="2116"/>
                  </a:cubicBezTo>
                  <a:cubicBezTo>
                    <a:pt x="1122" y="2108"/>
                    <a:pt x="1138" y="2101"/>
                    <a:pt x="1153" y="2093"/>
                  </a:cubicBezTo>
                  <a:close/>
                  <a:moveTo>
                    <a:pt x="749" y="1453"/>
                  </a:moveTo>
                  <a:cubicBezTo>
                    <a:pt x="716" y="1472"/>
                    <a:pt x="708" y="1498"/>
                    <a:pt x="725" y="1528"/>
                  </a:cubicBezTo>
                  <a:cubicBezTo>
                    <a:pt x="728" y="1510"/>
                    <a:pt x="735" y="1495"/>
                    <a:pt x="731" y="1484"/>
                  </a:cubicBezTo>
                  <a:cubicBezTo>
                    <a:pt x="728" y="1473"/>
                    <a:pt x="730" y="1471"/>
                    <a:pt x="737" y="1466"/>
                  </a:cubicBezTo>
                  <a:cubicBezTo>
                    <a:pt x="742" y="1463"/>
                    <a:pt x="745" y="1457"/>
                    <a:pt x="749" y="1453"/>
                  </a:cubicBezTo>
                  <a:close/>
                  <a:moveTo>
                    <a:pt x="784" y="1106"/>
                  </a:moveTo>
                  <a:cubicBezTo>
                    <a:pt x="803" y="1090"/>
                    <a:pt x="821" y="1075"/>
                    <a:pt x="839" y="1061"/>
                  </a:cubicBezTo>
                  <a:cubicBezTo>
                    <a:pt x="811" y="1058"/>
                    <a:pt x="788" y="1078"/>
                    <a:pt x="784" y="1106"/>
                  </a:cubicBezTo>
                  <a:close/>
                  <a:moveTo>
                    <a:pt x="398" y="1494"/>
                  </a:moveTo>
                  <a:cubicBezTo>
                    <a:pt x="385" y="1506"/>
                    <a:pt x="384" y="1544"/>
                    <a:pt x="400" y="1569"/>
                  </a:cubicBezTo>
                  <a:cubicBezTo>
                    <a:pt x="403" y="1561"/>
                    <a:pt x="408" y="1555"/>
                    <a:pt x="407" y="1549"/>
                  </a:cubicBezTo>
                  <a:cubicBezTo>
                    <a:pt x="405" y="1530"/>
                    <a:pt x="401" y="1512"/>
                    <a:pt x="398" y="1494"/>
                  </a:cubicBezTo>
                  <a:close/>
                  <a:moveTo>
                    <a:pt x="1023" y="2113"/>
                  </a:moveTo>
                  <a:cubicBezTo>
                    <a:pt x="1016" y="2118"/>
                    <a:pt x="1011" y="2121"/>
                    <a:pt x="1002" y="2126"/>
                  </a:cubicBezTo>
                  <a:cubicBezTo>
                    <a:pt x="1005" y="2118"/>
                    <a:pt x="1007" y="2115"/>
                    <a:pt x="1008" y="2112"/>
                  </a:cubicBezTo>
                  <a:cubicBezTo>
                    <a:pt x="1002" y="2115"/>
                    <a:pt x="994" y="2124"/>
                    <a:pt x="994" y="2125"/>
                  </a:cubicBezTo>
                  <a:cubicBezTo>
                    <a:pt x="1004" y="2134"/>
                    <a:pt x="1015" y="2143"/>
                    <a:pt x="1025" y="2152"/>
                  </a:cubicBezTo>
                  <a:cubicBezTo>
                    <a:pt x="1027" y="2150"/>
                    <a:pt x="1029" y="2149"/>
                    <a:pt x="1031" y="2148"/>
                  </a:cubicBezTo>
                  <a:cubicBezTo>
                    <a:pt x="1028" y="2137"/>
                    <a:pt x="1026" y="2126"/>
                    <a:pt x="1023" y="2113"/>
                  </a:cubicBezTo>
                  <a:close/>
                  <a:moveTo>
                    <a:pt x="841" y="1267"/>
                  </a:moveTo>
                  <a:cubicBezTo>
                    <a:pt x="827" y="1274"/>
                    <a:pt x="817" y="1345"/>
                    <a:pt x="825" y="1364"/>
                  </a:cubicBezTo>
                  <a:cubicBezTo>
                    <a:pt x="831" y="1333"/>
                    <a:pt x="836" y="1300"/>
                    <a:pt x="841" y="1267"/>
                  </a:cubicBezTo>
                  <a:close/>
                  <a:moveTo>
                    <a:pt x="1203" y="762"/>
                  </a:moveTo>
                  <a:cubicBezTo>
                    <a:pt x="1172" y="763"/>
                    <a:pt x="1123" y="753"/>
                    <a:pt x="1072" y="774"/>
                  </a:cubicBezTo>
                  <a:cubicBezTo>
                    <a:pt x="1124" y="769"/>
                    <a:pt x="1172" y="765"/>
                    <a:pt x="1203" y="762"/>
                  </a:cubicBezTo>
                  <a:close/>
                  <a:moveTo>
                    <a:pt x="338" y="1919"/>
                  </a:moveTo>
                  <a:cubicBezTo>
                    <a:pt x="330" y="1959"/>
                    <a:pt x="324" y="1994"/>
                    <a:pt x="318" y="2029"/>
                  </a:cubicBezTo>
                  <a:cubicBezTo>
                    <a:pt x="320" y="2030"/>
                    <a:pt x="321" y="2030"/>
                    <a:pt x="323" y="2030"/>
                  </a:cubicBezTo>
                  <a:cubicBezTo>
                    <a:pt x="330" y="1996"/>
                    <a:pt x="336" y="1962"/>
                    <a:pt x="342" y="1928"/>
                  </a:cubicBezTo>
                  <a:cubicBezTo>
                    <a:pt x="342" y="1927"/>
                    <a:pt x="341" y="1925"/>
                    <a:pt x="338" y="1919"/>
                  </a:cubicBezTo>
                  <a:close/>
                  <a:moveTo>
                    <a:pt x="1304" y="1780"/>
                  </a:moveTo>
                  <a:cubicBezTo>
                    <a:pt x="1286" y="1758"/>
                    <a:pt x="1244" y="1748"/>
                    <a:pt x="1231" y="1757"/>
                  </a:cubicBezTo>
                  <a:cubicBezTo>
                    <a:pt x="1253" y="1764"/>
                    <a:pt x="1276" y="1771"/>
                    <a:pt x="1304" y="1780"/>
                  </a:cubicBezTo>
                  <a:close/>
                  <a:moveTo>
                    <a:pt x="1149" y="1915"/>
                  </a:moveTo>
                  <a:cubicBezTo>
                    <a:pt x="1150" y="1915"/>
                    <a:pt x="1151" y="1916"/>
                    <a:pt x="1152" y="1916"/>
                  </a:cubicBezTo>
                  <a:cubicBezTo>
                    <a:pt x="1160" y="1910"/>
                    <a:pt x="1169" y="1903"/>
                    <a:pt x="1177" y="1897"/>
                  </a:cubicBezTo>
                  <a:cubicBezTo>
                    <a:pt x="1181" y="1894"/>
                    <a:pt x="1185" y="1891"/>
                    <a:pt x="1190" y="1888"/>
                  </a:cubicBezTo>
                  <a:cubicBezTo>
                    <a:pt x="1187" y="1885"/>
                    <a:pt x="1185" y="1880"/>
                    <a:pt x="1182" y="1880"/>
                  </a:cubicBezTo>
                  <a:cubicBezTo>
                    <a:pt x="1176" y="1880"/>
                    <a:pt x="1168" y="1881"/>
                    <a:pt x="1165" y="1884"/>
                  </a:cubicBezTo>
                  <a:cubicBezTo>
                    <a:pt x="1158" y="1894"/>
                    <a:pt x="1154" y="1905"/>
                    <a:pt x="1149" y="1915"/>
                  </a:cubicBezTo>
                  <a:close/>
                  <a:moveTo>
                    <a:pt x="956" y="1889"/>
                  </a:moveTo>
                  <a:cubicBezTo>
                    <a:pt x="960" y="1905"/>
                    <a:pt x="964" y="1918"/>
                    <a:pt x="967" y="1931"/>
                  </a:cubicBezTo>
                  <a:cubicBezTo>
                    <a:pt x="966" y="1928"/>
                    <a:pt x="964" y="1926"/>
                    <a:pt x="962" y="1924"/>
                  </a:cubicBezTo>
                  <a:cubicBezTo>
                    <a:pt x="967" y="1920"/>
                    <a:pt x="972" y="1917"/>
                    <a:pt x="977" y="1914"/>
                  </a:cubicBezTo>
                  <a:cubicBezTo>
                    <a:pt x="977" y="1906"/>
                    <a:pt x="978" y="1896"/>
                    <a:pt x="980" y="1886"/>
                  </a:cubicBezTo>
                  <a:cubicBezTo>
                    <a:pt x="974" y="1886"/>
                    <a:pt x="966" y="1887"/>
                    <a:pt x="956" y="1889"/>
                  </a:cubicBezTo>
                  <a:close/>
                  <a:moveTo>
                    <a:pt x="767" y="1805"/>
                  </a:moveTo>
                  <a:cubicBezTo>
                    <a:pt x="767" y="1803"/>
                    <a:pt x="767" y="1802"/>
                    <a:pt x="767" y="1800"/>
                  </a:cubicBezTo>
                  <a:cubicBezTo>
                    <a:pt x="744" y="1800"/>
                    <a:pt x="722" y="1800"/>
                    <a:pt x="699" y="1800"/>
                  </a:cubicBezTo>
                  <a:cubicBezTo>
                    <a:pt x="699" y="1802"/>
                    <a:pt x="699" y="1803"/>
                    <a:pt x="699" y="1805"/>
                  </a:cubicBezTo>
                  <a:cubicBezTo>
                    <a:pt x="722" y="1805"/>
                    <a:pt x="744" y="1805"/>
                    <a:pt x="767" y="1805"/>
                  </a:cubicBezTo>
                  <a:close/>
                  <a:moveTo>
                    <a:pt x="1273" y="1815"/>
                  </a:moveTo>
                  <a:cubicBezTo>
                    <a:pt x="1259" y="1807"/>
                    <a:pt x="1247" y="1800"/>
                    <a:pt x="1235" y="1793"/>
                  </a:cubicBezTo>
                  <a:cubicBezTo>
                    <a:pt x="1233" y="1817"/>
                    <a:pt x="1256" y="1815"/>
                    <a:pt x="1264" y="1829"/>
                  </a:cubicBezTo>
                  <a:cubicBezTo>
                    <a:pt x="1268" y="1823"/>
                    <a:pt x="1271" y="1819"/>
                    <a:pt x="1273" y="1815"/>
                  </a:cubicBezTo>
                  <a:close/>
                  <a:moveTo>
                    <a:pt x="689" y="330"/>
                  </a:moveTo>
                  <a:cubicBezTo>
                    <a:pt x="703" y="325"/>
                    <a:pt x="717" y="321"/>
                    <a:pt x="730" y="316"/>
                  </a:cubicBezTo>
                  <a:cubicBezTo>
                    <a:pt x="714" y="301"/>
                    <a:pt x="694" y="309"/>
                    <a:pt x="689" y="330"/>
                  </a:cubicBezTo>
                  <a:close/>
                  <a:moveTo>
                    <a:pt x="704" y="1647"/>
                  </a:moveTo>
                  <a:cubicBezTo>
                    <a:pt x="704" y="1649"/>
                    <a:pt x="704" y="1652"/>
                    <a:pt x="705" y="1654"/>
                  </a:cubicBezTo>
                  <a:cubicBezTo>
                    <a:pt x="729" y="1651"/>
                    <a:pt x="753" y="1648"/>
                    <a:pt x="778" y="1644"/>
                  </a:cubicBezTo>
                  <a:cubicBezTo>
                    <a:pt x="777" y="1643"/>
                    <a:pt x="777" y="1641"/>
                    <a:pt x="777" y="1639"/>
                  </a:cubicBezTo>
                  <a:cubicBezTo>
                    <a:pt x="753" y="1642"/>
                    <a:pt x="728" y="1644"/>
                    <a:pt x="704" y="1647"/>
                  </a:cubicBezTo>
                  <a:close/>
                  <a:moveTo>
                    <a:pt x="927" y="697"/>
                  </a:moveTo>
                  <a:cubicBezTo>
                    <a:pt x="920" y="685"/>
                    <a:pt x="912" y="670"/>
                    <a:pt x="905" y="657"/>
                  </a:cubicBezTo>
                  <a:cubicBezTo>
                    <a:pt x="890" y="677"/>
                    <a:pt x="898" y="690"/>
                    <a:pt x="927" y="697"/>
                  </a:cubicBezTo>
                  <a:close/>
                  <a:moveTo>
                    <a:pt x="1236" y="1818"/>
                  </a:moveTo>
                  <a:cubicBezTo>
                    <a:pt x="1226" y="1818"/>
                    <a:pt x="1215" y="1818"/>
                    <a:pt x="1199" y="1818"/>
                  </a:cubicBezTo>
                  <a:cubicBezTo>
                    <a:pt x="1214" y="1828"/>
                    <a:pt x="1224" y="1834"/>
                    <a:pt x="1236" y="1841"/>
                  </a:cubicBezTo>
                  <a:cubicBezTo>
                    <a:pt x="1236" y="1831"/>
                    <a:pt x="1236" y="1826"/>
                    <a:pt x="1236" y="1818"/>
                  </a:cubicBezTo>
                  <a:close/>
                  <a:moveTo>
                    <a:pt x="589" y="1765"/>
                  </a:moveTo>
                  <a:cubicBezTo>
                    <a:pt x="595" y="1774"/>
                    <a:pt x="600" y="1782"/>
                    <a:pt x="606" y="1792"/>
                  </a:cubicBezTo>
                  <a:cubicBezTo>
                    <a:pt x="611" y="1778"/>
                    <a:pt x="616" y="1767"/>
                    <a:pt x="620" y="1757"/>
                  </a:cubicBezTo>
                  <a:cubicBezTo>
                    <a:pt x="610" y="1759"/>
                    <a:pt x="602" y="1761"/>
                    <a:pt x="589" y="1765"/>
                  </a:cubicBezTo>
                  <a:close/>
                  <a:moveTo>
                    <a:pt x="587" y="321"/>
                  </a:moveTo>
                  <a:cubicBezTo>
                    <a:pt x="587" y="319"/>
                    <a:pt x="588" y="316"/>
                    <a:pt x="589" y="314"/>
                  </a:cubicBezTo>
                  <a:cubicBezTo>
                    <a:pt x="583" y="311"/>
                    <a:pt x="575" y="305"/>
                    <a:pt x="572" y="307"/>
                  </a:cubicBezTo>
                  <a:cubicBezTo>
                    <a:pt x="564" y="311"/>
                    <a:pt x="558" y="319"/>
                    <a:pt x="551" y="325"/>
                  </a:cubicBezTo>
                  <a:cubicBezTo>
                    <a:pt x="552" y="327"/>
                    <a:pt x="553" y="328"/>
                    <a:pt x="554" y="330"/>
                  </a:cubicBezTo>
                  <a:cubicBezTo>
                    <a:pt x="565" y="327"/>
                    <a:pt x="576" y="324"/>
                    <a:pt x="587" y="321"/>
                  </a:cubicBezTo>
                  <a:close/>
                  <a:moveTo>
                    <a:pt x="910" y="1005"/>
                  </a:moveTo>
                  <a:cubicBezTo>
                    <a:pt x="908" y="1003"/>
                    <a:pt x="906" y="1001"/>
                    <a:pt x="903" y="999"/>
                  </a:cubicBezTo>
                  <a:cubicBezTo>
                    <a:pt x="897" y="1003"/>
                    <a:pt x="889" y="1007"/>
                    <a:pt x="886" y="1013"/>
                  </a:cubicBezTo>
                  <a:cubicBezTo>
                    <a:pt x="884" y="1017"/>
                    <a:pt x="890" y="1024"/>
                    <a:pt x="892" y="1030"/>
                  </a:cubicBezTo>
                  <a:cubicBezTo>
                    <a:pt x="894" y="1030"/>
                    <a:pt x="896" y="1030"/>
                    <a:pt x="899" y="1030"/>
                  </a:cubicBezTo>
                  <a:cubicBezTo>
                    <a:pt x="903" y="1022"/>
                    <a:pt x="906" y="1013"/>
                    <a:pt x="910" y="1005"/>
                  </a:cubicBezTo>
                  <a:close/>
                  <a:moveTo>
                    <a:pt x="827" y="1223"/>
                  </a:moveTo>
                  <a:cubicBezTo>
                    <a:pt x="821" y="1219"/>
                    <a:pt x="816" y="1213"/>
                    <a:pt x="813" y="1214"/>
                  </a:cubicBezTo>
                  <a:cubicBezTo>
                    <a:pt x="809" y="1217"/>
                    <a:pt x="803" y="1222"/>
                    <a:pt x="802" y="1226"/>
                  </a:cubicBezTo>
                  <a:cubicBezTo>
                    <a:pt x="801" y="1230"/>
                    <a:pt x="807" y="1235"/>
                    <a:pt x="810" y="1239"/>
                  </a:cubicBezTo>
                  <a:cubicBezTo>
                    <a:pt x="815" y="1235"/>
                    <a:pt x="820" y="1230"/>
                    <a:pt x="827" y="1223"/>
                  </a:cubicBezTo>
                  <a:close/>
                  <a:moveTo>
                    <a:pt x="1224" y="1809"/>
                  </a:moveTo>
                  <a:cubicBezTo>
                    <a:pt x="1224" y="1806"/>
                    <a:pt x="1225" y="1804"/>
                    <a:pt x="1225" y="1802"/>
                  </a:cubicBezTo>
                  <a:cubicBezTo>
                    <a:pt x="1211" y="1796"/>
                    <a:pt x="1197" y="1788"/>
                    <a:pt x="1182" y="1795"/>
                  </a:cubicBezTo>
                  <a:cubicBezTo>
                    <a:pt x="1181" y="1797"/>
                    <a:pt x="1181" y="1799"/>
                    <a:pt x="1181" y="1801"/>
                  </a:cubicBezTo>
                  <a:cubicBezTo>
                    <a:pt x="1195" y="1804"/>
                    <a:pt x="1210" y="1806"/>
                    <a:pt x="1224" y="1809"/>
                  </a:cubicBezTo>
                  <a:close/>
                  <a:moveTo>
                    <a:pt x="824" y="808"/>
                  </a:moveTo>
                  <a:cubicBezTo>
                    <a:pt x="843" y="816"/>
                    <a:pt x="858" y="822"/>
                    <a:pt x="873" y="828"/>
                  </a:cubicBezTo>
                  <a:cubicBezTo>
                    <a:pt x="867" y="813"/>
                    <a:pt x="850" y="805"/>
                    <a:pt x="824" y="808"/>
                  </a:cubicBezTo>
                  <a:close/>
                  <a:moveTo>
                    <a:pt x="1112" y="1816"/>
                  </a:moveTo>
                  <a:cubicBezTo>
                    <a:pt x="1111" y="1813"/>
                    <a:pt x="1110" y="1810"/>
                    <a:pt x="1108" y="1808"/>
                  </a:cubicBezTo>
                  <a:cubicBezTo>
                    <a:pt x="1096" y="1815"/>
                    <a:pt x="1084" y="1821"/>
                    <a:pt x="1071" y="1828"/>
                  </a:cubicBezTo>
                  <a:cubicBezTo>
                    <a:pt x="1072" y="1830"/>
                    <a:pt x="1073" y="1832"/>
                    <a:pt x="1074" y="1834"/>
                  </a:cubicBezTo>
                  <a:cubicBezTo>
                    <a:pt x="1087" y="1828"/>
                    <a:pt x="1100" y="1822"/>
                    <a:pt x="1112" y="1816"/>
                  </a:cubicBezTo>
                  <a:close/>
                  <a:moveTo>
                    <a:pt x="821" y="1153"/>
                  </a:moveTo>
                  <a:cubicBezTo>
                    <a:pt x="829" y="1144"/>
                    <a:pt x="838" y="1134"/>
                    <a:pt x="846" y="1125"/>
                  </a:cubicBezTo>
                  <a:cubicBezTo>
                    <a:pt x="844" y="1123"/>
                    <a:pt x="843" y="1122"/>
                    <a:pt x="841" y="1120"/>
                  </a:cubicBezTo>
                  <a:cubicBezTo>
                    <a:pt x="831" y="1129"/>
                    <a:pt x="815" y="1132"/>
                    <a:pt x="821" y="1153"/>
                  </a:cubicBezTo>
                  <a:close/>
                  <a:moveTo>
                    <a:pt x="1249" y="1780"/>
                  </a:moveTo>
                  <a:cubicBezTo>
                    <a:pt x="1252" y="1798"/>
                    <a:pt x="1262" y="1807"/>
                    <a:pt x="1280" y="1800"/>
                  </a:cubicBezTo>
                  <a:cubicBezTo>
                    <a:pt x="1270" y="1793"/>
                    <a:pt x="1259" y="1787"/>
                    <a:pt x="1249" y="1780"/>
                  </a:cubicBezTo>
                  <a:close/>
                  <a:moveTo>
                    <a:pt x="1019" y="1879"/>
                  </a:moveTo>
                  <a:cubicBezTo>
                    <a:pt x="1022" y="1881"/>
                    <a:pt x="1025" y="1883"/>
                    <a:pt x="1029" y="1884"/>
                  </a:cubicBezTo>
                  <a:cubicBezTo>
                    <a:pt x="1033" y="1876"/>
                    <a:pt x="1037" y="1868"/>
                    <a:pt x="1040" y="1860"/>
                  </a:cubicBezTo>
                  <a:cubicBezTo>
                    <a:pt x="1041" y="1859"/>
                    <a:pt x="1035" y="1856"/>
                    <a:pt x="1032" y="1854"/>
                  </a:cubicBezTo>
                  <a:cubicBezTo>
                    <a:pt x="1027" y="1862"/>
                    <a:pt x="1023" y="1871"/>
                    <a:pt x="1019" y="1879"/>
                  </a:cubicBezTo>
                  <a:close/>
                  <a:moveTo>
                    <a:pt x="796" y="712"/>
                  </a:moveTo>
                  <a:cubicBezTo>
                    <a:pt x="797" y="709"/>
                    <a:pt x="798" y="706"/>
                    <a:pt x="799" y="703"/>
                  </a:cubicBezTo>
                  <a:cubicBezTo>
                    <a:pt x="784" y="699"/>
                    <a:pt x="769" y="694"/>
                    <a:pt x="754" y="690"/>
                  </a:cubicBezTo>
                  <a:cubicBezTo>
                    <a:pt x="754" y="692"/>
                    <a:pt x="753" y="694"/>
                    <a:pt x="753" y="696"/>
                  </a:cubicBezTo>
                  <a:cubicBezTo>
                    <a:pt x="767" y="701"/>
                    <a:pt x="782" y="707"/>
                    <a:pt x="796" y="712"/>
                  </a:cubicBezTo>
                  <a:close/>
                  <a:moveTo>
                    <a:pt x="789" y="1437"/>
                  </a:moveTo>
                  <a:cubicBezTo>
                    <a:pt x="778" y="1435"/>
                    <a:pt x="768" y="1432"/>
                    <a:pt x="766" y="1434"/>
                  </a:cubicBezTo>
                  <a:cubicBezTo>
                    <a:pt x="762" y="1439"/>
                    <a:pt x="762" y="1448"/>
                    <a:pt x="761" y="1455"/>
                  </a:cubicBezTo>
                  <a:cubicBezTo>
                    <a:pt x="763" y="1456"/>
                    <a:pt x="765" y="1456"/>
                    <a:pt x="767" y="1457"/>
                  </a:cubicBezTo>
                  <a:cubicBezTo>
                    <a:pt x="773" y="1452"/>
                    <a:pt x="779" y="1447"/>
                    <a:pt x="789" y="1437"/>
                  </a:cubicBezTo>
                  <a:close/>
                  <a:moveTo>
                    <a:pt x="1237" y="829"/>
                  </a:moveTo>
                  <a:cubicBezTo>
                    <a:pt x="1240" y="828"/>
                    <a:pt x="1242" y="827"/>
                    <a:pt x="1244" y="827"/>
                  </a:cubicBezTo>
                  <a:cubicBezTo>
                    <a:pt x="1239" y="813"/>
                    <a:pt x="1233" y="799"/>
                    <a:pt x="1227" y="785"/>
                  </a:cubicBezTo>
                  <a:cubicBezTo>
                    <a:pt x="1225" y="786"/>
                    <a:pt x="1224" y="786"/>
                    <a:pt x="1222" y="787"/>
                  </a:cubicBezTo>
                  <a:cubicBezTo>
                    <a:pt x="1227" y="801"/>
                    <a:pt x="1232" y="815"/>
                    <a:pt x="1237" y="829"/>
                  </a:cubicBezTo>
                  <a:close/>
                  <a:moveTo>
                    <a:pt x="920" y="920"/>
                  </a:moveTo>
                  <a:cubicBezTo>
                    <a:pt x="918" y="919"/>
                    <a:pt x="917" y="917"/>
                    <a:pt x="916" y="915"/>
                  </a:cubicBezTo>
                  <a:cubicBezTo>
                    <a:pt x="904" y="924"/>
                    <a:pt x="892" y="933"/>
                    <a:pt x="881" y="941"/>
                  </a:cubicBezTo>
                  <a:cubicBezTo>
                    <a:pt x="882" y="944"/>
                    <a:pt x="884" y="946"/>
                    <a:pt x="886" y="948"/>
                  </a:cubicBezTo>
                  <a:cubicBezTo>
                    <a:pt x="897" y="939"/>
                    <a:pt x="909" y="930"/>
                    <a:pt x="920" y="920"/>
                  </a:cubicBezTo>
                  <a:close/>
                  <a:moveTo>
                    <a:pt x="371" y="1567"/>
                  </a:moveTo>
                  <a:cubicBezTo>
                    <a:pt x="369" y="1567"/>
                    <a:pt x="367" y="1568"/>
                    <a:pt x="364" y="1568"/>
                  </a:cubicBezTo>
                  <a:cubicBezTo>
                    <a:pt x="367" y="1584"/>
                    <a:pt x="370" y="1599"/>
                    <a:pt x="373" y="1615"/>
                  </a:cubicBezTo>
                  <a:cubicBezTo>
                    <a:pt x="375" y="1615"/>
                    <a:pt x="377" y="1614"/>
                    <a:pt x="378" y="1614"/>
                  </a:cubicBezTo>
                  <a:cubicBezTo>
                    <a:pt x="376" y="1598"/>
                    <a:pt x="374" y="1582"/>
                    <a:pt x="371" y="1567"/>
                  </a:cubicBezTo>
                  <a:close/>
                  <a:moveTo>
                    <a:pt x="860" y="1190"/>
                  </a:moveTo>
                  <a:cubicBezTo>
                    <a:pt x="867" y="1177"/>
                    <a:pt x="889" y="1169"/>
                    <a:pt x="872" y="1148"/>
                  </a:cubicBezTo>
                  <a:cubicBezTo>
                    <a:pt x="868" y="1163"/>
                    <a:pt x="864" y="1176"/>
                    <a:pt x="860" y="1190"/>
                  </a:cubicBezTo>
                  <a:close/>
                </a:path>
              </a:pathLst>
            </a:custGeom>
            <a:solidFill>
              <a:srgbClr val="1D3E86"/>
            </a:solidFill>
            <a:ln w="14288" cap="flat">
              <a:solidFill>
                <a:srgbClr val="1D3E86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01" name="Freeform 4176"/>
            <p:cNvSpPr>
              <a:spLocks/>
            </p:cNvSpPr>
            <p:nvPr/>
          </p:nvSpPr>
          <p:spPr bwMode="auto">
            <a:xfrm>
              <a:off x="3832" y="2410"/>
              <a:ext cx="39" cy="103"/>
            </a:xfrm>
            <a:custGeom>
              <a:avLst/>
              <a:gdLst>
                <a:gd name="T0" fmla="*/ 0 w 24"/>
                <a:gd name="T1" fmla="*/ 0 h 63"/>
                <a:gd name="T2" fmla="*/ 14 w 24"/>
                <a:gd name="T3" fmla="*/ 30 h 63"/>
                <a:gd name="T4" fmla="*/ 13 w 24"/>
                <a:gd name="T5" fmla="*/ 46 h 63"/>
                <a:gd name="T6" fmla="*/ 9 w 24"/>
                <a:gd name="T7" fmla="*/ 63 h 63"/>
                <a:gd name="T8" fmla="*/ 4 w 24"/>
                <a:gd name="T9" fmla="*/ 63 h 63"/>
                <a:gd name="T10" fmla="*/ 0 w 24"/>
                <a:gd name="T1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63">
                  <a:moveTo>
                    <a:pt x="0" y="0"/>
                  </a:moveTo>
                  <a:cubicBezTo>
                    <a:pt x="16" y="6"/>
                    <a:pt x="24" y="13"/>
                    <a:pt x="14" y="30"/>
                  </a:cubicBezTo>
                  <a:cubicBezTo>
                    <a:pt x="12" y="34"/>
                    <a:pt x="14" y="41"/>
                    <a:pt x="13" y="46"/>
                  </a:cubicBezTo>
                  <a:cubicBezTo>
                    <a:pt x="12" y="52"/>
                    <a:pt x="11" y="57"/>
                    <a:pt x="9" y="63"/>
                  </a:cubicBezTo>
                  <a:cubicBezTo>
                    <a:pt x="7" y="63"/>
                    <a:pt x="6" y="63"/>
                    <a:pt x="4" y="63"/>
                  </a:cubicBezTo>
                  <a:cubicBezTo>
                    <a:pt x="3" y="43"/>
                    <a:pt x="1" y="23"/>
                    <a:pt x="0" y="0"/>
                  </a:cubicBezTo>
                  <a:close/>
                </a:path>
              </a:pathLst>
            </a:custGeom>
            <a:solidFill>
              <a:srgbClr val="1D3E86"/>
            </a:solidFill>
            <a:ln w="14288" cap="flat">
              <a:solidFill>
                <a:srgbClr val="1D3E86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02" name="Freeform 4177"/>
            <p:cNvSpPr>
              <a:spLocks/>
            </p:cNvSpPr>
            <p:nvPr/>
          </p:nvSpPr>
          <p:spPr bwMode="auto">
            <a:xfrm>
              <a:off x="4083" y="2195"/>
              <a:ext cx="36" cy="89"/>
            </a:xfrm>
            <a:custGeom>
              <a:avLst/>
              <a:gdLst>
                <a:gd name="T0" fmla="*/ 19 w 22"/>
                <a:gd name="T1" fmla="*/ 0 h 54"/>
                <a:gd name="T2" fmla="*/ 22 w 22"/>
                <a:gd name="T3" fmla="*/ 36 h 54"/>
                <a:gd name="T4" fmla="*/ 17 w 22"/>
                <a:gd name="T5" fmla="*/ 54 h 54"/>
                <a:gd name="T6" fmla="*/ 19 w 22"/>
                <a:gd name="T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54">
                  <a:moveTo>
                    <a:pt x="19" y="0"/>
                  </a:moveTo>
                  <a:cubicBezTo>
                    <a:pt x="20" y="10"/>
                    <a:pt x="21" y="23"/>
                    <a:pt x="22" y="36"/>
                  </a:cubicBezTo>
                  <a:cubicBezTo>
                    <a:pt x="22" y="41"/>
                    <a:pt x="19" y="46"/>
                    <a:pt x="17" y="54"/>
                  </a:cubicBezTo>
                  <a:cubicBezTo>
                    <a:pt x="0" y="31"/>
                    <a:pt x="3" y="14"/>
                    <a:pt x="19" y="0"/>
                  </a:cubicBezTo>
                  <a:close/>
                </a:path>
              </a:pathLst>
            </a:custGeom>
            <a:solidFill>
              <a:srgbClr val="1D3E86"/>
            </a:solidFill>
            <a:ln w="14288" cap="flat">
              <a:solidFill>
                <a:srgbClr val="1D3E86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03" name="Freeform 4178"/>
            <p:cNvSpPr>
              <a:spLocks/>
            </p:cNvSpPr>
            <p:nvPr/>
          </p:nvSpPr>
          <p:spPr bwMode="auto">
            <a:xfrm>
              <a:off x="4067" y="2133"/>
              <a:ext cx="64" cy="48"/>
            </a:xfrm>
            <a:custGeom>
              <a:avLst/>
              <a:gdLst>
                <a:gd name="T0" fmla="*/ 22 w 39"/>
                <a:gd name="T1" fmla="*/ 29 h 29"/>
                <a:gd name="T2" fmla="*/ 0 w 39"/>
                <a:gd name="T3" fmla="*/ 16 h 29"/>
                <a:gd name="T4" fmla="*/ 35 w 39"/>
                <a:gd name="T5" fmla="*/ 0 h 29"/>
                <a:gd name="T6" fmla="*/ 39 w 39"/>
                <a:gd name="T7" fmla="*/ 16 h 29"/>
                <a:gd name="T8" fmla="*/ 21 w 39"/>
                <a:gd name="T9" fmla="*/ 28 h 29"/>
                <a:gd name="T10" fmla="*/ 22 w 39"/>
                <a:gd name="T1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9">
                  <a:moveTo>
                    <a:pt x="22" y="29"/>
                  </a:moveTo>
                  <a:cubicBezTo>
                    <a:pt x="15" y="25"/>
                    <a:pt x="8" y="21"/>
                    <a:pt x="0" y="16"/>
                  </a:cubicBezTo>
                  <a:cubicBezTo>
                    <a:pt x="12" y="10"/>
                    <a:pt x="23" y="5"/>
                    <a:pt x="35" y="0"/>
                  </a:cubicBezTo>
                  <a:cubicBezTo>
                    <a:pt x="37" y="6"/>
                    <a:pt x="38" y="11"/>
                    <a:pt x="39" y="16"/>
                  </a:cubicBezTo>
                  <a:cubicBezTo>
                    <a:pt x="33" y="21"/>
                    <a:pt x="27" y="24"/>
                    <a:pt x="21" y="28"/>
                  </a:cubicBezTo>
                  <a:cubicBezTo>
                    <a:pt x="21" y="28"/>
                    <a:pt x="22" y="29"/>
                    <a:pt x="22" y="29"/>
                  </a:cubicBezTo>
                  <a:close/>
                </a:path>
              </a:pathLst>
            </a:custGeom>
            <a:solidFill>
              <a:srgbClr val="1D3E86"/>
            </a:solidFill>
            <a:ln w="14288" cap="flat">
              <a:solidFill>
                <a:srgbClr val="1D3E86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04" name="Freeform 4179"/>
            <p:cNvSpPr>
              <a:spLocks/>
            </p:cNvSpPr>
            <p:nvPr/>
          </p:nvSpPr>
          <p:spPr bwMode="auto">
            <a:xfrm>
              <a:off x="4153" y="2190"/>
              <a:ext cx="25" cy="69"/>
            </a:xfrm>
            <a:custGeom>
              <a:avLst/>
              <a:gdLst>
                <a:gd name="T0" fmla="*/ 0 w 15"/>
                <a:gd name="T1" fmla="*/ 0 h 42"/>
                <a:gd name="T2" fmla="*/ 0 w 15"/>
                <a:gd name="T3" fmla="*/ 42 h 42"/>
                <a:gd name="T4" fmla="*/ 0 w 15"/>
                <a:gd name="T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42">
                  <a:moveTo>
                    <a:pt x="0" y="0"/>
                  </a:moveTo>
                  <a:cubicBezTo>
                    <a:pt x="15" y="23"/>
                    <a:pt x="13" y="37"/>
                    <a:pt x="0" y="42"/>
                  </a:cubicBezTo>
                  <a:cubicBezTo>
                    <a:pt x="0" y="30"/>
                    <a:pt x="0" y="17"/>
                    <a:pt x="0" y="0"/>
                  </a:cubicBezTo>
                  <a:close/>
                </a:path>
              </a:pathLst>
            </a:custGeom>
            <a:solidFill>
              <a:srgbClr val="1D3E86"/>
            </a:solidFill>
            <a:ln w="14288" cap="flat">
              <a:solidFill>
                <a:srgbClr val="1D3E86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10" name="Marcador de texto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8872635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">
            <a:extLst>
              <a:ext uri="{FF2B5EF4-FFF2-40B4-BE49-F238E27FC236}">
                <a16:creationId xmlns:a16="http://schemas.microsoft.com/office/drawing/2014/main" id="{462BF9D3-A5E3-477F-A7B8-35049F55BE76}"/>
              </a:ext>
            </a:extLst>
          </p:cNvPr>
          <p:cNvSpPr txBox="1"/>
          <p:nvPr/>
        </p:nvSpPr>
        <p:spPr>
          <a:xfrm>
            <a:off x="1532302" y="5802401"/>
            <a:ext cx="9467204" cy="620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rgbClr val="2D4347"/>
                </a:solidFill>
                <a:cs typeface="Arial" pitchFamily="34" charset="0"/>
              </a:rPr>
              <a:t>Get a modern PowerPoint  Presentation that is beautifully designed. I hope and I believe that this Template will your Time. </a:t>
            </a:r>
            <a:r>
              <a:rPr lang="en-US" altLang="ko-KR" sz="1200" dirty="0">
                <a:solidFill>
                  <a:srgbClr val="2D4347"/>
                </a:solidFill>
                <a:ea typeface="FZShuTi" pitchFamily="2" charset="-122"/>
                <a:cs typeface="Arial" pitchFamily="34" charset="0"/>
              </a:rPr>
              <a:t>Easy to change colors, photos. </a:t>
            </a:r>
            <a:r>
              <a:rPr lang="en-US" altLang="ko-KR" sz="1200" dirty="0">
                <a:solidFill>
                  <a:srgbClr val="2D4347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I hope and I believe that this Template will your Time. </a:t>
            </a:r>
            <a:r>
              <a:rPr lang="en-US" altLang="ko-KR" sz="1200" dirty="0">
                <a:solidFill>
                  <a:srgbClr val="2D4347"/>
                </a:solidFill>
                <a:ea typeface="FZShuTi" pitchFamily="2" charset="-122"/>
                <a:cs typeface="Arial" pitchFamily="34" charset="0"/>
              </a:rPr>
              <a:t>Easy to change colors, photos. </a:t>
            </a:r>
            <a:endParaRPr lang="en-US" altLang="ko-KR" sz="1200" dirty="0">
              <a:solidFill>
                <a:srgbClr val="2D4347"/>
              </a:solidFill>
              <a:cs typeface="Arial" pitchFamily="34" charset="0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212AAF4A-0EFC-45A9-8E1F-C07103D779EB}"/>
              </a:ext>
            </a:extLst>
          </p:cNvPr>
          <p:cNvSpPr/>
          <p:nvPr/>
        </p:nvSpPr>
        <p:spPr>
          <a:xfrm>
            <a:off x="1" y="1638300"/>
            <a:ext cx="12191999" cy="3604891"/>
          </a:xfrm>
          <a:prstGeom prst="rect">
            <a:avLst/>
          </a:prstGeom>
          <a:solidFill>
            <a:srgbClr val="D34A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5">
            <a:extLst>
              <a:ext uri="{FF2B5EF4-FFF2-40B4-BE49-F238E27FC236}">
                <a16:creationId xmlns:a16="http://schemas.microsoft.com/office/drawing/2014/main" id="{1BA8E493-B9CE-4817-8FDB-51C2A0E3CBCF}"/>
              </a:ext>
            </a:extLst>
          </p:cNvPr>
          <p:cNvCxnSpPr>
            <a:cxnSpLocks/>
            <a:stCxn id="20" idx="1"/>
            <a:endCxn id="20" idx="3"/>
          </p:cNvCxnSpPr>
          <p:nvPr/>
        </p:nvCxnSpPr>
        <p:spPr>
          <a:xfrm>
            <a:off x="1" y="3440746"/>
            <a:ext cx="12191999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6">
            <a:extLst>
              <a:ext uri="{FF2B5EF4-FFF2-40B4-BE49-F238E27FC236}">
                <a16:creationId xmlns:a16="http://schemas.microsoft.com/office/drawing/2014/main" id="{5F0C3568-C222-4331-B1F0-92882F942A25}"/>
              </a:ext>
            </a:extLst>
          </p:cNvPr>
          <p:cNvSpPr/>
          <p:nvPr/>
        </p:nvSpPr>
        <p:spPr>
          <a:xfrm>
            <a:off x="2306416" y="3171197"/>
            <a:ext cx="152472" cy="1463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7">
            <a:extLst>
              <a:ext uri="{FF2B5EF4-FFF2-40B4-BE49-F238E27FC236}">
                <a16:creationId xmlns:a16="http://schemas.microsoft.com/office/drawing/2014/main" id="{8B679AF3-65C0-464A-B7DA-870F7453E8FA}"/>
              </a:ext>
            </a:extLst>
          </p:cNvPr>
          <p:cNvSpPr/>
          <p:nvPr/>
        </p:nvSpPr>
        <p:spPr>
          <a:xfrm>
            <a:off x="4185824" y="3171197"/>
            <a:ext cx="152472" cy="1463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8">
            <a:extLst>
              <a:ext uri="{FF2B5EF4-FFF2-40B4-BE49-F238E27FC236}">
                <a16:creationId xmlns:a16="http://schemas.microsoft.com/office/drawing/2014/main" id="{15AA3DA7-3E14-47B2-8621-CB22BF560D15}"/>
              </a:ext>
            </a:extLst>
          </p:cNvPr>
          <p:cNvSpPr/>
          <p:nvPr/>
        </p:nvSpPr>
        <p:spPr>
          <a:xfrm>
            <a:off x="6065232" y="3163187"/>
            <a:ext cx="152472" cy="1463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9">
            <a:extLst>
              <a:ext uri="{FF2B5EF4-FFF2-40B4-BE49-F238E27FC236}">
                <a16:creationId xmlns:a16="http://schemas.microsoft.com/office/drawing/2014/main" id="{95BC7725-60D3-47CB-B99D-2788094FBE92}"/>
              </a:ext>
            </a:extLst>
          </p:cNvPr>
          <p:cNvSpPr/>
          <p:nvPr/>
        </p:nvSpPr>
        <p:spPr>
          <a:xfrm>
            <a:off x="7944640" y="3171197"/>
            <a:ext cx="152472" cy="1463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10">
            <a:extLst>
              <a:ext uri="{FF2B5EF4-FFF2-40B4-BE49-F238E27FC236}">
                <a16:creationId xmlns:a16="http://schemas.microsoft.com/office/drawing/2014/main" id="{955F8ACA-1253-416B-A9D5-F88D80FEA31A}"/>
              </a:ext>
            </a:extLst>
          </p:cNvPr>
          <p:cNvSpPr/>
          <p:nvPr/>
        </p:nvSpPr>
        <p:spPr>
          <a:xfrm>
            <a:off x="9824048" y="3456947"/>
            <a:ext cx="152472" cy="1463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1">
            <a:extLst>
              <a:ext uri="{FF2B5EF4-FFF2-40B4-BE49-F238E27FC236}">
                <a16:creationId xmlns:a16="http://schemas.microsoft.com/office/drawing/2014/main" id="{1B264A8F-5DC5-42E3-BD94-26729A369DA1}"/>
              </a:ext>
            </a:extLst>
          </p:cNvPr>
          <p:cNvGrpSpPr/>
          <p:nvPr/>
        </p:nvGrpSpPr>
        <p:grpSpPr>
          <a:xfrm>
            <a:off x="1539867" y="3557808"/>
            <a:ext cx="1700698" cy="1006588"/>
            <a:chOff x="803640" y="3362835"/>
            <a:chExt cx="2059657" cy="1048024"/>
          </a:xfrm>
        </p:grpSpPr>
        <p:sp>
          <p:nvSpPr>
            <p:cNvPr id="29" name="TextBox 22">
              <a:extLst>
                <a:ext uri="{FF2B5EF4-FFF2-40B4-BE49-F238E27FC236}">
                  <a16:creationId xmlns:a16="http://schemas.microsoft.com/office/drawing/2014/main" id="{9DF545F8-70BD-41FA-9A2F-EF24910CFD4E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</a:t>
              </a:r>
            </a:p>
          </p:txBody>
        </p:sp>
        <p:sp>
          <p:nvSpPr>
            <p:cNvPr id="30" name="TextBox 23">
              <a:extLst>
                <a:ext uri="{FF2B5EF4-FFF2-40B4-BE49-F238E27FC236}">
                  <a16:creationId xmlns:a16="http://schemas.microsoft.com/office/drawing/2014/main" id="{B77D024A-A07F-407B-B455-F5AC2A75FA47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1" name="Group 25">
            <a:extLst>
              <a:ext uri="{FF2B5EF4-FFF2-40B4-BE49-F238E27FC236}">
                <a16:creationId xmlns:a16="http://schemas.microsoft.com/office/drawing/2014/main" id="{2D1186BC-9138-4AE1-9ECE-F735106794E9}"/>
              </a:ext>
            </a:extLst>
          </p:cNvPr>
          <p:cNvGrpSpPr/>
          <p:nvPr/>
        </p:nvGrpSpPr>
        <p:grpSpPr>
          <a:xfrm>
            <a:off x="5367355" y="3557808"/>
            <a:ext cx="1700698" cy="1006588"/>
            <a:chOff x="803640" y="3362835"/>
            <a:chExt cx="2059657" cy="1048024"/>
          </a:xfrm>
        </p:grpSpPr>
        <p:sp>
          <p:nvSpPr>
            <p:cNvPr id="32" name="TextBox 26">
              <a:extLst>
                <a:ext uri="{FF2B5EF4-FFF2-40B4-BE49-F238E27FC236}">
                  <a16:creationId xmlns:a16="http://schemas.microsoft.com/office/drawing/2014/main" id="{10C9CA8D-C9AE-467F-847A-0DE88A4A5D5C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</a:t>
              </a:r>
            </a:p>
          </p:txBody>
        </p:sp>
        <p:sp>
          <p:nvSpPr>
            <p:cNvPr id="33" name="TextBox 27">
              <a:extLst>
                <a:ext uri="{FF2B5EF4-FFF2-40B4-BE49-F238E27FC236}">
                  <a16:creationId xmlns:a16="http://schemas.microsoft.com/office/drawing/2014/main" id="{820CEB32-3FCB-4FE5-9767-C6D7D75A8194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4" name="Group 28">
            <a:extLst>
              <a:ext uri="{FF2B5EF4-FFF2-40B4-BE49-F238E27FC236}">
                <a16:creationId xmlns:a16="http://schemas.microsoft.com/office/drawing/2014/main" id="{3911D25F-6824-4F21-9497-F194EC746996}"/>
              </a:ext>
            </a:extLst>
          </p:cNvPr>
          <p:cNvGrpSpPr/>
          <p:nvPr/>
        </p:nvGrpSpPr>
        <p:grpSpPr>
          <a:xfrm>
            <a:off x="9049935" y="3701617"/>
            <a:ext cx="1700698" cy="1006588"/>
            <a:chOff x="803640" y="3362835"/>
            <a:chExt cx="2059657" cy="1048024"/>
          </a:xfrm>
        </p:grpSpPr>
        <p:sp>
          <p:nvSpPr>
            <p:cNvPr id="35" name="TextBox 29">
              <a:extLst>
                <a:ext uri="{FF2B5EF4-FFF2-40B4-BE49-F238E27FC236}">
                  <a16:creationId xmlns:a16="http://schemas.microsoft.com/office/drawing/2014/main" id="{29A5F06C-AFE7-4283-95CE-7FA6D5BB8C2C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</a:t>
              </a:r>
            </a:p>
          </p:txBody>
        </p:sp>
        <p:sp>
          <p:nvSpPr>
            <p:cNvPr id="36" name="TextBox 30">
              <a:extLst>
                <a:ext uri="{FF2B5EF4-FFF2-40B4-BE49-F238E27FC236}">
                  <a16:creationId xmlns:a16="http://schemas.microsoft.com/office/drawing/2014/main" id="{3BDCA4FE-BDCF-4C24-8C78-D774B5506043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7" name="Group 31">
            <a:extLst>
              <a:ext uri="{FF2B5EF4-FFF2-40B4-BE49-F238E27FC236}">
                <a16:creationId xmlns:a16="http://schemas.microsoft.com/office/drawing/2014/main" id="{BE09C1ED-0F39-42FE-BB6B-12AA8AE1B0D2}"/>
              </a:ext>
            </a:extLst>
          </p:cNvPr>
          <p:cNvGrpSpPr/>
          <p:nvPr/>
        </p:nvGrpSpPr>
        <p:grpSpPr>
          <a:xfrm>
            <a:off x="3407239" y="1911036"/>
            <a:ext cx="1700698" cy="1006588"/>
            <a:chOff x="803640" y="3362835"/>
            <a:chExt cx="2059657" cy="1048024"/>
          </a:xfrm>
        </p:grpSpPr>
        <p:sp>
          <p:nvSpPr>
            <p:cNvPr id="38" name="TextBox 32">
              <a:extLst>
                <a:ext uri="{FF2B5EF4-FFF2-40B4-BE49-F238E27FC236}">
                  <a16:creationId xmlns:a16="http://schemas.microsoft.com/office/drawing/2014/main" id="{A904BF27-B90C-4462-A423-83DF8187D892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</a:t>
              </a:r>
            </a:p>
          </p:txBody>
        </p:sp>
        <p:sp>
          <p:nvSpPr>
            <p:cNvPr id="39" name="TextBox 33">
              <a:extLst>
                <a:ext uri="{FF2B5EF4-FFF2-40B4-BE49-F238E27FC236}">
                  <a16:creationId xmlns:a16="http://schemas.microsoft.com/office/drawing/2014/main" id="{360A9BD4-4FF5-4C42-96DF-2C966D08E929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40" name="Group 34">
            <a:extLst>
              <a:ext uri="{FF2B5EF4-FFF2-40B4-BE49-F238E27FC236}">
                <a16:creationId xmlns:a16="http://schemas.microsoft.com/office/drawing/2014/main" id="{70535216-B227-4C53-A09B-86114F180501}"/>
              </a:ext>
            </a:extLst>
          </p:cNvPr>
          <p:cNvGrpSpPr/>
          <p:nvPr/>
        </p:nvGrpSpPr>
        <p:grpSpPr>
          <a:xfrm>
            <a:off x="7170527" y="1911036"/>
            <a:ext cx="1700698" cy="1006588"/>
            <a:chOff x="803640" y="3362835"/>
            <a:chExt cx="2059657" cy="1048024"/>
          </a:xfrm>
        </p:grpSpPr>
        <p:sp>
          <p:nvSpPr>
            <p:cNvPr id="41" name="TextBox 35">
              <a:extLst>
                <a:ext uri="{FF2B5EF4-FFF2-40B4-BE49-F238E27FC236}">
                  <a16:creationId xmlns:a16="http://schemas.microsoft.com/office/drawing/2014/main" id="{AD3776F5-3061-472C-8925-9256C0BB0EAD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</a:t>
              </a:r>
            </a:p>
          </p:txBody>
        </p:sp>
        <p:sp>
          <p:nvSpPr>
            <p:cNvPr id="42" name="TextBox 36">
              <a:extLst>
                <a:ext uri="{FF2B5EF4-FFF2-40B4-BE49-F238E27FC236}">
                  <a16:creationId xmlns:a16="http://schemas.microsoft.com/office/drawing/2014/main" id="{A2F722E1-5046-4049-A1BA-0E13A2A97F18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58" name="TextBox 6">
            <a:extLst>
              <a:ext uri="{FF2B5EF4-FFF2-40B4-BE49-F238E27FC236}">
                <a16:creationId xmlns:a16="http://schemas.microsoft.com/office/drawing/2014/main" id="{FD73CB51-7FAD-4E7B-9908-D586A939DFC3}"/>
              </a:ext>
            </a:extLst>
          </p:cNvPr>
          <p:cNvSpPr txBox="1"/>
          <p:nvPr/>
        </p:nvSpPr>
        <p:spPr>
          <a:xfrm>
            <a:off x="1929498" y="2630764"/>
            <a:ext cx="1773455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Arial Black" panose="020B0A04020102020204" pitchFamily="34" charset="0"/>
                <a:cs typeface="Arial" pitchFamily="34" charset="0"/>
              </a:rPr>
              <a:t>1850</a:t>
            </a:r>
            <a:endParaRPr lang="ko-KR" altLang="en-US" sz="2000" b="1" dirty="0">
              <a:solidFill>
                <a:schemeClr val="bg1"/>
              </a:solidFill>
              <a:latin typeface="Arial Black" panose="020B0A04020102020204" pitchFamily="34" charset="0"/>
              <a:cs typeface="Arial" pitchFamily="34" charset="0"/>
            </a:endParaRPr>
          </a:p>
        </p:txBody>
      </p:sp>
      <p:sp>
        <p:nvSpPr>
          <p:cNvPr id="59" name="TextBox 6">
            <a:extLst>
              <a:ext uri="{FF2B5EF4-FFF2-40B4-BE49-F238E27FC236}">
                <a16:creationId xmlns:a16="http://schemas.microsoft.com/office/drawing/2014/main" id="{FD73CB51-7FAD-4E7B-9908-D586A939DFC3}"/>
              </a:ext>
            </a:extLst>
          </p:cNvPr>
          <p:cNvSpPr txBox="1"/>
          <p:nvPr/>
        </p:nvSpPr>
        <p:spPr>
          <a:xfrm>
            <a:off x="5730658" y="2609297"/>
            <a:ext cx="1773455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Arial Black" panose="020B0A04020102020204" pitchFamily="34" charset="0"/>
                <a:cs typeface="Arial" pitchFamily="34" charset="0"/>
              </a:rPr>
              <a:t>1850</a:t>
            </a:r>
            <a:endParaRPr lang="ko-KR" altLang="en-US" sz="2000" b="1" dirty="0">
              <a:solidFill>
                <a:schemeClr val="bg1"/>
              </a:solidFill>
              <a:latin typeface="Arial Black" panose="020B0A04020102020204" pitchFamily="34" charset="0"/>
              <a:cs typeface="Arial" pitchFamily="34" charset="0"/>
            </a:endParaRPr>
          </a:p>
        </p:txBody>
      </p:sp>
      <p:sp>
        <p:nvSpPr>
          <p:cNvPr id="60" name="TextBox 6">
            <a:extLst>
              <a:ext uri="{FF2B5EF4-FFF2-40B4-BE49-F238E27FC236}">
                <a16:creationId xmlns:a16="http://schemas.microsoft.com/office/drawing/2014/main" id="{FD73CB51-7FAD-4E7B-9908-D586A939DFC3}"/>
              </a:ext>
            </a:extLst>
          </p:cNvPr>
          <p:cNvSpPr txBox="1"/>
          <p:nvPr/>
        </p:nvSpPr>
        <p:spPr>
          <a:xfrm>
            <a:off x="7529626" y="3486923"/>
            <a:ext cx="1773455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Arial Black" panose="020B0A04020102020204" pitchFamily="34" charset="0"/>
                <a:cs typeface="Arial" pitchFamily="34" charset="0"/>
              </a:rPr>
              <a:t>1850</a:t>
            </a:r>
            <a:endParaRPr lang="ko-KR" altLang="en-US" sz="2000" b="1" dirty="0">
              <a:solidFill>
                <a:schemeClr val="bg1"/>
              </a:solidFill>
              <a:latin typeface="Arial Black" panose="020B0A04020102020204" pitchFamily="34" charset="0"/>
              <a:cs typeface="Arial" pitchFamily="34" charset="0"/>
            </a:endParaRPr>
          </a:p>
        </p:txBody>
      </p:sp>
      <p:sp>
        <p:nvSpPr>
          <p:cNvPr id="61" name="TextBox 6">
            <a:extLst>
              <a:ext uri="{FF2B5EF4-FFF2-40B4-BE49-F238E27FC236}">
                <a16:creationId xmlns:a16="http://schemas.microsoft.com/office/drawing/2014/main" id="{FD73CB51-7FAD-4E7B-9908-D586A939DFC3}"/>
              </a:ext>
            </a:extLst>
          </p:cNvPr>
          <p:cNvSpPr txBox="1"/>
          <p:nvPr/>
        </p:nvSpPr>
        <p:spPr>
          <a:xfrm>
            <a:off x="9381123" y="2641434"/>
            <a:ext cx="1773455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Arial Black" panose="020B0A04020102020204" pitchFamily="34" charset="0"/>
                <a:cs typeface="Arial" pitchFamily="34" charset="0"/>
              </a:rPr>
              <a:t>1850</a:t>
            </a:r>
            <a:endParaRPr lang="ko-KR" altLang="en-US" sz="2000" b="1" dirty="0">
              <a:solidFill>
                <a:schemeClr val="bg1"/>
              </a:solidFill>
              <a:latin typeface="Arial Black" panose="020B0A04020102020204" pitchFamily="34" charset="0"/>
              <a:cs typeface="Arial" pitchFamily="34" charset="0"/>
            </a:endParaRPr>
          </a:p>
        </p:txBody>
      </p:sp>
      <p:sp>
        <p:nvSpPr>
          <p:cNvPr id="62" name="TextBox 6">
            <a:extLst>
              <a:ext uri="{FF2B5EF4-FFF2-40B4-BE49-F238E27FC236}">
                <a16:creationId xmlns:a16="http://schemas.microsoft.com/office/drawing/2014/main" id="{FD73CB51-7FAD-4E7B-9908-D586A939DFC3}"/>
              </a:ext>
            </a:extLst>
          </p:cNvPr>
          <p:cNvSpPr txBox="1"/>
          <p:nvPr/>
        </p:nvSpPr>
        <p:spPr>
          <a:xfrm>
            <a:off x="3683257" y="3582869"/>
            <a:ext cx="1773455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Arial Black" panose="020B0A04020102020204" pitchFamily="34" charset="0"/>
                <a:cs typeface="Arial" pitchFamily="34" charset="0"/>
              </a:rPr>
              <a:t>1850</a:t>
            </a:r>
            <a:endParaRPr lang="ko-KR" altLang="en-US" sz="2000" b="1" dirty="0">
              <a:solidFill>
                <a:schemeClr val="bg1"/>
              </a:solidFill>
              <a:latin typeface="Arial Black" panose="020B0A04020102020204" pitchFamily="34" charset="0"/>
              <a:cs typeface="Arial" pitchFamily="34" charset="0"/>
            </a:endParaRPr>
          </a:p>
        </p:txBody>
      </p:sp>
      <p:sp>
        <p:nvSpPr>
          <p:cNvPr id="63" name="Marcador de texto 420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" dirty="0"/>
              <a:t>TITULO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7802467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397562" y="780436"/>
            <a:ext cx="11573197" cy="72424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355AC4F-010A-4F7B-AA61-0703815D4BD4}"/>
              </a:ext>
            </a:extLst>
          </p:cNvPr>
          <p:cNvSpPr txBox="1"/>
          <p:nvPr/>
        </p:nvSpPr>
        <p:spPr>
          <a:xfrm>
            <a:off x="4458433" y="3869338"/>
            <a:ext cx="56621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rgbClr val="1D3E86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Easy to change colors, photos and Text.</a:t>
            </a:r>
            <a:endParaRPr lang="ko-KR" altLang="en-US" sz="1400" b="1" dirty="0">
              <a:solidFill>
                <a:srgbClr val="1D3E86"/>
              </a:solidFill>
              <a:cs typeface="Arial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093BDCB-4690-4BE7-90D6-136A66506522}"/>
              </a:ext>
            </a:extLst>
          </p:cNvPr>
          <p:cNvSpPr txBox="1"/>
          <p:nvPr/>
        </p:nvSpPr>
        <p:spPr>
          <a:xfrm>
            <a:off x="4544318" y="2789977"/>
            <a:ext cx="5549452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dirty="0">
                <a:cs typeface="Arial" pitchFamily="34" charset="0"/>
              </a:rPr>
              <a:t>L</a:t>
            </a:r>
            <a:r>
              <a:rPr lang="en-US" altLang="ko-KR" dirty="0">
                <a:cs typeface="Arial" pitchFamily="34" charset="0"/>
              </a:rPr>
              <a:t>OREM IPSUM DOLOR SIT AMET,</a:t>
            </a:r>
          </a:p>
          <a:p>
            <a:r>
              <a:rPr lang="en-US" altLang="ko-KR" dirty="0">
                <a:cs typeface="Arial" pitchFamily="34" charset="0"/>
              </a:rPr>
              <a:t>CU USU AGAM INTEGRE IMPEDIT.</a:t>
            </a:r>
            <a:endParaRPr lang="ko-KR" altLang="en-US" dirty="0">
              <a:cs typeface="Arial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6D04FBB-E512-45D1-9AF2-5FCE926A424F}"/>
              </a:ext>
            </a:extLst>
          </p:cNvPr>
          <p:cNvSpPr txBox="1"/>
          <p:nvPr/>
        </p:nvSpPr>
        <p:spPr>
          <a:xfrm>
            <a:off x="4544317" y="1726120"/>
            <a:ext cx="5549451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3200" dirty="0">
                <a:solidFill>
                  <a:schemeClr val="accent1"/>
                </a:solidFill>
                <a:cs typeface="Arial" pitchFamily="34" charset="0"/>
              </a:rPr>
              <a:t>L</a:t>
            </a:r>
            <a:r>
              <a:rPr lang="en-US" altLang="ko-KR" sz="3200" dirty="0">
                <a:solidFill>
                  <a:schemeClr val="accent1"/>
                </a:solidFill>
                <a:cs typeface="Arial" pitchFamily="34" charset="0"/>
              </a:rPr>
              <a:t>OREM IPSUM</a:t>
            </a:r>
          </a:p>
          <a:p>
            <a:r>
              <a:rPr lang="en-US" altLang="ko-KR" sz="3200" dirty="0">
                <a:solidFill>
                  <a:schemeClr val="accent1"/>
                </a:solidFill>
                <a:cs typeface="Arial" pitchFamily="34" charset="0"/>
              </a:rPr>
              <a:t>DOLOR SIT AMET, </a:t>
            </a:r>
            <a:endParaRPr lang="ko-KR" altLang="en-US" sz="3200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40" name="Rounded Rectangle 2">
            <a:extLst>
              <a:ext uri="{FF2B5EF4-FFF2-40B4-BE49-F238E27FC236}">
                <a16:creationId xmlns:a16="http://schemas.microsoft.com/office/drawing/2014/main" id="{F9027A35-C32A-47F0-AF63-9CB28C3A07CE}"/>
              </a:ext>
            </a:extLst>
          </p:cNvPr>
          <p:cNvSpPr>
            <a:spLocks noChangeAspect="1"/>
          </p:cNvSpPr>
          <p:nvPr/>
        </p:nvSpPr>
        <p:spPr>
          <a:xfrm>
            <a:off x="7367412" y="5200209"/>
            <a:ext cx="566911" cy="720000"/>
          </a:xfrm>
          <a:custGeom>
            <a:avLst/>
            <a:gdLst/>
            <a:ahLst/>
            <a:cxnLst/>
            <a:rect l="l" t="t" r="r" b="b"/>
            <a:pathLst>
              <a:path w="3061657" h="3888432">
                <a:moveTo>
                  <a:pt x="414828" y="3226712"/>
                </a:moveTo>
                <a:lnTo>
                  <a:pt x="2646828" y="3226712"/>
                </a:lnTo>
                <a:lnTo>
                  <a:pt x="2646828" y="3406712"/>
                </a:lnTo>
                <a:lnTo>
                  <a:pt x="414828" y="3406712"/>
                </a:lnTo>
                <a:close/>
                <a:moveTo>
                  <a:pt x="2247150" y="1785874"/>
                </a:moveTo>
                <a:lnTo>
                  <a:pt x="2535180" y="1785874"/>
                </a:lnTo>
                <a:cubicBezTo>
                  <a:pt x="2574949" y="1785874"/>
                  <a:pt x="2607189" y="1818114"/>
                  <a:pt x="2607189" y="1857883"/>
                </a:cubicBezTo>
                <a:lnTo>
                  <a:pt x="2607189" y="2145913"/>
                </a:lnTo>
                <a:cubicBezTo>
                  <a:pt x="2607189" y="2185682"/>
                  <a:pt x="2574949" y="2217922"/>
                  <a:pt x="2535180" y="2217922"/>
                </a:cubicBezTo>
                <a:lnTo>
                  <a:pt x="2247150" y="2217922"/>
                </a:lnTo>
                <a:cubicBezTo>
                  <a:pt x="2207381" y="2217922"/>
                  <a:pt x="2175141" y="2185682"/>
                  <a:pt x="2175141" y="2145913"/>
                </a:cubicBezTo>
                <a:lnTo>
                  <a:pt x="2175141" y="1857883"/>
                </a:lnTo>
                <a:cubicBezTo>
                  <a:pt x="2175141" y="1818114"/>
                  <a:pt x="2207381" y="1785874"/>
                  <a:pt x="2247150" y="1785874"/>
                </a:cubicBezTo>
                <a:close/>
                <a:moveTo>
                  <a:pt x="1693748" y="1785874"/>
                </a:moveTo>
                <a:lnTo>
                  <a:pt x="1981778" y="1785874"/>
                </a:lnTo>
                <a:cubicBezTo>
                  <a:pt x="2021547" y="1785874"/>
                  <a:pt x="2053787" y="1818114"/>
                  <a:pt x="2053787" y="1857883"/>
                </a:cubicBezTo>
                <a:lnTo>
                  <a:pt x="2053787" y="2145913"/>
                </a:lnTo>
                <a:cubicBezTo>
                  <a:pt x="2053787" y="2185682"/>
                  <a:pt x="2021547" y="2217922"/>
                  <a:pt x="1981778" y="2217922"/>
                </a:cubicBezTo>
                <a:lnTo>
                  <a:pt x="1693748" y="2217922"/>
                </a:lnTo>
                <a:cubicBezTo>
                  <a:pt x="1653979" y="2217922"/>
                  <a:pt x="1621739" y="2185682"/>
                  <a:pt x="1621739" y="2145913"/>
                </a:cubicBezTo>
                <a:lnTo>
                  <a:pt x="1621739" y="1857883"/>
                </a:lnTo>
                <a:cubicBezTo>
                  <a:pt x="1621739" y="1818114"/>
                  <a:pt x="1653979" y="1785874"/>
                  <a:pt x="1693748" y="1785874"/>
                </a:cubicBezTo>
                <a:close/>
                <a:moveTo>
                  <a:pt x="1140346" y="1785874"/>
                </a:moveTo>
                <a:lnTo>
                  <a:pt x="1428376" y="1785874"/>
                </a:lnTo>
                <a:cubicBezTo>
                  <a:pt x="1468145" y="1785874"/>
                  <a:pt x="1500385" y="1818114"/>
                  <a:pt x="1500385" y="1857883"/>
                </a:cubicBezTo>
                <a:lnTo>
                  <a:pt x="1500385" y="2145913"/>
                </a:lnTo>
                <a:cubicBezTo>
                  <a:pt x="1500385" y="2185682"/>
                  <a:pt x="1468145" y="2217922"/>
                  <a:pt x="1428376" y="2217922"/>
                </a:cubicBezTo>
                <a:lnTo>
                  <a:pt x="1140346" y="2217922"/>
                </a:lnTo>
                <a:cubicBezTo>
                  <a:pt x="1100577" y="2217922"/>
                  <a:pt x="1068337" y="2185682"/>
                  <a:pt x="1068337" y="2145913"/>
                </a:cubicBezTo>
                <a:lnTo>
                  <a:pt x="1068337" y="1857883"/>
                </a:lnTo>
                <a:cubicBezTo>
                  <a:pt x="1068337" y="1818114"/>
                  <a:pt x="1100577" y="1785874"/>
                  <a:pt x="1140346" y="1785874"/>
                </a:cubicBezTo>
                <a:close/>
                <a:moveTo>
                  <a:pt x="586944" y="1785874"/>
                </a:moveTo>
                <a:lnTo>
                  <a:pt x="874974" y="1785874"/>
                </a:lnTo>
                <a:cubicBezTo>
                  <a:pt x="914743" y="1785874"/>
                  <a:pt x="946983" y="1818114"/>
                  <a:pt x="946983" y="1857883"/>
                </a:cubicBezTo>
                <a:lnTo>
                  <a:pt x="946983" y="2145913"/>
                </a:lnTo>
                <a:cubicBezTo>
                  <a:pt x="946983" y="2185682"/>
                  <a:pt x="914743" y="2217922"/>
                  <a:pt x="874974" y="2217922"/>
                </a:cubicBezTo>
                <a:lnTo>
                  <a:pt x="586944" y="2217922"/>
                </a:lnTo>
                <a:cubicBezTo>
                  <a:pt x="547175" y="2217922"/>
                  <a:pt x="514935" y="2185682"/>
                  <a:pt x="514935" y="2145913"/>
                </a:cubicBezTo>
                <a:lnTo>
                  <a:pt x="514935" y="1857883"/>
                </a:lnTo>
                <a:cubicBezTo>
                  <a:pt x="514935" y="1818114"/>
                  <a:pt x="547175" y="1785874"/>
                  <a:pt x="586944" y="1785874"/>
                </a:cubicBezTo>
                <a:close/>
                <a:moveTo>
                  <a:pt x="2243400" y="1201426"/>
                </a:moveTo>
                <a:lnTo>
                  <a:pt x="2531430" y="1201426"/>
                </a:lnTo>
                <a:cubicBezTo>
                  <a:pt x="2571199" y="1201426"/>
                  <a:pt x="2603439" y="1233666"/>
                  <a:pt x="2603439" y="1273435"/>
                </a:cubicBezTo>
                <a:lnTo>
                  <a:pt x="2603439" y="1561465"/>
                </a:lnTo>
                <a:cubicBezTo>
                  <a:pt x="2603439" y="1601234"/>
                  <a:pt x="2571199" y="1633474"/>
                  <a:pt x="2531430" y="1633474"/>
                </a:cubicBezTo>
                <a:lnTo>
                  <a:pt x="2243400" y="1633474"/>
                </a:lnTo>
                <a:cubicBezTo>
                  <a:pt x="2203631" y="1633474"/>
                  <a:pt x="2171391" y="1601234"/>
                  <a:pt x="2171391" y="1561465"/>
                </a:cubicBezTo>
                <a:lnTo>
                  <a:pt x="2171391" y="1273435"/>
                </a:lnTo>
                <a:cubicBezTo>
                  <a:pt x="2171391" y="1233666"/>
                  <a:pt x="2203631" y="1201426"/>
                  <a:pt x="2243400" y="1201426"/>
                </a:cubicBezTo>
                <a:close/>
                <a:moveTo>
                  <a:pt x="1689998" y="1201426"/>
                </a:moveTo>
                <a:lnTo>
                  <a:pt x="1978028" y="1201426"/>
                </a:lnTo>
                <a:cubicBezTo>
                  <a:pt x="2017797" y="1201426"/>
                  <a:pt x="2050037" y="1233666"/>
                  <a:pt x="2050037" y="1273435"/>
                </a:cubicBezTo>
                <a:lnTo>
                  <a:pt x="2050037" y="1561465"/>
                </a:lnTo>
                <a:cubicBezTo>
                  <a:pt x="2050037" y="1601234"/>
                  <a:pt x="2017797" y="1633474"/>
                  <a:pt x="1978028" y="1633474"/>
                </a:cubicBezTo>
                <a:lnTo>
                  <a:pt x="1689998" y="1633474"/>
                </a:lnTo>
                <a:cubicBezTo>
                  <a:pt x="1650229" y="1633474"/>
                  <a:pt x="1617989" y="1601234"/>
                  <a:pt x="1617989" y="1561465"/>
                </a:cubicBezTo>
                <a:lnTo>
                  <a:pt x="1617989" y="1273435"/>
                </a:lnTo>
                <a:cubicBezTo>
                  <a:pt x="1617989" y="1233666"/>
                  <a:pt x="1650229" y="1201426"/>
                  <a:pt x="1689998" y="1201426"/>
                </a:cubicBezTo>
                <a:close/>
                <a:moveTo>
                  <a:pt x="1136596" y="1201426"/>
                </a:moveTo>
                <a:lnTo>
                  <a:pt x="1424626" y="1201426"/>
                </a:lnTo>
                <a:cubicBezTo>
                  <a:pt x="1464395" y="1201426"/>
                  <a:pt x="1496635" y="1233666"/>
                  <a:pt x="1496635" y="1273435"/>
                </a:cubicBezTo>
                <a:lnTo>
                  <a:pt x="1496635" y="1561465"/>
                </a:lnTo>
                <a:cubicBezTo>
                  <a:pt x="1496635" y="1601234"/>
                  <a:pt x="1464395" y="1633474"/>
                  <a:pt x="1424626" y="1633474"/>
                </a:cubicBezTo>
                <a:lnTo>
                  <a:pt x="1136596" y="1633474"/>
                </a:lnTo>
                <a:cubicBezTo>
                  <a:pt x="1096827" y="1633474"/>
                  <a:pt x="1064587" y="1601234"/>
                  <a:pt x="1064587" y="1561465"/>
                </a:cubicBezTo>
                <a:lnTo>
                  <a:pt x="1064587" y="1273435"/>
                </a:lnTo>
                <a:cubicBezTo>
                  <a:pt x="1064587" y="1233666"/>
                  <a:pt x="1096827" y="1201426"/>
                  <a:pt x="1136596" y="1201426"/>
                </a:cubicBezTo>
                <a:close/>
                <a:moveTo>
                  <a:pt x="583194" y="1201426"/>
                </a:moveTo>
                <a:lnTo>
                  <a:pt x="871224" y="1201426"/>
                </a:lnTo>
                <a:cubicBezTo>
                  <a:pt x="910993" y="1201426"/>
                  <a:pt x="943233" y="1233666"/>
                  <a:pt x="943233" y="1273435"/>
                </a:cubicBezTo>
                <a:lnTo>
                  <a:pt x="943233" y="1561465"/>
                </a:lnTo>
                <a:cubicBezTo>
                  <a:pt x="943233" y="1601234"/>
                  <a:pt x="910993" y="1633474"/>
                  <a:pt x="871224" y="1633474"/>
                </a:cubicBezTo>
                <a:lnTo>
                  <a:pt x="583194" y="1633474"/>
                </a:lnTo>
                <a:cubicBezTo>
                  <a:pt x="543425" y="1633474"/>
                  <a:pt x="511185" y="1601234"/>
                  <a:pt x="511185" y="1561465"/>
                </a:cubicBezTo>
                <a:lnTo>
                  <a:pt x="511185" y="1273435"/>
                </a:lnTo>
                <a:cubicBezTo>
                  <a:pt x="511185" y="1233666"/>
                  <a:pt x="543425" y="1201426"/>
                  <a:pt x="583194" y="1201426"/>
                </a:cubicBezTo>
                <a:close/>
                <a:moveTo>
                  <a:pt x="2226002" y="616978"/>
                </a:moveTo>
                <a:lnTo>
                  <a:pt x="2514032" y="616978"/>
                </a:lnTo>
                <a:cubicBezTo>
                  <a:pt x="2553801" y="616978"/>
                  <a:pt x="2586041" y="649218"/>
                  <a:pt x="2586041" y="688987"/>
                </a:cubicBezTo>
                <a:lnTo>
                  <a:pt x="2586041" y="977017"/>
                </a:lnTo>
                <a:cubicBezTo>
                  <a:pt x="2586041" y="1016786"/>
                  <a:pt x="2553801" y="1049026"/>
                  <a:pt x="2514032" y="1049026"/>
                </a:cubicBezTo>
                <a:lnTo>
                  <a:pt x="2226002" y="1049026"/>
                </a:lnTo>
                <a:cubicBezTo>
                  <a:pt x="2186233" y="1049026"/>
                  <a:pt x="2153993" y="1016786"/>
                  <a:pt x="2153993" y="977017"/>
                </a:cubicBezTo>
                <a:lnTo>
                  <a:pt x="2153993" y="688987"/>
                </a:lnTo>
                <a:cubicBezTo>
                  <a:pt x="2153993" y="649218"/>
                  <a:pt x="2186233" y="616978"/>
                  <a:pt x="2226002" y="616978"/>
                </a:cubicBezTo>
                <a:close/>
                <a:moveTo>
                  <a:pt x="1672600" y="616978"/>
                </a:moveTo>
                <a:lnTo>
                  <a:pt x="1960630" y="616978"/>
                </a:lnTo>
                <a:cubicBezTo>
                  <a:pt x="2000399" y="616978"/>
                  <a:pt x="2032639" y="649218"/>
                  <a:pt x="2032639" y="688987"/>
                </a:cubicBezTo>
                <a:lnTo>
                  <a:pt x="2032639" y="977017"/>
                </a:lnTo>
                <a:cubicBezTo>
                  <a:pt x="2032639" y="1016786"/>
                  <a:pt x="2000399" y="1049026"/>
                  <a:pt x="1960630" y="1049026"/>
                </a:cubicBezTo>
                <a:lnTo>
                  <a:pt x="1672600" y="1049026"/>
                </a:lnTo>
                <a:cubicBezTo>
                  <a:pt x="1632831" y="1049026"/>
                  <a:pt x="1600591" y="1016786"/>
                  <a:pt x="1600591" y="977017"/>
                </a:cubicBezTo>
                <a:lnTo>
                  <a:pt x="1600591" y="688987"/>
                </a:lnTo>
                <a:cubicBezTo>
                  <a:pt x="1600591" y="649218"/>
                  <a:pt x="1632831" y="616978"/>
                  <a:pt x="1672600" y="616978"/>
                </a:cubicBezTo>
                <a:close/>
                <a:moveTo>
                  <a:pt x="1119198" y="616978"/>
                </a:moveTo>
                <a:lnTo>
                  <a:pt x="1407228" y="616978"/>
                </a:lnTo>
                <a:cubicBezTo>
                  <a:pt x="1446997" y="616978"/>
                  <a:pt x="1479237" y="649218"/>
                  <a:pt x="1479237" y="688987"/>
                </a:cubicBezTo>
                <a:lnTo>
                  <a:pt x="1479237" y="977017"/>
                </a:lnTo>
                <a:cubicBezTo>
                  <a:pt x="1479237" y="1016786"/>
                  <a:pt x="1446997" y="1049026"/>
                  <a:pt x="1407228" y="1049026"/>
                </a:cubicBezTo>
                <a:lnTo>
                  <a:pt x="1119198" y="1049026"/>
                </a:lnTo>
                <a:cubicBezTo>
                  <a:pt x="1079429" y="1049026"/>
                  <a:pt x="1047189" y="1016786"/>
                  <a:pt x="1047189" y="977017"/>
                </a:cubicBezTo>
                <a:lnTo>
                  <a:pt x="1047189" y="688987"/>
                </a:lnTo>
                <a:cubicBezTo>
                  <a:pt x="1047189" y="649218"/>
                  <a:pt x="1079429" y="616978"/>
                  <a:pt x="1119198" y="616978"/>
                </a:cubicBezTo>
                <a:close/>
                <a:moveTo>
                  <a:pt x="565796" y="616978"/>
                </a:moveTo>
                <a:lnTo>
                  <a:pt x="853826" y="616978"/>
                </a:lnTo>
                <a:cubicBezTo>
                  <a:pt x="893595" y="616978"/>
                  <a:pt x="925835" y="649218"/>
                  <a:pt x="925835" y="688987"/>
                </a:cubicBezTo>
                <a:lnTo>
                  <a:pt x="925835" y="977017"/>
                </a:lnTo>
                <a:cubicBezTo>
                  <a:pt x="925835" y="1016786"/>
                  <a:pt x="893595" y="1049026"/>
                  <a:pt x="853826" y="1049026"/>
                </a:cubicBezTo>
                <a:lnTo>
                  <a:pt x="565796" y="1049026"/>
                </a:lnTo>
                <a:cubicBezTo>
                  <a:pt x="526027" y="1049026"/>
                  <a:pt x="493787" y="1016786"/>
                  <a:pt x="493787" y="977017"/>
                </a:cubicBezTo>
                <a:lnTo>
                  <a:pt x="493787" y="688987"/>
                </a:lnTo>
                <a:cubicBezTo>
                  <a:pt x="493787" y="649218"/>
                  <a:pt x="526027" y="616978"/>
                  <a:pt x="565796" y="616978"/>
                </a:cubicBezTo>
                <a:close/>
                <a:moveTo>
                  <a:pt x="306692" y="360040"/>
                </a:moveTo>
                <a:lnTo>
                  <a:pt x="306692" y="3528392"/>
                </a:lnTo>
                <a:lnTo>
                  <a:pt x="2754964" y="3528392"/>
                </a:lnTo>
                <a:lnTo>
                  <a:pt x="2754964" y="360040"/>
                </a:lnTo>
                <a:close/>
                <a:moveTo>
                  <a:pt x="223685" y="0"/>
                </a:moveTo>
                <a:lnTo>
                  <a:pt x="2837972" y="0"/>
                </a:lnTo>
                <a:cubicBezTo>
                  <a:pt x="2961510" y="0"/>
                  <a:pt x="3061657" y="100147"/>
                  <a:pt x="3061657" y="223685"/>
                </a:cubicBezTo>
                <a:lnTo>
                  <a:pt x="3061657" y="3664747"/>
                </a:lnTo>
                <a:cubicBezTo>
                  <a:pt x="3061657" y="3788285"/>
                  <a:pt x="2961510" y="3888432"/>
                  <a:pt x="2837972" y="3888432"/>
                </a:cubicBezTo>
                <a:lnTo>
                  <a:pt x="223685" y="3888432"/>
                </a:lnTo>
                <a:cubicBezTo>
                  <a:pt x="100147" y="3888432"/>
                  <a:pt x="0" y="3788285"/>
                  <a:pt x="0" y="3664747"/>
                </a:cubicBezTo>
                <a:lnTo>
                  <a:pt x="0" y="223685"/>
                </a:lnTo>
                <a:cubicBezTo>
                  <a:pt x="0" y="100147"/>
                  <a:pt x="100147" y="0"/>
                  <a:pt x="223685" y="0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1" name="Rounded Rectangle 2">
            <a:extLst>
              <a:ext uri="{FF2B5EF4-FFF2-40B4-BE49-F238E27FC236}">
                <a16:creationId xmlns:a16="http://schemas.microsoft.com/office/drawing/2014/main" id="{186E8CBC-DC33-4202-A367-87DC6D5DA239}"/>
              </a:ext>
            </a:extLst>
          </p:cNvPr>
          <p:cNvSpPr>
            <a:spLocks noChangeAspect="1"/>
          </p:cNvSpPr>
          <p:nvPr/>
        </p:nvSpPr>
        <p:spPr>
          <a:xfrm>
            <a:off x="4529819" y="5200209"/>
            <a:ext cx="400799" cy="720000"/>
          </a:xfrm>
          <a:custGeom>
            <a:avLst/>
            <a:gdLst/>
            <a:ahLst/>
            <a:cxnLst/>
            <a:rect l="l" t="t" r="r" b="b"/>
            <a:pathLst>
              <a:path w="2160240" h="3880673">
                <a:moveTo>
                  <a:pt x="816120" y="3545649"/>
                </a:moveTo>
                <a:cubicBezTo>
                  <a:pt x="802865" y="3545649"/>
                  <a:pt x="792120" y="3556394"/>
                  <a:pt x="792120" y="3569649"/>
                </a:cubicBezTo>
                <a:lnTo>
                  <a:pt x="792120" y="3665649"/>
                </a:lnTo>
                <a:cubicBezTo>
                  <a:pt x="792120" y="3678904"/>
                  <a:pt x="802865" y="3689649"/>
                  <a:pt x="816120" y="3689649"/>
                </a:cubicBezTo>
                <a:lnTo>
                  <a:pt x="1344120" y="3689649"/>
                </a:lnTo>
                <a:cubicBezTo>
                  <a:pt x="1357375" y="3689649"/>
                  <a:pt x="1368120" y="3678904"/>
                  <a:pt x="1368120" y="3665649"/>
                </a:cubicBezTo>
                <a:lnTo>
                  <a:pt x="1368120" y="3569649"/>
                </a:lnTo>
                <a:cubicBezTo>
                  <a:pt x="1368120" y="3556394"/>
                  <a:pt x="1357375" y="3545649"/>
                  <a:pt x="1344120" y="3545649"/>
                </a:cubicBezTo>
                <a:close/>
                <a:moveTo>
                  <a:pt x="1458489" y="1982610"/>
                </a:moveTo>
                <a:lnTo>
                  <a:pt x="1698487" y="1982610"/>
                </a:lnTo>
                <a:cubicBezTo>
                  <a:pt x="1731625" y="1982610"/>
                  <a:pt x="1758488" y="2009473"/>
                  <a:pt x="1758488" y="2042611"/>
                </a:cubicBezTo>
                <a:lnTo>
                  <a:pt x="1758488" y="2282649"/>
                </a:lnTo>
                <a:cubicBezTo>
                  <a:pt x="1758488" y="2315787"/>
                  <a:pt x="1731625" y="2342650"/>
                  <a:pt x="1698487" y="2342650"/>
                </a:cubicBezTo>
                <a:lnTo>
                  <a:pt x="1458489" y="2342650"/>
                </a:lnTo>
                <a:cubicBezTo>
                  <a:pt x="1425351" y="2342650"/>
                  <a:pt x="1398488" y="2315787"/>
                  <a:pt x="1398488" y="2282649"/>
                </a:cubicBezTo>
                <a:lnTo>
                  <a:pt x="1398488" y="2042611"/>
                </a:lnTo>
                <a:cubicBezTo>
                  <a:pt x="1398488" y="2009473"/>
                  <a:pt x="1425351" y="1982610"/>
                  <a:pt x="1458489" y="1982610"/>
                </a:cubicBezTo>
                <a:close/>
                <a:moveTo>
                  <a:pt x="946089" y="1982610"/>
                </a:moveTo>
                <a:lnTo>
                  <a:pt x="1186087" y="1982610"/>
                </a:lnTo>
                <a:cubicBezTo>
                  <a:pt x="1219225" y="1982610"/>
                  <a:pt x="1246088" y="2009473"/>
                  <a:pt x="1246088" y="2042611"/>
                </a:cubicBezTo>
                <a:lnTo>
                  <a:pt x="1246088" y="2282649"/>
                </a:lnTo>
                <a:cubicBezTo>
                  <a:pt x="1246088" y="2315787"/>
                  <a:pt x="1219225" y="2342650"/>
                  <a:pt x="1186087" y="2342650"/>
                </a:cubicBezTo>
                <a:lnTo>
                  <a:pt x="946089" y="2342650"/>
                </a:lnTo>
                <a:cubicBezTo>
                  <a:pt x="912951" y="2342650"/>
                  <a:pt x="886088" y="2315787"/>
                  <a:pt x="886088" y="2282649"/>
                </a:cubicBezTo>
                <a:lnTo>
                  <a:pt x="886088" y="2042611"/>
                </a:lnTo>
                <a:cubicBezTo>
                  <a:pt x="886088" y="2009473"/>
                  <a:pt x="912951" y="1982610"/>
                  <a:pt x="946089" y="1982610"/>
                </a:cubicBezTo>
                <a:close/>
                <a:moveTo>
                  <a:pt x="434129" y="1982610"/>
                </a:moveTo>
                <a:lnTo>
                  <a:pt x="674127" y="1982610"/>
                </a:lnTo>
                <a:cubicBezTo>
                  <a:pt x="707265" y="1982610"/>
                  <a:pt x="734128" y="2009473"/>
                  <a:pt x="734128" y="2042611"/>
                </a:cubicBezTo>
                <a:lnTo>
                  <a:pt x="734128" y="2282649"/>
                </a:lnTo>
                <a:cubicBezTo>
                  <a:pt x="734128" y="2315787"/>
                  <a:pt x="707265" y="2342650"/>
                  <a:pt x="674127" y="2342650"/>
                </a:cubicBezTo>
                <a:lnTo>
                  <a:pt x="434129" y="2342650"/>
                </a:lnTo>
                <a:cubicBezTo>
                  <a:pt x="400991" y="2342650"/>
                  <a:pt x="374128" y="2315787"/>
                  <a:pt x="374128" y="2282649"/>
                </a:cubicBezTo>
                <a:lnTo>
                  <a:pt x="374128" y="2042611"/>
                </a:lnTo>
                <a:cubicBezTo>
                  <a:pt x="374128" y="2009473"/>
                  <a:pt x="400991" y="1982610"/>
                  <a:pt x="434129" y="1982610"/>
                </a:cubicBezTo>
                <a:close/>
                <a:moveTo>
                  <a:pt x="1458489" y="1434014"/>
                </a:moveTo>
                <a:lnTo>
                  <a:pt x="1698487" y="1434014"/>
                </a:lnTo>
                <a:cubicBezTo>
                  <a:pt x="1731625" y="1434014"/>
                  <a:pt x="1758488" y="1460877"/>
                  <a:pt x="1758488" y="1494015"/>
                </a:cubicBezTo>
                <a:lnTo>
                  <a:pt x="1758488" y="1734053"/>
                </a:lnTo>
                <a:cubicBezTo>
                  <a:pt x="1758488" y="1767191"/>
                  <a:pt x="1731625" y="1794054"/>
                  <a:pt x="1698487" y="1794054"/>
                </a:cubicBezTo>
                <a:lnTo>
                  <a:pt x="1458489" y="1794054"/>
                </a:lnTo>
                <a:cubicBezTo>
                  <a:pt x="1425351" y="1794054"/>
                  <a:pt x="1398488" y="1767191"/>
                  <a:pt x="1398488" y="1734053"/>
                </a:cubicBezTo>
                <a:lnTo>
                  <a:pt x="1398488" y="1494015"/>
                </a:lnTo>
                <a:cubicBezTo>
                  <a:pt x="1398488" y="1460877"/>
                  <a:pt x="1425351" y="1434014"/>
                  <a:pt x="1458489" y="1434014"/>
                </a:cubicBezTo>
                <a:close/>
                <a:moveTo>
                  <a:pt x="946089" y="1434014"/>
                </a:moveTo>
                <a:lnTo>
                  <a:pt x="1186087" y="1434014"/>
                </a:lnTo>
                <a:cubicBezTo>
                  <a:pt x="1219225" y="1434014"/>
                  <a:pt x="1246088" y="1460877"/>
                  <a:pt x="1246088" y="1494015"/>
                </a:cubicBezTo>
                <a:lnTo>
                  <a:pt x="1246088" y="1734053"/>
                </a:lnTo>
                <a:cubicBezTo>
                  <a:pt x="1246088" y="1767191"/>
                  <a:pt x="1219225" y="1794054"/>
                  <a:pt x="1186087" y="1794054"/>
                </a:cubicBezTo>
                <a:lnTo>
                  <a:pt x="946089" y="1794054"/>
                </a:lnTo>
                <a:cubicBezTo>
                  <a:pt x="912951" y="1794054"/>
                  <a:pt x="886088" y="1767191"/>
                  <a:pt x="886088" y="1734053"/>
                </a:cubicBezTo>
                <a:lnTo>
                  <a:pt x="886088" y="1494015"/>
                </a:lnTo>
                <a:cubicBezTo>
                  <a:pt x="886088" y="1460877"/>
                  <a:pt x="912951" y="1434014"/>
                  <a:pt x="946089" y="1434014"/>
                </a:cubicBezTo>
                <a:close/>
                <a:moveTo>
                  <a:pt x="434129" y="1434014"/>
                </a:moveTo>
                <a:lnTo>
                  <a:pt x="674127" y="1434014"/>
                </a:lnTo>
                <a:cubicBezTo>
                  <a:pt x="707265" y="1434014"/>
                  <a:pt x="734128" y="1460877"/>
                  <a:pt x="734128" y="1494015"/>
                </a:cubicBezTo>
                <a:lnTo>
                  <a:pt x="734128" y="1734053"/>
                </a:lnTo>
                <a:cubicBezTo>
                  <a:pt x="734128" y="1767191"/>
                  <a:pt x="707265" y="1794054"/>
                  <a:pt x="674127" y="1794054"/>
                </a:cubicBezTo>
                <a:lnTo>
                  <a:pt x="434129" y="1794054"/>
                </a:lnTo>
                <a:cubicBezTo>
                  <a:pt x="400991" y="1794054"/>
                  <a:pt x="374128" y="1767191"/>
                  <a:pt x="374128" y="1734053"/>
                </a:cubicBezTo>
                <a:lnTo>
                  <a:pt x="374128" y="1494015"/>
                </a:lnTo>
                <a:cubicBezTo>
                  <a:pt x="374128" y="1460877"/>
                  <a:pt x="400991" y="1434014"/>
                  <a:pt x="434129" y="1434014"/>
                </a:cubicBezTo>
                <a:close/>
                <a:moveTo>
                  <a:pt x="1458489" y="885417"/>
                </a:moveTo>
                <a:lnTo>
                  <a:pt x="1698487" y="885417"/>
                </a:lnTo>
                <a:cubicBezTo>
                  <a:pt x="1731625" y="885417"/>
                  <a:pt x="1758488" y="912280"/>
                  <a:pt x="1758488" y="945418"/>
                </a:cubicBezTo>
                <a:lnTo>
                  <a:pt x="1758488" y="1185456"/>
                </a:lnTo>
                <a:cubicBezTo>
                  <a:pt x="1758488" y="1218594"/>
                  <a:pt x="1731625" y="1245457"/>
                  <a:pt x="1698487" y="1245457"/>
                </a:cubicBezTo>
                <a:lnTo>
                  <a:pt x="1458489" y="1245457"/>
                </a:lnTo>
                <a:cubicBezTo>
                  <a:pt x="1425351" y="1245457"/>
                  <a:pt x="1398488" y="1218594"/>
                  <a:pt x="1398488" y="1185456"/>
                </a:cubicBezTo>
                <a:lnTo>
                  <a:pt x="1398488" y="945418"/>
                </a:lnTo>
                <a:cubicBezTo>
                  <a:pt x="1398488" y="912280"/>
                  <a:pt x="1425351" y="885417"/>
                  <a:pt x="1458489" y="885417"/>
                </a:cubicBezTo>
                <a:close/>
                <a:moveTo>
                  <a:pt x="946089" y="885417"/>
                </a:moveTo>
                <a:lnTo>
                  <a:pt x="1186087" y="885417"/>
                </a:lnTo>
                <a:cubicBezTo>
                  <a:pt x="1219225" y="885417"/>
                  <a:pt x="1246088" y="912280"/>
                  <a:pt x="1246088" y="945418"/>
                </a:cubicBezTo>
                <a:lnTo>
                  <a:pt x="1246088" y="1185456"/>
                </a:lnTo>
                <a:cubicBezTo>
                  <a:pt x="1246088" y="1218594"/>
                  <a:pt x="1219225" y="1245457"/>
                  <a:pt x="1186087" y="1245457"/>
                </a:cubicBezTo>
                <a:lnTo>
                  <a:pt x="946089" y="1245457"/>
                </a:lnTo>
                <a:cubicBezTo>
                  <a:pt x="912951" y="1245457"/>
                  <a:pt x="886088" y="1218594"/>
                  <a:pt x="886088" y="1185456"/>
                </a:cubicBezTo>
                <a:lnTo>
                  <a:pt x="886088" y="945418"/>
                </a:lnTo>
                <a:cubicBezTo>
                  <a:pt x="886088" y="912280"/>
                  <a:pt x="912951" y="885417"/>
                  <a:pt x="946089" y="885417"/>
                </a:cubicBezTo>
                <a:close/>
                <a:moveTo>
                  <a:pt x="434129" y="885417"/>
                </a:moveTo>
                <a:lnTo>
                  <a:pt x="674127" y="885417"/>
                </a:lnTo>
                <a:cubicBezTo>
                  <a:pt x="707265" y="885417"/>
                  <a:pt x="734128" y="912280"/>
                  <a:pt x="734128" y="945418"/>
                </a:cubicBezTo>
                <a:lnTo>
                  <a:pt x="734128" y="1185456"/>
                </a:lnTo>
                <a:cubicBezTo>
                  <a:pt x="734128" y="1218594"/>
                  <a:pt x="707265" y="1245457"/>
                  <a:pt x="674127" y="1245457"/>
                </a:cubicBezTo>
                <a:lnTo>
                  <a:pt x="434129" y="1245457"/>
                </a:lnTo>
                <a:cubicBezTo>
                  <a:pt x="400991" y="1245457"/>
                  <a:pt x="374128" y="1218594"/>
                  <a:pt x="374128" y="1185456"/>
                </a:cubicBezTo>
                <a:lnTo>
                  <a:pt x="374128" y="945418"/>
                </a:lnTo>
                <a:cubicBezTo>
                  <a:pt x="374128" y="912280"/>
                  <a:pt x="400991" y="885417"/>
                  <a:pt x="434129" y="885417"/>
                </a:cubicBezTo>
                <a:close/>
                <a:moveTo>
                  <a:pt x="216024" y="608188"/>
                </a:moveTo>
                <a:lnTo>
                  <a:pt x="216024" y="3272484"/>
                </a:lnTo>
                <a:lnTo>
                  <a:pt x="1944216" y="3272484"/>
                </a:lnTo>
                <a:lnTo>
                  <a:pt x="1944216" y="608188"/>
                </a:lnTo>
                <a:close/>
                <a:moveTo>
                  <a:pt x="912102" y="305289"/>
                </a:moveTo>
                <a:cubicBezTo>
                  <a:pt x="905473" y="305289"/>
                  <a:pt x="900100" y="310662"/>
                  <a:pt x="900100" y="317291"/>
                </a:cubicBezTo>
                <a:lnTo>
                  <a:pt x="900100" y="365295"/>
                </a:lnTo>
                <a:cubicBezTo>
                  <a:pt x="900100" y="371924"/>
                  <a:pt x="905473" y="377297"/>
                  <a:pt x="912102" y="377297"/>
                </a:cubicBezTo>
                <a:lnTo>
                  <a:pt x="1248138" y="377297"/>
                </a:lnTo>
                <a:cubicBezTo>
                  <a:pt x="1254767" y="377297"/>
                  <a:pt x="1260140" y="371924"/>
                  <a:pt x="1260140" y="365295"/>
                </a:cubicBezTo>
                <a:lnTo>
                  <a:pt x="1260140" y="317291"/>
                </a:lnTo>
                <a:cubicBezTo>
                  <a:pt x="1260140" y="310662"/>
                  <a:pt x="1254767" y="305289"/>
                  <a:pt x="1248138" y="305289"/>
                </a:cubicBezTo>
                <a:close/>
                <a:moveTo>
                  <a:pt x="278153" y="0"/>
                </a:moveTo>
                <a:lnTo>
                  <a:pt x="1882087" y="0"/>
                </a:lnTo>
                <a:cubicBezTo>
                  <a:pt x="2035707" y="0"/>
                  <a:pt x="2160240" y="124533"/>
                  <a:pt x="2160240" y="278153"/>
                </a:cubicBezTo>
                <a:lnTo>
                  <a:pt x="2160240" y="3602520"/>
                </a:lnTo>
                <a:cubicBezTo>
                  <a:pt x="2160240" y="3756140"/>
                  <a:pt x="2035707" y="3880673"/>
                  <a:pt x="1882087" y="3880673"/>
                </a:cubicBezTo>
                <a:lnTo>
                  <a:pt x="278153" y="3880673"/>
                </a:lnTo>
                <a:cubicBezTo>
                  <a:pt x="124533" y="3880673"/>
                  <a:pt x="0" y="3756140"/>
                  <a:pt x="0" y="3602520"/>
                </a:cubicBezTo>
                <a:lnTo>
                  <a:pt x="0" y="278153"/>
                </a:lnTo>
                <a:cubicBezTo>
                  <a:pt x="0" y="124533"/>
                  <a:pt x="124533" y="0"/>
                  <a:pt x="27815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1344787-CCC1-48A6-BEAD-6AD709847552}"/>
              </a:ext>
            </a:extLst>
          </p:cNvPr>
          <p:cNvSpPr txBox="1"/>
          <p:nvPr/>
        </p:nvSpPr>
        <p:spPr>
          <a:xfrm>
            <a:off x="5207966" y="4960045"/>
            <a:ext cx="18820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endParaRPr lang="ko-KR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4AA6D75-CE66-4A94-9252-72BC1D982FC6}"/>
              </a:ext>
            </a:extLst>
          </p:cNvPr>
          <p:cNvSpPr txBox="1"/>
          <p:nvPr/>
        </p:nvSpPr>
        <p:spPr>
          <a:xfrm>
            <a:off x="8211672" y="4960045"/>
            <a:ext cx="18820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endParaRPr lang="ko-KR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83" y="1319310"/>
            <a:ext cx="4398750" cy="506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6009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Rectangle: Top Corners Rounded 2">
            <a:extLst>
              <a:ext uri="{FF2B5EF4-FFF2-40B4-BE49-F238E27FC236}">
                <a16:creationId xmlns:a16="http://schemas.microsoft.com/office/drawing/2014/main" id="{7CEB058D-2E5E-4B3F-BFA8-B9AD925477C7}"/>
              </a:ext>
            </a:extLst>
          </p:cNvPr>
          <p:cNvSpPr/>
          <p:nvPr/>
        </p:nvSpPr>
        <p:spPr>
          <a:xfrm>
            <a:off x="1123950" y="1671637"/>
            <a:ext cx="1895475" cy="31480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Top Corners Rounded 3">
            <a:extLst>
              <a:ext uri="{FF2B5EF4-FFF2-40B4-BE49-F238E27FC236}">
                <a16:creationId xmlns:a16="http://schemas.microsoft.com/office/drawing/2014/main" id="{9CC91F50-E36E-4A6F-BDB3-F2D686B3905C}"/>
              </a:ext>
            </a:extLst>
          </p:cNvPr>
          <p:cNvSpPr/>
          <p:nvPr/>
        </p:nvSpPr>
        <p:spPr>
          <a:xfrm>
            <a:off x="3806825" y="1671637"/>
            <a:ext cx="1895475" cy="31480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Top Corners Rounded 4">
            <a:extLst>
              <a:ext uri="{FF2B5EF4-FFF2-40B4-BE49-F238E27FC236}">
                <a16:creationId xmlns:a16="http://schemas.microsoft.com/office/drawing/2014/main" id="{E6A160F9-3616-48DC-85B9-873EDC51E89C}"/>
              </a:ext>
            </a:extLst>
          </p:cNvPr>
          <p:cNvSpPr/>
          <p:nvPr/>
        </p:nvSpPr>
        <p:spPr>
          <a:xfrm>
            <a:off x="6489700" y="1671637"/>
            <a:ext cx="1895475" cy="31480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BE5205A0-2025-4611-8E92-1AE8FB62E2DB}"/>
              </a:ext>
            </a:extLst>
          </p:cNvPr>
          <p:cNvSpPr/>
          <p:nvPr/>
        </p:nvSpPr>
        <p:spPr>
          <a:xfrm>
            <a:off x="9172575" y="1671637"/>
            <a:ext cx="1895475" cy="31480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78BC63F-A849-4C3F-86B6-0800D57AAC50}"/>
              </a:ext>
            </a:extLst>
          </p:cNvPr>
          <p:cNvCxnSpPr>
            <a:cxnSpLocks/>
          </p:cNvCxnSpPr>
          <p:nvPr/>
        </p:nvCxnSpPr>
        <p:spPr>
          <a:xfrm>
            <a:off x="4361329" y="5210270"/>
            <a:ext cx="0" cy="979544"/>
          </a:xfrm>
          <a:prstGeom prst="line">
            <a:avLst/>
          </a:prstGeom>
          <a:ln w="31750">
            <a:solidFill>
              <a:schemeClr val="accent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CBF92E0-9ACA-4E38-9484-CC86E39A4614}"/>
              </a:ext>
            </a:extLst>
          </p:cNvPr>
          <p:cNvCxnSpPr>
            <a:cxnSpLocks/>
          </p:cNvCxnSpPr>
          <p:nvPr/>
        </p:nvCxnSpPr>
        <p:spPr>
          <a:xfrm>
            <a:off x="7830670" y="5210270"/>
            <a:ext cx="0" cy="979544"/>
          </a:xfrm>
          <a:prstGeom prst="line">
            <a:avLst/>
          </a:prstGeom>
          <a:ln w="31750">
            <a:solidFill>
              <a:schemeClr val="accent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96E4F171-3B96-4E10-B2BA-2950CE414E5D}"/>
              </a:ext>
            </a:extLst>
          </p:cNvPr>
          <p:cNvGrpSpPr/>
          <p:nvPr/>
        </p:nvGrpSpPr>
        <p:grpSpPr>
          <a:xfrm>
            <a:off x="470091" y="4956607"/>
            <a:ext cx="3422101" cy="1191037"/>
            <a:chOff x="4822352" y="1916832"/>
            <a:chExt cx="3422056" cy="1191037"/>
          </a:xfrm>
        </p:grpSpPr>
        <p:sp>
          <p:nvSpPr>
            <p:cNvPr id="11" name="Text Placeholder 10">
              <a:extLst>
                <a:ext uri="{FF2B5EF4-FFF2-40B4-BE49-F238E27FC236}">
                  <a16:creationId xmlns:a16="http://schemas.microsoft.com/office/drawing/2014/main" id="{55C54A91-131A-4F12-95AD-629478131580}"/>
                </a:ext>
              </a:extLst>
            </p:cNvPr>
            <p:cNvSpPr txBox="1">
              <a:spLocks/>
            </p:cNvSpPr>
            <p:nvPr/>
          </p:nvSpPr>
          <p:spPr>
            <a:xfrm>
              <a:off x="4822352" y="1916832"/>
              <a:ext cx="3422056" cy="360040"/>
            </a:xfrm>
            <a:prstGeom prst="rect">
              <a:avLst/>
            </a:prstGeom>
            <a:no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10000"/>
                </a:lnSpc>
                <a:buNone/>
              </a:pPr>
              <a:r>
                <a:rPr lang="en-US" altLang="ko-KR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Portfolio  Designed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AFDC99F-79C0-4F77-8813-D7F4A585C5FB}"/>
                </a:ext>
              </a:extLst>
            </p:cNvPr>
            <p:cNvSpPr txBox="1"/>
            <p:nvPr/>
          </p:nvSpPr>
          <p:spPr>
            <a:xfrm>
              <a:off x="4822352" y="2276872"/>
              <a:ext cx="342205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A6BCA9-DC84-400C-AB10-B89262AC67D7}"/>
              </a:ext>
            </a:extLst>
          </p:cNvPr>
          <p:cNvGrpSpPr/>
          <p:nvPr/>
        </p:nvGrpSpPr>
        <p:grpSpPr>
          <a:xfrm>
            <a:off x="8299807" y="4956607"/>
            <a:ext cx="3422101" cy="1191037"/>
            <a:chOff x="4822352" y="1916832"/>
            <a:chExt cx="3422056" cy="1191037"/>
          </a:xfrm>
        </p:grpSpPr>
        <p:sp>
          <p:nvSpPr>
            <p:cNvPr id="14" name="Text Placeholder 10">
              <a:extLst>
                <a:ext uri="{FF2B5EF4-FFF2-40B4-BE49-F238E27FC236}">
                  <a16:creationId xmlns:a16="http://schemas.microsoft.com/office/drawing/2014/main" id="{DA956795-99A1-40FF-90CF-FA9CE2D0C008}"/>
                </a:ext>
              </a:extLst>
            </p:cNvPr>
            <p:cNvSpPr txBox="1">
              <a:spLocks/>
            </p:cNvSpPr>
            <p:nvPr/>
          </p:nvSpPr>
          <p:spPr>
            <a:xfrm>
              <a:off x="4822352" y="1916832"/>
              <a:ext cx="3422056" cy="360040"/>
            </a:xfrm>
            <a:prstGeom prst="rect">
              <a:avLst/>
            </a:prstGeom>
            <a:no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10000"/>
                </a:lnSpc>
                <a:buNone/>
              </a:pPr>
              <a:r>
                <a:rPr lang="en-US" altLang="ko-KR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Portfolio  Designed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9BB525F-D6BC-4304-A29E-8240759762E4}"/>
                </a:ext>
              </a:extLst>
            </p:cNvPr>
            <p:cNvSpPr txBox="1"/>
            <p:nvPr/>
          </p:nvSpPr>
          <p:spPr>
            <a:xfrm>
              <a:off x="4822352" y="2276872"/>
              <a:ext cx="342205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14CA484E-3C30-4C07-B2FF-C19CC65A5252}"/>
              </a:ext>
            </a:extLst>
          </p:cNvPr>
          <p:cNvSpPr txBox="1"/>
          <p:nvPr/>
        </p:nvSpPr>
        <p:spPr>
          <a:xfrm>
            <a:off x="1788286" y="1847020"/>
            <a:ext cx="56680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bg1"/>
                </a:solidFill>
                <a:cs typeface="Arial" pitchFamily="34" charset="0"/>
              </a:rPr>
              <a:t>A</a:t>
            </a:r>
            <a:endParaRPr lang="ko-KR" altLang="en-US" sz="4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57DA56E-3E75-46BA-AE6A-B18A675296DE}"/>
              </a:ext>
            </a:extLst>
          </p:cNvPr>
          <p:cNvSpPr txBox="1"/>
          <p:nvPr/>
        </p:nvSpPr>
        <p:spPr>
          <a:xfrm>
            <a:off x="4471161" y="1847020"/>
            <a:ext cx="56680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bg1"/>
                </a:solidFill>
                <a:cs typeface="Arial" pitchFamily="34" charset="0"/>
              </a:rPr>
              <a:t>B</a:t>
            </a:r>
            <a:endParaRPr lang="ko-KR" altLang="en-US" sz="4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7458C999-6A31-469D-B68E-528BE1945504}"/>
              </a:ext>
            </a:extLst>
          </p:cNvPr>
          <p:cNvSpPr txBox="1"/>
          <p:nvPr/>
        </p:nvSpPr>
        <p:spPr>
          <a:xfrm>
            <a:off x="7154036" y="1847020"/>
            <a:ext cx="56680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bg1"/>
                </a:solidFill>
                <a:cs typeface="Arial" pitchFamily="34" charset="0"/>
              </a:rPr>
              <a:t>C</a:t>
            </a:r>
            <a:endParaRPr lang="ko-KR" altLang="en-US" sz="4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F020912C-8AA8-40F6-9B8F-BF44EE10C2EB}"/>
              </a:ext>
            </a:extLst>
          </p:cNvPr>
          <p:cNvSpPr txBox="1"/>
          <p:nvPr/>
        </p:nvSpPr>
        <p:spPr>
          <a:xfrm>
            <a:off x="9836911" y="1847020"/>
            <a:ext cx="56680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bg1"/>
                </a:solidFill>
                <a:cs typeface="Arial" pitchFamily="34" charset="0"/>
              </a:rPr>
              <a:t>D</a:t>
            </a:r>
            <a:endParaRPr lang="ko-KR" altLang="en-US" sz="48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0" name="Group 20">
            <a:extLst>
              <a:ext uri="{FF2B5EF4-FFF2-40B4-BE49-F238E27FC236}">
                <a16:creationId xmlns:a16="http://schemas.microsoft.com/office/drawing/2014/main" id="{1C267225-F3B7-4BF5-9752-4852AF108BA7}"/>
              </a:ext>
            </a:extLst>
          </p:cNvPr>
          <p:cNvGrpSpPr/>
          <p:nvPr/>
        </p:nvGrpSpPr>
        <p:grpSpPr>
          <a:xfrm>
            <a:off x="1332579" y="2715224"/>
            <a:ext cx="1478215" cy="1974885"/>
            <a:chOff x="1113220" y="4149080"/>
            <a:chExt cx="1516195" cy="1974885"/>
          </a:xfrm>
        </p:grpSpPr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0B555B2D-C182-438A-95E1-1864E8BC004C}"/>
                </a:ext>
              </a:extLst>
            </p:cNvPr>
            <p:cNvSpPr txBox="1"/>
            <p:nvPr/>
          </p:nvSpPr>
          <p:spPr>
            <a:xfrm>
              <a:off x="1113220" y="4149080"/>
              <a:ext cx="15161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B7C70AF1-1943-44D5-AF2E-9AE92318A809}"/>
                </a:ext>
              </a:extLst>
            </p:cNvPr>
            <p:cNvSpPr txBox="1"/>
            <p:nvPr/>
          </p:nvSpPr>
          <p:spPr>
            <a:xfrm>
              <a:off x="1113220" y="4369639"/>
              <a:ext cx="1516195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3" name="Group 23">
            <a:extLst>
              <a:ext uri="{FF2B5EF4-FFF2-40B4-BE49-F238E27FC236}">
                <a16:creationId xmlns:a16="http://schemas.microsoft.com/office/drawing/2014/main" id="{EB3F9031-CE37-40CE-80E0-BC3480C95C31}"/>
              </a:ext>
            </a:extLst>
          </p:cNvPr>
          <p:cNvGrpSpPr/>
          <p:nvPr/>
        </p:nvGrpSpPr>
        <p:grpSpPr>
          <a:xfrm>
            <a:off x="4015454" y="2715224"/>
            <a:ext cx="1478215" cy="1974885"/>
            <a:chOff x="1113220" y="4149080"/>
            <a:chExt cx="1516195" cy="1974885"/>
          </a:xfrm>
        </p:grpSpPr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82B41B61-EF52-42A6-ABB3-B1409A244B6A}"/>
                </a:ext>
              </a:extLst>
            </p:cNvPr>
            <p:cNvSpPr txBox="1"/>
            <p:nvPr/>
          </p:nvSpPr>
          <p:spPr>
            <a:xfrm>
              <a:off x="1113220" y="4149080"/>
              <a:ext cx="15161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C1F74737-CEF5-44C5-B243-534D20D7D754}"/>
                </a:ext>
              </a:extLst>
            </p:cNvPr>
            <p:cNvSpPr txBox="1"/>
            <p:nvPr/>
          </p:nvSpPr>
          <p:spPr>
            <a:xfrm>
              <a:off x="1113220" y="4369639"/>
              <a:ext cx="1516195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6" name="Group 26">
            <a:extLst>
              <a:ext uri="{FF2B5EF4-FFF2-40B4-BE49-F238E27FC236}">
                <a16:creationId xmlns:a16="http://schemas.microsoft.com/office/drawing/2014/main" id="{5385FEE2-43CD-4C99-8259-B86C4B42E6CA}"/>
              </a:ext>
            </a:extLst>
          </p:cNvPr>
          <p:cNvGrpSpPr/>
          <p:nvPr/>
        </p:nvGrpSpPr>
        <p:grpSpPr>
          <a:xfrm>
            <a:off x="6698329" y="2715224"/>
            <a:ext cx="1478215" cy="1974885"/>
            <a:chOff x="1113220" y="4149080"/>
            <a:chExt cx="1516195" cy="1974885"/>
          </a:xfrm>
        </p:grpSpPr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A92447B7-08C7-4060-B14C-E2A54FF60009}"/>
                </a:ext>
              </a:extLst>
            </p:cNvPr>
            <p:cNvSpPr txBox="1"/>
            <p:nvPr/>
          </p:nvSpPr>
          <p:spPr>
            <a:xfrm>
              <a:off x="1113220" y="4149080"/>
              <a:ext cx="15161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8" name="TextBox 28">
              <a:extLst>
                <a:ext uri="{FF2B5EF4-FFF2-40B4-BE49-F238E27FC236}">
                  <a16:creationId xmlns:a16="http://schemas.microsoft.com/office/drawing/2014/main" id="{FAC42F1C-B678-45F0-90E9-BA4C91D6AE24}"/>
                </a:ext>
              </a:extLst>
            </p:cNvPr>
            <p:cNvSpPr txBox="1"/>
            <p:nvPr/>
          </p:nvSpPr>
          <p:spPr>
            <a:xfrm>
              <a:off x="1113220" y="4369639"/>
              <a:ext cx="1516195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9" name="Group 29">
            <a:extLst>
              <a:ext uri="{FF2B5EF4-FFF2-40B4-BE49-F238E27FC236}">
                <a16:creationId xmlns:a16="http://schemas.microsoft.com/office/drawing/2014/main" id="{D97B99FF-6A4C-45AB-9472-AFFBEF3A8606}"/>
              </a:ext>
            </a:extLst>
          </p:cNvPr>
          <p:cNvGrpSpPr/>
          <p:nvPr/>
        </p:nvGrpSpPr>
        <p:grpSpPr>
          <a:xfrm>
            <a:off x="9381205" y="2715224"/>
            <a:ext cx="1478215" cy="1974885"/>
            <a:chOff x="1113220" y="4149080"/>
            <a:chExt cx="1516195" cy="1974885"/>
          </a:xfrm>
        </p:grpSpPr>
        <p:sp>
          <p:nvSpPr>
            <p:cNvPr id="30" name="TextBox 30">
              <a:extLst>
                <a:ext uri="{FF2B5EF4-FFF2-40B4-BE49-F238E27FC236}">
                  <a16:creationId xmlns:a16="http://schemas.microsoft.com/office/drawing/2014/main" id="{9A551F36-B1B6-4018-A825-A6F2902D7D3E}"/>
                </a:ext>
              </a:extLst>
            </p:cNvPr>
            <p:cNvSpPr txBox="1"/>
            <p:nvPr/>
          </p:nvSpPr>
          <p:spPr>
            <a:xfrm>
              <a:off x="1113220" y="4149080"/>
              <a:ext cx="15161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1" name="TextBox 31">
              <a:extLst>
                <a:ext uri="{FF2B5EF4-FFF2-40B4-BE49-F238E27FC236}">
                  <a16:creationId xmlns:a16="http://schemas.microsoft.com/office/drawing/2014/main" id="{1F9E0801-EA39-4F5C-A5E3-0FEFBEA61DA2}"/>
                </a:ext>
              </a:extLst>
            </p:cNvPr>
            <p:cNvSpPr txBox="1"/>
            <p:nvPr/>
          </p:nvSpPr>
          <p:spPr>
            <a:xfrm>
              <a:off x="1113220" y="4369639"/>
              <a:ext cx="1516195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76558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o 15"/>
          <p:cNvGrpSpPr/>
          <p:nvPr/>
        </p:nvGrpSpPr>
        <p:grpSpPr>
          <a:xfrm>
            <a:off x="3993522" y="-2"/>
            <a:ext cx="4166228" cy="6858001"/>
            <a:chOff x="1193801" y="-4257675"/>
            <a:chExt cx="9804400" cy="15370176"/>
          </a:xfrm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193801" y="-4257675"/>
              <a:ext cx="3244850" cy="15370176"/>
            </a:xfrm>
            <a:prstGeom prst="rect">
              <a:avLst/>
            </a:prstGeom>
            <a:solidFill>
              <a:srgbClr val="FFD803"/>
            </a:solidFill>
            <a:ln w="22225" cap="flat">
              <a:solidFill>
                <a:srgbClr val="FFD803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Rectangle 6"/>
            <p:cNvSpPr>
              <a:spLocks noChangeArrowheads="1"/>
            </p:cNvSpPr>
            <p:nvPr/>
          </p:nvSpPr>
          <p:spPr bwMode="auto">
            <a:xfrm>
              <a:off x="4471988" y="-4257675"/>
              <a:ext cx="3243263" cy="15370176"/>
            </a:xfrm>
            <a:prstGeom prst="rect">
              <a:avLst/>
            </a:prstGeom>
            <a:solidFill>
              <a:srgbClr val="1D3E86"/>
            </a:solidFill>
            <a:ln w="22225" cap="flat">
              <a:solidFill>
                <a:srgbClr val="1D3E86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Rectangle 7"/>
            <p:cNvSpPr>
              <a:spLocks noChangeArrowheads="1"/>
            </p:cNvSpPr>
            <p:nvPr/>
          </p:nvSpPr>
          <p:spPr bwMode="auto">
            <a:xfrm>
              <a:off x="7753351" y="-4257675"/>
              <a:ext cx="3244850" cy="15370176"/>
            </a:xfrm>
            <a:prstGeom prst="rect">
              <a:avLst/>
            </a:prstGeom>
            <a:solidFill>
              <a:srgbClr val="C81517"/>
            </a:solidFill>
            <a:ln w="22225" cap="flat">
              <a:solidFill>
                <a:srgbClr val="C8151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8" name="Text Placeholder 10"/>
          <p:cNvSpPr txBox="1">
            <a:spLocks/>
          </p:cNvSpPr>
          <p:nvPr/>
        </p:nvSpPr>
        <p:spPr>
          <a:xfrm>
            <a:off x="4759051" y="948503"/>
            <a:ext cx="2673901" cy="1553918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Portfolio Presentation Designed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47606" y="4573316"/>
            <a:ext cx="25922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You can simply impress your audience and add a unique zing and appeal to your Presentations. 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8337" y="2502421"/>
            <a:ext cx="1470669" cy="1969970"/>
          </a:xfrm>
          <a:prstGeom prst="rect">
            <a:avLst/>
          </a:prstGeom>
        </p:spPr>
      </p:pic>
      <p:pic>
        <p:nvPicPr>
          <p:cNvPr id="10249" name="Picture 9" descr="Independencia colombiana - Cámara de Comercio México - Colombi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71" r="41812"/>
          <a:stretch/>
        </p:blipFill>
        <p:spPr bwMode="auto">
          <a:xfrm>
            <a:off x="-1860" y="0"/>
            <a:ext cx="4034113" cy="6887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1" name="Picture 11" descr="20 de julio: ¿independencia de España? Sí. ¿Democracia? ¡Nada! - Las2orilla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31" t="6740" r="38757" b="5956"/>
          <a:stretch/>
        </p:blipFill>
        <p:spPr bwMode="auto">
          <a:xfrm>
            <a:off x="8175941" y="-25469"/>
            <a:ext cx="4016060" cy="6882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05751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arcador de texto 1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Rectangle: Top Corners Rounded 2">
            <a:extLst>
              <a:ext uri="{FF2B5EF4-FFF2-40B4-BE49-F238E27FC236}">
                <a16:creationId xmlns:a16="http://schemas.microsoft.com/office/drawing/2014/main" id="{42752449-38BD-46FD-A9FB-8A6DC6F11DA7}"/>
              </a:ext>
            </a:extLst>
          </p:cNvPr>
          <p:cNvSpPr/>
          <p:nvPr/>
        </p:nvSpPr>
        <p:spPr>
          <a:xfrm rot="16200000">
            <a:off x="8553756" y="-567996"/>
            <a:ext cx="1363367" cy="5913120"/>
          </a:xfrm>
          <a:prstGeom prst="round2SameRect">
            <a:avLst>
              <a:gd name="adj1" fmla="val 12834"/>
              <a:gd name="adj2" fmla="val 0"/>
            </a:avLst>
          </a:prstGeom>
          <a:solidFill>
            <a:srgbClr val="E306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solidFill>
                <a:schemeClr val="accent1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E9EE8E9-63AB-494B-9834-5B2DD6D212C2}"/>
              </a:ext>
            </a:extLst>
          </p:cNvPr>
          <p:cNvSpPr/>
          <p:nvPr/>
        </p:nvSpPr>
        <p:spPr>
          <a:xfrm>
            <a:off x="6508459" y="3257627"/>
            <a:ext cx="430886" cy="430886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1372AA-D35D-4EEF-95C0-8EBEEB6FBD01}"/>
              </a:ext>
            </a:extLst>
          </p:cNvPr>
          <p:cNvSpPr txBox="1"/>
          <p:nvPr/>
        </p:nvSpPr>
        <p:spPr>
          <a:xfrm>
            <a:off x="6983614" y="3242241"/>
            <a:ext cx="447496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Example Text : Get a modern PowerPoint  Presentation that is beautifully designed. I believe that this Template will your Time.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82BB0B-B169-457B-A45F-037AF018744F}"/>
              </a:ext>
            </a:extLst>
          </p:cNvPr>
          <p:cNvSpPr txBox="1"/>
          <p:nvPr/>
        </p:nvSpPr>
        <p:spPr>
          <a:xfrm>
            <a:off x="6624028" y="3365347"/>
            <a:ext cx="199749" cy="215444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1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26E3D3E-F092-46C6-A710-63FED5FB8B40}"/>
              </a:ext>
            </a:extLst>
          </p:cNvPr>
          <p:cNvSpPr/>
          <p:nvPr/>
        </p:nvSpPr>
        <p:spPr>
          <a:xfrm>
            <a:off x="6508459" y="4035519"/>
            <a:ext cx="430886" cy="430886"/>
          </a:xfrm>
          <a:prstGeom prst="ellipse">
            <a:avLst/>
          </a:pr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3406A3-67B4-41C3-813C-174CC1B6505B}"/>
              </a:ext>
            </a:extLst>
          </p:cNvPr>
          <p:cNvSpPr txBox="1"/>
          <p:nvPr/>
        </p:nvSpPr>
        <p:spPr>
          <a:xfrm>
            <a:off x="6983614" y="4020132"/>
            <a:ext cx="447496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Example Text : Get a modern PowerPoint  Presentation that is beautifully designed. I believe that this Template will your Time.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29A5-E915-4AD7-97E3-11263EF0B958}"/>
              </a:ext>
            </a:extLst>
          </p:cNvPr>
          <p:cNvSpPr txBox="1"/>
          <p:nvPr/>
        </p:nvSpPr>
        <p:spPr>
          <a:xfrm>
            <a:off x="6624028" y="4143239"/>
            <a:ext cx="199749" cy="215444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2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6D2160B-6C1E-4D64-9DE6-E54915978BC7}"/>
              </a:ext>
            </a:extLst>
          </p:cNvPr>
          <p:cNvSpPr/>
          <p:nvPr/>
        </p:nvSpPr>
        <p:spPr>
          <a:xfrm>
            <a:off x="6508459" y="4813411"/>
            <a:ext cx="430886" cy="430886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BE08C8-C90B-4AE1-B5E7-992BCE3A54CB}"/>
              </a:ext>
            </a:extLst>
          </p:cNvPr>
          <p:cNvSpPr txBox="1"/>
          <p:nvPr/>
        </p:nvSpPr>
        <p:spPr>
          <a:xfrm>
            <a:off x="6983614" y="4798025"/>
            <a:ext cx="447496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Example Text : Get a modern PowerPoint  Presentation that is beautifully designed. I believe that this Template will your Time.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1324EFD-018C-4E43-9AA6-22028929A587}"/>
              </a:ext>
            </a:extLst>
          </p:cNvPr>
          <p:cNvSpPr txBox="1"/>
          <p:nvPr/>
        </p:nvSpPr>
        <p:spPr>
          <a:xfrm>
            <a:off x="6624028" y="4921131"/>
            <a:ext cx="199749" cy="215444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3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7EA94B8-B2AD-4E9D-9E92-8D334A4629F3}"/>
              </a:ext>
            </a:extLst>
          </p:cNvPr>
          <p:cNvSpPr/>
          <p:nvPr/>
        </p:nvSpPr>
        <p:spPr>
          <a:xfrm>
            <a:off x="6508459" y="5591302"/>
            <a:ext cx="430886" cy="430886"/>
          </a:xfrm>
          <a:prstGeom prst="ellipse">
            <a:avLst/>
          </a:prstGeom>
          <a:solidFill>
            <a:srgbClr val="E3061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CC8B50-07F3-413A-B64C-92EA76D2FDE1}"/>
              </a:ext>
            </a:extLst>
          </p:cNvPr>
          <p:cNvSpPr txBox="1"/>
          <p:nvPr/>
        </p:nvSpPr>
        <p:spPr>
          <a:xfrm>
            <a:off x="6983614" y="5575915"/>
            <a:ext cx="447496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Example Text : Get a modern PowerPoint  Presentation that is beautifully designed. I believe that this Template will your Time.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F81B16-57A2-4AE4-B7C2-2268142B68CE}"/>
              </a:ext>
            </a:extLst>
          </p:cNvPr>
          <p:cNvSpPr txBox="1"/>
          <p:nvPr/>
        </p:nvSpPr>
        <p:spPr>
          <a:xfrm>
            <a:off x="6624028" y="5699023"/>
            <a:ext cx="199749" cy="215444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4</a:t>
            </a:r>
          </a:p>
        </p:txBody>
      </p:sp>
      <p:sp>
        <p:nvSpPr>
          <p:cNvPr id="16" name="TextBox 94">
            <a:extLst>
              <a:ext uri="{FF2B5EF4-FFF2-40B4-BE49-F238E27FC236}">
                <a16:creationId xmlns:a16="http://schemas.microsoft.com/office/drawing/2014/main" id="{5B83AF09-1ED5-4A4C-A457-510D2857D1F0}"/>
              </a:ext>
            </a:extLst>
          </p:cNvPr>
          <p:cNvSpPr txBox="1"/>
          <p:nvPr/>
        </p:nvSpPr>
        <p:spPr>
          <a:xfrm>
            <a:off x="6508460" y="1898425"/>
            <a:ext cx="3816645" cy="103310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ko-KR" sz="4000" dirty="0">
                <a:solidFill>
                  <a:schemeClr val="bg1"/>
                </a:solidFill>
                <a:cs typeface="Arial" pitchFamily="34" charset="0"/>
              </a:rPr>
              <a:t>Independence</a:t>
            </a:r>
          </a:p>
          <a:p>
            <a:pPr>
              <a:lnSpc>
                <a:spcPts val="4000"/>
              </a:lnSpc>
            </a:pPr>
            <a:r>
              <a:rPr lang="en-US" altLang="ko-KR" sz="4000" dirty="0">
                <a:solidFill>
                  <a:schemeClr val="bg1"/>
                </a:solidFill>
                <a:cs typeface="Arial" pitchFamily="34" charset="0"/>
              </a:rPr>
              <a:t>Presentation</a:t>
            </a:r>
            <a:endParaRPr lang="ko-KR" altLang="en-US" sz="4000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18285" flipH="1">
            <a:off x="1259652" y="1832596"/>
            <a:ext cx="4890012" cy="4018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3238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8BC4B13C-5D8F-484A-94F3-DA99D15B1D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Rectangle: Top Corners Rounded 2">
            <a:extLst>
              <a:ext uri="{FF2B5EF4-FFF2-40B4-BE49-F238E27FC236}">
                <a16:creationId xmlns:a16="http://schemas.microsoft.com/office/drawing/2014/main" id="{42752449-38BD-46FD-A9FB-8A6DC6F11DA7}"/>
              </a:ext>
            </a:extLst>
          </p:cNvPr>
          <p:cNvSpPr/>
          <p:nvPr/>
        </p:nvSpPr>
        <p:spPr>
          <a:xfrm rot="16200000">
            <a:off x="8553756" y="-567996"/>
            <a:ext cx="1363367" cy="5913120"/>
          </a:xfrm>
          <a:prstGeom prst="round2SameRect">
            <a:avLst>
              <a:gd name="adj1" fmla="val 12834"/>
              <a:gd name="adj2" fmla="val 0"/>
            </a:avLst>
          </a:prstGeom>
          <a:solidFill>
            <a:srgbClr val="E306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solidFill>
                <a:schemeClr val="accent1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E9EE8E9-63AB-494B-9834-5B2DD6D212C2}"/>
              </a:ext>
            </a:extLst>
          </p:cNvPr>
          <p:cNvSpPr/>
          <p:nvPr/>
        </p:nvSpPr>
        <p:spPr>
          <a:xfrm>
            <a:off x="6508459" y="3257627"/>
            <a:ext cx="430886" cy="430886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1372AA-D35D-4EEF-95C0-8EBEEB6FBD01}"/>
              </a:ext>
            </a:extLst>
          </p:cNvPr>
          <p:cNvSpPr txBox="1"/>
          <p:nvPr/>
        </p:nvSpPr>
        <p:spPr>
          <a:xfrm>
            <a:off x="6983614" y="3242241"/>
            <a:ext cx="447496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Example Text : Get a modern PowerPoint  Presentation that is beautifully designed. I believe that this Template will your Time.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82BB0B-B169-457B-A45F-037AF018744F}"/>
              </a:ext>
            </a:extLst>
          </p:cNvPr>
          <p:cNvSpPr txBox="1"/>
          <p:nvPr/>
        </p:nvSpPr>
        <p:spPr>
          <a:xfrm>
            <a:off x="6624028" y="3365347"/>
            <a:ext cx="199749" cy="215444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1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26E3D3E-F092-46C6-A710-63FED5FB8B40}"/>
              </a:ext>
            </a:extLst>
          </p:cNvPr>
          <p:cNvSpPr/>
          <p:nvPr/>
        </p:nvSpPr>
        <p:spPr>
          <a:xfrm>
            <a:off x="6508459" y="4035519"/>
            <a:ext cx="430886" cy="430886"/>
          </a:xfrm>
          <a:prstGeom prst="ellipse">
            <a:avLst/>
          </a:pr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3406A3-67B4-41C3-813C-174CC1B6505B}"/>
              </a:ext>
            </a:extLst>
          </p:cNvPr>
          <p:cNvSpPr txBox="1"/>
          <p:nvPr/>
        </p:nvSpPr>
        <p:spPr>
          <a:xfrm>
            <a:off x="6983614" y="4020132"/>
            <a:ext cx="447496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Example Text : Get a modern PowerPoint  Presentation that is beautifully designed. I believe that this Template will your Time.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29A5-E915-4AD7-97E3-11263EF0B958}"/>
              </a:ext>
            </a:extLst>
          </p:cNvPr>
          <p:cNvSpPr txBox="1"/>
          <p:nvPr/>
        </p:nvSpPr>
        <p:spPr>
          <a:xfrm>
            <a:off x="6624028" y="4143239"/>
            <a:ext cx="199749" cy="215444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2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6D2160B-6C1E-4D64-9DE6-E54915978BC7}"/>
              </a:ext>
            </a:extLst>
          </p:cNvPr>
          <p:cNvSpPr/>
          <p:nvPr/>
        </p:nvSpPr>
        <p:spPr>
          <a:xfrm>
            <a:off x="6508459" y="4813411"/>
            <a:ext cx="430886" cy="430886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BE08C8-C90B-4AE1-B5E7-992BCE3A54CB}"/>
              </a:ext>
            </a:extLst>
          </p:cNvPr>
          <p:cNvSpPr txBox="1"/>
          <p:nvPr/>
        </p:nvSpPr>
        <p:spPr>
          <a:xfrm>
            <a:off x="6983614" y="4798025"/>
            <a:ext cx="447496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Example Text : Get a modern PowerPoint  Presentation that is beautifully designed. I believe that this Template will your Time.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1324EFD-018C-4E43-9AA6-22028929A587}"/>
              </a:ext>
            </a:extLst>
          </p:cNvPr>
          <p:cNvSpPr txBox="1"/>
          <p:nvPr/>
        </p:nvSpPr>
        <p:spPr>
          <a:xfrm>
            <a:off x="6624028" y="4921131"/>
            <a:ext cx="199749" cy="215444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3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7EA94B8-B2AD-4E9D-9E92-8D334A4629F3}"/>
              </a:ext>
            </a:extLst>
          </p:cNvPr>
          <p:cNvSpPr/>
          <p:nvPr/>
        </p:nvSpPr>
        <p:spPr>
          <a:xfrm>
            <a:off x="6508459" y="5591302"/>
            <a:ext cx="430886" cy="430886"/>
          </a:xfrm>
          <a:prstGeom prst="ellipse">
            <a:avLst/>
          </a:prstGeom>
          <a:solidFill>
            <a:srgbClr val="E3061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CC8B50-07F3-413A-B64C-92EA76D2FDE1}"/>
              </a:ext>
            </a:extLst>
          </p:cNvPr>
          <p:cNvSpPr txBox="1"/>
          <p:nvPr/>
        </p:nvSpPr>
        <p:spPr>
          <a:xfrm>
            <a:off x="6983614" y="5575915"/>
            <a:ext cx="447496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Example Text : Get a modern PowerPoint  Presentation that is beautifully designed. I believe that this Template will your Time.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F81B16-57A2-4AE4-B7C2-2268142B68CE}"/>
              </a:ext>
            </a:extLst>
          </p:cNvPr>
          <p:cNvSpPr txBox="1"/>
          <p:nvPr/>
        </p:nvSpPr>
        <p:spPr>
          <a:xfrm>
            <a:off x="6624028" y="5699023"/>
            <a:ext cx="199749" cy="215444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4</a:t>
            </a:r>
          </a:p>
        </p:txBody>
      </p:sp>
      <p:sp>
        <p:nvSpPr>
          <p:cNvPr id="16" name="TextBox 94">
            <a:extLst>
              <a:ext uri="{FF2B5EF4-FFF2-40B4-BE49-F238E27FC236}">
                <a16:creationId xmlns:a16="http://schemas.microsoft.com/office/drawing/2014/main" id="{5B83AF09-1ED5-4A4C-A457-510D2857D1F0}"/>
              </a:ext>
            </a:extLst>
          </p:cNvPr>
          <p:cNvSpPr txBox="1"/>
          <p:nvPr/>
        </p:nvSpPr>
        <p:spPr>
          <a:xfrm>
            <a:off x="6508460" y="1898425"/>
            <a:ext cx="3816645" cy="103310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ko-KR" sz="4000" dirty="0">
                <a:solidFill>
                  <a:schemeClr val="bg1"/>
                </a:solidFill>
                <a:cs typeface="Arial" pitchFamily="34" charset="0"/>
              </a:rPr>
              <a:t>Independence</a:t>
            </a:r>
          </a:p>
          <a:p>
            <a:pPr>
              <a:lnSpc>
                <a:spcPts val="4000"/>
              </a:lnSpc>
            </a:pPr>
            <a:r>
              <a:rPr lang="en-US" altLang="ko-KR" sz="4000" dirty="0">
                <a:solidFill>
                  <a:schemeClr val="bg1"/>
                </a:solidFill>
                <a:cs typeface="Arial" pitchFamily="34" charset="0"/>
              </a:rPr>
              <a:t>Presentation</a:t>
            </a:r>
            <a:endParaRPr lang="ko-KR" altLang="en-US" sz="4000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5679" y="2388564"/>
            <a:ext cx="3614300" cy="380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4870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Marcador de texto 1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Rectangle: Top Corners Rounded 2">
            <a:extLst>
              <a:ext uri="{FF2B5EF4-FFF2-40B4-BE49-F238E27FC236}">
                <a16:creationId xmlns:a16="http://schemas.microsoft.com/office/drawing/2014/main" id="{42752449-38BD-46FD-A9FB-8A6DC6F11DA7}"/>
              </a:ext>
            </a:extLst>
          </p:cNvPr>
          <p:cNvSpPr/>
          <p:nvPr/>
        </p:nvSpPr>
        <p:spPr>
          <a:xfrm rot="16200000">
            <a:off x="8553756" y="-567996"/>
            <a:ext cx="1363367" cy="5913120"/>
          </a:xfrm>
          <a:prstGeom prst="round2SameRect">
            <a:avLst>
              <a:gd name="adj1" fmla="val 12834"/>
              <a:gd name="adj2" fmla="val 0"/>
            </a:avLst>
          </a:prstGeom>
          <a:solidFill>
            <a:srgbClr val="E306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solidFill>
                <a:schemeClr val="accent1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E9EE8E9-63AB-494B-9834-5B2DD6D212C2}"/>
              </a:ext>
            </a:extLst>
          </p:cNvPr>
          <p:cNvSpPr/>
          <p:nvPr/>
        </p:nvSpPr>
        <p:spPr>
          <a:xfrm>
            <a:off x="6508459" y="3257627"/>
            <a:ext cx="430886" cy="430886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1372AA-D35D-4EEF-95C0-8EBEEB6FBD01}"/>
              </a:ext>
            </a:extLst>
          </p:cNvPr>
          <p:cNvSpPr txBox="1"/>
          <p:nvPr/>
        </p:nvSpPr>
        <p:spPr>
          <a:xfrm>
            <a:off x="6983614" y="3242241"/>
            <a:ext cx="447496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Example Text : Get a modern PowerPoint  Presentation that is beautifully designed. I believe that this Template will your Time.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82BB0B-B169-457B-A45F-037AF018744F}"/>
              </a:ext>
            </a:extLst>
          </p:cNvPr>
          <p:cNvSpPr txBox="1"/>
          <p:nvPr/>
        </p:nvSpPr>
        <p:spPr>
          <a:xfrm>
            <a:off x="6624028" y="3365347"/>
            <a:ext cx="199749" cy="215444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1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26E3D3E-F092-46C6-A710-63FED5FB8B40}"/>
              </a:ext>
            </a:extLst>
          </p:cNvPr>
          <p:cNvSpPr/>
          <p:nvPr/>
        </p:nvSpPr>
        <p:spPr>
          <a:xfrm>
            <a:off x="6508459" y="4035519"/>
            <a:ext cx="430886" cy="430886"/>
          </a:xfrm>
          <a:prstGeom prst="ellipse">
            <a:avLst/>
          </a:pr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3406A3-67B4-41C3-813C-174CC1B6505B}"/>
              </a:ext>
            </a:extLst>
          </p:cNvPr>
          <p:cNvSpPr txBox="1"/>
          <p:nvPr/>
        </p:nvSpPr>
        <p:spPr>
          <a:xfrm>
            <a:off x="6983614" y="4020132"/>
            <a:ext cx="447496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Example Text : Get a modern PowerPoint  Presentation that is beautifully designed. I believe that this Template will your Time.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29A5-E915-4AD7-97E3-11263EF0B958}"/>
              </a:ext>
            </a:extLst>
          </p:cNvPr>
          <p:cNvSpPr txBox="1"/>
          <p:nvPr/>
        </p:nvSpPr>
        <p:spPr>
          <a:xfrm>
            <a:off x="6624028" y="4143239"/>
            <a:ext cx="199749" cy="215444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2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6D2160B-6C1E-4D64-9DE6-E54915978BC7}"/>
              </a:ext>
            </a:extLst>
          </p:cNvPr>
          <p:cNvSpPr/>
          <p:nvPr/>
        </p:nvSpPr>
        <p:spPr>
          <a:xfrm>
            <a:off x="6508459" y="4813411"/>
            <a:ext cx="430886" cy="430886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BE08C8-C90B-4AE1-B5E7-992BCE3A54CB}"/>
              </a:ext>
            </a:extLst>
          </p:cNvPr>
          <p:cNvSpPr txBox="1"/>
          <p:nvPr/>
        </p:nvSpPr>
        <p:spPr>
          <a:xfrm>
            <a:off x="6983614" y="4798025"/>
            <a:ext cx="447496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Example Text : Get a modern PowerPoint  Presentation that is beautifully designed. I believe that this Template will your Time.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1324EFD-018C-4E43-9AA6-22028929A587}"/>
              </a:ext>
            </a:extLst>
          </p:cNvPr>
          <p:cNvSpPr txBox="1"/>
          <p:nvPr/>
        </p:nvSpPr>
        <p:spPr>
          <a:xfrm>
            <a:off x="6624028" y="4921131"/>
            <a:ext cx="199749" cy="215444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3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7EA94B8-B2AD-4E9D-9E92-8D334A4629F3}"/>
              </a:ext>
            </a:extLst>
          </p:cNvPr>
          <p:cNvSpPr/>
          <p:nvPr/>
        </p:nvSpPr>
        <p:spPr>
          <a:xfrm>
            <a:off x="6508459" y="5591302"/>
            <a:ext cx="430886" cy="430886"/>
          </a:xfrm>
          <a:prstGeom prst="ellipse">
            <a:avLst/>
          </a:prstGeom>
          <a:solidFill>
            <a:srgbClr val="E3061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CC8B50-07F3-413A-B64C-92EA76D2FDE1}"/>
              </a:ext>
            </a:extLst>
          </p:cNvPr>
          <p:cNvSpPr txBox="1"/>
          <p:nvPr/>
        </p:nvSpPr>
        <p:spPr>
          <a:xfrm>
            <a:off x="6983614" y="5575915"/>
            <a:ext cx="447496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Example Text : Get a modern PowerPoint  Presentation that is beautifully designed. I believe that this Template will your Time.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F81B16-57A2-4AE4-B7C2-2268142B68CE}"/>
              </a:ext>
            </a:extLst>
          </p:cNvPr>
          <p:cNvSpPr txBox="1"/>
          <p:nvPr/>
        </p:nvSpPr>
        <p:spPr>
          <a:xfrm>
            <a:off x="6624028" y="5699023"/>
            <a:ext cx="199749" cy="215444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4</a:t>
            </a:r>
          </a:p>
        </p:txBody>
      </p:sp>
      <p:sp>
        <p:nvSpPr>
          <p:cNvPr id="16" name="TextBox 94">
            <a:extLst>
              <a:ext uri="{FF2B5EF4-FFF2-40B4-BE49-F238E27FC236}">
                <a16:creationId xmlns:a16="http://schemas.microsoft.com/office/drawing/2014/main" id="{5B83AF09-1ED5-4A4C-A457-510D2857D1F0}"/>
              </a:ext>
            </a:extLst>
          </p:cNvPr>
          <p:cNvSpPr txBox="1"/>
          <p:nvPr/>
        </p:nvSpPr>
        <p:spPr>
          <a:xfrm>
            <a:off x="6508460" y="1898425"/>
            <a:ext cx="3816645" cy="103310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ko-KR" sz="4000" dirty="0">
                <a:solidFill>
                  <a:schemeClr val="bg1"/>
                </a:solidFill>
                <a:cs typeface="Arial" pitchFamily="34" charset="0"/>
              </a:rPr>
              <a:t>Independence</a:t>
            </a:r>
          </a:p>
          <a:p>
            <a:pPr>
              <a:lnSpc>
                <a:spcPts val="4000"/>
              </a:lnSpc>
            </a:pPr>
            <a:r>
              <a:rPr lang="en-US" altLang="ko-KR" sz="4000" dirty="0">
                <a:solidFill>
                  <a:schemeClr val="bg1"/>
                </a:solidFill>
                <a:cs typeface="Arial" pitchFamily="34" charset="0"/>
              </a:rPr>
              <a:t>Presentation</a:t>
            </a:r>
            <a:endParaRPr lang="ko-KR" altLang="en-US" sz="4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13" name="Freeform 2940">
            <a:extLst>
              <a:ext uri="{FF2B5EF4-FFF2-40B4-BE49-F238E27FC236}">
                <a16:creationId xmlns:a16="http://schemas.microsoft.com/office/drawing/2014/main" id="{03ED4EDC-B6C8-45C8-BCE9-4B10D87385CD}"/>
              </a:ext>
            </a:extLst>
          </p:cNvPr>
          <p:cNvSpPr>
            <a:spLocks noEditPoints="1"/>
          </p:cNvSpPr>
          <p:nvPr/>
        </p:nvSpPr>
        <p:spPr bwMode="auto">
          <a:xfrm>
            <a:off x="2188369" y="1820179"/>
            <a:ext cx="3324983" cy="4399906"/>
          </a:xfrm>
          <a:custGeom>
            <a:avLst/>
            <a:gdLst>
              <a:gd name="T0" fmla="*/ 1073 w 1235"/>
              <a:gd name="T1" fmla="*/ 68 h 1632"/>
              <a:gd name="T2" fmla="*/ 1182 w 1235"/>
              <a:gd name="T3" fmla="*/ 807 h 1632"/>
              <a:gd name="T4" fmla="*/ 1184 w 1235"/>
              <a:gd name="T5" fmla="*/ 1098 h 1632"/>
              <a:gd name="T6" fmla="*/ 1197 w 1235"/>
              <a:gd name="T7" fmla="*/ 1194 h 1632"/>
              <a:gd name="T8" fmla="*/ 1158 w 1235"/>
              <a:gd name="T9" fmla="*/ 1414 h 1632"/>
              <a:gd name="T10" fmla="*/ 448 w 1235"/>
              <a:gd name="T11" fmla="*/ 1611 h 1632"/>
              <a:gd name="T12" fmla="*/ 130 w 1235"/>
              <a:gd name="T13" fmla="*/ 1192 h 1632"/>
              <a:gd name="T14" fmla="*/ 69 w 1235"/>
              <a:gd name="T15" fmla="*/ 643 h 1632"/>
              <a:gd name="T16" fmla="*/ 102 w 1235"/>
              <a:gd name="T17" fmla="*/ 776 h 1632"/>
              <a:gd name="T18" fmla="*/ 95 w 1235"/>
              <a:gd name="T19" fmla="*/ 871 h 1632"/>
              <a:gd name="T20" fmla="*/ 74 w 1235"/>
              <a:gd name="T21" fmla="*/ 1026 h 1632"/>
              <a:gd name="T22" fmla="*/ 72 w 1235"/>
              <a:gd name="T23" fmla="*/ 945 h 1632"/>
              <a:gd name="T24" fmla="*/ 144 w 1235"/>
              <a:gd name="T25" fmla="*/ 1168 h 1632"/>
              <a:gd name="T26" fmla="*/ 131 w 1235"/>
              <a:gd name="T27" fmla="*/ 1475 h 1632"/>
              <a:gd name="T28" fmla="*/ 408 w 1235"/>
              <a:gd name="T29" fmla="*/ 1463 h 1632"/>
              <a:gd name="T30" fmla="*/ 498 w 1235"/>
              <a:gd name="T31" fmla="*/ 1482 h 1632"/>
              <a:gd name="T32" fmla="*/ 702 w 1235"/>
              <a:gd name="T33" fmla="*/ 1502 h 1632"/>
              <a:gd name="T34" fmla="*/ 845 w 1235"/>
              <a:gd name="T35" fmla="*/ 1456 h 1632"/>
              <a:gd name="T36" fmla="*/ 988 w 1235"/>
              <a:gd name="T37" fmla="*/ 1404 h 1632"/>
              <a:gd name="T38" fmla="*/ 940 w 1235"/>
              <a:gd name="T39" fmla="*/ 1440 h 1632"/>
              <a:gd name="T40" fmla="*/ 701 w 1235"/>
              <a:gd name="T41" fmla="*/ 1584 h 1632"/>
              <a:gd name="T42" fmla="*/ 963 w 1235"/>
              <a:gd name="T43" fmla="*/ 1472 h 1632"/>
              <a:gd name="T44" fmla="*/ 1090 w 1235"/>
              <a:gd name="T45" fmla="*/ 1183 h 1632"/>
              <a:gd name="T46" fmla="*/ 1205 w 1235"/>
              <a:gd name="T47" fmla="*/ 967 h 1632"/>
              <a:gd name="T48" fmla="*/ 1211 w 1235"/>
              <a:gd name="T49" fmla="*/ 886 h 1632"/>
              <a:gd name="T50" fmla="*/ 1213 w 1235"/>
              <a:gd name="T51" fmla="*/ 1053 h 1632"/>
              <a:gd name="T52" fmla="*/ 1203 w 1235"/>
              <a:gd name="T53" fmla="*/ 505 h 1632"/>
              <a:gd name="T54" fmla="*/ 1218 w 1235"/>
              <a:gd name="T55" fmla="*/ 477 h 1632"/>
              <a:gd name="T56" fmla="*/ 1223 w 1235"/>
              <a:gd name="T57" fmla="*/ 637 h 1632"/>
              <a:gd name="T58" fmla="*/ 1119 w 1235"/>
              <a:gd name="T59" fmla="*/ 309 h 1632"/>
              <a:gd name="T60" fmla="*/ 981 w 1235"/>
              <a:gd name="T61" fmla="*/ 196 h 1632"/>
              <a:gd name="T62" fmla="*/ 686 w 1235"/>
              <a:gd name="T63" fmla="*/ 221 h 1632"/>
              <a:gd name="T64" fmla="*/ 751 w 1235"/>
              <a:gd name="T65" fmla="*/ 278 h 1632"/>
              <a:gd name="T66" fmla="*/ 1115 w 1235"/>
              <a:gd name="T67" fmla="*/ 176 h 1632"/>
              <a:gd name="T68" fmla="*/ 713 w 1235"/>
              <a:gd name="T69" fmla="*/ 38 h 1632"/>
              <a:gd name="T70" fmla="*/ 812 w 1235"/>
              <a:gd name="T71" fmla="*/ 273 h 1632"/>
              <a:gd name="T72" fmla="*/ 813 w 1235"/>
              <a:gd name="T73" fmla="*/ 234 h 1632"/>
              <a:gd name="T74" fmla="*/ 519 w 1235"/>
              <a:gd name="T75" fmla="*/ 129 h 1632"/>
              <a:gd name="T76" fmla="*/ 398 w 1235"/>
              <a:gd name="T77" fmla="*/ 64 h 1632"/>
              <a:gd name="T78" fmla="*/ 376 w 1235"/>
              <a:gd name="T79" fmla="*/ 94 h 1632"/>
              <a:gd name="T80" fmla="*/ 562 w 1235"/>
              <a:gd name="T81" fmla="*/ 210 h 1632"/>
              <a:gd name="T82" fmla="*/ 381 w 1235"/>
              <a:gd name="T83" fmla="*/ 191 h 1632"/>
              <a:gd name="T84" fmla="*/ 164 w 1235"/>
              <a:gd name="T85" fmla="*/ 207 h 1632"/>
              <a:gd name="T86" fmla="*/ 170 w 1235"/>
              <a:gd name="T87" fmla="*/ 333 h 1632"/>
              <a:gd name="T88" fmla="*/ 183 w 1235"/>
              <a:gd name="T89" fmla="*/ 347 h 1632"/>
              <a:gd name="T90" fmla="*/ 156 w 1235"/>
              <a:gd name="T91" fmla="*/ 54 h 1632"/>
              <a:gd name="T92" fmla="*/ 546 w 1235"/>
              <a:gd name="T93" fmla="*/ 29 h 1632"/>
              <a:gd name="T94" fmla="*/ 29 w 1235"/>
              <a:gd name="T95" fmla="*/ 612 h 1632"/>
              <a:gd name="T96" fmla="*/ 84 w 1235"/>
              <a:gd name="T97" fmla="*/ 948 h 1632"/>
              <a:gd name="T98" fmla="*/ 529 w 1235"/>
              <a:gd name="T99" fmla="*/ 1517 h 1632"/>
              <a:gd name="T100" fmla="*/ 369 w 1235"/>
              <a:gd name="T101" fmla="*/ 1500 h 1632"/>
              <a:gd name="T102" fmla="*/ 561 w 1235"/>
              <a:gd name="T103" fmla="*/ 1577 h 1632"/>
              <a:gd name="T104" fmla="*/ 669 w 1235"/>
              <a:gd name="T105" fmla="*/ 1615 h 1632"/>
              <a:gd name="T106" fmla="*/ 672 w 1235"/>
              <a:gd name="T107" fmla="*/ 1484 h 1632"/>
              <a:gd name="T108" fmla="*/ 584 w 1235"/>
              <a:gd name="T109" fmla="*/ 1512 h 1632"/>
              <a:gd name="T110" fmla="*/ 651 w 1235"/>
              <a:gd name="T111" fmla="*/ 104 h 1632"/>
              <a:gd name="T112" fmla="*/ 290 w 1235"/>
              <a:gd name="T113" fmla="*/ 215 h 1632"/>
              <a:gd name="T114" fmla="*/ 293 w 1235"/>
              <a:gd name="T115" fmla="*/ 165 h 1632"/>
              <a:gd name="T116" fmla="*/ 1185 w 1235"/>
              <a:gd name="T117" fmla="*/ 744 h 1632"/>
              <a:gd name="T118" fmla="*/ 940 w 1235"/>
              <a:gd name="T119" fmla="*/ 153 h 1632"/>
              <a:gd name="T120" fmla="*/ 932 w 1235"/>
              <a:gd name="T121" fmla="*/ 171 h 16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235" h="1632">
                <a:moveTo>
                  <a:pt x="760" y="3"/>
                </a:moveTo>
                <a:cubicBezTo>
                  <a:pt x="790" y="12"/>
                  <a:pt x="819" y="29"/>
                  <a:pt x="847" y="51"/>
                </a:cubicBezTo>
                <a:cubicBezTo>
                  <a:pt x="872" y="72"/>
                  <a:pt x="897" y="96"/>
                  <a:pt x="922" y="118"/>
                </a:cubicBezTo>
                <a:cubicBezTo>
                  <a:pt x="955" y="146"/>
                  <a:pt x="988" y="171"/>
                  <a:pt x="1024" y="181"/>
                </a:cubicBezTo>
                <a:cubicBezTo>
                  <a:pt x="1042" y="186"/>
                  <a:pt x="1060" y="184"/>
                  <a:pt x="1079" y="182"/>
                </a:cubicBezTo>
                <a:cubicBezTo>
                  <a:pt x="1095" y="180"/>
                  <a:pt x="1108" y="163"/>
                  <a:pt x="1115" y="139"/>
                </a:cubicBezTo>
                <a:cubicBezTo>
                  <a:pt x="1113" y="130"/>
                  <a:pt x="1111" y="122"/>
                  <a:pt x="1109" y="114"/>
                </a:cubicBezTo>
                <a:cubicBezTo>
                  <a:pt x="1108" y="114"/>
                  <a:pt x="1108" y="114"/>
                  <a:pt x="1108" y="114"/>
                </a:cubicBezTo>
                <a:cubicBezTo>
                  <a:pt x="1108" y="119"/>
                  <a:pt x="1108" y="124"/>
                  <a:pt x="1108" y="127"/>
                </a:cubicBezTo>
                <a:cubicBezTo>
                  <a:pt x="1102" y="130"/>
                  <a:pt x="1096" y="134"/>
                  <a:pt x="1090" y="137"/>
                </a:cubicBezTo>
                <a:cubicBezTo>
                  <a:pt x="1090" y="138"/>
                  <a:pt x="1090" y="139"/>
                  <a:pt x="1090" y="140"/>
                </a:cubicBezTo>
                <a:cubicBezTo>
                  <a:pt x="1095" y="138"/>
                  <a:pt x="1099" y="136"/>
                  <a:pt x="1104" y="134"/>
                </a:cubicBezTo>
                <a:cubicBezTo>
                  <a:pt x="1104" y="139"/>
                  <a:pt x="1105" y="144"/>
                  <a:pt x="1105" y="149"/>
                </a:cubicBezTo>
                <a:cubicBezTo>
                  <a:pt x="1107" y="161"/>
                  <a:pt x="1101" y="162"/>
                  <a:pt x="1097" y="167"/>
                </a:cubicBezTo>
                <a:cubicBezTo>
                  <a:pt x="1094" y="172"/>
                  <a:pt x="1092" y="168"/>
                  <a:pt x="1090" y="163"/>
                </a:cubicBezTo>
                <a:cubicBezTo>
                  <a:pt x="1085" y="151"/>
                  <a:pt x="1079" y="140"/>
                  <a:pt x="1073" y="128"/>
                </a:cubicBezTo>
                <a:cubicBezTo>
                  <a:pt x="1064" y="107"/>
                  <a:pt x="1064" y="85"/>
                  <a:pt x="1073" y="68"/>
                </a:cubicBezTo>
                <a:cubicBezTo>
                  <a:pt x="1083" y="49"/>
                  <a:pt x="1100" y="44"/>
                  <a:pt x="1112" y="56"/>
                </a:cubicBezTo>
                <a:cubicBezTo>
                  <a:pt x="1122" y="66"/>
                  <a:pt x="1131" y="80"/>
                  <a:pt x="1136" y="99"/>
                </a:cubicBezTo>
                <a:cubicBezTo>
                  <a:pt x="1153" y="160"/>
                  <a:pt x="1155" y="222"/>
                  <a:pt x="1137" y="284"/>
                </a:cubicBezTo>
                <a:cubicBezTo>
                  <a:pt x="1130" y="307"/>
                  <a:pt x="1120" y="325"/>
                  <a:pt x="1106" y="336"/>
                </a:cubicBezTo>
                <a:cubicBezTo>
                  <a:pt x="1102" y="340"/>
                  <a:pt x="1098" y="340"/>
                  <a:pt x="1094" y="335"/>
                </a:cubicBezTo>
                <a:cubicBezTo>
                  <a:pt x="1091" y="330"/>
                  <a:pt x="1086" y="327"/>
                  <a:pt x="1082" y="327"/>
                </a:cubicBezTo>
                <a:cubicBezTo>
                  <a:pt x="1074" y="326"/>
                  <a:pt x="1069" y="337"/>
                  <a:pt x="1069" y="350"/>
                </a:cubicBezTo>
                <a:cubicBezTo>
                  <a:pt x="1069" y="363"/>
                  <a:pt x="1074" y="373"/>
                  <a:pt x="1082" y="370"/>
                </a:cubicBezTo>
                <a:cubicBezTo>
                  <a:pt x="1094" y="365"/>
                  <a:pt x="1100" y="375"/>
                  <a:pt x="1106" y="388"/>
                </a:cubicBezTo>
                <a:cubicBezTo>
                  <a:pt x="1113" y="403"/>
                  <a:pt x="1123" y="401"/>
                  <a:pt x="1132" y="400"/>
                </a:cubicBezTo>
                <a:cubicBezTo>
                  <a:pt x="1144" y="400"/>
                  <a:pt x="1157" y="397"/>
                  <a:pt x="1170" y="399"/>
                </a:cubicBezTo>
                <a:cubicBezTo>
                  <a:pt x="1190" y="403"/>
                  <a:pt x="1207" y="421"/>
                  <a:pt x="1219" y="448"/>
                </a:cubicBezTo>
                <a:cubicBezTo>
                  <a:pt x="1224" y="459"/>
                  <a:pt x="1226" y="476"/>
                  <a:pt x="1226" y="490"/>
                </a:cubicBezTo>
                <a:cubicBezTo>
                  <a:pt x="1227" y="564"/>
                  <a:pt x="1228" y="637"/>
                  <a:pt x="1228" y="711"/>
                </a:cubicBezTo>
                <a:cubicBezTo>
                  <a:pt x="1228" y="739"/>
                  <a:pt x="1221" y="749"/>
                  <a:pt x="1205" y="753"/>
                </a:cubicBezTo>
                <a:cubicBezTo>
                  <a:pt x="1198" y="754"/>
                  <a:pt x="1191" y="753"/>
                  <a:pt x="1182" y="753"/>
                </a:cubicBezTo>
                <a:cubicBezTo>
                  <a:pt x="1182" y="770"/>
                  <a:pt x="1182" y="788"/>
                  <a:pt x="1182" y="807"/>
                </a:cubicBezTo>
                <a:cubicBezTo>
                  <a:pt x="1182" y="809"/>
                  <a:pt x="1184" y="811"/>
                  <a:pt x="1186" y="812"/>
                </a:cubicBezTo>
                <a:cubicBezTo>
                  <a:pt x="1190" y="814"/>
                  <a:pt x="1194" y="814"/>
                  <a:pt x="1198" y="816"/>
                </a:cubicBezTo>
                <a:cubicBezTo>
                  <a:pt x="1209" y="820"/>
                  <a:pt x="1218" y="828"/>
                  <a:pt x="1225" y="843"/>
                </a:cubicBezTo>
                <a:cubicBezTo>
                  <a:pt x="1229" y="850"/>
                  <a:pt x="1232" y="860"/>
                  <a:pt x="1232" y="869"/>
                </a:cubicBezTo>
                <a:cubicBezTo>
                  <a:pt x="1233" y="958"/>
                  <a:pt x="1234" y="1048"/>
                  <a:pt x="1235" y="1137"/>
                </a:cubicBezTo>
                <a:cubicBezTo>
                  <a:pt x="1235" y="1160"/>
                  <a:pt x="1232" y="1181"/>
                  <a:pt x="1223" y="1199"/>
                </a:cubicBezTo>
                <a:cubicBezTo>
                  <a:pt x="1214" y="1216"/>
                  <a:pt x="1203" y="1216"/>
                  <a:pt x="1193" y="1210"/>
                </a:cubicBezTo>
                <a:cubicBezTo>
                  <a:pt x="1183" y="1205"/>
                  <a:pt x="1175" y="1193"/>
                  <a:pt x="1174" y="1173"/>
                </a:cubicBezTo>
                <a:cubicBezTo>
                  <a:pt x="1174" y="1142"/>
                  <a:pt x="1174" y="1110"/>
                  <a:pt x="1174" y="1077"/>
                </a:cubicBezTo>
                <a:cubicBezTo>
                  <a:pt x="1183" y="1078"/>
                  <a:pt x="1190" y="1079"/>
                  <a:pt x="1196" y="1080"/>
                </a:cubicBezTo>
                <a:cubicBezTo>
                  <a:pt x="1196" y="1081"/>
                  <a:pt x="1196" y="1082"/>
                  <a:pt x="1196" y="1083"/>
                </a:cubicBezTo>
                <a:cubicBezTo>
                  <a:pt x="1193" y="1084"/>
                  <a:pt x="1189" y="1085"/>
                  <a:pt x="1185" y="1086"/>
                </a:cubicBezTo>
                <a:cubicBezTo>
                  <a:pt x="1185" y="1087"/>
                  <a:pt x="1185" y="1087"/>
                  <a:pt x="1185" y="1087"/>
                </a:cubicBezTo>
                <a:cubicBezTo>
                  <a:pt x="1188" y="1088"/>
                  <a:pt x="1192" y="1089"/>
                  <a:pt x="1195" y="1090"/>
                </a:cubicBezTo>
                <a:cubicBezTo>
                  <a:pt x="1195" y="1091"/>
                  <a:pt x="1195" y="1092"/>
                  <a:pt x="1195" y="1093"/>
                </a:cubicBezTo>
                <a:cubicBezTo>
                  <a:pt x="1192" y="1094"/>
                  <a:pt x="1188" y="1095"/>
                  <a:pt x="1184" y="1096"/>
                </a:cubicBezTo>
                <a:cubicBezTo>
                  <a:pt x="1184" y="1097"/>
                  <a:pt x="1184" y="1097"/>
                  <a:pt x="1184" y="1098"/>
                </a:cubicBezTo>
                <a:cubicBezTo>
                  <a:pt x="1187" y="1098"/>
                  <a:pt x="1190" y="1099"/>
                  <a:pt x="1193" y="1100"/>
                </a:cubicBezTo>
                <a:cubicBezTo>
                  <a:pt x="1193" y="1100"/>
                  <a:pt x="1193" y="1101"/>
                  <a:pt x="1193" y="1102"/>
                </a:cubicBezTo>
                <a:cubicBezTo>
                  <a:pt x="1190" y="1103"/>
                  <a:pt x="1186" y="1104"/>
                  <a:pt x="1183" y="1105"/>
                </a:cubicBezTo>
                <a:cubicBezTo>
                  <a:pt x="1183" y="1106"/>
                  <a:pt x="1183" y="1107"/>
                  <a:pt x="1182" y="1108"/>
                </a:cubicBezTo>
                <a:cubicBezTo>
                  <a:pt x="1194" y="1102"/>
                  <a:pt x="1198" y="1118"/>
                  <a:pt x="1206" y="1128"/>
                </a:cubicBezTo>
                <a:cubicBezTo>
                  <a:pt x="1207" y="1115"/>
                  <a:pt x="1207" y="1104"/>
                  <a:pt x="1208" y="1090"/>
                </a:cubicBezTo>
                <a:cubicBezTo>
                  <a:pt x="1212" y="1107"/>
                  <a:pt x="1211" y="1138"/>
                  <a:pt x="1207" y="1151"/>
                </a:cubicBezTo>
                <a:cubicBezTo>
                  <a:pt x="1203" y="1137"/>
                  <a:pt x="1198" y="1125"/>
                  <a:pt x="1188" y="1131"/>
                </a:cubicBezTo>
                <a:cubicBezTo>
                  <a:pt x="1185" y="1133"/>
                  <a:pt x="1182" y="1142"/>
                  <a:pt x="1179" y="1147"/>
                </a:cubicBezTo>
                <a:cubicBezTo>
                  <a:pt x="1179" y="1148"/>
                  <a:pt x="1180" y="1149"/>
                  <a:pt x="1181" y="1150"/>
                </a:cubicBezTo>
                <a:cubicBezTo>
                  <a:pt x="1183" y="1145"/>
                  <a:pt x="1184" y="1141"/>
                  <a:pt x="1187" y="1137"/>
                </a:cubicBezTo>
                <a:cubicBezTo>
                  <a:pt x="1188" y="1135"/>
                  <a:pt x="1191" y="1134"/>
                  <a:pt x="1193" y="1135"/>
                </a:cubicBezTo>
                <a:cubicBezTo>
                  <a:pt x="1195" y="1137"/>
                  <a:pt x="1197" y="1141"/>
                  <a:pt x="1197" y="1144"/>
                </a:cubicBezTo>
                <a:cubicBezTo>
                  <a:pt x="1198" y="1158"/>
                  <a:pt x="1198" y="1172"/>
                  <a:pt x="1198" y="1185"/>
                </a:cubicBezTo>
                <a:cubicBezTo>
                  <a:pt x="1197" y="1185"/>
                  <a:pt x="1196" y="1186"/>
                  <a:pt x="1196" y="1186"/>
                </a:cubicBezTo>
                <a:cubicBezTo>
                  <a:pt x="1195" y="1184"/>
                  <a:pt x="1195" y="1183"/>
                  <a:pt x="1194" y="1180"/>
                </a:cubicBezTo>
                <a:cubicBezTo>
                  <a:pt x="1191" y="1188"/>
                  <a:pt x="1193" y="1192"/>
                  <a:pt x="1197" y="1194"/>
                </a:cubicBezTo>
                <a:cubicBezTo>
                  <a:pt x="1209" y="1199"/>
                  <a:pt x="1218" y="1190"/>
                  <a:pt x="1222" y="1168"/>
                </a:cubicBezTo>
                <a:cubicBezTo>
                  <a:pt x="1220" y="1170"/>
                  <a:pt x="1220" y="1172"/>
                  <a:pt x="1218" y="1175"/>
                </a:cubicBezTo>
                <a:cubicBezTo>
                  <a:pt x="1217" y="1170"/>
                  <a:pt x="1217" y="1166"/>
                  <a:pt x="1217" y="1162"/>
                </a:cubicBezTo>
                <a:cubicBezTo>
                  <a:pt x="1217" y="1143"/>
                  <a:pt x="1217" y="1125"/>
                  <a:pt x="1217" y="1107"/>
                </a:cubicBezTo>
                <a:cubicBezTo>
                  <a:pt x="1217" y="1097"/>
                  <a:pt x="1215" y="1091"/>
                  <a:pt x="1210" y="1086"/>
                </a:cubicBezTo>
                <a:cubicBezTo>
                  <a:pt x="1184" y="1061"/>
                  <a:pt x="1166" y="1069"/>
                  <a:pt x="1146" y="1104"/>
                </a:cubicBezTo>
                <a:cubicBezTo>
                  <a:pt x="1140" y="1115"/>
                  <a:pt x="1136" y="1132"/>
                  <a:pt x="1130" y="1145"/>
                </a:cubicBezTo>
                <a:cubicBezTo>
                  <a:pt x="1124" y="1159"/>
                  <a:pt x="1118" y="1173"/>
                  <a:pt x="1112" y="1185"/>
                </a:cubicBezTo>
                <a:cubicBezTo>
                  <a:pt x="1104" y="1199"/>
                  <a:pt x="1094" y="1202"/>
                  <a:pt x="1084" y="1196"/>
                </a:cubicBezTo>
                <a:cubicBezTo>
                  <a:pt x="1082" y="1195"/>
                  <a:pt x="1079" y="1198"/>
                  <a:pt x="1077" y="1201"/>
                </a:cubicBezTo>
                <a:cubicBezTo>
                  <a:pt x="1076" y="1205"/>
                  <a:pt x="1074" y="1211"/>
                  <a:pt x="1074" y="1216"/>
                </a:cubicBezTo>
                <a:cubicBezTo>
                  <a:pt x="1075" y="1225"/>
                  <a:pt x="1076" y="1234"/>
                  <a:pt x="1078" y="1243"/>
                </a:cubicBezTo>
                <a:cubicBezTo>
                  <a:pt x="1082" y="1241"/>
                  <a:pt x="1087" y="1240"/>
                  <a:pt x="1092" y="1237"/>
                </a:cubicBezTo>
                <a:cubicBezTo>
                  <a:pt x="1096" y="1233"/>
                  <a:pt x="1100" y="1235"/>
                  <a:pt x="1103" y="1239"/>
                </a:cubicBezTo>
                <a:cubicBezTo>
                  <a:pt x="1117" y="1256"/>
                  <a:pt x="1129" y="1277"/>
                  <a:pt x="1138" y="1303"/>
                </a:cubicBezTo>
                <a:cubicBezTo>
                  <a:pt x="1147" y="1334"/>
                  <a:pt x="1156" y="1367"/>
                  <a:pt x="1160" y="1401"/>
                </a:cubicBezTo>
                <a:cubicBezTo>
                  <a:pt x="1160" y="1405"/>
                  <a:pt x="1160" y="1411"/>
                  <a:pt x="1158" y="1414"/>
                </a:cubicBezTo>
                <a:cubicBezTo>
                  <a:pt x="1148" y="1435"/>
                  <a:pt x="1140" y="1459"/>
                  <a:pt x="1133" y="1485"/>
                </a:cubicBezTo>
                <a:cubicBezTo>
                  <a:pt x="1130" y="1495"/>
                  <a:pt x="1126" y="1505"/>
                  <a:pt x="1122" y="1515"/>
                </a:cubicBezTo>
                <a:cubicBezTo>
                  <a:pt x="1119" y="1523"/>
                  <a:pt x="1115" y="1524"/>
                  <a:pt x="1110" y="1517"/>
                </a:cubicBezTo>
                <a:cubicBezTo>
                  <a:pt x="1109" y="1516"/>
                  <a:pt x="1109" y="1515"/>
                  <a:pt x="1108" y="1514"/>
                </a:cubicBezTo>
                <a:cubicBezTo>
                  <a:pt x="1083" y="1470"/>
                  <a:pt x="1051" y="1461"/>
                  <a:pt x="1017" y="1462"/>
                </a:cubicBezTo>
                <a:cubicBezTo>
                  <a:pt x="985" y="1463"/>
                  <a:pt x="957" y="1483"/>
                  <a:pt x="928" y="1503"/>
                </a:cubicBezTo>
                <a:cubicBezTo>
                  <a:pt x="883" y="1536"/>
                  <a:pt x="837" y="1568"/>
                  <a:pt x="792" y="1601"/>
                </a:cubicBezTo>
                <a:cubicBezTo>
                  <a:pt x="771" y="1616"/>
                  <a:pt x="750" y="1625"/>
                  <a:pt x="727" y="1625"/>
                </a:cubicBezTo>
                <a:cubicBezTo>
                  <a:pt x="710" y="1624"/>
                  <a:pt x="693" y="1629"/>
                  <a:pt x="675" y="1632"/>
                </a:cubicBezTo>
                <a:cubicBezTo>
                  <a:pt x="671" y="1632"/>
                  <a:pt x="667" y="1631"/>
                  <a:pt x="664" y="1624"/>
                </a:cubicBezTo>
                <a:cubicBezTo>
                  <a:pt x="659" y="1614"/>
                  <a:pt x="655" y="1604"/>
                  <a:pt x="651" y="1593"/>
                </a:cubicBezTo>
                <a:cubicBezTo>
                  <a:pt x="649" y="1587"/>
                  <a:pt x="646" y="1584"/>
                  <a:pt x="642" y="1584"/>
                </a:cubicBezTo>
                <a:cubicBezTo>
                  <a:pt x="626" y="1585"/>
                  <a:pt x="611" y="1585"/>
                  <a:pt x="595" y="1584"/>
                </a:cubicBezTo>
                <a:cubicBezTo>
                  <a:pt x="591" y="1584"/>
                  <a:pt x="588" y="1586"/>
                  <a:pt x="586" y="1593"/>
                </a:cubicBezTo>
                <a:cubicBezTo>
                  <a:pt x="580" y="1617"/>
                  <a:pt x="572" y="1631"/>
                  <a:pt x="554" y="1623"/>
                </a:cubicBezTo>
                <a:cubicBezTo>
                  <a:pt x="539" y="1617"/>
                  <a:pt x="523" y="1620"/>
                  <a:pt x="508" y="1625"/>
                </a:cubicBezTo>
                <a:cubicBezTo>
                  <a:pt x="487" y="1632"/>
                  <a:pt x="467" y="1623"/>
                  <a:pt x="448" y="1611"/>
                </a:cubicBezTo>
                <a:cubicBezTo>
                  <a:pt x="424" y="1596"/>
                  <a:pt x="401" y="1578"/>
                  <a:pt x="377" y="1560"/>
                </a:cubicBezTo>
                <a:cubicBezTo>
                  <a:pt x="351" y="1539"/>
                  <a:pt x="327" y="1512"/>
                  <a:pt x="299" y="1497"/>
                </a:cubicBezTo>
                <a:cubicBezTo>
                  <a:pt x="262" y="1477"/>
                  <a:pt x="225" y="1476"/>
                  <a:pt x="189" y="1489"/>
                </a:cubicBezTo>
                <a:cubicBezTo>
                  <a:pt x="178" y="1493"/>
                  <a:pt x="168" y="1504"/>
                  <a:pt x="157" y="1513"/>
                </a:cubicBezTo>
                <a:cubicBezTo>
                  <a:pt x="154" y="1515"/>
                  <a:pt x="151" y="1520"/>
                  <a:pt x="148" y="1524"/>
                </a:cubicBezTo>
                <a:cubicBezTo>
                  <a:pt x="135" y="1542"/>
                  <a:pt x="124" y="1536"/>
                  <a:pt x="113" y="1511"/>
                </a:cubicBezTo>
                <a:cubicBezTo>
                  <a:pt x="110" y="1503"/>
                  <a:pt x="108" y="1492"/>
                  <a:pt x="106" y="1482"/>
                </a:cubicBezTo>
                <a:cubicBezTo>
                  <a:pt x="102" y="1459"/>
                  <a:pt x="95" y="1439"/>
                  <a:pt x="84" y="1425"/>
                </a:cubicBezTo>
                <a:cubicBezTo>
                  <a:pt x="77" y="1416"/>
                  <a:pt x="74" y="1404"/>
                  <a:pt x="74" y="1389"/>
                </a:cubicBezTo>
                <a:cubicBezTo>
                  <a:pt x="76" y="1356"/>
                  <a:pt x="82" y="1324"/>
                  <a:pt x="94" y="1298"/>
                </a:cubicBezTo>
                <a:cubicBezTo>
                  <a:pt x="107" y="1271"/>
                  <a:pt x="122" y="1247"/>
                  <a:pt x="137" y="1223"/>
                </a:cubicBezTo>
                <a:cubicBezTo>
                  <a:pt x="145" y="1211"/>
                  <a:pt x="147" y="1213"/>
                  <a:pt x="155" y="1224"/>
                </a:cubicBezTo>
                <a:cubicBezTo>
                  <a:pt x="158" y="1228"/>
                  <a:pt x="164" y="1232"/>
                  <a:pt x="164" y="1231"/>
                </a:cubicBezTo>
                <a:cubicBezTo>
                  <a:pt x="168" y="1225"/>
                  <a:pt x="170" y="1218"/>
                  <a:pt x="171" y="1210"/>
                </a:cubicBezTo>
                <a:cubicBezTo>
                  <a:pt x="171" y="1205"/>
                  <a:pt x="169" y="1198"/>
                  <a:pt x="168" y="1193"/>
                </a:cubicBezTo>
                <a:cubicBezTo>
                  <a:pt x="164" y="1177"/>
                  <a:pt x="159" y="1175"/>
                  <a:pt x="151" y="1184"/>
                </a:cubicBezTo>
                <a:cubicBezTo>
                  <a:pt x="145" y="1191"/>
                  <a:pt x="138" y="1194"/>
                  <a:pt x="130" y="1192"/>
                </a:cubicBezTo>
                <a:cubicBezTo>
                  <a:pt x="112" y="1188"/>
                  <a:pt x="94" y="1188"/>
                  <a:pt x="76" y="1178"/>
                </a:cubicBezTo>
                <a:cubicBezTo>
                  <a:pt x="38" y="1158"/>
                  <a:pt x="12" y="1113"/>
                  <a:pt x="3" y="1044"/>
                </a:cubicBezTo>
                <a:cubicBezTo>
                  <a:pt x="2" y="1040"/>
                  <a:pt x="1" y="1036"/>
                  <a:pt x="0" y="1032"/>
                </a:cubicBezTo>
                <a:cubicBezTo>
                  <a:pt x="0" y="1014"/>
                  <a:pt x="0" y="996"/>
                  <a:pt x="0" y="978"/>
                </a:cubicBezTo>
                <a:cubicBezTo>
                  <a:pt x="1" y="969"/>
                  <a:pt x="2" y="960"/>
                  <a:pt x="2" y="952"/>
                </a:cubicBezTo>
                <a:cubicBezTo>
                  <a:pt x="7" y="902"/>
                  <a:pt x="12" y="852"/>
                  <a:pt x="15" y="802"/>
                </a:cubicBezTo>
                <a:cubicBezTo>
                  <a:pt x="22" y="676"/>
                  <a:pt x="19" y="551"/>
                  <a:pt x="6" y="426"/>
                </a:cubicBezTo>
                <a:cubicBezTo>
                  <a:pt x="3" y="397"/>
                  <a:pt x="15" y="355"/>
                  <a:pt x="41" y="348"/>
                </a:cubicBezTo>
                <a:cubicBezTo>
                  <a:pt x="54" y="344"/>
                  <a:pt x="67" y="348"/>
                  <a:pt x="79" y="358"/>
                </a:cubicBezTo>
                <a:cubicBezTo>
                  <a:pt x="90" y="368"/>
                  <a:pt x="94" y="384"/>
                  <a:pt x="94" y="403"/>
                </a:cubicBezTo>
                <a:cubicBezTo>
                  <a:pt x="93" y="440"/>
                  <a:pt x="93" y="477"/>
                  <a:pt x="92" y="514"/>
                </a:cubicBezTo>
                <a:cubicBezTo>
                  <a:pt x="92" y="545"/>
                  <a:pt x="92" y="577"/>
                  <a:pt x="92" y="608"/>
                </a:cubicBezTo>
                <a:cubicBezTo>
                  <a:pt x="92" y="615"/>
                  <a:pt x="94" y="618"/>
                  <a:pt x="97" y="619"/>
                </a:cubicBezTo>
                <a:cubicBezTo>
                  <a:pt x="103" y="622"/>
                  <a:pt x="108" y="624"/>
                  <a:pt x="112" y="630"/>
                </a:cubicBezTo>
                <a:cubicBezTo>
                  <a:pt x="108" y="628"/>
                  <a:pt x="102" y="628"/>
                  <a:pt x="98" y="626"/>
                </a:cubicBezTo>
                <a:cubicBezTo>
                  <a:pt x="93" y="623"/>
                  <a:pt x="90" y="625"/>
                  <a:pt x="86" y="631"/>
                </a:cubicBezTo>
                <a:cubicBezTo>
                  <a:pt x="82" y="640"/>
                  <a:pt x="76" y="644"/>
                  <a:pt x="69" y="643"/>
                </a:cubicBezTo>
                <a:cubicBezTo>
                  <a:pt x="63" y="642"/>
                  <a:pt x="62" y="640"/>
                  <a:pt x="62" y="629"/>
                </a:cubicBezTo>
                <a:cubicBezTo>
                  <a:pt x="68" y="629"/>
                  <a:pt x="73" y="629"/>
                  <a:pt x="78" y="629"/>
                </a:cubicBezTo>
                <a:cubicBezTo>
                  <a:pt x="76" y="615"/>
                  <a:pt x="73" y="603"/>
                  <a:pt x="71" y="588"/>
                </a:cubicBezTo>
                <a:cubicBezTo>
                  <a:pt x="76" y="590"/>
                  <a:pt x="79" y="591"/>
                  <a:pt x="81" y="592"/>
                </a:cubicBezTo>
                <a:cubicBezTo>
                  <a:pt x="82" y="590"/>
                  <a:pt x="82" y="589"/>
                  <a:pt x="82" y="587"/>
                </a:cubicBezTo>
                <a:cubicBezTo>
                  <a:pt x="78" y="586"/>
                  <a:pt x="73" y="584"/>
                  <a:pt x="70" y="586"/>
                </a:cubicBezTo>
                <a:cubicBezTo>
                  <a:pt x="67" y="587"/>
                  <a:pt x="62" y="594"/>
                  <a:pt x="62" y="599"/>
                </a:cubicBezTo>
                <a:cubicBezTo>
                  <a:pt x="61" y="627"/>
                  <a:pt x="61" y="656"/>
                  <a:pt x="61" y="684"/>
                </a:cubicBezTo>
                <a:cubicBezTo>
                  <a:pt x="61" y="690"/>
                  <a:pt x="63" y="693"/>
                  <a:pt x="67" y="695"/>
                </a:cubicBezTo>
                <a:cubicBezTo>
                  <a:pt x="86" y="702"/>
                  <a:pt x="105" y="711"/>
                  <a:pt x="124" y="720"/>
                </a:cubicBezTo>
                <a:cubicBezTo>
                  <a:pt x="112" y="717"/>
                  <a:pt x="100" y="715"/>
                  <a:pt x="87" y="713"/>
                </a:cubicBezTo>
                <a:cubicBezTo>
                  <a:pt x="89" y="723"/>
                  <a:pt x="93" y="731"/>
                  <a:pt x="100" y="733"/>
                </a:cubicBezTo>
                <a:cubicBezTo>
                  <a:pt x="107" y="734"/>
                  <a:pt x="113" y="736"/>
                  <a:pt x="119" y="738"/>
                </a:cubicBezTo>
                <a:cubicBezTo>
                  <a:pt x="119" y="739"/>
                  <a:pt x="119" y="740"/>
                  <a:pt x="119" y="741"/>
                </a:cubicBezTo>
                <a:cubicBezTo>
                  <a:pt x="111" y="740"/>
                  <a:pt x="103" y="738"/>
                  <a:pt x="93" y="737"/>
                </a:cubicBezTo>
                <a:cubicBezTo>
                  <a:pt x="94" y="748"/>
                  <a:pt x="94" y="759"/>
                  <a:pt x="96" y="769"/>
                </a:cubicBezTo>
                <a:cubicBezTo>
                  <a:pt x="96" y="772"/>
                  <a:pt x="100" y="775"/>
                  <a:pt x="102" y="776"/>
                </a:cubicBezTo>
                <a:cubicBezTo>
                  <a:pt x="110" y="780"/>
                  <a:pt x="118" y="782"/>
                  <a:pt x="126" y="785"/>
                </a:cubicBezTo>
                <a:cubicBezTo>
                  <a:pt x="126" y="786"/>
                  <a:pt x="126" y="787"/>
                  <a:pt x="126" y="788"/>
                </a:cubicBezTo>
                <a:cubicBezTo>
                  <a:pt x="118" y="787"/>
                  <a:pt x="111" y="785"/>
                  <a:pt x="104" y="785"/>
                </a:cubicBezTo>
                <a:cubicBezTo>
                  <a:pt x="102" y="785"/>
                  <a:pt x="97" y="786"/>
                  <a:pt x="97" y="788"/>
                </a:cubicBezTo>
                <a:cubicBezTo>
                  <a:pt x="95" y="796"/>
                  <a:pt x="98" y="799"/>
                  <a:pt x="102" y="801"/>
                </a:cubicBezTo>
                <a:cubicBezTo>
                  <a:pt x="109" y="803"/>
                  <a:pt x="116" y="806"/>
                  <a:pt x="122" y="808"/>
                </a:cubicBezTo>
                <a:cubicBezTo>
                  <a:pt x="122" y="809"/>
                  <a:pt x="122" y="810"/>
                  <a:pt x="122" y="811"/>
                </a:cubicBezTo>
                <a:cubicBezTo>
                  <a:pt x="114" y="810"/>
                  <a:pt x="106" y="808"/>
                  <a:pt x="97" y="806"/>
                </a:cubicBezTo>
                <a:cubicBezTo>
                  <a:pt x="96" y="817"/>
                  <a:pt x="95" y="828"/>
                  <a:pt x="95" y="838"/>
                </a:cubicBezTo>
                <a:cubicBezTo>
                  <a:pt x="95" y="840"/>
                  <a:pt x="98" y="843"/>
                  <a:pt x="100" y="844"/>
                </a:cubicBezTo>
                <a:cubicBezTo>
                  <a:pt x="106" y="847"/>
                  <a:pt x="113" y="849"/>
                  <a:pt x="120" y="851"/>
                </a:cubicBezTo>
                <a:cubicBezTo>
                  <a:pt x="120" y="853"/>
                  <a:pt x="120" y="854"/>
                  <a:pt x="120" y="855"/>
                </a:cubicBezTo>
                <a:cubicBezTo>
                  <a:pt x="112" y="853"/>
                  <a:pt x="104" y="851"/>
                  <a:pt x="96" y="848"/>
                </a:cubicBezTo>
                <a:cubicBezTo>
                  <a:pt x="94" y="862"/>
                  <a:pt x="95" y="864"/>
                  <a:pt x="102" y="867"/>
                </a:cubicBezTo>
                <a:cubicBezTo>
                  <a:pt x="108" y="869"/>
                  <a:pt x="114" y="872"/>
                  <a:pt x="120" y="874"/>
                </a:cubicBezTo>
                <a:cubicBezTo>
                  <a:pt x="120" y="875"/>
                  <a:pt x="120" y="876"/>
                  <a:pt x="119" y="878"/>
                </a:cubicBezTo>
                <a:cubicBezTo>
                  <a:pt x="112" y="875"/>
                  <a:pt x="104" y="873"/>
                  <a:pt x="95" y="871"/>
                </a:cubicBezTo>
                <a:cubicBezTo>
                  <a:pt x="95" y="875"/>
                  <a:pt x="95" y="880"/>
                  <a:pt x="94" y="886"/>
                </a:cubicBezTo>
                <a:cubicBezTo>
                  <a:pt x="106" y="891"/>
                  <a:pt x="118" y="896"/>
                  <a:pt x="130" y="901"/>
                </a:cubicBezTo>
                <a:cubicBezTo>
                  <a:pt x="130" y="902"/>
                  <a:pt x="130" y="903"/>
                  <a:pt x="130" y="904"/>
                </a:cubicBezTo>
                <a:cubicBezTo>
                  <a:pt x="118" y="901"/>
                  <a:pt x="107" y="899"/>
                  <a:pt x="95" y="896"/>
                </a:cubicBezTo>
                <a:cubicBezTo>
                  <a:pt x="92" y="909"/>
                  <a:pt x="92" y="914"/>
                  <a:pt x="100" y="917"/>
                </a:cubicBezTo>
                <a:cubicBezTo>
                  <a:pt x="110" y="921"/>
                  <a:pt x="119" y="922"/>
                  <a:pt x="129" y="924"/>
                </a:cubicBezTo>
                <a:cubicBezTo>
                  <a:pt x="132" y="925"/>
                  <a:pt x="135" y="926"/>
                  <a:pt x="137" y="926"/>
                </a:cubicBezTo>
                <a:cubicBezTo>
                  <a:pt x="137" y="928"/>
                  <a:pt x="137" y="929"/>
                  <a:pt x="137" y="930"/>
                </a:cubicBezTo>
                <a:cubicBezTo>
                  <a:pt x="123" y="928"/>
                  <a:pt x="108" y="925"/>
                  <a:pt x="92" y="922"/>
                </a:cubicBezTo>
                <a:cubicBezTo>
                  <a:pt x="91" y="935"/>
                  <a:pt x="90" y="948"/>
                  <a:pt x="89" y="961"/>
                </a:cubicBezTo>
                <a:cubicBezTo>
                  <a:pt x="95" y="965"/>
                  <a:pt x="101" y="968"/>
                  <a:pt x="107" y="971"/>
                </a:cubicBezTo>
                <a:cubicBezTo>
                  <a:pt x="107" y="973"/>
                  <a:pt x="106" y="974"/>
                  <a:pt x="106" y="976"/>
                </a:cubicBezTo>
                <a:cubicBezTo>
                  <a:pt x="100" y="974"/>
                  <a:pt x="95" y="972"/>
                  <a:pt x="89" y="969"/>
                </a:cubicBezTo>
                <a:cubicBezTo>
                  <a:pt x="84" y="987"/>
                  <a:pt x="84" y="1008"/>
                  <a:pt x="71" y="1017"/>
                </a:cubicBezTo>
                <a:cubicBezTo>
                  <a:pt x="71" y="1018"/>
                  <a:pt x="71" y="1019"/>
                  <a:pt x="72" y="1020"/>
                </a:cubicBezTo>
                <a:cubicBezTo>
                  <a:pt x="84" y="1026"/>
                  <a:pt x="96" y="1031"/>
                  <a:pt x="108" y="1037"/>
                </a:cubicBezTo>
                <a:cubicBezTo>
                  <a:pt x="96" y="1039"/>
                  <a:pt x="85" y="1034"/>
                  <a:pt x="74" y="1026"/>
                </a:cubicBezTo>
                <a:cubicBezTo>
                  <a:pt x="69" y="1023"/>
                  <a:pt x="65" y="1021"/>
                  <a:pt x="60" y="1019"/>
                </a:cubicBezTo>
                <a:cubicBezTo>
                  <a:pt x="49" y="1015"/>
                  <a:pt x="44" y="1006"/>
                  <a:pt x="45" y="988"/>
                </a:cubicBezTo>
                <a:cubicBezTo>
                  <a:pt x="45" y="968"/>
                  <a:pt x="45" y="948"/>
                  <a:pt x="46" y="928"/>
                </a:cubicBezTo>
                <a:cubicBezTo>
                  <a:pt x="46" y="924"/>
                  <a:pt x="48" y="921"/>
                  <a:pt x="49" y="917"/>
                </a:cubicBezTo>
                <a:cubicBezTo>
                  <a:pt x="51" y="920"/>
                  <a:pt x="55" y="924"/>
                  <a:pt x="55" y="927"/>
                </a:cubicBezTo>
                <a:cubicBezTo>
                  <a:pt x="55" y="939"/>
                  <a:pt x="54" y="951"/>
                  <a:pt x="53" y="964"/>
                </a:cubicBezTo>
                <a:cubicBezTo>
                  <a:pt x="56" y="962"/>
                  <a:pt x="61" y="960"/>
                  <a:pt x="62" y="956"/>
                </a:cubicBezTo>
                <a:cubicBezTo>
                  <a:pt x="64" y="949"/>
                  <a:pt x="62" y="941"/>
                  <a:pt x="61" y="933"/>
                </a:cubicBezTo>
                <a:cubicBezTo>
                  <a:pt x="61" y="931"/>
                  <a:pt x="61" y="929"/>
                  <a:pt x="60" y="927"/>
                </a:cubicBezTo>
                <a:cubicBezTo>
                  <a:pt x="62" y="928"/>
                  <a:pt x="65" y="928"/>
                  <a:pt x="65" y="929"/>
                </a:cubicBezTo>
                <a:cubicBezTo>
                  <a:pt x="65" y="943"/>
                  <a:pt x="66" y="956"/>
                  <a:pt x="65" y="970"/>
                </a:cubicBezTo>
                <a:cubicBezTo>
                  <a:pt x="65" y="972"/>
                  <a:pt x="61" y="974"/>
                  <a:pt x="59" y="975"/>
                </a:cubicBezTo>
                <a:cubicBezTo>
                  <a:pt x="53" y="979"/>
                  <a:pt x="51" y="985"/>
                  <a:pt x="53" y="995"/>
                </a:cubicBezTo>
                <a:cubicBezTo>
                  <a:pt x="56" y="1006"/>
                  <a:pt x="61" y="1010"/>
                  <a:pt x="66" y="1006"/>
                </a:cubicBezTo>
                <a:cubicBezTo>
                  <a:pt x="70" y="1003"/>
                  <a:pt x="73" y="998"/>
                  <a:pt x="75" y="991"/>
                </a:cubicBezTo>
                <a:cubicBezTo>
                  <a:pt x="74" y="992"/>
                  <a:pt x="73" y="993"/>
                  <a:pt x="72" y="994"/>
                </a:cubicBezTo>
                <a:cubicBezTo>
                  <a:pt x="72" y="978"/>
                  <a:pt x="72" y="962"/>
                  <a:pt x="72" y="945"/>
                </a:cubicBezTo>
                <a:cubicBezTo>
                  <a:pt x="73" y="946"/>
                  <a:pt x="74" y="947"/>
                  <a:pt x="76" y="949"/>
                </a:cubicBezTo>
                <a:cubicBezTo>
                  <a:pt x="75" y="947"/>
                  <a:pt x="76" y="946"/>
                  <a:pt x="75" y="945"/>
                </a:cubicBezTo>
                <a:cubicBezTo>
                  <a:pt x="66" y="915"/>
                  <a:pt x="54" y="909"/>
                  <a:pt x="33" y="914"/>
                </a:cubicBezTo>
                <a:cubicBezTo>
                  <a:pt x="24" y="917"/>
                  <a:pt x="18" y="931"/>
                  <a:pt x="15" y="945"/>
                </a:cubicBezTo>
                <a:cubicBezTo>
                  <a:pt x="7" y="974"/>
                  <a:pt x="9" y="1005"/>
                  <a:pt x="11" y="1035"/>
                </a:cubicBezTo>
                <a:cubicBezTo>
                  <a:pt x="11" y="1040"/>
                  <a:pt x="15" y="1044"/>
                  <a:pt x="18" y="1049"/>
                </a:cubicBezTo>
                <a:cubicBezTo>
                  <a:pt x="28" y="1073"/>
                  <a:pt x="42" y="1089"/>
                  <a:pt x="57" y="1100"/>
                </a:cubicBezTo>
                <a:cubicBezTo>
                  <a:pt x="73" y="1111"/>
                  <a:pt x="89" y="1121"/>
                  <a:pt x="102" y="1130"/>
                </a:cubicBezTo>
                <a:cubicBezTo>
                  <a:pt x="85" y="1137"/>
                  <a:pt x="29" y="1087"/>
                  <a:pt x="14" y="1048"/>
                </a:cubicBezTo>
                <a:cubicBezTo>
                  <a:pt x="13" y="1067"/>
                  <a:pt x="17" y="1077"/>
                  <a:pt x="40" y="1109"/>
                </a:cubicBezTo>
                <a:cubicBezTo>
                  <a:pt x="36" y="1105"/>
                  <a:pt x="31" y="1101"/>
                  <a:pt x="27" y="1097"/>
                </a:cubicBezTo>
                <a:cubicBezTo>
                  <a:pt x="26" y="1099"/>
                  <a:pt x="26" y="1100"/>
                  <a:pt x="25" y="1101"/>
                </a:cubicBezTo>
                <a:cubicBezTo>
                  <a:pt x="32" y="1111"/>
                  <a:pt x="40" y="1121"/>
                  <a:pt x="47" y="1132"/>
                </a:cubicBezTo>
                <a:cubicBezTo>
                  <a:pt x="46" y="1132"/>
                  <a:pt x="45" y="1132"/>
                  <a:pt x="43" y="1133"/>
                </a:cubicBezTo>
                <a:cubicBezTo>
                  <a:pt x="46" y="1136"/>
                  <a:pt x="48" y="1139"/>
                  <a:pt x="50" y="1141"/>
                </a:cubicBezTo>
                <a:cubicBezTo>
                  <a:pt x="75" y="1166"/>
                  <a:pt x="102" y="1175"/>
                  <a:pt x="131" y="1174"/>
                </a:cubicBezTo>
                <a:cubicBezTo>
                  <a:pt x="135" y="1174"/>
                  <a:pt x="140" y="1171"/>
                  <a:pt x="144" y="1168"/>
                </a:cubicBezTo>
                <a:cubicBezTo>
                  <a:pt x="156" y="1158"/>
                  <a:pt x="168" y="1164"/>
                  <a:pt x="175" y="1182"/>
                </a:cubicBezTo>
                <a:cubicBezTo>
                  <a:pt x="182" y="1203"/>
                  <a:pt x="180" y="1232"/>
                  <a:pt x="170" y="1244"/>
                </a:cubicBezTo>
                <a:cubicBezTo>
                  <a:pt x="164" y="1251"/>
                  <a:pt x="157" y="1250"/>
                  <a:pt x="151" y="1239"/>
                </a:cubicBezTo>
                <a:cubicBezTo>
                  <a:pt x="147" y="1231"/>
                  <a:pt x="144" y="1232"/>
                  <a:pt x="139" y="1237"/>
                </a:cubicBezTo>
                <a:cubicBezTo>
                  <a:pt x="113" y="1270"/>
                  <a:pt x="94" y="1312"/>
                  <a:pt x="83" y="1365"/>
                </a:cubicBezTo>
                <a:cubicBezTo>
                  <a:pt x="79" y="1386"/>
                  <a:pt x="80" y="1389"/>
                  <a:pt x="91" y="1401"/>
                </a:cubicBezTo>
                <a:cubicBezTo>
                  <a:pt x="107" y="1417"/>
                  <a:pt x="116" y="1440"/>
                  <a:pt x="121" y="1470"/>
                </a:cubicBezTo>
                <a:cubicBezTo>
                  <a:pt x="112" y="1439"/>
                  <a:pt x="102" y="1411"/>
                  <a:pt x="83" y="1397"/>
                </a:cubicBezTo>
                <a:cubicBezTo>
                  <a:pt x="82" y="1398"/>
                  <a:pt x="82" y="1399"/>
                  <a:pt x="81" y="1400"/>
                </a:cubicBezTo>
                <a:cubicBezTo>
                  <a:pt x="82" y="1403"/>
                  <a:pt x="83" y="1407"/>
                  <a:pt x="85" y="1409"/>
                </a:cubicBezTo>
                <a:cubicBezTo>
                  <a:pt x="99" y="1427"/>
                  <a:pt x="109" y="1450"/>
                  <a:pt x="115" y="1479"/>
                </a:cubicBezTo>
                <a:cubicBezTo>
                  <a:pt x="117" y="1490"/>
                  <a:pt x="121" y="1500"/>
                  <a:pt x="124" y="1510"/>
                </a:cubicBezTo>
                <a:cubicBezTo>
                  <a:pt x="128" y="1518"/>
                  <a:pt x="134" y="1517"/>
                  <a:pt x="137" y="1509"/>
                </a:cubicBezTo>
                <a:cubicBezTo>
                  <a:pt x="138" y="1505"/>
                  <a:pt x="139" y="1499"/>
                  <a:pt x="138" y="1494"/>
                </a:cubicBezTo>
                <a:cubicBezTo>
                  <a:pt x="138" y="1493"/>
                  <a:pt x="133" y="1492"/>
                  <a:pt x="131" y="1492"/>
                </a:cubicBezTo>
                <a:cubicBezTo>
                  <a:pt x="129" y="1492"/>
                  <a:pt x="127" y="1494"/>
                  <a:pt x="125" y="1495"/>
                </a:cubicBezTo>
                <a:cubicBezTo>
                  <a:pt x="123" y="1483"/>
                  <a:pt x="126" y="1478"/>
                  <a:pt x="131" y="1475"/>
                </a:cubicBezTo>
                <a:cubicBezTo>
                  <a:pt x="137" y="1471"/>
                  <a:pt x="143" y="1479"/>
                  <a:pt x="148" y="1501"/>
                </a:cubicBezTo>
                <a:cubicBezTo>
                  <a:pt x="162" y="1460"/>
                  <a:pt x="183" y="1439"/>
                  <a:pt x="211" y="1439"/>
                </a:cubicBezTo>
                <a:cubicBezTo>
                  <a:pt x="209" y="1433"/>
                  <a:pt x="208" y="1428"/>
                  <a:pt x="207" y="1423"/>
                </a:cubicBezTo>
                <a:cubicBezTo>
                  <a:pt x="203" y="1411"/>
                  <a:pt x="204" y="1408"/>
                  <a:pt x="212" y="1406"/>
                </a:cubicBezTo>
                <a:cubicBezTo>
                  <a:pt x="224" y="1402"/>
                  <a:pt x="236" y="1403"/>
                  <a:pt x="248" y="1410"/>
                </a:cubicBezTo>
                <a:cubicBezTo>
                  <a:pt x="256" y="1416"/>
                  <a:pt x="264" y="1424"/>
                  <a:pt x="273" y="1431"/>
                </a:cubicBezTo>
                <a:cubicBezTo>
                  <a:pt x="275" y="1425"/>
                  <a:pt x="277" y="1418"/>
                  <a:pt x="280" y="1410"/>
                </a:cubicBezTo>
                <a:cubicBezTo>
                  <a:pt x="292" y="1425"/>
                  <a:pt x="300" y="1447"/>
                  <a:pt x="313" y="1456"/>
                </a:cubicBezTo>
                <a:cubicBezTo>
                  <a:pt x="312" y="1440"/>
                  <a:pt x="312" y="1424"/>
                  <a:pt x="311" y="1404"/>
                </a:cubicBezTo>
                <a:cubicBezTo>
                  <a:pt x="315" y="1408"/>
                  <a:pt x="317" y="1408"/>
                  <a:pt x="319" y="1410"/>
                </a:cubicBezTo>
                <a:cubicBezTo>
                  <a:pt x="327" y="1423"/>
                  <a:pt x="337" y="1429"/>
                  <a:pt x="347" y="1433"/>
                </a:cubicBezTo>
                <a:cubicBezTo>
                  <a:pt x="350" y="1434"/>
                  <a:pt x="354" y="1435"/>
                  <a:pt x="357" y="1436"/>
                </a:cubicBezTo>
                <a:cubicBezTo>
                  <a:pt x="369" y="1440"/>
                  <a:pt x="373" y="1448"/>
                  <a:pt x="375" y="1469"/>
                </a:cubicBezTo>
                <a:cubicBezTo>
                  <a:pt x="375" y="1471"/>
                  <a:pt x="375" y="1473"/>
                  <a:pt x="375" y="1475"/>
                </a:cubicBezTo>
                <a:cubicBezTo>
                  <a:pt x="389" y="1471"/>
                  <a:pt x="389" y="1471"/>
                  <a:pt x="392" y="1495"/>
                </a:cubicBezTo>
                <a:cubicBezTo>
                  <a:pt x="393" y="1509"/>
                  <a:pt x="398" y="1519"/>
                  <a:pt x="404" y="1528"/>
                </a:cubicBezTo>
                <a:cubicBezTo>
                  <a:pt x="402" y="1507"/>
                  <a:pt x="400" y="1486"/>
                  <a:pt x="408" y="1463"/>
                </a:cubicBezTo>
                <a:cubicBezTo>
                  <a:pt x="410" y="1468"/>
                  <a:pt x="412" y="1472"/>
                  <a:pt x="413" y="1476"/>
                </a:cubicBezTo>
                <a:cubicBezTo>
                  <a:pt x="415" y="1489"/>
                  <a:pt x="422" y="1493"/>
                  <a:pt x="428" y="1497"/>
                </a:cubicBezTo>
                <a:cubicBezTo>
                  <a:pt x="434" y="1501"/>
                  <a:pt x="440" y="1506"/>
                  <a:pt x="440" y="1520"/>
                </a:cubicBezTo>
                <a:cubicBezTo>
                  <a:pt x="443" y="1519"/>
                  <a:pt x="445" y="1518"/>
                  <a:pt x="448" y="1517"/>
                </a:cubicBezTo>
                <a:cubicBezTo>
                  <a:pt x="459" y="1514"/>
                  <a:pt x="459" y="1514"/>
                  <a:pt x="463" y="1532"/>
                </a:cubicBezTo>
                <a:cubicBezTo>
                  <a:pt x="468" y="1552"/>
                  <a:pt x="475" y="1567"/>
                  <a:pt x="487" y="1577"/>
                </a:cubicBezTo>
                <a:cubicBezTo>
                  <a:pt x="503" y="1590"/>
                  <a:pt x="525" y="1581"/>
                  <a:pt x="536" y="1556"/>
                </a:cubicBezTo>
                <a:cubicBezTo>
                  <a:pt x="544" y="1538"/>
                  <a:pt x="545" y="1519"/>
                  <a:pt x="538" y="1501"/>
                </a:cubicBezTo>
                <a:cubicBezTo>
                  <a:pt x="537" y="1496"/>
                  <a:pt x="534" y="1492"/>
                  <a:pt x="531" y="1491"/>
                </a:cubicBezTo>
                <a:cubicBezTo>
                  <a:pt x="525" y="1490"/>
                  <a:pt x="522" y="1495"/>
                  <a:pt x="519" y="1504"/>
                </a:cubicBezTo>
                <a:cubicBezTo>
                  <a:pt x="524" y="1509"/>
                  <a:pt x="533" y="1505"/>
                  <a:pt x="534" y="1519"/>
                </a:cubicBezTo>
                <a:cubicBezTo>
                  <a:pt x="535" y="1529"/>
                  <a:pt x="535" y="1540"/>
                  <a:pt x="535" y="1548"/>
                </a:cubicBezTo>
                <a:cubicBezTo>
                  <a:pt x="531" y="1550"/>
                  <a:pt x="528" y="1551"/>
                  <a:pt x="525" y="1554"/>
                </a:cubicBezTo>
                <a:cubicBezTo>
                  <a:pt x="516" y="1560"/>
                  <a:pt x="511" y="1558"/>
                  <a:pt x="505" y="1547"/>
                </a:cubicBezTo>
                <a:cubicBezTo>
                  <a:pt x="498" y="1534"/>
                  <a:pt x="496" y="1520"/>
                  <a:pt x="495" y="1504"/>
                </a:cubicBezTo>
                <a:cubicBezTo>
                  <a:pt x="495" y="1499"/>
                  <a:pt x="494" y="1495"/>
                  <a:pt x="495" y="1496"/>
                </a:cubicBezTo>
                <a:cubicBezTo>
                  <a:pt x="496" y="1491"/>
                  <a:pt x="497" y="1486"/>
                  <a:pt x="498" y="1482"/>
                </a:cubicBezTo>
                <a:cubicBezTo>
                  <a:pt x="511" y="1446"/>
                  <a:pt x="533" y="1442"/>
                  <a:pt x="550" y="1472"/>
                </a:cubicBezTo>
                <a:cubicBezTo>
                  <a:pt x="551" y="1475"/>
                  <a:pt x="555" y="1476"/>
                  <a:pt x="557" y="1476"/>
                </a:cubicBezTo>
                <a:cubicBezTo>
                  <a:pt x="564" y="1474"/>
                  <a:pt x="571" y="1471"/>
                  <a:pt x="578" y="1469"/>
                </a:cubicBezTo>
                <a:cubicBezTo>
                  <a:pt x="584" y="1467"/>
                  <a:pt x="587" y="1471"/>
                  <a:pt x="589" y="1479"/>
                </a:cubicBezTo>
                <a:cubicBezTo>
                  <a:pt x="591" y="1490"/>
                  <a:pt x="594" y="1501"/>
                  <a:pt x="595" y="1513"/>
                </a:cubicBezTo>
                <a:cubicBezTo>
                  <a:pt x="597" y="1521"/>
                  <a:pt x="599" y="1526"/>
                  <a:pt x="604" y="1526"/>
                </a:cubicBezTo>
                <a:cubicBezTo>
                  <a:pt x="615" y="1527"/>
                  <a:pt x="626" y="1527"/>
                  <a:pt x="637" y="1527"/>
                </a:cubicBezTo>
                <a:cubicBezTo>
                  <a:pt x="639" y="1527"/>
                  <a:pt x="641" y="1522"/>
                  <a:pt x="642" y="1519"/>
                </a:cubicBezTo>
                <a:cubicBezTo>
                  <a:pt x="644" y="1508"/>
                  <a:pt x="646" y="1495"/>
                  <a:pt x="648" y="1484"/>
                </a:cubicBezTo>
                <a:cubicBezTo>
                  <a:pt x="650" y="1473"/>
                  <a:pt x="654" y="1468"/>
                  <a:pt x="660" y="1469"/>
                </a:cubicBezTo>
                <a:cubicBezTo>
                  <a:pt x="662" y="1469"/>
                  <a:pt x="663" y="1469"/>
                  <a:pt x="664" y="1469"/>
                </a:cubicBezTo>
                <a:cubicBezTo>
                  <a:pt x="676" y="1472"/>
                  <a:pt x="688" y="1469"/>
                  <a:pt x="699" y="1458"/>
                </a:cubicBezTo>
                <a:cubicBezTo>
                  <a:pt x="714" y="1444"/>
                  <a:pt x="731" y="1454"/>
                  <a:pt x="740" y="1478"/>
                </a:cubicBezTo>
                <a:cubicBezTo>
                  <a:pt x="749" y="1501"/>
                  <a:pt x="746" y="1533"/>
                  <a:pt x="734" y="1552"/>
                </a:cubicBezTo>
                <a:cubicBezTo>
                  <a:pt x="732" y="1554"/>
                  <a:pt x="731" y="1556"/>
                  <a:pt x="729" y="1556"/>
                </a:cubicBezTo>
                <a:cubicBezTo>
                  <a:pt x="719" y="1559"/>
                  <a:pt x="712" y="1552"/>
                  <a:pt x="705" y="1540"/>
                </a:cubicBezTo>
                <a:cubicBezTo>
                  <a:pt x="699" y="1528"/>
                  <a:pt x="698" y="1514"/>
                  <a:pt x="702" y="1502"/>
                </a:cubicBezTo>
                <a:cubicBezTo>
                  <a:pt x="705" y="1494"/>
                  <a:pt x="707" y="1492"/>
                  <a:pt x="717" y="1489"/>
                </a:cubicBezTo>
                <a:cubicBezTo>
                  <a:pt x="711" y="1482"/>
                  <a:pt x="700" y="1487"/>
                  <a:pt x="697" y="1501"/>
                </a:cubicBezTo>
                <a:cubicBezTo>
                  <a:pt x="693" y="1525"/>
                  <a:pt x="692" y="1549"/>
                  <a:pt x="703" y="1570"/>
                </a:cubicBezTo>
                <a:cubicBezTo>
                  <a:pt x="715" y="1590"/>
                  <a:pt x="729" y="1597"/>
                  <a:pt x="745" y="1590"/>
                </a:cubicBezTo>
                <a:cubicBezTo>
                  <a:pt x="746" y="1589"/>
                  <a:pt x="747" y="1588"/>
                  <a:pt x="749" y="1585"/>
                </a:cubicBezTo>
                <a:cubicBezTo>
                  <a:pt x="739" y="1585"/>
                  <a:pt x="732" y="1585"/>
                  <a:pt x="724" y="1585"/>
                </a:cubicBezTo>
                <a:cubicBezTo>
                  <a:pt x="724" y="1584"/>
                  <a:pt x="724" y="1583"/>
                  <a:pt x="724" y="1582"/>
                </a:cubicBezTo>
                <a:cubicBezTo>
                  <a:pt x="730" y="1582"/>
                  <a:pt x="737" y="1582"/>
                  <a:pt x="743" y="1582"/>
                </a:cubicBezTo>
                <a:cubicBezTo>
                  <a:pt x="756" y="1584"/>
                  <a:pt x="765" y="1573"/>
                  <a:pt x="770" y="1554"/>
                </a:cubicBezTo>
                <a:cubicBezTo>
                  <a:pt x="774" y="1542"/>
                  <a:pt x="776" y="1529"/>
                  <a:pt x="780" y="1515"/>
                </a:cubicBezTo>
                <a:cubicBezTo>
                  <a:pt x="785" y="1517"/>
                  <a:pt x="791" y="1519"/>
                  <a:pt x="797" y="1521"/>
                </a:cubicBezTo>
                <a:cubicBezTo>
                  <a:pt x="799" y="1516"/>
                  <a:pt x="799" y="1509"/>
                  <a:pt x="801" y="1506"/>
                </a:cubicBezTo>
                <a:cubicBezTo>
                  <a:pt x="806" y="1500"/>
                  <a:pt x="811" y="1494"/>
                  <a:pt x="817" y="1491"/>
                </a:cubicBezTo>
                <a:cubicBezTo>
                  <a:pt x="823" y="1487"/>
                  <a:pt x="828" y="1482"/>
                  <a:pt x="831" y="1469"/>
                </a:cubicBezTo>
                <a:cubicBezTo>
                  <a:pt x="820" y="1474"/>
                  <a:pt x="810" y="1480"/>
                  <a:pt x="799" y="1485"/>
                </a:cubicBezTo>
                <a:cubicBezTo>
                  <a:pt x="799" y="1484"/>
                  <a:pt x="799" y="1483"/>
                  <a:pt x="799" y="1482"/>
                </a:cubicBezTo>
                <a:cubicBezTo>
                  <a:pt x="814" y="1473"/>
                  <a:pt x="829" y="1465"/>
                  <a:pt x="845" y="1456"/>
                </a:cubicBezTo>
                <a:cubicBezTo>
                  <a:pt x="845" y="1457"/>
                  <a:pt x="845" y="1457"/>
                  <a:pt x="845" y="1458"/>
                </a:cubicBezTo>
                <a:cubicBezTo>
                  <a:pt x="842" y="1461"/>
                  <a:pt x="838" y="1464"/>
                  <a:pt x="835" y="1466"/>
                </a:cubicBezTo>
                <a:cubicBezTo>
                  <a:pt x="838" y="1482"/>
                  <a:pt x="840" y="1498"/>
                  <a:pt x="842" y="1513"/>
                </a:cubicBezTo>
                <a:cubicBezTo>
                  <a:pt x="853" y="1509"/>
                  <a:pt x="855" y="1494"/>
                  <a:pt x="852" y="1474"/>
                </a:cubicBezTo>
                <a:cubicBezTo>
                  <a:pt x="849" y="1475"/>
                  <a:pt x="845" y="1476"/>
                  <a:pt x="842" y="1477"/>
                </a:cubicBezTo>
                <a:cubicBezTo>
                  <a:pt x="842" y="1477"/>
                  <a:pt x="842" y="1476"/>
                  <a:pt x="841" y="1475"/>
                </a:cubicBezTo>
                <a:cubicBezTo>
                  <a:pt x="843" y="1474"/>
                  <a:pt x="845" y="1472"/>
                  <a:pt x="847" y="1471"/>
                </a:cubicBezTo>
                <a:cubicBezTo>
                  <a:pt x="851" y="1469"/>
                  <a:pt x="853" y="1466"/>
                  <a:pt x="853" y="1458"/>
                </a:cubicBezTo>
                <a:cubicBezTo>
                  <a:pt x="854" y="1449"/>
                  <a:pt x="858" y="1447"/>
                  <a:pt x="862" y="1448"/>
                </a:cubicBezTo>
                <a:cubicBezTo>
                  <a:pt x="868" y="1450"/>
                  <a:pt x="873" y="1453"/>
                  <a:pt x="879" y="1457"/>
                </a:cubicBezTo>
                <a:cubicBezTo>
                  <a:pt x="879" y="1457"/>
                  <a:pt x="880" y="1456"/>
                  <a:pt x="880" y="1455"/>
                </a:cubicBezTo>
                <a:cubicBezTo>
                  <a:pt x="882" y="1434"/>
                  <a:pt x="891" y="1428"/>
                  <a:pt x="902" y="1429"/>
                </a:cubicBezTo>
                <a:cubicBezTo>
                  <a:pt x="918" y="1431"/>
                  <a:pt x="931" y="1423"/>
                  <a:pt x="940" y="1399"/>
                </a:cubicBezTo>
                <a:cubicBezTo>
                  <a:pt x="941" y="1398"/>
                  <a:pt x="942" y="1397"/>
                  <a:pt x="945" y="1394"/>
                </a:cubicBezTo>
                <a:cubicBezTo>
                  <a:pt x="946" y="1410"/>
                  <a:pt x="947" y="1423"/>
                  <a:pt x="947" y="1439"/>
                </a:cubicBezTo>
                <a:cubicBezTo>
                  <a:pt x="953" y="1438"/>
                  <a:pt x="958" y="1438"/>
                  <a:pt x="962" y="1434"/>
                </a:cubicBezTo>
                <a:cubicBezTo>
                  <a:pt x="971" y="1425"/>
                  <a:pt x="980" y="1415"/>
                  <a:pt x="988" y="1404"/>
                </a:cubicBezTo>
                <a:cubicBezTo>
                  <a:pt x="996" y="1393"/>
                  <a:pt x="996" y="1393"/>
                  <a:pt x="1001" y="1407"/>
                </a:cubicBezTo>
                <a:cubicBezTo>
                  <a:pt x="1002" y="1410"/>
                  <a:pt x="1003" y="1412"/>
                  <a:pt x="1004" y="1416"/>
                </a:cubicBezTo>
                <a:cubicBezTo>
                  <a:pt x="1014" y="1401"/>
                  <a:pt x="1025" y="1397"/>
                  <a:pt x="1038" y="1398"/>
                </a:cubicBezTo>
                <a:cubicBezTo>
                  <a:pt x="1042" y="1399"/>
                  <a:pt x="1047" y="1400"/>
                  <a:pt x="1052" y="1403"/>
                </a:cubicBezTo>
                <a:cubicBezTo>
                  <a:pt x="1062" y="1409"/>
                  <a:pt x="1063" y="1411"/>
                  <a:pt x="1060" y="1432"/>
                </a:cubicBezTo>
                <a:cubicBezTo>
                  <a:pt x="1074" y="1437"/>
                  <a:pt x="1086" y="1448"/>
                  <a:pt x="1094" y="1471"/>
                </a:cubicBezTo>
                <a:cubicBezTo>
                  <a:pt x="1092" y="1469"/>
                  <a:pt x="1091" y="1468"/>
                  <a:pt x="1089" y="1466"/>
                </a:cubicBezTo>
                <a:cubicBezTo>
                  <a:pt x="1078" y="1457"/>
                  <a:pt x="1067" y="1448"/>
                  <a:pt x="1056" y="1440"/>
                </a:cubicBezTo>
                <a:cubicBezTo>
                  <a:pt x="1052" y="1437"/>
                  <a:pt x="1051" y="1434"/>
                  <a:pt x="1052" y="1429"/>
                </a:cubicBezTo>
                <a:cubicBezTo>
                  <a:pt x="1054" y="1424"/>
                  <a:pt x="1055" y="1419"/>
                  <a:pt x="1057" y="1413"/>
                </a:cubicBezTo>
                <a:cubicBezTo>
                  <a:pt x="1053" y="1411"/>
                  <a:pt x="1050" y="1408"/>
                  <a:pt x="1047" y="1407"/>
                </a:cubicBezTo>
                <a:cubicBezTo>
                  <a:pt x="1035" y="1405"/>
                  <a:pt x="1024" y="1409"/>
                  <a:pt x="1014" y="1422"/>
                </a:cubicBezTo>
                <a:cubicBezTo>
                  <a:pt x="1010" y="1427"/>
                  <a:pt x="1005" y="1432"/>
                  <a:pt x="1001" y="1437"/>
                </a:cubicBezTo>
                <a:cubicBezTo>
                  <a:pt x="998" y="1427"/>
                  <a:pt x="996" y="1418"/>
                  <a:pt x="994" y="1408"/>
                </a:cubicBezTo>
                <a:cubicBezTo>
                  <a:pt x="991" y="1411"/>
                  <a:pt x="990" y="1412"/>
                  <a:pt x="990" y="1414"/>
                </a:cubicBezTo>
                <a:cubicBezTo>
                  <a:pt x="979" y="1437"/>
                  <a:pt x="965" y="1448"/>
                  <a:pt x="949" y="1453"/>
                </a:cubicBezTo>
                <a:cubicBezTo>
                  <a:pt x="943" y="1455"/>
                  <a:pt x="940" y="1450"/>
                  <a:pt x="940" y="1440"/>
                </a:cubicBezTo>
                <a:cubicBezTo>
                  <a:pt x="941" y="1432"/>
                  <a:pt x="941" y="1423"/>
                  <a:pt x="941" y="1414"/>
                </a:cubicBezTo>
                <a:cubicBezTo>
                  <a:pt x="931" y="1437"/>
                  <a:pt x="916" y="1437"/>
                  <a:pt x="902" y="1438"/>
                </a:cubicBezTo>
                <a:cubicBezTo>
                  <a:pt x="890" y="1440"/>
                  <a:pt x="888" y="1443"/>
                  <a:pt x="888" y="1463"/>
                </a:cubicBezTo>
                <a:cubicBezTo>
                  <a:pt x="888" y="1469"/>
                  <a:pt x="887" y="1475"/>
                  <a:pt x="887" y="1484"/>
                </a:cubicBezTo>
                <a:cubicBezTo>
                  <a:pt x="884" y="1481"/>
                  <a:pt x="882" y="1480"/>
                  <a:pt x="881" y="1478"/>
                </a:cubicBezTo>
                <a:cubicBezTo>
                  <a:pt x="879" y="1475"/>
                  <a:pt x="877" y="1470"/>
                  <a:pt x="874" y="1468"/>
                </a:cubicBezTo>
                <a:cubicBezTo>
                  <a:pt x="870" y="1465"/>
                  <a:pt x="865" y="1463"/>
                  <a:pt x="861" y="1461"/>
                </a:cubicBezTo>
                <a:cubicBezTo>
                  <a:pt x="860" y="1468"/>
                  <a:pt x="859" y="1474"/>
                  <a:pt x="859" y="1481"/>
                </a:cubicBezTo>
                <a:cubicBezTo>
                  <a:pt x="858" y="1507"/>
                  <a:pt x="851" y="1522"/>
                  <a:pt x="835" y="1531"/>
                </a:cubicBezTo>
                <a:cubicBezTo>
                  <a:pt x="836" y="1514"/>
                  <a:pt x="839" y="1497"/>
                  <a:pt x="833" y="1479"/>
                </a:cubicBezTo>
                <a:cubicBezTo>
                  <a:pt x="830" y="1495"/>
                  <a:pt x="824" y="1500"/>
                  <a:pt x="816" y="1503"/>
                </a:cubicBezTo>
                <a:cubicBezTo>
                  <a:pt x="810" y="1506"/>
                  <a:pt x="806" y="1514"/>
                  <a:pt x="805" y="1526"/>
                </a:cubicBezTo>
                <a:cubicBezTo>
                  <a:pt x="805" y="1531"/>
                  <a:pt x="804" y="1537"/>
                  <a:pt x="803" y="1545"/>
                </a:cubicBezTo>
                <a:cubicBezTo>
                  <a:pt x="799" y="1541"/>
                  <a:pt x="797" y="1538"/>
                  <a:pt x="794" y="1535"/>
                </a:cubicBezTo>
                <a:cubicBezTo>
                  <a:pt x="787" y="1526"/>
                  <a:pt x="785" y="1527"/>
                  <a:pt x="782" y="1541"/>
                </a:cubicBezTo>
                <a:cubicBezTo>
                  <a:pt x="776" y="1565"/>
                  <a:pt x="766" y="1583"/>
                  <a:pt x="753" y="1593"/>
                </a:cubicBezTo>
                <a:cubicBezTo>
                  <a:pt x="735" y="1606"/>
                  <a:pt x="717" y="1602"/>
                  <a:pt x="701" y="1584"/>
                </a:cubicBezTo>
                <a:cubicBezTo>
                  <a:pt x="687" y="1567"/>
                  <a:pt x="685" y="1541"/>
                  <a:pt x="687" y="1514"/>
                </a:cubicBezTo>
                <a:cubicBezTo>
                  <a:pt x="688" y="1497"/>
                  <a:pt x="694" y="1486"/>
                  <a:pt x="702" y="1478"/>
                </a:cubicBezTo>
                <a:cubicBezTo>
                  <a:pt x="714" y="1468"/>
                  <a:pt x="729" y="1481"/>
                  <a:pt x="730" y="1503"/>
                </a:cubicBezTo>
                <a:cubicBezTo>
                  <a:pt x="731" y="1509"/>
                  <a:pt x="729" y="1516"/>
                  <a:pt x="727" y="1521"/>
                </a:cubicBezTo>
                <a:cubicBezTo>
                  <a:pt x="725" y="1524"/>
                  <a:pt x="721" y="1524"/>
                  <a:pt x="718" y="1526"/>
                </a:cubicBezTo>
                <a:cubicBezTo>
                  <a:pt x="718" y="1522"/>
                  <a:pt x="718" y="1517"/>
                  <a:pt x="718" y="1513"/>
                </a:cubicBezTo>
                <a:cubicBezTo>
                  <a:pt x="720" y="1505"/>
                  <a:pt x="719" y="1499"/>
                  <a:pt x="714" y="1497"/>
                </a:cubicBezTo>
                <a:cubicBezTo>
                  <a:pt x="710" y="1494"/>
                  <a:pt x="706" y="1496"/>
                  <a:pt x="705" y="1506"/>
                </a:cubicBezTo>
                <a:cubicBezTo>
                  <a:pt x="703" y="1522"/>
                  <a:pt x="706" y="1534"/>
                  <a:pt x="714" y="1539"/>
                </a:cubicBezTo>
                <a:cubicBezTo>
                  <a:pt x="722" y="1544"/>
                  <a:pt x="730" y="1538"/>
                  <a:pt x="734" y="1524"/>
                </a:cubicBezTo>
                <a:cubicBezTo>
                  <a:pt x="740" y="1507"/>
                  <a:pt x="736" y="1481"/>
                  <a:pt x="726" y="1468"/>
                </a:cubicBezTo>
                <a:cubicBezTo>
                  <a:pt x="718" y="1457"/>
                  <a:pt x="701" y="1461"/>
                  <a:pt x="692" y="1475"/>
                </a:cubicBezTo>
                <a:cubicBezTo>
                  <a:pt x="681" y="1495"/>
                  <a:pt x="677" y="1519"/>
                  <a:pt x="680" y="1547"/>
                </a:cubicBezTo>
                <a:cubicBezTo>
                  <a:pt x="685" y="1589"/>
                  <a:pt x="707" y="1614"/>
                  <a:pt x="728" y="1613"/>
                </a:cubicBezTo>
                <a:cubicBezTo>
                  <a:pt x="744" y="1613"/>
                  <a:pt x="759" y="1609"/>
                  <a:pt x="774" y="1598"/>
                </a:cubicBezTo>
                <a:cubicBezTo>
                  <a:pt x="798" y="1581"/>
                  <a:pt x="822" y="1563"/>
                  <a:pt x="847" y="1547"/>
                </a:cubicBezTo>
                <a:cubicBezTo>
                  <a:pt x="885" y="1521"/>
                  <a:pt x="924" y="1495"/>
                  <a:pt x="963" y="1472"/>
                </a:cubicBezTo>
                <a:cubicBezTo>
                  <a:pt x="992" y="1455"/>
                  <a:pt x="1022" y="1452"/>
                  <a:pt x="1053" y="1456"/>
                </a:cubicBezTo>
                <a:cubicBezTo>
                  <a:pt x="1069" y="1459"/>
                  <a:pt x="1084" y="1468"/>
                  <a:pt x="1098" y="1483"/>
                </a:cubicBezTo>
                <a:cubicBezTo>
                  <a:pt x="1103" y="1475"/>
                  <a:pt x="1107" y="1461"/>
                  <a:pt x="1118" y="1469"/>
                </a:cubicBezTo>
                <a:cubicBezTo>
                  <a:pt x="1115" y="1473"/>
                  <a:pt x="1113" y="1475"/>
                  <a:pt x="1112" y="1478"/>
                </a:cubicBezTo>
                <a:cubicBezTo>
                  <a:pt x="1110" y="1483"/>
                  <a:pt x="1108" y="1488"/>
                  <a:pt x="1108" y="1494"/>
                </a:cubicBezTo>
                <a:cubicBezTo>
                  <a:pt x="1108" y="1497"/>
                  <a:pt x="1112" y="1503"/>
                  <a:pt x="1113" y="1502"/>
                </a:cubicBezTo>
                <a:cubicBezTo>
                  <a:pt x="1116" y="1502"/>
                  <a:pt x="1120" y="1498"/>
                  <a:pt x="1122" y="1495"/>
                </a:cubicBezTo>
                <a:cubicBezTo>
                  <a:pt x="1124" y="1490"/>
                  <a:pt x="1126" y="1484"/>
                  <a:pt x="1127" y="1478"/>
                </a:cubicBezTo>
                <a:cubicBezTo>
                  <a:pt x="1133" y="1455"/>
                  <a:pt x="1139" y="1432"/>
                  <a:pt x="1149" y="1413"/>
                </a:cubicBezTo>
                <a:cubicBezTo>
                  <a:pt x="1154" y="1405"/>
                  <a:pt x="1154" y="1395"/>
                  <a:pt x="1153" y="1384"/>
                </a:cubicBezTo>
                <a:cubicBezTo>
                  <a:pt x="1146" y="1338"/>
                  <a:pt x="1135" y="1297"/>
                  <a:pt x="1114" y="1264"/>
                </a:cubicBezTo>
                <a:cubicBezTo>
                  <a:pt x="1111" y="1258"/>
                  <a:pt x="1107" y="1253"/>
                  <a:pt x="1103" y="1249"/>
                </a:cubicBezTo>
                <a:cubicBezTo>
                  <a:pt x="1101" y="1247"/>
                  <a:pt x="1097" y="1249"/>
                  <a:pt x="1095" y="1251"/>
                </a:cubicBezTo>
                <a:cubicBezTo>
                  <a:pt x="1088" y="1259"/>
                  <a:pt x="1081" y="1264"/>
                  <a:pt x="1074" y="1255"/>
                </a:cubicBezTo>
                <a:cubicBezTo>
                  <a:pt x="1067" y="1246"/>
                  <a:pt x="1063" y="1230"/>
                  <a:pt x="1066" y="1213"/>
                </a:cubicBezTo>
                <a:cubicBezTo>
                  <a:pt x="1066" y="1210"/>
                  <a:pt x="1067" y="1207"/>
                  <a:pt x="1067" y="1204"/>
                </a:cubicBezTo>
                <a:cubicBezTo>
                  <a:pt x="1072" y="1184"/>
                  <a:pt x="1078" y="1177"/>
                  <a:pt x="1090" y="1183"/>
                </a:cubicBezTo>
                <a:cubicBezTo>
                  <a:pt x="1101" y="1189"/>
                  <a:pt x="1107" y="1180"/>
                  <a:pt x="1112" y="1168"/>
                </a:cubicBezTo>
                <a:cubicBezTo>
                  <a:pt x="1119" y="1153"/>
                  <a:pt x="1123" y="1136"/>
                  <a:pt x="1129" y="1120"/>
                </a:cubicBezTo>
                <a:cubicBezTo>
                  <a:pt x="1135" y="1106"/>
                  <a:pt x="1141" y="1091"/>
                  <a:pt x="1149" y="1080"/>
                </a:cubicBezTo>
                <a:cubicBezTo>
                  <a:pt x="1168" y="1053"/>
                  <a:pt x="1189" y="1049"/>
                  <a:pt x="1211" y="1069"/>
                </a:cubicBezTo>
                <a:cubicBezTo>
                  <a:pt x="1212" y="1071"/>
                  <a:pt x="1214" y="1072"/>
                  <a:pt x="1216" y="1074"/>
                </a:cubicBezTo>
                <a:cubicBezTo>
                  <a:pt x="1211" y="1065"/>
                  <a:pt x="1208" y="1056"/>
                  <a:pt x="1203" y="1050"/>
                </a:cubicBezTo>
                <a:cubicBezTo>
                  <a:pt x="1199" y="1045"/>
                  <a:pt x="1194" y="1043"/>
                  <a:pt x="1189" y="1041"/>
                </a:cubicBezTo>
                <a:cubicBezTo>
                  <a:pt x="1186" y="1040"/>
                  <a:pt x="1182" y="1040"/>
                  <a:pt x="1179" y="1040"/>
                </a:cubicBezTo>
                <a:cubicBezTo>
                  <a:pt x="1179" y="1038"/>
                  <a:pt x="1179" y="1037"/>
                  <a:pt x="1179" y="1035"/>
                </a:cubicBezTo>
                <a:cubicBezTo>
                  <a:pt x="1187" y="1034"/>
                  <a:pt x="1195" y="1033"/>
                  <a:pt x="1202" y="1032"/>
                </a:cubicBezTo>
                <a:cubicBezTo>
                  <a:pt x="1201" y="1021"/>
                  <a:pt x="1198" y="1019"/>
                  <a:pt x="1179" y="1018"/>
                </a:cubicBezTo>
                <a:cubicBezTo>
                  <a:pt x="1184" y="1011"/>
                  <a:pt x="1192" y="1010"/>
                  <a:pt x="1203" y="1014"/>
                </a:cubicBezTo>
                <a:cubicBezTo>
                  <a:pt x="1205" y="1003"/>
                  <a:pt x="1205" y="1003"/>
                  <a:pt x="1180" y="993"/>
                </a:cubicBezTo>
                <a:cubicBezTo>
                  <a:pt x="1189" y="987"/>
                  <a:pt x="1196" y="988"/>
                  <a:pt x="1204" y="991"/>
                </a:cubicBezTo>
                <a:cubicBezTo>
                  <a:pt x="1203" y="981"/>
                  <a:pt x="1201" y="977"/>
                  <a:pt x="1194" y="975"/>
                </a:cubicBezTo>
                <a:cubicBezTo>
                  <a:pt x="1189" y="974"/>
                  <a:pt x="1184" y="975"/>
                  <a:pt x="1180" y="974"/>
                </a:cubicBezTo>
                <a:cubicBezTo>
                  <a:pt x="1188" y="965"/>
                  <a:pt x="1196" y="966"/>
                  <a:pt x="1205" y="967"/>
                </a:cubicBezTo>
                <a:cubicBezTo>
                  <a:pt x="1200" y="949"/>
                  <a:pt x="1190" y="953"/>
                  <a:pt x="1181" y="952"/>
                </a:cubicBezTo>
                <a:cubicBezTo>
                  <a:pt x="1181" y="951"/>
                  <a:pt x="1181" y="950"/>
                  <a:pt x="1181" y="948"/>
                </a:cubicBezTo>
                <a:cubicBezTo>
                  <a:pt x="1189" y="947"/>
                  <a:pt x="1197" y="945"/>
                  <a:pt x="1207" y="943"/>
                </a:cubicBezTo>
                <a:cubicBezTo>
                  <a:pt x="1199" y="923"/>
                  <a:pt x="1189" y="929"/>
                  <a:pt x="1178" y="930"/>
                </a:cubicBezTo>
                <a:cubicBezTo>
                  <a:pt x="1186" y="917"/>
                  <a:pt x="1196" y="921"/>
                  <a:pt x="1205" y="920"/>
                </a:cubicBezTo>
                <a:cubicBezTo>
                  <a:pt x="1200" y="902"/>
                  <a:pt x="1191" y="909"/>
                  <a:pt x="1184" y="904"/>
                </a:cubicBezTo>
                <a:cubicBezTo>
                  <a:pt x="1184" y="903"/>
                  <a:pt x="1184" y="902"/>
                  <a:pt x="1184" y="901"/>
                </a:cubicBezTo>
                <a:cubicBezTo>
                  <a:pt x="1191" y="901"/>
                  <a:pt x="1197" y="901"/>
                  <a:pt x="1204" y="901"/>
                </a:cubicBezTo>
                <a:cubicBezTo>
                  <a:pt x="1205" y="899"/>
                  <a:pt x="1205" y="897"/>
                  <a:pt x="1205" y="896"/>
                </a:cubicBezTo>
                <a:cubicBezTo>
                  <a:pt x="1199" y="883"/>
                  <a:pt x="1190" y="886"/>
                  <a:pt x="1182" y="885"/>
                </a:cubicBezTo>
                <a:cubicBezTo>
                  <a:pt x="1189" y="876"/>
                  <a:pt x="1198" y="882"/>
                  <a:pt x="1208" y="882"/>
                </a:cubicBezTo>
                <a:cubicBezTo>
                  <a:pt x="1202" y="867"/>
                  <a:pt x="1193" y="867"/>
                  <a:pt x="1185" y="862"/>
                </a:cubicBezTo>
                <a:cubicBezTo>
                  <a:pt x="1193" y="862"/>
                  <a:pt x="1200" y="862"/>
                  <a:pt x="1210" y="862"/>
                </a:cubicBezTo>
                <a:cubicBezTo>
                  <a:pt x="1204" y="847"/>
                  <a:pt x="1195" y="850"/>
                  <a:pt x="1190" y="842"/>
                </a:cubicBezTo>
                <a:cubicBezTo>
                  <a:pt x="1199" y="833"/>
                  <a:pt x="1219" y="852"/>
                  <a:pt x="1225" y="872"/>
                </a:cubicBezTo>
                <a:cubicBezTo>
                  <a:pt x="1220" y="868"/>
                  <a:pt x="1216" y="865"/>
                  <a:pt x="1212" y="862"/>
                </a:cubicBezTo>
                <a:cubicBezTo>
                  <a:pt x="1212" y="870"/>
                  <a:pt x="1211" y="878"/>
                  <a:pt x="1211" y="886"/>
                </a:cubicBezTo>
                <a:cubicBezTo>
                  <a:pt x="1210" y="909"/>
                  <a:pt x="1210" y="932"/>
                  <a:pt x="1209" y="955"/>
                </a:cubicBezTo>
                <a:cubicBezTo>
                  <a:pt x="1209" y="964"/>
                  <a:pt x="1210" y="971"/>
                  <a:pt x="1214" y="977"/>
                </a:cubicBezTo>
                <a:cubicBezTo>
                  <a:pt x="1218" y="983"/>
                  <a:pt x="1221" y="991"/>
                  <a:pt x="1225" y="999"/>
                </a:cubicBezTo>
                <a:cubicBezTo>
                  <a:pt x="1224" y="1000"/>
                  <a:pt x="1224" y="1000"/>
                  <a:pt x="1224" y="1001"/>
                </a:cubicBezTo>
                <a:cubicBezTo>
                  <a:pt x="1219" y="998"/>
                  <a:pt x="1215" y="995"/>
                  <a:pt x="1211" y="991"/>
                </a:cubicBezTo>
                <a:cubicBezTo>
                  <a:pt x="1211" y="992"/>
                  <a:pt x="1211" y="992"/>
                  <a:pt x="1211" y="993"/>
                </a:cubicBezTo>
                <a:cubicBezTo>
                  <a:pt x="1216" y="1003"/>
                  <a:pt x="1221" y="1013"/>
                  <a:pt x="1226" y="1023"/>
                </a:cubicBezTo>
                <a:cubicBezTo>
                  <a:pt x="1226" y="1024"/>
                  <a:pt x="1225" y="1025"/>
                  <a:pt x="1225" y="1026"/>
                </a:cubicBezTo>
                <a:cubicBezTo>
                  <a:pt x="1221" y="1022"/>
                  <a:pt x="1218" y="1019"/>
                  <a:pt x="1214" y="1016"/>
                </a:cubicBezTo>
                <a:cubicBezTo>
                  <a:pt x="1214" y="1016"/>
                  <a:pt x="1214" y="1017"/>
                  <a:pt x="1214" y="1017"/>
                </a:cubicBezTo>
                <a:cubicBezTo>
                  <a:pt x="1217" y="1026"/>
                  <a:pt x="1221" y="1034"/>
                  <a:pt x="1225" y="1043"/>
                </a:cubicBezTo>
                <a:cubicBezTo>
                  <a:pt x="1224" y="1044"/>
                  <a:pt x="1224" y="1044"/>
                  <a:pt x="1224" y="1045"/>
                </a:cubicBezTo>
                <a:cubicBezTo>
                  <a:pt x="1220" y="1041"/>
                  <a:pt x="1216" y="1038"/>
                  <a:pt x="1213" y="1034"/>
                </a:cubicBezTo>
                <a:cubicBezTo>
                  <a:pt x="1213" y="1035"/>
                  <a:pt x="1212" y="1035"/>
                  <a:pt x="1212" y="1036"/>
                </a:cubicBezTo>
                <a:cubicBezTo>
                  <a:pt x="1216" y="1045"/>
                  <a:pt x="1220" y="1055"/>
                  <a:pt x="1224" y="1064"/>
                </a:cubicBezTo>
                <a:cubicBezTo>
                  <a:pt x="1224" y="1065"/>
                  <a:pt x="1223" y="1065"/>
                  <a:pt x="1223" y="1066"/>
                </a:cubicBezTo>
                <a:cubicBezTo>
                  <a:pt x="1220" y="1062"/>
                  <a:pt x="1216" y="1057"/>
                  <a:pt x="1213" y="1053"/>
                </a:cubicBezTo>
                <a:cubicBezTo>
                  <a:pt x="1213" y="1054"/>
                  <a:pt x="1212" y="1054"/>
                  <a:pt x="1212" y="1054"/>
                </a:cubicBezTo>
                <a:cubicBezTo>
                  <a:pt x="1217" y="1068"/>
                  <a:pt x="1223" y="1081"/>
                  <a:pt x="1228" y="1095"/>
                </a:cubicBezTo>
                <a:cubicBezTo>
                  <a:pt x="1229" y="1091"/>
                  <a:pt x="1229" y="1089"/>
                  <a:pt x="1229" y="1087"/>
                </a:cubicBezTo>
                <a:cubicBezTo>
                  <a:pt x="1229" y="1015"/>
                  <a:pt x="1228" y="944"/>
                  <a:pt x="1228" y="872"/>
                </a:cubicBezTo>
                <a:cubicBezTo>
                  <a:pt x="1228" y="861"/>
                  <a:pt x="1226" y="852"/>
                  <a:pt x="1220" y="845"/>
                </a:cubicBezTo>
                <a:cubicBezTo>
                  <a:pt x="1209" y="829"/>
                  <a:pt x="1197" y="819"/>
                  <a:pt x="1182" y="826"/>
                </a:cubicBezTo>
                <a:cubicBezTo>
                  <a:pt x="1180" y="826"/>
                  <a:pt x="1179" y="826"/>
                  <a:pt x="1176" y="826"/>
                </a:cubicBezTo>
                <a:cubicBezTo>
                  <a:pt x="1176" y="823"/>
                  <a:pt x="1176" y="821"/>
                  <a:pt x="1176" y="819"/>
                </a:cubicBezTo>
                <a:cubicBezTo>
                  <a:pt x="1175" y="781"/>
                  <a:pt x="1175" y="744"/>
                  <a:pt x="1175" y="706"/>
                </a:cubicBezTo>
                <a:cubicBezTo>
                  <a:pt x="1175" y="687"/>
                  <a:pt x="1178" y="683"/>
                  <a:pt x="1189" y="680"/>
                </a:cubicBezTo>
                <a:cubicBezTo>
                  <a:pt x="1200" y="678"/>
                  <a:pt x="1210" y="679"/>
                  <a:pt x="1220" y="691"/>
                </a:cubicBezTo>
                <a:cubicBezTo>
                  <a:pt x="1220" y="691"/>
                  <a:pt x="1221" y="692"/>
                  <a:pt x="1222" y="692"/>
                </a:cubicBezTo>
                <a:cubicBezTo>
                  <a:pt x="1222" y="693"/>
                  <a:pt x="1222" y="692"/>
                  <a:pt x="1223" y="692"/>
                </a:cubicBezTo>
                <a:cubicBezTo>
                  <a:pt x="1227" y="679"/>
                  <a:pt x="1221" y="675"/>
                  <a:pt x="1216" y="672"/>
                </a:cubicBezTo>
                <a:cubicBezTo>
                  <a:pt x="1210" y="669"/>
                  <a:pt x="1209" y="664"/>
                  <a:pt x="1209" y="653"/>
                </a:cubicBezTo>
                <a:cubicBezTo>
                  <a:pt x="1210" y="638"/>
                  <a:pt x="1208" y="623"/>
                  <a:pt x="1207" y="608"/>
                </a:cubicBezTo>
                <a:cubicBezTo>
                  <a:pt x="1206" y="574"/>
                  <a:pt x="1204" y="540"/>
                  <a:pt x="1203" y="505"/>
                </a:cubicBezTo>
                <a:cubicBezTo>
                  <a:pt x="1203" y="496"/>
                  <a:pt x="1200" y="493"/>
                  <a:pt x="1196" y="492"/>
                </a:cubicBezTo>
                <a:cubicBezTo>
                  <a:pt x="1189" y="491"/>
                  <a:pt x="1182" y="490"/>
                  <a:pt x="1175" y="489"/>
                </a:cubicBezTo>
                <a:cubicBezTo>
                  <a:pt x="1175" y="488"/>
                  <a:pt x="1175" y="487"/>
                  <a:pt x="1175" y="486"/>
                </a:cubicBezTo>
                <a:cubicBezTo>
                  <a:pt x="1183" y="483"/>
                  <a:pt x="1191" y="481"/>
                  <a:pt x="1199" y="478"/>
                </a:cubicBezTo>
                <a:cubicBezTo>
                  <a:pt x="1199" y="477"/>
                  <a:pt x="1199" y="475"/>
                  <a:pt x="1199" y="474"/>
                </a:cubicBezTo>
                <a:cubicBezTo>
                  <a:pt x="1190" y="466"/>
                  <a:pt x="1180" y="470"/>
                  <a:pt x="1171" y="469"/>
                </a:cubicBezTo>
                <a:cubicBezTo>
                  <a:pt x="1171" y="468"/>
                  <a:pt x="1171" y="467"/>
                  <a:pt x="1171" y="466"/>
                </a:cubicBezTo>
                <a:cubicBezTo>
                  <a:pt x="1175" y="465"/>
                  <a:pt x="1178" y="463"/>
                  <a:pt x="1182" y="463"/>
                </a:cubicBezTo>
                <a:cubicBezTo>
                  <a:pt x="1187" y="462"/>
                  <a:pt x="1191" y="462"/>
                  <a:pt x="1195" y="461"/>
                </a:cubicBezTo>
                <a:cubicBezTo>
                  <a:pt x="1197" y="460"/>
                  <a:pt x="1198" y="458"/>
                  <a:pt x="1199" y="456"/>
                </a:cubicBezTo>
                <a:cubicBezTo>
                  <a:pt x="1198" y="454"/>
                  <a:pt x="1197" y="450"/>
                  <a:pt x="1196" y="450"/>
                </a:cubicBezTo>
                <a:cubicBezTo>
                  <a:pt x="1189" y="449"/>
                  <a:pt x="1181" y="449"/>
                  <a:pt x="1174" y="449"/>
                </a:cubicBezTo>
                <a:cubicBezTo>
                  <a:pt x="1172" y="448"/>
                  <a:pt x="1171" y="449"/>
                  <a:pt x="1168" y="450"/>
                </a:cubicBezTo>
                <a:cubicBezTo>
                  <a:pt x="1174" y="435"/>
                  <a:pt x="1207" y="438"/>
                  <a:pt x="1216" y="467"/>
                </a:cubicBezTo>
                <a:cubicBezTo>
                  <a:pt x="1213" y="465"/>
                  <a:pt x="1210" y="464"/>
                  <a:pt x="1208" y="464"/>
                </a:cubicBezTo>
                <a:cubicBezTo>
                  <a:pt x="1208" y="464"/>
                  <a:pt x="1208" y="465"/>
                  <a:pt x="1207" y="465"/>
                </a:cubicBezTo>
                <a:cubicBezTo>
                  <a:pt x="1211" y="469"/>
                  <a:pt x="1215" y="473"/>
                  <a:pt x="1218" y="477"/>
                </a:cubicBezTo>
                <a:cubicBezTo>
                  <a:pt x="1217" y="479"/>
                  <a:pt x="1217" y="480"/>
                  <a:pt x="1216" y="482"/>
                </a:cubicBezTo>
                <a:cubicBezTo>
                  <a:pt x="1214" y="482"/>
                  <a:pt x="1212" y="482"/>
                  <a:pt x="1210" y="482"/>
                </a:cubicBezTo>
                <a:cubicBezTo>
                  <a:pt x="1214" y="490"/>
                  <a:pt x="1217" y="497"/>
                  <a:pt x="1221" y="506"/>
                </a:cubicBezTo>
                <a:cubicBezTo>
                  <a:pt x="1217" y="506"/>
                  <a:pt x="1214" y="506"/>
                  <a:pt x="1211" y="506"/>
                </a:cubicBezTo>
                <a:cubicBezTo>
                  <a:pt x="1215" y="514"/>
                  <a:pt x="1218" y="521"/>
                  <a:pt x="1222" y="529"/>
                </a:cubicBezTo>
                <a:cubicBezTo>
                  <a:pt x="1222" y="530"/>
                  <a:pt x="1221" y="531"/>
                  <a:pt x="1221" y="532"/>
                </a:cubicBezTo>
                <a:cubicBezTo>
                  <a:pt x="1218" y="530"/>
                  <a:pt x="1215" y="529"/>
                  <a:pt x="1211" y="527"/>
                </a:cubicBezTo>
                <a:cubicBezTo>
                  <a:pt x="1214" y="534"/>
                  <a:pt x="1218" y="541"/>
                  <a:pt x="1221" y="547"/>
                </a:cubicBezTo>
                <a:cubicBezTo>
                  <a:pt x="1220" y="547"/>
                  <a:pt x="1220" y="548"/>
                  <a:pt x="1220" y="549"/>
                </a:cubicBezTo>
                <a:cubicBezTo>
                  <a:pt x="1218" y="547"/>
                  <a:pt x="1215" y="546"/>
                  <a:pt x="1211" y="543"/>
                </a:cubicBezTo>
                <a:cubicBezTo>
                  <a:pt x="1216" y="553"/>
                  <a:pt x="1219" y="561"/>
                  <a:pt x="1224" y="571"/>
                </a:cubicBezTo>
                <a:cubicBezTo>
                  <a:pt x="1219" y="569"/>
                  <a:pt x="1217" y="569"/>
                  <a:pt x="1213" y="567"/>
                </a:cubicBezTo>
                <a:cubicBezTo>
                  <a:pt x="1217" y="576"/>
                  <a:pt x="1220" y="584"/>
                  <a:pt x="1224" y="594"/>
                </a:cubicBezTo>
                <a:cubicBezTo>
                  <a:pt x="1219" y="592"/>
                  <a:pt x="1215" y="591"/>
                  <a:pt x="1210" y="589"/>
                </a:cubicBezTo>
                <a:cubicBezTo>
                  <a:pt x="1215" y="599"/>
                  <a:pt x="1219" y="606"/>
                  <a:pt x="1223" y="616"/>
                </a:cubicBezTo>
                <a:cubicBezTo>
                  <a:pt x="1219" y="614"/>
                  <a:pt x="1216" y="614"/>
                  <a:pt x="1213" y="612"/>
                </a:cubicBezTo>
                <a:cubicBezTo>
                  <a:pt x="1217" y="621"/>
                  <a:pt x="1220" y="629"/>
                  <a:pt x="1223" y="637"/>
                </a:cubicBezTo>
                <a:cubicBezTo>
                  <a:pt x="1223" y="638"/>
                  <a:pt x="1223" y="638"/>
                  <a:pt x="1222" y="639"/>
                </a:cubicBezTo>
                <a:cubicBezTo>
                  <a:pt x="1220" y="638"/>
                  <a:pt x="1217" y="636"/>
                  <a:pt x="1213" y="633"/>
                </a:cubicBezTo>
                <a:cubicBezTo>
                  <a:pt x="1217" y="643"/>
                  <a:pt x="1220" y="650"/>
                  <a:pt x="1223" y="657"/>
                </a:cubicBezTo>
                <a:cubicBezTo>
                  <a:pt x="1223" y="658"/>
                  <a:pt x="1222" y="658"/>
                  <a:pt x="1222" y="659"/>
                </a:cubicBezTo>
                <a:cubicBezTo>
                  <a:pt x="1219" y="657"/>
                  <a:pt x="1217" y="655"/>
                  <a:pt x="1214" y="653"/>
                </a:cubicBezTo>
                <a:cubicBezTo>
                  <a:pt x="1214" y="653"/>
                  <a:pt x="1213" y="654"/>
                  <a:pt x="1213" y="655"/>
                </a:cubicBezTo>
                <a:cubicBezTo>
                  <a:pt x="1216" y="661"/>
                  <a:pt x="1219" y="666"/>
                  <a:pt x="1224" y="674"/>
                </a:cubicBezTo>
                <a:cubicBezTo>
                  <a:pt x="1224" y="669"/>
                  <a:pt x="1225" y="666"/>
                  <a:pt x="1225" y="663"/>
                </a:cubicBezTo>
                <a:cubicBezTo>
                  <a:pt x="1224" y="606"/>
                  <a:pt x="1224" y="549"/>
                  <a:pt x="1222" y="492"/>
                </a:cubicBezTo>
                <a:cubicBezTo>
                  <a:pt x="1222" y="462"/>
                  <a:pt x="1211" y="442"/>
                  <a:pt x="1195" y="428"/>
                </a:cubicBezTo>
                <a:cubicBezTo>
                  <a:pt x="1176" y="411"/>
                  <a:pt x="1156" y="409"/>
                  <a:pt x="1136" y="416"/>
                </a:cubicBezTo>
                <a:cubicBezTo>
                  <a:pt x="1120" y="422"/>
                  <a:pt x="1107" y="413"/>
                  <a:pt x="1097" y="390"/>
                </a:cubicBezTo>
                <a:cubicBezTo>
                  <a:pt x="1094" y="382"/>
                  <a:pt x="1089" y="385"/>
                  <a:pt x="1085" y="385"/>
                </a:cubicBezTo>
                <a:cubicBezTo>
                  <a:pt x="1070" y="386"/>
                  <a:pt x="1061" y="370"/>
                  <a:pt x="1062" y="344"/>
                </a:cubicBezTo>
                <a:cubicBezTo>
                  <a:pt x="1064" y="318"/>
                  <a:pt x="1082" y="302"/>
                  <a:pt x="1095" y="317"/>
                </a:cubicBezTo>
                <a:cubicBezTo>
                  <a:pt x="1100" y="324"/>
                  <a:pt x="1105" y="323"/>
                  <a:pt x="1110" y="319"/>
                </a:cubicBezTo>
                <a:cubicBezTo>
                  <a:pt x="1113" y="316"/>
                  <a:pt x="1116" y="313"/>
                  <a:pt x="1119" y="309"/>
                </a:cubicBezTo>
                <a:cubicBezTo>
                  <a:pt x="1139" y="278"/>
                  <a:pt x="1144" y="236"/>
                  <a:pt x="1142" y="192"/>
                </a:cubicBezTo>
                <a:cubicBezTo>
                  <a:pt x="1132" y="227"/>
                  <a:pt x="1116" y="251"/>
                  <a:pt x="1093" y="261"/>
                </a:cubicBezTo>
                <a:cubicBezTo>
                  <a:pt x="1111" y="244"/>
                  <a:pt x="1127" y="224"/>
                  <a:pt x="1137" y="193"/>
                </a:cubicBezTo>
                <a:cubicBezTo>
                  <a:pt x="1138" y="188"/>
                  <a:pt x="1140" y="183"/>
                  <a:pt x="1141" y="177"/>
                </a:cubicBezTo>
                <a:cubicBezTo>
                  <a:pt x="1142" y="174"/>
                  <a:pt x="1141" y="171"/>
                  <a:pt x="1140" y="167"/>
                </a:cubicBezTo>
                <a:cubicBezTo>
                  <a:pt x="1136" y="188"/>
                  <a:pt x="1128" y="206"/>
                  <a:pt x="1118" y="220"/>
                </a:cubicBezTo>
                <a:cubicBezTo>
                  <a:pt x="1108" y="233"/>
                  <a:pt x="1096" y="243"/>
                  <a:pt x="1084" y="248"/>
                </a:cubicBezTo>
                <a:cubicBezTo>
                  <a:pt x="1110" y="230"/>
                  <a:pt x="1128" y="199"/>
                  <a:pt x="1139" y="154"/>
                </a:cubicBezTo>
                <a:cubicBezTo>
                  <a:pt x="1139" y="154"/>
                  <a:pt x="1140" y="155"/>
                  <a:pt x="1140" y="156"/>
                </a:cubicBezTo>
                <a:cubicBezTo>
                  <a:pt x="1139" y="152"/>
                  <a:pt x="1139" y="148"/>
                  <a:pt x="1138" y="145"/>
                </a:cubicBezTo>
                <a:cubicBezTo>
                  <a:pt x="1138" y="143"/>
                  <a:pt x="1137" y="141"/>
                  <a:pt x="1135" y="136"/>
                </a:cubicBezTo>
                <a:cubicBezTo>
                  <a:pt x="1134" y="164"/>
                  <a:pt x="1127" y="183"/>
                  <a:pt x="1116" y="199"/>
                </a:cubicBezTo>
                <a:cubicBezTo>
                  <a:pt x="1106" y="214"/>
                  <a:pt x="1095" y="226"/>
                  <a:pt x="1082" y="231"/>
                </a:cubicBezTo>
                <a:cubicBezTo>
                  <a:pt x="1091" y="220"/>
                  <a:pt x="1101" y="211"/>
                  <a:pt x="1109" y="200"/>
                </a:cubicBezTo>
                <a:cubicBezTo>
                  <a:pt x="1118" y="188"/>
                  <a:pt x="1125" y="174"/>
                  <a:pt x="1128" y="155"/>
                </a:cubicBezTo>
                <a:cubicBezTo>
                  <a:pt x="1104" y="217"/>
                  <a:pt x="1069" y="229"/>
                  <a:pt x="1030" y="217"/>
                </a:cubicBezTo>
                <a:cubicBezTo>
                  <a:pt x="1013" y="212"/>
                  <a:pt x="997" y="204"/>
                  <a:pt x="981" y="196"/>
                </a:cubicBezTo>
                <a:cubicBezTo>
                  <a:pt x="975" y="193"/>
                  <a:pt x="969" y="192"/>
                  <a:pt x="964" y="198"/>
                </a:cubicBezTo>
                <a:cubicBezTo>
                  <a:pt x="948" y="214"/>
                  <a:pt x="920" y="205"/>
                  <a:pt x="913" y="164"/>
                </a:cubicBezTo>
                <a:cubicBezTo>
                  <a:pt x="908" y="135"/>
                  <a:pt x="893" y="130"/>
                  <a:pt x="882" y="118"/>
                </a:cubicBezTo>
                <a:cubicBezTo>
                  <a:pt x="881" y="118"/>
                  <a:pt x="880" y="119"/>
                  <a:pt x="880" y="120"/>
                </a:cubicBezTo>
                <a:cubicBezTo>
                  <a:pt x="883" y="127"/>
                  <a:pt x="886" y="135"/>
                  <a:pt x="888" y="143"/>
                </a:cubicBezTo>
                <a:cubicBezTo>
                  <a:pt x="892" y="153"/>
                  <a:pt x="896" y="164"/>
                  <a:pt x="900" y="175"/>
                </a:cubicBezTo>
                <a:cubicBezTo>
                  <a:pt x="902" y="180"/>
                  <a:pt x="902" y="185"/>
                  <a:pt x="898" y="189"/>
                </a:cubicBezTo>
                <a:cubicBezTo>
                  <a:pt x="893" y="194"/>
                  <a:pt x="887" y="199"/>
                  <a:pt x="881" y="204"/>
                </a:cubicBezTo>
                <a:cubicBezTo>
                  <a:pt x="876" y="179"/>
                  <a:pt x="872" y="155"/>
                  <a:pt x="865" y="133"/>
                </a:cubicBezTo>
                <a:cubicBezTo>
                  <a:pt x="858" y="112"/>
                  <a:pt x="847" y="94"/>
                  <a:pt x="838" y="75"/>
                </a:cubicBezTo>
                <a:cubicBezTo>
                  <a:pt x="837" y="76"/>
                  <a:pt x="836" y="77"/>
                  <a:pt x="835" y="78"/>
                </a:cubicBezTo>
                <a:cubicBezTo>
                  <a:pt x="837" y="83"/>
                  <a:pt x="839" y="88"/>
                  <a:pt x="841" y="93"/>
                </a:cubicBezTo>
                <a:cubicBezTo>
                  <a:pt x="854" y="127"/>
                  <a:pt x="859" y="165"/>
                  <a:pt x="854" y="205"/>
                </a:cubicBezTo>
                <a:cubicBezTo>
                  <a:pt x="845" y="291"/>
                  <a:pt x="780" y="337"/>
                  <a:pt x="739" y="283"/>
                </a:cubicBezTo>
                <a:cubicBezTo>
                  <a:pt x="728" y="268"/>
                  <a:pt x="718" y="250"/>
                  <a:pt x="707" y="233"/>
                </a:cubicBezTo>
                <a:cubicBezTo>
                  <a:pt x="705" y="229"/>
                  <a:pt x="702" y="224"/>
                  <a:pt x="700" y="220"/>
                </a:cubicBezTo>
                <a:cubicBezTo>
                  <a:pt x="693" y="210"/>
                  <a:pt x="692" y="210"/>
                  <a:pt x="686" y="221"/>
                </a:cubicBezTo>
                <a:cubicBezTo>
                  <a:pt x="682" y="229"/>
                  <a:pt x="677" y="228"/>
                  <a:pt x="673" y="223"/>
                </a:cubicBezTo>
                <a:cubicBezTo>
                  <a:pt x="667" y="217"/>
                  <a:pt x="664" y="204"/>
                  <a:pt x="666" y="194"/>
                </a:cubicBezTo>
                <a:cubicBezTo>
                  <a:pt x="670" y="173"/>
                  <a:pt x="685" y="163"/>
                  <a:pt x="697" y="176"/>
                </a:cubicBezTo>
                <a:cubicBezTo>
                  <a:pt x="703" y="182"/>
                  <a:pt x="708" y="184"/>
                  <a:pt x="715" y="178"/>
                </a:cubicBezTo>
                <a:cubicBezTo>
                  <a:pt x="719" y="175"/>
                  <a:pt x="720" y="179"/>
                  <a:pt x="722" y="186"/>
                </a:cubicBezTo>
                <a:cubicBezTo>
                  <a:pt x="724" y="201"/>
                  <a:pt x="727" y="216"/>
                  <a:pt x="731" y="230"/>
                </a:cubicBezTo>
                <a:cubicBezTo>
                  <a:pt x="734" y="240"/>
                  <a:pt x="739" y="249"/>
                  <a:pt x="743" y="258"/>
                </a:cubicBezTo>
                <a:cubicBezTo>
                  <a:pt x="730" y="244"/>
                  <a:pt x="722" y="224"/>
                  <a:pt x="719" y="197"/>
                </a:cubicBezTo>
                <a:cubicBezTo>
                  <a:pt x="718" y="187"/>
                  <a:pt x="716" y="187"/>
                  <a:pt x="711" y="188"/>
                </a:cubicBezTo>
                <a:cubicBezTo>
                  <a:pt x="707" y="189"/>
                  <a:pt x="702" y="189"/>
                  <a:pt x="698" y="186"/>
                </a:cubicBezTo>
                <a:cubicBezTo>
                  <a:pt x="691" y="182"/>
                  <a:pt x="685" y="179"/>
                  <a:pt x="678" y="184"/>
                </a:cubicBezTo>
                <a:cubicBezTo>
                  <a:pt x="673" y="188"/>
                  <a:pt x="671" y="194"/>
                  <a:pt x="672" y="202"/>
                </a:cubicBezTo>
                <a:cubicBezTo>
                  <a:pt x="672" y="205"/>
                  <a:pt x="674" y="209"/>
                  <a:pt x="676" y="210"/>
                </a:cubicBezTo>
                <a:cubicBezTo>
                  <a:pt x="678" y="211"/>
                  <a:pt x="681" y="209"/>
                  <a:pt x="681" y="207"/>
                </a:cubicBezTo>
                <a:cubicBezTo>
                  <a:pt x="685" y="190"/>
                  <a:pt x="691" y="198"/>
                  <a:pt x="696" y="203"/>
                </a:cubicBezTo>
                <a:cubicBezTo>
                  <a:pt x="703" y="210"/>
                  <a:pt x="709" y="220"/>
                  <a:pt x="715" y="228"/>
                </a:cubicBezTo>
                <a:cubicBezTo>
                  <a:pt x="727" y="245"/>
                  <a:pt x="738" y="265"/>
                  <a:pt x="751" y="278"/>
                </a:cubicBezTo>
                <a:cubicBezTo>
                  <a:pt x="774" y="300"/>
                  <a:pt x="798" y="298"/>
                  <a:pt x="820" y="276"/>
                </a:cubicBezTo>
                <a:cubicBezTo>
                  <a:pt x="841" y="254"/>
                  <a:pt x="850" y="218"/>
                  <a:pt x="850" y="176"/>
                </a:cubicBezTo>
                <a:cubicBezTo>
                  <a:pt x="851" y="128"/>
                  <a:pt x="837" y="93"/>
                  <a:pt x="817" y="62"/>
                </a:cubicBezTo>
                <a:cubicBezTo>
                  <a:pt x="816" y="60"/>
                  <a:pt x="816" y="58"/>
                  <a:pt x="815" y="57"/>
                </a:cubicBezTo>
                <a:cubicBezTo>
                  <a:pt x="815" y="56"/>
                  <a:pt x="816" y="55"/>
                  <a:pt x="816" y="54"/>
                </a:cubicBezTo>
                <a:cubicBezTo>
                  <a:pt x="854" y="77"/>
                  <a:pt x="875" y="126"/>
                  <a:pt x="884" y="193"/>
                </a:cubicBezTo>
                <a:cubicBezTo>
                  <a:pt x="896" y="186"/>
                  <a:pt x="898" y="181"/>
                  <a:pt x="892" y="164"/>
                </a:cubicBezTo>
                <a:cubicBezTo>
                  <a:pt x="884" y="144"/>
                  <a:pt x="877" y="125"/>
                  <a:pt x="869" y="106"/>
                </a:cubicBezTo>
                <a:cubicBezTo>
                  <a:pt x="867" y="102"/>
                  <a:pt x="866" y="99"/>
                  <a:pt x="864" y="95"/>
                </a:cubicBezTo>
                <a:cubicBezTo>
                  <a:pt x="867" y="95"/>
                  <a:pt x="869" y="96"/>
                  <a:pt x="871" y="98"/>
                </a:cubicBezTo>
                <a:cubicBezTo>
                  <a:pt x="881" y="107"/>
                  <a:pt x="891" y="116"/>
                  <a:pt x="902" y="125"/>
                </a:cubicBezTo>
                <a:cubicBezTo>
                  <a:pt x="908" y="131"/>
                  <a:pt x="913" y="139"/>
                  <a:pt x="915" y="153"/>
                </a:cubicBezTo>
                <a:cubicBezTo>
                  <a:pt x="921" y="187"/>
                  <a:pt x="942" y="206"/>
                  <a:pt x="958" y="191"/>
                </a:cubicBezTo>
                <a:cubicBezTo>
                  <a:pt x="969" y="182"/>
                  <a:pt x="977" y="183"/>
                  <a:pt x="987" y="190"/>
                </a:cubicBezTo>
                <a:cubicBezTo>
                  <a:pt x="990" y="192"/>
                  <a:pt x="993" y="193"/>
                  <a:pt x="997" y="195"/>
                </a:cubicBezTo>
                <a:cubicBezTo>
                  <a:pt x="1020" y="205"/>
                  <a:pt x="1043" y="215"/>
                  <a:pt x="1067" y="210"/>
                </a:cubicBezTo>
                <a:cubicBezTo>
                  <a:pt x="1085" y="206"/>
                  <a:pt x="1102" y="198"/>
                  <a:pt x="1115" y="176"/>
                </a:cubicBezTo>
                <a:cubicBezTo>
                  <a:pt x="1120" y="168"/>
                  <a:pt x="1124" y="159"/>
                  <a:pt x="1124" y="146"/>
                </a:cubicBezTo>
                <a:cubicBezTo>
                  <a:pt x="1117" y="171"/>
                  <a:pt x="1105" y="188"/>
                  <a:pt x="1090" y="194"/>
                </a:cubicBezTo>
                <a:cubicBezTo>
                  <a:pt x="1078" y="198"/>
                  <a:pt x="1067" y="202"/>
                  <a:pt x="1056" y="202"/>
                </a:cubicBezTo>
                <a:cubicBezTo>
                  <a:pt x="1030" y="202"/>
                  <a:pt x="1005" y="193"/>
                  <a:pt x="981" y="178"/>
                </a:cubicBezTo>
                <a:cubicBezTo>
                  <a:pt x="974" y="174"/>
                  <a:pt x="969" y="172"/>
                  <a:pt x="963" y="181"/>
                </a:cubicBezTo>
                <a:cubicBezTo>
                  <a:pt x="955" y="193"/>
                  <a:pt x="945" y="195"/>
                  <a:pt x="936" y="186"/>
                </a:cubicBezTo>
                <a:cubicBezTo>
                  <a:pt x="925" y="176"/>
                  <a:pt x="917" y="162"/>
                  <a:pt x="916" y="139"/>
                </a:cubicBezTo>
                <a:cubicBezTo>
                  <a:pt x="916" y="134"/>
                  <a:pt x="915" y="127"/>
                  <a:pt x="913" y="125"/>
                </a:cubicBezTo>
                <a:cubicBezTo>
                  <a:pt x="876" y="89"/>
                  <a:pt x="838" y="54"/>
                  <a:pt x="798" y="30"/>
                </a:cubicBezTo>
                <a:cubicBezTo>
                  <a:pt x="776" y="18"/>
                  <a:pt x="753" y="12"/>
                  <a:pt x="730" y="15"/>
                </a:cubicBezTo>
                <a:cubicBezTo>
                  <a:pt x="715" y="16"/>
                  <a:pt x="700" y="22"/>
                  <a:pt x="687" y="37"/>
                </a:cubicBezTo>
                <a:cubicBezTo>
                  <a:pt x="671" y="57"/>
                  <a:pt x="665" y="88"/>
                  <a:pt x="672" y="115"/>
                </a:cubicBezTo>
                <a:cubicBezTo>
                  <a:pt x="676" y="131"/>
                  <a:pt x="682" y="142"/>
                  <a:pt x="693" y="142"/>
                </a:cubicBezTo>
                <a:cubicBezTo>
                  <a:pt x="700" y="143"/>
                  <a:pt x="704" y="136"/>
                  <a:pt x="704" y="121"/>
                </a:cubicBezTo>
                <a:cubicBezTo>
                  <a:pt x="703" y="109"/>
                  <a:pt x="701" y="106"/>
                  <a:pt x="693" y="106"/>
                </a:cubicBezTo>
                <a:cubicBezTo>
                  <a:pt x="686" y="107"/>
                  <a:pt x="684" y="104"/>
                  <a:pt x="686" y="91"/>
                </a:cubicBezTo>
                <a:cubicBezTo>
                  <a:pt x="689" y="65"/>
                  <a:pt x="699" y="47"/>
                  <a:pt x="713" y="38"/>
                </a:cubicBezTo>
                <a:cubicBezTo>
                  <a:pt x="749" y="15"/>
                  <a:pt x="790" y="40"/>
                  <a:pt x="810" y="95"/>
                </a:cubicBezTo>
                <a:cubicBezTo>
                  <a:pt x="812" y="99"/>
                  <a:pt x="813" y="103"/>
                  <a:pt x="815" y="107"/>
                </a:cubicBezTo>
                <a:cubicBezTo>
                  <a:pt x="815" y="106"/>
                  <a:pt x="816" y="106"/>
                  <a:pt x="817" y="106"/>
                </a:cubicBezTo>
                <a:cubicBezTo>
                  <a:pt x="817" y="96"/>
                  <a:pt x="817" y="87"/>
                  <a:pt x="818" y="74"/>
                </a:cubicBezTo>
                <a:cubicBezTo>
                  <a:pt x="822" y="83"/>
                  <a:pt x="826" y="89"/>
                  <a:pt x="828" y="95"/>
                </a:cubicBezTo>
                <a:cubicBezTo>
                  <a:pt x="837" y="120"/>
                  <a:pt x="833" y="147"/>
                  <a:pt x="834" y="173"/>
                </a:cubicBezTo>
                <a:cubicBezTo>
                  <a:pt x="837" y="174"/>
                  <a:pt x="839" y="174"/>
                  <a:pt x="842" y="174"/>
                </a:cubicBezTo>
                <a:cubicBezTo>
                  <a:pt x="842" y="175"/>
                  <a:pt x="843" y="176"/>
                  <a:pt x="843" y="177"/>
                </a:cubicBezTo>
                <a:cubicBezTo>
                  <a:pt x="841" y="181"/>
                  <a:pt x="839" y="185"/>
                  <a:pt x="837" y="189"/>
                </a:cubicBezTo>
                <a:cubicBezTo>
                  <a:pt x="833" y="194"/>
                  <a:pt x="829" y="198"/>
                  <a:pt x="826" y="205"/>
                </a:cubicBezTo>
                <a:cubicBezTo>
                  <a:pt x="823" y="213"/>
                  <a:pt x="826" y="219"/>
                  <a:pt x="832" y="218"/>
                </a:cubicBezTo>
                <a:cubicBezTo>
                  <a:pt x="835" y="218"/>
                  <a:pt x="838" y="216"/>
                  <a:pt x="841" y="216"/>
                </a:cubicBezTo>
                <a:cubicBezTo>
                  <a:pt x="841" y="216"/>
                  <a:pt x="842" y="217"/>
                  <a:pt x="842" y="218"/>
                </a:cubicBezTo>
                <a:cubicBezTo>
                  <a:pt x="839" y="222"/>
                  <a:pt x="837" y="226"/>
                  <a:pt x="834" y="228"/>
                </a:cubicBezTo>
                <a:cubicBezTo>
                  <a:pt x="829" y="233"/>
                  <a:pt x="823" y="237"/>
                  <a:pt x="816" y="240"/>
                </a:cubicBezTo>
                <a:cubicBezTo>
                  <a:pt x="806" y="246"/>
                  <a:pt x="801" y="249"/>
                  <a:pt x="811" y="270"/>
                </a:cubicBezTo>
                <a:cubicBezTo>
                  <a:pt x="811" y="270"/>
                  <a:pt x="811" y="272"/>
                  <a:pt x="812" y="273"/>
                </a:cubicBezTo>
                <a:cubicBezTo>
                  <a:pt x="800" y="286"/>
                  <a:pt x="783" y="287"/>
                  <a:pt x="772" y="274"/>
                </a:cubicBezTo>
                <a:cubicBezTo>
                  <a:pt x="767" y="267"/>
                  <a:pt x="763" y="258"/>
                  <a:pt x="765" y="246"/>
                </a:cubicBezTo>
                <a:cubicBezTo>
                  <a:pt x="774" y="255"/>
                  <a:pt x="779" y="254"/>
                  <a:pt x="782" y="245"/>
                </a:cubicBezTo>
                <a:cubicBezTo>
                  <a:pt x="787" y="234"/>
                  <a:pt x="784" y="213"/>
                  <a:pt x="777" y="206"/>
                </a:cubicBezTo>
                <a:cubicBezTo>
                  <a:pt x="770" y="198"/>
                  <a:pt x="761" y="202"/>
                  <a:pt x="756" y="217"/>
                </a:cubicBezTo>
                <a:cubicBezTo>
                  <a:pt x="751" y="233"/>
                  <a:pt x="752" y="249"/>
                  <a:pt x="757" y="265"/>
                </a:cubicBezTo>
                <a:cubicBezTo>
                  <a:pt x="759" y="269"/>
                  <a:pt x="761" y="274"/>
                  <a:pt x="762" y="278"/>
                </a:cubicBezTo>
                <a:cubicBezTo>
                  <a:pt x="762" y="279"/>
                  <a:pt x="761" y="280"/>
                  <a:pt x="761" y="281"/>
                </a:cubicBezTo>
                <a:cubicBezTo>
                  <a:pt x="755" y="274"/>
                  <a:pt x="749" y="266"/>
                  <a:pt x="743" y="258"/>
                </a:cubicBezTo>
                <a:cubicBezTo>
                  <a:pt x="746" y="260"/>
                  <a:pt x="749" y="263"/>
                  <a:pt x="753" y="266"/>
                </a:cubicBezTo>
                <a:cubicBezTo>
                  <a:pt x="752" y="262"/>
                  <a:pt x="752" y="260"/>
                  <a:pt x="751" y="258"/>
                </a:cubicBezTo>
                <a:cubicBezTo>
                  <a:pt x="744" y="239"/>
                  <a:pt x="747" y="221"/>
                  <a:pt x="755" y="204"/>
                </a:cubicBezTo>
                <a:cubicBezTo>
                  <a:pt x="761" y="190"/>
                  <a:pt x="766" y="187"/>
                  <a:pt x="776" y="193"/>
                </a:cubicBezTo>
                <a:cubicBezTo>
                  <a:pt x="790" y="201"/>
                  <a:pt x="796" y="225"/>
                  <a:pt x="790" y="246"/>
                </a:cubicBezTo>
                <a:cubicBezTo>
                  <a:pt x="787" y="257"/>
                  <a:pt x="784" y="260"/>
                  <a:pt x="773" y="264"/>
                </a:cubicBezTo>
                <a:cubicBezTo>
                  <a:pt x="778" y="277"/>
                  <a:pt x="792" y="281"/>
                  <a:pt x="802" y="274"/>
                </a:cubicBezTo>
                <a:cubicBezTo>
                  <a:pt x="792" y="245"/>
                  <a:pt x="793" y="239"/>
                  <a:pt x="813" y="234"/>
                </a:cubicBezTo>
                <a:cubicBezTo>
                  <a:pt x="817" y="233"/>
                  <a:pt x="821" y="232"/>
                  <a:pt x="826" y="230"/>
                </a:cubicBezTo>
                <a:cubicBezTo>
                  <a:pt x="811" y="220"/>
                  <a:pt x="812" y="207"/>
                  <a:pt x="828" y="184"/>
                </a:cubicBezTo>
                <a:cubicBezTo>
                  <a:pt x="825" y="156"/>
                  <a:pt x="832" y="126"/>
                  <a:pt x="823" y="98"/>
                </a:cubicBezTo>
                <a:cubicBezTo>
                  <a:pt x="821" y="106"/>
                  <a:pt x="820" y="113"/>
                  <a:pt x="818" y="122"/>
                </a:cubicBezTo>
                <a:cubicBezTo>
                  <a:pt x="813" y="115"/>
                  <a:pt x="810" y="113"/>
                  <a:pt x="808" y="103"/>
                </a:cubicBezTo>
                <a:cubicBezTo>
                  <a:pt x="807" y="92"/>
                  <a:pt x="801" y="83"/>
                  <a:pt x="797" y="75"/>
                </a:cubicBezTo>
                <a:cubicBezTo>
                  <a:pt x="778" y="43"/>
                  <a:pt x="755" y="36"/>
                  <a:pt x="730" y="39"/>
                </a:cubicBezTo>
                <a:cubicBezTo>
                  <a:pt x="716" y="40"/>
                  <a:pt x="699" y="66"/>
                  <a:pt x="697" y="85"/>
                </a:cubicBezTo>
                <a:cubicBezTo>
                  <a:pt x="700" y="91"/>
                  <a:pt x="704" y="97"/>
                  <a:pt x="707" y="103"/>
                </a:cubicBezTo>
                <a:cubicBezTo>
                  <a:pt x="714" y="118"/>
                  <a:pt x="711" y="142"/>
                  <a:pt x="700" y="148"/>
                </a:cubicBezTo>
                <a:cubicBezTo>
                  <a:pt x="687" y="157"/>
                  <a:pt x="673" y="158"/>
                  <a:pt x="660" y="149"/>
                </a:cubicBezTo>
                <a:cubicBezTo>
                  <a:pt x="649" y="142"/>
                  <a:pt x="646" y="125"/>
                  <a:pt x="644" y="107"/>
                </a:cubicBezTo>
                <a:cubicBezTo>
                  <a:pt x="633" y="106"/>
                  <a:pt x="622" y="105"/>
                  <a:pt x="611" y="104"/>
                </a:cubicBezTo>
                <a:cubicBezTo>
                  <a:pt x="604" y="104"/>
                  <a:pt x="598" y="104"/>
                  <a:pt x="591" y="103"/>
                </a:cubicBezTo>
                <a:cubicBezTo>
                  <a:pt x="587" y="102"/>
                  <a:pt x="584" y="105"/>
                  <a:pt x="583" y="112"/>
                </a:cubicBezTo>
                <a:cubicBezTo>
                  <a:pt x="573" y="150"/>
                  <a:pt x="553" y="155"/>
                  <a:pt x="535" y="145"/>
                </a:cubicBezTo>
                <a:cubicBezTo>
                  <a:pt x="529" y="142"/>
                  <a:pt x="524" y="134"/>
                  <a:pt x="519" y="129"/>
                </a:cubicBezTo>
                <a:cubicBezTo>
                  <a:pt x="520" y="124"/>
                  <a:pt x="521" y="119"/>
                  <a:pt x="522" y="115"/>
                </a:cubicBezTo>
                <a:cubicBezTo>
                  <a:pt x="525" y="107"/>
                  <a:pt x="528" y="100"/>
                  <a:pt x="531" y="92"/>
                </a:cubicBezTo>
                <a:cubicBezTo>
                  <a:pt x="532" y="89"/>
                  <a:pt x="533" y="85"/>
                  <a:pt x="532" y="82"/>
                </a:cubicBezTo>
                <a:cubicBezTo>
                  <a:pt x="531" y="78"/>
                  <a:pt x="528" y="74"/>
                  <a:pt x="526" y="72"/>
                </a:cubicBezTo>
                <a:cubicBezTo>
                  <a:pt x="502" y="43"/>
                  <a:pt x="466" y="43"/>
                  <a:pt x="442" y="73"/>
                </a:cubicBezTo>
                <a:cubicBezTo>
                  <a:pt x="433" y="84"/>
                  <a:pt x="428" y="100"/>
                  <a:pt x="424" y="118"/>
                </a:cubicBezTo>
                <a:cubicBezTo>
                  <a:pt x="422" y="130"/>
                  <a:pt x="422" y="130"/>
                  <a:pt x="415" y="122"/>
                </a:cubicBezTo>
                <a:cubicBezTo>
                  <a:pt x="429" y="66"/>
                  <a:pt x="455" y="39"/>
                  <a:pt x="490" y="38"/>
                </a:cubicBezTo>
                <a:cubicBezTo>
                  <a:pt x="506" y="38"/>
                  <a:pt x="522" y="45"/>
                  <a:pt x="535" y="65"/>
                </a:cubicBezTo>
                <a:cubicBezTo>
                  <a:pt x="541" y="74"/>
                  <a:pt x="544" y="86"/>
                  <a:pt x="544" y="101"/>
                </a:cubicBezTo>
                <a:cubicBezTo>
                  <a:pt x="543" y="101"/>
                  <a:pt x="541" y="101"/>
                  <a:pt x="540" y="101"/>
                </a:cubicBezTo>
                <a:cubicBezTo>
                  <a:pt x="535" y="100"/>
                  <a:pt x="532" y="102"/>
                  <a:pt x="531" y="112"/>
                </a:cubicBezTo>
                <a:cubicBezTo>
                  <a:pt x="531" y="121"/>
                  <a:pt x="533" y="128"/>
                  <a:pt x="539" y="130"/>
                </a:cubicBezTo>
                <a:cubicBezTo>
                  <a:pt x="547" y="132"/>
                  <a:pt x="554" y="125"/>
                  <a:pt x="556" y="109"/>
                </a:cubicBezTo>
                <a:cubicBezTo>
                  <a:pt x="560" y="88"/>
                  <a:pt x="555" y="66"/>
                  <a:pt x="543" y="51"/>
                </a:cubicBezTo>
                <a:cubicBezTo>
                  <a:pt x="530" y="34"/>
                  <a:pt x="516" y="24"/>
                  <a:pt x="499" y="22"/>
                </a:cubicBezTo>
                <a:cubicBezTo>
                  <a:pt x="463" y="16"/>
                  <a:pt x="430" y="35"/>
                  <a:pt x="398" y="64"/>
                </a:cubicBezTo>
                <a:cubicBezTo>
                  <a:pt x="370" y="90"/>
                  <a:pt x="343" y="117"/>
                  <a:pt x="316" y="144"/>
                </a:cubicBezTo>
                <a:cubicBezTo>
                  <a:pt x="309" y="150"/>
                  <a:pt x="305" y="157"/>
                  <a:pt x="307" y="171"/>
                </a:cubicBezTo>
                <a:cubicBezTo>
                  <a:pt x="308" y="180"/>
                  <a:pt x="307" y="190"/>
                  <a:pt x="306" y="199"/>
                </a:cubicBezTo>
                <a:cubicBezTo>
                  <a:pt x="304" y="217"/>
                  <a:pt x="295" y="229"/>
                  <a:pt x="287" y="230"/>
                </a:cubicBezTo>
                <a:cubicBezTo>
                  <a:pt x="278" y="230"/>
                  <a:pt x="266" y="218"/>
                  <a:pt x="263" y="203"/>
                </a:cubicBezTo>
                <a:cubicBezTo>
                  <a:pt x="262" y="199"/>
                  <a:pt x="261" y="195"/>
                  <a:pt x="260" y="191"/>
                </a:cubicBezTo>
                <a:cubicBezTo>
                  <a:pt x="220" y="202"/>
                  <a:pt x="181" y="201"/>
                  <a:pt x="147" y="154"/>
                </a:cubicBezTo>
                <a:cubicBezTo>
                  <a:pt x="146" y="155"/>
                  <a:pt x="146" y="156"/>
                  <a:pt x="146" y="157"/>
                </a:cubicBezTo>
                <a:cubicBezTo>
                  <a:pt x="151" y="164"/>
                  <a:pt x="156" y="172"/>
                  <a:pt x="162" y="179"/>
                </a:cubicBezTo>
                <a:cubicBezTo>
                  <a:pt x="182" y="200"/>
                  <a:pt x="205" y="206"/>
                  <a:pt x="229" y="204"/>
                </a:cubicBezTo>
                <a:cubicBezTo>
                  <a:pt x="237" y="203"/>
                  <a:pt x="245" y="201"/>
                  <a:pt x="253" y="200"/>
                </a:cubicBezTo>
                <a:cubicBezTo>
                  <a:pt x="255" y="200"/>
                  <a:pt x="258" y="202"/>
                  <a:pt x="259" y="204"/>
                </a:cubicBezTo>
                <a:cubicBezTo>
                  <a:pt x="262" y="210"/>
                  <a:pt x="264" y="218"/>
                  <a:pt x="268" y="224"/>
                </a:cubicBezTo>
                <a:cubicBezTo>
                  <a:pt x="281" y="243"/>
                  <a:pt x="298" y="238"/>
                  <a:pt x="306" y="212"/>
                </a:cubicBezTo>
                <a:cubicBezTo>
                  <a:pt x="311" y="198"/>
                  <a:pt x="312" y="183"/>
                  <a:pt x="310" y="167"/>
                </a:cubicBezTo>
                <a:cubicBezTo>
                  <a:pt x="310" y="163"/>
                  <a:pt x="311" y="156"/>
                  <a:pt x="313" y="154"/>
                </a:cubicBezTo>
                <a:cubicBezTo>
                  <a:pt x="334" y="133"/>
                  <a:pt x="355" y="113"/>
                  <a:pt x="376" y="94"/>
                </a:cubicBezTo>
                <a:cubicBezTo>
                  <a:pt x="377" y="93"/>
                  <a:pt x="378" y="92"/>
                  <a:pt x="380" y="91"/>
                </a:cubicBezTo>
                <a:cubicBezTo>
                  <a:pt x="378" y="97"/>
                  <a:pt x="377" y="100"/>
                  <a:pt x="376" y="104"/>
                </a:cubicBezTo>
                <a:cubicBezTo>
                  <a:pt x="367" y="131"/>
                  <a:pt x="358" y="158"/>
                  <a:pt x="349" y="185"/>
                </a:cubicBezTo>
                <a:cubicBezTo>
                  <a:pt x="347" y="188"/>
                  <a:pt x="347" y="196"/>
                  <a:pt x="348" y="197"/>
                </a:cubicBezTo>
                <a:cubicBezTo>
                  <a:pt x="352" y="201"/>
                  <a:pt x="357" y="204"/>
                  <a:pt x="361" y="207"/>
                </a:cubicBezTo>
                <a:cubicBezTo>
                  <a:pt x="361" y="207"/>
                  <a:pt x="363" y="201"/>
                  <a:pt x="364" y="197"/>
                </a:cubicBezTo>
                <a:cubicBezTo>
                  <a:pt x="371" y="157"/>
                  <a:pt x="380" y="120"/>
                  <a:pt x="396" y="89"/>
                </a:cubicBezTo>
                <a:cubicBezTo>
                  <a:pt x="399" y="83"/>
                  <a:pt x="403" y="78"/>
                  <a:pt x="407" y="72"/>
                </a:cubicBezTo>
                <a:cubicBezTo>
                  <a:pt x="407" y="73"/>
                  <a:pt x="408" y="74"/>
                  <a:pt x="408" y="75"/>
                </a:cubicBezTo>
                <a:cubicBezTo>
                  <a:pt x="406" y="80"/>
                  <a:pt x="404" y="85"/>
                  <a:pt x="401" y="90"/>
                </a:cubicBezTo>
                <a:cubicBezTo>
                  <a:pt x="382" y="135"/>
                  <a:pt x="377" y="187"/>
                  <a:pt x="391" y="236"/>
                </a:cubicBezTo>
                <a:cubicBezTo>
                  <a:pt x="415" y="320"/>
                  <a:pt x="478" y="325"/>
                  <a:pt x="504" y="265"/>
                </a:cubicBezTo>
                <a:cubicBezTo>
                  <a:pt x="512" y="246"/>
                  <a:pt x="521" y="228"/>
                  <a:pt x="531" y="210"/>
                </a:cubicBezTo>
                <a:cubicBezTo>
                  <a:pt x="535" y="202"/>
                  <a:pt x="542" y="197"/>
                  <a:pt x="547" y="191"/>
                </a:cubicBezTo>
                <a:cubicBezTo>
                  <a:pt x="551" y="187"/>
                  <a:pt x="553" y="189"/>
                  <a:pt x="554" y="197"/>
                </a:cubicBezTo>
                <a:cubicBezTo>
                  <a:pt x="554" y="202"/>
                  <a:pt x="556" y="207"/>
                  <a:pt x="558" y="212"/>
                </a:cubicBezTo>
                <a:cubicBezTo>
                  <a:pt x="558" y="212"/>
                  <a:pt x="561" y="211"/>
                  <a:pt x="562" y="210"/>
                </a:cubicBezTo>
                <a:cubicBezTo>
                  <a:pt x="562" y="204"/>
                  <a:pt x="564" y="197"/>
                  <a:pt x="563" y="192"/>
                </a:cubicBezTo>
                <a:cubicBezTo>
                  <a:pt x="561" y="187"/>
                  <a:pt x="557" y="183"/>
                  <a:pt x="553" y="181"/>
                </a:cubicBezTo>
                <a:cubicBezTo>
                  <a:pt x="545" y="179"/>
                  <a:pt x="539" y="184"/>
                  <a:pt x="533" y="192"/>
                </a:cubicBezTo>
                <a:cubicBezTo>
                  <a:pt x="525" y="203"/>
                  <a:pt x="525" y="203"/>
                  <a:pt x="518" y="190"/>
                </a:cubicBezTo>
                <a:cubicBezTo>
                  <a:pt x="513" y="210"/>
                  <a:pt x="512" y="232"/>
                  <a:pt x="504" y="248"/>
                </a:cubicBezTo>
                <a:cubicBezTo>
                  <a:pt x="508" y="225"/>
                  <a:pt x="512" y="201"/>
                  <a:pt x="516" y="176"/>
                </a:cubicBezTo>
                <a:cubicBezTo>
                  <a:pt x="519" y="182"/>
                  <a:pt x="522" y="187"/>
                  <a:pt x="525" y="193"/>
                </a:cubicBezTo>
                <a:cubicBezTo>
                  <a:pt x="528" y="190"/>
                  <a:pt x="530" y="187"/>
                  <a:pt x="533" y="183"/>
                </a:cubicBezTo>
                <a:cubicBezTo>
                  <a:pt x="540" y="173"/>
                  <a:pt x="548" y="172"/>
                  <a:pt x="556" y="174"/>
                </a:cubicBezTo>
                <a:cubicBezTo>
                  <a:pt x="567" y="176"/>
                  <a:pt x="574" y="202"/>
                  <a:pt x="568" y="216"/>
                </a:cubicBezTo>
                <a:cubicBezTo>
                  <a:pt x="565" y="221"/>
                  <a:pt x="561" y="226"/>
                  <a:pt x="558" y="226"/>
                </a:cubicBezTo>
                <a:cubicBezTo>
                  <a:pt x="555" y="225"/>
                  <a:pt x="551" y="217"/>
                  <a:pt x="550" y="212"/>
                </a:cubicBezTo>
                <a:cubicBezTo>
                  <a:pt x="546" y="198"/>
                  <a:pt x="545" y="197"/>
                  <a:pt x="539" y="207"/>
                </a:cubicBezTo>
                <a:cubicBezTo>
                  <a:pt x="533" y="217"/>
                  <a:pt x="527" y="228"/>
                  <a:pt x="521" y="240"/>
                </a:cubicBezTo>
                <a:cubicBezTo>
                  <a:pt x="517" y="248"/>
                  <a:pt x="513" y="258"/>
                  <a:pt x="509" y="267"/>
                </a:cubicBezTo>
                <a:cubicBezTo>
                  <a:pt x="484" y="319"/>
                  <a:pt x="443" y="328"/>
                  <a:pt x="410" y="288"/>
                </a:cubicBezTo>
                <a:cubicBezTo>
                  <a:pt x="392" y="265"/>
                  <a:pt x="382" y="231"/>
                  <a:pt x="381" y="191"/>
                </a:cubicBezTo>
                <a:cubicBezTo>
                  <a:pt x="380" y="174"/>
                  <a:pt x="381" y="157"/>
                  <a:pt x="381" y="138"/>
                </a:cubicBezTo>
                <a:cubicBezTo>
                  <a:pt x="379" y="143"/>
                  <a:pt x="378" y="147"/>
                  <a:pt x="377" y="152"/>
                </a:cubicBezTo>
                <a:cubicBezTo>
                  <a:pt x="373" y="171"/>
                  <a:pt x="369" y="190"/>
                  <a:pt x="365" y="209"/>
                </a:cubicBezTo>
                <a:cubicBezTo>
                  <a:pt x="364" y="216"/>
                  <a:pt x="362" y="218"/>
                  <a:pt x="358" y="215"/>
                </a:cubicBezTo>
                <a:cubicBezTo>
                  <a:pt x="337" y="198"/>
                  <a:pt x="338" y="205"/>
                  <a:pt x="349" y="171"/>
                </a:cubicBezTo>
                <a:cubicBezTo>
                  <a:pt x="355" y="151"/>
                  <a:pt x="362" y="132"/>
                  <a:pt x="370" y="109"/>
                </a:cubicBezTo>
                <a:cubicBezTo>
                  <a:pt x="366" y="113"/>
                  <a:pt x="364" y="114"/>
                  <a:pt x="362" y="116"/>
                </a:cubicBezTo>
                <a:cubicBezTo>
                  <a:pt x="348" y="130"/>
                  <a:pt x="334" y="144"/>
                  <a:pt x="319" y="157"/>
                </a:cubicBezTo>
                <a:cubicBezTo>
                  <a:pt x="316" y="161"/>
                  <a:pt x="314" y="164"/>
                  <a:pt x="315" y="172"/>
                </a:cubicBezTo>
                <a:cubicBezTo>
                  <a:pt x="316" y="195"/>
                  <a:pt x="312" y="215"/>
                  <a:pt x="302" y="231"/>
                </a:cubicBezTo>
                <a:cubicBezTo>
                  <a:pt x="290" y="248"/>
                  <a:pt x="272" y="247"/>
                  <a:pt x="263" y="224"/>
                </a:cubicBezTo>
                <a:cubicBezTo>
                  <a:pt x="258" y="208"/>
                  <a:pt x="252" y="206"/>
                  <a:pt x="242" y="210"/>
                </a:cubicBezTo>
                <a:cubicBezTo>
                  <a:pt x="213" y="221"/>
                  <a:pt x="185" y="208"/>
                  <a:pt x="159" y="184"/>
                </a:cubicBezTo>
                <a:cubicBezTo>
                  <a:pt x="142" y="167"/>
                  <a:pt x="132" y="139"/>
                  <a:pt x="128" y="106"/>
                </a:cubicBezTo>
                <a:cubicBezTo>
                  <a:pt x="128" y="103"/>
                  <a:pt x="128" y="99"/>
                  <a:pt x="127" y="93"/>
                </a:cubicBezTo>
                <a:cubicBezTo>
                  <a:pt x="124" y="111"/>
                  <a:pt x="128" y="136"/>
                  <a:pt x="136" y="160"/>
                </a:cubicBezTo>
                <a:cubicBezTo>
                  <a:pt x="143" y="180"/>
                  <a:pt x="153" y="194"/>
                  <a:pt x="164" y="207"/>
                </a:cubicBezTo>
                <a:cubicBezTo>
                  <a:pt x="136" y="183"/>
                  <a:pt x="120" y="145"/>
                  <a:pt x="122" y="87"/>
                </a:cubicBezTo>
                <a:cubicBezTo>
                  <a:pt x="112" y="111"/>
                  <a:pt x="128" y="178"/>
                  <a:pt x="152" y="218"/>
                </a:cubicBezTo>
                <a:cubicBezTo>
                  <a:pt x="140" y="207"/>
                  <a:pt x="130" y="191"/>
                  <a:pt x="124" y="170"/>
                </a:cubicBezTo>
                <a:cubicBezTo>
                  <a:pt x="119" y="150"/>
                  <a:pt x="117" y="128"/>
                  <a:pt x="113" y="109"/>
                </a:cubicBezTo>
                <a:cubicBezTo>
                  <a:pt x="111" y="118"/>
                  <a:pt x="115" y="148"/>
                  <a:pt x="124" y="183"/>
                </a:cubicBezTo>
                <a:cubicBezTo>
                  <a:pt x="131" y="209"/>
                  <a:pt x="141" y="229"/>
                  <a:pt x="155" y="243"/>
                </a:cubicBezTo>
                <a:cubicBezTo>
                  <a:pt x="141" y="233"/>
                  <a:pt x="130" y="215"/>
                  <a:pt x="122" y="193"/>
                </a:cubicBezTo>
                <a:cubicBezTo>
                  <a:pt x="114" y="171"/>
                  <a:pt x="111" y="146"/>
                  <a:pt x="109" y="119"/>
                </a:cubicBezTo>
                <a:cubicBezTo>
                  <a:pt x="101" y="134"/>
                  <a:pt x="99" y="171"/>
                  <a:pt x="104" y="190"/>
                </a:cubicBezTo>
                <a:cubicBezTo>
                  <a:pt x="104" y="189"/>
                  <a:pt x="104" y="189"/>
                  <a:pt x="104" y="189"/>
                </a:cubicBezTo>
                <a:cubicBezTo>
                  <a:pt x="110" y="234"/>
                  <a:pt x="124" y="270"/>
                  <a:pt x="146" y="295"/>
                </a:cubicBezTo>
                <a:cubicBezTo>
                  <a:pt x="122" y="274"/>
                  <a:pt x="106" y="242"/>
                  <a:pt x="100" y="196"/>
                </a:cubicBezTo>
                <a:cubicBezTo>
                  <a:pt x="103" y="234"/>
                  <a:pt x="116" y="263"/>
                  <a:pt x="128" y="293"/>
                </a:cubicBezTo>
                <a:cubicBezTo>
                  <a:pt x="125" y="290"/>
                  <a:pt x="122" y="286"/>
                  <a:pt x="119" y="283"/>
                </a:cubicBezTo>
                <a:cubicBezTo>
                  <a:pt x="119" y="283"/>
                  <a:pt x="119" y="284"/>
                  <a:pt x="119" y="284"/>
                </a:cubicBezTo>
                <a:cubicBezTo>
                  <a:pt x="120" y="287"/>
                  <a:pt x="121" y="290"/>
                  <a:pt x="123" y="293"/>
                </a:cubicBezTo>
                <a:cubicBezTo>
                  <a:pt x="136" y="314"/>
                  <a:pt x="152" y="329"/>
                  <a:pt x="170" y="333"/>
                </a:cubicBezTo>
                <a:cubicBezTo>
                  <a:pt x="176" y="334"/>
                  <a:pt x="181" y="335"/>
                  <a:pt x="186" y="337"/>
                </a:cubicBezTo>
                <a:cubicBezTo>
                  <a:pt x="206" y="345"/>
                  <a:pt x="214" y="380"/>
                  <a:pt x="203" y="410"/>
                </a:cubicBezTo>
                <a:cubicBezTo>
                  <a:pt x="196" y="426"/>
                  <a:pt x="188" y="427"/>
                  <a:pt x="180" y="413"/>
                </a:cubicBezTo>
                <a:cubicBezTo>
                  <a:pt x="179" y="411"/>
                  <a:pt x="178" y="408"/>
                  <a:pt x="176" y="404"/>
                </a:cubicBezTo>
                <a:cubicBezTo>
                  <a:pt x="172" y="411"/>
                  <a:pt x="170" y="416"/>
                  <a:pt x="167" y="421"/>
                </a:cubicBezTo>
                <a:cubicBezTo>
                  <a:pt x="162" y="432"/>
                  <a:pt x="155" y="438"/>
                  <a:pt x="147" y="439"/>
                </a:cubicBezTo>
                <a:cubicBezTo>
                  <a:pt x="132" y="440"/>
                  <a:pt x="116" y="442"/>
                  <a:pt x="102" y="427"/>
                </a:cubicBezTo>
                <a:cubicBezTo>
                  <a:pt x="101" y="426"/>
                  <a:pt x="99" y="425"/>
                  <a:pt x="98" y="423"/>
                </a:cubicBezTo>
                <a:cubicBezTo>
                  <a:pt x="98" y="421"/>
                  <a:pt x="97" y="418"/>
                  <a:pt x="97" y="416"/>
                </a:cubicBezTo>
                <a:cubicBezTo>
                  <a:pt x="98" y="415"/>
                  <a:pt x="100" y="414"/>
                  <a:pt x="101" y="414"/>
                </a:cubicBezTo>
                <a:cubicBezTo>
                  <a:pt x="104" y="416"/>
                  <a:pt x="106" y="418"/>
                  <a:pt x="108" y="420"/>
                </a:cubicBezTo>
                <a:cubicBezTo>
                  <a:pt x="134" y="442"/>
                  <a:pt x="155" y="433"/>
                  <a:pt x="171" y="392"/>
                </a:cubicBezTo>
                <a:cubicBezTo>
                  <a:pt x="172" y="390"/>
                  <a:pt x="173" y="387"/>
                  <a:pt x="175" y="384"/>
                </a:cubicBezTo>
                <a:cubicBezTo>
                  <a:pt x="177" y="388"/>
                  <a:pt x="177" y="392"/>
                  <a:pt x="179" y="395"/>
                </a:cubicBezTo>
                <a:cubicBezTo>
                  <a:pt x="182" y="401"/>
                  <a:pt x="186" y="407"/>
                  <a:pt x="190" y="410"/>
                </a:cubicBezTo>
                <a:cubicBezTo>
                  <a:pt x="196" y="414"/>
                  <a:pt x="201" y="408"/>
                  <a:pt x="202" y="398"/>
                </a:cubicBezTo>
                <a:cubicBezTo>
                  <a:pt x="206" y="372"/>
                  <a:pt x="198" y="352"/>
                  <a:pt x="183" y="347"/>
                </a:cubicBezTo>
                <a:cubicBezTo>
                  <a:pt x="178" y="346"/>
                  <a:pt x="173" y="345"/>
                  <a:pt x="167" y="343"/>
                </a:cubicBezTo>
                <a:cubicBezTo>
                  <a:pt x="133" y="331"/>
                  <a:pt x="108" y="298"/>
                  <a:pt x="98" y="242"/>
                </a:cubicBezTo>
                <a:cubicBezTo>
                  <a:pt x="85" y="170"/>
                  <a:pt x="97" y="109"/>
                  <a:pt x="129" y="59"/>
                </a:cubicBezTo>
                <a:cubicBezTo>
                  <a:pt x="139" y="43"/>
                  <a:pt x="151" y="38"/>
                  <a:pt x="164" y="43"/>
                </a:cubicBezTo>
                <a:cubicBezTo>
                  <a:pt x="180" y="49"/>
                  <a:pt x="189" y="81"/>
                  <a:pt x="182" y="106"/>
                </a:cubicBezTo>
                <a:cubicBezTo>
                  <a:pt x="178" y="119"/>
                  <a:pt x="174" y="131"/>
                  <a:pt x="169" y="144"/>
                </a:cubicBezTo>
                <a:cubicBezTo>
                  <a:pt x="168" y="148"/>
                  <a:pt x="164" y="153"/>
                  <a:pt x="162" y="152"/>
                </a:cubicBezTo>
                <a:cubicBezTo>
                  <a:pt x="158" y="150"/>
                  <a:pt x="156" y="144"/>
                  <a:pt x="157" y="136"/>
                </a:cubicBezTo>
                <a:cubicBezTo>
                  <a:pt x="162" y="134"/>
                  <a:pt x="167" y="131"/>
                  <a:pt x="171" y="129"/>
                </a:cubicBezTo>
                <a:cubicBezTo>
                  <a:pt x="171" y="127"/>
                  <a:pt x="171" y="126"/>
                  <a:pt x="171" y="124"/>
                </a:cubicBezTo>
                <a:cubicBezTo>
                  <a:pt x="162" y="129"/>
                  <a:pt x="153" y="127"/>
                  <a:pt x="148" y="112"/>
                </a:cubicBezTo>
                <a:cubicBezTo>
                  <a:pt x="147" y="107"/>
                  <a:pt x="146" y="101"/>
                  <a:pt x="145" y="96"/>
                </a:cubicBezTo>
                <a:cubicBezTo>
                  <a:pt x="146" y="95"/>
                  <a:pt x="147" y="94"/>
                  <a:pt x="147" y="94"/>
                </a:cubicBezTo>
                <a:cubicBezTo>
                  <a:pt x="149" y="96"/>
                  <a:pt x="151" y="98"/>
                  <a:pt x="153" y="101"/>
                </a:cubicBezTo>
                <a:cubicBezTo>
                  <a:pt x="157" y="109"/>
                  <a:pt x="166" y="113"/>
                  <a:pt x="170" y="109"/>
                </a:cubicBezTo>
                <a:cubicBezTo>
                  <a:pt x="175" y="104"/>
                  <a:pt x="177" y="89"/>
                  <a:pt x="174" y="78"/>
                </a:cubicBezTo>
                <a:cubicBezTo>
                  <a:pt x="171" y="62"/>
                  <a:pt x="165" y="54"/>
                  <a:pt x="156" y="54"/>
                </a:cubicBezTo>
                <a:cubicBezTo>
                  <a:pt x="147" y="54"/>
                  <a:pt x="141" y="61"/>
                  <a:pt x="138" y="77"/>
                </a:cubicBezTo>
                <a:cubicBezTo>
                  <a:pt x="140" y="72"/>
                  <a:pt x="142" y="68"/>
                  <a:pt x="145" y="65"/>
                </a:cubicBezTo>
                <a:cubicBezTo>
                  <a:pt x="147" y="62"/>
                  <a:pt x="150" y="60"/>
                  <a:pt x="153" y="58"/>
                </a:cubicBezTo>
                <a:cubicBezTo>
                  <a:pt x="154" y="59"/>
                  <a:pt x="154" y="60"/>
                  <a:pt x="155" y="61"/>
                </a:cubicBezTo>
                <a:cubicBezTo>
                  <a:pt x="151" y="73"/>
                  <a:pt x="147" y="85"/>
                  <a:pt x="143" y="97"/>
                </a:cubicBezTo>
                <a:cubicBezTo>
                  <a:pt x="142" y="97"/>
                  <a:pt x="142" y="96"/>
                  <a:pt x="141" y="96"/>
                </a:cubicBezTo>
                <a:cubicBezTo>
                  <a:pt x="142" y="91"/>
                  <a:pt x="143" y="86"/>
                  <a:pt x="145" y="82"/>
                </a:cubicBezTo>
                <a:cubicBezTo>
                  <a:pt x="144" y="81"/>
                  <a:pt x="144" y="81"/>
                  <a:pt x="144" y="81"/>
                </a:cubicBezTo>
                <a:cubicBezTo>
                  <a:pt x="142" y="85"/>
                  <a:pt x="141" y="88"/>
                  <a:pt x="139" y="93"/>
                </a:cubicBezTo>
                <a:cubicBezTo>
                  <a:pt x="138" y="90"/>
                  <a:pt x="137" y="88"/>
                  <a:pt x="137" y="85"/>
                </a:cubicBezTo>
                <a:cubicBezTo>
                  <a:pt x="136" y="86"/>
                  <a:pt x="136" y="86"/>
                  <a:pt x="135" y="86"/>
                </a:cubicBezTo>
                <a:cubicBezTo>
                  <a:pt x="137" y="97"/>
                  <a:pt x="138" y="108"/>
                  <a:pt x="140" y="117"/>
                </a:cubicBezTo>
                <a:cubicBezTo>
                  <a:pt x="148" y="146"/>
                  <a:pt x="161" y="164"/>
                  <a:pt x="179" y="174"/>
                </a:cubicBezTo>
                <a:cubicBezTo>
                  <a:pt x="221" y="198"/>
                  <a:pt x="261" y="180"/>
                  <a:pt x="298" y="149"/>
                </a:cubicBezTo>
                <a:cubicBezTo>
                  <a:pt x="328" y="124"/>
                  <a:pt x="356" y="93"/>
                  <a:pt x="385" y="65"/>
                </a:cubicBezTo>
                <a:cubicBezTo>
                  <a:pt x="406" y="44"/>
                  <a:pt x="427" y="22"/>
                  <a:pt x="451" y="13"/>
                </a:cubicBezTo>
                <a:cubicBezTo>
                  <a:pt x="484" y="0"/>
                  <a:pt x="515" y="9"/>
                  <a:pt x="546" y="29"/>
                </a:cubicBezTo>
                <a:cubicBezTo>
                  <a:pt x="590" y="57"/>
                  <a:pt x="636" y="57"/>
                  <a:pt x="680" y="24"/>
                </a:cubicBezTo>
                <a:cubicBezTo>
                  <a:pt x="689" y="18"/>
                  <a:pt x="698" y="10"/>
                  <a:pt x="708" y="3"/>
                </a:cubicBezTo>
                <a:cubicBezTo>
                  <a:pt x="725" y="3"/>
                  <a:pt x="742" y="3"/>
                  <a:pt x="760" y="3"/>
                </a:cubicBezTo>
                <a:close/>
                <a:moveTo>
                  <a:pt x="55" y="714"/>
                </a:moveTo>
                <a:cubicBezTo>
                  <a:pt x="55" y="673"/>
                  <a:pt x="54" y="633"/>
                  <a:pt x="59" y="595"/>
                </a:cubicBezTo>
                <a:cubicBezTo>
                  <a:pt x="60" y="580"/>
                  <a:pt x="69" y="573"/>
                  <a:pt x="78" y="577"/>
                </a:cubicBezTo>
                <a:cubicBezTo>
                  <a:pt x="81" y="578"/>
                  <a:pt x="84" y="581"/>
                  <a:pt x="87" y="584"/>
                </a:cubicBezTo>
                <a:cubicBezTo>
                  <a:pt x="87" y="581"/>
                  <a:pt x="87" y="579"/>
                  <a:pt x="87" y="577"/>
                </a:cubicBezTo>
                <a:cubicBezTo>
                  <a:pt x="87" y="518"/>
                  <a:pt x="88" y="460"/>
                  <a:pt x="88" y="401"/>
                </a:cubicBezTo>
                <a:cubicBezTo>
                  <a:pt x="88" y="388"/>
                  <a:pt x="85" y="380"/>
                  <a:pt x="79" y="373"/>
                </a:cubicBezTo>
                <a:cubicBezTo>
                  <a:pt x="66" y="356"/>
                  <a:pt x="40" y="356"/>
                  <a:pt x="25" y="373"/>
                </a:cubicBezTo>
                <a:cubicBezTo>
                  <a:pt x="14" y="384"/>
                  <a:pt x="10" y="400"/>
                  <a:pt x="12" y="421"/>
                </a:cubicBezTo>
                <a:cubicBezTo>
                  <a:pt x="16" y="473"/>
                  <a:pt x="19" y="525"/>
                  <a:pt x="23" y="576"/>
                </a:cubicBezTo>
                <a:cubicBezTo>
                  <a:pt x="24" y="587"/>
                  <a:pt x="24" y="598"/>
                  <a:pt x="25" y="608"/>
                </a:cubicBezTo>
                <a:cubicBezTo>
                  <a:pt x="33" y="604"/>
                  <a:pt x="41" y="600"/>
                  <a:pt x="48" y="596"/>
                </a:cubicBezTo>
                <a:cubicBezTo>
                  <a:pt x="49" y="597"/>
                  <a:pt x="49" y="599"/>
                  <a:pt x="49" y="600"/>
                </a:cubicBezTo>
                <a:cubicBezTo>
                  <a:pt x="43" y="604"/>
                  <a:pt x="36" y="608"/>
                  <a:pt x="29" y="612"/>
                </a:cubicBezTo>
                <a:cubicBezTo>
                  <a:pt x="28" y="613"/>
                  <a:pt x="25" y="617"/>
                  <a:pt x="25" y="619"/>
                </a:cubicBezTo>
                <a:cubicBezTo>
                  <a:pt x="25" y="628"/>
                  <a:pt x="25" y="636"/>
                  <a:pt x="25" y="646"/>
                </a:cubicBezTo>
                <a:cubicBezTo>
                  <a:pt x="34" y="640"/>
                  <a:pt x="41" y="631"/>
                  <a:pt x="50" y="636"/>
                </a:cubicBezTo>
                <a:cubicBezTo>
                  <a:pt x="45" y="640"/>
                  <a:pt x="40" y="643"/>
                  <a:pt x="35" y="645"/>
                </a:cubicBezTo>
                <a:cubicBezTo>
                  <a:pt x="27" y="647"/>
                  <a:pt x="25" y="653"/>
                  <a:pt x="25" y="667"/>
                </a:cubicBezTo>
                <a:cubicBezTo>
                  <a:pt x="25" y="701"/>
                  <a:pt x="24" y="735"/>
                  <a:pt x="24" y="770"/>
                </a:cubicBezTo>
                <a:cubicBezTo>
                  <a:pt x="24" y="780"/>
                  <a:pt x="23" y="790"/>
                  <a:pt x="22" y="803"/>
                </a:cubicBezTo>
                <a:cubicBezTo>
                  <a:pt x="34" y="792"/>
                  <a:pt x="44" y="781"/>
                  <a:pt x="56" y="791"/>
                </a:cubicBezTo>
                <a:cubicBezTo>
                  <a:pt x="49" y="793"/>
                  <a:pt x="42" y="794"/>
                  <a:pt x="36" y="798"/>
                </a:cubicBezTo>
                <a:cubicBezTo>
                  <a:pt x="30" y="802"/>
                  <a:pt x="24" y="808"/>
                  <a:pt x="21" y="819"/>
                </a:cubicBezTo>
                <a:cubicBezTo>
                  <a:pt x="31" y="809"/>
                  <a:pt x="42" y="803"/>
                  <a:pt x="53" y="810"/>
                </a:cubicBezTo>
                <a:cubicBezTo>
                  <a:pt x="49" y="812"/>
                  <a:pt x="45" y="813"/>
                  <a:pt x="41" y="814"/>
                </a:cubicBezTo>
                <a:cubicBezTo>
                  <a:pt x="30" y="816"/>
                  <a:pt x="21" y="829"/>
                  <a:pt x="18" y="846"/>
                </a:cubicBezTo>
                <a:cubicBezTo>
                  <a:pt x="15" y="870"/>
                  <a:pt x="12" y="893"/>
                  <a:pt x="10" y="917"/>
                </a:cubicBezTo>
                <a:cubicBezTo>
                  <a:pt x="9" y="921"/>
                  <a:pt x="9" y="924"/>
                  <a:pt x="9" y="928"/>
                </a:cubicBezTo>
                <a:cubicBezTo>
                  <a:pt x="20" y="909"/>
                  <a:pt x="33" y="895"/>
                  <a:pt x="49" y="900"/>
                </a:cubicBezTo>
                <a:cubicBezTo>
                  <a:pt x="65" y="905"/>
                  <a:pt x="75" y="924"/>
                  <a:pt x="84" y="948"/>
                </a:cubicBezTo>
                <a:cubicBezTo>
                  <a:pt x="84" y="943"/>
                  <a:pt x="85" y="940"/>
                  <a:pt x="85" y="937"/>
                </a:cubicBezTo>
                <a:cubicBezTo>
                  <a:pt x="90" y="879"/>
                  <a:pt x="90" y="820"/>
                  <a:pt x="87" y="762"/>
                </a:cubicBezTo>
                <a:cubicBezTo>
                  <a:pt x="87" y="752"/>
                  <a:pt x="86" y="742"/>
                  <a:pt x="84" y="733"/>
                </a:cubicBezTo>
                <a:cubicBezTo>
                  <a:pt x="80" y="713"/>
                  <a:pt x="66" y="704"/>
                  <a:pt x="55" y="714"/>
                </a:cubicBezTo>
                <a:close/>
                <a:moveTo>
                  <a:pt x="157" y="1495"/>
                </a:moveTo>
                <a:cubicBezTo>
                  <a:pt x="159" y="1493"/>
                  <a:pt x="162" y="1491"/>
                  <a:pt x="164" y="1489"/>
                </a:cubicBezTo>
                <a:cubicBezTo>
                  <a:pt x="177" y="1476"/>
                  <a:pt x="191" y="1469"/>
                  <a:pt x="206" y="1468"/>
                </a:cubicBezTo>
                <a:cubicBezTo>
                  <a:pt x="221" y="1467"/>
                  <a:pt x="236" y="1466"/>
                  <a:pt x="251" y="1468"/>
                </a:cubicBezTo>
                <a:cubicBezTo>
                  <a:pt x="288" y="1472"/>
                  <a:pt x="322" y="1492"/>
                  <a:pt x="354" y="1521"/>
                </a:cubicBezTo>
                <a:cubicBezTo>
                  <a:pt x="377" y="1541"/>
                  <a:pt x="399" y="1562"/>
                  <a:pt x="423" y="1579"/>
                </a:cubicBezTo>
                <a:cubicBezTo>
                  <a:pt x="449" y="1599"/>
                  <a:pt x="476" y="1614"/>
                  <a:pt x="506" y="1611"/>
                </a:cubicBezTo>
                <a:cubicBezTo>
                  <a:pt x="546" y="1607"/>
                  <a:pt x="567" y="1543"/>
                  <a:pt x="554" y="1491"/>
                </a:cubicBezTo>
                <a:cubicBezTo>
                  <a:pt x="548" y="1470"/>
                  <a:pt x="537" y="1458"/>
                  <a:pt x="525" y="1461"/>
                </a:cubicBezTo>
                <a:cubicBezTo>
                  <a:pt x="514" y="1464"/>
                  <a:pt x="505" y="1483"/>
                  <a:pt x="504" y="1504"/>
                </a:cubicBezTo>
                <a:cubicBezTo>
                  <a:pt x="502" y="1521"/>
                  <a:pt x="511" y="1541"/>
                  <a:pt x="520" y="1540"/>
                </a:cubicBezTo>
                <a:cubicBezTo>
                  <a:pt x="524" y="1540"/>
                  <a:pt x="528" y="1536"/>
                  <a:pt x="530" y="1531"/>
                </a:cubicBezTo>
                <a:cubicBezTo>
                  <a:pt x="531" y="1528"/>
                  <a:pt x="530" y="1518"/>
                  <a:pt x="529" y="1517"/>
                </a:cubicBezTo>
                <a:cubicBezTo>
                  <a:pt x="526" y="1514"/>
                  <a:pt x="522" y="1515"/>
                  <a:pt x="518" y="1515"/>
                </a:cubicBezTo>
                <a:cubicBezTo>
                  <a:pt x="517" y="1515"/>
                  <a:pt x="516" y="1517"/>
                  <a:pt x="514" y="1519"/>
                </a:cubicBezTo>
                <a:cubicBezTo>
                  <a:pt x="513" y="1514"/>
                  <a:pt x="511" y="1510"/>
                  <a:pt x="511" y="1506"/>
                </a:cubicBezTo>
                <a:cubicBezTo>
                  <a:pt x="511" y="1493"/>
                  <a:pt x="514" y="1483"/>
                  <a:pt x="521" y="1477"/>
                </a:cubicBezTo>
                <a:cubicBezTo>
                  <a:pt x="527" y="1471"/>
                  <a:pt x="535" y="1473"/>
                  <a:pt x="541" y="1482"/>
                </a:cubicBezTo>
                <a:cubicBezTo>
                  <a:pt x="551" y="1497"/>
                  <a:pt x="554" y="1534"/>
                  <a:pt x="546" y="1554"/>
                </a:cubicBezTo>
                <a:cubicBezTo>
                  <a:pt x="536" y="1582"/>
                  <a:pt x="520" y="1590"/>
                  <a:pt x="502" y="1591"/>
                </a:cubicBezTo>
                <a:cubicBezTo>
                  <a:pt x="478" y="1593"/>
                  <a:pt x="462" y="1573"/>
                  <a:pt x="456" y="1534"/>
                </a:cubicBezTo>
                <a:cubicBezTo>
                  <a:pt x="455" y="1524"/>
                  <a:pt x="452" y="1524"/>
                  <a:pt x="448" y="1528"/>
                </a:cubicBezTo>
                <a:cubicBezTo>
                  <a:pt x="444" y="1533"/>
                  <a:pt x="440" y="1538"/>
                  <a:pt x="433" y="1546"/>
                </a:cubicBezTo>
                <a:cubicBezTo>
                  <a:pt x="438" y="1506"/>
                  <a:pt x="421" y="1503"/>
                  <a:pt x="409" y="1491"/>
                </a:cubicBezTo>
                <a:cubicBezTo>
                  <a:pt x="406" y="1511"/>
                  <a:pt x="414" y="1525"/>
                  <a:pt x="415" y="1544"/>
                </a:cubicBezTo>
                <a:cubicBezTo>
                  <a:pt x="411" y="1543"/>
                  <a:pt x="407" y="1542"/>
                  <a:pt x="404" y="1540"/>
                </a:cubicBezTo>
                <a:cubicBezTo>
                  <a:pt x="394" y="1531"/>
                  <a:pt x="386" y="1517"/>
                  <a:pt x="384" y="1496"/>
                </a:cubicBezTo>
                <a:cubicBezTo>
                  <a:pt x="384" y="1493"/>
                  <a:pt x="383" y="1490"/>
                  <a:pt x="382" y="1486"/>
                </a:cubicBezTo>
                <a:cubicBezTo>
                  <a:pt x="380" y="1488"/>
                  <a:pt x="378" y="1490"/>
                  <a:pt x="376" y="1492"/>
                </a:cubicBezTo>
                <a:cubicBezTo>
                  <a:pt x="374" y="1494"/>
                  <a:pt x="372" y="1497"/>
                  <a:pt x="369" y="1500"/>
                </a:cubicBezTo>
                <a:cubicBezTo>
                  <a:pt x="368" y="1489"/>
                  <a:pt x="368" y="1481"/>
                  <a:pt x="367" y="1472"/>
                </a:cubicBezTo>
                <a:cubicBezTo>
                  <a:pt x="367" y="1459"/>
                  <a:pt x="363" y="1449"/>
                  <a:pt x="356" y="1445"/>
                </a:cubicBezTo>
                <a:cubicBezTo>
                  <a:pt x="343" y="1439"/>
                  <a:pt x="331" y="1434"/>
                  <a:pt x="319" y="1428"/>
                </a:cubicBezTo>
                <a:cubicBezTo>
                  <a:pt x="317" y="1451"/>
                  <a:pt x="327" y="1465"/>
                  <a:pt x="334" y="1483"/>
                </a:cubicBezTo>
                <a:cubicBezTo>
                  <a:pt x="314" y="1471"/>
                  <a:pt x="297" y="1451"/>
                  <a:pt x="282" y="1427"/>
                </a:cubicBezTo>
                <a:cubicBezTo>
                  <a:pt x="275" y="1444"/>
                  <a:pt x="275" y="1443"/>
                  <a:pt x="265" y="1435"/>
                </a:cubicBezTo>
                <a:cubicBezTo>
                  <a:pt x="253" y="1426"/>
                  <a:pt x="241" y="1419"/>
                  <a:pt x="229" y="1413"/>
                </a:cubicBezTo>
                <a:cubicBezTo>
                  <a:pt x="224" y="1411"/>
                  <a:pt x="218" y="1414"/>
                  <a:pt x="212" y="1415"/>
                </a:cubicBezTo>
                <a:cubicBezTo>
                  <a:pt x="215" y="1426"/>
                  <a:pt x="217" y="1434"/>
                  <a:pt x="219" y="1441"/>
                </a:cubicBezTo>
                <a:cubicBezTo>
                  <a:pt x="207" y="1446"/>
                  <a:pt x="195" y="1450"/>
                  <a:pt x="184" y="1455"/>
                </a:cubicBezTo>
                <a:cubicBezTo>
                  <a:pt x="172" y="1461"/>
                  <a:pt x="163" y="1475"/>
                  <a:pt x="157" y="1495"/>
                </a:cubicBezTo>
                <a:close/>
                <a:moveTo>
                  <a:pt x="560" y="1488"/>
                </a:moveTo>
                <a:cubicBezTo>
                  <a:pt x="559" y="1488"/>
                  <a:pt x="558" y="1489"/>
                  <a:pt x="557" y="1489"/>
                </a:cubicBezTo>
                <a:cubicBezTo>
                  <a:pt x="568" y="1533"/>
                  <a:pt x="559" y="1568"/>
                  <a:pt x="542" y="1600"/>
                </a:cubicBezTo>
                <a:cubicBezTo>
                  <a:pt x="542" y="1601"/>
                  <a:pt x="543" y="1602"/>
                  <a:pt x="543" y="1602"/>
                </a:cubicBezTo>
                <a:cubicBezTo>
                  <a:pt x="549" y="1593"/>
                  <a:pt x="554" y="1584"/>
                  <a:pt x="560" y="1575"/>
                </a:cubicBezTo>
                <a:cubicBezTo>
                  <a:pt x="560" y="1576"/>
                  <a:pt x="561" y="1576"/>
                  <a:pt x="561" y="1577"/>
                </a:cubicBezTo>
                <a:cubicBezTo>
                  <a:pt x="557" y="1587"/>
                  <a:pt x="553" y="1596"/>
                  <a:pt x="549" y="1606"/>
                </a:cubicBezTo>
                <a:cubicBezTo>
                  <a:pt x="549" y="1606"/>
                  <a:pt x="550" y="1607"/>
                  <a:pt x="550" y="1608"/>
                </a:cubicBezTo>
                <a:cubicBezTo>
                  <a:pt x="553" y="1602"/>
                  <a:pt x="557" y="1597"/>
                  <a:pt x="560" y="1592"/>
                </a:cubicBezTo>
                <a:cubicBezTo>
                  <a:pt x="563" y="1587"/>
                  <a:pt x="565" y="1581"/>
                  <a:pt x="568" y="1575"/>
                </a:cubicBezTo>
                <a:cubicBezTo>
                  <a:pt x="568" y="1575"/>
                  <a:pt x="569" y="1576"/>
                  <a:pt x="569" y="1577"/>
                </a:cubicBezTo>
                <a:cubicBezTo>
                  <a:pt x="565" y="1588"/>
                  <a:pt x="561" y="1598"/>
                  <a:pt x="556" y="1609"/>
                </a:cubicBezTo>
                <a:cubicBezTo>
                  <a:pt x="557" y="1610"/>
                  <a:pt x="557" y="1611"/>
                  <a:pt x="558" y="1612"/>
                </a:cubicBezTo>
                <a:cubicBezTo>
                  <a:pt x="564" y="1601"/>
                  <a:pt x="570" y="1590"/>
                  <a:pt x="575" y="1579"/>
                </a:cubicBezTo>
                <a:cubicBezTo>
                  <a:pt x="576" y="1579"/>
                  <a:pt x="576" y="1579"/>
                  <a:pt x="577" y="1580"/>
                </a:cubicBezTo>
                <a:cubicBezTo>
                  <a:pt x="573" y="1591"/>
                  <a:pt x="570" y="1602"/>
                  <a:pt x="566" y="1612"/>
                </a:cubicBezTo>
                <a:cubicBezTo>
                  <a:pt x="567" y="1613"/>
                  <a:pt x="567" y="1614"/>
                  <a:pt x="567" y="1615"/>
                </a:cubicBezTo>
                <a:cubicBezTo>
                  <a:pt x="569" y="1612"/>
                  <a:pt x="572" y="1609"/>
                  <a:pt x="573" y="1605"/>
                </a:cubicBezTo>
                <a:cubicBezTo>
                  <a:pt x="576" y="1597"/>
                  <a:pt x="579" y="1588"/>
                  <a:pt x="581" y="1578"/>
                </a:cubicBezTo>
                <a:cubicBezTo>
                  <a:pt x="583" y="1571"/>
                  <a:pt x="585" y="1568"/>
                  <a:pt x="590" y="1568"/>
                </a:cubicBezTo>
                <a:cubicBezTo>
                  <a:pt x="609" y="1569"/>
                  <a:pt x="628" y="1569"/>
                  <a:pt x="647" y="1569"/>
                </a:cubicBezTo>
                <a:cubicBezTo>
                  <a:pt x="653" y="1569"/>
                  <a:pt x="655" y="1571"/>
                  <a:pt x="657" y="1581"/>
                </a:cubicBezTo>
                <a:cubicBezTo>
                  <a:pt x="659" y="1594"/>
                  <a:pt x="663" y="1606"/>
                  <a:pt x="669" y="1615"/>
                </a:cubicBezTo>
                <a:cubicBezTo>
                  <a:pt x="670" y="1615"/>
                  <a:pt x="670" y="1614"/>
                  <a:pt x="671" y="1614"/>
                </a:cubicBezTo>
                <a:cubicBezTo>
                  <a:pt x="668" y="1604"/>
                  <a:pt x="664" y="1594"/>
                  <a:pt x="661" y="1583"/>
                </a:cubicBezTo>
                <a:cubicBezTo>
                  <a:pt x="662" y="1583"/>
                  <a:pt x="662" y="1582"/>
                  <a:pt x="663" y="1582"/>
                </a:cubicBezTo>
                <a:cubicBezTo>
                  <a:pt x="666" y="1589"/>
                  <a:pt x="669" y="1595"/>
                  <a:pt x="673" y="1602"/>
                </a:cubicBezTo>
                <a:cubicBezTo>
                  <a:pt x="673" y="1602"/>
                  <a:pt x="673" y="1601"/>
                  <a:pt x="674" y="1601"/>
                </a:cubicBezTo>
                <a:cubicBezTo>
                  <a:pt x="672" y="1595"/>
                  <a:pt x="671" y="1590"/>
                  <a:pt x="669" y="1585"/>
                </a:cubicBezTo>
                <a:cubicBezTo>
                  <a:pt x="670" y="1584"/>
                  <a:pt x="671" y="1583"/>
                  <a:pt x="671" y="1582"/>
                </a:cubicBezTo>
                <a:cubicBezTo>
                  <a:pt x="674" y="1588"/>
                  <a:pt x="678" y="1595"/>
                  <a:pt x="681" y="1601"/>
                </a:cubicBezTo>
                <a:cubicBezTo>
                  <a:pt x="682" y="1600"/>
                  <a:pt x="682" y="1600"/>
                  <a:pt x="682" y="1600"/>
                </a:cubicBezTo>
                <a:cubicBezTo>
                  <a:pt x="680" y="1595"/>
                  <a:pt x="678" y="1589"/>
                  <a:pt x="676" y="1584"/>
                </a:cubicBezTo>
                <a:cubicBezTo>
                  <a:pt x="677" y="1583"/>
                  <a:pt x="677" y="1583"/>
                  <a:pt x="677" y="1583"/>
                </a:cubicBezTo>
                <a:cubicBezTo>
                  <a:pt x="682" y="1591"/>
                  <a:pt x="687" y="1599"/>
                  <a:pt x="692" y="1606"/>
                </a:cubicBezTo>
                <a:cubicBezTo>
                  <a:pt x="693" y="1606"/>
                  <a:pt x="693" y="1605"/>
                  <a:pt x="694" y="1604"/>
                </a:cubicBezTo>
                <a:cubicBezTo>
                  <a:pt x="672" y="1570"/>
                  <a:pt x="670" y="1529"/>
                  <a:pt x="677" y="1483"/>
                </a:cubicBezTo>
                <a:cubicBezTo>
                  <a:pt x="674" y="1493"/>
                  <a:pt x="672" y="1502"/>
                  <a:pt x="669" y="1511"/>
                </a:cubicBezTo>
                <a:cubicBezTo>
                  <a:pt x="668" y="1511"/>
                  <a:pt x="668" y="1511"/>
                  <a:pt x="667" y="1510"/>
                </a:cubicBezTo>
                <a:cubicBezTo>
                  <a:pt x="669" y="1502"/>
                  <a:pt x="670" y="1493"/>
                  <a:pt x="672" y="1484"/>
                </a:cubicBezTo>
                <a:cubicBezTo>
                  <a:pt x="671" y="1484"/>
                  <a:pt x="671" y="1484"/>
                  <a:pt x="670" y="1483"/>
                </a:cubicBezTo>
                <a:cubicBezTo>
                  <a:pt x="668" y="1492"/>
                  <a:pt x="666" y="1500"/>
                  <a:pt x="663" y="1508"/>
                </a:cubicBezTo>
                <a:cubicBezTo>
                  <a:pt x="663" y="1508"/>
                  <a:pt x="662" y="1508"/>
                  <a:pt x="662" y="1507"/>
                </a:cubicBezTo>
                <a:cubicBezTo>
                  <a:pt x="663" y="1499"/>
                  <a:pt x="664" y="1491"/>
                  <a:pt x="666" y="1483"/>
                </a:cubicBezTo>
                <a:cubicBezTo>
                  <a:pt x="665" y="1483"/>
                  <a:pt x="664" y="1483"/>
                  <a:pt x="664" y="1482"/>
                </a:cubicBezTo>
                <a:cubicBezTo>
                  <a:pt x="661" y="1494"/>
                  <a:pt x="658" y="1506"/>
                  <a:pt x="656" y="1518"/>
                </a:cubicBezTo>
                <a:cubicBezTo>
                  <a:pt x="655" y="1518"/>
                  <a:pt x="655" y="1518"/>
                  <a:pt x="654" y="1517"/>
                </a:cubicBezTo>
                <a:cubicBezTo>
                  <a:pt x="656" y="1505"/>
                  <a:pt x="658" y="1492"/>
                  <a:pt x="659" y="1479"/>
                </a:cubicBezTo>
                <a:cubicBezTo>
                  <a:pt x="658" y="1479"/>
                  <a:pt x="657" y="1478"/>
                  <a:pt x="657" y="1478"/>
                </a:cubicBezTo>
                <a:cubicBezTo>
                  <a:pt x="655" y="1494"/>
                  <a:pt x="653" y="1510"/>
                  <a:pt x="651" y="1526"/>
                </a:cubicBezTo>
                <a:cubicBezTo>
                  <a:pt x="650" y="1535"/>
                  <a:pt x="648" y="1541"/>
                  <a:pt x="642" y="1541"/>
                </a:cubicBezTo>
                <a:cubicBezTo>
                  <a:pt x="627" y="1540"/>
                  <a:pt x="611" y="1540"/>
                  <a:pt x="595" y="1541"/>
                </a:cubicBezTo>
                <a:cubicBezTo>
                  <a:pt x="591" y="1541"/>
                  <a:pt x="590" y="1537"/>
                  <a:pt x="589" y="1530"/>
                </a:cubicBezTo>
                <a:cubicBezTo>
                  <a:pt x="589" y="1519"/>
                  <a:pt x="588" y="1508"/>
                  <a:pt x="587" y="1498"/>
                </a:cubicBezTo>
                <a:cubicBezTo>
                  <a:pt x="586" y="1494"/>
                  <a:pt x="585" y="1490"/>
                  <a:pt x="584" y="1486"/>
                </a:cubicBezTo>
                <a:cubicBezTo>
                  <a:pt x="583" y="1487"/>
                  <a:pt x="583" y="1487"/>
                  <a:pt x="583" y="1487"/>
                </a:cubicBezTo>
                <a:cubicBezTo>
                  <a:pt x="583" y="1496"/>
                  <a:pt x="584" y="1504"/>
                  <a:pt x="584" y="1512"/>
                </a:cubicBezTo>
                <a:cubicBezTo>
                  <a:pt x="584" y="1513"/>
                  <a:pt x="583" y="1513"/>
                  <a:pt x="582" y="1513"/>
                </a:cubicBezTo>
                <a:cubicBezTo>
                  <a:pt x="581" y="1507"/>
                  <a:pt x="580" y="1501"/>
                  <a:pt x="579" y="1496"/>
                </a:cubicBezTo>
                <a:cubicBezTo>
                  <a:pt x="577" y="1491"/>
                  <a:pt x="576" y="1485"/>
                  <a:pt x="575" y="1480"/>
                </a:cubicBezTo>
                <a:cubicBezTo>
                  <a:pt x="574" y="1481"/>
                  <a:pt x="574" y="1481"/>
                  <a:pt x="573" y="1481"/>
                </a:cubicBezTo>
                <a:cubicBezTo>
                  <a:pt x="574" y="1491"/>
                  <a:pt x="575" y="1500"/>
                  <a:pt x="576" y="1510"/>
                </a:cubicBezTo>
                <a:cubicBezTo>
                  <a:pt x="576" y="1510"/>
                  <a:pt x="575" y="1510"/>
                  <a:pt x="575" y="1510"/>
                </a:cubicBezTo>
                <a:cubicBezTo>
                  <a:pt x="573" y="1502"/>
                  <a:pt x="571" y="1495"/>
                  <a:pt x="569" y="1487"/>
                </a:cubicBezTo>
                <a:cubicBezTo>
                  <a:pt x="568" y="1488"/>
                  <a:pt x="568" y="1488"/>
                  <a:pt x="567" y="1488"/>
                </a:cubicBezTo>
                <a:cubicBezTo>
                  <a:pt x="568" y="1499"/>
                  <a:pt x="569" y="1509"/>
                  <a:pt x="570" y="1520"/>
                </a:cubicBezTo>
                <a:cubicBezTo>
                  <a:pt x="570" y="1520"/>
                  <a:pt x="569" y="1520"/>
                  <a:pt x="569" y="1520"/>
                </a:cubicBezTo>
                <a:cubicBezTo>
                  <a:pt x="566" y="1510"/>
                  <a:pt x="563" y="1499"/>
                  <a:pt x="560" y="1488"/>
                </a:cubicBezTo>
                <a:close/>
                <a:moveTo>
                  <a:pt x="568" y="126"/>
                </a:moveTo>
                <a:cubicBezTo>
                  <a:pt x="569" y="126"/>
                  <a:pt x="569" y="126"/>
                  <a:pt x="570" y="127"/>
                </a:cubicBezTo>
                <a:cubicBezTo>
                  <a:pt x="572" y="118"/>
                  <a:pt x="574" y="109"/>
                  <a:pt x="575" y="100"/>
                </a:cubicBezTo>
                <a:cubicBezTo>
                  <a:pt x="577" y="91"/>
                  <a:pt x="579" y="89"/>
                  <a:pt x="584" y="89"/>
                </a:cubicBezTo>
                <a:cubicBezTo>
                  <a:pt x="604" y="91"/>
                  <a:pt x="623" y="92"/>
                  <a:pt x="642" y="93"/>
                </a:cubicBezTo>
                <a:cubicBezTo>
                  <a:pt x="647" y="93"/>
                  <a:pt x="649" y="97"/>
                  <a:pt x="651" y="104"/>
                </a:cubicBezTo>
                <a:cubicBezTo>
                  <a:pt x="652" y="114"/>
                  <a:pt x="654" y="123"/>
                  <a:pt x="656" y="132"/>
                </a:cubicBezTo>
                <a:cubicBezTo>
                  <a:pt x="657" y="132"/>
                  <a:pt x="657" y="131"/>
                  <a:pt x="658" y="131"/>
                </a:cubicBezTo>
                <a:cubicBezTo>
                  <a:pt x="657" y="125"/>
                  <a:pt x="656" y="119"/>
                  <a:pt x="655" y="112"/>
                </a:cubicBezTo>
                <a:cubicBezTo>
                  <a:pt x="655" y="112"/>
                  <a:pt x="655" y="112"/>
                  <a:pt x="656" y="112"/>
                </a:cubicBezTo>
                <a:cubicBezTo>
                  <a:pt x="659" y="118"/>
                  <a:pt x="661" y="124"/>
                  <a:pt x="664" y="130"/>
                </a:cubicBezTo>
                <a:cubicBezTo>
                  <a:pt x="665" y="130"/>
                  <a:pt x="665" y="129"/>
                  <a:pt x="666" y="129"/>
                </a:cubicBezTo>
                <a:cubicBezTo>
                  <a:pt x="657" y="103"/>
                  <a:pt x="661" y="79"/>
                  <a:pt x="668" y="53"/>
                </a:cubicBezTo>
                <a:cubicBezTo>
                  <a:pt x="629" y="64"/>
                  <a:pt x="592" y="65"/>
                  <a:pt x="553" y="49"/>
                </a:cubicBezTo>
                <a:cubicBezTo>
                  <a:pt x="568" y="75"/>
                  <a:pt x="565" y="102"/>
                  <a:pt x="560" y="130"/>
                </a:cubicBezTo>
                <a:cubicBezTo>
                  <a:pt x="560" y="130"/>
                  <a:pt x="561" y="130"/>
                  <a:pt x="562" y="131"/>
                </a:cubicBezTo>
                <a:cubicBezTo>
                  <a:pt x="564" y="121"/>
                  <a:pt x="567" y="112"/>
                  <a:pt x="569" y="102"/>
                </a:cubicBezTo>
                <a:cubicBezTo>
                  <a:pt x="570" y="103"/>
                  <a:pt x="570" y="103"/>
                  <a:pt x="571" y="103"/>
                </a:cubicBezTo>
                <a:cubicBezTo>
                  <a:pt x="570" y="111"/>
                  <a:pt x="569" y="118"/>
                  <a:pt x="568" y="126"/>
                </a:cubicBezTo>
                <a:close/>
                <a:moveTo>
                  <a:pt x="294" y="214"/>
                </a:moveTo>
                <a:cubicBezTo>
                  <a:pt x="290" y="198"/>
                  <a:pt x="288" y="186"/>
                  <a:pt x="285" y="174"/>
                </a:cubicBezTo>
                <a:cubicBezTo>
                  <a:pt x="284" y="175"/>
                  <a:pt x="284" y="175"/>
                  <a:pt x="283" y="176"/>
                </a:cubicBezTo>
                <a:cubicBezTo>
                  <a:pt x="285" y="189"/>
                  <a:pt x="287" y="202"/>
                  <a:pt x="290" y="215"/>
                </a:cubicBezTo>
                <a:cubicBezTo>
                  <a:pt x="289" y="215"/>
                  <a:pt x="289" y="215"/>
                  <a:pt x="288" y="215"/>
                </a:cubicBezTo>
                <a:cubicBezTo>
                  <a:pt x="286" y="204"/>
                  <a:pt x="283" y="193"/>
                  <a:pt x="281" y="182"/>
                </a:cubicBezTo>
                <a:cubicBezTo>
                  <a:pt x="280" y="182"/>
                  <a:pt x="280" y="183"/>
                  <a:pt x="279" y="183"/>
                </a:cubicBezTo>
                <a:cubicBezTo>
                  <a:pt x="280" y="193"/>
                  <a:pt x="282" y="203"/>
                  <a:pt x="284" y="213"/>
                </a:cubicBezTo>
                <a:cubicBezTo>
                  <a:pt x="283" y="213"/>
                  <a:pt x="283" y="213"/>
                  <a:pt x="283" y="213"/>
                </a:cubicBezTo>
                <a:cubicBezTo>
                  <a:pt x="280" y="203"/>
                  <a:pt x="278" y="193"/>
                  <a:pt x="275" y="180"/>
                </a:cubicBezTo>
                <a:cubicBezTo>
                  <a:pt x="274" y="186"/>
                  <a:pt x="274" y="189"/>
                  <a:pt x="273" y="191"/>
                </a:cubicBezTo>
                <a:cubicBezTo>
                  <a:pt x="272" y="189"/>
                  <a:pt x="271" y="188"/>
                  <a:pt x="269" y="186"/>
                </a:cubicBezTo>
                <a:cubicBezTo>
                  <a:pt x="269" y="189"/>
                  <a:pt x="269" y="190"/>
                  <a:pt x="269" y="193"/>
                </a:cubicBezTo>
                <a:cubicBezTo>
                  <a:pt x="268" y="191"/>
                  <a:pt x="267" y="190"/>
                  <a:pt x="267" y="189"/>
                </a:cubicBezTo>
                <a:cubicBezTo>
                  <a:pt x="266" y="189"/>
                  <a:pt x="265" y="188"/>
                  <a:pt x="264" y="187"/>
                </a:cubicBezTo>
                <a:cubicBezTo>
                  <a:pt x="266" y="202"/>
                  <a:pt x="276" y="219"/>
                  <a:pt x="283" y="221"/>
                </a:cubicBezTo>
                <a:cubicBezTo>
                  <a:pt x="290" y="223"/>
                  <a:pt x="299" y="214"/>
                  <a:pt x="302" y="203"/>
                </a:cubicBezTo>
                <a:cubicBezTo>
                  <a:pt x="306" y="192"/>
                  <a:pt x="304" y="173"/>
                  <a:pt x="298" y="164"/>
                </a:cubicBezTo>
                <a:cubicBezTo>
                  <a:pt x="299" y="173"/>
                  <a:pt x="300" y="180"/>
                  <a:pt x="301" y="188"/>
                </a:cubicBezTo>
                <a:cubicBezTo>
                  <a:pt x="300" y="188"/>
                  <a:pt x="300" y="188"/>
                  <a:pt x="300" y="188"/>
                </a:cubicBezTo>
                <a:cubicBezTo>
                  <a:pt x="298" y="180"/>
                  <a:pt x="296" y="173"/>
                  <a:pt x="293" y="165"/>
                </a:cubicBezTo>
                <a:cubicBezTo>
                  <a:pt x="293" y="165"/>
                  <a:pt x="292" y="166"/>
                  <a:pt x="291" y="166"/>
                </a:cubicBezTo>
                <a:cubicBezTo>
                  <a:pt x="285" y="182"/>
                  <a:pt x="295" y="195"/>
                  <a:pt x="294" y="214"/>
                </a:cubicBezTo>
                <a:close/>
                <a:moveTo>
                  <a:pt x="1078" y="86"/>
                </a:moveTo>
                <a:cubicBezTo>
                  <a:pt x="1079" y="86"/>
                  <a:pt x="1079" y="86"/>
                  <a:pt x="1080" y="86"/>
                </a:cubicBezTo>
                <a:cubicBezTo>
                  <a:pt x="1083" y="98"/>
                  <a:pt x="1086" y="111"/>
                  <a:pt x="1089" y="125"/>
                </a:cubicBezTo>
                <a:cubicBezTo>
                  <a:pt x="1094" y="121"/>
                  <a:pt x="1098" y="117"/>
                  <a:pt x="1103" y="114"/>
                </a:cubicBezTo>
                <a:cubicBezTo>
                  <a:pt x="1101" y="108"/>
                  <a:pt x="1097" y="102"/>
                  <a:pt x="1098" y="100"/>
                </a:cubicBezTo>
                <a:cubicBezTo>
                  <a:pt x="1101" y="92"/>
                  <a:pt x="1097" y="88"/>
                  <a:pt x="1096" y="83"/>
                </a:cubicBezTo>
                <a:cubicBezTo>
                  <a:pt x="1095" y="78"/>
                  <a:pt x="1094" y="74"/>
                  <a:pt x="1093" y="70"/>
                </a:cubicBezTo>
                <a:cubicBezTo>
                  <a:pt x="1093" y="69"/>
                  <a:pt x="1093" y="68"/>
                  <a:pt x="1094" y="67"/>
                </a:cubicBezTo>
                <a:cubicBezTo>
                  <a:pt x="1099" y="70"/>
                  <a:pt x="1105" y="72"/>
                  <a:pt x="1111" y="74"/>
                </a:cubicBezTo>
                <a:cubicBezTo>
                  <a:pt x="1102" y="62"/>
                  <a:pt x="1094" y="60"/>
                  <a:pt x="1086" y="67"/>
                </a:cubicBezTo>
                <a:cubicBezTo>
                  <a:pt x="1079" y="74"/>
                  <a:pt x="1075" y="86"/>
                  <a:pt x="1076" y="103"/>
                </a:cubicBezTo>
                <a:cubicBezTo>
                  <a:pt x="1077" y="96"/>
                  <a:pt x="1078" y="91"/>
                  <a:pt x="1078" y="86"/>
                </a:cubicBezTo>
                <a:close/>
                <a:moveTo>
                  <a:pt x="1181" y="721"/>
                </a:moveTo>
                <a:cubicBezTo>
                  <a:pt x="1181" y="727"/>
                  <a:pt x="1181" y="733"/>
                  <a:pt x="1182" y="738"/>
                </a:cubicBezTo>
                <a:cubicBezTo>
                  <a:pt x="1182" y="740"/>
                  <a:pt x="1184" y="744"/>
                  <a:pt x="1185" y="744"/>
                </a:cubicBezTo>
                <a:cubicBezTo>
                  <a:pt x="1194" y="742"/>
                  <a:pt x="1203" y="739"/>
                  <a:pt x="1213" y="736"/>
                </a:cubicBezTo>
                <a:cubicBezTo>
                  <a:pt x="1212" y="735"/>
                  <a:pt x="1212" y="734"/>
                  <a:pt x="1212" y="733"/>
                </a:cubicBezTo>
                <a:cubicBezTo>
                  <a:pt x="1206" y="735"/>
                  <a:pt x="1200" y="736"/>
                  <a:pt x="1194" y="738"/>
                </a:cubicBezTo>
                <a:cubicBezTo>
                  <a:pt x="1194" y="737"/>
                  <a:pt x="1194" y="736"/>
                  <a:pt x="1194" y="736"/>
                </a:cubicBezTo>
                <a:cubicBezTo>
                  <a:pt x="1198" y="733"/>
                  <a:pt x="1203" y="731"/>
                  <a:pt x="1208" y="729"/>
                </a:cubicBezTo>
                <a:cubicBezTo>
                  <a:pt x="1208" y="729"/>
                  <a:pt x="1208" y="728"/>
                  <a:pt x="1208" y="727"/>
                </a:cubicBezTo>
                <a:cubicBezTo>
                  <a:pt x="1200" y="728"/>
                  <a:pt x="1193" y="729"/>
                  <a:pt x="1186" y="730"/>
                </a:cubicBezTo>
                <a:cubicBezTo>
                  <a:pt x="1186" y="729"/>
                  <a:pt x="1186" y="727"/>
                  <a:pt x="1186" y="726"/>
                </a:cubicBezTo>
                <a:cubicBezTo>
                  <a:pt x="1189" y="725"/>
                  <a:pt x="1193" y="724"/>
                  <a:pt x="1197" y="723"/>
                </a:cubicBezTo>
                <a:cubicBezTo>
                  <a:pt x="1197" y="722"/>
                  <a:pt x="1197" y="722"/>
                  <a:pt x="1197" y="721"/>
                </a:cubicBezTo>
                <a:cubicBezTo>
                  <a:pt x="1192" y="721"/>
                  <a:pt x="1187" y="721"/>
                  <a:pt x="1181" y="721"/>
                </a:cubicBezTo>
                <a:close/>
                <a:moveTo>
                  <a:pt x="952" y="164"/>
                </a:moveTo>
                <a:cubicBezTo>
                  <a:pt x="953" y="164"/>
                  <a:pt x="953" y="164"/>
                  <a:pt x="954" y="164"/>
                </a:cubicBezTo>
                <a:cubicBezTo>
                  <a:pt x="954" y="168"/>
                  <a:pt x="954" y="172"/>
                  <a:pt x="955" y="176"/>
                </a:cubicBezTo>
                <a:cubicBezTo>
                  <a:pt x="956" y="176"/>
                  <a:pt x="956" y="176"/>
                  <a:pt x="956" y="176"/>
                </a:cubicBezTo>
                <a:cubicBezTo>
                  <a:pt x="956" y="172"/>
                  <a:pt x="957" y="168"/>
                  <a:pt x="958" y="161"/>
                </a:cubicBezTo>
                <a:cubicBezTo>
                  <a:pt x="952" y="158"/>
                  <a:pt x="946" y="153"/>
                  <a:pt x="940" y="153"/>
                </a:cubicBezTo>
                <a:cubicBezTo>
                  <a:pt x="938" y="153"/>
                  <a:pt x="937" y="167"/>
                  <a:pt x="935" y="176"/>
                </a:cubicBezTo>
                <a:cubicBezTo>
                  <a:pt x="936" y="176"/>
                  <a:pt x="936" y="176"/>
                  <a:pt x="937" y="177"/>
                </a:cubicBezTo>
                <a:cubicBezTo>
                  <a:pt x="939" y="170"/>
                  <a:pt x="940" y="162"/>
                  <a:pt x="942" y="155"/>
                </a:cubicBezTo>
                <a:cubicBezTo>
                  <a:pt x="943" y="156"/>
                  <a:pt x="943" y="156"/>
                  <a:pt x="944" y="156"/>
                </a:cubicBezTo>
                <a:cubicBezTo>
                  <a:pt x="943" y="164"/>
                  <a:pt x="942" y="172"/>
                  <a:pt x="941" y="181"/>
                </a:cubicBezTo>
                <a:cubicBezTo>
                  <a:pt x="942" y="181"/>
                  <a:pt x="942" y="181"/>
                  <a:pt x="942" y="181"/>
                </a:cubicBezTo>
                <a:cubicBezTo>
                  <a:pt x="944" y="175"/>
                  <a:pt x="945" y="169"/>
                  <a:pt x="947" y="163"/>
                </a:cubicBezTo>
                <a:cubicBezTo>
                  <a:pt x="948" y="167"/>
                  <a:pt x="947" y="170"/>
                  <a:pt x="947" y="174"/>
                </a:cubicBezTo>
                <a:cubicBezTo>
                  <a:pt x="947" y="177"/>
                  <a:pt x="946" y="180"/>
                  <a:pt x="946" y="183"/>
                </a:cubicBezTo>
                <a:cubicBezTo>
                  <a:pt x="947" y="183"/>
                  <a:pt x="947" y="183"/>
                  <a:pt x="948" y="183"/>
                </a:cubicBezTo>
                <a:cubicBezTo>
                  <a:pt x="949" y="177"/>
                  <a:pt x="951" y="170"/>
                  <a:pt x="952" y="164"/>
                </a:cubicBezTo>
                <a:close/>
                <a:moveTo>
                  <a:pt x="937" y="149"/>
                </a:moveTo>
                <a:cubicBezTo>
                  <a:pt x="937" y="148"/>
                  <a:pt x="936" y="148"/>
                  <a:pt x="936" y="147"/>
                </a:cubicBezTo>
                <a:cubicBezTo>
                  <a:pt x="934" y="152"/>
                  <a:pt x="932" y="158"/>
                  <a:pt x="930" y="163"/>
                </a:cubicBezTo>
                <a:cubicBezTo>
                  <a:pt x="929" y="163"/>
                  <a:pt x="929" y="163"/>
                  <a:pt x="929" y="163"/>
                </a:cubicBezTo>
                <a:cubicBezTo>
                  <a:pt x="930" y="157"/>
                  <a:pt x="930" y="152"/>
                  <a:pt x="931" y="145"/>
                </a:cubicBezTo>
                <a:cubicBezTo>
                  <a:pt x="924" y="159"/>
                  <a:pt x="924" y="164"/>
                  <a:pt x="932" y="171"/>
                </a:cubicBezTo>
                <a:cubicBezTo>
                  <a:pt x="934" y="164"/>
                  <a:pt x="936" y="156"/>
                  <a:pt x="937" y="149"/>
                </a:cubicBezTo>
                <a:close/>
                <a:moveTo>
                  <a:pt x="1215" y="701"/>
                </a:moveTo>
                <a:cubicBezTo>
                  <a:pt x="1207" y="693"/>
                  <a:pt x="1199" y="691"/>
                  <a:pt x="1192" y="694"/>
                </a:cubicBezTo>
                <a:cubicBezTo>
                  <a:pt x="1199" y="697"/>
                  <a:pt x="1206" y="699"/>
                  <a:pt x="1215" y="701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502859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8BC4B13C-5D8F-484A-94F3-DA99D15B1D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Rectangle: Top Corners Rounded 2">
            <a:extLst>
              <a:ext uri="{FF2B5EF4-FFF2-40B4-BE49-F238E27FC236}">
                <a16:creationId xmlns:a16="http://schemas.microsoft.com/office/drawing/2014/main" id="{42752449-38BD-46FD-A9FB-8A6DC6F11DA7}"/>
              </a:ext>
            </a:extLst>
          </p:cNvPr>
          <p:cNvSpPr/>
          <p:nvPr/>
        </p:nvSpPr>
        <p:spPr>
          <a:xfrm rot="16200000">
            <a:off x="8553756" y="-567996"/>
            <a:ext cx="1363367" cy="5913120"/>
          </a:xfrm>
          <a:prstGeom prst="round2SameRect">
            <a:avLst>
              <a:gd name="adj1" fmla="val 12834"/>
              <a:gd name="adj2" fmla="val 0"/>
            </a:avLst>
          </a:prstGeom>
          <a:solidFill>
            <a:srgbClr val="E306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solidFill>
                <a:schemeClr val="accent1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E9EE8E9-63AB-494B-9834-5B2DD6D212C2}"/>
              </a:ext>
            </a:extLst>
          </p:cNvPr>
          <p:cNvSpPr/>
          <p:nvPr/>
        </p:nvSpPr>
        <p:spPr>
          <a:xfrm>
            <a:off x="6508459" y="3257627"/>
            <a:ext cx="430886" cy="430886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1372AA-D35D-4EEF-95C0-8EBEEB6FBD01}"/>
              </a:ext>
            </a:extLst>
          </p:cNvPr>
          <p:cNvSpPr txBox="1"/>
          <p:nvPr/>
        </p:nvSpPr>
        <p:spPr>
          <a:xfrm>
            <a:off x="6983614" y="3242241"/>
            <a:ext cx="447496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Example Text : Get a modern PowerPoint  Presentation that is beautifully designed. I believe that this Template will your Time.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82BB0B-B169-457B-A45F-037AF018744F}"/>
              </a:ext>
            </a:extLst>
          </p:cNvPr>
          <p:cNvSpPr txBox="1"/>
          <p:nvPr/>
        </p:nvSpPr>
        <p:spPr>
          <a:xfrm>
            <a:off x="6624028" y="3365347"/>
            <a:ext cx="199749" cy="215444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1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26E3D3E-F092-46C6-A710-63FED5FB8B40}"/>
              </a:ext>
            </a:extLst>
          </p:cNvPr>
          <p:cNvSpPr/>
          <p:nvPr/>
        </p:nvSpPr>
        <p:spPr>
          <a:xfrm>
            <a:off x="6508459" y="4035519"/>
            <a:ext cx="430886" cy="430886"/>
          </a:xfrm>
          <a:prstGeom prst="ellipse">
            <a:avLst/>
          </a:pr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3406A3-67B4-41C3-813C-174CC1B6505B}"/>
              </a:ext>
            </a:extLst>
          </p:cNvPr>
          <p:cNvSpPr txBox="1"/>
          <p:nvPr/>
        </p:nvSpPr>
        <p:spPr>
          <a:xfrm>
            <a:off x="6983614" y="4020132"/>
            <a:ext cx="447496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Example Text : Get a modern PowerPoint  Presentation that is beautifully designed. I believe that this Template will your Time.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29A5-E915-4AD7-97E3-11263EF0B958}"/>
              </a:ext>
            </a:extLst>
          </p:cNvPr>
          <p:cNvSpPr txBox="1"/>
          <p:nvPr/>
        </p:nvSpPr>
        <p:spPr>
          <a:xfrm>
            <a:off x="6624028" y="4143239"/>
            <a:ext cx="199749" cy="215444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2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6D2160B-6C1E-4D64-9DE6-E54915978BC7}"/>
              </a:ext>
            </a:extLst>
          </p:cNvPr>
          <p:cNvSpPr/>
          <p:nvPr/>
        </p:nvSpPr>
        <p:spPr>
          <a:xfrm>
            <a:off x="6508459" y="4813411"/>
            <a:ext cx="430886" cy="430886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BE08C8-C90B-4AE1-B5E7-992BCE3A54CB}"/>
              </a:ext>
            </a:extLst>
          </p:cNvPr>
          <p:cNvSpPr txBox="1"/>
          <p:nvPr/>
        </p:nvSpPr>
        <p:spPr>
          <a:xfrm>
            <a:off x="6983614" y="4798025"/>
            <a:ext cx="447496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Example Text : Get a modern PowerPoint  Presentation that is beautifully designed. I believe that this Template will your Time.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1324EFD-018C-4E43-9AA6-22028929A587}"/>
              </a:ext>
            </a:extLst>
          </p:cNvPr>
          <p:cNvSpPr txBox="1"/>
          <p:nvPr/>
        </p:nvSpPr>
        <p:spPr>
          <a:xfrm>
            <a:off x="6624028" y="4921131"/>
            <a:ext cx="199749" cy="215444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3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7EA94B8-B2AD-4E9D-9E92-8D334A4629F3}"/>
              </a:ext>
            </a:extLst>
          </p:cNvPr>
          <p:cNvSpPr/>
          <p:nvPr/>
        </p:nvSpPr>
        <p:spPr>
          <a:xfrm>
            <a:off x="6508459" y="5591302"/>
            <a:ext cx="430886" cy="430886"/>
          </a:xfrm>
          <a:prstGeom prst="ellipse">
            <a:avLst/>
          </a:prstGeom>
          <a:solidFill>
            <a:srgbClr val="E3061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CC8B50-07F3-413A-B64C-92EA76D2FDE1}"/>
              </a:ext>
            </a:extLst>
          </p:cNvPr>
          <p:cNvSpPr txBox="1"/>
          <p:nvPr/>
        </p:nvSpPr>
        <p:spPr>
          <a:xfrm>
            <a:off x="6983614" y="5575915"/>
            <a:ext cx="447496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Example Text : Get a modern PowerPoint  Presentation that is beautifully designed. I believe that this Template will your Time.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F81B16-57A2-4AE4-B7C2-2268142B68CE}"/>
              </a:ext>
            </a:extLst>
          </p:cNvPr>
          <p:cNvSpPr txBox="1"/>
          <p:nvPr/>
        </p:nvSpPr>
        <p:spPr>
          <a:xfrm>
            <a:off x="6624028" y="5699023"/>
            <a:ext cx="199749" cy="215444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4</a:t>
            </a:r>
          </a:p>
        </p:txBody>
      </p:sp>
      <p:sp>
        <p:nvSpPr>
          <p:cNvPr id="16" name="TextBox 94">
            <a:extLst>
              <a:ext uri="{FF2B5EF4-FFF2-40B4-BE49-F238E27FC236}">
                <a16:creationId xmlns:a16="http://schemas.microsoft.com/office/drawing/2014/main" id="{5B83AF09-1ED5-4A4C-A457-510D2857D1F0}"/>
              </a:ext>
            </a:extLst>
          </p:cNvPr>
          <p:cNvSpPr txBox="1"/>
          <p:nvPr/>
        </p:nvSpPr>
        <p:spPr>
          <a:xfrm>
            <a:off x="6508460" y="1898425"/>
            <a:ext cx="3816645" cy="103310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ko-KR" sz="4000" dirty="0">
                <a:solidFill>
                  <a:schemeClr val="bg1"/>
                </a:solidFill>
                <a:cs typeface="Arial" pitchFamily="34" charset="0"/>
              </a:rPr>
              <a:t>Independence</a:t>
            </a:r>
          </a:p>
          <a:p>
            <a:pPr>
              <a:lnSpc>
                <a:spcPts val="4000"/>
              </a:lnSpc>
            </a:pPr>
            <a:r>
              <a:rPr lang="en-US" altLang="ko-KR" sz="4000" dirty="0">
                <a:solidFill>
                  <a:schemeClr val="bg1"/>
                </a:solidFill>
                <a:cs typeface="Arial" pitchFamily="34" charset="0"/>
              </a:rPr>
              <a:t>Presentation</a:t>
            </a:r>
            <a:endParaRPr lang="ko-KR" altLang="en-US" sz="4000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23" name="Imagen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0136" y="2454665"/>
            <a:ext cx="3667617" cy="338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7585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PE"/>
          </a:p>
        </p:txBody>
      </p:sp>
      <p:grpSp>
        <p:nvGrpSpPr>
          <p:cNvPr id="3" name="그룹 4">
            <a:extLst>
              <a:ext uri="{FF2B5EF4-FFF2-40B4-BE49-F238E27FC236}">
                <a16:creationId xmlns:a16="http://schemas.microsoft.com/office/drawing/2014/main" id="{5247B968-85F2-4632-8535-56BA487C3DD3}"/>
              </a:ext>
            </a:extLst>
          </p:cNvPr>
          <p:cNvGrpSpPr/>
          <p:nvPr/>
        </p:nvGrpSpPr>
        <p:grpSpPr>
          <a:xfrm>
            <a:off x="6697106" y="1846120"/>
            <a:ext cx="1457816" cy="1104162"/>
            <a:chOff x="6582401" y="2034947"/>
            <a:chExt cx="1457816" cy="1104162"/>
          </a:xfrm>
        </p:grpSpPr>
        <p:grpSp>
          <p:nvGrpSpPr>
            <p:cNvPr id="4" name="Group 29">
              <a:extLst>
                <a:ext uri="{FF2B5EF4-FFF2-40B4-BE49-F238E27FC236}">
                  <a16:creationId xmlns:a16="http://schemas.microsoft.com/office/drawing/2014/main" id="{2DCC0FFB-D25D-47ED-8FC7-9742B2A998B8}"/>
                </a:ext>
              </a:extLst>
            </p:cNvPr>
            <p:cNvGrpSpPr/>
            <p:nvPr/>
          </p:nvGrpSpPr>
          <p:grpSpPr>
            <a:xfrm>
              <a:off x="6582401" y="2034947"/>
              <a:ext cx="1457816" cy="276999"/>
              <a:chOff x="5119488" y="2096796"/>
              <a:chExt cx="1457816" cy="276999"/>
            </a:xfrm>
          </p:grpSpPr>
          <p:sp>
            <p:nvSpPr>
              <p:cNvPr id="17" name="Rectangle 42">
                <a:extLst>
                  <a:ext uri="{FF2B5EF4-FFF2-40B4-BE49-F238E27FC236}">
                    <a16:creationId xmlns:a16="http://schemas.microsoft.com/office/drawing/2014/main" id="{B30F6177-7917-4273-966D-B8689023E318}"/>
                  </a:ext>
                </a:extLst>
              </p:cNvPr>
              <p:cNvSpPr/>
              <p:nvPr/>
            </p:nvSpPr>
            <p:spPr>
              <a:xfrm>
                <a:off x="5119488" y="2167214"/>
                <a:ext cx="180000" cy="180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8" name="TextBox 43">
                <a:extLst>
                  <a:ext uri="{FF2B5EF4-FFF2-40B4-BE49-F238E27FC236}">
                    <a16:creationId xmlns:a16="http://schemas.microsoft.com/office/drawing/2014/main" id="{B06C2CE7-68B0-4B2B-824C-3A37FC54388F}"/>
                  </a:ext>
                </a:extLst>
              </p:cNvPr>
              <p:cNvSpPr txBox="1"/>
              <p:nvPr/>
            </p:nvSpPr>
            <p:spPr>
              <a:xfrm>
                <a:off x="5267955" y="2096796"/>
                <a:ext cx="1309349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Contents _ Type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5" name="Group 30">
              <a:extLst>
                <a:ext uri="{FF2B5EF4-FFF2-40B4-BE49-F238E27FC236}">
                  <a16:creationId xmlns:a16="http://schemas.microsoft.com/office/drawing/2014/main" id="{616FAE15-3B43-4F04-B280-1434D55AEC4E}"/>
                </a:ext>
              </a:extLst>
            </p:cNvPr>
            <p:cNvGrpSpPr/>
            <p:nvPr/>
          </p:nvGrpSpPr>
          <p:grpSpPr>
            <a:xfrm>
              <a:off x="6582401" y="2241738"/>
              <a:ext cx="1457816" cy="276999"/>
              <a:chOff x="5119488" y="2096796"/>
              <a:chExt cx="1457816" cy="276999"/>
            </a:xfrm>
          </p:grpSpPr>
          <p:sp>
            <p:nvSpPr>
              <p:cNvPr id="15" name="Rectangle 40">
                <a:extLst>
                  <a:ext uri="{FF2B5EF4-FFF2-40B4-BE49-F238E27FC236}">
                    <a16:creationId xmlns:a16="http://schemas.microsoft.com/office/drawing/2014/main" id="{950D45D8-105C-4F50-B107-5071AC7B6383}"/>
                  </a:ext>
                </a:extLst>
              </p:cNvPr>
              <p:cNvSpPr/>
              <p:nvPr/>
            </p:nvSpPr>
            <p:spPr>
              <a:xfrm>
                <a:off x="5119488" y="2167214"/>
                <a:ext cx="180000" cy="180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6" name="TextBox 41">
                <a:extLst>
                  <a:ext uri="{FF2B5EF4-FFF2-40B4-BE49-F238E27FC236}">
                    <a16:creationId xmlns:a16="http://schemas.microsoft.com/office/drawing/2014/main" id="{4A37DD89-FF8D-4F0C-B49D-6DC9CEC9FCD6}"/>
                  </a:ext>
                </a:extLst>
              </p:cNvPr>
              <p:cNvSpPr txBox="1"/>
              <p:nvPr/>
            </p:nvSpPr>
            <p:spPr>
              <a:xfrm>
                <a:off x="5267955" y="2096796"/>
                <a:ext cx="1309349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Contents _ Type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6" name="Group 31">
              <a:extLst>
                <a:ext uri="{FF2B5EF4-FFF2-40B4-BE49-F238E27FC236}">
                  <a16:creationId xmlns:a16="http://schemas.microsoft.com/office/drawing/2014/main" id="{18BDC4BE-91BB-43BE-84B4-73E1022A2921}"/>
                </a:ext>
              </a:extLst>
            </p:cNvPr>
            <p:cNvGrpSpPr/>
            <p:nvPr/>
          </p:nvGrpSpPr>
          <p:grpSpPr>
            <a:xfrm>
              <a:off x="6582401" y="2448529"/>
              <a:ext cx="1457816" cy="276999"/>
              <a:chOff x="5119488" y="2096796"/>
              <a:chExt cx="1457816" cy="276999"/>
            </a:xfrm>
          </p:grpSpPr>
          <p:sp>
            <p:nvSpPr>
              <p:cNvPr id="13" name="Rectangle 38">
                <a:extLst>
                  <a:ext uri="{FF2B5EF4-FFF2-40B4-BE49-F238E27FC236}">
                    <a16:creationId xmlns:a16="http://schemas.microsoft.com/office/drawing/2014/main" id="{C3B3C9D1-D2F0-4663-8A12-DCD3CCC21C9D}"/>
                  </a:ext>
                </a:extLst>
              </p:cNvPr>
              <p:cNvSpPr/>
              <p:nvPr/>
            </p:nvSpPr>
            <p:spPr>
              <a:xfrm>
                <a:off x="5119488" y="2167214"/>
                <a:ext cx="180000" cy="1800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4" name="TextBox 39">
                <a:extLst>
                  <a:ext uri="{FF2B5EF4-FFF2-40B4-BE49-F238E27FC236}">
                    <a16:creationId xmlns:a16="http://schemas.microsoft.com/office/drawing/2014/main" id="{5EADDB11-FCFB-46AF-9458-473258BC6F09}"/>
                  </a:ext>
                </a:extLst>
              </p:cNvPr>
              <p:cNvSpPr txBox="1"/>
              <p:nvPr/>
            </p:nvSpPr>
            <p:spPr>
              <a:xfrm>
                <a:off x="5267955" y="2096796"/>
                <a:ext cx="1309349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Contents _ Type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7" name="Group 32">
              <a:extLst>
                <a:ext uri="{FF2B5EF4-FFF2-40B4-BE49-F238E27FC236}">
                  <a16:creationId xmlns:a16="http://schemas.microsoft.com/office/drawing/2014/main" id="{49BDBA91-381D-40F7-A5BD-C1192BF7F12B}"/>
                </a:ext>
              </a:extLst>
            </p:cNvPr>
            <p:cNvGrpSpPr/>
            <p:nvPr/>
          </p:nvGrpSpPr>
          <p:grpSpPr>
            <a:xfrm>
              <a:off x="6582401" y="2655320"/>
              <a:ext cx="1457816" cy="276999"/>
              <a:chOff x="5119488" y="2096796"/>
              <a:chExt cx="1457816" cy="276999"/>
            </a:xfrm>
          </p:grpSpPr>
          <p:sp>
            <p:nvSpPr>
              <p:cNvPr id="11" name="Rectangle 36">
                <a:extLst>
                  <a:ext uri="{FF2B5EF4-FFF2-40B4-BE49-F238E27FC236}">
                    <a16:creationId xmlns:a16="http://schemas.microsoft.com/office/drawing/2014/main" id="{0E70CA85-6B74-46CA-9F3E-74E5F0DED891}"/>
                  </a:ext>
                </a:extLst>
              </p:cNvPr>
              <p:cNvSpPr/>
              <p:nvPr/>
            </p:nvSpPr>
            <p:spPr>
              <a:xfrm>
                <a:off x="5119488" y="2167214"/>
                <a:ext cx="180000" cy="180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2" name="TextBox 37">
                <a:extLst>
                  <a:ext uri="{FF2B5EF4-FFF2-40B4-BE49-F238E27FC236}">
                    <a16:creationId xmlns:a16="http://schemas.microsoft.com/office/drawing/2014/main" id="{235CBF11-7C52-4B05-B736-F036B788DABD}"/>
                  </a:ext>
                </a:extLst>
              </p:cNvPr>
              <p:cNvSpPr txBox="1"/>
              <p:nvPr/>
            </p:nvSpPr>
            <p:spPr>
              <a:xfrm>
                <a:off x="5267955" y="2096796"/>
                <a:ext cx="1309349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Contents _ Type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8" name="Group 33">
              <a:extLst>
                <a:ext uri="{FF2B5EF4-FFF2-40B4-BE49-F238E27FC236}">
                  <a16:creationId xmlns:a16="http://schemas.microsoft.com/office/drawing/2014/main" id="{0A78D47C-82DA-49C7-B738-3BE9F0E20F48}"/>
                </a:ext>
              </a:extLst>
            </p:cNvPr>
            <p:cNvGrpSpPr/>
            <p:nvPr/>
          </p:nvGrpSpPr>
          <p:grpSpPr>
            <a:xfrm>
              <a:off x="6582401" y="2862110"/>
              <a:ext cx="1457816" cy="276999"/>
              <a:chOff x="5119488" y="2096796"/>
              <a:chExt cx="1457816" cy="276999"/>
            </a:xfrm>
          </p:grpSpPr>
          <p:sp>
            <p:nvSpPr>
              <p:cNvPr id="9" name="Rectangle 34">
                <a:extLst>
                  <a:ext uri="{FF2B5EF4-FFF2-40B4-BE49-F238E27FC236}">
                    <a16:creationId xmlns:a16="http://schemas.microsoft.com/office/drawing/2014/main" id="{64E88D42-948D-41F6-83EB-BB6090B12F1B}"/>
                  </a:ext>
                </a:extLst>
              </p:cNvPr>
              <p:cNvSpPr/>
              <p:nvPr/>
            </p:nvSpPr>
            <p:spPr>
              <a:xfrm>
                <a:off x="5119488" y="2167214"/>
                <a:ext cx="180000" cy="180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0" name="TextBox 35">
                <a:extLst>
                  <a:ext uri="{FF2B5EF4-FFF2-40B4-BE49-F238E27FC236}">
                    <a16:creationId xmlns:a16="http://schemas.microsoft.com/office/drawing/2014/main" id="{B6B564FA-9D29-40C6-B535-8E821552233D}"/>
                  </a:ext>
                </a:extLst>
              </p:cNvPr>
              <p:cNvSpPr txBox="1"/>
              <p:nvPr/>
            </p:nvSpPr>
            <p:spPr>
              <a:xfrm>
                <a:off x="5267955" y="2096796"/>
                <a:ext cx="1309349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Contents _ Type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19" name="그룹 21">
            <a:extLst>
              <a:ext uri="{FF2B5EF4-FFF2-40B4-BE49-F238E27FC236}">
                <a16:creationId xmlns:a16="http://schemas.microsoft.com/office/drawing/2014/main" id="{74645F87-2A36-4101-AEE2-2891709D20A1}"/>
              </a:ext>
            </a:extLst>
          </p:cNvPr>
          <p:cNvGrpSpPr/>
          <p:nvPr/>
        </p:nvGrpSpPr>
        <p:grpSpPr>
          <a:xfrm>
            <a:off x="647391" y="4619506"/>
            <a:ext cx="5020197" cy="646331"/>
            <a:chOff x="959011" y="2597626"/>
            <a:chExt cx="5020197" cy="646331"/>
          </a:xfrm>
        </p:grpSpPr>
        <p:sp>
          <p:nvSpPr>
            <p:cNvPr id="20" name="TextBox 45">
              <a:extLst>
                <a:ext uri="{FF2B5EF4-FFF2-40B4-BE49-F238E27FC236}">
                  <a16:creationId xmlns:a16="http://schemas.microsoft.com/office/drawing/2014/main" id="{3CFF76D1-6F2D-4789-92CF-4798CC36D293}"/>
                </a:ext>
              </a:extLst>
            </p:cNvPr>
            <p:cNvSpPr txBox="1"/>
            <p:nvPr/>
          </p:nvSpPr>
          <p:spPr>
            <a:xfrm>
              <a:off x="959011" y="2691895"/>
              <a:ext cx="1513664" cy="281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4"/>
                  </a:solidFill>
                  <a:cs typeface="Arial" pitchFamily="34" charset="0"/>
                </a:rPr>
                <a:t>POWERPOINT</a:t>
              </a:r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21" name="TextBox 46">
              <a:extLst>
                <a:ext uri="{FF2B5EF4-FFF2-40B4-BE49-F238E27FC236}">
                  <a16:creationId xmlns:a16="http://schemas.microsoft.com/office/drawing/2014/main" id="{B74FF60A-2E54-4284-B629-0826FC3B5B06}"/>
                </a:ext>
              </a:extLst>
            </p:cNvPr>
            <p:cNvSpPr txBox="1"/>
            <p:nvPr/>
          </p:nvSpPr>
          <p:spPr>
            <a:xfrm>
              <a:off x="2968085" y="2597626"/>
              <a:ext cx="30111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</a:t>
              </a:r>
            </a:p>
          </p:txBody>
        </p:sp>
        <p:sp>
          <p:nvSpPr>
            <p:cNvPr id="22" name="Chevron 25">
              <a:extLst>
                <a:ext uri="{FF2B5EF4-FFF2-40B4-BE49-F238E27FC236}">
                  <a16:creationId xmlns:a16="http://schemas.microsoft.com/office/drawing/2014/main" id="{1D013619-AA52-4FB0-8928-6A772FE9159C}"/>
                </a:ext>
              </a:extLst>
            </p:cNvPr>
            <p:cNvSpPr/>
            <p:nvPr/>
          </p:nvSpPr>
          <p:spPr>
            <a:xfrm>
              <a:off x="2601327" y="2732031"/>
              <a:ext cx="194565" cy="200987"/>
            </a:xfrm>
            <a:prstGeom prst="chevron">
              <a:avLst>
                <a:gd name="adj" fmla="val 54864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그룹 20">
            <a:extLst>
              <a:ext uri="{FF2B5EF4-FFF2-40B4-BE49-F238E27FC236}">
                <a16:creationId xmlns:a16="http://schemas.microsoft.com/office/drawing/2014/main" id="{A05D0B65-DDC6-406A-91F7-4B62A43048B1}"/>
              </a:ext>
            </a:extLst>
          </p:cNvPr>
          <p:cNvGrpSpPr/>
          <p:nvPr/>
        </p:nvGrpSpPr>
        <p:grpSpPr>
          <a:xfrm>
            <a:off x="647391" y="3679655"/>
            <a:ext cx="5020197" cy="646331"/>
            <a:chOff x="959011" y="3630156"/>
            <a:chExt cx="5020197" cy="646331"/>
          </a:xfrm>
        </p:grpSpPr>
        <p:sp>
          <p:nvSpPr>
            <p:cNvPr id="24" name="TextBox 49">
              <a:extLst>
                <a:ext uri="{FF2B5EF4-FFF2-40B4-BE49-F238E27FC236}">
                  <a16:creationId xmlns:a16="http://schemas.microsoft.com/office/drawing/2014/main" id="{D0C2D48F-A120-43E0-B5B3-C2DF3E06A26D}"/>
                </a:ext>
              </a:extLst>
            </p:cNvPr>
            <p:cNvSpPr txBox="1"/>
            <p:nvPr/>
          </p:nvSpPr>
          <p:spPr>
            <a:xfrm>
              <a:off x="959011" y="3725844"/>
              <a:ext cx="1513664" cy="281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3"/>
                  </a:solidFill>
                  <a:cs typeface="Arial" pitchFamily="34" charset="0"/>
                </a:rPr>
                <a:t>CONTENTS</a:t>
              </a:r>
              <a:endParaRPr lang="ko-KR" altLang="en-US" sz="1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25" name="TextBox 50">
              <a:extLst>
                <a:ext uri="{FF2B5EF4-FFF2-40B4-BE49-F238E27FC236}">
                  <a16:creationId xmlns:a16="http://schemas.microsoft.com/office/drawing/2014/main" id="{CF6016C7-ADA9-43B6-974D-CBD1A5DC0FE1}"/>
                </a:ext>
              </a:extLst>
            </p:cNvPr>
            <p:cNvSpPr txBox="1"/>
            <p:nvPr/>
          </p:nvSpPr>
          <p:spPr>
            <a:xfrm>
              <a:off x="2968085" y="3630156"/>
              <a:ext cx="30111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26" name="Chevron 26">
              <a:extLst>
                <a:ext uri="{FF2B5EF4-FFF2-40B4-BE49-F238E27FC236}">
                  <a16:creationId xmlns:a16="http://schemas.microsoft.com/office/drawing/2014/main" id="{BC0EA14D-DCFC-4399-826B-93FD93D2EDEC}"/>
                </a:ext>
              </a:extLst>
            </p:cNvPr>
            <p:cNvSpPr/>
            <p:nvPr/>
          </p:nvSpPr>
          <p:spPr>
            <a:xfrm>
              <a:off x="2601327" y="3764561"/>
              <a:ext cx="194565" cy="200987"/>
            </a:xfrm>
            <a:prstGeom prst="chevron">
              <a:avLst>
                <a:gd name="adj" fmla="val 54864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7" name="그룹 4">
            <a:extLst>
              <a:ext uri="{FF2B5EF4-FFF2-40B4-BE49-F238E27FC236}">
                <a16:creationId xmlns:a16="http://schemas.microsoft.com/office/drawing/2014/main" id="{CFA25D11-6B07-4401-A237-A6D009457ACD}"/>
              </a:ext>
            </a:extLst>
          </p:cNvPr>
          <p:cNvGrpSpPr/>
          <p:nvPr/>
        </p:nvGrpSpPr>
        <p:grpSpPr>
          <a:xfrm>
            <a:off x="647391" y="2739804"/>
            <a:ext cx="5020197" cy="646331"/>
            <a:chOff x="959011" y="4662686"/>
            <a:chExt cx="5020197" cy="646331"/>
          </a:xfrm>
        </p:grpSpPr>
        <p:sp>
          <p:nvSpPr>
            <p:cNvPr id="28" name="TextBox 53">
              <a:extLst>
                <a:ext uri="{FF2B5EF4-FFF2-40B4-BE49-F238E27FC236}">
                  <a16:creationId xmlns:a16="http://schemas.microsoft.com/office/drawing/2014/main" id="{51ECD024-0CD9-42D7-AE4F-14F531C5050D}"/>
                </a:ext>
              </a:extLst>
            </p:cNvPr>
            <p:cNvSpPr txBox="1"/>
            <p:nvPr/>
          </p:nvSpPr>
          <p:spPr>
            <a:xfrm>
              <a:off x="959011" y="4759793"/>
              <a:ext cx="15136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2"/>
                  </a:solidFill>
                  <a:cs typeface="Arial" pitchFamily="34" charset="0"/>
                </a:rPr>
                <a:t>PRESENTATION</a:t>
              </a:r>
              <a:endParaRPr lang="ko-KR" altLang="en-US" sz="12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29" name="TextBox 54">
              <a:extLst>
                <a:ext uri="{FF2B5EF4-FFF2-40B4-BE49-F238E27FC236}">
                  <a16:creationId xmlns:a16="http://schemas.microsoft.com/office/drawing/2014/main" id="{1A714BB6-27F7-434C-8920-C6E941A2054E}"/>
                </a:ext>
              </a:extLst>
            </p:cNvPr>
            <p:cNvSpPr txBox="1"/>
            <p:nvPr/>
          </p:nvSpPr>
          <p:spPr>
            <a:xfrm>
              <a:off x="2968085" y="4662686"/>
              <a:ext cx="30111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30" name="Chevron 27">
              <a:extLst>
                <a:ext uri="{FF2B5EF4-FFF2-40B4-BE49-F238E27FC236}">
                  <a16:creationId xmlns:a16="http://schemas.microsoft.com/office/drawing/2014/main" id="{02A0D6D9-AC63-4C03-BAA3-78F249BBEED2}"/>
                </a:ext>
              </a:extLst>
            </p:cNvPr>
            <p:cNvSpPr/>
            <p:nvPr/>
          </p:nvSpPr>
          <p:spPr>
            <a:xfrm>
              <a:off x="2601327" y="4797091"/>
              <a:ext cx="194565" cy="200987"/>
            </a:xfrm>
            <a:prstGeom prst="chevron">
              <a:avLst>
                <a:gd name="adj" fmla="val 5486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그룹 3">
            <a:extLst>
              <a:ext uri="{FF2B5EF4-FFF2-40B4-BE49-F238E27FC236}">
                <a16:creationId xmlns:a16="http://schemas.microsoft.com/office/drawing/2014/main" id="{0282D5E2-1600-412A-9BEE-6E23F6F287FB}"/>
              </a:ext>
            </a:extLst>
          </p:cNvPr>
          <p:cNvGrpSpPr/>
          <p:nvPr/>
        </p:nvGrpSpPr>
        <p:grpSpPr>
          <a:xfrm>
            <a:off x="647391" y="1799953"/>
            <a:ext cx="5020197" cy="646331"/>
            <a:chOff x="959011" y="5695216"/>
            <a:chExt cx="5020197" cy="646331"/>
          </a:xfrm>
        </p:grpSpPr>
        <p:sp>
          <p:nvSpPr>
            <p:cNvPr id="32" name="TextBox 57">
              <a:extLst>
                <a:ext uri="{FF2B5EF4-FFF2-40B4-BE49-F238E27FC236}">
                  <a16:creationId xmlns:a16="http://schemas.microsoft.com/office/drawing/2014/main" id="{61293079-A5A9-4708-B362-1D2AEF9DF462}"/>
                </a:ext>
              </a:extLst>
            </p:cNvPr>
            <p:cNvSpPr txBox="1"/>
            <p:nvPr/>
          </p:nvSpPr>
          <p:spPr>
            <a:xfrm>
              <a:off x="959011" y="5789485"/>
              <a:ext cx="1513664" cy="281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TEXT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33" name="TextBox 58">
              <a:extLst>
                <a:ext uri="{FF2B5EF4-FFF2-40B4-BE49-F238E27FC236}">
                  <a16:creationId xmlns:a16="http://schemas.microsoft.com/office/drawing/2014/main" id="{8BDD37EA-FDFB-457C-8831-0656DD28C767}"/>
                </a:ext>
              </a:extLst>
            </p:cNvPr>
            <p:cNvSpPr txBox="1"/>
            <p:nvPr/>
          </p:nvSpPr>
          <p:spPr>
            <a:xfrm>
              <a:off x="2968085" y="5695216"/>
              <a:ext cx="30111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34" name="Chevron 28">
              <a:extLst>
                <a:ext uri="{FF2B5EF4-FFF2-40B4-BE49-F238E27FC236}">
                  <a16:creationId xmlns:a16="http://schemas.microsoft.com/office/drawing/2014/main" id="{892C033C-D888-4CB7-9B69-171B784EF80B}"/>
                </a:ext>
              </a:extLst>
            </p:cNvPr>
            <p:cNvSpPr/>
            <p:nvPr/>
          </p:nvSpPr>
          <p:spPr>
            <a:xfrm>
              <a:off x="2601327" y="5829621"/>
              <a:ext cx="194565" cy="200987"/>
            </a:xfrm>
            <a:prstGeom prst="chevron">
              <a:avLst>
                <a:gd name="adj" fmla="val 5486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5" name="그룹 4">
            <a:extLst>
              <a:ext uri="{FF2B5EF4-FFF2-40B4-BE49-F238E27FC236}">
                <a16:creationId xmlns:a16="http://schemas.microsoft.com/office/drawing/2014/main" id="{73BE25A8-DAFB-48E5-9D18-56D20D0A94B8}"/>
              </a:ext>
            </a:extLst>
          </p:cNvPr>
          <p:cNvGrpSpPr/>
          <p:nvPr/>
        </p:nvGrpSpPr>
        <p:grpSpPr>
          <a:xfrm>
            <a:off x="647391" y="5559355"/>
            <a:ext cx="5020197" cy="646331"/>
            <a:chOff x="959011" y="4662686"/>
            <a:chExt cx="5020197" cy="646331"/>
          </a:xfrm>
        </p:grpSpPr>
        <p:sp>
          <p:nvSpPr>
            <p:cNvPr id="36" name="TextBox 61">
              <a:extLst>
                <a:ext uri="{FF2B5EF4-FFF2-40B4-BE49-F238E27FC236}">
                  <a16:creationId xmlns:a16="http://schemas.microsoft.com/office/drawing/2014/main" id="{2006A1DB-ACA9-4B80-AD0B-A15349B209C6}"/>
                </a:ext>
              </a:extLst>
            </p:cNvPr>
            <p:cNvSpPr txBox="1"/>
            <p:nvPr/>
          </p:nvSpPr>
          <p:spPr>
            <a:xfrm>
              <a:off x="959011" y="4759793"/>
              <a:ext cx="15136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5"/>
                  </a:solidFill>
                  <a:cs typeface="Arial" pitchFamily="34" charset="0"/>
                </a:rPr>
                <a:t>PRESENTATION</a:t>
              </a:r>
              <a:endParaRPr lang="ko-KR" altLang="en-US" sz="1200" b="1" dirty="0">
                <a:solidFill>
                  <a:schemeClr val="accent5"/>
                </a:solidFill>
                <a:cs typeface="Arial" pitchFamily="34" charset="0"/>
              </a:endParaRPr>
            </a:p>
          </p:txBody>
        </p:sp>
        <p:sp>
          <p:nvSpPr>
            <p:cNvPr id="37" name="TextBox 62">
              <a:extLst>
                <a:ext uri="{FF2B5EF4-FFF2-40B4-BE49-F238E27FC236}">
                  <a16:creationId xmlns:a16="http://schemas.microsoft.com/office/drawing/2014/main" id="{11AE4F20-AE3D-4D6F-816B-F9F8B2B7E772}"/>
                </a:ext>
              </a:extLst>
            </p:cNvPr>
            <p:cNvSpPr txBox="1"/>
            <p:nvPr/>
          </p:nvSpPr>
          <p:spPr>
            <a:xfrm>
              <a:off x="2968085" y="4662686"/>
              <a:ext cx="30111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38" name="Chevron 27">
              <a:extLst>
                <a:ext uri="{FF2B5EF4-FFF2-40B4-BE49-F238E27FC236}">
                  <a16:creationId xmlns:a16="http://schemas.microsoft.com/office/drawing/2014/main" id="{2CE178F1-3E11-4DAC-91CD-C462D9390611}"/>
                </a:ext>
              </a:extLst>
            </p:cNvPr>
            <p:cNvSpPr/>
            <p:nvPr/>
          </p:nvSpPr>
          <p:spPr>
            <a:xfrm>
              <a:off x="2601327" y="4797091"/>
              <a:ext cx="194565" cy="200987"/>
            </a:xfrm>
            <a:prstGeom prst="chevron">
              <a:avLst>
                <a:gd name="adj" fmla="val 54864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9" name="Grupo 38">
            <a:extLst>
              <a:ext uri="{FF2B5EF4-FFF2-40B4-BE49-F238E27FC236}">
                <a16:creationId xmlns:a16="http://schemas.microsoft.com/office/drawing/2014/main" id="{F949FF85-24B9-4ACB-9658-F115E6552E91}"/>
              </a:ext>
            </a:extLst>
          </p:cNvPr>
          <p:cNvGrpSpPr/>
          <p:nvPr/>
        </p:nvGrpSpPr>
        <p:grpSpPr>
          <a:xfrm>
            <a:off x="7301593" y="2546788"/>
            <a:ext cx="3725636" cy="3764853"/>
            <a:chOff x="2076450" y="2716213"/>
            <a:chExt cx="603250" cy="609600"/>
          </a:xfrm>
          <a:solidFill>
            <a:srgbClr val="FFD302"/>
          </a:solidFill>
        </p:grpSpPr>
        <p:sp>
          <p:nvSpPr>
            <p:cNvPr id="40" name="Freeform 12">
              <a:extLst>
                <a:ext uri="{FF2B5EF4-FFF2-40B4-BE49-F238E27FC236}">
                  <a16:creationId xmlns:a16="http://schemas.microsoft.com/office/drawing/2014/main" id="{63D87F19-98C8-4BCE-ABBF-63310D1B52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6450" y="2716213"/>
              <a:ext cx="584200" cy="609600"/>
            </a:xfrm>
            <a:custGeom>
              <a:avLst/>
              <a:gdLst>
                <a:gd name="T0" fmla="*/ 689 w 1026"/>
                <a:gd name="T1" fmla="*/ 67 h 1071"/>
                <a:gd name="T2" fmla="*/ 529 w 1026"/>
                <a:gd name="T3" fmla="*/ 530 h 1071"/>
                <a:gd name="T4" fmla="*/ 1018 w 1026"/>
                <a:gd name="T5" fmla="*/ 530 h 1071"/>
                <a:gd name="T6" fmla="*/ 743 w 1026"/>
                <a:gd name="T7" fmla="*/ 973 h 1071"/>
                <a:gd name="T8" fmla="*/ 151 w 1026"/>
                <a:gd name="T9" fmla="*/ 844 h 1071"/>
                <a:gd name="T10" fmla="*/ 133 w 1026"/>
                <a:gd name="T11" fmla="*/ 239 h 1071"/>
                <a:gd name="T12" fmla="*/ 689 w 1026"/>
                <a:gd name="T13" fmla="*/ 67 h 1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6" h="1071">
                  <a:moveTo>
                    <a:pt x="689" y="67"/>
                  </a:moveTo>
                  <a:cubicBezTo>
                    <a:pt x="636" y="221"/>
                    <a:pt x="583" y="374"/>
                    <a:pt x="529" y="530"/>
                  </a:cubicBezTo>
                  <a:cubicBezTo>
                    <a:pt x="694" y="530"/>
                    <a:pt x="856" y="530"/>
                    <a:pt x="1018" y="530"/>
                  </a:cubicBezTo>
                  <a:cubicBezTo>
                    <a:pt x="1026" y="675"/>
                    <a:pt x="942" y="877"/>
                    <a:pt x="743" y="973"/>
                  </a:cubicBezTo>
                  <a:cubicBezTo>
                    <a:pt x="537" y="1071"/>
                    <a:pt x="292" y="1017"/>
                    <a:pt x="151" y="844"/>
                  </a:cubicBezTo>
                  <a:cubicBezTo>
                    <a:pt x="7" y="669"/>
                    <a:pt x="0" y="420"/>
                    <a:pt x="133" y="239"/>
                  </a:cubicBezTo>
                  <a:cubicBezTo>
                    <a:pt x="270" y="53"/>
                    <a:pt x="504" y="0"/>
                    <a:pt x="689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1" name="Freeform 13">
              <a:extLst>
                <a:ext uri="{FF2B5EF4-FFF2-40B4-BE49-F238E27FC236}">
                  <a16:creationId xmlns:a16="http://schemas.microsoft.com/office/drawing/2014/main" id="{045F49F6-7B0B-464E-8FBB-4BE85CD646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5225" y="2747963"/>
              <a:ext cx="244475" cy="227013"/>
            </a:xfrm>
            <a:custGeom>
              <a:avLst/>
              <a:gdLst>
                <a:gd name="T0" fmla="*/ 0 w 430"/>
                <a:gd name="T1" fmla="*/ 399 h 399"/>
                <a:gd name="T2" fmla="*/ 137 w 430"/>
                <a:gd name="T3" fmla="*/ 0 h 399"/>
                <a:gd name="T4" fmla="*/ 423 w 430"/>
                <a:gd name="T5" fmla="*/ 399 h 399"/>
                <a:gd name="T6" fmla="*/ 0 w 430"/>
                <a:gd name="T7" fmla="*/ 399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0" h="399">
                  <a:moveTo>
                    <a:pt x="0" y="399"/>
                  </a:moveTo>
                  <a:cubicBezTo>
                    <a:pt x="46" y="264"/>
                    <a:pt x="92" y="132"/>
                    <a:pt x="137" y="0"/>
                  </a:cubicBezTo>
                  <a:cubicBezTo>
                    <a:pt x="299" y="46"/>
                    <a:pt x="430" y="223"/>
                    <a:pt x="423" y="399"/>
                  </a:cubicBezTo>
                  <a:cubicBezTo>
                    <a:pt x="283" y="399"/>
                    <a:pt x="143" y="399"/>
                    <a:pt x="0" y="3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2449870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58F3E3CD-5CE0-4F18-8884-EC0EDD883F3E}"/>
              </a:ext>
            </a:extLst>
          </p:cNvPr>
          <p:cNvSpPr/>
          <p:nvPr/>
        </p:nvSpPr>
        <p:spPr>
          <a:xfrm>
            <a:off x="682711" y="342382"/>
            <a:ext cx="512590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8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Simple Portfolio Presentation </a:t>
            </a:r>
          </a:p>
        </p:txBody>
      </p:sp>
      <p:sp>
        <p:nvSpPr>
          <p:cNvPr id="5" name="직사각형 12">
            <a:extLst>
              <a:ext uri="{FF2B5EF4-FFF2-40B4-BE49-F238E27FC236}">
                <a16:creationId xmlns:a16="http://schemas.microsoft.com/office/drawing/2014/main" id="{E3303A3A-0356-443B-AF16-174DBA9AF953}"/>
              </a:ext>
            </a:extLst>
          </p:cNvPr>
          <p:cNvSpPr/>
          <p:nvPr/>
        </p:nvSpPr>
        <p:spPr>
          <a:xfrm>
            <a:off x="682712" y="1912042"/>
            <a:ext cx="36685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Get a modern PowerPoint  Presentation that is beautifully designed. 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BA6477B-4932-4714-BB01-4E65287E9F8F}"/>
              </a:ext>
            </a:extLst>
          </p:cNvPr>
          <p:cNvSpPr/>
          <p:nvPr/>
        </p:nvSpPr>
        <p:spPr>
          <a:xfrm>
            <a:off x="682711" y="2373707"/>
            <a:ext cx="38370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endParaRPr lang="ko-KR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312EE4-D305-491C-9A48-71025730DCAA}"/>
              </a:ext>
            </a:extLst>
          </p:cNvPr>
          <p:cNvSpPr txBox="1"/>
          <p:nvPr/>
        </p:nvSpPr>
        <p:spPr>
          <a:xfrm>
            <a:off x="9333564" y="4988210"/>
            <a:ext cx="88586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60%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DAA9017-85FF-4719-BEC0-AABCF69BE8D4}"/>
              </a:ext>
            </a:extLst>
          </p:cNvPr>
          <p:cNvGrpSpPr/>
          <p:nvPr/>
        </p:nvGrpSpPr>
        <p:grpSpPr>
          <a:xfrm>
            <a:off x="9333564" y="5407575"/>
            <a:ext cx="2531919" cy="945505"/>
            <a:chOff x="6565695" y="2005884"/>
            <a:chExt cx="2055606" cy="945505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54E68D7-4996-46A0-AFF7-2C6D93D76393}"/>
                </a:ext>
              </a:extLst>
            </p:cNvPr>
            <p:cNvSpPr txBox="1"/>
            <p:nvPr/>
          </p:nvSpPr>
          <p:spPr>
            <a:xfrm>
              <a:off x="6565695" y="2305058"/>
              <a:ext cx="20379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A6C7EA2-D72B-42C6-B9C7-73C050C4FBB6}"/>
                </a:ext>
              </a:extLst>
            </p:cNvPr>
            <p:cNvSpPr txBox="1"/>
            <p:nvPr/>
          </p:nvSpPr>
          <p:spPr>
            <a:xfrm>
              <a:off x="6583306" y="2005884"/>
              <a:ext cx="20379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B34AC498-A6CF-43FB-9EC2-7D32435D82A9}"/>
              </a:ext>
            </a:extLst>
          </p:cNvPr>
          <p:cNvSpPr txBox="1"/>
          <p:nvPr/>
        </p:nvSpPr>
        <p:spPr>
          <a:xfrm>
            <a:off x="6457125" y="4991793"/>
            <a:ext cx="88586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3"/>
                </a:solidFill>
                <a:cs typeface="Arial" pitchFamily="34" charset="0"/>
              </a:rPr>
              <a:t>45%</a:t>
            </a:r>
            <a:endParaRPr lang="ko-KR" altLang="en-US" sz="2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9E3174C-1851-427B-B619-E9753BF7D0C3}"/>
              </a:ext>
            </a:extLst>
          </p:cNvPr>
          <p:cNvGrpSpPr/>
          <p:nvPr/>
        </p:nvGrpSpPr>
        <p:grpSpPr>
          <a:xfrm>
            <a:off x="6457125" y="5411159"/>
            <a:ext cx="2531919" cy="945505"/>
            <a:chOff x="6565695" y="2005884"/>
            <a:chExt cx="2055606" cy="94550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4020B2C-8CF1-4D70-B630-2A3352C46371}"/>
                </a:ext>
              </a:extLst>
            </p:cNvPr>
            <p:cNvSpPr txBox="1"/>
            <p:nvPr/>
          </p:nvSpPr>
          <p:spPr>
            <a:xfrm>
              <a:off x="6565695" y="2305058"/>
              <a:ext cx="20379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0C8ED8D-70B5-403C-B7BA-30778A81099A}"/>
                </a:ext>
              </a:extLst>
            </p:cNvPr>
            <p:cNvSpPr txBox="1"/>
            <p:nvPr/>
          </p:nvSpPr>
          <p:spPr>
            <a:xfrm>
              <a:off x="6583306" y="2005884"/>
              <a:ext cx="20379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pic>
        <p:nvPicPr>
          <p:cNvPr id="176" name="Imagen 17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0054" y="1075222"/>
            <a:ext cx="2531250" cy="4207500"/>
          </a:xfrm>
          <a:prstGeom prst="rect">
            <a:avLst/>
          </a:prstGeom>
        </p:spPr>
      </p:pic>
      <p:pic>
        <p:nvPicPr>
          <p:cNvPr id="204" name="Imagen 20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129" y="3481702"/>
            <a:ext cx="2896307" cy="2926688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043395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자유형: 도형 55">
            <a:extLst>
              <a:ext uri="{FF2B5EF4-FFF2-40B4-BE49-F238E27FC236}">
                <a16:creationId xmlns:a16="http://schemas.microsoft.com/office/drawing/2014/main" id="{0E70EB9C-2F2C-4A48-A794-623365BCD8F7}"/>
              </a:ext>
            </a:extLst>
          </p:cNvPr>
          <p:cNvSpPr/>
          <p:nvPr/>
        </p:nvSpPr>
        <p:spPr>
          <a:xfrm rot="5400000">
            <a:off x="8637836" y="2352428"/>
            <a:ext cx="847466" cy="1305699"/>
          </a:xfrm>
          <a:custGeom>
            <a:avLst/>
            <a:gdLst>
              <a:gd name="connsiteX0" fmla="*/ 836512 w 847466"/>
              <a:gd name="connsiteY0" fmla="*/ 0 h 1474812"/>
              <a:gd name="connsiteX1" fmla="*/ 778399 w 847466"/>
              <a:gd name="connsiteY1" fmla="*/ 158777 h 1474812"/>
              <a:gd name="connsiteX2" fmla="*/ 693799 w 847466"/>
              <a:gd name="connsiteY2" fmla="*/ 718353 h 1474812"/>
              <a:gd name="connsiteX3" fmla="*/ 841677 w 847466"/>
              <a:gd name="connsiteY3" fmla="*/ 1450817 h 1474812"/>
              <a:gd name="connsiteX4" fmla="*/ 847466 w 847466"/>
              <a:gd name="connsiteY4" fmla="*/ 1462835 h 1474812"/>
              <a:gd name="connsiteX5" fmla="*/ 803187 w 847466"/>
              <a:gd name="connsiteY5" fmla="*/ 1413877 h 1474812"/>
              <a:gd name="connsiteX6" fmla="*/ 195858 w 847466"/>
              <a:gd name="connsiteY6" fmla="*/ 1321421 h 1474812"/>
              <a:gd name="connsiteX7" fmla="*/ 18000 w 847466"/>
              <a:gd name="connsiteY7" fmla="*/ 1452054 h 1474812"/>
              <a:gd name="connsiteX8" fmla="*/ 1082 w 847466"/>
              <a:gd name="connsiteY8" fmla="*/ 1474812 h 1474812"/>
              <a:gd name="connsiteX9" fmla="*/ 0 w 847466"/>
              <a:gd name="connsiteY9" fmla="*/ 1474812 h 1474812"/>
              <a:gd name="connsiteX10" fmla="*/ 11560 w 847466"/>
              <a:gd name="connsiteY10" fmla="*/ 1450817 h 1474812"/>
              <a:gd name="connsiteX11" fmla="*/ 159437 w 847466"/>
              <a:gd name="connsiteY11" fmla="*/ 718353 h 1474812"/>
              <a:gd name="connsiteX12" fmla="*/ 74837 w 847466"/>
              <a:gd name="connsiteY12" fmla="*/ 158777 h 1474812"/>
              <a:gd name="connsiteX13" fmla="*/ 18424 w 847466"/>
              <a:gd name="connsiteY13" fmla="*/ 4645 h 1474812"/>
              <a:gd name="connsiteX14" fmla="*/ 50161 w 847466"/>
              <a:gd name="connsiteY14" fmla="*/ 39674 h 1474812"/>
              <a:gd name="connsiteX15" fmla="*/ 657490 w 847466"/>
              <a:gd name="connsiteY15" fmla="*/ 131966 h 1474812"/>
              <a:gd name="connsiteX16" fmla="*/ 835348 w 847466"/>
              <a:gd name="connsiteY16" fmla="*/ 1563 h 1474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47466" h="1474812">
                <a:moveTo>
                  <a:pt x="836512" y="0"/>
                </a:moveTo>
                <a:lnTo>
                  <a:pt x="778399" y="158777"/>
                </a:lnTo>
                <a:cubicBezTo>
                  <a:pt x="723418" y="335547"/>
                  <a:pt x="693799" y="523491"/>
                  <a:pt x="693799" y="718353"/>
                </a:cubicBezTo>
                <a:cubicBezTo>
                  <a:pt x="693799" y="978169"/>
                  <a:pt x="746455" y="1225687"/>
                  <a:pt x="841677" y="1450817"/>
                </a:cubicBezTo>
                <a:lnTo>
                  <a:pt x="847466" y="1462835"/>
                </a:lnTo>
                <a:lnTo>
                  <a:pt x="803187" y="1413877"/>
                </a:lnTo>
                <a:cubicBezTo>
                  <a:pt x="642731" y="1268431"/>
                  <a:pt x="404678" y="1224568"/>
                  <a:pt x="195858" y="1321421"/>
                </a:cubicBezTo>
                <a:cubicBezTo>
                  <a:pt x="126251" y="1353706"/>
                  <a:pt x="66482" y="1398569"/>
                  <a:pt x="18000" y="1452054"/>
                </a:cubicBezTo>
                <a:lnTo>
                  <a:pt x="1082" y="1474812"/>
                </a:lnTo>
                <a:lnTo>
                  <a:pt x="0" y="1474812"/>
                </a:lnTo>
                <a:lnTo>
                  <a:pt x="11560" y="1450817"/>
                </a:lnTo>
                <a:cubicBezTo>
                  <a:pt x="106781" y="1225687"/>
                  <a:pt x="159437" y="978169"/>
                  <a:pt x="159437" y="718353"/>
                </a:cubicBezTo>
                <a:cubicBezTo>
                  <a:pt x="159437" y="523491"/>
                  <a:pt x="129818" y="335547"/>
                  <a:pt x="74837" y="158777"/>
                </a:cubicBezTo>
                <a:lnTo>
                  <a:pt x="18424" y="4645"/>
                </a:lnTo>
                <a:lnTo>
                  <a:pt x="50161" y="39674"/>
                </a:lnTo>
                <a:cubicBezTo>
                  <a:pt x="210617" y="184865"/>
                  <a:pt x="448670" y="228650"/>
                  <a:pt x="657490" y="131966"/>
                </a:cubicBezTo>
                <a:cubicBezTo>
                  <a:pt x="727097" y="99739"/>
                  <a:pt x="786866" y="54955"/>
                  <a:pt x="835348" y="156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4" name="자유형: 도형 52">
            <a:extLst>
              <a:ext uri="{FF2B5EF4-FFF2-40B4-BE49-F238E27FC236}">
                <a16:creationId xmlns:a16="http://schemas.microsoft.com/office/drawing/2014/main" id="{C9036C80-2CDD-4FCC-BC34-0AC4F2BE8CA6}"/>
              </a:ext>
            </a:extLst>
          </p:cNvPr>
          <p:cNvSpPr/>
          <p:nvPr/>
        </p:nvSpPr>
        <p:spPr>
          <a:xfrm rot="16200000">
            <a:off x="2713771" y="2351482"/>
            <a:ext cx="847466" cy="1307592"/>
          </a:xfrm>
          <a:custGeom>
            <a:avLst/>
            <a:gdLst>
              <a:gd name="connsiteX0" fmla="*/ 836512 w 847466"/>
              <a:gd name="connsiteY0" fmla="*/ 0 h 1474812"/>
              <a:gd name="connsiteX1" fmla="*/ 778399 w 847466"/>
              <a:gd name="connsiteY1" fmla="*/ 158777 h 1474812"/>
              <a:gd name="connsiteX2" fmla="*/ 693799 w 847466"/>
              <a:gd name="connsiteY2" fmla="*/ 718353 h 1474812"/>
              <a:gd name="connsiteX3" fmla="*/ 841677 w 847466"/>
              <a:gd name="connsiteY3" fmla="*/ 1450817 h 1474812"/>
              <a:gd name="connsiteX4" fmla="*/ 847466 w 847466"/>
              <a:gd name="connsiteY4" fmla="*/ 1462835 h 1474812"/>
              <a:gd name="connsiteX5" fmla="*/ 803187 w 847466"/>
              <a:gd name="connsiteY5" fmla="*/ 1413877 h 1474812"/>
              <a:gd name="connsiteX6" fmla="*/ 195858 w 847466"/>
              <a:gd name="connsiteY6" fmla="*/ 1321421 h 1474812"/>
              <a:gd name="connsiteX7" fmla="*/ 18000 w 847466"/>
              <a:gd name="connsiteY7" fmla="*/ 1452054 h 1474812"/>
              <a:gd name="connsiteX8" fmla="*/ 1082 w 847466"/>
              <a:gd name="connsiteY8" fmla="*/ 1474812 h 1474812"/>
              <a:gd name="connsiteX9" fmla="*/ 0 w 847466"/>
              <a:gd name="connsiteY9" fmla="*/ 1474812 h 1474812"/>
              <a:gd name="connsiteX10" fmla="*/ 11560 w 847466"/>
              <a:gd name="connsiteY10" fmla="*/ 1450817 h 1474812"/>
              <a:gd name="connsiteX11" fmla="*/ 159437 w 847466"/>
              <a:gd name="connsiteY11" fmla="*/ 718353 h 1474812"/>
              <a:gd name="connsiteX12" fmla="*/ 74837 w 847466"/>
              <a:gd name="connsiteY12" fmla="*/ 158777 h 1474812"/>
              <a:gd name="connsiteX13" fmla="*/ 18424 w 847466"/>
              <a:gd name="connsiteY13" fmla="*/ 4645 h 1474812"/>
              <a:gd name="connsiteX14" fmla="*/ 50161 w 847466"/>
              <a:gd name="connsiteY14" fmla="*/ 39674 h 1474812"/>
              <a:gd name="connsiteX15" fmla="*/ 657490 w 847466"/>
              <a:gd name="connsiteY15" fmla="*/ 131966 h 1474812"/>
              <a:gd name="connsiteX16" fmla="*/ 835348 w 847466"/>
              <a:gd name="connsiteY16" fmla="*/ 1563 h 1474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47466" h="1474812">
                <a:moveTo>
                  <a:pt x="836512" y="0"/>
                </a:moveTo>
                <a:lnTo>
                  <a:pt x="778399" y="158777"/>
                </a:lnTo>
                <a:cubicBezTo>
                  <a:pt x="723418" y="335547"/>
                  <a:pt x="693799" y="523491"/>
                  <a:pt x="693799" y="718353"/>
                </a:cubicBezTo>
                <a:cubicBezTo>
                  <a:pt x="693799" y="978169"/>
                  <a:pt x="746455" y="1225687"/>
                  <a:pt x="841677" y="1450817"/>
                </a:cubicBezTo>
                <a:lnTo>
                  <a:pt x="847466" y="1462835"/>
                </a:lnTo>
                <a:lnTo>
                  <a:pt x="803187" y="1413877"/>
                </a:lnTo>
                <a:cubicBezTo>
                  <a:pt x="642731" y="1268431"/>
                  <a:pt x="404678" y="1224568"/>
                  <a:pt x="195858" y="1321421"/>
                </a:cubicBezTo>
                <a:cubicBezTo>
                  <a:pt x="126251" y="1353706"/>
                  <a:pt x="66482" y="1398569"/>
                  <a:pt x="18000" y="1452054"/>
                </a:cubicBezTo>
                <a:lnTo>
                  <a:pt x="1082" y="1474812"/>
                </a:lnTo>
                <a:lnTo>
                  <a:pt x="0" y="1474812"/>
                </a:lnTo>
                <a:lnTo>
                  <a:pt x="11560" y="1450817"/>
                </a:lnTo>
                <a:cubicBezTo>
                  <a:pt x="106781" y="1225687"/>
                  <a:pt x="159437" y="978169"/>
                  <a:pt x="159437" y="718353"/>
                </a:cubicBezTo>
                <a:cubicBezTo>
                  <a:pt x="159437" y="523491"/>
                  <a:pt x="129818" y="335547"/>
                  <a:pt x="74837" y="158777"/>
                </a:cubicBezTo>
                <a:lnTo>
                  <a:pt x="18424" y="4645"/>
                </a:lnTo>
                <a:lnTo>
                  <a:pt x="50161" y="39674"/>
                </a:lnTo>
                <a:cubicBezTo>
                  <a:pt x="210617" y="184865"/>
                  <a:pt x="448670" y="228650"/>
                  <a:pt x="657490" y="131966"/>
                </a:cubicBezTo>
                <a:cubicBezTo>
                  <a:pt x="727097" y="99739"/>
                  <a:pt x="786866" y="54955"/>
                  <a:pt x="835348" y="156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자유형: 도형 54">
            <a:extLst>
              <a:ext uri="{FF2B5EF4-FFF2-40B4-BE49-F238E27FC236}">
                <a16:creationId xmlns:a16="http://schemas.microsoft.com/office/drawing/2014/main" id="{ECD7C31A-05A2-4A51-B331-65712D404428}"/>
              </a:ext>
            </a:extLst>
          </p:cNvPr>
          <p:cNvSpPr/>
          <p:nvPr/>
        </p:nvSpPr>
        <p:spPr>
          <a:xfrm rot="5400000">
            <a:off x="4688775" y="2351481"/>
            <a:ext cx="847466" cy="1307592"/>
          </a:xfrm>
          <a:custGeom>
            <a:avLst/>
            <a:gdLst>
              <a:gd name="connsiteX0" fmla="*/ 836512 w 847466"/>
              <a:gd name="connsiteY0" fmla="*/ 0 h 1474812"/>
              <a:gd name="connsiteX1" fmla="*/ 778399 w 847466"/>
              <a:gd name="connsiteY1" fmla="*/ 158777 h 1474812"/>
              <a:gd name="connsiteX2" fmla="*/ 693799 w 847466"/>
              <a:gd name="connsiteY2" fmla="*/ 718353 h 1474812"/>
              <a:gd name="connsiteX3" fmla="*/ 841677 w 847466"/>
              <a:gd name="connsiteY3" fmla="*/ 1450817 h 1474812"/>
              <a:gd name="connsiteX4" fmla="*/ 847466 w 847466"/>
              <a:gd name="connsiteY4" fmla="*/ 1462835 h 1474812"/>
              <a:gd name="connsiteX5" fmla="*/ 803187 w 847466"/>
              <a:gd name="connsiteY5" fmla="*/ 1413877 h 1474812"/>
              <a:gd name="connsiteX6" fmla="*/ 195858 w 847466"/>
              <a:gd name="connsiteY6" fmla="*/ 1321421 h 1474812"/>
              <a:gd name="connsiteX7" fmla="*/ 18000 w 847466"/>
              <a:gd name="connsiteY7" fmla="*/ 1452054 h 1474812"/>
              <a:gd name="connsiteX8" fmla="*/ 1082 w 847466"/>
              <a:gd name="connsiteY8" fmla="*/ 1474812 h 1474812"/>
              <a:gd name="connsiteX9" fmla="*/ 0 w 847466"/>
              <a:gd name="connsiteY9" fmla="*/ 1474812 h 1474812"/>
              <a:gd name="connsiteX10" fmla="*/ 11560 w 847466"/>
              <a:gd name="connsiteY10" fmla="*/ 1450817 h 1474812"/>
              <a:gd name="connsiteX11" fmla="*/ 159437 w 847466"/>
              <a:gd name="connsiteY11" fmla="*/ 718353 h 1474812"/>
              <a:gd name="connsiteX12" fmla="*/ 74837 w 847466"/>
              <a:gd name="connsiteY12" fmla="*/ 158777 h 1474812"/>
              <a:gd name="connsiteX13" fmla="*/ 18424 w 847466"/>
              <a:gd name="connsiteY13" fmla="*/ 4645 h 1474812"/>
              <a:gd name="connsiteX14" fmla="*/ 50161 w 847466"/>
              <a:gd name="connsiteY14" fmla="*/ 39674 h 1474812"/>
              <a:gd name="connsiteX15" fmla="*/ 657490 w 847466"/>
              <a:gd name="connsiteY15" fmla="*/ 131966 h 1474812"/>
              <a:gd name="connsiteX16" fmla="*/ 835348 w 847466"/>
              <a:gd name="connsiteY16" fmla="*/ 1563 h 1474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47466" h="1474812">
                <a:moveTo>
                  <a:pt x="836512" y="0"/>
                </a:moveTo>
                <a:lnTo>
                  <a:pt x="778399" y="158777"/>
                </a:lnTo>
                <a:cubicBezTo>
                  <a:pt x="723418" y="335547"/>
                  <a:pt x="693799" y="523491"/>
                  <a:pt x="693799" y="718353"/>
                </a:cubicBezTo>
                <a:cubicBezTo>
                  <a:pt x="693799" y="978169"/>
                  <a:pt x="746455" y="1225687"/>
                  <a:pt x="841677" y="1450817"/>
                </a:cubicBezTo>
                <a:lnTo>
                  <a:pt x="847466" y="1462835"/>
                </a:lnTo>
                <a:lnTo>
                  <a:pt x="803187" y="1413877"/>
                </a:lnTo>
                <a:cubicBezTo>
                  <a:pt x="642731" y="1268431"/>
                  <a:pt x="404678" y="1224568"/>
                  <a:pt x="195858" y="1321421"/>
                </a:cubicBezTo>
                <a:cubicBezTo>
                  <a:pt x="126251" y="1353706"/>
                  <a:pt x="66482" y="1398569"/>
                  <a:pt x="18000" y="1452054"/>
                </a:cubicBezTo>
                <a:lnTo>
                  <a:pt x="1082" y="1474812"/>
                </a:lnTo>
                <a:lnTo>
                  <a:pt x="0" y="1474812"/>
                </a:lnTo>
                <a:lnTo>
                  <a:pt x="11560" y="1450817"/>
                </a:lnTo>
                <a:cubicBezTo>
                  <a:pt x="106781" y="1225687"/>
                  <a:pt x="159437" y="978169"/>
                  <a:pt x="159437" y="718353"/>
                </a:cubicBezTo>
                <a:cubicBezTo>
                  <a:pt x="159437" y="523491"/>
                  <a:pt x="129818" y="335547"/>
                  <a:pt x="74837" y="158777"/>
                </a:cubicBezTo>
                <a:lnTo>
                  <a:pt x="18424" y="4645"/>
                </a:lnTo>
                <a:lnTo>
                  <a:pt x="50161" y="39674"/>
                </a:lnTo>
                <a:cubicBezTo>
                  <a:pt x="210617" y="184865"/>
                  <a:pt x="448670" y="228650"/>
                  <a:pt x="657490" y="131966"/>
                </a:cubicBezTo>
                <a:cubicBezTo>
                  <a:pt x="727097" y="99739"/>
                  <a:pt x="786866" y="54955"/>
                  <a:pt x="835348" y="1563"/>
                </a:cubicBezTo>
                <a:close/>
              </a:path>
            </a:pathLst>
          </a:custGeom>
          <a:solidFill>
            <a:srgbClr val="E12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4C1D832-A7B6-4B3D-8A12-158C6F15F20E}"/>
              </a:ext>
            </a:extLst>
          </p:cNvPr>
          <p:cNvSpPr/>
          <p:nvPr/>
        </p:nvSpPr>
        <p:spPr>
          <a:xfrm>
            <a:off x="1617623" y="2492844"/>
            <a:ext cx="1024866" cy="1024866"/>
          </a:xfrm>
          <a:prstGeom prst="ellipse">
            <a:avLst/>
          </a:prstGeom>
          <a:solidFill>
            <a:schemeClr val="bg1"/>
          </a:solidFill>
          <a:ln w="889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6EF396D-D114-4070-B328-F7369B061AD8}"/>
              </a:ext>
            </a:extLst>
          </p:cNvPr>
          <p:cNvSpPr/>
          <p:nvPr/>
        </p:nvSpPr>
        <p:spPr>
          <a:xfrm>
            <a:off x="3602689" y="2492844"/>
            <a:ext cx="1024866" cy="1024866"/>
          </a:xfrm>
          <a:prstGeom prst="ellipse">
            <a:avLst/>
          </a:prstGeom>
          <a:solidFill>
            <a:schemeClr val="bg1"/>
          </a:solidFill>
          <a:ln w="88900">
            <a:solidFill>
              <a:srgbClr val="E121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5EF6E11-EB9C-4B37-8811-5988F0B93D9A}"/>
              </a:ext>
            </a:extLst>
          </p:cNvPr>
          <p:cNvSpPr/>
          <p:nvPr/>
        </p:nvSpPr>
        <p:spPr>
          <a:xfrm>
            <a:off x="5587755" y="2492844"/>
            <a:ext cx="1024866" cy="1024866"/>
          </a:xfrm>
          <a:prstGeom prst="ellipse">
            <a:avLst/>
          </a:prstGeom>
          <a:solidFill>
            <a:schemeClr val="bg1"/>
          </a:solidFill>
          <a:ln w="889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3B3EACD-D7DF-42D0-9C40-765E70624CE8}"/>
              </a:ext>
            </a:extLst>
          </p:cNvPr>
          <p:cNvSpPr/>
          <p:nvPr/>
        </p:nvSpPr>
        <p:spPr>
          <a:xfrm>
            <a:off x="7572821" y="2492844"/>
            <a:ext cx="1024866" cy="1024866"/>
          </a:xfrm>
          <a:prstGeom prst="ellipse">
            <a:avLst/>
          </a:prstGeom>
          <a:solidFill>
            <a:schemeClr val="bg1"/>
          </a:solidFill>
          <a:ln w="889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7C949AD-7A3A-4FD6-AF40-79FBA70692EC}"/>
              </a:ext>
            </a:extLst>
          </p:cNvPr>
          <p:cNvSpPr/>
          <p:nvPr/>
        </p:nvSpPr>
        <p:spPr>
          <a:xfrm>
            <a:off x="9557887" y="2492844"/>
            <a:ext cx="1024866" cy="1024866"/>
          </a:xfrm>
          <a:prstGeom prst="ellipse">
            <a:avLst/>
          </a:prstGeom>
          <a:solidFill>
            <a:schemeClr val="bg1"/>
          </a:solidFill>
          <a:ln w="889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1" name="자유형: 도형 53">
            <a:extLst>
              <a:ext uri="{FF2B5EF4-FFF2-40B4-BE49-F238E27FC236}">
                <a16:creationId xmlns:a16="http://schemas.microsoft.com/office/drawing/2014/main" id="{37A7173F-9468-4920-94B2-9BF3C89423C8}"/>
              </a:ext>
            </a:extLst>
          </p:cNvPr>
          <p:cNvSpPr/>
          <p:nvPr/>
        </p:nvSpPr>
        <p:spPr>
          <a:xfrm rot="16200000">
            <a:off x="6663779" y="2351482"/>
            <a:ext cx="847466" cy="1307592"/>
          </a:xfrm>
          <a:custGeom>
            <a:avLst/>
            <a:gdLst>
              <a:gd name="connsiteX0" fmla="*/ 836512 w 847466"/>
              <a:gd name="connsiteY0" fmla="*/ 0 h 1474812"/>
              <a:gd name="connsiteX1" fmla="*/ 778399 w 847466"/>
              <a:gd name="connsiteY1" fmla="*/ 158777 h 1474812"/>
              <a:gd name="connsiteX2" fmla="*/ 693799 w 847466"/>
              <a:gd name="connsiteY2" fmla="*/ 718353 h 1474812"/>
              <a:gd name="connsiteX3" fmla="*/ 841677 w 847466"/>
              <a:gd name="connsiteY3" fmla="*/ 1450817 h 1474812"/>
              <a:gd name="connsiteX4" fmla="*/ 847466 w 847466"/>
              <a:gd name="connsiteY4" fmla="*/ 1462835 h 1474812"/>
              <a:gd name="connsiteX5" fmla="*/ 803187 w 847466"/>
              <a:gd name="connsiteY5" fmla="*/ 1413877 h 1474812"/>
              <a:gd name="connsiteX6" fmla="*/ 195858 w 847466"/>
              <a:gd name="connsiteY6" fmla="*/ 1321421 h 1474812"/>
              <a:gd name="connsiteX7" fmla="*/ 18000 w 847466"/>
              <a:gd name="connsiteY7" fmla="*/ 1452054 h 1474812"/>
              <a:gd name="connsiteX8" fmla="*/ 1082 w 847466"/>
              <a:gd name="connsiteY8" fmla="*/ 1474812 h 1474812"/>
              <a:gd name="connsiteX9" fmla="*/ 0 w 847466"/>
              <a:gd name="connsiteY9" fmla="*/ 1474812 h 1474812"/>
              <a:gd name="connsiteX10" fmla="*/ 11560 w 847466"/>
              <a:gd name="connsiteY10" fmla="*/ 1450817 h 1474812"/>
              <a:gd name="connsiteX11" fmla="*/ 159437 w 847466"/>
              <a:gd name="connsiteY11" fmla="*/ 718353 h 1474812"/>
              <a:gd name="connsiteX12" fmla="*/ 74837 w 847466"/>
              <a:gd name="connsiteY12" fmla="*/ 158777 h 1474812"/>
              <a:gd name="connsiteX13" fmla="*/ 18424 w 847466"/>
              <a:gd name="connsiteY13" fmla="*/ 4645 h 1474812"/>
              <a:gd name="connsiteX14" fmla="*/ 50161 w 847466"/>
              <a:gd name="connsiteY14" fmla="*/ 39674 h 1474812"/>
              <a:gd name="connsiteX15" fmla="*/ 657490 w 847466"/>
              <a:gd name="connsiteY15" fmla="*/ 131966 h 1474812"/>
              <a:gd name="connsiteX16" fmla="*/ 835348 w 847466"/>
              <a:gd name="connsiteY16" fmla="*/ 1563 h 1474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47466" h="1474812">
                <a:moveTo>
                  <a:pt x="836512" y="0"/>
                </a:moveTo>
                <a:lnTo>
                  <a:pt x="778399" y="158777"/>
                </a:lnTo>
                <a:cubicBezTo>
                  <a:pt x="723418" y="335547"/>
                  <a:pt x="693799" y="523491"/>
                  <a:pt x="693799" y="718353"/>
                </a:cubicBezTo>
                <a:cubicBezTo>
                  <a:pt x="693799" y="978169"/>
                  <a:pt x="746455" y="1225687"/>
                  <a:pt x="841677" y="1450817"/>
                </a:cubicBezTo>
                <a:lnTo>
                  <a:pt x="847466" y="1462835"/>
                </a:lnTo>
                <a:lnTo>
                  <a:pt x="803187" y="1413877"/>
                </a:lnTo>
                <a:cubicBezTo>
                  <a:pt x="642731" y="1268431"/>
                  <a:pt x="404678" y="1224568"/>
                  <a:pt x="195858" y="1321421"/>
                </a:cubicBezTo>
                <a:cubicBezTo>
                  <a:pt x="126251" y="1353706"/>
                  <a:pt x="66482" y="1398569"/>
                  <a:pt x="18000" y="1452054"/>
                </a:cubicBezTo>
                <a:lnTo>
                  <a:pt x="1082" y="1474812"/>
                </a:lnTo>
                <a:lnTo>
                  <a:pt x="0" y="1474812"/>
                </a:lnTo>
                <a:lnTo>
                  <a:pt x="11560" y="1450817"/>
                </a:lnTo>
                <a:cubicBezTo>
                  <a:pt x="106781" y="1225687"/>
                  <a:pt x="159437" y="978169"/>
                  <a:pt x="159437" y="718353"/>
                </a:cubicBezTo>
                <a:cubicBezTo>
                  <a:pt x="159437" y="523491"/>
                  <a:pt x="129818" y="335547"/>
                  <a:pt x="74837" y="158777"/>
                </a:cubicBezTo>
                <a:lnTo>
                  <a:pt x="18424" y="4645"/>
                </a:lnTo>
                <a:lnTo>
                  <a:pt x="50161" y="39674"/>
                </a:lnTo>
                <a:cubicBezTo>
                  <a:pt x="210617" y="184865"/>
                  <a:pt x="448670" y="228650"/>
                  <a:pt x="657490" y="131966"/>
                </a:cubicBezTo>
                <a:cubicBezTo>
                  <a:pt x="727097" y="99739"/>
                  <a:pt x="786866" y="54955"/>
                  <a:pt x="835348" y="156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Round Same Side Corner Rectangle 11">
            <a:extLst>
              <a:ext uri="{FF2B5EF4-FFF2-40B4-BE49-F238E27FC236}">
                <a16:creationId xmlns:a16="http://schemas.microsoft.com/office/drawing/2014/main" id="{FC7C8481-228D-4A17-A2AA-752EB9B17461}"/>
              </a:ext>
            </a:extLst>
          </p:cNvPr>
          <p:cNvSpPr>
            <a:spLocks noChangeAspect="1"/>
          </p:cNvSpPr>
          <p:nvPr/>
        </p:nvSpPr>
        <p:spPr>
          <a:xfrm rot="9900000">
            <a:off x="5942230" y="2828532"/>
            <a:ext cx="438895" cy="372757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3" name="Rounded Rectangle 7">
            <a:extLst>
              <a:ext uri="{FF2B5EF4-FFF2-40B4-BE49-F238E27FC236}">
                <a16:creationId xmlns:a16="http://schemas.microsoft.com/office/drawing/2014/main" id="{46DB564C-93D4-4723-9FA0-E4A08957BE5E}"/>
              </a:ext>
            </a:extLst>
          </p:cNvPr>
          <p:cNvSpPr/>
          <p:nvPr/>
        </p:nvSpPr>
        <p:spPr>
          <a:xfrm>
            <a:off x="3933223" y="2807088"/>
            <a:ext cx="390324" cy="336845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" name="Block Arc 25">
            <a:extLst>
              <a:ext uri="{FF2B5EF4-FFF2-40B4-BE49-F238E27FC236}">
                <a16:creationId xmlns:a16="http://schemas.microsoft.com/office/drawing/2014/main" id="{5F59BAF4-3D6A-486B-98F1-4FC41412A43B}"/>
              </a:ext>
            </a:extLst>
          </p:cNvPr>
          <p:cNvSpPr>
            <a:spLocks noChangeAspect="1"/>
          </p:cNvSpPr>
          <p:nvPr/>
        </p:nvSpPr>
        <p:spPr>
          <a:xfrm>
            <a:off x="1968803" y="2778085"/>
            <a:ext cx="314518" cy="454385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5" name="Oval 21">
            <a:extLst>
              <a:ext uri="{FF2B5EF4-FFF2-40B4-BE49-F238E27FC236}">
                <a16:creationId xmlns:a16="http://schemas.microsoft.com/office/drawing/2014/main" id="{54B881D5-2EFA-4818-88A1-9677FD6267D7}"/>
              </a:ext>
            </a:extLst>
          </p:cNvPr>
          <p:cNvSpPr>
            <a:spLocks noChangeAspect="1"/>
          </p:cNvSpPr>
          <p:nvPr/>
        </p:nvSpPr>
        <p:spPr>
          <a:xfrm>
            <a:off x="9892106" y="2807088"/>
            <a:ext cx="393095" cy="396378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6" name="Freeform 53">
            <a:extLst>
              <a:ext uri="{FF2B5EF4-FFF2-40B4-BE49-F238E27FC236}">
                <a16:creationId xmlns:a16="http://schemas.microsoft.com/office/drawing/2014/main" id="{0E23F9B1-717A-4FC8-BE7A-8E4845CAABBB}"/>
              </a:ext>
            </a:extLst>
          </p:cNvPr>
          <p:cNvSpPr/>
          <p:nvPr/>
        </p:nvSpPr>
        <p:spPr>
          <a:xfrm>
            <a:off x="7899828" y="2787795"/>
            <a:ext cx="424247" cy="434964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80220 w 2296986"/>
              <a:gd name="connsiteY0" fmla="*/ 1747818 h 2354521"/>
              <a:gd name="connsiteX1" fmla="*/ 1828126 w 2296986"/>
              <a:gd name="connsiteY1" fmla="*/ 1826304 h 2354521"/>
              <a:gd name="connsiteX2" fmla="*/ 1955684 w 2296986"/>
              <a:gd name="connsiteY2" fmla="*/ 2095900 h 2354521"/>
              <a:gd name="connsiteX3" fmla="*/ 1683117 w 2296986"/>
              <a:gd name="connsiteY3" fmla="*/ 1962549 h 2354521"/>
              <a:gd name="connsiteX4" fmla="*/ 1529193 w 2296986"/>
              <a:gd name="connsiteY4" fmla="*/ 2354521 h 2354521"/>
              <a:gd name="connsiteX5" fmla="*/ 1381062 w 2296986"/>
              <a:gd name="connsiteY5" fmla="*/ 2120816 h 2354521"/>
              <a:gd name="connsiteX6" fmla="*/ 1496122 w 2296986"/>
              <a:gd name="connsiteY6" fmla="*/ 1788127 h 2354521"/>
              <a:gd name="connsiteX7" fmla="*/ 910069 w 2296986"/>
              <a:gd name="connsiteY7" fmla="*/ 1225390 h 2354521"/>
              <a:gd name="connsiteX8" fmla="*/ 415531 w 2296986"/>
              <a:gd name="connsiteY8" fmla="*/ 2322212 h 2354521"/>
              <a:gd name="connsiteX9" fmla="*/ 293764 w 2296986"/>
              <a:gd name="connsiteY9" fmla="*/ 2052845 h 2354521"/>
              <a:gd name="connsiteX10" fmla="*/ 497994 w 2296986"/>
              <a:gd name="connsiteY10" fmla="*/ 836420 h 2354521"/>
              <a:gd name="connsiteX11" fmla="*/ 11747 w 2296986"/>
              <a:gd name="connsiteY11" fmla="*/ 5505 h 2354521"/>
              <a:gd name="connsiteX12" fmla="*/ 772299 w 2296986"/>
              <a:gd name="connsiteY12" fmla="*/ 578452 h 2354521"/>
              <a:gd name="connsiteX13" fmla="*/ 2042020 w 2296986"/>
              <a:gd name="connsiteY13" fmla="*/ 514597 h 2354521"/>
              <a:gd name="connsiteX14" fmla="*/ 2296986 w 2296986"/>
              <a:gd name="connsiteY14" fmla="*/ 662729 h 2354521"/>
              <a:gd name="connsiteX15" fmla="*/ 1125486 w 2296986"/>
              <a:gd name="connsiteY15" fmla="*/ 1004182 h 2354521"/>
              <a:gd name="connsiteX16" fmla="*/ 1677097 w 2296986"/>
              <a:gd name="connsiteY16" fmla="*/ 1608523 h 2354521"/>
              <a:gd name="connsiteX17" fmla="*/ 2095511 w 2296986"/>
              <a:gd name="connsiteY17" fmla="*/ 1557316 h 2354521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910069 w 2296986"/>
              <a:gd name="connsiteY7" fmla="*/ 1225483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209809 w 2296986"/>
              <a:gd name="connsiteY15" fmla="*/ 996610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63683 w 2296594"/>
              <a:gd name="connsiteY7" fmla="*/ 1325138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56016 w 2296594"/>
              <a:gd name="connsiteY7" fmla="*/ 1302141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594" h="2354614">
                <a:moveTo>
                  <a:pt x="2279828" y="1747911"/>
                </a:moveTo>
                <a:lnTo>
                  <a:pt x="1827734" y="1826397"/>
                </a:lnTo>
                <a:cubicBezTo>
                  <a:pt x="1873911" y="1907728"/>
                  <a:pt x="1985925" y="2047581"/>
                  <a:pt x="1955292" y="2095993"/>
                </a:cubicBezTo>
                <a:cubicBezTo>
                  <a:pt x="1897354" y="2139325"/>
                  <a:pt x="1773581" y="2007092"/>
                  <a:pt x="1682725" y="1962642"/>
                </a:cubicBezTo>
                <a:lnTo>
                  <a:pt x="1528801" y="2354614"/>
                </a:lnTo>
                <a:lnTo>
                  <a:pt x="1380670" y="2120909"/>
                </a:lnTo>
                <a:lnTo>
                  <a:pt x="1495730" y="1788220"/>
                </a:lnTo>
                <a:lnTo>
                  <a:pt x="856016" y="1302141"/>
                </a:lnTo>
                <a:lnTo>
                  <a:pt x="415139" y="2322305"/>
                </a:lnTo>
                <a:lnTo>
                  <a:pt x="293372" y="2052938"/>
                </a:lnTo>
                <a:cubicBezTo>
                  <a:pt x="369114" y="1624466"/>
                  <a:pt x="437192" y="1303314"/>
                  <a:pt x="512934" y="874842"/>
                </a:cubicBezTo>
                <a:cubicBezTo>
                  <a:pt x="317583" y="650129"/>
                  <a:pt x="-71270" y="102295"/>
                  <a:pt x="11355" y="5598"/>
                </a:cubicBezTo>
                <a:cubicBezTo>
                  <a:pt x="111253" y="-52136"/>
                  <a:pt x="623957" y="350637"/>
                  <a:pt x="840899" y="570880"/>
                </a:cubicBezTo>
                <a:lnTo>
                  <a:pt x="2041628" y="514690"/>
                </a:lnTo>
                <a:lnTo>
                  <a:pt x="2296594" y="662822"/>
                </a:lnTo>
                <a:lnTo>
                  <a:pt x="1209417" y="996610"/>
                </a:lnTo>
                <a:lnTo>
                  <a:pt x="1676705" y="1608616"/>
                </a:lnTo>
                <a:cubicBezTo>
                  <a:pt x="1795450" y="1589109"/>
                  <a:pt x="2095119" y="1557409"/>
                  <a:pt x="2095119" y="1557409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17" name="Group 5">
            <a:extLst>
              <a:ext uri="{FF2B5EF4-FFF2-40B4-BE49-F238E27FC236}">
                <a16:creationId xmlns:a16="http://schemas.microsoft.com/office/drawing/2014/main" id="{76304F50-00D1-4721-B78C-7B74306B32BD}"/>
              </a:ext>
            </a:extLst>
          </p:cNvPr>
          <p:cNvGrpSpPr/>
          <p:nvPr/>
        </p:nvGrpSpPr>
        <p:grpSpPr>
          <a:xfrm>
            <a:off x="1002027" y="3958624"/>
            <a:ext cx="2248070" cy="1271137"/>
            <a:chOff x="2676933" y="3348115"/>
            <a:chExt cx="1550267" cy="127113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B302697-B29F-49D5-82EC-AF904CF8B1F0}"/>
                </a:ext>
              </a:extLst>
            </p:cNvPr>
            <p:cNvSpPr txBox="1"/>
            <p:nvPr/>
          </p:nvSpPr>
          <p:spPr>
            <a:xfrm>
              <a:off x="2676933" y="3348115"/>
              <a:ext cx="1550267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FAC3538-849D-4847-84EF-C6F7369FD0E0}"/>
                </a:ext>
              </a:extLst>
            </p:cNvPr>
            <p:cNvSpPr txBox="1"/>
            <p:nvPr/>
          </p:nvSpPr>
          <p:spPr>
            <a:xfrm>
              <a:off x="2676933" y="3603589"/>
              <a:ext cx="155026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5">
            <a:extLst>
              <a:ext uri="{FF2B5EF4-FFF2-40B4-BE49-F238E27FC236}">
                <a16:creationId xmlns:a16="http://schemas.microsoft.com/office/drawing/2014/main" id="{099AA2E7-B130-4976-91E2-809A9E7F94F8}"/>
              </a:ext>
            </a:extLst>
          </p:cNvPr>
          <p:cNvGrpSpPr/>
          <p:nvPr/>
        </p:nvGrpSpPr>
        <p:grpSpPr>
          <a:xfrm>
            <a:off x="2988091" y="4974287"/>
            <a:ext cx="2248070" cy="1271137"/>
            <a:chOff x="2676933" y="3348115"/>
            <a:chExt cx="1550267" cy="127113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26CB496-B784-4BF7-81F2-82F5F12AF5FE}"/>
                </a:ext>
              </a:extLst>
            </p:cNvPr>
            <p:cNvSpPr txBox="1"/>
            <p:nvPr/>
          </p:nvSpPr>
          <p:spPr>
            <a:xfrm>
              <a:off x="2676933" y="3348115"/>
              <a:ext cx="1550267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C3CFD96-4416-4B10-A16D-A2BC7D53C6A5}"/>
                </a:ext>
              </a:extLst>
            </p:cNvPr>
            <p:cNvSpPr txBox="1"/>
            <p:nvPr/>
          </p:nvSpPr>
          <p:spPr>
            <a:xfrm>
              <a:off x="2676933" y="3603589"/>
              <a:ext cx="155026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3" name="Group 5">
            <a:extLst>
              <a:ext uri="{FF2B5EF4-FFF2-40B4-BE49-F238E27FC236}">
                <a16:creationId xmlns:a16="http://schemas.microsoft.com/office/drawing/2014/main" id="{64368AA0-2212-4363-BA40-EFCAEF9BDC2E}"/>
              </a:ext>
            </a:extLst>
          </p:cNvPr>
          <p:cNvGrpSpPr/>
          <p:nvPr/>
        </p:nvGrpSpPr>
        <p:grpSpPr>
          <a:xfrm>
            <a:off x="4974155" y="3958624"/>
            <a:ext cx="2248070" cy="1271137"/>
            <a:chOff x="2676933" y="3348115"/>
            <a:chExt cx="1550267" cy="1271137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1CEB4A6-0AAA-4C4E-B9F2-5BD9BA77C47F}"/>
                </a:ext>
              </a:extLst>
            </p:cNvPr>
            <p:cNvSpPr txBox="1"/>
            <p:nvPr/>
          </p:nvSpPr>
          <p:spPr>
            <a:xfrm>
              <a:off x="2676933" y="3348115"/>
              <a:ext cx="1550267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47A15A0-3CA6-4F4B-9411-E7FBF7B3811E}"/>
                </a:ext>
              </a:extLst>
            </p:cNvPr>
            <p:cNvSpPr txBox="1"/>
            <p:nvPr/>
          </p:nvSpPr>
          <p:spPr>
            <a:xfrm>
              <a:off x="2676933" y="3603589"/>
              <a:ext cx="155026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6" name="Group 5">
            <a:extLst>
              <a:ext uri="{FF2B5EF4-FFF2-40B4-BE49-F238E27FC236}">
                <a16:creationId xmlns:a16="http://schemas.microsoft.com/office/drawing/2014/main" id="{8B0C1FC6-4BAC-4EE2-99FF-9C70DD5A8A28}"/>
              </a:ext>
            </a:extLst>
          </p:cNvPr>
          <p:cNvGrpSpPr/>
          <p:nvPr/>
        </p:nvGrpSpPr>
        <p:grpSpPr>
          <a:xfrm>
            <a:off x="6960219" y="4974287"/>
            <a:ext cx="2248070" cy="1271137"/>
            <a:chOff x="2676933" y="3348115"/>
            <a:chExt cx="1550267" cy="127113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F3B6086-1A3C-4445-BA52-587D99784187}"/>
                </a:ext>
              </a:extLst>
            </p:cNvPr>
            <p:cNvSpPr txBox="1"/>
            <p:nvPr/>
          </p:nvSpPr>
          <p:spPr>
            <a:xfrm>
              <a:off x="2676933" y="3348115"/>
              <a:ext cx="1550267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FAC57EA-75F6-4A92-A5AD-36C03AB5B0B7}"/>
                </a:ext>
              </a:extLst>
            </p:cNvPr>
            <p:cNvSpPr txBox="1"/>
            <p:nvPr/>
          </p:nvSpPr>
          <p:spPr>
            <a:xfrm>
              <a:off x="2676933" y="3603589"/>
              <a:ext cx="155026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9" name="Group 5">
            <a:extLst>
              <a:ext uri="{FF2B5EF4-FFF2-40B4-BE49-F238E27FC236}">
                <a16:creationId xmlns:a16="http://schemas.microsoft.com/office/drawing/2014/main" id="{C6B27BFF-E264-4B51-9791-A2670807AEFF}"/>
              </a:ext>
            </a:extLst>
          </p:cNvPr>
          <p:cNvGrpSpPr/>
          <p:nvPr/>
        </p:nvGrpSpPr>
        <p:grpSpPr>
          <a:xfrm>
            <a:off x="8946285" y="3958624"/>
            <a:ext cx="2248070" cy="1271137"/>
            <a:chOff x="2676933" y="3348115"/>
            <a:chExt cx="1550267" cy="127113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14AA6E2-1F91-44B5-86C5-35AE1A5E0EB6}"/>
                </a:ext>
              </a:extLst>
            </p:cNvPr>
            <p:cNvSpPr txBox="1"/>
            <p:nvPr/>
          </p:nvSpPr>
          <p:spPr>
            <a:xfrm>
              <a:off x="2676933" y="3348115"/>
              <a:ext cx="1550267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5FDF419-5B75-4019-A85D-42155153CFD2}"/>
                </a:ext>
              </a:extLst>
            </p:cNvPr>
            <p:cNvSpPr txBox="1"/>
            <p:nvPr/>
          </p:nvSpPr>
          <p:spPr>
            <a:xfrm>
              <a:off x="2676933" y="3603589"/>
              <a:ext cx="155026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46955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16A06C-BBD9-4249-8374-B746EE06E1ED}"/>
              </a:ext>
            </a:extLst>
          </p:cNvPr>
          <p:cNvSpPr/>
          <p:nvPr/>
        </p:nvSpPr>
        <p:spPr>
          <a:xfrm>
            <a:off x="0" y="1840465"/>
            <a:ext cx="4396383" cy="695785"/>
          </a:xfrm>
          <a:prstGeom prst="rect">
            <a:avLst/>
          </a:pr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D84D17-811C-4DB3-B6CD-FA6F96D409EC}"/>
              </a:ext>
            </a:extLst>
          </p:cNvPr>
          <p:cNvSpPr/>
          <p:nvPr/>
        </p:nvSpPr>
        <p:spPr>
          <a:xfrm>
            <a:off x="0" y="2732046"/>
            <a:ext cx="4396383" cy="69578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5CA143-5154-4765-8E5E-58C649AD4072}"/>
              </a:ext>
            </a:extLst>
          </p:cNvPr>
          <p:cNvSpPr/>
          <p:nvPr/>
        </p:nvSpPr>
        <p:spPr>
          <a:xfrm>
            <a:off x="0" y="3623627"/>
            <a:ext cx="4396383" cy="695785"/>
          </a:xfrm>
          <a:prstGeom prst="rect">
            <a:avLst/>
          </a:pr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8E191E-F724-4E1B-B6D2-802EC4E3DC36}"/>
              </a:ext>
            </a:extLst>
          </p:cNvPr>
          <p:cNvSpPr/>
          <p:nvPr/>
        </p:nvSpPr>
        <p:spPr>
          <a:xfrm>
            <a:off x="0" y="4515208"/>
            <a:ext cx="4396383" cy="6957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AA4243-8467-4E3B-A5FB-6B276A4B6040}"/>
              </a:ext>
            </a:extLst>
          </p:cNvPr>
          <p:cNvSpPr/>
          <p:nvPr/>
        </p:nvSpPr>
        <p:spPr>
          <a:xfrm>
            <a:off x="0" y="5406788"/>
            <a:ext cx="4396383" cy="695785"/>
          </a:xfrm>
          <a:prstGeom prst="rect">
            <a:avLst/>
          </a:pr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A2F5BFF-A54F-4379-8CEE-72459B6EB42B}"/>
              </a:ext>
            </a:extLst>
          </p:cNvPr>
          <p:cNvSpPr/>
          <p:nvPr/>
        </p:nvSpPr>
        <p:spPr>
          <a:xfrm>
            <a:off x="4034951" y="1860756"/>
            <a:ext cx="655200" cy="6552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127592F-8807-41F9-ACD1-1549968C8BA8}"/>
              </a:ext>
            </a:extLst>
          </p:cNvPr>
          <p:cNvSpPr/>
          <p:nvPr/>
        </p:nvSpPr>
        <p:spPr>
          <a:xfrm>
            <a:off x="4034951" y="2752337"/>
            <a:ext cx="655200" cy="6552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A1DBDE9-BF9C-4E90-8607-D95D39CB5A5B}"/>
              </a:ext>
            </a:extLst>
          </p:cNvPr>
          <p:cNvSpPr/>
          <p:nvPr/>
        </p:nvSpPr>
        <p:spPr>
          <a:xfrm>
            <a:off x="4034951" y="3643918"/>
            <a:ext cx="655200" cy="6552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FAA93B4-7738-400A-89CC-B5498559ADCA}"/>
              </a:ext>
            </a:extLst>
          </p:cNvPr>
          <p:cNvSpPr/>
          <p:nvPr/>
        </p:nvSpPr>
        <p:spPr>
          <a:xfrm>
            <a:off x="4034951" y="4535499"/>
            <a:ext cx="655200" cy="6552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06CD07D-3F6E-4B58-91E3-C662205918A6}"/>
              </a:ext>
            </a:extLst>
          </p:cNvPr>
          <p:cNvSpPr/>
          <p:nvPr/>
        </p:nvSpPr>
        <p:spPr>
          <a:xfrm>
            <a:off x="4043743" y="5427080"/>
            <a:ext cx="655200" cy="6552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C88DD7-6FBC-4CA5-B905-62FD6914D7F1}"/>
              </a:ext>
            </a:extLst>
          </p:cNvPr>
          <p:cNvSpPr txBox="1"/>
          <p:nvPr/>
        </p:nvSpPr>
        <p:spPr>
          <a:xfrm>
            <a:off x="1028699" y="1957356"/>
            <a:ext cx="288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712C3F-7987-42FB-8293-6E8E90881F41}"/>
              </a:ext>
            </a:extLst>
          </p:cNvPr>
          <p:cNvSpPr txBox="1"/>
          <p:nvPr/>
        </p:nvSpPr>
        <p:spPr>
          <a:xfrm>
            <a:off x="1028699" y="2840187"/>
            <a:ext cx="288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EE404F0-A4AF-4BB8-AC55-49EF0759161C}"/>
              </a:ext>
            </a:extLst>
          </p:cNvPr>
          <p:cNvSpPr txBox="1"/>
          <p:nvPr/>
        </p:nvSpPr>
        <p:spPr>
          <a:xfrm>
            <a:off x="1028699" y="3723018"/>
            <a:ext cx="288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694276F-2566-46D6-999C-7726A9396D91}"/>
              </a:ext>
            </a:extLst>
          </p:cNvPr>
          <p:cNvSpPr txBox="1"/>
          <p:nvPr/>
        </p:nvSpPr>
        <p:spPr>
          <a:xfrm>
            <a:off x="1028699" y="4605849"/>
            <a:ext cx="288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514F380-A943-4673-AB1B-DF6FCBF450A7}"/>
              </a:ext>
            </a:extLst>
          </p:cNvPr>
          <p:cNvSpPr txBox="1"/>
          <p:nvPr/>
        </p:nvSpPr>
        <p:spPr>
          <a:xfrm>
            <a:off x="1028699" y="5523848"/>
            <a:ext cx="288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C90BE2F-D2CD-4252-B6CC-0C1D7E9688D2}"/>
              </a:ext>
            </a:extLst>
          </p:cNvPr>
          <p:cNvGrpSpPr/>
          <p:nvPr/>
        </p:nvGrpSpPr>
        <p:grpSpPr>
          <a:xfrm>
            <a:off x="4910404" y="1820498"/>
            <a:ext cx="2808000" cy="664784"/>
            <a:chOff x="6210996" y="1433695"/>
            <a:chExt cx="1712589" cy="47294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6ACF0DD-DF83-4624-A12B-71BD22FA4044}"/>
                </a:ext>
              </a:extLst>
            </p:cNvPr>
            <p:cNvSpPr txBox="1"/>
            <p:nvPr/>
          </p:nvSpPr>
          <p:spPr>
            <a:xfrm>
              <a:off x="6210999" y="1433695"/>
              <a:ext cx="1712586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5F7E3F9-356E-4CDF-B644-0342140FE413}"/>
                </a:ext>
              </a:extLst>
            </p:cNvPr>
            <p:cNvSpPr txBox="1"/>
            <p:nvPr/>
          </p:nvSpPr>
          <p:spPr>
            <a:xfrm>
              <a:off x="6210996" y="1578199"/>
              <a:ext cx="1712587" cy="328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87F9A19-3371-4EFB-99FB-B5B697F4192C}"/>
              </a:ext>
            </a:extLst>
          </p:cNvPr>
          <p:cNvGrpSpPr/>
          <p:nvPr/>
        </p:nvGrpSpPr>
        <p:grpSpPr>
          <a:xfrm>
            <a:off x="4910404" y="2709906"/>
            <a:ext cx="2808000" cy="664784"/>
            <a:chOff x="6210996" y="1433695"/>
            <a:chExt cx="1712589" cy="47294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C9AFA7B-C5CA-435B-9D3A-9DC034CE5015}"/>
                </a:ext>
              </a:extLst>
            </p:cNvPr>
            <p:cNvSpPr txBox="1"/>
            <p:nvPr/>
          </p:nvSpPr>
          <p:spPr>
            <a:xfrm>
              <a:off x="6210999" y="1433695"/>
              <a:ext cx="1712586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6A402B2-B22F-415C-9E66-17ED2167EBDC}"/>
                </a:ext>
              </a:extLst>
            </p:cNvPr>
            <p:cNvSpPr txBox="1"/>
            <p:nvPr/>
          </p:nvSpPr>
          <p:spPr>
            <a:xfrm>
              <a:off x="6210996" y="1578199"/>
              <a:ext cx="1712587" cy="328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A69601B-2C75-49FC-9EC3-442885D8FC8B}"/>
              </a:ext>
            </a:extLst>
          </p:cNvPr>
          <p:cNvGrpSpPr/>
          <p:nvPr/>
        </p:nvGrpSpPr>
        <p:grpSpPr>
          <a:xfrm>
            <a:off x="4910404" y="3599314"/>
            <a:ext cx="2808000" cy="664784"/>
            <a:chOff x="6210996" y="1433695"/>
            <a:chExt cx="1712589" cy="47294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31FCD78-ADE2-48D0-84DF-A0252EB2B027}"/>
                </a:ext>
              </a:extLst>
            </p:cNvPr>
            <p:cNvSpPr txBox="1"/>
            <p:nvPr/>
          </p:nvSpPr>
          <p:spPr>
            <a:xfrm>
              <a:off x="6210999" y="1433695"/>
              <a:ext cx="1712586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154DFA1-D89F-4FFA-AF99-751A1A708FE4}"/>
                </a:ext>
              </a:extLst>
            </p:cNvPr>
            <p:cNvSpPr txBox="1"/>
            <p:nvPr/>
          </p:nvSpPr>
          <p:spPr>
            <a:xfrm>
              <a:off x="6210996" y="1578199"/>
              <a:ext cx="1712587" cy="328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A81FFFF-C03B-4B83-BE5B-AC0D729E5308}"/>
              </a:ext>
            </a:extLst>
          </p:cNvPr>
          <p:cNvGrpSpPr/>
          <p:nvPr/>
        </p:nvGrpSpPr>
        <p:grpSpPr>
          <a:xfrm>
            <a:off x="4910404" y="4488722"/>
            <a:ext cx="2808000" cy="664784"/>
            <a:chOff x="6210996" y="1433695"/>
            <a:chExt cx="1712589" cy="47294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63563EF-9F51-4752-8639-630872D9E91A}"/>
                </a:ext>
              </a:extLst>
            </p:cNvPr>
            <p:cNvSpPr txBox="1"/>
            <p:nvPr/>
          </p:nvSpPr>
          <p:spPr>
            <a:xfrm>
              <a:off x="6210999" y="1433695"/>
              <a:ext cx="1712586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10CD3B6-B63E-4091-814A-DFD59CE4B8A0}"/>
                </a:ext>
              </a:extLst>
            </p:cNvPr>
            <p:cNvSpPr txBox="1"/>
            <p:nvPr/>
          </p:nvSpPr>
          <p:spPr>
            <a:xfrm>
              <a:off x="6210996" y="1578199"/>
              <a:ext cx="1712587" cy="328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D875464-32D2-4BB0-8C0F-2896A967EA01}"/>
              </a:ext>
            </a:extLst>
          </p:cNvPr>
          <p:cNvGrpSpPr/>
          <p:nvPr/>
        </p:nvGrpSpPr>
        <p:grpSpPr>
          <a:xfrm>
            <a:off x="4910404" y="5378130"/>
            <a:ext cx="2808000" cy="664784"/>
            <a:chOff x="6210996" y="1433695"/>
            <a:chExt cx="1712589" cy="47294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E3BA990-1E16-428D-9F7C-7A792E7BA3ED}"/>
                </a:ext>
              </a:extLst>
            </p:cNvPr>
            <p:cNvSpPr txBox="1"/>
            <p:nvPr/>
          </p:nvSpPr>
          <p:spPr>
            <a:xfrm>
              <a:off x="6210999" y="1433695"/>
              <a:ext cx="1712586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2B0345D-BD7E-4BD6-B84D-117A12E4B184}"/>
                </a:ext>
              </a:extLst>
            </p:cNvPr>
            <p:cNvSpPr txBox="1"/>
            <p:nvPr/>
          </p:nvSpPr>
          <p:spPr>
            <a:xfrm>
              <a:off x="6210996" y="1578199"/>
              <a:ext cx="1712587" cy="328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3" name="Freeform 8">
            <a:extLst>
              <a:ext uri="{FF2B5EF4-FFF2-40B4-BE49-F238E27FC236}">
                <a16:creationId xmlns:a16="http://schemas.microsoft.com/office/drawing/2014/main" id="{74B32DA5-2E85-4423-A591-9F4B3233B35E}"/>
              </a:ext>
            </a:extLst>
          </p:cNvPr>
          <p:cNvSpPr>
            <a:spLocks noEditPoints="1"/>
          </p:cNvSpPr>
          <p:nvPr/>
        </p:nvSpPr>
        <p:spPr bwMode="auto">
          <a:xfrm>
            <a:off x="8056646" y="1589212"/>
            <a:ext cx="3300484" cy="4729276"/>
          </a:xfrm>
          <a:custGeom>
            <a:avLst/>
            <a:gdLst>
              <a:gd name="T0" fmla="*/ 1307 w 2407"/>
              <a:gd name="T1" fmla="*/ 3296 h 3449"/>
              <a:gd name="T2" fmla="*/ 1393 w 2407"/>
              <a:gd name="T3" fmla="*/ 3433 h 3449"/>
              <a:gd name="T4" fmla="*/ 1318 w 2407"/>
              <a:gd name="T5" fmla="*/ 3430 h 3449"/>
              <a:gd name="T6" fmla="*/ 1232 w 2407"/>
              <a:gd name="T7" fmla="*/ 3392 h 3449"/>
              <a:gd name="T8" fmla="*/ 1634 w 2407"/>
              <a:gd name="T9" fmla="*/ 3254 h 3449"/>
              <a:gd name="T10" fmla="*/ 1670 w 2407"/>
              <a:gd name="T11" fmla="*/ 3273 h 3449"/>
              <a:gd name="T12" fmla="*/ 1271 w 2407"/>
              <a:gd name="T13" fmla="*/ 2772 h 3449"/>
              <a:gd name="T14" fmla="*/ 1634 w 2407"/>
              <a:gd name="T15" fmla="*/ 719 h 3449"/>
              <a:gd name="T16" fmla="*/ 1040 w 2407"/>
              <a:gd name="T17" fmla="*/ 126 h 3449"/>
              <a:gd name="T18" fmla="*/ 543 w 2407"/>
              <a:gd name="T19" fmla="*/ 2 h 3449"/>
              <a:gd name="T20" fmla="*/ 509 w 2407"/>
              <a:gd name="T21" fmla="*/ 156 h 3449"/>
              <a:gd name="T22" fmla="*/ 550 w 2407"/>
              <a:gd name="T23" fmla="*/ 68 h 3449"/>
              <a:gd name="T24" fmla="*/ 672 w 2407"/>
              <a:gd name="T25" fmla="*/ 51 h 3449"/>
              <a:gd name="T26" fmla="*/ 1009 w 2407"/>
              <a:gd name="T27" fmla="*/ 100 h 3449"/>
              <a:gd name="T28" fmla="*/ 1065 w 2407"/>
              <a:gd name="T29" fmla="*/ 182 h 3449"/>
              <a:gd name="T30" fmla="*/ 1234 w 2407"/>
              <a:gd name="T31" fmla="*/ 302 h 3449"/>
              <a:gd name="T32" fmla="*/ 1454 w 2407"/>
              <a:gd name="T33" fmla="*/ 346 h 3449"/>
              <a:gd name="T34" fmla="*/ 1562 w 2407"/>
              <a:gd name="T35" fmla="*/ 475 h 3449"/>
              <a:gd name="T36" fmla="*/ 1613 w 2407"/>
              <a:gd name="T37" fmla="*/ 548 h 3449"/>
              <a:gd name="T38" fmla="*/ 1576 w 2407"/>
              <a:gd name="T39" fmla="*/ 711 h 3449"/>
              <a:gd name="T40" fmla="*/ 1869 w 2407"/>
              <a:gd name="T41" fmla="*/ 714 h 3449"/>
              <a:gd name="T42" fmla="*/ 2220 w 2407"/>
              <a:gd name="T43" fmla="*/ 840 h 3449"/>
              <a:gd name="T44" fmla="*/ 2292 w 2407"/>
              <a:gd name="T45" fmla="*/ 1194 h 3449"/>
              <a:gd name="T46" fmla="*/ 2206 w 2407"/>
              <a:gd name="T47" fmla="*/ 1477 h 3449"/>
              <a:gd name="T48" fmla="*/ 2136 w 2407"/>
              <a:gd name="T49" fmla="*/ 1733 h 3449"/>
              <a:gd name="T50" fmla="*/ 1948 w 2407"/>
              <a:gd name="T51" fmla="*/ 1824 h 3449"/>
              <a:gd name="T52" fmla="*/ 1787 w 2407"/>
              <a:gd name="T53" fmla="*/ 1924 h 3449"/>
              <a:gd name="T54" fmla="*/ 1716 w 2407"/>
              <a:gd name="T55" fmla="*/ 2220 h 3449"/>
              <a:gd name="T56" fmla="*/ 1658 w 2407"/>
              <a:gd name="T57" fmla="*/ 2231 h 3449"/>
              <a:gd name="T58" fmla="*/ 1618 w 2407"/>
              <a:gd name="T59" fmla="*/ 2379 h 3449"/>
              <a:gd name="T60" fmla="*/ 1454 w 2407"/>
              <a:gd name="T61" fmla="*/ 2418 h 3449"/>
              <a:gd name="T62" fmla="*/ 1339 w 2407"/>
              <a:gd name="T63" fmla="*/ 2615 h 3449"/>
              <a:gd name="T64" fmla="*/ 1288 w 2407"/>
              <a:gd name="T65" fmla="*/ 2718 h 3449"/>
              <a:gd name="T66" fmla="*/ 1220 w 2407"/>
              <a:gd name="T67" fmla="*/ 2777 h 3449"/>
              <a:gd name="T68" fmla="*/ 1236 w 2407"/>
              <a:gd name="T69" fmla="*/ 2882 h 3449"/>
              <a:gd name="T70" fmla="*/ 1166 w 2407"/>
              <a:gd name="T71" fmla="*/ 2960 h 3449"/>
              <a:gd name="T72" fmla="*/ 1213 w 2407"/>
              <a:gd name="T73" fmla="*/ 3201 h 3449"/>
              <a:gd name="T74" fmla="*/ 1197 w 2407"/>
              <a:gd name="T75" fmla="*/ 3297 h 3449"/>
              <a:gd name="T76" fmla="*/ 1099 w 2407"/>
              <a:gd name="T77" fmla="*/ 3341 h 3449"/>
              <a:gd name="T78" fmla="*/ 1033 w 2407"/>
              <a:gd name="T79" fmla="*/ 3273 h 3449"/>
              <a:gd name="T80" fmla="*/ 983 w 2407"/>
              <a:gd name="T81" fmla="*/ 3219 h 3449"/>
              <a:gd name="T82" fmla="*/ 921 w 2407"/>
              <a:gd name="T83" fmla="*/ 3156 h 3449"/>
              <a:gd name="T84" fmla="*/ 871 w 2407"/>
              <a:gd name="T85" fmla="*/ 3022 h 3449"/>
              <a:gd name="T86" fmla="*/ 817 w 2407"/>
              <a:gd name="T87" fmla="*/ 2964 h 3449"/>
              <a:gd name="T88" fmla="*/ 832 w 2407"/>
              <a:gd name="T89" fmla="*/ 2861 h 3449"/>
              <a:gd name="T90" fmla="*/ 832 w 2407"/>
              <a:gd name="T91" fmla="*/ 2795 h 3449"/>
              <a:gd name="T92" fmla="*/ 775 w 2407"/>
              <a:gd name="T93" fmla="*/ 2803 h 3449"/>
              <a:gd name="T94" fmla="*/ 733 w 2407"/>
              <a:gd name="T95" fmla="*/ 2624 h 3449"/>
              <a:gd name="T96" fmla="*/ 715 w 2407"/>
              <a:gd name="T97" fmla="*/ 2306 h 3449"/>
              <a:gd name="T98" fmla="*/ 672 w 2407"/>
              <a:gd name="T99" fmla="*/ 2086 h 3449"/>
              <a:gd name="T100" fmla="*/ 667 w 2407"/>
              <a:gd name="T101" fmla="*/ 1894 h 3449"/>
              <a:gd name="T102" fmla="*/ 611 w 2407"/>
              <a:gd name="T103" fmla="*/ 1555 h 3449"/>
              <a:gd name="T104" fmla="*/ 349 w 2407"/>
              <a:gd name="T105" fmla="*/ 1397 h 3449"/>
              <a:gd name="T106" fmla="*/ 215 w 2407"/>
              <a:gd name="T107" fmla="*/ 1198 h 3449"/>
              <a:gd name="T108" fmla="*/ 45 w 2407"/>
              <a:gd name="T109" fmla="*/ 962 h 3449"/>
              <a:gd name="T110" fmla="*/ 31 w 2407"/>
              <a:gd name="T111" fmla="*/ 770 h 3449"/>
              <a:gd name="T112" fmla="*/ 61 w 2407"/>
              <a:gd name="T113" fmla="*/ 618 h 3449"/>
              <a:gd name="T114" fmla="*/ 208 w 2407"/>
              <a:gd name="T115" fmla="*/ 414 h 3449"/>
              <a:gd name="T116" fmla="*/ 230 w 2407"/>
              <a:gd name="T117" fmla="*/ 227 h 3449"/>
              <a:gd name="T118" fmla="*/ 244 w 2407"/>
              <a:gd name="T119" fmla="*/ 215 h 3449"/>
              <a:gd name="T120" fmla="*/ 380 w 2407"/>
              <a:gd name="T121" fmla="*/ 73 h 3449"/>
              <a:gd name="T122" fmla="*/ 494 w 2407"/>
              <a:gd name="T123" fmla="*/ 14 h 34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407" h="3449">
                <a:moveTo>
                  <a:pt x="1489" y="3376"/>
                </a:moveTo>
                <a:lnTo>
                  <a:pt x="1539" y="3376"/>
                </a:lnTo>
                <a:lnTo>
                  <a:pt x="1541" y="3379"/>
                </a:lnTo>
                <a:lnTo>
                  <a:pt x="1541" y="3383"/>
                </a:lnTo>
                <a:lnTo>
                  <a:pt x="1543" y="3388"/>
                </a:lnTo>
                <a:lnTo>
                  <a:pt x="1543" y="3395"/>
                </a:lnTo>
                <a:lnTo>
                  <a:pt x="1536" y="3397"/>
                </a:lnTo>
                <a:lnTo>
                  <a:pt x="1527" y="3399"/>
                </a:lnTo>
                <a:lnTo>
                  <a:pt x="1517" y="3399"/>
                </a:lnTo>
                <a:lnTo>
                  <a:pt x="1511" y="3397"/>
                </a:lnTo>
                <a:lnTo>
                  <a:pt x="1506" y="3395"/>
                </a:lnTo>
                <a:lnTo>
                  <a:pt x="1501" y="3395"/>
                </a:lnTo>
                <a:lnTo>
                  <a:pt x="1492" y="3395"/>
                </a:lnTo>
                <a:lnTo>
                  <a:pt x="1489" y="3376"/>
                </a:lnTo>
                <a:close/>
                <a:moveTo>
                  <a:pt x="1271" y="3275"/>
                </a:moveTo>
                <a:lnTo>
                  <a:pt x="1279" y="3282"/>
                </a:lnTo>
                <a:lnTo>
                  <a:pt x="1290" y="3283"/>
                </a:lnTo>
                <a:lnTo>
                  <a:pt x="1300" y="3287"/>
                </a:lnTo>
                <a:lnTo>
                  <a:pt x="1307" y="3296"/>
                </a:lnTo>
                <a:lnTo>
                  <a:pt x="1312" y="3308"/>
                </a:lnTo>
                <a:lnTo>
                  <a:pt x="1319" y="3318"/>
                </a:lnTo>
                <a:lnTo>
                  <a:pt x="1353" y="3337"/>
                </a:lnTo>
                <a:lnTo>
                  <a:pt x="1393" y="3355"/>
                </a:lnTo>
                <a:lnTo>
                  <a:pt x="1436" y="3369"/>
                </a:lnTo>
                <a:lnTo>
                  <a:pt x="1482" y="3379"/>
                </a:lnTo>
                <a:lnTo>
                  <a:pt x="1482" y="3395"/>
                </a:lnTo>
                <a:lnTo>
                  <a:pt x="1473" y="3395"/>
                </a:lnTo>
                <a:lnTo>
                  <a:pt x="1459" y="3400"/>
                </a:lnTo>
                <a:lnTo>
                  <a:pt x="1445" y="3400"/>
                </a:lnTo>
                <a:lnTo>
                  <a:pt x="1431" y="3400"/>
                </a:lnTo>
                <a:lnTo>
                  <a:pt x="1421" y="3402"/>
                </a:lnTo>
                <a:lnTo>
                  <a:pt x="1415" y="3406"/>
                </a:lnTo>
                <a:lnTo>
                  <a:pt x="1412" y="3407"/>
                </a:lnTo>
                <a:lnTo>
                  <a:pt x="1408" y="3411"/>
                </a:lnTo>
                <a:lnTo>
                  <a:pt x="1401" y="3413"/>
                </a:lnTo>
                <a:lnTo>
                  <a:pt x="1389" y="3414"/>
                </a:lnTo>
                <a:lnTo>
                  <a:pt x="1389" y="3433"/>
                </a:lnTo>
                <a:lnTo>
                  <a:pt x="1393" y="3433"/>
                </a:lnTo>
                <a:lnTo>
                  <a:pt x="1396" y="3428"/>
                </a:lnTo>
                <a:lnTo>
                  <a:pt x="1398" y="3425"/>
                </a:lnTo>
                <a:lnTo>
                  <a:pt x="1400" y="3423"/>
                </a:lnTo>
                <a:lnTo>
                  <a:pt x="1403" y="3423"/>
                </a:lnTo>
                <a:lnTo>
                  <a:pt x="1408" y="3421"/>
                </a:lnTo>
                <a:lnTo>
                  <a:pt x="1415" y="3421"/>
                </a:lnTo>
                <a:lnTo>
                  <a:pt x="1415" y="3430"/>
                </a:lnTo>
                <a:lnTo>
                  <a:pt x="1419" y="3433"/>
                </a:lnTo>
                <a:lnTo>
                  <a:pt x="1419" y="3437"/>
                </a:lnTo>
                <a:lnTo>
                  <a:pt x="1419" y="3442"/>
                </a:lnTo>
                <a:lnTo>
                  <a:pt x="1421" y="3449"/>
                </a:lnTo>
                <a:lnTo>
                  <a:pt x="1401" y="3446"/>
                </a:lnTo>
                <a:lnTo>
                  <a:pt x="1387" y="3439"/>
                </a:lnTo>
                <a:lnTo>
                  <a:pt x="1375" y="3432"/>
                </a:lnTo>
                <a:lnTo>
                  <a:pt x="1363" y="3425"/>
                </a:lnTo>
                <a:lnTo>
                  <a:pt x="1354" y="3425"/>
                </a:lnTo>
                <a:lnTo>
                  <a:pt x="1342" y="3427"/>
                </a:lnTo>
                <a:lnTo>
                  <a:pt x="1330" y="3428"/>
                </a:lnTo>
                <a:lnTo>
                  <a:pt x="1318" y="3430"/>
                </a:lnTo>
                <a:lnTo>
                  <a:pt x="1309" y="3430"/>
                </a:lnTo>
                <a:lnTo>
                  <a:pt x="1304" y="3427"/>
                </a:lnTo>
                <a:lnTo>
                  <a:pt x="1300" y="3423"/>
                </a:lnTo>
                <a:lnTo>
                  <a:pt x="1295" y="3418"/>
                </a:lnTo>
                <a:lnTo>
                  <a:pt x="1290" y="3413"/>
                </a:lnTo>
                <a:lnTo>
                  <a:pt x="1286" y="3409"/>
                </a:lnTo>
                <a:lnTo>
                  <a:pt x="1281" y="3406"/>
                </a:lnTo>
                <a:lnTo>
                  <a:pt x="1279" y="3406"/>
                </a:lnTo>
                <a:lnTo>
                  <a:pt x="1277" y="3406"/>
                </a:lnTo>
                <a:lnTo>
                  <a:pt x="1277" y="3407"/>
                </a:lnTo>
                <a:lnTo>
                  <a:pt x="1277" y="3409"/>
                </a:lnTo>
                <a:lnTo>
                  <a:pt x="1277" y="3411"/>
                </a:lnTo>
                <a:lnTo>
                  <a:pt x="1277" y="3413"/>
                </a:lnTo>
                <a:lnTo>
                  <a:pt x="1277" y="3414"/>
                </a:lnTo>
                <a:lnTo>
                  <a:pt x="1262" y="3414"/>
                </a:lnTo>
                <a:lnTo>
                  <a:pt x="1246" y="3409"/>
                </a:lnTo>
                <a:lnTo>
                  <a:pt x="1236" y="3402"/>
                </a:lnTo>
                <a:lnTo>
                  <a:pt x="1232" y="3402"/>
                </a:lnTo>
                <a:lnTo>
                  <a:pt x="1232" y="3392"/>
                </a:lnTo>
                <a:lnTo>
                  <a:pt x="1251" y="3392"/>
                </a:lnTo>
                <a:lnTo>
                  <a:pt x="1251" y="3388"/>
                </a:lnTo>
                <a:lnTo>
                  <a:pt x="1253" y="3386"/>
                </a:lnTo>
                <a:lnTo>
                  <a:pt x="1253" y="3386"/>
                </a:lnTo>
                <a:lnTo>
                  <a:pt x="1253" y="3385"/>
                </a:lnTo>
                <a:lnTo>
                  <a:pt x="1255" y="3383"/>
                </a:lnTo>
                <a:lnTo>
                  <a:pt x="1250" y="3371"/>
                </a:lnTo>
                <a:lnTo>
                  <a:pt x="1243" y="3358"/>
                </a:lnTo>
                <a:lnTo>
                  <a:pt x="1236" y="3346"/>
                </a:lnTo>
                <a:lnTo>
                  <a:pt x="1230" y="3332"/>
                </a:lnTo>
                <a:lnTo>
                  <a:pt x="1232" y="3322"/>
                </a:lnTo>
                <a:lnTo>
                  <a:pt x="1236" y="3310"/>
                </a:lnTo>
                <a:lnTo>
                  <a:pt x="1241" y="3297"/>
                </a:lnTo>
                <a:lnTo>
                  <a:pt x="1246" y="3287"/>
                </a:lnTo>
                <a:lnTo>
                  <a:pt x="1257" y="3278"/>
                </a:lnTo>
                <a:lnTo>
                  <a:pt x="1271" y="3275"/>
                </a:lnTo>
                <a:close/>
                <a:moveTo>
                  <a:pt x="1642" y="3222"/>
                </a:moveTo>
                <a:lnTo>
                  <a:pt x="1641" y="3238"/>
                </a:lnTo>
                <a:lnTo>
                  <a:pt x="1634" y="3254"/>
                </a:lnTo>
                <a:lnTo>
                  <a:pt x="1623" y="3264"/>
                </a:lnTo>
                <a:lnTo>
                  <a:pt x="1621" y="3266"/>
                </a:lnTo>
                <a:lnTo>
                  <a:pt x="1618" y="3269"/>
                </a:lnTo>
                <a:lnTo>
                  <a:pt x="1616" y="3271"/>
                </a:lnTo>
                <a:lnTo>
                  <a:pt x="1581" y="3264"/>
                </a:lnTo>
                <a:lnTo>
                  <a:pt x="1578" y="3238"/>
                </a:lnTo>
                <a:lnTo>
                  <a:pt x="1593" y="3233"/>
                </a:lnTo>
                <a:lnTo>
                  <a:pt x="1606" y="3228"/>
                </a:lnTo>
                <a:lnTo>
                  <a:pt x="1621" y="3224"/>
                </a:lnTo>
                <a:lnTo>
                  <a:pt x="1642" y="3222"/>
                </a:lnTo>
                <a:close/>
                <a:moveTo>
                  <a:pt x="1689" y="3217"/>
                </a:moveTo>
                <a:lnTo>
                  <a:pt x="1728" y="3217"/>
                </a:lnTo>
                <a:lnTo>
                  <a:pt x="1730" y="3228"/>
                </a:lnTo>
                <a:lnTo>
                  <a:pt x="1733" y="3236"/>
                </a:lnTo>
                <a:lnTo>
                  <a:pt x="1735" y="3248"/>
                </a:lnTo>
                <a:lnTo>
                  <a:pt x="1716" y="3254"/>
                </a:lnTo>
                <a:lnTo>
                  <a:pt x="1702" y="3261"/>
                </a:lnTo>
                <a:lnTo>
                  <a:pt x="1688" y="3268"/>
                </a:lnTo>
                <a:lnTo>
                  <a:pt x="1670" y="3273"/>
                </a:lnTo>
                <a:lnTo>
                  <a:pt x="1651" y="3275"/>
                </a:lnTo>
                <a:lnTo>
                  <a:pt x="1649" y="3271"/>
                </a:lnTo>
                <a:lnTo>
                  <a:pt x="1648" y="3269"/>
                </a:lnTo>
                <a:lnTo>
                  <a:pt x="1648" y="3266"/>
                </a:lnTo>
                <a:lnTo>
                  <a:pt x="1646" y="3261"/>
                </a:lnTo>
                <a:lnTo>
                  <a:pt x="1651" y="3255"/>
                </a:lnTo>
                <a:lnTo>
                  <a:pt x="1655" y="3250"/>
                </a:lnTo>
                <a:lnTo>
                  <a:pt x="1656" y="3245"/>
                </a:lnTo>
                <a:lnTo>
                  <a:pt x="1658" y="3240"/>
                </a:lnTo>
                <a:lnTo>
                  <a:pt x="1661" y="3233"/>
                </a:lnTo>
                <a:lnTo>
                  <a:pt x="1665" y="3229"/>
                </a:lnTo>
                <a:lnTo>
                  <a:pt x="1670" y="3228"/>
                </a:lnTo>
                <a:lnTo>
                  <a:pt x="1675" y="3226"/>
                </a:lnTo>
                <a:lnTo>
                  <a:pt x="1681" y="3222"/>
                </a:lnTo>
                <a:lnTo>
                  <a:pt x="1684" y="3221"/>
                </a:lnTo>
                <a:lnTo>
                  <a:pt x="1689" y="3217"/>
                </a:lnTo>
                <a:close/>
                <a:moveTo>
                  <a:pt x="1248" y="2761"/>
                </a:moveTo>
                <a:lnTo>
                  <a:pt x="1267" y="2761"/>
                </a:lnTo>
                <a:lnTo>
                  <a:pt x="1271" y="2772"/>
                </a:lnTo>
                <a:lnTo>
                  <a:pt x="1276" y="2782"/>
                </a:lnTo>
                <a:lnTo>
                  <a:pt x="1277" y="2795"/>
                </a:lnTo>
                <a:lnTo>
                  <a:pt x="1277" y="2810"/>
                </a:lnTo>
                <a:lnTo>
                  <a:pt x="1255" y="2814"/>
                </a:lnTo>
                <a:lnTo>
                  <a:pt x="1251" y="2800"/>
                </a:lnTo>
                <a:lnTo>
                  <a:pt x="1250" y="2788"/>
                </a:lnTo>
                <a:lnTo>
                  <a:pt x="1246" y="2775"/>
                </a:lnTo>
                <a:lnTo>
                  <a:pt x="1248" y="2761"/>
                </a:lnTo>
                <a:close/>
                <a:moveTo>
                  <a:pt x="1635" y="622"/>
                </a:moveTo>
                <a:lnTo>
                  <a:pt x="1635" y="634"/>
                </a:lnTo>
                <a:lnTo>
                  <a:pt x="1665" y="643"/>
                </a:lnTo>
                <a:lnTo>
                  <a:pt x="1696" y="653"/>
                </a:lnTo>
                <a:lnTo>
                  <a:pt x="1696" y="676"/>
                </a:lnTo>
                <a:lnTo>
                  <a:pt x="1688" y="688"/>
                </a:lnTo>
                <a:lnTo>
                  <a:pt x="1682" y="700"/>
                </a:lnTo>
                <a:lnTo>
                  <a:pt x="1674" y="711"/>
                </a:lnTo>
                <a:lnTo>
                  <a:pt x="1661" y="718"/>
                </a:lnTo>
                <a:lnTo>
                  <a:pt x="1649" y="721"/>
                </a:lnTo>
                <a:lnTo>
                  <a:pt x="1634" y="719"/>
                </a:lnTo>
                <a:lnTo>
                  <a:pt x="1618" y="716"/>
                </a:lnTo>
                <a:lnTo>
                  <a:pt x="1602" y="711"/>
                </a:lnTo>
                <a:lnTo>
                  <a:pt x="1588" y="707"/>
                </a:lnTo>
                <a:lnTo>
                  <a:pt x="1588" y="679"/>
                </a:lnTo>
                <a:lnTo>
                  <a:pt x="1586" y="672"/>
                </a:lnTo>
                <a:lnTo>
                  <a:pt x="1585" y="660"/>
                </a:lnTo>
                <a:lnTo>
                  <a:pt x="1585" y="649"/>
                </a:lnTo>
                <a:lnTo>
                  <a:pt x="1604" y="649"/>
                </a:lnTo>
                <a:lnTo>
                  <a:pt x="1607" y="637"/>
                </a:lnTo>
                <a:lnTo>
                  <a:pt x="1613" y="630"/>
                </a:lnTo>
                <a:lnTo>
                  <a:pt x="1621" y="625"/>
                </a:lnTo>
                <a:lnTo>
                  <a:pt x="1635" y="622"/>
                </a:lnTo>
                <a:close/>
                <a:moveTo>
                  <a:pt x="1075" y="89"/>
                </a:moveTo>
                <a:lnTo>
                  <a:pt x="1073" y="100"/>
                </a:lnTo>
                <a:lnTo>
                  <a:pt x="1070" y="114"/>
                </a:lnTo>
                <a:lnTo>
                  <a:pt x="1066" y="124"/>
                </a:lnTo>
                <a:lnTo>
                  <a:pt x="1059" y="131"/>
                </a:lnTo>
                <a:lnTo>
                  <a:pt x="1051" y="128"/>
                </a:lnTo>
                <a:lnTo>
                  <a:pt x="1040" y="126"/>
                </a:lnTo>
                <a:lnTo>
                  <a:pt x="1028" y="126"/>
                </a:lnTo>
                <a:lnTo>
                  <a:pt x="1024" y="119"/>
                </a:lnTo>
                <a:lnTo>
                  <a:pt x="1047" y="119"/>
                </a:lnTo>
                <a:lnTo>
                  <a:pt x="1047" y="112"/>
                </a:lnTo>
                <a:lnTo>
                  <a:pt x="1047" y="107"/>
                </a:lnTo>
                <a:lnTo>
                  <a:pt x="1045" y="101"/>
                </a:lnTo>
                <a:lnTo>
                  <a:pt x="1045" y="98"/>
                </a:lnTo>
                <a:lnTo>
                  <a:pt x="1044" y="93"/>
                </a:lnTo>
                <a:lnTo>
                  <a:pt x="1075" y="89"/>
                </a:lnTo>
                <a:close/>
                <a:moveTo>
                  <a:pt x="925" y="68"/>
                </a:moveTo>
                <a:lnTo>
                  <a:pt x="925" y="89"/>
                </a:lnTo>
                <a:lnTo>
                  <a:pt x="897" y="89"/>
                </a:lnTo>
                <a:lnTo>
                  <a:pt x="897" y="80"/>
                </a:lnTo>
                <a:lnTo>
                  <a:pt x="904" y="77"/>
                </a:lnTo>
                <a:lnTo>
                  <a:pt x="909" y="73"/>
                </a:lnTo>
                <a:lnTo>
                  <a:pt x="916" y="72"/>
                </a:lnTo>
                <a:lnTo>
                  <a:pt x="925" y="68"/>
                </a:lnTo>
                <a:close/>
                <a:moveTo>
                  <a:pt x="527" y="0"/>
                </a:moveTo>
                <a:lnTo>
                  <a:pt x="543" y="2"/>
                </a:lnTo>
                <a:lnTo>
                  <a:pt x="557" y="4"/>
                </a:lnTo>
                <a:lnTo>
                  <a:pt x="557" y="12"/>
                </a:lnTo>
                <a:lnTo>
                  <a:pt x="558" y="16"/>
                </a:lnTo>
                <a:lnTo>
                  <a:pt x="558" y="19"/>
                </a:lnTo>
                <a:lnTo>
                  <a:pt x="560" y="25"/>
                </a:lnTo>
                <a:lnTo>
                  <a:pt x="560" y="32"/>
                </a:lnTo>
                <a:lnTo>
                  <a:pt x="539" y="37"/>
                </a:lnTo>
                <a:lnTo>
                  <a:pt x="509" y="39"/>
                </a:lnTo>
                <a:lnTo>
                  <a:pt x="515" y="54"/>
                </a:lnTo>
                <a:lnTo>
                  <a:pt x="520" y="72"/>
                </a:lnTo>
                <a:lnTo>
                  <a:pt x="523" y="89"/>
                </a:lnTo>
                <a:lnTo>
                  <a:pt x="522" y="107"/>
                </a:lnTo>
                <a:lnTo>
                  <a:pt x="516" y="117"/>
                </a:lnTo>
                <a:lnTo>
                  <a:pt x="509" y="124"/>
                </a:lnTo>
                <a:lnTo>
                  <a:pt x="503" y="131"/>
                </a:lnTo>
                <a:lnTo>
                  <a:pt x="499" y="142"/>
                </a:lnTo>
                <a:lnTo>
                  <a:pt x="503" y="147"/>
                </a:lnTo>
                <a:lnTo>
                  <a:pt x="506" y="150"/>
                </a:lnTo>
                <a:lnTo>
                  <a:pt x="509" y="156"/>
                </a:lnTo>
                <a:lnTo>
                  <a:pt x="511" y="159"/>
                </a:lnTo>
                <a:lnTo>
                  <a:pt x="515" y="163"/>
                </a:lnTo>
                <a:lnTo>
                  <a:pt x="520" y="166"/>
                </a:lnTo>
                <a:lnTo>
                  <a:pt x="525" y="169"/>
                </a:lnTo>
                <a:lnTo>
                  <a:pt x="527" y="169"/>
                </a:lnTo>
                <a:lnTo>
                  <a:pt x="527" y="169"/>
                </a:lnTo>
                <a:lnTo>
                  <a:pt x="527" y="171"/>
                </a:lnTo>
                <a:lnTo>
                  <a:pt x="529" y="169"/>
                </a:lnTo>
                <a:lnTo>
                  <a:pt x="529" y="169"/>
                </a:lnTo>
                <a:lnTo>
                  <a:pt x="536" y="164"/>
                </a:lnTo>
                <a:lnTo>
                  <a:pt x="539" y="157"/>
                </a:lnTo>
                <a:lnTo>
                  <a:pt x="543" y="152"/>
                </a:lnTo>
                <a:lnTo>
                  <a:pt x="548" y="147"/>
                </a:lnTo>
                <a:lnTo>
                  <a:pt x="546" y="133"/>
                </a:lnTo>
                <a:lnTo>
                  <a:pt x="541" y="117"/>
                </a:lnTo>
                <a:lnTo>
                  <a:pt x="536" y="101"/>
                </a:lnTo>
                <a:lnTo>
                  <a:pt x="534" y="87"/>
                </a:lnTo>
                <a:lnTo>
                  <a:pt x="537" y="77"/>
                </a:lnTo>
                <a:lnTo>
                  <a:pt x="550" y="68"/>
                </a:lnTo>
                <a:lnTo>
                  <a:pt x="567" y="63"/>
                </a:lnTo>
                <a:lnTo>
                  <a:pt x="585" y="60"/>
                </a:lnTo>
                <a:lnTo>
                  <a:pt x="600" y="54"/>
                </a:lnTo>
                <a:lnTo>
                  <a:pt x="614" y="46"/>
                </a:lnTo>
                <a:lnTo>
                  <a:pt x="607" y="44"/>
                </a:lnTo>
                <a:lnTo>
                  <a:pt x="604" y="42"/>
                </a:lnTo>
                <a:lnTo>
                  <a:pt x="600" y="40"/>
                </a:lnTo>
                <a:lnTo>
                  <a:pt x="599" y="37"/>
                </a:lnTo>
                <a:lnTo>
                  <a:pt x="597" y="33"/>
                </a:lnTo>
                <a:lnTo>
                  <a:pt x="595" y="26"/>
                </a:lnTo>
                <a:lnTo>
                  <a:pt x="595" y="19"/>
                </a:lnTo>
                <a:lnTo>
                  <a:pt x="597" y="18"/>
                </a:lnTo>
                <a:lnTo>
                  <a:pt x="599" y="16"/>
                </a:lnTo>
                <a:lnTo>
                  <a:pt x="600" y="14"/>
                </a:lnTo>
                <a:lnTo>
                  <a:pt x="602" y="12"/>
                </a:lnTo>
                <a:lnTo>
                  <a:pt x="621" y="16"/>
                </a:lnTo>
                <a:lnTo>
                  <a:pt x="625" y="46"/>
                </a:lnTo>
                <a:lnTo>
                  <a:pt x="649" y="47"/>
                </a:lnTo>
                <a:lnTo>
                  <a:pt x="672" y="51"/>
                </a:lnTo>
                <a:lnTo>
                  <a:pt x="691" y="58"/>
                </a:lnTo>
                <a:lnTo>
                  <a:pt x="696" y="75"/>
                </a:lnTo>
                <a:lnTo>
                  <a:pt x="700" y="87"/>
                </a:lnTo>
                <a:lnTo>
                  <a:pt x="707" y="96"/>
                </a:lnTo>
                <a:lnTo>
                  <a:pt x="715" y="100"/>
                </a:lnTo>
                <a:lnTo>
                  <a:pt x="731" y="101"/>
                </a:lnTo>
                <a:lnTo>
                  <a:pt x="756" y="100"/>
                </a:lnTo>
                <a:lnTo>
                  <a:pt x="770" y="93"/>
                </a:lnTo>
                <a:lnTo>
                  <a:pt x="784" y="93"/>
                </a:lnTo>
                <a:lnTo>
                  <a:pt x="801" y="98"/>
                </a:lnTo>
                <a:lnTo>
                  <a:pt x="818" y="107"/>
                </a:lnTo>
                <a:lnTo>
                  <a:pt x="836" y="115"/>
                </a:lnTo>
                <a:lnTo>
                  <a:pt x="852" y="122"/>
                </a:lnTo>
                <a:lnTo>
                  <a:pt x="867" y="126"/>
                </a:lnTo>
                <a:lnTo>
                  <a:pt x="893" y="108"/>
                </a:lnTo>
                <a:lnTo>
                  <a:pt x="925" y="98"/>
                </a:lnTo>
                <a:lnTo>
                  <a:pt x="963" y="93"/>
                </a:lnTo>
                <a:lnTo>
                  <a:pt x="1009" y="93"/>
                </a:lnTo>
                <a:lnTo>
                  <a:pt x="1009" y="100"/>
                </a:lnTo>
                <a:lnTo>
                  <a:pt x="996" y="100"/>
                </a:lnTo>
                <a:lnTo>
                  <a:pt x="986" y="101"/>
                </a:lnTo>
                <a:lnTo>
                  <a:pt x="979" y="107"/>
                </a:lnTo>
                <a:lnTo>
                  <a:pt x="986" y="114"/>
                </a:lnTo>
                <a:lnTo>
                  <a:pt x="991" y="121"/>
                </a:lnTo>
                <a:lnTo>
                  <a:pt x="996" y="128"/>
                </a:lnTo>
                <a:lnTo>
                  <a:pt x="1003" y="131"/>
                </a:lnTo>
                <a:lnTo>
                  <a:pt x="1017" y="135"/>
                </a:lnTo>
                <a:lnTo>
                  <a:pt x="1026" y="142"/>
                </a:lnTo>
                <a:lnTo>
                  <a:pt x="1037" y="142"/>
                </a:lnTo>
                <a:lnTo>
                  <a:pt x="1049" y="142"/>
                </a:lnTo>
                <a:lnTo>
                  <a:pt x="1063" y="147"/>
                </a:lnTo>
                <a:lnTo>
                  <a:pt x="1066" y="149"/>
                </a:lnTo>
                <a:lnTo>
                  <a:pt x="1070" y="154"/>
                </a:lnTo>
                <a:lnTo>
                  <a:pt x="1073" y="157"/>
                </a:lnTo>
                <a:lnTo>
                  <a:pt x="1079" y="161"/>
                </a:lnTo>
                <a:lnTo>
                  <a:pt x="1079" y="166"/>
                </a:lnTo>
                <a:lnTo>
                  <a:pt x="1075" y="166"/>
                </a:lnTo>
                <a:lnTo>
                  <a:pt x="1065" y="182"/>
                </a:lnTo>
                <a:lnTo>
                  <a:pt x="1052" y="196"/>
                </a:lnTo>
                <a:lnTo>
                  <a:pt x="1040" y="211"/>
                </a:lnTo>
                <a:lnTo>
                  <a:pt x="1051" y="211"/>
                </a:lnTo>
                <a:lnTo>
                  <a:pt x="1068" y="203"/>
                </a:lnTo>
                <a:lnTo>
                  <a:pt x="1087" y="199"/>
                </a:lnTo>
                <a:lnTo>
                  <a:pt x="1106" y="201"/>
                </a:lnTo>
                <a:lnTo>
                  <a:pt x="1127" y="206"/>
                </a:lnTo>
                <a:lnTo>
                  <a:pt x="1148" y="215"/>
                </a:lnTo>
                <a:lnTo>
                  <a:pt x="1166" y="225"/>
                </a:lnTo>
                <a:lnTo>
                  <a:pt x="1178" y="238"/>
                </a:lnTo>
                <a:lnTo>
                  <a:pt x="1185" y="250"/>
                </a:lnTo>
                <a:lnTo>
                  <a:pt x="1192" y="264"/>
                </a:lnTo>
                <a:lnTo>
                  <a:pt x="1190" y="278"/>
                </a:lnTo>
                <a:lnTo>
                  <a:pt x="1185" y="292"/>
                </a:lnTo>
                <a:lnTo>
                  <a:pt x="1199" y="292"/>
                </a:lnTo>
                <a:lnTo>
                  <a:pt x="1213" y="292"/>
                </a:lnTo>
                <a:lnTo>
                  <a:pt x="1223" y="293"/>
                </a:lnTo>
                <a:lnTo>
                  <a:pt x="1232" y="300"/>
                </a:lnTo>
                <a:lnTo>
                  <a:pt x="1234" y="302"/>
                </a:lnTo>
                <a:lnTo>
                  <a:pt x="1234" y="304"/>
                </a:lnTo>
                <a:lnTo>
                  <a:pt x="1234" y="306"/>
                </a:lnTo>
                <a:lnTo>
                  <a:pt x="1236" y="307"/>
                </a:lnTo>
                <a:lnTo>
                  <a:pt x="1236" y="311"/>
                </a:lnTo>
                <a:lnTo>
                  <a:pt x="1251" y="311"/>
                </a:lnTo>
                <a:lnTo>
                  <a:pt x="1251" y="321"/>
                </a:lnTo>
                <a:lnTo>
                  <a:pt x="1251" y="332"/>
                </a:lnTo>
                <a:lnTo>
                  <a:pt x="1255" y="342"/>
                </a:lnTo>
                <a:lnTo>
                  <a:pt x="1264" y="334"/>
                </a:lnTo>
                <a:lnTo>
                  <a:pt x="1274" y="332"/>
                </a:lnTo>
                <a:lnTo>
                  <a:pt x="1284" y="335"/>
                </a:lnTo>
                <a:lnTo>
                  <a:pt x="1297" y="337"/>
                </a:lnTo>
                <a:lnTo>
                  <a:pt x="1312" y="337"/>
                </a:lnTo>
                <a:lnTo>
                  <a:pt x="1333" y="335"/>
                </a:lnTo>
                <a:lnTo>
                  <a:pt x="1360" y="334"/>
                </a:lnTo>
                <a:lnTo>
                  <a:pt x="1386" y="332"/>
                </a:lnTo>
                <a:lnTo>
                  <a:pt x="1412" y="334"/>
                </a:lnTo>
                <a:lnTo>
                  <a:pt x="1435" y="337"/>
                </a:lnTo>
                <a:lnTo>
                  <a:pt x="1454" y="346"/>
                </a:lnTo>
                <a:lnTo>
                  <a:pt x="1469" y="356"/>
                </a:lnTo>
                <a:lnTo>
                  <a:pt x="1483" y="367"/>
                </a:lnTo>
                <a:lnTo>
                  <a:pt x="1499" y="377"/>
                </a:lnTo>
                <a:lnTo>
                  <a:pt x="1517" y="384"/>
                </a:lnTo>
                <a:lnTo>
                  <a:pt x="1517" y="395"/>
                </a:lnTo>
                <a:lnTo>
                  <a:pt x="1531" y="395"/>
                </a:lnTo>
                <a:lnTo>
                  <a:pt x="1532" y="407"/>
                </a:lnTo>
                <a:lnTo>
                  <a:pt x="1534" y="416"/>
                </a:lnTo>
                <a:lnTo>
                  <a:pt x="1531" y="426"/>
                </a:lnTo>
                <a:lnTo>
                  <a:pt x="1536" y="426"/>
                </a:lnTo>
                <a:lnTo>
                  <a:pt x="1538" y="424"/>
                </a:lnTo>
                <a:lnTo>
                  <a:pt x="1539" y="423"/>
                </a:lnTo>
                <a:lnTo>
                  <a:pt x="1539" y="423"/>
                </a:lnTo>
                <a:lnTo>
                  <a:pt x="1539" y="423"/>
                </a:lnTo>
                <a:lnTo>
                  <a:pt x="1541" y="423"/>
                </a:lnTo>
                <a:lnTo>
                  <a:pt x="1543" y="423"/>
                </a:lnTo>
                <a:lnTo>
                  <a:pt x="1553" y="437"/>
                </a:lnTo>
                <a:lnTo>
                  <a:pt x="1559" y="454"/>
                </a:lnTo>
                <a:lnTo>
                  <a:pt x="1562" y="475"/>
                </a:lnTo>
                <a:lnTo>
                  <a:pt x="1565" y="494"/>
                </a:lnTo>
                <a:lnTo>
                  <a:pt x="1571" y="513"/>
                </a:lnTo>
                <a:lnTo>
                  <a:pt x="1581" y="526"/>
                </a:lnTo>
                <a:lnTo>
                  <a:pt x="1583" y="527"/>
                </a:lnTo>
                <a:lnTo>
                  <a:pt x="1585" y="527"/>
                </a:lnTo>
                <a:lnTo>
                  <a:pt x="1585" y="527"/>
                </a:lnTo>
                <a:lnTo>
                  <a:pt x="1586" y="527"/>
                </a:lnTo>
                <a:lnTo>
                  <a:pt x="1588" y="527"/>
                </a:lnTo>
                <a:lnTo>
                  <a:pt x="1593" y="526"/>
                </a:lnTo>
                <a:lnTo>
                  <a:pt x="1593" y="533"/>
                </a:lnTo>
                <a:lnTo>
                  <a:pt x="1593" y="536"/>
                </a:lnTo>
                <a:lnTo>
                  <a:pt x="1595" y="540"/>
                </a:lnTo>
                <a:lnTo>
                  <a:pt x="1597" y="541"/>
                </a:lnTo>
                <a:lnTo>
                  <a:pt x="1600" y="543"/>
                </a:lnTo>
                <a:lnTo>
                  <a:pt x="1604" y="545"/>
                </a:lnTo>
                <a:lnTo>
                  <a:pt x="1606" y="547"/>
                </a:lnTo>
                <a:lnTo>
                  <a:pt x="1607" y="548"/>
                </a:lnTo>
                <a:lnTo>
                  <a:pt x="1609" y="548"/>
                </a:lnTo>
                <a:lnTo>
                  <a:pt x="1613" y="548"/>
                </a:lnTo>
                <a:lnTo>
                  <a:pt x="1616" y="550"/>
                </a:lnTo>
                <a:lnTo>
                  <a:pt x="1618" y="571"/>
                </a:lnTo>
                <a:lnTo>
                  <a:pt x="1614" y="588"/>
                </a:lnTo>
                <a:lnTo>
                  <a:pt x="1607" y="608"/>
                </a:lnTo>
                <a:lnTo>
                  <a:pt x="1604" y="606"/>
                </a:lnTo>
                <a:lnTo>
                  <a:pt x="1602" y="604"/>
                </a:lnTo>
                <a:lnTo>
                  <a:pt x="1599" y="604"/>
                </a:lnTo>
                <a:lnTo>
                  <a:pt x="1593" y="602"/>
                </a:lnTo>
                <a:lnTo>
                  <a:pt x="1576" y="623"/>
                </a:lnTo>
                <a:lnTo>
                  <a:pt x="1560" y="644"/>
                </a:lnTo>
                <a:lnTo>
                  <a:pt x="1546" y="669"/>
                </a:lnTo>
                <a:lnTo>
                  <a:pt x="1553" y="670"/>
                </a:lnTo>
                <a:lnTo>
                  <a:pt x="1559" y="670"/>
                </a:lnTo>
                <a:lnTo>
                  <a:pt x="1564" y="674"/>
                </a:lnTo>
                <a:lnTo>
                  <a:pt x="1567" y="677"/>
                </a:lnTo>
                <a:lnTo>
                  <a:pt x="1569" y="684"/>
                </a:lnTo>
                <a:lnTo>
                  <a:pt x="1572" y="693"/>
                </a:lnTo>
                <a:lnTo>
                  <a:pt x="1574" y="702"/>
                </a:lnTo>
                <a:lnTo>
                  <a:pt x="1576" y="711"/>
                </a:lnTo>
                <a:lnTo>
                  <a:pt x="1581" y="718"/>
                </a:lnTo>
                <a:lnTo>
                  <a:pt x="1602" y="730"/>
                </a:lnTo>
                <a:lnTo>
                  <a:pt x="1628" y="735"/>
                </a:lnTo>
                <a:lnTo>
                  <a:pt x="1658" y="737"/>
                </a:lnTo>
                <a:lnTo>
                  <a:pt x="1663" y="733"/>
                </a:lnTo>
                <a:lnTo>
                  <a:pt x="1668" y="732"/>
                </a:lnTo>
                <a:lnTo>
                  <a:pt x="1675" y="730"/>
                </a:lnTo>
                <a:lnTo>
                  <a:pt x="1681" y="726"/>
                </a:lnTo>
                <a:lnTo>
                  <a:pt x="1691" y="716"/>
                </a:lnTo>
                <a:lnTo>
                  <a:pt x="1698" y="704"/>
                </a:lnTo>
                <a:lnTo>
                  <a:pt x="1705" y="693"/>
                </a:lnTo>
                <a:lnTo>
                  <a:pt x="1716" y="684"/>
                </a:lnTo>
                <a:lnTo>
                  <a:pt x="1730" y="677"/>
                </a:lnTo>
                <a:lnTo>
                  <a:pt x="1749" y="677"/>
                </a:lnTo>
                <a:lnTo>
                  <a:pt x="1773" y="681"/>
                </a:lnTo>
                <a:lnTo>
                  <a:pt x="1798" y="686"/>
                </a:lnTo>
                <a:lnTo>
                  <a:pt x="1824" y="695"/>
                </a:lnTo>
                <a:lnTo>
                  <a:pt x="1847" y="705"/>
                </a:lnTo>
                <a:lnTo>
                  <a:pt x="1869" y="714"/>
                </a:lnTo>
                <a:lnTo>
                  <a:pt x="1885" y="725"/>
                </a:lnTo>
                <a:lnTo>
                  <a:pt x="1895" y="733"/>
                </a:lnTo>
                <a:lnTo>
                  <a:pt x="1908" y="765"/>
                </a:lnTo>
                <a:lnTo>
                  <a:pt x="1920" y="761"/>
                </a:lnTo>
                <a:lnTo>
                  <a:pt x="1920" y="768"/>
                </a:lnTo>
                <a:lnTo>
                  <a:pt x="1923" y="772"/>
                </a:lnTo>
                <a:lnTo>
                  <a:pt x="1958" y="761"/>
                </a:lnTo>
                <a:lnTo>
                  <a:pt x="1974" y="766"/>
                </a:lnTo>
                <a:lnTo>
                  <a:pt x="1991" y="777"/>
                </a:lnTo>
                <a:lnTo>
                  <a:pt x="2007" y="784"/>
                </a:lnTo>
                <a:lnTo>
                  <a:pt x="2045" y="779"/>
                </a:lnTo>
                <a:lnTo>
                  <a:pt x="2058" y="787"/>
                </a:lnTo>
                <a:lnTo>
                  <a:pt x="2080" y="789"/>
                </a:lnTo>
                <a:lnTo>
                  <a:pt x="2103" y="786"/>
                </a:lnTo>
                <a:lnTo>
                  <a:pt x="2124" y="784"/>
                </a:lnTo>
                <a:lnTo>
                  <a:pt x="2145" y="787"/>
                </a:lnTo>
                <a:lnTo>
                  <a:pt x="2173" y="801"/>
                </a:lnTo>
                <a:lnTo>
                  <a:pt x="2197" y="821"/>
                </a:lnTo>
                <a:lnTo>
                  <a:pt x="2220" y="840"/>
                </a:lnTo>
                <a:lnTo>
                  <a:pt x="2243" y="859"/>
                </a:lnTo>
                <a:lnTo>
                  <a:pt x="2269" y="876"/>
                </a:lnTo>
                <a:lnTo>
                  <a:pt x="2283" y="880"/>
                </a:lnTo>
                <a:lnTo>
                  <a:pt x="2302" y="883"/>
                </a:lnTo>
                <a:lnTo>
                  <a:pt x="2327" y="887"/>
                </a:lnTo>
                <a:lnTo>
                  <a:pt x="2349" y="892"/>
                </a:lnTo>
                <a:lnTo>
                  <a:pt x="2367" y="897"/>
                </a:lnTo>
                <a:lnTo>
                  <a:pt x="2375" y="903"/>
                </a:lnTo>
                <a:lnTo>
                  <a:pt x="2382" y="918"/>
                </a:lnTo>
                <a:lnTo>
                  <a:pt x="2386" y="936"/>
                </a:lnTo>
                <a:lnTo>
                  <a:pt x="2391" y="953"/>
                </a:lnTo>
                <a:lnTo>
                  <a:pt x="2403" y="988"/>
                </a:lnTo>
                <a:lnTo>
                  <a:pt x="2407" y="1021"/>
                </a:lnTo>
                <a:lnTo>
                  <a:pt x="2405" y="1051"/>
                </a:lnTo>
                <a:lnTo>
                  <a:pt x="2396" y="1079"/>
                </a:lnTo>
                <a:lnTo>
                  <a:pt x="2384" y="1105"/>
                </a:lnTo>
                <a:lnTo>
                  <a:pt x="2368" y="1129"/>
                </a:lnTo>
                <a:lnTo>
                  <a:pt x="2349" y="1156"/>
                </a:lnTo>
                <a:lnTo>
                  <a:pt x="2292" y="1194"/>
                </a:lnTo>
                <a:lnTo>
                  <a:pt x="2281" y="1215"/>
                </a:lnTo>
                <a:lnTo>
                  <a:pt x="2272" y="1236"/>
                </a:lnTo>
                <a:lnTo>
                  <a:pt x="2265" y="1259"/>
                </a:lnTo>
                <a:lnTo>
                  <a:pt x="2257" y="1273"/>
                </a:lnTo>
                <a:lnTo>
                  <a:pt x="2246" y="1285"/>
                </a:lnTo>
                <a:lnTo>
                  <a:pt x="2237" y="1299"/>
                </a:lnTo>
                <a:lnTo>
                  <a:pt x="2218" y="1302"/>
                </a:lnTo>
                <a:lnTo>
                  <a:pt x="2215" y="1283"/>
                </a:lnTo>
                <a:lnTo>
                  <a:pt x="2208" y="1283"/>
                </a:lnTo>
                <a:lnTo>
                  <a:pt x="2208" y="1321"/>
                </a:lnTo>
                <a:lnTo>
                  <a:pt x="2199" y="1339"/>
                </a:lnTo>
                <a:lnTo>
                  <a:pt x="2197" y="1360"/>
                </a:lnTo>
                <a:lnTo>
                  <a:pt x="2201" y="1383"/>
                </a:lnTo>
                <a:lnTo>
                  <a:pt x="2204" y="1404"/>
                </a:lnTo>
                <a:lnTo>
                  <a:pt x="2211" y="1424"/>
                </a:lnTo>
                <a:lnTo>
                  <a:pt x="2215" y="1440"/>
                </a:lnTo>
                <a:lnTo>
                  <a:pt x="2215" y="1454"/>
                </a:lnTo>
                <a:lnTo>
                  <a:pt x="2211" y="1466"/>
                </a:lnTo>
                <a:lnTo>
                  <a:pt x="2206" y="1477"/>
                </a:lnTo>
                <a:lnTo>
                  <a:pt x="2203" y="1486"/>
                </a:lnTo>
                <a:lnTo>
                  <a:pt x="2208" y="1552"/>
                </a:lnTo>
                <a:lnTo>
                  <a:pt x="2196" y="1557"/>
                </a:lnTo>
                <a:lnTo>
                  <a:pt x="2187" y="1564"/>
                </a:lnTo>
                <a:lnTo>
                  <a:pt x="2182" y="1573"/>
                </a:lnTo>
                <a:lnTo>
                  <a:pt x="2180" y="1590"/>
                </a:lnTo>
                <a:lnTo>
                  <a:pt x="2189" y="1606"/>
                </a:lnTo>
                <a:lnTo>
                  <a:pt x="2192" y="1625"/>
                </a:lnTo>
                <a:lnTo>
                  <a:pt x="2180" y="1637"/>
                </a:lnTo>
                <a:lnTo>
                  <a:pt x="2176" y="1650"/>
                </a:lnTo>
                <a:lnTo>
                  <a:pt x="2171" y="1662"/>
                </a:lnTo>
                <a:lnTo>
                  <a:pt x="2164" y="1678"/>
                </a:lnTo>
                <a:lnTo>
                  <a:pt x="2157" y="1688"/>
                </a:lnTo>
                <a:lnTo>
                  <a:pt x="2152" y="1695"/>
                </a:lnTo>
                <a:lnTo>
                  <a:pt x="2145" y="1700"/>
                </a:lnTo>
                <a:lnTo>
                  <a:pt x="2141" y="1704"/>
                </a:lnTo>
                <a:lnTo>
                  <a:pt x="2138" y="1709"/>
                </a:lnTo>
                <a:lnTo>
                  <a:pt x="2136" y="1719"/>
                </a:lnTo>
                <a:lnTo>
                  <a:pt x="2136" y="1733"/>
                </a:lnTo>
                <a:lnTo>
                  <a:pt x="2138" y="1754"/>
                </a:lnTo>
                <a:lnTo>
                  <a:pt x="2112" y="1768"/>
                </a:lnTo>
                <a:lnTo>
                  <a:pt x="2087" y="1782"/>
                </a:lnTo>
                <a:lnTo>
                  <a:pt x="2091" y="1786"/>
                </a:lnTo>
                <a:lnTo>
                  <a:pt x="2093" y="1789"/>
                </a:lnTo>
                <a:lnTo>
                  <a:pt x="2093" y="1791"/>
                </a:lnTo>
                <a:lnTo>
                  <a:pt x="2093" y="1795"/>
                </a:lnTo>
                <a:lnTo>
                  <a:pt x="2093" y="1796"/>
                </a:lnTo>
                <a:lnTo>
                  <a:pt x="2075" y="1805"/>
                </a:lnTo>
                <a:lnTo>
                  <a:pt x="2058" y="1803"/>
                </a:lnTo>
                <a:lnTo>
                  <a:pt x="2040" y="1800"/>
                </a:lnTo>
                <a:lnTo>
                  <a:pt x="2026" y="1793"/>
                </a:lnTo>
                <a:lnTo>
                  <a:pt x="2018" y="1800"/>
                </a:lnTo>
                <a:lnTo>
                  <a:pt x="2004" y="1803"/>
                </a:lnTo>
                <a:lnTo>
                  <a:pt x="1988" y="1805"/>
                </a:lnTo>
                <a:lnTo>
                  <a:pt x="1972" y="1807"/>
                </a:lnTo>
                <a:lnTo>
                  <a:pt x="1958" y="1808"/>
                </a:lnTo>
                <a:lnTo>
                  <a:pt x="1955" y="1815"/>
                </a:lnTo>
                <a:lnTo>
                  <a:pt x="1948" y="1824"/>
                </a:lnTo>
                <a:lnTo>
                  <a:pt x="1939" y="1835"/>
                </a:lnTo>
                <a:lnTo>
                  <a:pt x="1930" y="1842"/>
                </a:lnTo>
                <a:lnTo>
                  <a:pt x="1923" y="1847"/>
                </a:lnTo>
                <a:lnTo>
                  <a:pt x="1892" y="1843"/>
                </a:lnTo>
                <a:lnTo>
                  <a:pt x="1881" y="1849"/>
                </a:lnTo>
                <a:lnTo>
                  <a:pt x="1867" y="1857"/>
                </a:lnTo>
                <a:lnTo>
                  <a:pt x="1850" y="1870"/>
                </a:lnTo>
                <a:lnTo>
                  <a:pt x="1833" y="1882"/>
                </a:lnTo>
                <a:lnTo>
                  <a:pt x="1820" y="1892"/>
                </a:lnTo>
                <a:lnTo>
                  <a:pt x="1812" y="1901"/>
                </a:lnTo>
                <a:lnTo>
                  <a:pt x="1808" y="1901"/>
                </a:lnTo>
                <a:lnTo>
                  <a:pt x="1805" y="1924"/>
                </a:lnTo>
                <a:lnTo>
                  <a:pt x="1801" y="1925"/>
                </a:lnTo>
                <a:lnTo>
                  <a:pt x="1798" y="1927"/>
                </a:lnTo>
                <a:lnTo>
                  <a:pt x="1796" y="1925"/>
                </a:lnTo>
                <a:lnTo>
                  <a:pt x="1794" y="1925"/>
                </a:lnTo>
                <a:lnTo>
                  <a:pt x="1792" y="1924"/>
                </a:lnTo>
                <a:lnTo>
                  <a:pt x="1789" y="1924"/>
                </a:lnTo>
                <a:lnTo>
                  <a:pt x="1787" y="1924"/>
                </a:lnTo>
                <a:lnTo>
                  <a:pt x="1784" y="1927"/>
                </a:lnTo>
                <a:lnTo>
                  <a:pt x="1780" y="1931"/>
                </a:lnTo>
                <a:lnTo>
                  <a:pt x="1785" y="1946"/>
                </a:lnTo>
                <a:lnTo>
                  <a:pt x="1784" y="1964"/>
                </a:lnTo>
                <a:lnTo>
                  <a:pt x="1780" y="1980"/>
                </a:lnTo>
                <a:lnTo>
                  <a:pt x="1780" y="1997"/>
                </a:lnTo>
                <a:lnTo>
                  <a:pt x="1784" y="2000"/>
                </a:lnTo>
                <a:lnTo>
                  <a:pt x="1787" y="2006"/>
                </a:lnTo>
                <a:lnTo>
                  <a:pt x="1791" y="2009"/>
                </a:lnTo>
                <a:lnTo>
                  <a:pt x="1794" y="2013"/>
                </a:lnTo>
                <a:lnTo>
                  <a:pt x="1798" y="2016"/>
                </a:lnTo>
                <a:lnTo>
                  <a:pt x="1799" y="2020"/>
                </a:lnTo>
                <a:lnTo>
                  <a:pt x="1792" y="2089"/>
                </a:lnTo>
                <a:lnTo>
                  <a:pt x="1773" y="2105"/>
                </a:lnTo>
                <a:lnTo>
                  <a:pt x="1757" y="2124"/>
                </a:lnTo>
                <a:lnTo>
                  <a:pt x="1747" y="2147"/>
                </a:lnTo>
                <a:lnTo>
                  <a:pt x="1738" y="2172"/>
                </a:lnTo>
                <a:lnTo>
                  <a:pt x="1728" y="2196"/>
                </a:lnTo>
                <a:lnTo>
                  <a:pt x="1716" y="2220"/>
                </a:lnTo>
                <a:lnTo>
                  <a:pt x="1707" y="2231"/>
                </a:lnTo>
                <a:lnTo>
                  <a:pt x="1695" y="2240"/>
                </a:lnTo>
                <a:lnTo>
                  <a:pt x="1684" y="2250"/>
                </a:lnTo>
                <a:lnTo>
                  <a:pt x="1681" y="2250"/>
                </a:lnTo>
                <a:lnTo>
                  <a:pt x="1681" y="2240"/>
                </a:lnTo>
                <a:lnTo>
                  <a:pt x="1698" y="2222"/>
                </a:lnTo>
                <a:lnTo>
                  <a:pt x="1712" y="2199"/>
                </a:lnTo>
                <a:lnTo>
                  <a:pt x="1719" y="2173"/>
                </a:lnTo>
                <a:lnTo>
                  <a:pt x="1716" y="2173"/>
                </a:lnTo>
                <a:lnTo>
                  <a:pt x="1716" y="2170"/>
                </a:lnTo>
                <a:lnTo>
                  <a:pt x="1709" y="2172"/>
                </a:lnTo>
                <a:lnTo>
                  <a:pt x="1700" y="2173"/>
                </a:lnTo>
                <a:lnTo>
                  <a:pt x="1689" y="2173"/>
                </a:lnTo>
                <a:lnTo>
                  <a:pt x="1688" y="2194"/>
                </a:lnTo>
                <a:lnTo>
                  <a:pt x="1682" y="2206"/>
                </a:lnTo>
                <a:lnTo>
                  <a:pt x="1677" y="2213"/>
                </a:lnTo>
                <a:lnTo>
                  <a:pt x="1670" y="2219"/>
                </a:lnTo>
                <a:lnTo>
                  <a:pt x="1663" y="2222"/>
                </a:lnTo>
                <a:lnTo>
                  <a:pt x="1658" y="2231"/>
                </a:lnTo>
                <a:lnTo>
                  <a:pt x="1655" y="2245"/>
                </a:lnTo>
                <a:lnTo>
                  <a:pt x="1655" y="2262"/>
                </a:lnTo>
                <a:lnTo>
                  <a:pt x="1658" y="2280"/>
                </a:lnTo>
                <a:lnTo>
                  <a:pt x="1658" y="2295"/>
                </a:lnTo>
                <a:lnTo>
                  <a:pt x="1655" y="2308"/>
                </a:lnTo>
                <a:lnTo>
                  <a:pt x="1649" y="2322"/>
                </a:lnTo>
                <a:lnTo>
                  <a:pt x="1642" y="2329"/>
                </a:lnTo>
                <a:lnTo>
                  <a:pt x="1635" y="2332"/>
                </a:lnTo>
                <a:lnTo>
                  <a:pt x="1628" y="2336"/>
                </a:lnTo>
                <a:lnTo>
                  <a:pt x="1620" y="2343"/>
                </a:lnTo>
                <a:lnTo>
                  <a:pt x="1620" y="2343"/>
                </a:lnTo>
                <a:lnTo>
                  <a:pt x="1621" y="2346"/>
                </a:lnTo>
                <a:lnTo>
                  <a:pt x="1623" y="2351"/>
                </a:lnTo>
                <a:lnTo>
                  <a:pt x="1623" y="2357"/>
                </a:lnTo>
                <a:lnTo>
                  <a:pt x="1623" y="2362"/>
                </a:lnTo>
                <a:lnTo>
                  <a:pt x="1625" y="2365"/>
                </a:lnTo>
                <a:lnTo>
                  <a:pt x="1623" y="2369"/>
                </a:lnTo>
                <a:lnTo>
                  <a:pt x="1621" y="2374"/>
                </a:lnTo>
                <a:lnTo>
                  <a:pt x="1618" y="2379"/>
                </a:lnTo>
                <a:lnTo>
                  <a:pt x="1614" y="2384"/>
                </a:lnTo>
                <a:lnTo>
                  <a:pt x="1609" y="2390"/>
                </a:lnTo>
                <a:lnTo>
                  <a:pt x="1606" y="2393"/>
                </a:lnTo>
                <a:lnTo>
                  <a:pt x="1600" y="2397"/>
                </a:lnTo>
                <a:lnTo>
                  <a:pt x="1579" y="2409"/>
                </a:lnTo>
                <a:lnTo>
                  <a:pt x="1555" y="2414"/>
                </a:lnTo>
                <a:lnTo>
                  <a:pt x="1529" y="2414"/>
                </a:lnTo>
                <a:lnTo>
                  <a:pt x="1501" y="2409"/>
                </a:lnTo>
                <a:lnTo>
                  <a:pt x="1471" y="2402"/>
                </a:lnTo>
                <a:lnTo>
                  <a:pt x="1442" y="2393"/>
                </a:lnTo>
                <a:lnTo>
                  <a:pt x="1415" y="2386"/>
                </a:lnTo>
                <a:lnTo>
                  <a:pt x="1389" y="2381"/>
                </a:lnTo>
                <a:lnTo>
                  <a:pt x="1389" y="2384"/>
                </a:lnTo>
                <a:lnTo>
                  <a:pt x="1393" y="2384"/>
                </a:lnTo>
                <a:lnTo>
                  <a:pt x="1393" y="2388"/>
                </a:lnTo>
                <a:lnTo>
                  <a:pt x="1410" y="2393"/>
                </a:lnTo>
                <a:lnTo>
                  <a:pt x="1426" y="2400"/>
                </a:lnTo>
                <a:lnTo>
                  <a:pt x="1442" y="2407"/>
                </a:lnTo>
                <a:lnTo>
                  <a:pt x="1454" y="2418"/>
                </a:lnTo>
                <a:lnTo>
                  <a:pt x="1463" y="2432"/>
                </a:lnTo>
                <a:lnTo>
                  <a:pt x="1464" y="2435"/>
                </a:lnTo>
                <a:lnTo>
                  <a:pt x="1464" y="2440"/>
                </a:lnTo>
                <a:lnTo>
                  <a:pt x="1464" y="2444"/>
                </a:lnTo>
                <a:lnTo>
                  <a:pt x="1463" y="2451"/>
                </a:lnTo>
                <a:lnTo>
                  <a:pt x="1463" y="2458"/>
                </a:lnTo>
                <a:lnTo>
                  <a:pt x="1475" y="2463"/>
                </a:lnTo>
                <a:lnTo>
                  <a:pt x="1489" y="2472"/>
                </a:lnTo>
                <a:lnTo>
                  <a:pt x="1501" y="2482"/>
                </a:lnTo>
                <a:lnTo>
                  <a:pt x="1508" y="2493"/>
                </a:lnTo>
                <a:lnTo>
                  <a:pt x="1503" y="2510"/>
                </a:lnTo>
                <a:lnTo>
                  <a:pt x="1496" y="2533"/>
                </a:lnTo>
                <a:lnTo>
                  <a:pt x="1489" y="2556"/>
                </a:lnTo>
                <a:lnTo>
                  <a:pt x="1478" y="2576"/>
                </a:lnTo>
                <a:lnTo>
                  <a:pt x="1461" y="2589"/>
                </a:lnTo>
                <a:lnTo>
                  <a:pt x="1436" y="2599"/>
                </a:lnTo>
                <a:lnTo>
                  <a:pt x="1407" y="2608"/>
                </a:lnTo>
                <a:lnTo>
                  <a:pt x="1373" y="2613"/>
                </a:lnTo>
                <a:lnTo>
                  <a:pt x="1339" y="2615"/>
                </a:lnTo>
                <a:lnTo>
                  <a:pt x="1305" y="2615"/>
                </a:lnTo>
                <a:lnTo>
                  <a:pt x="1274" y="2611"/>
                </a:lnTo>
                <a:lnTo>
                  <a:pt x="1274" y="2618"/>
                </a:lnTo>
                <a:lnTo>
                  <a:pt x="1279" y="2622"/>
                </a:lnTo>
                <a:lnTo>
                  <a:pt x="1284" y="2624"/>
                </a:lnTo>
                <a:lnTo>
                  <a:pt x="1288" y="2625"/>
                </a:lnTo>
                <a:lnTo>
                  <a:pt x="1290" y="2629"/>
                </a:lnTo>
                <a:lnTo>
                  <a:pt x="1291" y="2634"/>
                </a:lnTo>
                <a:lnTo>
                  <a:pt x="1293" y="2643"/>
                </a:lnTo>
                <a:lnTo>
                  <a:pt x="1295" y="2650"/>
                </a:lnTo>
                <a:lnTo>
                  <a:pt x="1293" y="2657"/>
                </a:lnTo>
                <a:lnTo>
                  <a:pt x="1290" y="2664"/>
                </a:lnTo>
                <a:lnTo>
                  <a:pt x="1288" y="2671"/>
                </a:lnTo>
                <a:lnTo>
                  <a:pt x="1290" y="2679"/>
                </a:lnTo>
                <a:lnTo>
                  <a:pt x="1293" y="2686"/>
                </a:lnTo>
                <a:lnTo>
                  <a:pt x="1298" y="2692"/>
                </a:lnTo>
                <a:lnTo>
                  <a:pt x="1302" y="2699"/>
                </a:lnTo>
                <a:lnTo>
                  <a:pt x="1305" y="2711"/>
                </a:lnTo>
                <a:lnTo>
                  <a:pt x="1288" y="2718"/>
                </a:lnTo>
                <a:lnTo>
                  <a:pt x="1271" y="2723"/>
                </a:lnTo>
                <a:lnTo>
                  <a:pt x="1250" y="2727"/>
                </a:lnTo>
                <a:lnTo>
                  <a:pt x="1223" y="2727"/>
                </a:lnTo>
                <a:lnTo>
                  <a:pt x="1215" y="2720"/>
                </a:lnTo>
                <a:lnTo>
                  <a:pt x="1202" y="2714"/>
                </a:lnTo>
                <a:lnTo>
                  <a:pt x="1187" y="2711"/>
                </a:lnTo>
                <a:lnTo>
                  <a:pt x="1175" y="2707"/>
                </a:lnTo>
                <a:lnTo>
                  <a:pt x="1175" y="2714"/>
                </a:lnTo>
                <a:lnTo>
                  <a:pt x="1187" y="2730"/>
                </a:lnTo>
                <a:lnTo>
                  <a:pt x="1197" y="2749"/>
                </a:lnTo>
                <a:lnTo>
                  <a:pt x="1197" y="2765"/>
                </a:lnTo>
                <a:lnTo>
                  <a:pt x="1201" y="2768"/>
                </a:lnTo>
                <a:lnTo>
                  <a:pt x="1204" y="2770"/>
                </a:lnTo>
                <a:lnTo>
                  <a:pt x="1208" y="2772"/>
                </a:lnTo>
                <a:lnTo>
                  <a:pt x="1211" y="2772"/>
                </a:lnTo>
                <a:lnTo>
                  <a:pt x="1213" y="2772"/>
                </a:lnTo>
                <a:lnTo>
                  <a:pt x="1216" y="2772"/>
                </a:lnTo>
                <a:lnTo>
                  <a:pt x="1218" y="2774"/>
                </a:lnTo>
                <a:lnTo>
                  <a:pt x="1220" y="2777"/>
                </a:lnTo>
                <a:lnTo>
                  <a:pt x="1223" y="2781"/>
                </a:lnTo>
                <a:lnTo>
                  <a:pt x="1223" y="2788"/>
                </a:lnTo>
                <a:lnTo>
                  <a:pt x="1222" y="2791"/>
                </a:lnTo>
                <a:lnTo>
                  <a:pt x="1222" y="2793"/>
                </a:lnTo>
                <a:lnTo>
                  <a:pt x="1222" y="2795"/>
                </a:lnTo>
                <a:lnTo>
                  <a:pt x="1222" y="2796"/>
                </a:lnTo>
                <a:lnTo>
                  <a:pt x="1223" y="2800"/>
                </a:lnTo>
                <a:lnTo>
                  <a:pt x="1223" y="2803"/>
                </a:lnTo>
                <a:lnTo>
                  <a:pt x="1236" y="2803"/>
                </a:lnTo>
                <a:lnTo>
                  <a:pt x="1234" y="2817"/>
                </a:lnTo>
                <a:lnTo>
                  <a:pt x="1229" y="2826"/>
                </a:lnTo>
                <a:lnTo>
                  <a:pt x="1223" y="2833"/>
                </a:lnTo>
                <a:lnTo>
                  <a:pt x="1220" y="2842"/>
                </a:lnTo>
                <a:lnTo>
                  <a:pt x="1222" y="2849"/>
                </a:lnTo>
                <a:lnTo>
                  <a:pt x="1227" y="2857"/>
                </a:lnTo>
                <a:lnTo>
                  <a:pt x="1232" y="2864"/>
                </a:lnTo>
                <a:lnTo>
                  <a:pt x="1236" y="2871"/>
                </a:lnTo>
                <a:lnTo>
                  <a:pt x="1236" y="2878"/>
                </a:lnTo>
                <a:lnTo>
                  <a:pt x="1236" y="2882"/>
                </a:lnTo>
                <a:lnTo>
                  <a:pt x="1234" y="2885"/>
                </a:lnTo>
                <a:lnTo>
                  <a:pt x="1232" y="2889"/>
                </a:lnTo>
                <a:lnTo>
                  <a:pt x="1230" y="2891"/>
                </a:lnTo>
                <a:lnTo>
                  <a:pt x="1229" y="2894"/>
                </a:lnTo>
                <a:lnTo>
                  <a:pt x="1229" y="2896"/>
                </a:lnTo>
                <a:lnTo>
                  <a:pt x="1229" y="2899"/>
                </a:lnTo>
                <a:lnTo>
                  <a:pt x="1229" y="2901"/>
                </a:lnTo>
                <a:lnTo>
                  <a:pt x="1230" y="2905"/>
                </a:lnTo>
                <a:lnTo>
                  <a:pt x="1232" y="2906"/>
                </a:lnTo>
                <a:lnTo>
                  <a:pt x="1234" y="2910"/>
                </a:lnTo>
                <a:lnTo>
                  <a:pt x="1236" y="2915"/>
                </a:lnTo>
                <a:lnTo>
                  <a:pt x="1202" y="2924"/>
                </a:lnTo>
                <a:lnTo>
                  <a:pt x="1175" y="2938"/>
                </a:lnTo>
                <a:lnTo>
                  <a:pt x="1173" y="2943"/>
                </a:lnTo>
                <a:lnTo>
                  <a:pt x="1171" y="2947"/>
                </a:lnTo>
                <a:lnTo>
                  <a:pt x="1169" y="2952"/>
                </a:lnTo>
                <a:lnTo>
                  <a:pt x="1168" y="2955"/>
                </a:lnTo>
                <a:lnTo>
                  <a:pt x="1166" y="2959"/>
                </a:lnTo>
                <a:lnTo>
                  <a:pt x="1166" y="2960"/>
                </a:lnTo>
                <a:lnTo>
                  <a:pt x="1176" y="2978"/>
                </a:lnTo>
                <a:lnTo>
                  <a:pt x="1190" y="2990"/>
                </a:lnTo>
                <a:lnTo>
                  <a:pt x="1209" y="2999"/>
                </a:lnTo>
                <a:lnTo>
                  <a:pt x="1232" y="3006"/>
                </a:lnTo>
                <a:lnTo>
                  <a:pt x="1255" y="3011"/>
                </a:lnTo>
                <a:lnTo>
                  <a:pt x="1277" y="3015"/>
                </a:lnTo>
                <a:lnTo>
                  <a:pt x="1286" y="3069"/>
                </a:lnTo>
                <a:lnTo>
                  <a:pt x="1271" y="3077"/>
                </a:lnTo>
                <a:lnTo>
                  <a:pt x="1255" y="3091"/>
                </a:lnTo>
                <a:lnTo>
                  <a:pt x="1243" y="3107"/>
                </a:lnTo>
                <a:lnTo>
                  <a:pt x="1236" y="3126"/>
                </a:lnTo>
                <a:lnTo>
                  <a:pt x="1241" y="3137"/>
                </a:lnTo>
                <a:lnTo>
                  <a:pt x="1243" y="3151"/>
                </a:lnTo>
                <a:lnTo>
                  <a:pt x="1243" y="3168"/>
                </a:lnTo>
                <a:lnTo>
                  <a:pt x="1229" y="3172"/>
                </a:lnTo>
                <a:lnTo>
                  <a:pt x="1218" y="3175"/>
                </a:lnTo>
                <a:lnTo>
                  <a:pt x="1204" y="3180"/>
                </a:lnTo>
                <a:lnTo>
                  <a:pt x="1204" y="3194"/>
                </a:lnTo>
                <a:lnTo>
                  <a:pt x="1213" y="3201"/>
                </a:lnTo>
                <a:lnTo>
                  <a:pt x="1223" y="3212"/>
                </a:lnTo>
                <a:lnTo>
                  <a:pt x="1234" y="3226"/>
                </a:lnTo>
                <a:lnTo>
                  <a:pt x="1246" y="3240"/>
                </a:lnTo>
                <a:lnTo>
                  <a:pt x="1255" y="3252"/>
                </a:lnTo>
                <a:lnTo>
                  <a:pt x="1258" y="3261"/>
                </a:lnTo>
                <a:lnTo>
                  <a:pt x="1253" y="3262"/>
                </a:lnTo>
                <a:lnTo>
                  <a:pt x="1250" y="3262"/>
                </a:lnTo>
                <a:lnTo>
                  <a:pt x="1243" y="3264"/>
                </a:lnTo>
                <a:lnTo>
                  <a:pt x="1236" y="3264"/>
                </a:lnTo>
                <a:lnTo>
                  <a:pt x="1234" y="3275"/>
                </a:lnTo>
                <a:lnTo>
                  <a:pt x="1230" y="3285"/>
                </a:lnTo>
                <a:lnTo>
                  <a:pt x="1229" y="3296"/>
                </a:lnTo>
                <a:lnTo>
                  <a:pt x="1222" y="3297"/>
                </a:lnTo>
                <a:lnTo>
                  <a:pt x="1215" y="3303"/>
                </a:lnTo>
                <a:lnTo>
                  <a:pt x="1209" y="3306"/>
                </a:lnTo>
                <a:lnTo>
                  <a:pt x="1204" y="3304"/>
                </a:lnTo>
                <a:lnTo>
                  <a:pt x="1201" y="3303"/>
                </a:lnTo>
                <a:lnTo>
                  <a:pt x="1199" y="3299"/>
                </a:lnTo>
                <a:lnTo>
                  <a:pt x="1197" y="3297"/>
                </a:lnTo>
                <a:lnTo>
                  <a:pt x="1194" y="3296"/>
                </a:lnTo>
                <a:lnTo>
                  <a:pt x="1194" y="3315"/>
                </a:lnTo>
                <a:lnTo>
                  <a:pt x="1202" y="3325"/>
                </a:lnTo>
                <a:lnTo>
                  <a:pt x="1208" y="3341"/>
                </a:lnTo>
                <a:lnTo>
                  <a:pt x="1209" y="3360"/>
                </a:lnTo>
                <a:lnTo>
                  <a:pt x="1188" y="3365"/>
                </a:lnTo>
                <a:lnTo>
                  <a:pt x="1171" y="3371"/>
                </a:lnTo>
                <a:lnTo>
                  <a:pt x="1152" y="3376"/>
                </a:lnTo>
                <a:lnTo>
                  <a:pt x="1152" y="3367"/>
                </a:lnTo>
                <a:lnTo>
                  <a:pt x="1150" y="3365"/>
                </a:lnTo>
                <a:lnTo>
                  <a:pt x="1148" y="3364"/>
                </a:lnTo>
                <a:lnTo>
                  <a:pt x="1148" y="3362"/>
                </a:lnTo>
                <a:lnTo>
                  <a:pt x="1148" y="3360"/>
                </a:lnTo>
                <a:lnTo>
                  <a:pt x="1147" y="3357"/>
                </a:lnTo>
                <a:lnTo>
                  <a:pt x="1134" y="3357"/>
                </a:lnTo>
                <a:lnTo>
                  <a:pt x="1126" y="3355"/>
                </a:lnTo>
                <a:lnTo>
                  <a:pt x="1117" y="3357"/>
                </a:lnTo>
                <a:lnTo>
                  <a:pt x="1105" y="3357"/>
                </a:lnTo>
                <a:lnTo>
                  <a:pt x="1099" y="3341"/>
                </a:lnTo>
                <a:lnTo>
                  <a:pt x="1091" y="3331"/>
                </a:lnTo>
                <a:lnTo>
                  <a:pt x="1080" y="3322"/>
                </a:lnTo>
                <a:lnTo>
                  <a:pt x="1063" y="3318"/>
                </a:lnTo>
                <a:lnTo>
                  <a:pt x="1063" y="3311"/>
                </a:lnTo>
                <a:lnTo>
                  <a:pt x="1063" y="3308"/>
                </a:lnTo>
                <a:lnTo>
                  <a:pt x="1065" y="3304"/>
                </a:lnTo>
                <a:lnTo>
                  <a:pt x="1065" y="3301"/>
                </a:lnTo>
                <a:lnTo>
                  <a:pt x="1063" y="3299"/>
                </a:lnTo>
                <a:lnTo>
                  <a:pt x="1058" y="3296"/>
                </a:lnTo>
                <a:lnTo>
                  <a:pt x="1052" y="3296"/>
                </a:lnTo>
                <a:lnTo>
                  <a:pt x="1049" y="3294"/>
                </a:lnTo>
                <a:lnTo>
                  <a:pt x="1044" y="3294"/>
                </a:lnTo>
                <a:lnTo>
                  <a:pt x="1040" y="3290"/>
                </a:lnTo>
                <a:lnTo>
                  <a:pt x="1037" y="3287"/>
                </a:lnTo>
                <a:lnTo>
                  <a:pt x="1033" y="3283"/>
                </a:lnTo>
                <a:lnTo>
                  <a:pt x="1033" y="3280"/>
                </a:lnTo>
                <a:lnTo>
                  <a:pt x="1033" y="3278"/>
                </a:lnTo>
                <a:lnTo>
                  <a:pt x="1033" y="3275"/>
                </a:lnTo>
                <a:lnTo>
                  <a:pt x="1033" y="3273"/>
                </a:lnTo>
                <a:lnTo>
                  <a:pt x="1033" y="3271"/>
                </a:lnTo>
                <a:lnTo>
                  <a:pt x="1031" y="3269"/>
                </a:lnTo>
                <a:lnTo>
                  <a:pt x="1028" y="3268"/>
                </a:lnTo>
                <a:lnTo>
                  <a:pt x="1024" y="3269"/>
                </a:lnTo>
                <a:lnTo>
                  <a:pt x="1019" y="3269"/>
                </a:lnTo>
                <a:lnTo>
                  <a:pt x="1016" y="3269"/>
                </a:lnTo>
                <a:lnTo>
                  <a:pt x="1012" y="3268"/>
                </a:lnTo>
                <a:lnTo>
                  <a:pt x="1007" y="3266"/>
                </a:lnTo>
                <a:lnTo>
                  <a:pt x="1002" y="3264"/>
                </a:lnTo>
                <a:lnTo>
                  <a:pt x="1002" y="3252"/>
                </a:lnTo>
                <a:lnTo>
                  <a:pt x="989" y="3252"/>
                </a:lnTo>
                <a:lnTo>
                  <a:pt x="991" y="3240"/>
                </a:lnTo>
                <a:lnTo>
                  <a:pt x="995" y="3233"/>
                </a:lnTo>
                <a:lnTo>
                  <a:pt x="1000" y="3226"/>
                </a:lnTo>
                <a:lnTo>
                  <a:pt x="1005" y="3217"/>
                </a:lnTo>
                <a:lnTo>
                  <a:pt x="986" y="3217"/>
                </a:lnTo>
                <a:lnTo>
                  <a:pt x="986" y="3214"/>
                </a:lnTo>
                <a:lnTo>
                  <a:pt x="983" y="3214"/>
                </a:lnTo>
                <a:lnTo>
                  <a:pt x="983" y="3219"/>
                </a:lnTo>
                <a:lnTo>
                  <a:pt x="981" y="3222"/>
                </a:lnTo>
                <a:lnTo>
                  <a:pt x="981" y="3224"/>
                </a:lnTo>
                <a:lnTo>
                  <a:pt x="981" y="3226"/>
                </a:lnTo>
                <a:lnTo>
                  <a:pt x="979" y="3226"/>
                </a:lnTo>
                <a:lnTo>
                  <a:pt x="977" y="3228"/>
                </a:lnTo>
                <a:lnTo>
                  <a:pt x="974" y="3229"/>
                </a:lnTo>
                <a:lnTo>
                  <a:pt x="962" y="3236"/>
                </a:lnTo>
                <a:lnTo>
                  <a:pt x="944" y="3241"/>
                </a:lnTo>
                <a:lnTo>
                  <a:pt x="948" y="3207"/>
                </a:lnTo>
                <a:lnTo>
                  <a:pt x="944" y="3198"/>
                </a:lnTo>
                <a:lnTo>
                  <a:pt x="941" y="3194"/>
                </a:lnTo>
                <a:lnTo>
                  <a:pt x="939" y="3193"/>
                </a:lnTo>
                <a:lnTo>
                  <a:pt x="939" y="3189"/>
                </a:lnTo>
                <a:lnTo>
                  <a:pt x="941" y="3184"/>
                </a:lnTo>
                <a:lnTo>
                  <a:pt x="944" y="3172"/>
                </a:lnTo>
                <a:lnTo>
                  <a:pt x="937" y="3168"/>
                </a:lnTo>
                <a:lnTo>
                  <a:pt x="932" y="3165"/>
                </a:lnTo>
                <a:lnTo>
                  <a:pt x="927" y="3159"/>
                </a:lnTo>
                <a:lnTo>
                  <a:pt x="921" y="3156"/>
                </a:lnTo>
                <a:lnTo>
                  <a:pt x="916" y="3152"/>
                </a:lnTo>
                <a:lnTo>
                  <a:pt x="883" y="3149"/>
                </a:lnTo>
                <a:lnTo>
                  <a:pt x="883" y="3140"/>
                </a:lnTo>
                <a:lnTo>
                  <a:pt x="878" y="3132"/>
                </a:lnTo>
                <a:lnTo>
                  <a:pt x="876" y="3123"/>
                </a:lnTo>
                <a:lnTo>
                  <a:pt x="880" y="3114"/>
                </a:lnTo>
                <a:lnTo>
                  <a:pt x="883" y="3105"/>
                </a:lnTo>
                <a:lnTo>
                  <a:pt x="887" y="3095"/>
                </a:lnTo>
                <a:lnTo>
                  <a:pt x="855" y="3098"/>
                </a:lnTo>
                <a:lnTo>
                  <a:pt x="852" y="3088"/>
                </a:lnTo>
                <a:lnTo>
                  <a:pt x="845" y="3072"/>
                </a:lnTo>
                <a:lnTo>
                  <a:pt x="845" y="3055"/>
                </a:lnTo>
                <a:lnTo>
                  <a:pt x="848" y="3037"/>
                </a:lnTo>
                <a:lnTo>
                  <a:pt x="853" y="3039"/>
                </a:lnTo>
                <a:lnTo>
                  <a:pt x="859" y="3039"/>
                </a:lnTo>
                <a:lnTo>
                  <a:pt x="862" y="3041"/>
                </a:lnTo>
                <a:lnTo>
                  <a:pt x="866" y="3043"/>
                </a:lnTo>
                <a:lnTo>
                  <a:pt x="871" y="3046"/>
                </a:lnTo>
                <a:lnTo>
                  <a:pt x="871" y="3022"/>
                </a:lnTo>
                <a:lnTo>
                  <a:pt x="867" y="3020"/>
                </a:lnTo>
                <a:lnTo>
                  <a:pt x="866" y="3016"/>
                </a:lnTo>
                <a:lnTo>
                  <a:pt x="862" y="3015"/>
                </a:lnTo>
                <a:lnTo>
                  <a:pt x="860" y="3013"/>
                </a:lnTo>
                <a:lnTo>
                  <a:pt x="855" y="3011"/>
                </a:lnTo>
                <a:lnTo>
                  <a:pt x="850" y="3008"/>
                </a:lnTo>
                <a:lnTo>
                  <a:pt x="843" y="3004"/>
                </a:lnTo>
                <a:lnTo>
                  <a:pt x="836" y="3002"/>
                </a:lnTo>
                <a:lnTo>
                  <a:pt x="829" y="2999"/>
                </a:lnTo>
                <a:lnTo>
                  <a:pt x="824" y="3008"/>
                </a:lnTo>
                <a:lnTo>
                  <a:pt x="817" y="3009"/>
                </a:lnTo>
                <a:lnTo>
                  <a:pt x="810" y="3009"/>
                </a:lnTo>
                <a:lnTo>
                  <a:pt x="797" y="3006"/>
                </a:lnTo>
                <a:lnTo>
                  <a:pt x="797" y="2983"/>
                </a:lnTo>
                <a:lnTo>
                  <a:pt x="803" y="2981"/>
                </a:lnTo>
                <a:lnTo>
                  <a:pt x="808" y="2978"/>
                </a:lnTo>
                <a:lnTo>
                  <a:pt x="811" y="2974"/>
                </a:lnTo>
                <a:lnTo>
                  <a:pt x="815" y="2971"/>
                </a:lnTo>
                <a:lnTo>
                  <a:pt x="817" y="2964"/>
                </a:lnTo>
                <a:lnTo>
                  <a:pt x="813" y="2953"/>
                </a:lnTo>
                <a:lnTo>
                  <a:pt x="815" y="2941"/>
                </a:lnTo>
                <a:lnTo>
                  <a:pt x="818" y="2926"/>
                </a:lnTo>
                <a:lnTo>
                  <a:pt x="820" y="2906"/>
                </a:lnTo>
                <a:lnTo>
                  <a:pt x="815" y="2906"/>
                </a:lnTo>
                <a:lnTo>
                  <a:pt x="808" y="2905"/>
                </a:lnTo>
                <a:lnTo>
                  <a:pt x="804" y="2903"/>
                </a:lnTo>
                <a:lnTo>
                  <a:pt x="801" y="2899"/>
                </a:lnTo>
                <a:lnTo>
                  <a:pt x="797" y="2896"/>
                </a:lnTo>
                <a:lnTo>
                  <a:pt x="796" y="2891"/>
                </a:lnTo>
                <a:lnTo>
                  <a:pt x="794" y="2884"/>
                </a:lnTo>
                <a:lnTo>
                  <a:pt x="797" y="2882"/>
                </a:lnTo>
                <a:lnTo>
                  <a:pt x="801" y="2880"/>
                </a:lnTo>
                <a:lnTo>
                  <a:pt x="803" y="2880"/>
                </a:lnTo>
                <a:lnTo>
                  <a:pt x="804" y="2878"/>
                </a:lnTo>
                <a:lnTo>
                  <a:pt x="808" y="2877"/>
                </a:lnTo>
                <a:lnTo>
                  <a:pt x="813" y="2877"/>
                </a:lnTo>
                <a:lnTo>
                  <a:pt x="813" y="2861"/>
                </a:lnTo>
                <a:lnTo>
                  <a:pt x="832" y="2861"/>
                </a:lnTo>
                <a:lnTo>
                  <a:pt x="832" y="2864"/>
                </a:lnTo>
                <a:lnTo>
                  <a:pt x="836" y="2864"/>
                </a:lnTo>
                <a:lnTo>
                  <a:pt x="836" y="2870"/>
                </a:lnTo>
                <a:lnTo>
                  <a:pt x="836" y="2873"/>
                </a:lnTo>
                <a:lnTo>
                  <a:pt x="836" y="2875"/>
                </a:lnTo>
                <a:lnTo>
                  <a:pt x="834" y="2877"/>
                </a:lnTo>
                <a:lnTo>
                  <a:pt x="836" y="2878"/>
                </a:lnTo>
                <a:lnTo>
                  <a:pt x="836" y="2880"/>
                </a:lnTo>
                <a:lnTo>
                  <a:pt x="839" y="2884"/>
                </a:lnTo>
                <a:lnTo>
                  <a:pt x="843" y="2885"/>
                </a:lnTo>
                <a:lnTo>
                  <a:pt x="846" y="2885"/>
                </a:lnTo>
                <a:lnTo>
                  <a:pt x="850" y="2887"/>
                </a:lnTo>
                <a:lnTo>
                  <a:pt x="855" y="2887"/>
                </a:lnTo>
                <a:lnTo>
                  <a:pt x="855" y="2880"/>
                </a:lnTo>
                <a:lnTo>
                  <a:pt x="855" y="2871"/>
                </a:lnTo>
                <a:lnTo>
                  <a:pt x="852" y="2856"/>
                </a:lnTo>
                <a:lnTo>
                  <a:pt x="846" y="2837"/>
                </a:lnTo>
                <a:lnTo>
                  <a:pt x="839" y="2816"/>
                </a:lnTo>
                <a:lnTo>
                  <a:pt x="832" y="2795"/>
                </a:lnTo>
                <a:lnTo>
                  <a:pt x="825" y="2774"/>
                </a:lnTo>
                <a:lnTo>
                  <a:pt x="818" y="2760"/>
                </a:lnTo>
                <a:lnTo>
                  <a:pt x="813" y="2749"/>
                </a:lnTo>
                <a:lnTo>
                  <a:pt x="813" y="2756"/>
                </a:lnTo>
                <a:lnTo>
                  <a:pt x="808" y="2763"/>
                </a:lnTo>
                <a:lnTo>
                  <a:pt x="803" y="2774"/>
                </a:lnTo>
                <a:lnTo>
                  <a:pt x="801" y="2782"/>
                </a:lnTo>
                <a:lnTo>
                  <a:pt x="801" y="2788"/>
                </a:lnTo>
                <a:lnTo>
                  <a:pt x="810" y="2796"/>
                </a:lnTo>
                <a:lnTo>
                  <a:pt x="815" y="2803"/>
                </a:lnTo>
                <a:lnTo>
                  <a:pt x="820" y="2814"/>
                </a:lnTo>
                <a:lnTo>
                  <a:pt x="820" y="2830"/>
                </a:lnTo>
                <a:lnTo>
                  <a:pt x="813" y="2830"/>
                </a:lnTo>
                <a:lnTo>
                  <a:pt x="804" y="2833"/>
                </a:lnTo>
                <a:lnTo>
                  <a:pt x="794" y="2835"/>
                </a:lnTo>
                <a:lnTo>
                  <a:pt x="782" y="2835"/>
                </a:lnTo>
                <a:lnTo>
                  <a:pt x="780" y="2824"/>
                </a:lnTo>
                <a:lnTo>
                  <a:pt x="778" y="2816"/>
                </a:lnTo>
                <a:lnTo>
                  <a:pt x="775" y="2803"/>
                </a:lnTo>
                <a:lnTo>
                  <a:pt x="773" y="2800"/>
                </a:lnTo>
                <a:lnTo>
                  <a:pt x="770" y="2796"/>
                </a:lnTo>
                <a:lnTo>
                  <a:pt x="764" y="2791"/>
                </a:lnTo>
                <a:lnTo>
                  <a:pt x="761" y="2788"/>
                </a:lnTo>
                <a:lnTo>
                  <a:pt x="759" y="2784"/>
                </a:lnTo>
                <a:lnTo>
                  <a:pt x="761" y="2774"/>
                </a:lnTo>
                <a:lnTo>
                  <a:pt x="764" y="2763"/>
                </a:lnTo>
                <a:lnTo>
                  <a:pt x="763" y="2749"/>
                </a:lnTo>
                <a:lnTo>
                  <a:pt x="761" y="2746"/>
                </a:lnTo>
                <a:lnTo>
                  <a:pt x="757" y="2742"/>
                </a:lnTo>
                <a:lnTo>
                  <a:pt x="754" y="2741"/>
                </a:lnTo>
                <a:lnTo>
                  <a:pt x="750" y="2739"/>
                </a:lnTo>
                <a:lnTo>
                  <a:pt x="747" y="2737"/>
                </a:lnTo>
                <a:lnTo>
                  <a:pt x="743" y="2734"/>
                </a:lnTo>
                <a:lnTo>
                  <a:pt x="743" y="2692"/>
                </a:lnTo>
                <a:lnTo>
                  <a:pt x="736" y="2688"/>
                </a:lnTo>
                <a:lnTo>
                  <a:pt x="740" y="2634"/>
                </a:lnTo>
                <a:lnTo>
                  <a:pt x="738" y="2629"/>
                </a:lnTo>
                <a:lnTo>
                  <a:pt x="733" y="2624"/>
                </a:lnTo>
                <a:lnTo>
                  <a:pt x="729" y="2620"/>
                </a:lnTo>
                <a:lnTo>
                  <a:pt x="724" y="2615"/>
                </a:lnTo>
                <a:lnTo>
                  <a:pt x="721" y="2611"/>
                </a:lnTo>
                <a:lnTo>
                  <a:pt x="708" y="2592"/>
                </a:lnTo>
                <a:lnTo>
                  <a:pt x="698" y="2568"/>
                </a:lnTo>
                <a:lnTo>
                  <a:pt x="689" y="2542"/>
                </a:lnTo>
                <a:lnTo>
                  <a:pt x="686" y="2515"/>
                </a:lnTo>
                <a:lnTo>
                  <a:pt x="701" y="2515"/>
                </a:lnTo>
                <a:lnTo>
                  <a:pt x="705" y="2498"/>
                </a:lnTo>
                <a:lnTo>
                  <a:pt x="707" y="2475"/>
                </a:lnTo>
                <a:lnTo>
                  <a:pt x="707" y="2453"/>
                </a:lnTo>
                <a:lnTo>
                  <a:pt x="705" y="2432"/>
                </a:lnTo>
                <a:lnTo>
                  <a:pt x="714" y="2414"/>
                </a:lnTo>
                <a:lnTo>
                  <a:pt x="717" y="2395"/>
                </a:lnTo>
                <a:lnTo>
                  <a:pt x="717" y="2374"/>
                </a:lnTo>
                <a:lnTo>
                  <a:pt x="715" y="2353"/>
                </a:lnTo>
                <a:lnTo>
                  <a:pt x="714" y="2332"/>
                </a:lnTo>
                <a:lnTo>
                  <a:pt x="714" y="2316"/>
                </a:lnTo>
                <a:lnTo>
                  <a:pt x="715" y="2306"/>
                </a:lnTo>
                <a:lnTo>
                  <a:pt x="719" y="2295"/>
                </a:lnTo>
                <a:lnTo>
                  <a:pt x="717" y="2285"/>
                </a:lnTo>
                <a:lnTo>
                  <a:pt x="703" y="2254"/>
                </a:lnTo>
                <a:lnTo>
                  <a:pt x="688" y="2222"/>
                </a:lnTo>
                <a:lnTo>
                  <a:pt x="675" y="2189"/>
                </a:lnTo>
                <a:lnTo>
                  <a:pt x="674" y="2175"/>
                </a:lnTo>
                <a:lnTo>
                  <a:pt x="677" y="2166"/>
                </a:lnTo>
                <a:lnTo>
                  <a:pt x="682" y="2158"/>
                </a:lnTo>
                <a:lnTo>
                  <a:pt x="684" y="2147"/>
                </a:lnTo>
                <a:lnTo>
                  <a:pt x="682" y="2135"/>
                </a:lnTo>
                <a:lnTo>
                  <a:pt x="679" y="2128"/>
                </a:lnTo>
                <a:lnTo>
                  <a:pt x="672" y="2123"/>
                </a:lnTo>
                <a:lnTo>
                  <a:pt x="667" y="2116"/>
                </a:lnTo>
                <a:lnTo>
                  <a:pt x="663" y="2109"/>
                </a:lnTo>
                <a:lnTo>
                  <a:pt x="663" y="2096"/>
                </a:lnTo>
                <a:lnTo>
                  <a:pt x="665" y="2095"/>
                </a:lnTo>
                <a:lnTo>
                  <a:pt x="667" y="2091"/>
                </a:lnTo>
                <a:lnTo>
                  <a:pt x="668" y="2089"/>
                </a:lnTo>
                <a:lnTo>
                  <a:pt x="672" y="2086"/>
                </a:lnTo>
                <a:lnTo>
                  <a:pt x="674" y="2083"/>
                </a:lnTo>
                <a:lnTo>
                  <a:pt x="675" y="2081"/>
                </a:lnTo>
                <a:lnTo>
                  <a:pt x="679" y="1959"/>
                </a:lnTo>
                <a:lnTo>
                  <a:pt x="675" y="1950"/>
                </a:lnTo>
                <a:lnTo>
                  <a:pt x="670" y="1939"/>
                </a:lnTo>
                <a:lnTo>
                  <a:pt x="672" y="1924"/>
                </a:lnTo>
                <a:lnTo>
                  <a:pt x="672" y="1922"/>
                </a:lnTo>
                <a:lnTo>
                  <a:pt x="674" y="1920"/>
                </a:lnTo>
                <a:lnTo>
                  <a:pt x="675" y="1920"/>
                </a:lnTo>
                <a:lnTo>
                  <a:pt x="677" y="1918"/>
                </a:lnTo>
                <a:lnTo>
                  <a:pt x="679" y="1917"/>
                </a:lnTo>
                <a:lnTo>
                  <a:pt x="679" y="1913"/>
                </a:lnTo>
                <a:lnTo>
                  <a:pt x="679" y="1908"/>
                </a:lnTo>
                <a:lnTo>
                  <a:pt x="677" y="1906"/>
                </a:lnTo>
                <a:lnTo>
                  <a:pt x="675" y="1904"/>
                </a:lnTo>
                <a:lnTo>
                  <a:pt x="674" y="1901"/>
                </a:lnTo>
                <a:lnTo>
                  <a:pt x="670" y="1897"/>
                </a:lnTo>
                <a:lnTo>
                  <a:pt x="668" y="1896"/>
                </a:lnTo>
                <a:lnTo>
                  <a:pt x="667" y="1894"/>
                </a:lnTo>
                <a:lnTo>
                  <a:pt x="667" y="1836"/>
                </a:lnTo>
                <a:lnTo>
                  <a:pt x="661" y="1828"/>
                </a:lnTo>
                <a:lnTo>
                  <a:pt x="656" y="1819"/>
                </a:lnTo>
                <a:lnTo>
                  <a:pt x="653" y="1805"/>
                </a:lnTo>
                <a:lnTo>
                  <a:pt x="661" y="1796"/>
                </a:lnTo>
                <a:lnTo>
                  <a:pt x="667" y="1784"/>
                </a:lnTo>
                <a:lnTo>
                  <a:pt x="668" y="1768"/>
                </a:lnTo>
                <a:lnTo>
                  <a:pt x="668" y="1751"/>
                </a:lnTo>
                <a:lnTo>
                  <a:pt x="668" y="1733"/>
                </a:lnTo>
                <a:lnTo>
                  <a:pt x="667" y="1716"/>
                </a:lnTo>
                <a:lnTo>
                  <a:pt x="663" y="1709"/>
                </a:lnTo>
                <a:lnTo>
                  <a:pt x="660" y="1692"/>
                </a:lnTo>
                <a:lnTo>
                  <a:pt x="654" y="1671"/>
                </a:lnTo>
                <a:lnTo>
                  <a:pt x="647" y="1644"/>
                </a:lnTo>
                <a:lnTo>
                  <a:pt x="642" y="1620"/>
                </a:lnTo>
                <a:lnTo>
                  <a:pt x="639" y="1597"/>
                </a:lnTo>
                <a:lnTo>
                  <a:pt x="635" y="1578"/>
                </a:lnTo>
                <a:lnTo>
                  <a:pt x="633" y="1568"/>
                </a:lnTo>
                <a:lnTo>
                  <a:pt x="611" y="1555"/>
                </a:lnTo>
                <a:lnTo>
                  <a:pt x="592" y="1540"/>
                </a:lnTo>
                <a:lnTo>
                  <a:pt x="576" y="1526"/>
                </a:lnTo>
                <a:lnTo>
                  <a:pt x="558" y="1510"/>
                </a:lnTo>
                <a:lnTo>
                  <a:pt x="541" y="1498"/>
                </a:lnTo>
                <a:lnTo>
                  <a:pt x="516" y="1487"/>
                </a:lnTo>
                <a:lnTo>
                  <a:pt x="490" y="1480"/>
                </a:lnTo>
                <a:lnTo>
                  <a:pt x="462" y="1473"/>
                </a:lnTo>
                <a:lnTo>
                  <a:pt x="441" y="1463"/>
                </a:lnTo>
                <a:lnTo>
                  <a:pt x="436" y="1459"/>
                </a:lnTo>
                <a:lnTo>
                  <a:pt x="433" y="1454"/>
                </a:lnTo>
                <a:lnTo>
                  <a:pt x="427" y="1449"/>
                </a:lnTo>
                <a:lnTo>
                  <a:pt x="422" y="1444"/>
                </a:lnTo>
                <a:lnTo>
                  <a:pt x="417" y="1440"/>
                </a:lnTo>
                <a:lnTo>
                  <a:pt x="405" y="1435"/>
                </a:lnTo>
                <a:lnTo>
                  <a:pt x="393" y="1433"/>
                </a:lnTo>
                <a:lnTo>
                  <a:pt x="379" y="1430"/>
                </a:lnTo>
                <a:lnTo>
                  <a:pt x="368" y="1424"/>
                </a:lnTo>
                <a:lnTo>
                  <a:pt x="365" y="1409"/>
                </a:lnTo>
                <a:lnTo>
                  <a:pt x="349" y="1397"/>
                </a:lnTo>
                <a:lnTo>
                  <a:pt x="333" y="1383"/>
                </a:lnTo>
                <a:lnTo>
                  <a:pt x="302" y="1356"/>
                </a:lnTo>
                <a:lnTo>
                  <a:pt x="298" y="1309"/>
                </a:lnTo>
                <a:lnTo>
                  <a:pt x="290" y="1295"/>
                </a:lnTo>
                <a:lnTo>
                  <a:pt x="277" y="1283"/>
                </a:lnTo>
                <a:lnTo>
                  <a:pt x="263" y="1271"/>
                </a:lnTo>
                <a:lnTo>
                  <a:pt x="253" y="1259"/>
                </a:lnTo>
                <a:lnTo>
                  <a:pt x="249" y="1250"/>
                </a:lnTo>
                <a:lnTo>
                  <a:pt x="248" y="1239"/>
                </a:lnTo>
                <a:lnTo>
                  <a:pt x="244" y="1229"/>
                </a:lnTo>
                <a:lnTo>
                  <a:pt x="242" y="1225"/>
                </a:lnTo>
                <a:lnTo>
                  <a:pt x="239" y="1222"/>
                </a:lnTo>
                <a:lnTo>
                  <a:pt x="234" y="1220"/>
                </a:lnTo>
                <a:lnTo>
                  <a:pt x="228" y="1219"/>
                </a:lnTo>
                <a:lnTo>
                  <a:pt x="225" y="1217"/>
                </a:lnTo>
                <a:lnTo>
                  <a:pt x="221" y="1213"/>
                </a:lnTo>
                <a:lnTo>
                  <a:pt x="218" y="1208"/>
                </a:lnTo>
                <a:lnTo>
                  <a:pt x="216" y="1203"/>
                </a:lnTo>
                <a:lnTo>
                  <a:pt x="215" y="1198"/>
                </a:lnTo>
                <a:lnTo>
                  <a:pt x="213" y="1192"/>
                </a:lnTo>
                <a:lnTo>
                  <a:pt x="211" y="1187"/>
                </a:lnTo>
                <a:lnTo>
                  <a:pt x="199" y="1182"/>
                </a:lnTo>
                <a:lnTo>
                  <a:pt x="195" y="1159"/>
                </a:lnTo>
                <a:lnTo>
                  <a:pt x="185" y="1142"/>
                </a:lnTo>
                <a:lnTo>
                  <a:pt x="171" y="1124"/>
                </a:lnTo>
                <a:lnTo>
                  <a:pt x="160" y="1107"/>
                </a:lnTo>
                <a:lnTo>
                  <a:pt x="157" y="1095"/>
                </a:lnTo>
                <a:lnTo>
                  <a:pt x="157" y="1086"/>
                </a:lnTo>
                <a:lnTo>
                  <a:pt x="153" y="1075"/>
                </a:lnTo>
                <a:lnTo>
                  <a:pt x="139" y="1060"/>
                </a:lnTo>
                <a:lnTo>
                  <a:pt x="124" y="1047"/>
                </a:lnTo>
                <a:lnTo>
                  <a:pt x="110" y="1033"/>
                </a:lnTo>
                <a:lnTo>
                  <a:pt x="101" y="1018"/>
                </a:lnTo>
                <a:lnTo>
                  <a:pt x="92" y="1000"/>
                </a:lnTo>
                <a:lnTo>
                  <a:pt x="80" y="983"/>
                </a:lnTo>
                <a:lnTo>
                  <a:pt x="68" y="972"/>
                </a:lnTo>
                <a:lnTo>
                  <a:pt x="56" y="965"/>
                </a:lnTo>
                <a:lnTo>
                  <a:pt x="45" y="962"/>
                </a:lnTo>
                <a:lnTo>
                  <a:pt x="35" y="958"/>
                </a:lnTo>
                <a:lnTo>
                  <a:pt x="26" y="951"/>
                </a:lnTo>
                <a:lnTo>
                  <a:pt x="19" y="943"/>
                </a:lnTo>
                <a:lnTo>
                  <a:pt x="14" y="929"/>
                </a:lnTo>
                <a:lnTo>
                  <a:pt x="19" y="918"/>
                </a:lnTo>
                <a:lnTo>
                  <a:pt x="16" y="908"/>
                </a:lnTo>
                <a:lnTo>
                  <a:pt x="9" y="896"/>
                </a:lnTo>
                <a:lnTo>
                  <a:pt x="2" y="882"/>
                </a:lnTo>
                <a:lnTo>
                  <a:pt x="0" y="868"/>
                </a:lnTo>
                <a:lnTo>
                  <a:pt x="3" y="852"/>
                </a:lnTo>
                <a:lnTo>
                  <a:pt x="14" y="833"/>
                </a:lnTo>
                <a:lnTo>
                  <a:pt x="29" y="815"/>
                </a:lnTo>
                <a:lnTo>
                  <a:pt x="50" y="801"/>
                </a:lnTo>
                <a:lnTo>
                  <a:pt x="71" y="791"/>
                </a:lnTo>
                <a:lnTo>
                  <a:pt x="77" y="772"/>
                </a:lnTo>
                <a:lnTo>
                  <a:pt x="64" y="772"/>
                </a:lnTo>
                <a:lnTo>
                  <a:pt x="52" y="777"/>
                </a:lnTo>
                <a:lnTo>
                  <a:pt x="42" y="775"/>
                </a:lnTo>
                <a:lnTo>
                  <a:pt x="31" y="770"/>
                </a:lnTo>
                <a:lnTo>
                  <a:pt x="21" y="765"/>
                </a:lnTo>
                <a:lnTo>
                  <a:pt x="10" y="761"/>
                </a:lnTo>
                <a:lnTo>
                  <a:pt x="10" y="733"/>
                </a:lnTo>
                <a:lnTo>
                  <a:pt x="16" y="733"/>
                </a:lnTo>
                <a:lnTo>
                  <a:pt x="17" y="732"/>
                </a:lnTo>
                <a:lnTo>
                  <a:pt x="19" y="732"/>
                </a:lnTo>
                <a:lnTo>
                  <a:pt x="19" y="732"/>
                </a:lnTo>
                <a:lnTo>
                  <a:pt x="19" y="732"/>
                </a:lnTo>
                <a:lnTo>
                  <a:pt x="21" y="730"/>
                </a:lnTo>
                <a:lnTo>
                  <a:pt x="23" y="726"/>
                </a:lnTo>
                <a:lnTo>
                  <a:pt x="17" y="714"/>
                </a:lnTo>
                <a:lnTo>
                  <a:pt x="14" y="698"/>
                </a:lnTo>
                <a:lnTo>
                  <a:pt x="14" y="679"/>
                </a:lnTo>
                <a:lnTo>
                  <a:pt x="21" y="674"/>
                </a:lnTo>
                <a:lnTo>
                  <a:pt x="29" y="663"/>
                </a:lnTo>
                <a:lnTo>
                  <a:pt x="40" y="651"/>
                </a:lnTo>
                <a:lnTo>
                  <a:pt x="49" y="637"/>
                </a:lnTo>
                <a:lnTo>
                  <a:pt x="57" y="625"/>
                </a:lnTo>
                <a:lnTo>
                  <a:pt x="61" y="618"/>
                </a:lnTo>
                <a:lnTo>
                  <a:pt x="63" y="604"/>
                </a:lnTo>
                <a:lnTo>
                  <a:pt x="64" y="594"/>
                </a:lnTo>
                <a:lnTo>
                  <a:pt x="68" y="583"/>
                </a:lnTo>
                <a:lnTo>
                  <a:pt x="80" y="578"/>
                </a:lnTo>
                <a:lnTo>
                  <a:pt x="92" y="574"/>
                </a:lnTo>
                <a:lnTo>
                  <a:pt x="106" y="571"/>
                </a:lnTo>
                <a:lnTo>
                  <a:pt x="119" y="564"/>
                </a:lnTo>
                <a:lnTo>
                  <a:pt x="124" y="555"/>
                </a:lnTo>
                <a:lnTo>
                  <a:pt x="131" y="543"/>
                </a:lnTo>
                <a:lnTo>
                  <a:pt x="139" y="529"/>
                </a:lnTo>
                <a:lnTo>
                  <a:pt x="146" y="517"/>
                </a:lnTo>
                <a:lnTo>
                  <a:pt x="153" y="510"/>
                </a:lnTo>
                <a:lnTo>
                  <a:pt x="167" y="505"/>
                </a:lnTo>
                <a:lnTo>
                  <a:pt x="187" y="503"/>
                </a:lnTo>
                <a:lnTo>
                  <a:pt x="195" y="482"/>
                </a:lnTo>
                <a:lnTo>
                  <a:pt x="206" y="463"/>
                </a:lnTo>
                <a:lnTo>
                  <a:pt x="218" y="445"/>
                </a:lnTo>
                <a:lnTo>
                  <a:pt x="211" y="433"/>
                </a:lnTo>
                <a:lnTo>
                  <a:pt x="208" y="414"/>
                </a:lnTo>
                <a:lnTo>
                  <a:pt x="206" y="391"/>
                </a:lnTo>
                <a:lnTo>
                  <a:pt x="206" y="367"/>
                </a:lnTo>
                <a:lnTo>
                  <a:pt x="206" y="346"/>
                </a:lnTo>
                <a:lnTo>
                  <a:pt x="211" y="346"/>
                </a:lnTo>
                <a:lnTo>
                  <a:pt x="213" y="344"/>
                </a:lnTo>
                <a:lnTo>
                  <a:pt x="215" y="344"/>
                </a:lnTo>
                <a:lnTo>
                  <a:pt x="216" y="342"/>
                </a:lnTo>
                <a:lnTo>
                  <a:pt x="218" y="342"/>
                </a:lnTo>
                <a:lnTo>
                  <a:pt x="209" y="332"/>
                </a:lnTo>
                <a:lnTo>
                  <a:pt x="208" y="323"/>
                </a:lnTo>
                <a:lnTo>
                  <a:pt x="211" y="318"/>
                </a:lnTo>
                <a:lnTo>
                  <a:pt x="213" y="313"/>
                </a:lnTo>
                <a:lnTo>
                  <a:pt x="215" y="307"/>
                </a:lnTo>
                <a:lnTo>
                  <a:pt x="209" y="297"/>
                </a:lnTo>
                <a:lnTo>
                  <a:pt x="202" y="288"/>
                </a:lnTo>
                <a:lnTo>
                  <a:pt x="195" y="278"/>
                </a:lnTo>
                <a:lnTo>
                  <a:pt x="192" y="265"/>
                </a:lnTo>
                <a:lnTo>
                  <a:pt x="213" y="248"/>
                </a:lnTo>
                <a:lnTo>
                  <a:pt x="230" y="227"/>
                </a:lnTo>
                <a:lnTo>
                  <a:pt x="225" y="225"/>
                </a:lnTo>
                <a:lnTo>
                  <a:pt x="223" y="224"/>
                </a:lnTo>
                <a:lnTo>
                  <a:pt x="221" y="224"/>
                </a:lnTo>
                <a:lnTo>
                  <a:pt x="220" y="222"/>
                </a:lnTo>
                <a:lnTo>
                  <a:pt x="220" y="220"/>
                </a:lnTo>
                <a:lnTo>
                  <a:pt x="220" y="217"/>
                </a:lnTo>
                <a:lnTo>
                  <a:pt x="218" y="211"/>
                </a:lnTo>
                <a:lnTo>
                  <a:pt x="220" y="208"/>
                </a:lnTo>
                <a:lnTo>
                  <a:pt x="223" y="203"/>
                </a:lnTo>
                <a:lnTo>
                  <a:pt x="225" y="199"/>
                </a:lnTo>
                <a:lnTo>
                  <a:pt x="228" y="199"/>
                </a:lnTo>
                <a:lnTo>
                  <a:pt x="228" y="197"/>
                </a:lnTo>
                <a:lnTo>
                  <a:pt x="230" y="197"/>
                </a:lnTo>
                <a:lnTo>
                  <a:pt x="234" y="197"/>
                </a:lnTo>
                <a:lnTo>
                  <a:pt x="237" y="196"/>
                </a:lnTo>
                <a:lnTo>
                  <a:pt x="239" y="201"/>
                </a:lnTo>
                <a:lnTo>
                  <a:pt x="241" y="204"/>
                </a:lnTo>
                <a:lnTo>
                  <a:pt x="242" y="210"/>
                </a:lnTo>
                <a:lnTo>
                  <a:pt x="244" y="215"/>
                </a:lnTo>
                <a:lnTo>
                  <a:pt x="249" y="215"/>
                </a:lnTo>
                <a:lnTo>
                  <a:pt x="244" y="196"/>
                </a:lnTo>
                <a:lnTo>
                  <a:pt x="256" y="196"/>
                </a:lnTo>
                <a:lnTo>
                  <a:pt x="256" y="183"/>
                </a:lnTo>
                <a:lnTo>
                  <a:pt x="272" y="183"/>
                </a:lnTo>
                <a:lnTo>
                  <a:pt x="277" y="171"/>
                </a:lnTo>
                <a:lnTo>
                  <a:pt x="286" y="163"/>
                </a:lnTo>
                <a:lnTo>
                  <a:pt x="295" y="154"/>
                </a:lnTo>
                <a:lnTo>
                  <a:pt x="311" y="154"/>
                </a:lnTo>
                <a:lnTo>
                  <a:pt x="312" y="138"/>
                </a:lnTo>
                <a:lnTo>
                  <a:pt x="314" y="126"/>
                </a:lnTo>
                <a:lnTo>
                  <a:pt x="316" y="115"/>
                </a:lnTo>
                <a:lnTo>
                  <a:pt x="317" y="100"/>
                </a:lnTo>
                <a:lnTo>
                  <a:pt x="328" y="91"/>
                </a:lnTo>
                <a:lnTo>
                  <a:pt x="337" y="82"/>
                </a:lnTo>
                <a:lnTo>
                  <a:pt x="347" y="75"/>
                </a:lnTo>
                <a:lnTo>
                  <a:pt x="359" y="72"/>
                </a:lnTo>
                <a:lnTo>
                  <a:pt x="379" y="68"/>
                </a:lnTo>
                <a:lnTo>
                  <a:pt x="380" y="73"/>
                </a:lnTo>
                <a:lnTo>
                  <a:pt x="380" y="75"/>
                </a:lnTo>
                <a:lnTo>
                  <a:pt x="380" y="77"/>
                </a:lnTo>
                <a:lnTo>
                  <a:pt x="382" y="79"/>
                </a:lnTo>
                <a:lnTo>
                  <a:pt x="384" y="80"/>
                </a:lnTo>
                <a:lnTo>
                  <a:pt x="384" y="77"/>
                </a:lnTo>
                <a:lnTo>
                  <a:pt x="389" y="68"/>
                </a:lnTo>
                <a:lnTo>
                  <a:pt x="393" y="61"/>
                </a:lnTo>
                <a:lnTo>
                  <a:pt x="396" y="58"/>
                </a:lnTo>
                <a:lnTo>
                  <a:pt x="403" y="54"/>
                </a:lnTo>
                <a:lnTo>
                  <a:pt x="417" y="54"/>
                </a:lnTo>
                <a:lnTo>
                  <a:pt x="426" y="54"/>
                </a:lnTo>
                <a:lnTo>
                  <a:pt x="440" y="51"/>
                </a:lnTo>
                <a:lnTo>
                  <a:pt x="455" y="46"/>
                </a:lnTo>
                <a:lnTo>
                  <a:pt x="471" y="39"/>
                </a:lnTo>
                <a:lnTo>
                  <a:pt x="483" y="32"/>
                </a:lnTo>
                <a:lnTo>
                  <a:pt x="490" y="26"/>
                </a:lnTo>
                <a:lnTo>
                  <a:pt x="492" y="23"/>
                </a:lnTo>
                <a:lnTo>
                  <a:pt x="494" y="19"/>
                </a:lnTo>
                <a:lnTo>
                  <a:pt x="494" y="14"/>
                </a:lnTo>
                <a:lnTo>
                  <a:pt x="496" y="11"/>
                </a:lnTo>
                <a:lnTo>
                  <a:pt x="499" y="7"/>
                </a:lnTo>
                <a:lnTo>
                  <a:pt x="511" y="2"/>
                </a:lnTo>
                <a:lnTo>
                  <a:pt x="527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317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34" name="타원 55">
            <a:extLst>
              <a:ext uri="{FF2B5EF4-FFF2-40B4-BE49-F238E27FC236}">
                <a16:creationId xmlns:a16="http://schemas.microsoft.com/office/drawing/2014/main" id="{1E3C7941-837A-4B09-82D2-570680BE5B9E}"/>
              </a:ext>
            </a:extLst>
          </p:cNvPr>
          <p:cNvSpPr/>
          <p:nvPr/>
        </p:nvSpPr>
        <p:spPr>
          <a:xfrm>
            <a:off x="8459926" y="1589212"/>
            <a:ext cx="768503" cy="768503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타원 56">
            <a:extLst>
              <a:ext uri="{FF2B5EF4-FFF2-40B4-BE49-F238E27FC236}">
                <a16:creationId xmlns:a16="http://schemas.microsoft.com/office/drawing/2014/main" id="{A36B2E74-A0E5-400B-9B2C-C06232ACB9F0}"/>
              </a:ext>
            </a:extLst>
          </p:cNvPr>
          <p:cNvSpPr/>
          <p:nvPr/>
        </p:nvSpPr>
        <p:spPr>
          <a:xfrm>
            <a:off x="9846465" y="2604418"/>
            <a:ext cx="1454866" cy="1454866"/>
          </a:xfrm>
          <a:prstGeom prst="ellipse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타원 57">
            <a:extLst>
              <a:ext uri="{FF2B5EF4-FFF2-40B4-BE49-F238E27FC236}">
                <a16:creationId xmlns:a16="http://schemas.microsoft.com/office/drawing/2014/main" id="{784B372F-49F8-416D-ADBF-37C2A8954D3B}"/>
              </a:ext>
            </a:extLst>
          </p:cNvPr>
          <p:cNvSpPr/>
          <p:nvPr/>
        </p:nvSpPr>
        <p:spPr>
          <a:xfrm>
            <a:off x="8780209" y="3514585"/>
            <a:ext cx="1020914" cy="1020914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타원 58">
            <a:extLst>
              <a:ext uri="{FF2B5EF4-FFF2-40B4-BE49-F238E27FC236}">
                <a16:creationId xmlns:a16="http://schemas.microsoft.com/office/drawing/2014/main" id="{423C2A67-826F-4CD8-B443-F1D6C14E33C1}"/>
              </a:ext>
            </a:extLst>
          </p:cNvPr>
          <p:cNvSpPr/>
          <p:nvPr/>
        </p:nvSpPr>
        <p:spPr>
          <a:xfrm>
            <a:off x="8938283" y="4605849"/>
            <a:ext cx="1345469" cy="1345469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타원 59">
            <a:extLst>
              <a:ext uri="{FF2B5EF4-FFF2-40B4-BE49-F238E27FC236}">
                <a16:creationId xmlns:a16="http://schemas.microsoft.com/office/drawing/2014/main" id="{DA0A3727-3976-450F-B23D-06511EED2E1B}"/>
              </a:ext>
            </a:extLst>
          </p:cNvPr>
          <p:cNvSpPr/>
          <p:nvPr/>
        </p:nvSpPr>
        <p:spPr>
          <a:xfrm>
            <a:off x="8119375" y="2634324"/>
            <a:ext cx="623918" cy="623918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Rectangle 16">
            <a:extLst>
              <a:ext uri="{FF2B5EF4-FFF2-40B4-BE49-F238E27FC236}">
                <a16:creationId xmlns:a16="http://schemas.microsoft.com/office/drawing/2014/main" id="{1D295510-2680-4052-AF7A-C6D98EF23F14}"/>
              </a:ext>
            </a:extLst>
          </p:cNvPr>
          <p:cNvSpPr/>
          <p:nvPr/>
        </p:nvSpPr>
        <p:spPr>
          <a:xfrm rot="2700000">
            <a:off x="4250452" y="4634409"/>
            <a:ext cx="246189" cy="441371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0" name="Rectangle 9">
            <a:extLst>
              <a:ext uri="{FF2B5EF4-FFF2-40B4-BE49-F238E27FC236}">
                <a16:creationId xmlns:a16="http://schemas.microsoft.com/office/drawing/2014/main" id="{DC315C3B-8D71-42F7-B971-26C832835B07}"/>
              </a:ext>
            </a:extLst>
          </p:cNvPr>
          <p:cNvSpPr/>
          <p:nvPr/>
        </p:nvSpPr>
        <p:spPr>
          <a:xfrm>
            <a:off x="4215945" y="5586538"/>
            <a:ext cx="332759" cy="31149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1" name="Oval 7">
            <a:extLst>
              <a:ext uri="{FF2B5EF4-FFF2-40B4-BE49-F238E27FC236}">
                <a16:creationId xmlns:a16="http://schemas.microsoft.com/office/drawing/2014/main" id="{7A6CDA43-BD38-44C4-B8C7-D1102DF72911}"/>
              </a:ext>
            </a:extLst>
          </p:cNvPr>
          <p:cNvSpPr/>
          <p:nvPr/>
        </p:nvSpPr>
        <p:spPr>
          <a:xfrm>
            <a:off x="4183813" y="3791856"/>
            <a:ext cx="364891" cy="364891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2" name="Rounded Rectangle 27">
            <a:extLst>
              <a:ext uri="{FF2B5EF4-FFF2-40B4-BE49-F238E27FC236}">
                <a16:creationId xmlns:a16="http://schemas.microsoft.com/office/drawing/2014/main" id="{9FD8B9B6-4699-4AF5-A64F-20ED8A3562D5}"/>
              </a:ext>
            </a:extLst>
          </p:cNvPr>
          <p:cNvSpPr/>
          <p:nvPr/>
        </p:nvSpPr>
        <p:spPr>
          <a:xfrm>
            <a:off x="4210396" y="2934251"/>
            <a:ext cx="349863" cy="268742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3" name="Block Arc 10">
            <a:extLst>
              <a:ext uri="{FF2B5EF4-FFF2-40B4-BE49-F238E27FC236}">
                <a16:creationId xmlns:a16="http://schemas.microsoft.com/office/drawing/2014/main" id="{6B0DA154-69E9-4D2C-B5EE-23717E997F46}"/>
              </a:ext>
            </a:extLst>
          </p:cNvPr>
          <p:cNvSpPr/>
          <p:nvPr/>
        </p:nvSpPr>
        <p:spPr>
          <a:xfrm>
            <a:off x="4171911" y="2059426"/>
            <a:ext cx="435826" cy="295205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4" name="Rectangle 9">
            <a:extLst>
              <a:ext uri="{FF2B5EF4-FFF2-40B4-BE49-F238E27FC236}">
                <a16:creationId xmlns:a16="http://schemas.microsoft.com/office/drawing/2014/main" id="{0B91A251-2C79-4554-B8F5-5F19F5E1F2B8}"/>
              </a:ext>
            </a:extLst>
          </p:cNvPr>
          <p:cNvSpPr/>
          <p:nvPr/>
        </p:nvSpPr>
        <p:spPr>
          <a:xfrm>
            <a:off x="9444637" y="5153506"/>
            <a:ext cx="332759" cy="31149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5" name="Oval 7">
            <a:extLst>
              <a:ext uri="{FF2B5EF4-FFF2-40B4-BE49-F238E27FC236}">
                <a16:creationId xmlns:a16="http://schemas.microsoft.com/office/drawing/2014/main" id="{61F6896F-F108-4EC2-A269-BBD9AE82C20D}"/>
              </a:ext>
            </a:extLst>
          </p:cNvPr>
          <p:cNvSpPr/>
          <p:nvPr/>
        </p:nvSpPr>
        <p:spPr>
          <a:xfrm>
            <a:off x="9108220" y="3842596"/>
            <a:ext cx="364891" cy="364891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6" name="Rounded Rectangle 27">
            <a:extLst>
              <a:ext uri="{FF2B5EF4-FFF2-40B4-BE49-F238E27FC236}">
                <a16:creationId xmlns:a16="http://schemas.microsoft.com/office/drawing/2014/main" id="{B5BE70AC-412F-4C98-9662-26C194B3CE7A}"/>
              </a:ext>
            </a:extLst>
          </p:cNvPr>
          <p:cNvSpPr/>
          <p:nvPr/>
        </p:nvSpPr>
        <p:spPr>
          <a:xfrm>
            <a:off x="8285873" y="2801779"/>
            <a:ext cx="349863" cy="268742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7" name="Block Arc 10">
            <a:extLst>
              <a:ext uri="{FF2B5EF4-FFF2-40B4-BE49-F238E27FC236}">
                <a16:creationId xmlns:a16="http://schemas.microsoft.com/office/drawing/2014/main" id="{68EB7EC9-CE0C-4BA2-9A0E-73CE167E2F2C}"/>
              </a:ext>
            </a:extLst>
          </p:cNvPr>
          <p:cNvSpPr/>
          <p:nvPr/>
        </p:nvSpPr>
        <p:spPr>
          <a:xfrm>
            <a:off x="8635736" y="1840465"/>
            <a:ext cx="435826" cy="295205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8" name="Rectangle 16">
            <a:extLst>
              <a:ext uri="{FF2B5EF4-FFF2-40B4-BE49-F238E27FC236}">
                <a16:creationId xmlns:a16="http://schemas.microsoft.com/office/drawing/2014/main" id="{CFA6BBF8-FFC2-4438-A7EF-CE84C5DEA56A}"/>
              </a:ext>
            </a:extLst>
          </p:cNvPr>
          <p:cNvSpPr/>
          <p:nvPr/>
        </p:nvSpPr>
        <p:spPr>
          <a:xfrm rot="2700000">
            <a:off x="10538111" y="3091026"/>
            <a:ext cx="246189" cy="441371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47368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o 27"/>
          <p:cNvGrpSpPr/>
          <p:nvPr/>
        </p:nvGrpSpPr>
        <p:grpSpPr>
          <a:xfrm rot="10800000">
            <a:off x="0" y="6563049"/>
            <a:ext cx="12192000" cy="294951"/>
            <a:chOff x="-849313" y="-698500"/>
            <a:chExt cx="14414501" cy="338137"/>
          </a:xfrm>
        </p:grpSpPr>
        <p:sp>
          <p:nvSpPr>
            <p:cNvPr id="29" name="Freeform 5"/>
            <p:cNvSpPr>
              <a:spLocks/>
            </p:cNvSpPr>
            <p:nvPr/>
          </p:nvSpPr>
          <p:spPr bwMode="auto">
            <a:xfrm>
              <a:off x="6026150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" name="Freeform 6"/>
            <p:cNvSpPr>
              <a:spLocks/>
            </p:cNvSpPr>
            <p:nvPr/>
          </p:nvSpPr>
          <p:spPr bwMode="auto">
            <a:xfrm>
              <a:off x="5651500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" name="Freeform 7"/>
            <p:cNvSpPr>
              <a:spLocks/>
            </p:cNvSpPr>
            <p:nvPr/>
          </p:nvSpPr>
          <p:spPr bwMode="auto">
            <a:xfrm>
              <a:off x="5275262" y="-698500"/>
              <a:ext cx="376238" cy="338137"/>
            </a:xfrm>
            <a:custGeom>
              <a:avLst/>
              <a:gdLst>
                <a:gd name="T0" fmla="*/ 118 w 237"/>
                <a:gd name="T1" fmla="*/ 213 h 213"/>
                <a:gd name="T2" fmla="*/ 177 w 237"/>
                <a:gd name="T3" fmla="*/ 105 h 213"/>
                <a:gd name="T4" fmla="*/ 237 w 237"/>
                <a:gd name="T5" fmla="*/ 0 h 213"/>
                <a:gd name="T6" fmla="*/ 118 w 237"/>
                <a:gd name="T7" fmla="*/ 0 h 213"/>
                <a:gd name="T8" fmla="*/ 0 w 237"/>
                <a:gd name="T9" fmla="*/ 0 h 213"/>
                <a:gd name="T10" fmla="*/ 59 w 237"/>
                <a:gd name="T11" fmla="*/ 105 h 213"/>
                <a:gd name="T12" fmla="*/ 118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8" y="213"/>
                  </a:moveTo>
                  <a:lnTo>
                    <a:pt x="177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" name="Freeform 8"/>
            <p:cNvSpPr>
              <a:spLocks/>
            </p:cNvSpPr>
            <p:nvPr/>
          </p:nvSpPr>
          <p:spPr bwMode="auto">
            <a:xfrm>
              <a:off x="4900612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" name="Freeform 9"/>
            <p:cNvSpPr>
              <a:spLocks/>
            </p:cNvSpPr>
            <p:nvPr/>
          </p:nvSpPr>
          <p:spPr bwMode="auto">
            <a:xfrm>
              <a:off x="4524375" y="-698500"/>
              <a:ext cx="376238" cy="338137"/>
            </a:xfrm>
            <a:custGeom>
              <a:avLst/>
              <a:gdLst>
                <a:gd name="T0" fmla="*/ 119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9 w 237"/>
                <a:gd name="T7" fmla="*/ 0 h 213"/>
                <a:gd name="T8" fmla="*/ 0 w 237"/>
                <a:gd name="T9" fmla="*/ 0 h 213"/>
                <a:gd name="T10" fmla="*/ 59 w 237"/>
                <a:gd name="T11" fmla="*/ 105 h 213"/>
                <a:gd name="T12" fmla="*/ 119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" name="Freeform 10"/>
            <p:cNvSpPr>
              <a:spLocks/>
            </p:cNvSpPr>
            <p:nvPr/>
          </p:nvSpPr>
          <p:spPr bwMode="auto">
            <a:xfrm>
              <a:off x="4149725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" name="Freeform 11"/>
            <p:cNvSpPr>
              <a:spLocks/>
            </p:cNvSpPr>
            <p:nvPr/>
          </p:nvSpPr>
          <p:spPr bwMode="auto">
            <a:xfrm>
              <a:off x="3775075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" name="Freeform 12"/>
            <p:cNvSpPr>
              <a:spLocks/>
            </p:cNvSpPr>
            <p:nvPr/>
          </p:nvSpPr>
          <p:spPr bwMode="auto">
            <a:xfrm>
              <a:off x="3398837" y="-698500"/>
              <a:ext cx="376238" cy="338137"/>
            </a:xfrm>
            <a:custGeom>
              <a:avLst/>
              <a:gdLst>
                <a:gd name="T0" fmla="*/ 118 w 237"/>
                <a:gd name="T1" fmla="*/ 213 h 213"/>
                <a:gd name="T2" fmla="*/ 177 w 237"/>
                <a:gd name="T3" fmla="*/ 105 h 213"/>
                <a:gd name="T4" fmla="*/ 237 w 237"/>
                <a:gd name="T5" fmla="*/ 0 h 213"/>
                <a:gd name="T6" fmla="*/ 118 w 237"/>
                <a:gd name="T7" fmla="*/ 0 h 213"/>
                <a:gd name="T8" fmla="*/ 0 w 237"/>
                <a:gd name="T9" fmla="*/ 0 h 213"/>
                <a:gd name="T10" fmla="*/ 59 w 237"/>
                <a:gd name="T11" fmla="*/ 105 h 213"/>
                <a:gd name="T12" fmla="*/ 118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8" y="213"/>
                  </a:moveTo>
                  <a:lnTo>
                    <a:pt x="177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" name="Freeform 13"/>
            <p:cNvSpPr>
              <a:spLocks/>
            </p:cNvSpPr>
            <p:nvPr/>
          </p:nvSpPr>
          <p:spPr bwMode="auto">
            <a:xfrm>
              <a:off x="3024187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" name="Freeform 14"/>
            <p:cNvSpPr>
              <a:spLocks/>
            </p:cNvSpPr>
            <p:nvPr/>
          </p:nvSpPr>
          <p:spPr bwMode="auto">
            <a:xfrm>
              <a:off x="2647950" y="-698500"/>
              <a:ext cx="376238" cy="338137"/>
            </a:xfrm>
            <a:custGeom>
              <a:avLst/>
              <a:gdLst>
                <a:gd name="T0" fmla="*/ 119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9 w 237"/>
                <a:gd name="T7" fmla="*/ 0 h 213"/>
                <a:gd name="T8" fmla="*/ 0 w 237"/>
                <a:gd name="T9" fmla="*/ 0 h 213"/>
                <a:gd name="T10" fmla="*/ 59 w 237"/>
                <a:gd name="T11" fmla="*/ 105 h 213"/>
                <a:gd name="T12" fmla="*/ 119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" name="Freeform 15"/>
            <p:cNvSpPr>
              <a:spLocks/>
            </p:cNvSpPr>
            <p:nvPr/>
          </p:nvSpPr>
          <p:spPr bwMode="auto">
            <a:xfrm>
              <a:off x="2273300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0" name="Freeform 16"/>
            <p:cNvSpPr>
              <a:spLocks/>
            </p:cNvSpPr>
            <p:nvPr/>
          </p:nvSpPr>
          <p:spPr bwMode="auto">
            <a:xfrm>
              <a:off x="1898650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1" name="Freeform 17"/>
            <p:cNvSpPr>
              <a:spLocks/>
            </p:cNvSpPr>
            <p:nvPr/>
          </p:nvSpPr>
          <p:spPr bwMode="auto">
            <a:xfrm>
              <a:off x="1522412" y="-698500"/>
              <a:ext cx="376238" cy="338137"/>
            </a:xfrm>
            <a:custGeom>
              <a:avLst/>
              <a:gdLst>
                <a:gd name="T0" fmla="*/ 118 w 237"/>
                <a:gd name="T1" fmla="*/ 213 h 213"/>
                <a:gd name="T2" fmla="*/ 177 w 237"/>
                <a:gd name="T3" fmla="*/ 105 h 213"/>
                <a:gd name="T4" fmla="*/ 237 w 237"/>
                <a:gd name="T5" fmla="*/ 0 h 213"/>
                <a:gd name="T6" fmla="*/ 118 w 237"/>
                <a:gd name="T7" fmla="*/ 0 h 213"/>
                <a:gd name="T8" fmla="*/ 0 w 237"/>
                <a:gd name="T9" fmla="*/ 0 h 213"/>
                <a:gd name="T10" fmla="*/ 59 w 237"/>
                <a:gd name="T11" fmla="*/ 105 h 213"/>
                <a:gd name="T12" fmla="*/ 118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8" y="213"/>
                  </a:moveTo>
                  <a:lnTo>
                    <a:pt x="177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" name="Freeform 18"/>
            <p:cNvSpPr>
              <a:spLocks/>
            </p:cNvSpPr>
            <p:nvPr/>
          </p:nvSpPr>
          <p:spPr bwMode="auto">
            <a:xfrm>
              <a:off x="1147762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" name="Freeform 19"/>
            <p:cNvSpPr>
              <a:spLocks/>
            </p:cNvSpPr>
            <p:nvPr/>
          </p:nvSpPr>
          <p:spPr bwMode="auto">
            <a:xfrm>
              <a:off x="771525" y="-698500"/>
              <a:ext cx="376238" cy="338137"/>
            </a:xfrm>
            <a:custGeom>
              <a:avLst/>
              <a:gdLst>
                <a:gd name="T0" fmla="*/ 119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9 w 237"/>
                <a:gd name="T7" fmla="*/ 0 h 213"/>
                <a:gd name="T8" fmla="*/ 0 w 237"/>
                <a:gd name="T9" fmla="*/ 0 h 213"/>
                <a:gd name="T10" fmla="*/ 59 w 237"/>
                <a:gd name="T11" fmla="*/ 105 h 213"/>
                <a:gd name="T12" fmla="*/ 119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" name="Freeform 20"/>
            <p:cNvSpPr>
              <a:spLocks/>
            </p:cNvSpPr>
            <p:nvPr/>
          </p:nvSpPr>
          <p:spPr bwMode="auto">
            <a:xfrm>
              <a:off x="396875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" name="Freeform 21"/>
            <p:cNvSpPr>
              <a:spLocks/>
            </p:cNvSpPr>
            <p:nvPr/>
          </p:nvSpPr>
          <p:spPr bwMode="auto">
            <a:xfrm>
              <a:off x="20637" y="-698500"/>
              <a:ext cx="376238" cy="338137"/>
            </a:xfrm>
            <a:custGeom>
              <a:avLst/>
              <a:gdLst>
                <a:gd name="T0" fmla="*/ 119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9 w 237"/>
                <a:gd name="T7" fmla="*/ 0 h 213"/>
                <a:gd name="T8" fmla="*/ 0 w 237"/>
                <a:gd name="T9" fmla="*/ 0 h 213"/>
                <a:gd name="T10" fmla="*/ 60 w 237"/>
                <a:gd name="T11" fmla="*/ 105 h 213"/>
                <a:gd name="T12" fmla="*/ 119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60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" name="Freeform 22"/>
            <p:cNvSpPr>
              <a:spLocks/>
            </p:cNvSpPr>
            <p:nvPr/>
          </p:nvSpPr>
          <p:spPr bwMode="auto">
            <a:xfrm>
              <a:off x="-354013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" name="Freeform 23"/>
            <p:cNvSpPr>
              <a:spLocks/>
            </p:cNvSpPr>
            <p:nvPr/>
          </p:nvSpPr>
          <p:spPr bwMode="auto">
            <a:xfrm>
              <a:off x="-728663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" name="Freeform 24"/>
            <p:cNvSpPr>
              <a:spLocks/>
            </p:cNvSpPr>
            <p:nvPr/>
          </p:nvSpPr>
          <p:spPr bwMode="auto">
            <a:xfrm>
              <a:off x="-849313" y="-698500"/>
              <a:ext cx="120650" cy="214312"/>
            </a:xfrm>
            <a:custGeom>
              <a:avLst/>
              <a:gdLst>
                <a:gd name="T0" fmla="*/ 76 w 76"/>
                <a:gd name="T1" fmla="*/ 0 h 135"/>
                <a:gd name="T2" fmla="*/ 0 w 76"/>
                <a:gd name="T3" fmla="*/ 0 h 135"/>
                <a:gd name="T4" fmla="*/ 0 w 76"/>
                <a:gd name="T5" fmla="*/ 135 h 135"/>
                <a:gd name="T6" fmla="*/ 17 w 76"/>
                <a:gd name="T7" fmla="*/ 105 h 135"/>
                <a:gd name="T8" fmla="*/ 76 w 76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135">
                  <a:moveTo>
                    <a:pt x="76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17" y="105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" name="Freeform 25"/>
            <p:cNvSpPr>
              <a:spLocks/>
            </p:cNvSpPr>
            <p:nvPr/>
          </p:nvSpPr>
          <p:spPr bwMode="auto">
            <a:xfrm>
              <a:off x="13531850" y="-698500"/>
              <a:ext cx="33338" cy="53975"/>
            </a:xfrm>
            <a:custGeom>
              <a:avLst/>
              <a:gdLst>
                <a:gd name="T0" fmla="*/ 0 w 21"/>
                <a:gd name="T1" fmla="*/ 0 h 34"/>
                <a:gd name="T2" fmla="*/ 21 w 21"/>
                <a:gd name="T3" fmla="*/ 34 h 34"/>
                <a:gd name="T4" fmla="*/ 21 w 21"/>
                <a:gd name="T5" fmla="*/ 0 h 34"/>
                <a:gd name="T6" fmla="*/ 0 w 21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34">
                  <a:moveTo>
                    <a:pt x="0" y="0"/>
                  </a:moveTo>
                  <a:lnTo>
                    <a:pt x="21" y="34"/>
                  </a:lnTo>
                  <a:lnTo>
                    <a:pt x="2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" name="Freeform 26"/>
            <p:cNvSpPr>
              <a:spLocks/>
            </p:cNvSpPr>
            <p:nvPr/>
          </p:nvSpPr>
          <p:spPr bwMode="auto">
            <a:xfrm>
              <a:off x="13157200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" name="Freeform 27"/>
            <p:cNvSpPr>
              <a:spLocks/>
            </p:cNvSpPr>
            <p:nvPr/>
          </p:nvSpPr>
          <p:spPr bwMode="auto">
            <a:xfrm>
              <a:off x="12780963" y="-698500"/>
              <a:ext cx="376238" cy="338137"/>
            </a:xfrm>
            <a:custGeom>
              <a:avLst/>
              <a:gdLst>
                <a:gd name="T0" fmla="*/ 119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9 w 237"/>
                <a:gd name="T7" fmla="*/ 0 h 213"/>
                <a:gd name="T8" fmla="*/ 0 w 237"/>
                <a:gd name="T9" fmla="*/ 0 h 213"/>
                <a:gd name="T10" fmla="*/ 59 w 237"/>
                <a:gd name="T11" fmla="*/ 105 h 213"/>
                <a:gd name="T12" fmla="*/ 119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" name="Freeform 28"/>
            <p:cNvSpPr>
              <a:spLocks/>
            </p:cNvSpPr>
            <p:nvPr/>
          </p:nvSpPr>
          <p:spPr bwMode="auto">
            <a:xfrm>
              <a:off x="12406313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" name="Freeform 29"/>
            <p:cNvSpPr>
              <a:spLocks/>
            </p:cNvSpPr>
            <p:nvPr/>
          </p:nvSpPr>
          <p:spPr bwMode="auto">
            <a:xfrm>
              <a:off x="12030075" y="-698500"/>
              <a:ext cx="376238" cy="338137"/>
            </a:xfrm>
            <a:custGeom>
              <a:avLst/>
              <a:gdLst>
                <a:gd name="T0" fmla="*/ 119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9 w 237"/>
                <a:gd name="T7" fmla="*/ 0 h 213"/>
                <a:gd name="T8" fmla="*/ 0 w 237"/>
                <a:gd name="T9" fmla="*/ 0 h 213"/>
                <a:gd name="T10" fmla="*/ 60 w 237"/>
                <a:gd name="T11" fmla="*/ 105 h 213"/>
                <a:gd name="T12" fmla="*/ 119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60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" name="Freeform 30"/>
            <p:cNvSpPr>
              <a:spLocks/>
            </p:cNvSpPr>
            <p:nvPr/>
          </p:nvSpPr>
          <p:spPr bwMode="auto">
            <a:xfrm>
              <a:off x="11655425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" name="Freeform 31"/>
            <p:cNvSpPr>
              <a:spLocks/>
            </p:cNvSpPr>
            <p:nvPr/>
          </p:nvSpPr>
          <p:spPr bwMode="auto">
            <a:xfrm>
              <a:off x="11280775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" name="Freeform 32"/>
            <p:cNvSpPr>
              <a:spLocks/>
            </p:cNvSpPr>
            <p:nvPr/>
          </p:nvSpPr>
          <p:spPr bwMode="auto">
            <a:xfrm>
              <a:off x="10904538" y="-698500"/>
              <a:ext cx="376238" cy="338137"/>
            </a:xfrm>
            <a:custGeom>
              <a:avLst/>
              <a:gdLst>
                <a:gd name="T0" fmla="*/ 118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8 w 237"/>
                <a:gd name="T7" fmla="*/ 0 h 213"/>
                <a:gd name="T8" fmla="*/ 0 w 237"/>
                <a:gd name="T9" fmla="*/ 0 h 213"/>
                <a:gd name="T10" fmla="*/ 59 w 237"/>
                <a:gd name="T11" fmla="*/ 105 h 213"/>
                <a:gd name="T12" fmla="*/ 118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8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" name="Freeform 33"/>
            <p:cNvSpPr>
              <a:spLocks/>
            </p:cNvSpPr>
            <p:nvPr/>
          </p:nvSpPr>
          <p:spPr bwMode="auto">
            <a:xfrm>
              <a:off x="10529888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8" name="Freeform 34"/>
            <p:cNvSpPr>
              <a:spLocks/>
            </p:cNvSpPr>
            <p:nvPr/>
          </p:nvSpPr>
          <p:spPr bwMode="auto">
            <a:xfrm>
              <a:off x="10153650" y="-698500"/>
              <a:ext cx="376238" cy="338137"/>
            </a:xfrm>
            <a:custGeom>
              <a:avLst/>
              <a:gdLst>
                <a:gd name="T0" fmla="*/ 119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9 w 237"/>
                <a:gd name="T7" fmla="*/ 0 h 213"/>
                <a:gd name="T8" fmla="*/ 0 w 237"/>
                <a:gd name="T9" fmla="*/ 0 h 213"/>
                <a:gd name="T10" fmla="*/ 60 w 237"/>
                <a:gd name="T11" fmla="*/ 105 h 213"/>
                <a:gd name="T12" fmla="*/ 119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60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9" name="Freeform 35"/>
            <p:cNvSpPr>
              <a:spLocks/>
            </p:cNvSpPr>
            <p:nvPr/>
          </p:nvSpPr>
          <p:spPr bwMode="auto">
            <a:xfrm>
              <a:off x="9779000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0" name="Freeform 36"/>
            <p:cNvSpPr>
              <a:spLocks/>
            </p:cNvSpPr>
            <p:nvPr/>
          </p:nvSpPr>
          <p:spPr bwMode="auto">
            <a:xfrm>
              <a:off x="9404350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1" name="Freeform 37"/>
            <p:cNvSpPr>
              <a:spLocks/>
            </p:cNvSpPr>
            <p:nvPr/>
          </p:nvSpPr>
          <p:spPr bwMode="auto">
            <a:xfrm>
              <a:off x="9028113" y="-698500"/>
              <a:ext cx="376238" cy="338137"/>
            </a:xfrm>
            <a:custGeom>
              <a:avLst/>
              <a:gdLst>
                <a:gd name="T0" fmla="*/ 118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8 w 237"/>
                <a:gd name="T7" fmla="*/ 0 h 213"/>
                <a:gd name="T8" fmla="*/ 0 w 237"/>
                <a:gd name="T9" fmla="*/ 0 h 213"/>
                <a:gd name="T10" fmla="*/ 59 w 237"/>
                <a:gd name="T11" fmla="*/ 105 h 213"/>
                <a:gd name="T12" fmla="*/ 118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8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2" name="Freeform 38"/>
            <p:cNvSpPr>
              <a:spLocks/>
            </p:cNvSpPr>
            <p:nvPr/>
          </p:nvSpPr>
          <p:spPr bwMode="auto">
            <a:xfrm>
              <a:off x="8653463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3" name="Freeform 39"/>
            <p:cNvSpPr>
              <a:spLocks/>
            </p:cNvSpPr>
            <p:nvPr/>
          </p:nvSpPr>
          <p:spPr bwMode="auto">
            <a:xfrm>
              <a:off x="8277225" y="-698500"/>
              <a:ext cx="376238" cy="338137"/>
            </a:xfrm>
            <a:custGeom>
              <a:avLst/>
              <a:gdLst>
                <a:gd name="T0" fmla="*/ 119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9 w 237"/>
                <a:gd name="T7" fmla="*/ 0 h 213"/>
                <a:gd name="T8" fmla="*/ 0 w 237"/>
                <a:gd name="T9" fmla="*/ 0 h 213"/>
                <a:gd name="T10" fmla="*/ 60 w 237"/>
                <a:gd name="T11" fmla="*/ 105 h 213"/>
                <a:gd name="T12" fmla="*/ 119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60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4" name="Freeform 40"/>
            <p:cNvSpPr>
              <a:spLocks/>
            </p:cNvSpPr>
            <p:nvPr/>
          </p:nvSpPr>
          <p:spPr bwMode="auto">
            <a:xfrm>
              <a:off x="7902575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5" name="Freeform 41"/>
            <p:cNvSpPr>
              <a:spLocks/>
            </p:cNvSpPr>
            <p:nvPr/>
          </p:nvSpPr>
          <p:spPr bwMode="auto">
            <a:xfrm>
              <a:off x="7527925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6" name="Freeform 42"/>
            <p:cNvSpPr>
              <a:spLocks/>
            </p:cNvSpPr>
            <p:nvPr/>
          </p:nvSpPr>
          <p:spPr bwMode="auto">
            <a:xfrm>
              <a:off x="7151688" y="-698500"/>
              <a:ext cx="376238" cy="338137"/>
            </a:xfrm>
            <a:custGeom>
              <a:avLst/>
              <a:gdLst>
                <a:gd name="T0" fmla="*/ 118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8 w 237"/>
                <a:gd name="T7" fmla="*/ 0 h 213"/>
                <a:gd name="T8" fmla="*/ 0 w 237"/>
                <a:gd name="T9" fmla="*/ 0 h 213"/>
                <a:gd name="T10" fmla="*/ 59 w 237"/>
                <a:gd name="T11" fmla="*/ 105 h 213"/>
                <a:gd name="T12" fmla="*/ 118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8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7" name="Freeform 43"/>
            <p:cNvSpPr>
              <a:spLocks/>
            </p:cNvSpPr>
            <p:nvPr/>
          </p:nvSpPr>
          <p:spPr bwMode="auto">
            <a:xfrm>
              <a:off x="6777038" y="-698500"/>
              <a:ext cx="374650" cy="338137"/>
            </a:xfrm>
            <a:custGeom>
              <a:avLst/>
              <a:gdLst>
                <a:gd name="T0" fmla="*/ 118 w 236"/>
                <a:gd name="T1" fmla="*/ 213 h 213"/>
                <a:gd name="T2" fmla="*/ 177 w 236"/>
                <a:gd name="T3" fmla="*/ 105 h 213"/>
                <a:gd name="T4" fmla="*/ 236 w 236"/>
                <a:gd name="T5" fmla="*/ 0 h 213"/>
                <a:gd name="T6" fmla="*/ 118 w 236"/>
                <a:gd name="T7" fmla="*/ 0 h 213"/>
                <a:gd name="T8" fmla="*/ 0 w 236"/>
                <a:gd name="T9" fmla="*/ 0 h 213"/>
                <a:gd name="T10" fmla="*/ 59 w 236"/>
                <a:gd name="T11" fmla="*/ 105 h 213"/>
                <a:gd name="T12" fmla="*/ 118 w 236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3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8" name="Freeform 44"/>
            <p:cNvSpPr>
              <a:spLocks/>
            </p:cNvSpPr>
            <p:nvPr/>
          </p:nvSpPr>
          <p:spPr bwMode="auto">
            <a:xfrm>
              <a:off x="6400800" y="-698500"/>
              <a:ext cx="376238" cy="338137"/>
            </a:xfrm>
            <a:custGeom>
              <a:avLst/>
              <a:gdLst>
                <a:gd name="T0" fmla="*/ 119 w 237"/>
                <a:gd name="T1" fmla="*/ 213 h 213"/>
                <a:gd name="T2" fmla="*/ 178 w 237"/>
                <a:gd name="T3" fmla="*/ 105 h 213"/>
                <a:gd name="T4" fmla="*/ 237 w 237"/>
                <a:gd name="T5" fmla="*/ 0 h 213"/>
                <a:gd name="T6" fmla="*/ 119 w 237"/>
                <a:gd name="T7" fmla="*/ 0 h 213"/>
                <a:gd name="T8" fmla="*/ 0 w 237"/>
                <a:gd name="T9" fmla="*/ 0 h 213"/>
                <a:gd name="T10" fmla="*/ 60 w 237"/>
                <a:gd name="T11" fmla="*/ 105 h 213"/>
                <a:gd name="T12" fmla="*/ 119 w 237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3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60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pic>
        <p:nvPicPr>
          <p:cNvPr id="69" name="Imagen 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8" y="5228857"/>
            <a:ext cx="12186182" cy="1655265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CAB7BB-6812-42E3-93F4-170B6507FBE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E559DE-2D7F-428C-9062-2E0C80FD8BAA}"/>
              </a:ext>
            </a:extLst>
          </p:cNvPr>
          <p:cNvSpPr txBox="1"/>
          <p:nvPr/>
        </p:nvSpPr>
        <p:spPr>
          <a:xfrm>
            <a:off x="6018115" y="2408920"/>
            <a:ext cx="551678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Get a modern PowerPoint  Presentation that is beautifully designed. I hope and I believe that this Template will your Time, Money and Reputation. Easy to change colors, photos and Text. You can simply impress your audience and add a unique zing and appeal to your Presentations. </a:t>
            </a:r>
          </a:p>
          <a:p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</a:t>
            </a:r>
          </a:p>
        </p:txBody>
      </p:sp>
      <p:grpSp>
        <p:nvGrpSpPr>
          <p:cNvPr id="8" name="그룹 6">
            <a:extLst>
              <a:ext uri="{FF2B5EF4-FFF2-40B4-BE49-F238E27FC236}">
                <a16:creationId xmlns:a16="http://schemas.microsoft.com/office/drawing/2014/main" id="{ECAA630B-3D62-430B-ABE0-D672BE72FC13}"/>
              </a:ext>
            </a:extLst>
          </p:cNvPr>
          <p:cNvGrpSpPr/>
          <p:nvPr/>
        </p:nvGrpSpPr>
        <p:grpSpPr>
          <a:xfrm>
            <a:off x="6206612" y="4772771"/>
            <a:ext cx="1387252" cy="1320245"/>
            <a:chOff x="1730330" y="5175558"/>
            <a:chExt cx="1742087" cy="1320245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8E192F2-E688-4092-8981-DDDFE45719EA}"/>
                </a:ext>
              </a:extLst>
            </p:cNvPr>
            <p:cNvSpPr txBox="1"/>
            <p:nvPr/>
          </p:nvSpPr>
          <p:spPr>
            <a:xfrm>
              <a:off x="1730331" y="5387807"/>
              <a:ext cx="1733335" cy="11079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F207AE2-32F4-4B35-9C1A-B59F1BFF48F7}"/>
                </a:ext>
              </a:extLst>
            </p:cNvPr>
            <p:cNvSpPr txBox="1"/>
            <p:nvPr/>
          </p:nvSpPr>
          <p:spPr>
            <a:xfrm>
              <a:off x="1730330" y="5175558"/>
              <a:ext cx="174208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VALUE</a:t>
              </a:r>
            </a:p>
          </p:txBody>
        </p:sp>
      </p:grpSp>
      <p:grpSp>
        <p:nvGrpSpPr>
          <p:cNvPr id="12" name="그룹 6">
            <a:extLst>
              <a:ext uri="{FF2B5EF4-FFF2-40B4-BE49-F238E27FC236}">
                <a16:creationId xmlns:a16="http://schemas.microsoft.com/office/drawing/2014/main" id="{B11B2702-B26E-47D7-8B8B-7A52CCC18082}"/>
              </a:ext>
            </a:extLst>
          </p:cNvPr>
          <p:cNvGrpSpPr/>
          <p:nvPr/>
        </p:nvGrpSpPr>
        <p:grpSpPr>
          <a:xfrm>
            <a:off x="8177132" y="4772771"/>
            <a:ext cx="1387252" cy="1320245"/>
            <a:chOff x="1730330" y="5175558"/>
            <a:chExt cx="1742087" cy="132024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9CF2803-D87D-4193-A762-FB3598CA4BEA}"/>
                </a:ext>
              </a:extLst>
            </p:cNvPr>
            <p:cNvSpPr txBox="1"/>
            <p:nvPr/>
          </p:nvSpPr>
          <p:spPr>
            <a:xfrm>
              <a:off x="1730331" y="5387807"/>
              <a:ext cx="1733335" cy="11079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4778083-DCF0-47BF-857C-8EDA191FB112}"/>
                </a:ext>
              </a:extLst>
            </p:cNvPr>
            <p:cNvSpPr txBox="1"/>
            <p:nvPr/>
          </p:nvSpPr>
          <p:spPr>
            <a:xfrm>
              <a:off x="1730330" y="5175558"/>
              <a:ext cx="174208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VALUE</a:t>
              </a:r>
            </a:p>
          </p:txBody>
        </p:sp>
      </p:grpSp>
      <p:grpSp>
        <p:nvGrpSpPr>
          <p:cNvPr id="16" name="그룹 6">
            <a:extLst>
              <a:ext uri="{FF2B5EF4-FFF2-40B4-BE49-F238E27FC236}">
                <a16:creationId xmlns:a16="http://schemas.microsoft.com/office/drawing/2014/main" id="{30BFEA4D-5664-46E3-A9AA-06B9BF690B4A}"/>
              </a:ext>
            </a:extLst>
          </p:cNvPr>
          <p:cNvGrpSpPr/>
          <p:nvPr/>
        </p:nvGrpSpPr>
        <p:grpSpPr>
          <a:xfrm>
            <a:off x="10147652" y="4772771"/>
            <a:ext cx="1387252" cy="1320245"/>
            <a:chOff x="1730330" y="5175558"/>
            <a:chExt cx="1742087" cy="132024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0603444-1724-4ABF-BB64-9BC76B50B343}"/>
                </a:ext>
              </a:extLst>
            </p:cNvPr>
            <p:cNvSpPr txBox="1"/>
            <p:nvPr/>
          </p:nvSpPr>
          <p:spPr>
            <a:xfrm>
              <a:off x="1730331" y="5387807"/>
              <a:ext cx="1733335" cy="11079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E796295-6C05-45B1-9506-9DBCE805E1CE}"/>
                </a:ext>
              </a:extLst>
            </p:cNvPr>
            <p:cNvSpPr txBox="1"/>
            <p:nvPr/>
          </p:nvSpPr>
          <p:spPr>
            <a:xfrm>
              <a:off x="1730330" y="5175558"/>
              <a:ext cx="174208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VALUE</a:t>
              </a:r>
            </a:p>
          </p:txBody>
        </p:sp>
      </p:grp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2A1F6C4F-EA54-4EA0-B7EE-F137B39C3CEA}"/>
              </a:ext>
            </a:extLst>
          </p:cNvPr>
          <p:cNvSpPr txBox="1">
            <a:spLocks/>
          </p:cNvSpPr>
          <p:nvPr/>
        </p:nvSpPr>
        <p:spPr>
          <a:xfrm>
            <a:off x="6018115" y="1503639"/>
            <a:ext cx="5516789" cy="824494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000"/>
              </a:lnSpc>
              <a:buNone/>
            </a:pPr>
            <a:r>
              <a:rPr lang="en-US" altLang="ko-KR" sz="2800" dirty="0">
                <a:solidFill>
                  <a:srgbClr val="C00000"/>
                </a:solidFill>
                <a:cs typeface="Arial" pitchFamily="34" charset="0"/>
              </a:rPr>
              <a:t>We Create Quality Professional </a:t>
            </a:r>
            <a:endParaRPr lang="ko-KR" altLang="en-US" sz="2800" dirty="0">
              <a:solidFill>
                <a:srgbClr val="C00000"/>
              </a:solidFill>
              <a:cs typeface="Arial" pitchFamily="34" charset="0"/>
            </a:endParaRPr>
          </a:p>
          <a:p>
            <a:pPr marL="0" indent="0">
              <a:lnSpc>
                <a:spcPts val="3000"/>
              </a:lnSpc>
              <a:buNone/>
            </a:pPr>
            <a:r>
              <a:rPr lang="en-US" altLang="ko-KR" sz="2800" dirty="0">
                <a:solidFill>
                  <a:srgbClr val="C00000"/>
                </a:solidFill>
                <a:cs typeface="Arial" pitchFamily="34" charset="0"/>
              </a:rPr>
              <a:t>PPT Presentation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01251A8-1479-4B25-A660-18CBE4CC402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FBB68151-8BC7-4589-92DD-828A3A5BB64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8A556C48-1968-44A1-AECF-2F0AB7F3423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158332" flipH="1">
            <a:off x="6433789" y="4064794"/>
            <a:ext cx="925930" cy="760978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158332" flipH="1">
            <a:off x="8281138" y="4006364"/>
            <a:ext cx="925930" cy="760978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158332" flipH="1">
            <a:off x="10247411" y="3949967"/>
            <a:ext cx="925930" cy="76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9935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4" name="Block Arc 3">
            <a:extLst>
              <a:ext uri="{FF2B5EF4-FFF2-40B4-BE49-F238E27FC236}">
                <a16:creationId xmlns:a16="http://schemas.microsoft.com/office/drawing/2014/main" id="{13FE1019-8D9C-4D4A-8AED-63798ADB5C52}"/>
              </a:ext>
            </a:extLst>
          </p:cNvPr>
          <p:cNvSpPr/>
          <p:nvPr/>
        </p:nvSpPr>
        <p:spPr>
          <a:xfrm>
            <a:off x="4093027" y="1767843"/>
            <a:ext cx="4267200" cy="4267200"/>
          </a:xfrm>
          <a:prstGeom prst="blockArc">
            <a:avLst>
              <a:gd name="adj1" fmla="val 28244"/>
              <a:gd name="adj2" fmla="val 16246200"/>
              <a:gd name="adj3" fmla="val 1203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A4DAF23A-0A3F-4A62-A6EA-14580DDDFFF3}"/>
              </a:ext>
            </a:extLst>
          </p:cNvPr>
          <p:cNvSpPr/>
          <p:nvPr/>
        </p:nvSpPr>
        <p:spPr>
          <a:xfrm rot="5400000">
            <a:off x="6024938" y="1715464"/>
            <a:ext cx="1030398" cy="88827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DB4765B-BBCA-42EF-872E-4EB9C2684434}"/>
              </a:ext>
            </a:extLst>
          </p:cNvPr>
          <p:cNvGrpSpPr/>
          <p:nvPr/>
        </p:nvGrpSpPr>
        <p:grpSpPr>
          <a:xfrm>
            <a:off x="4912893" y="2411359"/>
            <a:ext cx="2627469" cy="2881534"/>
            <a:chOff x="3985343" y="1571406"/>
            <a:chExt cx="4267200" cy="4679821"/>
          </a:xfrm>
          <a:solidFill>
            <a:schemeClr val="accent2"/>
          </a:solidFill>
        </p:grpSpPr>
        <p:sp>
          <p:nvSpPr>
            <p:cNvPr id="8" name="Block Arc 7">
              <a:extLst>
                <a:ext uri="{FF2B5EF4-FFF2-40B4-BE49-F238E27FC236}">
                  <a16:creationId xmlns:a16="http://schemas.microsoft.com/office/drawing/2014/main" id="{2A04BB9F-2B7A-4401-AB05-A394BD4F5A61}"/>
                </a:ext>
              </a:extLst>
            </p:cNvPr>
            <p:cNvSpPr/>
            <p:nvPr/>
          </p:nvSpPr>
          <p:spPr>
            <a:xfrm flipH="1">
              <a:off x="3985343" y="1984026"/>
              <a:ext cx="4267200" cy="4267201"/>
            </a:xfrm>
            <a:prstGeom prst="blockArc">
              <a:avLst>
                <a:gd name="adj1" fmla="val 21333366"/>
                <a:gd name="adj2" fmla="val 16220260"/>
                <a:gd name="adj3" fmla="val 196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61196DAC-20BD-45CF-A63B-529C74C91262}"/>
                </a:ext>
              </a:extLst>
            </p:cNvPr>
            <p:cNvSpPr/>
            <p:nvPr/>
          </p:nvSpPr>
          <p:spPr>
            <a:xfrm rot="16200000" flipH="1">
              <a:off x="4560914" y="1686816"/>
              <a:ext cx="1673438" cy="144261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8E1730D-9FF9-4A7A-986E-972CD646F635}"/>
              </a:ext>
            </a:extLst>
          </p:cNvPr>
          <p:cNvGrpSpPr/>
          <p:nvPr/>
        </p:nvGrpSpPr>
        <p:grpSpPr>
          <a:xfrm>
            <a:off x="714101" y="4919970"/>
            <a:ext cx="3231676" cy="1298399"/>
            <a:chOff x="1576251" y="1665296"/>
            <a:chExt cx="3231676" cy="129839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E5961A9-6965-41D8-A47B-44FE01A82C5E}"/>
                </a:ext>
              </a:extLst>
            </p:cNvPr>
            <p:cNvSpPr txBox="1"/>
            <p:nvPr/>
          </p:nvSpPr>
          <p:spPr>
            <a:xfrm>
              <a:off x="3333750" y="1665296"/>
              <a:ext cx="1474177" cy="307777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5AFF430-5320-462F-A096-1E0B352FF341}"/>
                </a:ext>
              </a:extLst>
            </p:cNvPr>
            <p:cNvSpPr txBox="1"/>
            <p:nvPr/>
          </p:nvSpPr>
          <p:spPr>
            <a:xfrm>
              <a:off x="1576251" y="1948032"/>
              <a:ext cx="323167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Get a modern PowerPoint  Presentation that is beautifully designed. 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9AF0DB3-E7BD-4F60-BC17-B0150BC04DB9}"/>
              </a:ext>
            </a:extLst>
          </p:cNvPr>
          <p:cNvGrpSpPr/>
          <p:nvPr/>
        </p:nvGrpSpPr>
        <p:grpSpPr>
          <a:xfrm>
            <a:off x="8507477" y="1762158"/>
            <a:ext cx="3346858" cy="1298399"/>
            <a:chOff x="7355977" y="4860819"/>
            <a:chExt cx="3346858" cy="129839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6D09FB0-A72E-4659-9735-67E43DDCF149}"/>
                </a:ext>
              </a:extLst>
            </p:cNvPr>
            <p:cNvSpPr txBox="1"/>
            <p:nvPr/>
          </p:nvSpPr>
          <p:spPr>
            <a:xfrm>
              <a:off x="7355978" y="4860819"/>
              <a:ext cx="1492747" cy="307777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A617810-6DD3-4F1A-8654-D33D2B1EE70C}"/>
                </a:ext>
              </a:extLst>
            </p:cNvPr>
            <p:cNvSpPr txBox="1"/>
            <p:nvPr/>
          </p:nvSpPr>
          <p:spPr>
            <a:xfrm>
              <a:off x="7355977" y="5143555"/>
              <a:ext cx="334685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A8232AA-E4DF-4ED7-A61F-6CF5FE5DAA22}"/>
              </a:ext>
            </a:extLst>
          </p:cNvPr>
          <p:cNvGrpSpPr/>
          <p:nvPr/>
        </p:nvGrpSpPr>
        <p:grpSpPr>
          <a:xfrm>
            <a:off x="8914678" y="3396778"/>
            <a:ext cx="2939657" cy="2537429"/>
            <a:chOff x="905977" y="2456312"/>
            <a:chExt cx="3407949" cy="253742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38084BD-BC01-48AF-8576-81D3F9D7C7E5}"/>
                </a:ext>
              </a:extLst>
            </p:cNvPr>
            <p:cNvSpPr txBox="1"/>
            <p:nvPr/>
          </p:nvSpPr>
          <p:spPr>
            <a:xfrm>
              <a:off x="1030374" y="2456312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altLang="ko-KR" sz="1600" dirty="0">
                  <a:solidFill>
                    <a:srgbClr val="1D3E86"/>
                  </a:solidFill>
                  <a:cs typeface="Arial" pitchFamily="34" charset="0"/>
                </a:rPr>
                <a:t>Simple Portfolio Presentation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38291FD-981E-439C-82C5-3D0453EEBCF8}"/>
                </a:ext>
              </a:extLst>
            </p:cNvPr>
            <p:cNvSpPr txBox="1"/>
            <p:nvPr/>
          </p:nvSpPr>
          <p:spPr>
            <a:xfrm>
              <a:off x="1030374" y="2777472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altLang="ko-KR" sz="1600" dirty="0">
                  <a:solidFill>
                    <a:srgbClr val="1D3E86"/>
                  </a:solidFill>
                  <a:cs typeface="Arial" pitchFamily="34" charset="0"/>
                </a:rPr>
                <a:t>Presentation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DD680EA-6077-41CB-B26F-44ECFBE0ABE1}"/>
                </a:ext>
              </a:extLst>
            </p:cNvPr>
            <p:cNvSpPr txBox="1"/>
            <p:nvPr/>
          </p:nvSpPr>
          <p:spPr>
            <a:xfrm>
              <a:off x="1030374" y="3740952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altLang="ko-KR" sz="1600" dirty="0">
                  <a:solidFill>
                    <a:srgbClr val="1D3E86"/>
                  </a:solidFill>
                  <a:cs typeface="Arial" pitchFamily="34" charset="0"/>
                </a:rPr>
                <a:t>Portfolio Presentation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69CBFDD-D660-4ABF-BFBA-611669CAA88E}"/>
                </a:ext>
              </a:extLst>
            </p:cNvPr>
            <p:cNvSpPr txBox="1"/>
            <p:nvPr/>
          </p:nvSpPr>
          <p:spPr>
            <a:xfrm>
              <a:off x="1030374" y="3419792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altLang="ko-KR" sz="1600" dirty="0">
                  <a:solidFill>
                    <a:srgbClr val="1D3E86"/>
                  </a:solidFill>
                  <a:cs typeface="Arial" pitchFamily="34" charset="0"/>
                </a:rPr>
                <a:t>Simple Portfolio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C87DEEE-2D30-4897-9411-3561E79BD854}"/>
                </a:ext>
              </a:extLst>
            </p:cNvPr>
            <p:cNvSpPr txBox="1"/>
            <p:nvPr/>
          </p:nvSpPr>
          <p:spPr>
            <a:xfrm>
              <a:off x="1030374" y="3098632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altLang="ko-KR" sz="1600" dirty="0">
                  <a:solidFill>
                    <a:srgbClr val="1D3E86"/>
                  </a:solidFill>
                  <a:cs typeface="Arial" pitchFamily="34" charset="0"/>
                </a:rPr>
                <a:t>Portfolio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F6F824B-F568-4083-B4DA-536C940CF8B3}"/>
                </a:ext>
              </a:extLst>
            </p:cNvPr>
            <p:cNvSpPr txBox="1"/>
            <p:nvPr/>
          </p:nvSpPr>
          <p:spPr>
            <a:xfrm>
              <a:off x="1030374" y="4062112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altLang="ko-KR" sz="1600" dirty="0">
                  <a:solidFill>
                    <a:srgbClr val="1D3E86"/>
                  </a:solidFill>
                  <a:cs typeface="Arial" pitchFamily="34" charset="0"/>
                </a:rPr>
                <a:t>Presentation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C28B367-0BFE-48D7-9380-7AD79A402CF4}"/>
                </a:ext>
              </a:extLst>
            </p:cNvPr>
            <p:cNvSpPr txBox="1"/>
            <p:nvPr/>
          </p:nvSpPr>
          <p:spPr>
            <a:xfrm>
              <a:off x="1030374" y="4704431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altLang="ko-KR" sz="1600" dirty="0">
                  <a:solidFill>
                    <a:srgbClr val="1D3E86"/>
                  </a:solidFill>
                  <a:cs typeface="Arial" pitchFamily="34" charset="0"/>
                </a:rPr>
                <a:t>Simple Portfolio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1918B7A-22D1-454A-856A-FD7F4A2C8B3D}"/>
                </a:ext>
              </a:extLst>
            </p:cNvPr>
            <p:cNvSpPr txBox="1"/>
            <p:nvPr/>
          </p:nvSpPr>
          <p:spPr>
            <a:xfrm>
              <a:off x="1030374" y="4383272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altLang="ko-KR" sz="1600" dirty="0">
                  <a:solidFill>
                    <a:srgbClr val="1D3E86"/>
                  </a:solidFill>
                  <a:cs typeface="Arial" pitchFamily="34" charset="0"/>
                </a:rPr>
                <a:t>Portfolio Presentation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44BEB0E5-553F-4FED-9CE2-380191C3909B}"/>
                </a:ext>
              </a:extLst>
            </p:cNvPr>
            <p:cNvGrpSpPr/>
            <p:nvPr/>
          </p:nvGrpSpPr>
          <p:grpSpPr>
            <a:xfrm>
              <a:off x="905977" y="2543817"/>
              <a:ext cx="114300" cy="2362419"/>
              <a:chOff x="905977" y="2332809"/>
              <a:chExt cx="114300" cy="2362419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E81E6449-F154-4691-AF94-F92578E31568}"/>
                  </a:ext>
                </a:extLst>
              </p:cNvPr>
              <p:cNvSpPr/>
              <p:nvPr/>
            </p:nvSpPr>
            <p:spPr>
              <a:xfrm>
                <a:off x="905977" y="2332809"/>
                <a:ext cx="114300" cy="1143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1D3E86"/>
                  </a:solidFill>
                </a:endParaRPr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D136612F-2FF1-4CE2-8A00-25E587DF6F59}"/>
                  </a:ext>
                </a:extLst>
              </p:cNvPr>
              <p:cNvSpPr/>
              <p:nvPr/>
            </p:nvSpPr>
            <p:spPr>
              <a:xfrm>
                <a:off x="905977" y="2653969"/>
                <a:ext cx="114300" cy="1143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1D3E86"/>
                  </a:solidFill>
                </a:endParaRPr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F0425C74-F744-4160-80CA-1C9778488062}"/>
                  </a:ext>
                </a:extLst>
              </p:cNvPr>
              <p:cNvSpPr/>
              <p:nvPr/>
            </p:nvSpPr>
            <p:spPr>
              <a:xfrm>
                <a:off x="905977" y="2975129"/>
                <a:ext cx="114300" cy="1143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1D3E86"/>
                  </a:solidFill>
                </a:endParaRPr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9B224A11-5345-484D-A8AD-730359B20643}"/>
                  </a:ext>
                </a:extLst>
              </p:cNvPr>
              <p:cNvSpPr/>
              <p:nvPr/>
            </p:nvSpPr>
            <p:spPr>
              <a:xfrm>
                <a:off x="905977" y="3296289"/>
                <a:ext cx="114300" cy="1143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1D3E86"/>
                  </a:solidFill>
                </a:endParaRPr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EFC8012B-A06D-4D33-929B-8EDFF2585DCB}"/>
                  </a:ext>
                </a:extLst>
              </p:cNvPr>
              <p:cNvSpPr/>
              <p:nvPr/>
            </p:nvSpPr>
            <p:spPr>
              <a:xfrm>
                <a:off x="905977" y="3617449"/>
                <a:ext cx="114300" cy="1143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1D3E86"/>
                  </a:solidFill>
                </a:endParaRPr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1D4B14BC-EEC4-48DC-A5B6-0C1E8697443D}"/>
                  </a:ext>
                </a:extLst>
              </p:cNvPr>
              <p:cNvSpPr/>
              <p:nvPr/>
            </p:nvSpPr>
            <p:spPr>
              <a:xfrm>
                <a:off x="905977" y="3938609"/>
                <a:ext cx="114300" cy="1143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1D3E86"/>
                  </a:solidFill>
                </a:endParaRPr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E04238F8-3982-41D9-87C0-768EAE65CA55}"/>
                  </a:ext>
                </a:extLst>
              </p:cNvPr>
              <p:cNvSpPr/>
              <p:nvPr/>
            </p:nvSpPr>
            <p:spPr>
              <a:xfrm>
                <a:off x="905977" y="4259769"/>
                <a:ext cx="114300" cy="1143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1D3E86"/>
                  </a:solidFill>
                </a:endParaRPr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FC70A95D-794B-427A-B57B-92539F97B2DC}"/>
                  </a:ext>
                </a:extLst>
              </p:cNvPr>
              <p:cNvSpPr/>
              <p:nvPr/>
            </p:nvSpPr>
            <p:spPr>
              <a:xfrm>
                <a:off x="905977" y="4580928"/>
                <a:ext cx="114300" cy="1143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1D3E86"/>
                  </a:solidFill>
                </a:endParaRPr>
              </a:p>
            </p:txBody>
          </p:sp>
        </p:grp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054D06A-79A5-4922-9131-0B97E2BF7348}"/>
              </a:ext>
            </a:extLst>
          </p:cNvPr>
          <p:cNvGrpSpPr/>
          <p:nvPr/>
        </p:nvGrpSpPr>
        <p:grpSpPr>
          <a:xfrm>
            <a:off x="704523" y="2091198"/>
            <a:ext cx="2944368" cy="2537429"/>
            <a:chOff x="7878074" y="2456312"/>
            <a:chExt cx="3407949" cy="2537429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5BF3935-5489-40A1-BB0C-DC7801CBAB7A}"/>
                </a:ext>
              </a:extLst>
            </p:cNvPr>
            <p:cNvSpPr txBox="1"/>
            <p:nvPr/>
          </p:nvSpPr>
          <p:spPr>
            <a:xfrm flipH="1">
              <a:off x="7878074" y="2456312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altLang="ko-KR" sz="1600" dirty="0">
                  <a:solidFill>
                    <a:srgbClr val="1D3E86"/>
                  </a:solidFill>
                  <a:cs typeface="Arial" pitchFamily="34" charset="0"/>
                </a:rPr>
                <a:t>Simple Portfolio Presentation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8167C5D-6FC5-43FB-AD17-617860BCC0CC}"/>
                </a:ext>
              </a:extLst>
            </p:cNvPr>
            <p:cNvSpPr txBox="1"/>
            <p:nvPr/>
          </p:nvSpPr>
          <p:spPr>
            <a:xfrm flipH="1">
              <a:off x="7878074" y="2777472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altLang="ko-KR" sz="1600" dirty="0">
                  <a:solidFill>
                    <a:srgbClr val="1D3E86"/>
                  </a:solidFill>
                  <a:cs typeface="Arial" pitchFamily="34" charset="0"/>
                </a:rPr>
                <a:t>Presentation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4A65FEE-FF8F-42CF-AE4F-1E943A3A4F1E}"/>
                </a:ext>
              </a:extLst>
            </p:cNvPr>
            <p:cNvSpPr txBox="1"/>
            <p:nvPr/>
          </p:nvSpPr>
          <p:spPr>
            <a:xfrm flipH="1">
              <a:off x="7878074" y="3740952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altLang="ko-KR" sz="1600" dirty="0">
                  <a:solidFill>
                    <a:srgbClr val="1D3E86"/>
                  </a:solidFill>
                  <a:cs typeface="Arial" pitchFamily="34" charset="0"/>
                </a:rPr>
                <a:t>Portfolio Presentation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1854211-E68B-442B-A15F-2315E71D2913}"/>
                </a:ext>
              </a:extLst>
            </p:cNvPr>
            <p:cNvSpPr txBox="1"/>
            <p:nvPr/>
          </p:nvSpPr>
          <p:spPr>
            <a:xfrm flipH="1">
              <a:off x="7878074" y="3419792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altLang="ko-KR" sz="1600" dirty="0">
                  <a:solidFill>
                    <a:srgbClr val="1D3E86"/>
                  </a:solidFill>
                  <a:cs typeface="Arial" pitchFamily="34" charset="0"/>
                </a:rPr>
                <a:t>Simple Portfolio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9C11416-8E55-4772-908C-413A8D9EDD1E}"/>
                </a:ext>
              </a:extLst>
            </p:cNvPr>
            <p:cNvSpPr txBox="1"/>
            <p:nvPr/>
          </p:nvSpPr>
          <p:spPr>
            <a:xfrm flipH="1">
              <a:off x="7878074" y="3098632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altLang="ko-KR" sz="1600" dirty="0">
                  <a:solidFill>
                    <a:srgbClr val="1D3E86"/>
                  </a:solidFill>
                  <a:cs typeface="Arial" pitchFamily="34" charset="0"/>
                </a:rPr>
                <a:t>Portfolio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F5DB060-D8CB-4B20-AFA6-158CF39521BD}"/>
                </a:ext>
              </a:extLst>
            </p:cNvPr>
            <p:cNvSpPr txBox="1"/>
            <p:nvPr/>
          </p:nvSpPr>
          <p:spPr>
            <a:xfrm flipH="1">
              <a:off x="7878074" y="4062112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altLang="ko-KR" sz="1600" dirty="0">
                  <a:solidFill>
                    <a:srgbClr val="1D3E86"/>
                  </a:solidFill>
                  <a:cs typeface="Arial" pitchFamily="34" charset="0"/>
                </a:rPr>
                <a:t>Presentation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A3C9ECF-6F1B-40CE-8260-80FDD2B283BF}"/>
                </a:ext>
              </a:extLst>
            </p:cNvPr>
            <p:cNvSpPr txBox="1"/>
            <p:nvPr/>
          </p:nvSpPr>
          <p:spPr>
            <a:xfrm flipH="1">
              <a:off x="7878074" y="4704431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altLang="ko-KR" sz="1600" dirty="0">
                  <a:solidFill>
                    <a:srgbClr val="1D3E86"/>
                  </a:solidFill>
                  <a:cs typeface="Arial" pitchFamily="34" charset="0"/>
                </a:rPr>
                <a:t>Simple Portfolio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20D3A88-CAC7-4633-BCA3-6FAEDEA34DF2}"/>
                </a:ext>
              </a:extLst>
            </p:cNvPr>
            <p:cNvSpPr txBox="1"/>
            <p:nvPr/>
          </p:nvSpPr>
          <p:spPr>
            <a:xfrm flipH="1">
              <a:off x="7878074" y="4383272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altLang="ko-KR" sz="1600" dirty="0">
                  <a:solidFill>
                    <a:srgbClr val="1D3E86"/>
                  </a:solidFill>
                  <a:cs typeface="Arial" pitchFamily="34" charset="0"/>
                </a:rPr>
                <a:t>Portfolio Presentation</a:t>
              </a:r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3F366A32-ACD4-472D-BBA0-3740FBBC246D}"/>
                </a:ext>
              </a:extLst>
            </p:cNvPr>
            <p:cNvGrpSpPr/>
            <p:nvPr/>
          </p:nvGrpSpPr>
          <p:grpSpPr>
            <a:xfrm>
              <a:off x="11171723" y="2543817"/>
              <a:ext cx="114300" cy="2362419"/>
              <a:chOff x="11171723" y="2332809"/>
              <a:chExt cx="114300" cy="2362419"/>
            </a:xfrm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7BE8982A-FAE0-43D7-9BF1-3DCDDE951E14}"/>
                  </a:ext>
                </a:extLst>
              </p:cNvPr>
              <p:cNvSpPr/>
              <p:nvPr/>
            </p:nvSpPr>
            <p:spPr>
              <a:xfrm flipH="1">
                <a:off x="11171723" y="2332809"/>
                <a:ext cx="114300" cy="1143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1D3E86"/>
                  </a:solidFill>
                </a:endParaRP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D05685A7-F3C0-429D-B3A1-C45CB8EFE568}"/>
                  </a:ext>
                </a:extLst>
              </p:cNvPr>
              <p:cNvSpPr/>
              <p:nvPr/>
            </p:nvSpPr>
            <p:spPr>
              <a:xfrm flipH="1">
                <a:off x="11171723" y="2653969"/>
                <a:ext cx="114300" cy="1143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1D3E86"/>
                  </a:solidFill>
                </a:endParaRPr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0CA52041-63CE-49F5-BBE3-E971E3BFB344}"/>
                  </a:ext>
                </a:extLst>
              </p:cNvPr>
              <p:cNvSpPr/>
              <p:nvPr/>
            </p:nvSpPr>
            <p:spPr>
              <a:xfrm flipH="1">
                <a:off x="11171723" y="2975129"/>
                <a:ext cx="114300" cy="1143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1D3E86"/>
                  </a:solidFill>
                </a:endParaRP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70D695BC-989E-422B-8391-5DB171F5190B}"/>
                  </a:ext>
                </a:extLst>
              </p:cNvPr>
              <p:cNvSpPr/>
              <p:nvPr/>
            </p:nvSpPr>
            <p:spPr>
              <a:xfrm flipH="1">
                <a:off x="11171723" y="3296289"/>
                <a:ext cx="114300" cy="1143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1D3E86"/>
                  </a:solidFill>
                </a:endParaRP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1189EB60-518F-4E16-8627-0579765253C7}"/>
                  </a:ext>
                </a:extLst>
              </p:cNvPr>
              <p:cNvSpPr/>
              <p:nvPr/>
            </p:nvSpPr>
            <p:spPr>
              <a:xfrm flipH="1">
                <a:off x="11171723" y="3617449"/>
                <a:ext cx="114300" cy="1143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1D3E86"/>
                  </a:solidFill>
                </a:endParaRP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BDF18003-DDA9-41AB-8C33-517475939F7E}"/>
                  </a:ext>
                </a:extLst>
              </p:cNvPr>
              <p:cNvSpPr/>
              <p:nvPr/>
            </p:nvSpPr>
            <p:spPr>
              <a:xfrm flipH="1">
                <a:off x="11171723" y="3938609"/>
                <a:ext cx="114300" cy="1143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1D3E86"/>
                  </a:solidFill>
                </a:endParaRPr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AB407E85-14B5-496B-A8E6-46CC370DF2AB}"/>
                  </a:ext>
                </a:extLst>
              </p:cNvPr>
              <p:cNvSpPr/>
              <p:nvPr/>
            </p:nvSpPr>
            <p:spPr>
              <a:xfrm flipH="1">
                <a:off x="11171723" y="4259769"/>
                <a:ext cx="114300" cy="1143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1D3E86"/>
                  </a:solidFill>
                </a:endParaRPr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8C5496CE-866C-46F1-A55D-3DDF9F481B8D}"/>
                  </a:ext>
                </a:extLst>
              </p:cNvPr>
              <p:cNvSpPr/>
              <p:nvPr/>
            </p:nvSpPr>
            <p:spPr>
              <a:xfrm flipH="1">
                <a:off x="11171723" y="4580928"/>
                <a:ext cx="114300" cy="1143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1D3E86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931041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C07C92A-6073-456B-B66E-CE77941415A0}"/>
              </a:ext>
            </a:extLst>
          </p:cNvPr>
          <p:cNvGrpSpPr/>
          <p:nvPr/>
        </p:nvGrpSpPr>
        <p:grpSpPr>
          <a:xfrm>
            <a:off x="1805059" y="3041721"/>
            <a:ext cx="3933092" cy="869319"/>
            <a:chOff x="1985513" y="4307149"/>
            <a:chExt cx="2380861" cy="86931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F9FD777-972A-480F-A8F9-29B229C3889C}"/>
                </a:ext>
              </a:extLst>
            </p:cNvPr>
            <p:cNvSpPr txBox="1"/>
            <p:nvPr/>
          </p:nvSpPr>
          <p:spPr>
            <a:xfrm>
              <a:off x="2004348" y="4714803"/>
              <a:ext cx="23466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7AA397D-A85A-4C53-B919-0DF79F57107E}"/>
                </a:ext>
              </a:extLst>
            </p:cNvPr>
            <p:cNvSpPr txBox="1"/>
            <p:nvPr/>
          </p:nvSpPr>
          <p:spPr>
            <a:xfrm>
              <a:off x="1985513" y="4307149"/>
              <a:ext cx="23808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solidFill>
                    <a:schemeClr val="accent2"/>
                  </a:solidFill>
                  <a:ea typeface="FZShuTi" pitchFamily="2" charset="-122"/>
                  <a:cs typeface="Arial" pitchFamily="34" charset="0"/>
                </a:rPr>
                <a:t>EASY TO CHANGE COLORS, PHOTOS.  </a:t>
              </a:r>
              <a:endParaRPr lang="ko-KR" altLang="en-US" sz="1600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C3ABC4D-BC35-495E-89F1-E58FE9B43F29}"/>
              </a:ext>
            </a:extLst>
          </p:cNvPr>
          <p:cNvGrpSpPr/>
          <p:nvPr/>
        </p:nvGrpSpPr>
        <p:grpSpPr>
          <a:xfrm>
            <a:off x="1539889" y="4099668"/>
            <a:ext cx="3933092" cy="869319"/>
            <a:chOff x="1985513" y="4307149"/>
            <a:chExt cx="2380861" cy="86931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BCB9D32-0AE0-44C1-8619-E73E24B4C78C}"/>
                </a:ext>
              </a:extLst>
            </p:cNvPr>
            <p:cNvSpPr txBox="1"/>
            <p:nvPr/>
          </p:nvSpPr>
          <p:spPr>
            <a:xfrm>
              <a:off x="2004348" y="4714803"/>
              <a:ext cx="23466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BE9E98F-DA71-4B90-B59B-CE4FA1F2BC78}"/>
                </a:ext>
              </a:extLst>
            </p:cNvPr>
            <p:cNvSpPr txBox="1"/>
            <p:nvPr/>
          </p:nvSpPr>
          <p:spPr>
            <a:xfrm>
              <a:off x="1985513" y="4307149"/>
              <a:ext cx="23808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solidFill>
                    <a:schemeClr val="accent3"/>
                  </a:solidFill>
                  <a:ea typeface="FZShuTi" pitchFamily="2" charset="-122"/>
                  <a:cs typeface="Arial" pitchFamily="34" charset="0"/>
                </a:rPr>
                <a:t>EASY TO CHANGE COLORS, PHOTOS.  </a:t>
              </a:r>
              <a:endParaRPr lang="ko-KR" altLang="en-US" sz="1600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018F583-D93C-459D-9F73-CB8231A5B75F}"/>
              </a:ext>
            </a:extLst>
          </p:cNvPr>
          <p:cNvGrpSpPr/>
          <p:nvPr/>
        </p:nvGrpSpPr>
        <p:grpSpPr>
          <a:xfrm>
            <a:off x="1805059" y="5157615"/>
            <a:ext cx="3933092" cy="869319"/>
            <a:chOff x="1985513" y="4307149"/>
            <a:chExt cx="2380861" cy="8693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898E592-0B78-4FD0-B987-9F559FCA0285}"/>
                </a:ext>
              </a:extLst>
            </p:cNvPr>
            <p:cNvSpPr txBox="1"/>
            <p:nvPr/>
          </p:nvSpPr>
          <p:spPr>
            <a:xfrm>
              <a:off x="2004348" y="4714803"/>
              <a:ext cx="23466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5AB778B-A8AC-4500-83AC-664ACEA6C6D3}"/>
                </a:ext>
              </a:extLst>
            </p:cNvPr>
            <p:cNvSpPr txBox="1"/>
            <p:nvPr/>
          </p:nvSpPr>
          <p:spPr>
            <a:xfrm>
              <a:off x="1985513" y="4307149"/>
              <a:ext cx="23808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solidFill>
                    <a:schemeClr val="accent4"/>
                  </a:solidFill>
                  <a:ea typeface="FZShuTi" pitchFamily="2" charset="-122"/>
                  <a:cs typeface="Arial" pitchFamily="34" charset="0"/>
                </a:rPr>
                <a:t>EASY TO CHANGE COLORS, PHOTOS.  </a:t>
              </a:r>
              <a:endParaRPr lang="ko-KR" altLang="en-US" sz="1600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sp>
        <p:nvSpPr>
          <p:cNvPr id="12" name="Trapezoid 13">
            <a:extLst>
              <a:ext uri="{FF2B5EF4-FFF2-40B4-BE49-F238E27FC236}">
                <a16:creationId xmlns:a16="http://schemas.microsoft.com/office/drawing/2014/main" id="{8BD29BE3-D488-43C5-A22A-F8AA4F7C3C1A}"/>
              </a:ext>
            </a:extLst>
          </p:cNvPr>
          <p:cNvSpPr/>
          <p:nvPr/>
        </p:nvSpPr>
        <p:spPr>
          <a:xfrm>
            <a:off x="713823" y="2130778"/>
            <a:ext cx="540339" cy="456890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3" name="Rounded Rectangle 7">
            <a:extLst>
              <a:ext uri="{FF2B5EF4-FFF2-40B4-BE49-F238E27FC236}">
                <a16:creationId xmlns:a16="http://schemas.microsoft.com/office/drawing/2014/main" id="{019C7003-A252-46D1-BDF1-C823D74B6EC3}"/>
              </a:ext>
            </a:extLst>
          </p:cNvPr>
          <p:cNvSpPr/>
          <p:nvPr/>
        </p:nvSpPr>
        <p:spPr>
          <a:xfrm>
            <a:off x="6026053" y="5346435"/>
            <a:ext cx="284112" cy="491678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4" name="Rectangle 18">
            <a:extLst>
              <a:ext uri="{FF2B5EF4-FFF2-40B4-BE49-F238E27FC236}">
                <a16:creationId xmlns:a16="http://schemas.microsoft.com/office/drawing/2014/main" id="{71D9D232-F714-4E62-8299-EB365D641C14}"/>
              </a:ext>
            </a:extLst>
          </p:cNvPr>
          <p:cNvSpPr/>
          <p:nvPr/>
        </p:nvSpPr>
        <p:spPr>
          <a:xfrm>
            <a:off x="5910982" y="3272087"/>
            <a:ext cx="514255" cy="408586"/>
          </a:xfrm>
          <a:custGeom>
            <a:avLst/>
            <a:gdLst/>
            <a:ahLst/>
            <a:cxnLst/>
            <a:rect l="l" t="t" r="r" b="b"/>
            <a:pathLst>
              <a:path w="3240000" h="2574247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5" name="Rounded Rectangle 25">
            <a:extLst>
              <a:ext uri="{FF2B5EF4-FFF2-40B4-BE49-F238E27FC236}">
                <a16:creationId xmlns:a16="http://schemas.microsoft.com/office/drawing/2014/main" id="{0CE4684A-F1DB-4ABE-BA14-F6FF84E46D0D}"/>
              </a:ext>
            </a:extLst>
          </p:cNvPr>
          <p:cNvSpPr/>
          <p:nvPr/>
        </p:nvSpPr>
        <p:spPr>
          <a:xfrm>
            <a:off x="827415" y="4314166"/>
            <a:ext cx="313154" cy="440323"/>
          </a:xfrm>
          <a:custGeom>
            <a:avLst/>
            <a:gdLst/>
            <a:ahLst/>
            <a:cxnLst/>
            <a:rect l="l" t="t" r="r" b="b"/>
            <a:pathLst>
              <a:path w="2304256" h="3240000">
                <a:moveTo>
                  <a:pt x="954128" y="3024336"/>
                </a:moveTo>
                <a:cubicBezTo>
                  <a:pt x="924305" y="3024336"/>
                  <a:pt x="900128" y="3048513"/>
                  <a:pt x="900128" y="3078336"/>
                </a:cubicBezTo>
                <a:cubicBezTo>
                  <a:pt x="900128" y="3108159"/>
                  <a:pt x="924305" y="3132336"/>
                  <a:pt x="954128" y="3132336"/>
                </a:cubicBezTo>
                <a:lnTo>
                  <a:pt x="1350128" y="3132336"/>
                </a:lnTo>
                <a:cubicBezTo>
                  <a:pt x="1379951" y="3132336"/>
                  <a:pt x="1404128" y="3108159"/>
                  <a:pt x="1404128" y="3078336"/>
                </a:cubicBezTo>
                <a:cubicBezTo>
                  <a:pt x="1404128" y="3048513"/>
                  <a:pt x="1379951" y="3024336"/>
                  <a:pt x="1350128" y="3024336"/>
                </a:cubicBezTo>
                <a:close/>
                <a:moveTo>
                  <a:pt x="131531" y="224650"/>
                </a:moveTo>
                <a:lnTo>
                  <a:pt x="131531" y="2888946"/>
                </a:lnTo>
                <a:lnTo>
                  <a:pt x="2172725" y="2888946"/>
                </a:lnTo>
                <a:lnTo>
                  <a:pt x="2172725" y="224650"/>
                </a:lnTo>
                <a:close/>
                <a:moveTo>
                  <a:pt x="936128" y="73520"/>
                </a:moveTo>
                <a:cubicBezTo>
                  <a:pt x="916246" y="73520"/>
                  <a:pt x="900128" y="89638"/>
                  <a:pt x="900128" y="109520"/>
                </a:cubicBezTo>
                <a:cubicBezTo>
                  <a:pt x="900128" y="129402"/>
                  <a:pt x="916246" y="145520"/>
                  <a:pt x="936128" y="145520"/>
                </a:cubicBezTo>
                <a:lnTo>
                  <a:pt x="1368128" y="145520"/>
                </a:lnTo>
                <a:cubicBezTo>
                  <a:pt x="1388010" y="145520"/>
                  <a:pt x="1404128" y="129402"/>
                  <a:pt x="1404128" y="109520"/>
                </a:cubicBezTo>
                <a:cubicBezTo>
                  <a:pt x="1404128" y="89638"/>
                  <a:pt x="1388010" y="73520"/>
                  <a:pt x="1368128" y="73520"/>
                </a:cubicBezTo>
                <a:close/>
                <a:moveTo>
                  <a:pt x="155330" y="0"/>
                </a:moveTo>
                <a:lnTo>
                  <a:pt x="2148926" y="0"/>
                </a:lnTo>
                <a:cubicBezTo>
                  <a:pt x="2234712" y="0"/>
                  <a:pt x="2304256" y="69544"/>
                  <a:pt x="2304256" y="155330"/>
                </a:cubicBezTo>
                <a:lnTo>
                  <a:pt x="2304256" y="3084670"/>
                </a:lnTo>
                <a:cubicBezTo>
                  <a:pt x="2304256" y="3170456"/>
                  <a:pt x="2234712" y="3240000"/>
                  <a:pt x="2148926" y="3240000"/>
                </a:cubicBezTo>
                <a:lnTo>
                  <a:pt x="155330" y="3240000"/>
                </a:lnTo>
                <a:cubicBezTo>
                  <a:pt x="69544" y="3240000"/>
                  <a:pt x="0" y="3170456"/>
                  <a:pt x="0" y="3084670"/>
                </a:cubicBezTo>
                <a:lnTo>
                  <a:pt x="0" y="155330"/>
                </a:lnTo>
                <a:cubicBezTo>
                  <a:pt x="0" y="69544"/>
                  <a:pt x="69544" y="0"/>
                  <a:pt x="15533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5F83544-6B26-46E6-9EC8-E5F2FF4B4BD7}"/>
              </a:ext>
            </a:extLst>
          </p:cNvPr>
          <p:cNvGrpSpPr/>
          <p:nvPr/>
        </p:nvGrpSpPr>
        <p:grpSpPr>
          <a:xfrm>
            <a:off x="1539889" y="1983774"/>
            <a:ext cx="3933092" cy="869319"/>
            <a:chOff x="1985513" y="4307149"/>
            <a:chExt cx="2380861" cy="86931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59A1E5E-6AD9-4988-A901-079D6CD0C9C5}"/>
                </a:ext>
              </a:extLst>
            </p:cNvPr>
            <p:cNvSpPr txBox="1"/>
            <p:nvPr/>
          </p:nvSpPr>
          <p:spPr>
            <a:xfrm>
              <a:off x="2004348" y="4714803"/>
              <a:ext cx="23466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2899120-D415-4F52-B3D5-27713A01128D}"/>
                </a:ext>
              </a:extLst>
            </p:cNvPr>
            <p:cNvSpPr txBox="1"/>
            <p:nvPr/>
          </p:nvSpPr>
          <p:spPr>
            <a:xfrm>
              <a:off x="1985513" y="4307149"/>
              <a:ext cx="23808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solidFill>
                    <a:schemeClr val="accent1"/>
                  </a:solidFill>
                  <a:ea typeface="FZShuTi" pitchFamily="2" charset="-122"/>
                  <a:cs typeface="Arial" pitchFamily="34" charset="0"/>
                </a:rPr>
                <a:t>EASY TO CHANGE COLORS, PHOTOS.  </a:t>
              </a:r>
              <a:endParaRPr lang="ko-KR" altLang="en-US" sz="1600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40" name="TextBox 19">
            <a:extLst>
              <a:ext uri="{FF2B5EF4-FFF2-40B4-BE49-F238E27FC236}">
                <a16:creationId xmlns:a16="http://schemas.microsoft.com/office/drawing/2014/main" id="{2EFDC7AF-5E64-42AA-9575-170F1B752BE7}"/>
              </a:ext>
            </a:extLst>
          </p:cNvPr>
          <p:cNvSpPr txBox="1"/>
          <p:nvPr/>
        </p:nvSpPr>
        <p:spPr>
          <a:xfrm>
            <a:off x="7170463" y="1233630"/>
            <a:ext cx="4635847" cy="738664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pPr algn="r"/>
            <a:r>
              <a:rPr lang="en-US" altLang="ko-KR" sz="2400" dirty="0">
                <a:solidFill>
                  <a:schemeClr val="accent3"/>
                </a:solidFill>
              </a:rPr>
              <a:t>We Create Quality </a:t>
            </a:r>
          </a:p>
          <a:p>
            <a:pPr algn="r"/>
            <a:r>
              <a:rPr lang="en-US" altLang="ko-KR" sz="2400" dirty="0">
                <a:solidFill>
                  <a:schemeClr val="accent3"/>
                </a:solidFill>
              </a:rPr>
              <a:t>Professional PPT Presentation</a:t>
            </a:r>
            <a:endParaRPr lang="ko-KR" altLang="en-US" sz="2400" dirty="0">
              <a:solidFill>
                <a:schemeClr val="accent3"/>
              </a:solidFill>
            </a:endParaRPr>
          </a:p>
        </p:txBody>
      </p:sp>
      <p:sp>
        <p:nvSpPr>
          <p:cNvPr id="41" name="TextBox 20">
            <a:extLst>
              <a:ext uri="{FF2B5EF4-FFF2-40B4-BE49-F238E27FC236}">
                <a16:creationId xmlns:a16="http://schemas.microsoft.com/office/drawing/2014/main" id="{BC343DEB-DD0E-40A8-AE51-A63322F346CB}"/>
              </a:ext>
            </a:extLst>
          </p:cNvPr>
          <p:cNvSpPr txBox="1"/>
          <p:nvPr/>
        </p:nvSpPr>
        <p:spPr>
          <a:xfrm>
            <a:off x="7170465" y="2036887"/>
            <a:ext cx="4635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</a:t>
            </a:r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9045" y="3272087"/>
            <a:ext cx="4817681" cy="3638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4031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960A5D0-35D9-40B7-9572-2FF693D5833D}"/>
              </a:ext>
            </a:extLst>
          </p:cNvPr>
          <p:cNvSpPr txBox="1"/>
          <p:nvPr/>
        </p:nvSpPr>
        <p:spPr>
          <a:xfrm>
            <a:off x="6322001" y="4309196"/>
            <a:ext cx="4953533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2000" b="1" dirty="0" smtClean="0">
                <a:solidFill>
                  <a:srgbClr val="1D3E86"/>
                </a:solidFill>
                <a:cs typeface="Arial" pitchFamily="34" charset="0"/>
              </a:rPr>
              <a:t>THEME PPT </a:t>
            </a:r>
            <a:r>
              <a:rPr lang="en-GB" altLang="ko-KR" sz="2000" b="1" dirty="0">
                <a:solidFill>
                  <a:srgbClr val="1D3E86"/>
                </a:solidFill>
                <a:cs typeface="Arial" pitchFamily="34" charset="0"/>
              </a:rPr>
              <a:t>Layout</a:t>
            </a:r>
          </a:p>
          <a:p>
            <a:pPr algn="r"/>
            <a:r>
              <a:rPr lang="en-GB" altLang="ko-KR" sz="2000" b="1" dirty="0">
                <a:solidFill>
                  <a:srgbClr val="1D3E86"/>
                </a:solidFill>
                <a:cs typeface="Arial" pitchFamily="34" charset="0"/>
              </a:rPr>
              <a:t>Clean Text Slide for your Presentation</a:t>
            </a:r>
            <a:endParaRPr lang="ko-KR" altLang="en-US" sz="2000" b="1" dirty="0">
              <a:solidFill>
                <a:srgbClr val="1D3E86"/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F84D6A-5C02-4435-BCAE-5F1E43C756AF}"/>
              </a:ext>
            </a:extLst>
          </p:cNvPr>
          <p:cNvSpPr txBox="1"/>
          <p:nvPr/>
        </p:nvSpPr>
        <p:spPr>
          <a:xfrm>
            <a:off x="6322001" y="5293194"/>
            <a:ext cx="49535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cs typeface="Arial" pitchFamily="34" charset="0"/>
              </a:rPr>
              <a:t>You can simply impress your audience and add a unique zing and appeal to your Presentations. Get a modern PowerPoint  Presentation that is beautifully designed. I hope and I believe that this Template will your Time, Money and Reputation.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F51E19-0AD6-4D9B-AAC0-18B6B314F242}"/>
              </a:ext>
            </a:extLst>
          </p:cNvPr>
          <p:cNvSpPr txBox="1"/>
          <p:nvPr/>
        </p:nvSpPr>
        <p:spPr>
          <a:xfrm>
            <a:off x="8799344" y="801112"/>
            <a:ext cx="2476190" cy="3046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3200" dirty="0" smtClean="0">
                <a:solidFill>
                  <a:srgbClr val="C81517"/>
                </a:solidFill>
                <a:cs typeface="Arial" pitchFamily="34" charset="0"/>
              </a:rPr>
              <a:t>THEME PPT </a:t>
            </a:r>
            <a:r>
              <a:rPr lang="en-GB" altLang="ko-KR" sz="3200" dirty="0">
                <a:solidFill>
                  <a:srgbClr val="C81517"/>
                </a:solidFill>
                <a:cs typeface="Arial" pitchFamily="34" charset="0"/>
              </a:rPr>
              <a:t>Layout</a:t>
            </a:r>
          </a:p>
          <a:p>
            <a:pPr algn="r"/>
            <a:r>
              <a:rPr lang="en-GB" altLang="ko-KR" sz="3200" dirty="0">
                <a:solidFill>
                  <a:srgbClr val="C81517"/>
                </a:solidFill>
                <a:cs typeface="Arial" pitchFamily="34" charset="0"/>
              </a:rPr>
              <a:t>Clean Text Slide for your Presentation</a:t>
            </a:r>
            <a:endParaRPr lang="ko-KR" altLang="en-US" sz="3200" dirty="0">
              <a:solidFill>
                <a:srgbClr val="C81517"/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1B873C-0C8D-46C9-875B-660D1DA57307}"/>
              </a:ext>
            </a:extLst>
          </p:cNvPr>
          <p:cNvSpPr txBox="1"/>
          <p:nvPr/>
        </p:nvSpPr>
        <p:spPr>
          <a:xfrm>
            <a:off x="916466" y="371371"/>
            <a:ext cx="6191673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>
                <a:solidFill>
                  <a:srgbClr val="FFD302"/>
                </a:solidFill>
                <a:cs typeface="Arial" pitchFamily="34" charset="0"/>
              </a:rPr>
              <a:t>Infographic Style</a:t>
            </a:r>
            <a:endParaRPr lang="ko-KR" altLang="en-US" sz="5400" dirty="0">
              <a:solidFill>
                <a:srgbClr val="FFD302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380E6C-E226-43B4-A35E-EA4AED8DFC36}"/>
              </a:ext>
            </a:extLst>
          </p:cNvPr>
          <p:cNvSpPr txBox="1"/>
          <p:nvPr/>
        </p:nvSpPr>
        <p:spPr>
          <a:xfrm>
            <a:off x="944524" y="1294701"/>
            <a:ext cx="6163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ea typeface="FZShuTi" pitchFamily="2" charset="-122"/>
                <a:cs typeface="Arial" pitchFamily="34" charset="0"/>
              </a:rPr>
              <a:t>I hope and I believe that this Template will your Time.</a:t>
            </a:r>
            <a:endParaRPr lang="en-US" altLang="ko-KR" sz="1200" dirty="0">
              <a:cs typeface="Arial" pitchFamily="34" charset="0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3F4E1160-A1DA-4EFA-B1C0-74BB422E59C1}"/>
              </a:ext>
            </a:extLst>
          </p:cNvPr>
          <p:cNvGrpSpPr/>
          <p:nvPr/>
        </p:nvGrpSpPr>
        <p:grpSpPr>
          <a:xfrm>
            <a:off x="944524" y="2640713"/>
            <a:ext cx="5151476" cy="3373546"/>
            <a:chOff x="3499540" y="2974931"/>
            <a:chExt cx="2486580" cy="1628386"/>
          </a:xfrm>
          <a:solidFill>
            <a:srgbClr val="C81517"/>
          </a:solidFill>
        </p:grpSpPr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59C23B68-E0B7-4523-8FBD-07D8FB951E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78772" y="3095962"/>
              <a:ext cx="1386323" cy="935222"/>
            </a:xfrm>
            <a:custGeom>
              <a:avLst/>
              <a:gdLst>
                <a:gd name="T0" fmla="*/ 0 w 350"/>
                <a:gd name="T1" fmla="*/ 198 h 238"/>
                <a:gd name="T2" fmla="*/ 72 w 350"/>
                <a:gd name="T3" fmla="*/ 187 h 238"/>
                <a:gd name="T4" fmla="*/ 73 w 350"/>
                <a:gd name="T5" fmla="*/ 179 h 238"/>
                <a:gd name="T6" fmla="*/ 86 w 350"/>
                <a:gd name="T7" fmla="*/ 176 h 238"/>
                <a:gd name="T8" fmla="*/ 87 w 350"/>
                <a:gd name="T9" fmla="*/ 169 h 238"/>
                <a:gd name="T10" fmla="*/ 107 w 350"/>
                <a:gd name="T11" fmla="*/ 163 h 238"/>
                <a:gd name="T12" fmla="*/ 135 w 350"/>
                <a:gd name="T13" fmla="*/ 144 h 238"/>
                <a:gd name="T14" fmla="*/ 135 w 350"/>
                <a:gd name="T15" fmla="*/ 126 h 238"/>
                <a:gd name="T16" fmla="*/ 119 w 350"/>
                <a:gd name="T17" fmla="*/ 119 h 238"/>
                <a:gd name="T18" fmla="*/ 106 w 350"/>
                <a:gd name="T19" fmla="*/ 124 h 238"/>
                <a:gd name="T20" fmla="*/ 97 w 350"/>
                <a:gd name="T21" fmla="*/ 118 h 238"/>
                <a:gd name="T22" fmla="*/ 81 w 350"/>
                <a:gd name="T23" fmla="*/ 110 h 238"/>
                <a:gd name="T24" fmla="*/ 64 w 350"/>
                <a:gd name="T25" fmla="*/ 126 h 238"/>
                <a:gd name="T26" fmla="*/ 54 w 350"/>
                <a:gd name="T27" fmla="*/ 134 h 238"/>
                <a:gd name="T28" fmla="*/ 1 w 350"/>
                <a:gd name="T29" fmla="*/ 144 h 238"/>
                <a:gd name="T30" fmla="*/ 0 w 350"/>
                <a:gd name="T31" fmla="*/ 137 h 238"/>
                <a:gd name="T32" fmla="*/ 0 w 350"/>
                <a:gd name="T33" fmla="*/ 27 h 238"/>
                <a:gd name="T34" fmla="*/ 27 w 350"/>
                <a:gd name="T35" fmla="*/ 0 h 238"/>
                <a:gd name="T36" fmla="*/ 323 w 350"/>
                <a:gd name="T37" fmla="*/ 0 h 238"/>
                <a:gd name="T38" fmla="*/ 350 w 350"/>
                <a:gd name="T39" fmla="*/ 27 h 238"/>
                <a:gd name="T40" fmla="*/ 350 w 350"/>
                <a:gd name="T41" fmla="*/ 210 h 238"/>
                <a:gd name="T42" fmla="*/ 323 w 350"/>
                <a:gd name="T43" fmla="*/ 238 h 238"/>
                <a:gd name="T44" fmla="*/ 27 w 350"/>
                <a:gd name="T45" fmla="*/ 238 h 238"/>
                <a:gd name="T46" fmla="*/ 0 w 350"/>
                <a:gd name="T47" fmla="*/ 210 h 238"/>
                <a:gd name="T48" fmla="*/ 0 w 350"/>
                <a:gd name="T49" fmla="*/ 198 h 238"/>
                <a:gd name="T50" fmla="*/ 296 w 350"/>
                <a:gd name="T51" fmla="*/ 221 h 238"/>
                <a:gd name="T52" fmla="*/ 296 w 350"/>
                <a:gd name="T53" fmla="*/ 72 h 238"/>
                <a:gd name="T54" fmla="*/ 271 w 350"/>
                <a:gd name="T55" fmla="*/ 72 h 238"/>
                <a:gd name="T56" fmla="*/ 271 w 350"/>
                <a:gd name="T57" fmla="*/ 221 h 238"/>
                <a:gd name="T58" fmla="*/ 296 w 350"/>
                <a:gd name="T59" fmla="*/ 221 h 238"/>
                <a:gd name="T60" fmla="*/ 257 w 350"/>
                <a:gd name="T61" fmla="*/ 106 h 238"/>
                <a:gd name="T62" fmla="*/ 239 w 350"/>
                <a:gd name="T63" fmla="*/ 105 h 238"/>
                <a:gd name="T64" fmla="*/ 231 w 350"/>
                <a:gd name="T65" fmla="*/ 114 h 238"/>
                <a:gd name="T66" fmla="*/ 231 w 350"/>
                <a:gd name="T67" fmla="*/ 214 h 238"/>
                <a:gd name="T68" fmla="*/ 231 w 350"/>
                <a:gd name="T69" fmla="*/ 221 h 238"/>
                <a:gd name="T70" fmla="*/ 257 w 350"/>
                <a:gd name="T71" fmla="*/ 221 h 238"/>
                <a:gd name="T72" fmla="*/ 257 w 350"/>
                <a:gd name="T73" fmla="*/ 106 h 238"/>
                <a:gd name="T74" fmla="*/ 217 w 350"/>
                <a:gd name="T75" fmla="*/ 221 h 238"/>
                <a:gd name="T76" fmla="*/ 217 w 350"/>
                <a:gd name="T77" fmla="*/ 129 h 238"/>
                <a:gd name="T78" fmla="*/ 191 w 350"/>
                <a:gd name="T79" fmla="*/ 129 h 238"/>
                <a:gd name="T80" fmla="*/ 191 w 350"/>
                <a:gd name="T81" fmla="*/ 221 h 238"/>
                <a:gd name="T82" fmla="*/ 217 w 350"/>
                <a:gd name="T83" fmla="*/ 221 h 238"/>
                <a:gd name="T84" fmla="*/ 285 w 350"/>
                <a:gd name="T85" fmla="*/ 17 h 238"/>
                <a:gd name="T86" fmla="*/ 263 w 350"/>
                <a:gd name="T87" fmla="*/ 25 h 238"/>
                <a:gd name="T88" fmla="*/ 262 w 350"/>
                <a:gd name="T89" fmla="*/ 27 h 238"/>
                <a:gd name="T90" fmla="*/ 271 w 350"/>
                <a:gd name="T91" fmla="*/ 32 h 238"/>
                <a:gd name="T92" fmla="*/ 197 w 350"/>
                <a:gd name="T93" fmla="*/ 74 h 238"/>
                <a:gd name="T94" fmla="*/ 205 w 350"/>
                <a:gd name="T95" fmla="*/ 85 h 238"/>
                <a:gd name="T96" fmla="*/ 187 w 350"/>
                <a:gd name="T97" fmla="*/ 103 h 238"/>
                <a:gd name="T98" fmla="*/ 242 w 350"/>
                <a:gd name="T99" fmla="*/ 85 h 238"/>
                <a:gd name="T100" fmla="*/ 277 w 350"/>
                <a:gd name="T101" fmla="*/ 40 h 238"/>
                <a:gd name="T102" fmla="*/ 285 w 350"/>
                <a:gd name="T103" fmla="*/ 50 h 238"/>
                <a:gd name="T104" fmla="*/ 285 w 350"/>
                <a:gd name="T105" fmla="*/ 17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50" h="238">
                  <a:moveTo>
                    <a:pt x="0" y="198"/>
                  </a:moveTo>
                  <a:cubicBezTo>
                    <a:pt x="25" y="194"/>
                    <a:pt x="49" y="191"/>
                    <a:pt x="72" y="187"/>
                  </a:cubicBezTo>
                  <a:cubicBezTo>
                    <a:pt x="73" y="184"/>
                    <a:pt x="73" y="182"/>
                    <a:pt x="73" y="179"/>
                  </a:cubicBezTo>
                  <a:cubicBezTo>
                    <a:pt x="78" y="178"/>
                    <a:pt x="82" y="177"/>
                    <a:pt x="86" y="176"/>
                  </a:cubicBezTo>
                  <a:cubicBezTo>
                    <a:pt x="86" y="173"/>
                    <a:pt x="86" y="171"/>
                    <a:pt x="87" y="169"/>
                  </a:cubicBezTo>
                  <a:cubicBezTo>
                    <a:pt x="93" y="167"/>
                    <a:pt x="100" y="165"/>
                    <a:pt x="107" y="163"/>
                  </a:cubicBezTo>
                  <a:cubicBezTo>
                    <a:pt x="119" y="160"/>
                    <a:pt x="127" y="153"/>
                    <a:pt x="135" y="144"/>
                  </a:cubicBezTo>
                  <a:cubicBezTo>
                    <a:pt x="140" y="139"/>
                    <a:pt x="138" y="132"/>
                    <a:pt x="135" y="126"/>
                  </a:cubicBezTo>
                  <a:cubicBezTo>
                    <a:pt x="131" y="120"/>
                    <a:pt x="126" y="118"/>
                    <a:pt x="119" y="119"/>
                  </a:cubicBezTo>
                  <a:cubicBezTo>
                    <a:pt x="115" y="120"/>
                    <a:pt x="111" y="122"/>
                    <a:pt x="106" y="124"/>
                  </a:cubicBezTo>
                  <a:cubicBezTo>
                    <a:pt x="99" y="127"/>
                    <a:pt x="97" y="125"/>
                    <a:pt x="97" y="118"/>
                  </a:cubicBezTo>
                  <a:cubicBezTo>
                    <a:pt x="97" y="109"/>
                    <a:pt x="89" y="104"/>
                    <a:pt x="81" y="110"/>
                  </a:cubicBezTo>
                  <a:cubicBezTo>
                    <a:pt x="75" y="114"/>
                    <a:pt x="70" y="121"/>
                    <a:pt x="64" y="126"/>
                  </a:cubicBezTo>
                  <a:cubicBezTo>
                    <a:pt x="61" y="129"/>
                    <a:pt x="58" y="133"/>
                    <a:pt x="54" y="134"/>
                  </a:cubicBezTo>
                  <a:cubicBezTo>
                    <a:pt x="37" y="138"/>
                    <a:pt x="19" y="141"/>
                    <a:pt x="1" y="144"/>
                  </a:cubicBezTo>
                  <a:cubicBezTo>
                    <a:pt x="1" y="141"/>
                    <a:pt x="0" y="139"/>
                    <a:pt x="0" y="137"/>
                  </a:cubicBezTo>
                  <a:cubicBezTo>
                    <a:pt x="0" y="100"/>
                    <a:pt x="0" y="64"/>
                    <a:pt x="0" y="27"/>
                  </a:cubicBezTo>
                  <a:cubicBezTo>
                    <a:pt x="0" y="10"/>
                    <a:pt x="10" y="0"/>
                    <a:pt x="27" y="0"/>
                  </a:cubicBezTo>
                  <a:cubicBezTo>
                    <a:pt x="126" y="0"/>
                    <a:pt x="225" y="0"/>
                    <a:pt x="323" y="0"/>
                  </a:cubicBezTo>
                  <a:cubicBezTo>
                    <a:pt x="340" y="0"/>
                    <a:pt x="350" y="10"/>
                    <a:pt x="350" y="27"/>
                  </a:cubicBezTo>
                  <a:cubicBezTo>
                    <a:pt x="350" y="88"/>
                    <a:pt x="350" y="149"/>
                    <a:pt x="350" y="210"/>
                  </a:cubicBezTo>
                  <a:cubicBezTo>
                    <a:pt x="350" y="227"/>
                    <a:pt x="340" y="237"/>
                    <a:pt x="323" y="238"/>
                  </a:cubicBezTo>
                  <a:cubicBezTo>
                    <a:pt x="225" y="238"/>
                    <a:pt x="126" y="238"/>
                    <a:pt x="27" y="238"/>
                  </a:cubicBezTo>
                  <a:cubicBezTo>
                    <a:pt x="10" y="238"/>
                    <a:pt x="0" y="227"/>
                    <a:pt x="0" y="210"/>
                  </a:cubicBezTo>
                  <a:cubicBezTo>
                    <a:pt x="0" y="206"/>
                    <a:pt x="0" y="202"/>
                    <a:pt x="0" y="198"/>
                  </a:cubicBezTo>
                  <a:close/>
                  <a:moveTo>
                    <a:pt x="296" y="221"/>
                  </a:moveTo>
                  <a:cubicBezTo>
                    <a:pt x="296" y="171"/>
                    <a:pt x="296" y="122"/>
                    <a:pt x="296" y="72"/>
                  </a:cubicBezTo>
                  <a:cubicBezTo>
                    <a:pt x="288" y="72"/>
                    <a:pt x="279" y="72"/>
                    <a:pt x="271" y="72"/>
                  </a:cubicBezTo>
                  <a:cubicBezTo>
                    <a:pt x="271" y="122"/>
                    <a:pt x="271" y="171"/>
                    <a:pt x="271" y="221"/>
                  </a:cubicBezTo>
                  <a:cubicBezTo>
                    <a:pt x="279" y="221"/>
                    <a:pt x="287" y="221"/>
                    <a:pt x="296" y="221"/>
                  </a:cubicBezTo>
                  <a:close/>
                  <a:moveTo>
                    <a:pt x="257" y="106"/>
                  </a:moveTo>
                  <a:cubicBezTo>
                    <a:pt x="250" y="106"/>
                    <a:pt x="245" y="106"/>
                    <a:pt x="239" y="105"/>
                  </a:cubicBezTo>
                  <a:cubicBezTo>
                    <a:pt x="233" y="105"/>
                    <a:pt x="230" y="107"/>
                    <a:pt x="231" y="114"/>
                  </a:cubicBezTo>
                  <a:cubicBezTo>
                    <a:pt x="231" y="147"/>
                    <a:pt x="231" y="180"/>
                    <a:pt x="231" y="214"/>
                  </a:cubicBezTo>
                  <a:cubicBezTo>
                    <a:pt x="231" y="216"/>
                    <a:pt x="231" y="219"/>
                    <a:pt x="231" y="221"/>
                  </a:cubicBezTo>
                  <a:cubicBezTo>
                    <a:pt x="240" y="221"/>
                    <a:pt x="248" y="221"/>
                    <a:pt x="257" y="221"/>
                  </a:cubicBezTo>
                  <a:cubicBezTo>
                    <a:pt x="257" y="182"/>
                    <a:pt x="257" y="145"/>
                    <a:pt x="257" y="106"/>
                  </a:cubicBezTo>
                  <a:close/>
                  <a:moveTo>
                    <a:pt x="217" y="221"/>
                  </a:moveTo>
                  <a:cubicBezTo>
                    <a:pt x="217" y="190"/>
                    <a:pt x="217" y="160"/>
                    <a:pt x="217" y="129"/>
                  </a:cubicBezTo>
                  <a:cubicBezTo>
                    <a:pt x="208" y="129"/>
                    <a:pt x="200" y="129"/>
                    <a:pt x="191" y="129"/>
                  </a:cubicBezTo>
                  <a:cubicBezTo>
                    <a:pt x="191" y="160"/>
                    <a:pt x="191" y="191"/>
                    <a:pt x="191" y="221"/>
                  </a:cubicBezTo>
                  <a:cubicBezTo>
                    <a:pt x="200" y="221"/>
                    <a:pt x="208" y="221"/>
                    <a:pt x="217" y="221"/>
                  </a:cubicBezTo>
                  <a:close/>
                  <a:moveTo>
                    <a:pt x="285" y="17"/>
                  </a:moveTo>
                  <a:cubicBezTo>
                    <a:pt x="277" y="20"/>
                    <a:pt x="270" y="22"/>
                    <a:pt x="263" y="25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5" y="29"/>
                    <a:pt x="268" y="30"/>
                    <a:pt x="271" y="32"/>
                  </a:cubicBezTo>
                  <a:cubicBezTo>
                    <a:pt x="251" y="57"/>
                    <a:pt x="229" y="74"/>
                    <a:pt x="197" y="74"/>
                  </a:cubicBezTo>
                  <a:cubicBezTo>
                    <a:pt x="200" y="78"/>
                    <a:pt x="203" y="82"/>
                    <a:pt x="205" y="85"/>
                  </a:cubicBezTo>
                  <a:cubicBezTo>
                    <a:pt x="199" y="91"/>
                    <a:pt x="194" y="96"/>
                    <a:pt x="187" y="103"/>
                  </a:cubicBezTo>
                  <a:cubicBezTo>
                    <a:pt x="208" y="103"/>
                    <a:pt x="226" y="97"/>
                    <a:pt x="242" y="85"/>
                  </a:cubicBezTo>
                  <a:cubicBezTo>
                    <a:pt x="258" y="74"/>
                    <a:pt x="269" y="58"/>
                    <a:pt x="277" y="40"/>
                  </a:cubicBezTo>
                  <a:cubicBezTo>
                    <a:pt x="280" y="44"/>
                    <a:pt x="282" y="46"/>
                    <a:pt x="285" y="50"/>
                  </a:cubicBezTo>
                  <a:cubicBezTo>
                    <a:pt x="285" y="38"/>
                    <a:pt x="285" y="28"/>
                    <a:pt x="28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B614C69A-C915-478F-80F1-65936D08A0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9540" y="3095962"/>
              <a:ext cx="1496349" cy="1507355"/>
            </a:xfrm>
            <a:custGeom>
              <a:avLst/>
              <a:gdLst>
                <a:gd name="T0" fmla="*/ 127 w 381"/>
                <a:gd name="T1" fmla="*/ 123 h 383"/>
                <a:gd name="T2" fmla="*/ 137 w 381"/>
                <a:gd name="T3" fmla="*/ 261 h 383"/>
                <a:gd name="T4" fmla="*/ 125 w 381"/>
                <a:gd name="T5" fmla="*/ 276 h 383"/>
                <a:gd name="T6" fmla="*/ 125 w 381"/>
                <a:gd name="T7" fmla="*/ 287 h 383"/>
                <a:gd name="T8" fmla="*/ 155 w 381"/>
                <a:gd name="T9" fmla="*/ 278 h 383"/>
                <a:gd name="T10" fmla="*/ 150 w 381"/>
                <a:gd name="T11" fmla="*/ 203 h 383"/>
                <a:gd name="T12" fmla="*/ 137 w 381"/>
                <a:gd name="T13" fmla="*/ 144 h 383"/>
                <a:gd name="T14" fmla="*/ 159 w 381"/>
                <a:gd name="T15" fmla="*/ 108 h 383"/>
                <a:gd name="T16" fmla="*/ 187 w 381"/>
                <a:gd name="T17" fmla="*/ 138 h 383"/>
                <a:gd name="T18" fmla="*/ 207 w 381"/>
                <a:gd name="T19" fmla="*/ 145 h 383"/>
                <a:gd name="T20" fmla="*/ 306 w 381"/>
                <a:gd name="T21" fmla="*/ 142 h 383"/>
                <a:gd name="T22" fmla="*/ 335 w 381"/>
                <a:gd name="T23" fmla="*/ 118 h 383"/>
                <a:gd name="T24" fmla="*/ 340 w 381"/>
                <a:gd name="T25" fmla="*/ 122 h 383"/>
                <a:gd name="T26" fmla="*/ 354 w 381"/>
                <a:gd name="T27" fmla="*/ 129 h 383"/>
                <a:gd name="T28" fmla="*/ 378 w 381"/>
                <a:gd name="T29" fmla="*/ 130 h 383"/>
                <a:gd name="T30" fmla="*/ 327 w 381"/>
                <a:gd name="T31" fmla="*/ 160 h 383"/>
                <a:gd name="T32" fmla="*/ 321 w 381"/>
                <a:gd name="T33" fmla="*/ 172 h 383"/>
                <a:gd name="T34" fmla="*/ 307 w 381"/>
                <a:gd name="T35" fmla="*/ 180 h 383"/>
                <a:gd name="T36" fmla="*/ 182 w 381"/>
                <a:gd name="T37" fmla="*/ 187 h 383"/>
                <a:gd name="T38" fmla="*/ 190 w 381"/>
                <a:gd name="T39" fmla="*/ 351 h 383"/>
                <a:gd name="T40" fmla="*/ 165 w 381"/>
                <a:gd name="T41" fmla="*/ 321 h 383"/>
                <a:gd name="T42" fmla="*/ 155 w 381"/>
                <a:gd name="T43" fmla="*/ 323 h 383"/>
                <a:gd name="T44" fmla="*/ 140 w 381"/>
                <a:gd name="T45" fmla="*/ 383 h 383"/>
                <a:gd name="T46" fmla="*/ 16 w 381"/>
                <a:gd name="T47" fmla="*/ 361 h 383"/>
                <a:gd name="T48" fmla="*/ 7 w 381"/>
                <a:gd name="T49" fmla="*/ 344 h 383"/>
                <a:gd name="T50" fmla="*/ 0 w 381"/>
                <a:gd name="T51" fmla="*/ 242 h 383"/>
                <a:gd name="T52" fmla="*/ 8 w 381"/>
                <a:gd name="T53" fmla="*/ 168 h 383"/>
                <a:gd name="T54" fmla="*/ 18 w 381"/>
                <a:gd name="T55" fmla="*/ 125 h 383"/>
                <a:gd name="T56" fmla="*/ 42 w 381"/>
                <a:gd name="T57" fmla="*/ 105 h 383"/>
                <a:gd name="T58" fmla="*/ 114 w 381"/>
                <a:gd name="T59" fmla="*/ 167 h 383"/>
                <a:gd name="T60" fmla="*/ 113 w 381"/>
                <a:gd name="T61" fmla="*/ 125 h 383"/>
                <a:gd name="T62" fmla="*/ 87 w 381"/>
                <a:gd name="T63" fmla="*/ 80 h 383"/>
                <a:gd name="T64" fmla="*/ 97 w 381"/>
                <a:gd name="T65" fmla="*/ 18 h 383"/>
                <a:gd name="T66" fmla="*/ 153 w 381"/>
                <a:gd name="T67" fmla="*/ 46 h 383"/>
                <a:gd name="T68" fmla="*/ 129 w 381"/>
                <a:gd name="T69" fmla="*/ 93 h 383"/>
                <a:gd name="T70" fmla="*/ 122 w 381"/>
                <a:gd name="T71" fmla="*/ 107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81" h="383">
                  <a:moveTo>
                    <a:pt x="122" y="107"/>
                  </a:moveTo>
                  <a:cubicBezTo>
                    <a:pt x="128" y="110"/>
                    <a:pt x="128" y="116"/>
                    <a:pt x="127" y="123"/>
                  </a:cubicBezTo>
                  <a:cubicBezTo>
                    <a:pt x="125" y="128"/>
                    <a:pt x="127" y="134"/>
                    <a:pt x="128" y="139"/>
                  </a:cubicBezTo>
                  <a:cubicBezTo>
                    <a:pt x="139" y="179"/>
                    <a:pt x="141" y="220"/>
                    <a:pt x="137" y="261"/>
                  </a:cubicBezTo>
                  <a:cubicBezTo>
                    <a:pt x="137" y="267"/>
                    <a:pt x="134" y="272"/>
                    <a:pt x="132" y="279"/>
                  </a:cubicBezTo>
                  <a:cubicBezTo>
                    <a:pt x="129" y="278"/>
                    <a:pt x="127" y="277"/>
                    <a:pt x="125" y="276"/>
                  </a:cubicBezTo>
                  <a:cubicBezTo>
                    <a:pt x="125" y="279"/>
                    <a:pt x="125" y="280"/>
                    <a:pt x="125" y="282"/>
                  </a:cubicBezTo>
                  <a:cubicBezTo>
                    <a:pt x="125" y="283"/>
                    <a:pt x="125" y="284"/>
                    <a:pt x="125" y="287"/>
                  </a:cubicBezTo>
                  <a:cubicBezTo>
                    <a:pt x="135" y="286"/>
                    <a:pt x="143" y="285"/>
                    <a:pt x="152" y="284"/>
                  </a:cubicBezTo>
                  <a:cubicBezTo>
                    <a:pt x="154" y="283"/>
                    <a:pt x="155" y="280"/>
                    <a:pt x="155" y="278"/>
                  </a:cubicBezTo>
                  <a:cubicBezTo>
                    <a:pt x="156" y="277"/>
                    <a:pt x="155" y="276"/>
                    <a:pt x="155" y="275"/>
                  </a:cubicBezTo>
                  <a:cubicBezTo>
                    <a:pt x="157" y="251"/>
                    <a:pt x="155" y="227"/>
                    <a:pt x="150" y="203"/>
                  </a:cubicBezTo>
                  <a:cubicBezTo>
                    <a:pt x="149" y="201"/>
                    <a:pt x="149" y="199"/>
                    <a:pt x="149" y="196"/>
                  </a:cubicBezTo>
                  <a:cubicBezTo>
                    <a:pt x="150" y="178"/>
                    <a:pt x="146" y="161"/>
                    <a:pt x="137" y="144"/>
                  </a:cubicBezTo>
                  <a:cubicBezTo>
                    <a:pt x="130" y="130"/>
                    <a:pt x="129" y="115"/>
                    <a:pt x="129" y="99"/>
                  </a:cubicBezTo>
                  <a:cubicBezTo>
                    <a:pt x="140" y="102"/>
                    <a:pt x="150" y="104"/>
                    <a:pt x="159" y="108"/>
                  </a:cubicBezTo>
                  <a:cubicBezTo>
                    <a:pt x="164" y="111"/>
                    <a:pt x="169" y="117"/>
                    <a:pt x="173" y="122"/>
                  </a:cubicBezTo>
                  <a:cubicBezTo>
                    <a:pt x="178" y="127"/>
                    <a:pt x="182" y="132"/>
                    <a:pt x="187" y="138"/>
                  </a:cubicBezTo>
                  <a:cubicBezTo>
                    <a:pt x="188" y="139"/>
                    <a:pt x="190" y="140"/>
                    <a:pt x="191" y="139"/>
                  </a:cubicBezTo>
                  <a:cubicBezTo>
                    <a:pt x="198" y="137"/>
                    <a:pt x="202" y="142"/>
                    <a:pt x="207" y="145"/>
                  </a:cubicBezTo>
                  <a:cubicBezTo>
                    <a:pt x="211" y="147"/>
                    <a:pt x="216" y="149"/>
                    <a:pt x="220" y="149"/>
                  </a:cubicBezTo>
                  <a:cubicBezTo>
                    <a:pt x="249" y="151"/>
                    <a:pt x="277" y="147"/>
                    <a:pt x="306" y="142"/>
                  </a:cubicBezTo>
                  <a:cubicBezTo>
                    <a:pt x="314" y="141"/>
                    <a:pt x="321" y="137"/>
                    <a:pt x="325" y="129"/>
                  </a:cubicBezTo>
                  <a:cubicBezTo>
                    <a:pt x="327" y="124"/>
                    <a:pt x="332" y="121"/>
                    <a:pt x="335" y="118"/>
                  </a:cubicBezTo>
                  <a:cubicBezTo>
                    <a:pt x="337" y="116"/>
                    <a:pt x="339" y="116"/>
                    <a:pt x="341" y="116"/>
                  </a:cubicBezTo>
                  <a:cubicBezTo>
                    <a:pt x="341" y="118"/>
                    <a:pt x="341" y="120"/>
                    <a:pt x="340" y="122"/>
                  </a:cubicBezTo>
                  <a:cubicBezTo>
                    <a:pt x="339" y="124"/>
                    <a:pt x="338" y="126"/>
                    <a:pt x="335" y="130"/>
                  </a:cubicBezTo>
                  <a:cubicBezTo>
                    <a:pt x="343" y="130"/>
                    <a:pt x="349" y="130"/>
                    <a:pt x="354" y="129"/>
                  </a:cubicBezTo>
                  <a:cubicBezTo>
                    <a:pt x="359" y="128"/>
                    <a:pt x="364" y="127"/>
                    <a:pt x="368" y="125"/>
                  </a:cubicBezTo>
                  <a:cubicBezTo>
                    <a:pt x="374" y="123"/>
                    <a:pt x="376" y="126"/>
                    <a:pt x="378" y="130"/>
                  </a:cubicBezTo>
                  <a:cubicBezTo>
                    <a:pt x="381" y="134"/>
                    <a:pt x="379" y="137"/>
                    <a:pt x="376" y="141"/>
                  </a:cubicBezTo>
                  <a:cubicBezTo>
                    <a:pt x="363" y="155"/>
                    <a:pt x="346" y="159"/>
                    <a:pt x="327" y="160"/>
                  </a:cubicBezTo>
                  <a:cubicBezTo>
                    <a:pt x="327" y="164"/>
                    <a:pt x="328" y="167"/>
                    <a:pt x="328" y="170"/>
                  </a:cubicBezTo>
                  <a:cubicBezTo>
                    <a:pt x="326" y="171"/>
                    <a:pt x="324" y="171"/>
                    <a:pt x="321" y="172"/>
                  </a:cubicBezTo>
                  <a:cubicBezTo>
                    <a:pt x="320" y="172"/>
                    <a:pt x="318" y="173"/>
                    <a:pt x="318" y="174"/>
                  </a:cubicBezTo>
                  <a:cubicBezTo>
                    <a:pt x="317" y="181"/>
                    <a:pt x="311" y="180"/>
                    <a:pt x="307" y="180"/>
                  </a:cubicBezTo>
                  <a:cubicBezTo>
                    <a:pt x="281" y="184"/>
                    <a:pt x="255" y="189"/>
                    <a:pt x="229" y="191"/>
                  </a:cubicBezTo>
                  <a:cubicBezTo>
                    <a:pt x="213" y="192"/>
                    <a:pt x="198" y="189"/>
                    <a:pt x="182" y="187"/>
                  </a:cubicBezTo>
                  <a:cubicBezTo>
                    <a:pt x="180" y="241"/>
                    <a:pt x="186" y="295"/>
                    <a:pt x="192" y="350"/>
                  </a:cubicBezTo>
                  <a:cubicBezTo>
                    <a:pt x="192" y="350"/>
                    <a:pt x="191" y="350"/>
                    <a:pt x="190" y="351"/>
                  </a:cubicBezTo>
                  <a:cubicBezTo>
                    <a:pt x="187" y="348"/>
                    <a:pt x="184" y="347"/>
                    <a:pt x="181" y="344"/>
                  </a:cubicBezTo>
                  <a:cubicBezTo>
                    <a:pt x="176" y="336"/>
                    <a:pt x="170" y="328"/>
                    <a:pt x="165" y="321"/>
                  </a:cubicBezTo>
                  <a:cubicBezTo>
                    <a:pt x="163" y="319"/>
                    <a:pt x="161" y="318"/>
                    <a:pt x="159" y="316"/>
                  </a:cubicBezTo>
                  <a:cubicBezTo>
                    <a:pt x="157" y="318"/>
                    <a:pt x="155" y="320"/>
                    <a:pt x="155" y="323"/>
                  </a:cubicBezTo>
                  <a:cubicBezTo>
                    <a:pt x="152" y="341"/>
                    <a:pt x="150" y="359"/>
                    <a:pt x="148" y="377"/>
                  </a:cubicBezTo>
                  <a:cubicBezTo>
                    <a:pt x="147" y="381"/>
                    <a:pt x="145" y="383"/>
                    <a:pt x="140" y="383"/>
                  </a:cubicBezTo>
                  <a:cubicBezTo>
                    <a:pt x="106" y="382"/>
                    <a:pt x="73" y="383"/>
                    <a:pt x="39" y="382"/>
                  </a:cubicBezTo>
                  <a:cubicBezTo>
                    <a:pt x="29" y="382"/>
                    <a:pt x="19" y="373"/>
                    <a:pt x="16" y="361"/>
                  </a:cubicBezTo>
                  <a:cubicBezTo>
                    <a:pt x="15" y="356"/>
                    <a:pt x="15" y="351"/>
                    <a:pt x="14" y="345"/>
                  </a:cubicBezTo>
                  <a:cubicBezTo>
                    <a:pt x="12" y="345"/>
                    <a:pt x="10" y="344"/>
                    <a:pt x="7" y="344"/>
                  </a:cubicBezTo>
                  <a:cubicBezTo>
                    <a:pt x="6" y="336"/>
                    <a:pt x="5" y="328"/>
                    <a:pt x="5" y="321"/>
                  </a:cubicBezTo>
                  <a:cubicBezTo>
                    <a:pt x="3" y="295"/>
                    <a:pt x="0" y="268"/>
                    <a:pt x="0" y="242"/>
                  </a:cubicBezTo>
                  <a:cubicBezTo>
                    <a:pt x="0" y="226"/>
                    <a:pt x="4" y="209"/>
                    <a:pt x="6" y="192"/>
                  </a:cubicBezTo>
                  <a:cubicBezTo>
                    <a:pt x="7" y="184"/>
                    <a:pt x="7" y="176"/>
                    <a:pt x="8" y="168"/>
                  </a:cubicBezTo>
                  <a:cubicBezTo>
                    <a:pt x="8" y="163"/>
                    <a:pt x="11" y="158"/>
                    <a:pt x="12" y="153"/>
                  </a:cubicBezTo>
                  <a:cubicBezTo>
                    <a:pt x="14" y="144"/>
                    <a:pt x="17" y="134"/>
                    <a:pt x="18" y="125"/>
                  </a:cubicBezTo>
                  <a:cubicBezTo>
                    <a:pt x="18" y="115"/>
                    <a:pt x="23" y="110"/>
                    <a:pt x="31" y="107"/>
                  </a:cubicBezTo>
                  <a:cubicBezTo>
                    <a:pt x="35" y="106"/>
                    <a:pt x="38" y="106"/>
                    <a:pt x="42" y="105"/>
                  </a:cubicBezTo>
                  <a:cubicBezTo>
                    <a:pt x="57" y="101"/>
                    <a:pt x="73" y="99"/>
                    <a:pt x="83" y="82"/>
                  </a:cubicBezTo>
                  <a:cubicBezTo>
                    <a:pt x="94" y="112"/>
                    <a:pt x="104" y="140"/>
                    <a:pt x="114" y="167"/>
                  </a:cubicBezTo>
                  <a:cubicBezTo>
                    <a:pt x="114" y="155"/>
                    <a:pt x="114" y="142"/>
                    <a:pt x="114" y="129"/>
                  </a:cubicBezTo>
                  <a:cubicBezTo>
                    <a:pt x="114" y="128"/>
                    <a:pt x="114" y="126"/>
                    <a:pt x="113" y="125"/>
                  </a:cubicBezTo>
                  <a:cubicBezTo>
                    <a:pt x="106" y="115"/>
                    <a:pt x="106" y="115"/>
                    <a:pt x="116" y="107"/>
                  </a:cubicBezTo>
                  <a:cubicBezTo>
                    <a:pt x="106" y="98"/>
                    <a:pt x="97" y="90"/>
                    <a:pt x="87" y="80"/>
                  </a:cubicBezTo>
                  <a:cubicBezTo>
                    <a:pt x="97" y="73"/>
                    <a:pt x="92" y="64"/>
                    <a:pt x="90" y="57"/>
                  </a:cubicBezTo>
                  <a:cubicBezTo>
                    <a:pt x="87" y="42"/>
                    <a:pt x="92" y="30"/>
                    <a:pt x="97" y="18"/>
                  </a:cubicBezTo>
                  <a:cubicBezTo>
                    <a:pt x="100" y="11"/>
                    <a:pt x="107" y="9"/>
                    <a:pt x="113" y="8"/>
                  </a:cubicBezTo>
                  <a:cubicBezTo>
                    <a:pt x="143" y="0"/>
                    <a:pt x="160" y="17"/>
                    <a:pt x="153" y="46"/>
                  </a:cubicBezTo>
                  <a:cubicBezTo>
                    <a:pt x="152" y="52"/>
                    <a:pt x="150" y="58"/>
                    <a:pt x="149" y="64"/>
                  </a:cubicBezTo>
                  <a:cubicBezTo>
                    <a:pt x="146" y="76"/>
                    <a:pt x="140" y="86"/>
                    <a:pt x="129" y="93"/>
                  </a:cubicBezTo>
                  <a:cubicBezTo>
                    <a:pt x="128" y="93"/>
                    <a:pt x="127" y="94"/>
                    <a:pt x="127" y="95"/>
                  </a:cubicBezTo>
                  <a:cubicBezTo>
                    <a:pt x="125" y="99"/>
                    <a:pt x="124" y="102"/>
                    <a:pt x="122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98E34E78-DD0F-458A-B177-DE088E3043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7740" y="2974931"/>
              <a:ext cx="1628380" cy="1199283"/>
            </a:xfrm>
            <a:custGeom>
              <a:avLst/>
              <a:gdLst>
                <a:gd name="T0" fmla="*/ 0 w 415"/>
                <a:gd name="T1" fmla="*/ 228 h 303"/>
                <a:gd name="T2" fmla="*/ 23 w 415"/>
                <a:gd name="T3" fmla="*/ 228 h 303"/>
                <a:gd name="T4" fmla="*/ 23 w 415"/>
                <a:gd name="T5" fmla="*/ 244 h 303"/>
                <a:gd name="T6" fmla="*/ 55 w 415"/>
                <a:gd name="T7" fmla="*/ 276 h 303"/>
                <a:gd name="T8" fmla="*/ 362 w 415"/>
                <a:gd name="T9" fmla="*/ 276 h 303"/>
                <a:gd name="T10" fmla="*/ 393 w 415"/>
                <a:gd name="T11" fmla="*/ 245 h 303"/>
                <a:gd name="T12" fmla="*/ 393 w 415"/>
                <a:gd name="T13" fmla="*/ 52 h 303"/>
                <a:gd name="T14" fmla="*/ 361 w 415"/>
                <a:gd name="T15" fmla="*/ 20 h 303"/>
                <a:gd name="T16" fmla="*/ 54 w 415"/>
                <a:gd name="T17" fmla="*/ 20 h 303"/>
                <a:gd name="T18" fmla="*/ 23 w 415"/>
                <a:gd name="T19" fmla="*/ 50 h 303"/>
                <a:gd name="T20" fmla="*/ 23 w 415"/>
                <a:gd name="T21" fmla="*/ 161 h 303"/>
                <a:gd name="T22" fmla="*/ 23 w 415"/>
                <a:gd name="T23" fmla="*/ 173 h 303"/>
                <a:gd name="T24" fmla="*/ 0 w 415"/>
                <a:gd name="T25" fmla="*/ 173 h 303"/>
                <a:gd name="T26" fmla="*/ 0 w 415"/>
                <a:gd name="T27" fmla="*/ 165 h 303"/>
                <a:gd name="T28" fmla="*/ 0 w 415"/>
                <a:gd name="T29" fmla="*/ 33 h 303"/>
                <a:gd name="T30" fmla="*/ 32 w 415"/>
                <a:gd name="T31" fmla="*/ 0 h 303"/>
                <a:gd name="T32" fmla="*/ 384 w 415"/>
                <a:gd name="T33" fmla="*/ 0 h 303"/>
                <a:gd name="T34" fmla="*/ 415 w 415"/>
                <a:gd name="T35" fmla="*/ 32 h 303"/>
                <a:gd name="T36" fmla="*/ 415 w 415"/>
                <a:gd name="T37" fmla="*/ 272 h 303"/>
                <a:gd name="T38" fmla="*/ 385 w 415"/>
                <a:gd name="T39" fmla="*/ 303 h 303"/>
                <a:gd name="T40" fmla="*/ 375 w 415"/>
                <a:gd name="T41" fmla="*/ 303 h 303"/>
                <a:gd name="T42" fmla="*/ 34 w 415"/>
                <a:gd name="T43" fmla="*/ 303 h 303"/>
                <a:gd name="T44" fmla="*/ 0 w 415"/>
                <a:gd name="T45" fmla="*/ 268 h 303"/>
                <a:gd name="T46" fmla="*/ 0 w 415"/>
                <a:gd name="T47" fmla="*/ 228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15" h="303">
                  <a:moveTo>
                    <a:pt x="0" y="228"/>
                  </a:moveTo>
                  <a:cubicBezTo>
                    <a:pt x="8" y="228"/>
                    <a:pt x="15" y="228"/>
                    <a:pt x="23" y="228"/>
                  </a:cubicBezTo>
                  <a:cubicBezTo>
                    <a:pt x="23" y="234"/>
                    <a:pt x="23" y="239"/>
                    <a:pt x="23" y="244"/>
                  </a:cubicBezTo>
                  <a:cubicBezTo>
                    <a:pt x="23" y="265"/>
                    <a:pt x="34" y="276"/>
                    <a:pt x="55" y="276"/>
                  </a:cubicBezTo>
                  <a:cubicBezTo>
                    <a:pt x="157" y="276"/>
                    <a:pt x="260" y="276"/>
                    <a:pt x="362" y="276"/>
                  </a:cubicBezTo>
                  <a:cubicBezTo>
                    <a:pt x="383" y="276"/>
                    <a:pt x="393" y="265"/>
                    <a:pt x="393" y="245"/>
                  </a:cubicBezTo>
                  <a:cubicBezTo>
                    <a:pt x="393" y="180"/>
                    <a:pt x="393" y="116"/>
                    <a:pt x="393" y="52"/>
                  </a:cubicBezTo>
                  <a:cubicBezTo>
                    <a:pt x="393" y="30"/>
                    <a:pt x="383" y="20"/>
                    <a:pt x="361" y="20"/>
                  </a:cubicBezTo>
                  <a:cubicBezTo>
                    <a:pt x="258" y="20"/>
                    <a:pt x="156" y="20"/>
                    <a:pt x="54" y="20"/>
                  </a:cubicBezTo>
                  <a:cubicBezTo>
                    <a:pt x="34" y="20"/>
                    <a:pt x="23" y="31"/>
                    <a:pt x="23" y="50"/>
                  </a:cubicBezTo>
                  <a:cubicBezTo>
                    <a:pt x="23" y="87"/>
                    <a:pt x="23" y="124"/>
                    <a:pt x="23" y="161"/>
                  </a:cubicBezTo>
                  <a:cubicBezTo>
                    <a:pt x="23" y="165"/>
                    <a:pt x="23" y="169"/>
                    <a:pt x="23" y="173"/>
                  </a:cubicBezTo>
                  <a:cubicBezTo>
                    <a:pt x="15" y="173"/>
                    <a:pt x="8" y="173"/>
                    <a:pt x="0" y="173"/>
                  </a:cubicBezTo>
                  <a:cubicBezTo>
                    <a:pt x="0" y="170"/>
                    <a:pt x="0" y="167"/>
                    <a:pt x="0" y="165"/>
                  </a:cubicBezTo>
                  <a:cubicBezTo>
                    <a:pt x="0" y="121"/>
                    <a:pt x="0" y="77"/>
                    <a:pt x="0" y="33"/>
                  </a:cubicBezTo>
                  <a:cubicBezTo>
                    <a:pt x="0" y="13"/>
                    <a:pt x="12" y="0"/>
                    <a:pt x="32" y="0"/>
                  </a:cubicBezTo>
                  <a:cubicBezTo>
                    <a:pt x="149" y="0"/>
                    <a:pt x="267" y="0"/>
                    <a:pt x="384" y="0"/>
                  </a:cubicBezTo>
                  <a:cubicBezTo>
                    <a:pt x="402" y="0"/>
                    <a:pt x="415" y="13"/>
                    <a:pt x="415" y="32"/>
                  </a:cubicBezTo>
                  <a:cubicBezTo>
                    <a:pt x="415" y="112"/>
                    <a:pt x="415" y="192"/>
                    <a:pt x="415" y="272"/>
                  </a:cubicBezTo>
                  <a:cubicBezTo>
                    <a:pt x="415" y="289"/>
                    <a:pt x="403" y="302"/>
                    <a:pt x="385" y="303"/>
                  </a:cubicBezTo>
                  <a:cubicBezTo>
                    <a:pt x="382" y="303"/>
                    <a:pt x="378" y="303"/>
                    <a:pt x="375" y="303"/>
                  </a:cubicBezTo>
                  <a:cubicBezTo>
                    <a:pt x="262" y="303"/>
                    <a:pt x="148" y="303"/>
                    <a:pt x="34" y="303"/>
                  </a:cubicBezTo>
                  <a:cubicBezTo>
                    <a:pt x="12" y="303"/>
                    <a:pt x="0" y="291"/>
                    <a:pt x="0" y="268"/>
                  </a:cubicBezTo>
                  <a:cubicBezTo>
                    <a:pt x="0" y="255"/>
                    <a:pt x="0" y="242"/>
                    <a:pt x="0" y="2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2774522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6A5203E-C7E5-40B0-AE56-8BA1929C1F56}"/>
              </a:ext>
            </a:extLst>
          </p:cNvPr>
          <p:cNvGrpSpPr/>
          <p:nvPr/>
        </p:nvGrpSpPr>
        <p:grpSpPr>
          <a:xfrm>
            <a:off x="4307932" y="2394762"/>
            <a:ext cx="3576136" cy="2954198"/>
            <a:chOff x="2699792" y="2276872"/>
            <a:chExt cx="3312368" cy="2736303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689E170B-4D0D-4786-BAA4-25276D8E8133}"/>
                </a:ext>
              </a:extLst>
            </p:cNvPr>
            <p:cNvSpPr/>
            <p:nvPr/>
          </p:nvSpPr>
          <p:spPr>
            <a:xfrm>
              <a:off x="3419872" y="2536470"/>
              <a:ext cx="1872208" cy="2211045"/>
            </a:xfrm>
            <a:custGeom>
              <a:avLst/>
              <a:gdLst/>
              <a:ahLst/>
              <a:cxnLst/>
              <a:rect l="l" t="t" r="r" b="b"/>
              <a:pathLst>
                <a:path w="1872208" h="2211045">
                  <a:moveTo>
                    <a:pt x="0" y="0"/>
                  </a:moveTo>
                  <a:lnTo>
                    <a:pt x="9128" y="10788"/>
                  </a:lnTo>
                  <a:lnTo>
                    <a:pt x="1872208" y="1456894"/>
                  </a:lnTo>
                  <a:lnTo>
                    <a:pt x="1872208" y="2211045"/>
                  </a:lnTo>
                  <a:lnTo>
                    <a:pt x="1870585" y="2209702"/>
                  </a:lnTo>
                  <a:lnTo>
                    <a:pt x="0" y="772546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5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4" name="Right Arrow 5">
              <a:extLst>
                <a:ext uri="{FF2B5EF4-FFF2-40B4-BE49-F238E27FC236}">
                  <a16:creationId xmlns:a16="http://schemas.microsoft.com/office/drawing/2014/main" id="{D439D411-57FA-4AFC-B2BC-CAD5EEDBDA26}"/>
                </a:ext>
              </a:extLst>
            </p:cNvPr>
            <p:cNvSpPr/>
            <p:nvPr/>
          </p:nvSpPr>
          <p:spPr>
            <a:xfrm>
              <a:off x="3419872" y="2276872"/>
              <a:ext cx="2592288" cy="1296144"/>
            </a:xfrm>
            <a:prstGeom prst="rightArrow">
              <a:avLst>
                <a:gd name="adj1" fmla="val 58399"/>
                <a:gd name="adj2" fmla="val 50000"/>
              </a:avLst>
            </a:prstGeom>
            <a:solidFill>
              <a:srgbClr val="E121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5" name="Right Arrow 33">
              <a:extLst>
                <a:ext uri="{FF2B5EF4-FFF2-40B4-BE49-F238E27FC236}">
                  <a16:creationId xmlns:a16="http://schemas.microsoft.com/office/drawing/2014/main" id="{3FB740FE-6CEB-449B-9A64-4AFC27BF9B35}"/>
                </a:ext>
              </a:extLst>
            </p:cNvPr>
            <p:cNvSpPr/>
            <p:nvPr/>
          </p:nvSpPr>
          <p:spPr>
            <a:xfrm rot="10800000">
              <a:off x="2699792" y="3717031"/>
              <a:ext cx="2592288" cy="1296144"/>
            </a:xfrm>
            <a:prstGeom prst="rightArrow">
              <a:avLst>
                <a:gd name="adj1" fmla="val 58399"/>
                <a:gd name="adj2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A99981F-B320-4B89-846C-55DEA306F1C5}"/>
              </a:ext>
            </a:extLst>
          </p:cNvPr>
          <p:cNvGrpSpPr/>
          <p:nvPr/>
        </p:nvGrpSpPr>
        <p:grpSpPr>
          <a:xfrm>
            <a:off x="8044775" y="4082552"/>
            <a:ext cx="3259940" cy="1857269"/>
            <a:chOff x="86714" y="4417056"/>
            <a:chExt cx="2455964" cy="185726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4C48176-7A74-4D82-A121-E3A6EFC8EA3D}"/>
                </a:ext>
              </a:extLst>
            </p:cNvPr>
            <p:cNvSpPr txBox="1"/>
            <p:nvPr/>
          </p:nvSpPr>
          <p:spPr>
            <a:xfrm>
              <a:off x="86714" y="4417056"/>
              <a:ext cx="2455964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3F9CFA3-C004-474D-AA08-EB6AF7B4DF5C}"/>
                </a:ext>
              </a:extLst>
            </p:cNvPr>
            <p:cNvSpPr txBox="1"/>
            <p:nvPr/>
          </p:nvSpPr>
          <p:spPr>
            <a:xfrm>
              <a:off x="86714" y="4704665"/>
              <a:ext cx="2455964" cy="1569660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</a:t>
              </a:r>
            </a:p>
            <a:p>
              <a:pPr algn="ctr"/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  <a:p>
              <a:pPr algn="ct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I hope and I believe that this Template will your Time, Money and Reputation. </a:t>
              </a:r>
            </a:p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AA86FEF4-30E8-4AC4-A7A8-D9438DC572E1}"/>
              </a:ext>
            </a:extLst>
          </p:cNvPr>
          <p:cNvSpPr txBox="1"/>
          <p:nvPr/>
        </p:nvSpPr>
        <p:spPr>
          <a:xfrm>
            <a:off x="5246663" y="2930684"/>
            <a:ext cx="1575235" cy="307777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2E0595D-B769-453A-B188-B2D6D0E0F950}"/>
              </a:ext>
            </a:extLst>
          </p:cNvPr>
          <p:cNvSpPr txBox="1"/>
          <p:nvPr/>
        </p:nvSpPr>
        <p:spPr>
          <a:xfrm>
            <a:off x="5388775" y="4488630"/>
            <a:ext cx="1575235" cy="307777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E44BDE5-D0DE-4CBF-9664-8E076AE46D9B}"/>
              </a:ext>
            </a:extLst>
          </p:cNvPr>
          <p:cNvGrpSpPr/>
          <p:nvPr/>
        </p:nvGrpSpPr>
        <p:grpSpPr>
          <a:xfrm>
            <a:off x="8673852" y="2054292"/>
            <a:ext cx="2001789" cy="1964418"/>
            <a:chOff x="189883" y="1833131"/>
            <a:chExt cx="1800200" cy="1634048"/>
          </a:xfrm>
        </p:grpSpPr>
        <p:graphicFrame>
          <p:nvGraphicFramePr>
            <p:cNvPr id="22" name="Chart 21">
              <a:extLst>
                <a:ext uri="{FF2B5EF4-FFF2-40B4-BE49-F238E27FC236}">
                  <a16:creationId xmlns:a16="http://schemas.microsoft.com/office/drawing/2014/main" id="{F08F1626-5D91-434F-8FF1-4F1856A4329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199692203"/>
                </p:ext>
              </p:extLst>
            </p:nvPr>
          </p:nvGraphicFramePr>
          <p:xfrm>
            <a:off x="189883" y="1833131"/>
            <a:ext cx="1800200" cy="163404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FD1C6E1-39FF-4B43-9578-688D30A96254}"/>
                </a:ext>
              </a:extLst>
            </p:cNvPr>
            <p:cNvSpPr txBox="1"/>
            <p:nvPr/>
          </p:nvSpPr>
          <p:spPr>
            <a:xfrm>
              <a:off x="578387" y="2416468"/>
              <a:ext cx="1028686" cy="4864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3200" b="1" dirty="0">
                  <a:solidFill>
                    <a:schemeClr val="accent1"/>
                  </a:solidFill>
                  <a:cs typeface="Arial" pitchFamily="34" charset="0"/>
                </a:rPr>
                <a:t>55%</a:t>
              </a:r>
              <a:endParaRPr lang="ko-KR" altLang="en-US" sz="3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2792CB1C-56AE-40D7-8496-7A3104DA2882}"/>
              </a:ext>
            </a:extLst>
          </p:cNvPr>
          <p:cNvSpPr txBox="1"/>
          <p:nvPr/>
        </p:nvSpPr>
        <p:spPr>
          <a:xfrm>
            <a:off x="8446763" y="1705873"/>
            <a:ext cx="2455964" cy="461665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rgbClr val="FF0000"/>
                </a:solidFill>
                <a:cs typeface="Arial" pitchFamily="34" charset="0"/>
              </a:rPr>
              <a:t>$563,000</a:t>
            </a:r>
            <a:endParaRPr lang="ko-KR" altLang="en-US" sz="2400" b="1" dirty="0">
              <a:solidFill>
                <a:srgbClr val="FF0000"/>
              </a:solidFill>
              <a:cs typeface="Arial" pitchFamily="34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D6A91B4-A99C-4E1C-8E90-A40CD37F77FB}"/>
              </a:ext>
            </a:extLst>
          </p:cNvPr>
          <p:cNvGrpSpPr/>
          <p:nvPr/>
        </p:nvGrpSpPr>
        <p:grpSpPr>
          <a:xfrm>
            <a:off x="958413" y="4063096"/>
            <a:ext cx="3259940" cy="1857269"/>
            <a:chOff x="86714" y="4417056"/>
            <a:chExt cx="2455964" cy="185726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6172DFE-3164-42F6-B36D-D540CF224AB7}"/>
                </a:ext>
              </a:extLst>
            </p:cNvPr>
            <p:cNvSpPr txBox="1"/>
            <p:nvPr/>
          </p:nvSpPr>
          <p:spPr>
            <a:xfrm>
              <a:off x="86714" y="4417056"/>
              <a:ext cx="2455964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A59342C-D63E-4609-B148-2D9995C69A26}"/>
                </a:ext>
              </a:extLst>
            </p:cNvPr>
            <p:cNvSpPr txBox="1"/>
            <p:nvPr/>
          </p:nvSpPr>
          <p:spPr>
            <a:xfrm>
              <a:off x="86714" y="4704665"/>
              <a:ext cx="2455964" cy="1569660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</a:t>
              </a:r>
            </a:p>
            <a:p>
              <a:pPr algn="ctr"/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  <a:p>
              <a:pPr algn="ct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I hope and I believe that this Template will your Time, Money and Reputation. </a:t>
              </a:r>
            </a:p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17217141-E1D3-437F-8405-BECD2F8684B2}"/>
              </a:ext>
            </a:extLst>
          </p:cNvPr>
          <p:cNvSpPr txBox="1"/>
          <p:nvPr/>
        </p:nvSpPr>
        <p:spPr>
          <a:xfrm>
            <a:off x="1360401" y="1705873"/>
            <a:ext cx="2455964" cy="461665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2"/>
                </a:solidFill>
                <a:cs typeface="Arial" pitchFamily="34" charset="0"/>
              </a:rPr>
              <a:t>$373,000</a:t>
            </a:r>
            <a:endParaRPr lang="ko-KR" altLang="en-US" sz="2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grpSp>
        <p:nvGrpSpPr>
          <p:cNvPr id="29" name="Group 43">
            <a:extLst>
              <a:ext uri="{FF2B5EF4-FFF2-40B4-BE49-F238E27FC236}">
                <a16:creationId xmlns:a16="http://schemas.microsoft.com/office/drawing/2014/main" id="{D9926E49-D482-4D05-9881-5C32FF62029F}"/>
              </a:ext>
            </a:extLst>
          </p:cNvPr>
          <p:cNvGrpSpPr/>
          <p:nvPr/>
        </p:nvGrpSpPr>
        <p:grpSpPr>
          <a:xfrm>
            <a:off x="1587490" y="2054292"/>
            <a:ext cx="2001789" cy="1964418"/>
            <a:chOff x="189883" y="1833131"/>
            <a:chExt cx="1800200" cy="1634048"/>
          </a:xfrm>
        </p:grpSpPr>
        <p:graphicFrame>
          <p:nvGraphicFramePr>
            <p:cNvPr id="30" name="Chart 45">
              <a:extLst>
                <a:ext uri="{FF2B5EF4-FFF2-40B4-BE49-F238E27FC236}">
                  <a16:creationId xmlns:a16="http://schemas.microsoft.com/office/drawing/2014/main" id="{F4682D1E-1379-458A-893D-507EC591F12D}"/>
                </a:ext>
              </a:extLst>
            </p:cNvPr>
            <p:cNvGraphicFramePr/>
            <p:nvPr/>
          </p:nvGraphicFramePr>
          <p:xfrm>
            <a:off x="189883" y="1833131"/>
            <a:ext cx="1800200" cy="163404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30D3E55-0935-4776-80C8-65885C763BB2}"/>
                </a:ext>
              </a:extLst>
            </p:cNvPr>
            <p:cNvSpPr txBox="1"/>
            <p:nvPr/>
          </p:nvSpPr>
          <p:spPr>
            <a:xfrm>
              <a:off x="578387" y="2416468"/>
              <a:ext cx="1028686" cy="4864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3200" b="1" dirty="0">
                  <a:solidFill>
                    <a:schemeClr val="accent2"/>
                  </a:solidFill>
                  <a:cs typeface="Arial" pitchFamily="34" charset="0"/>
                </a:rPr>
                <a:t>25%</a:t>
              </a:r>
              <a:endParaRPr lang="ko-KR" altLang="en-US" sz="32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sp>
        <p:nvSpPr>
          <p:cNvPr id="32" name="Oval 7">
            <a:extLst>
              <a:ext uri="{FF2B5EF4-FFF2-40B4-BE49-F238E27FC236}">
                <a16:creationId xmlns:a16="http://schemas.microsoft.com/office/drawing/2014/main" id="{7E31DB86-5C69-46F5-9BAC-7C7F47E46BDF}"/>
              </a:ext>
            </a:extLst>
          </p:cNvPr>
          <p:cNvSpPr/>
          <p:nvPr/>
        </p:nvSpPr>
        <p:spPr>
          <a:xfrm>
            <a:off x="6964010" y="2894309"/>
            <a:ext cx="361277" cy="36127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3" name="Donut 39">
            <a:extLst>
              <a:ext uri="{FF2B5EF4-FFF2-40B4-BE49-F238E27FC236}">
                <a16:creationId xmlns:a16="http://schemas.microsoft.com/office/drawing/2014/main" id="{3A9AA590-5B1B-4FEA-84BC-EF32C6056E16}"/>
              </a:ext>
            </a:extLst>
          </p:cNvPr>
          <p:cNvSpPr/>
          <p:nvPr/>
        </p:nvSpPr>
        <p:spPr>
          <a:xfrm>
            <a:off x="4881544" y="4445474"/>
            <a:ext cx="407618" cy="40761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2126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ounded Rectangle 1">
            <a:extLst>
              <a:ext uri="{FF2B5EF4-FFF2-40B4-BE49-F238E27FC236}">
                <a16:creationId xmlns:a16="http://schemas.microsoft.com/office/drawing/2014/main" id="{666F7502-581D-4E5E-A947-E12646DCA6FD}"/>
              </a:ext>
            </a:extLst>
          </p:cNvPr>
          <p:cNvSpPr/>
          <p:nvPr/>
        </p:nvSpPr>
        <p:spPr>
          <a:xfrm>
            <a:off x="4608134" y="1916400"/>
            <a:ext cx="3044834" cy="273748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41A37E-4820-4D8E-8FC0-728BC73D880E}"/>
              </a:ext>
            </a:extLst>
          </p:cNvPr>
          <p:cNvSpPr txBox="1"/>
          <p:nvPr/>
        </p:nvSpPr>
        <p:spPr>
          <a:xfrm>
            <a:off x="5187124" y="1348891"/>
            <a:ext cx="19144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accent4"/>
                </a:solidFill>
                <a:cs typeface="Arial" pitchFamily="34" charset="0"/>
              </a:rPr>
              <a:t>STRENGTHS</a:t>
            </a:r>
            <a:endParaRPr lang="ko-KR" altLang="en-US" sz="16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CAF397-4FFA-48EA-A96F-C1405868BC11}"/>
              </a:ext>
            </a:extLst>
          </p:cNvPr>
          <p:cNvSpPr txBox="1"/>
          <p:nvPr/>
        </p:nvSpPr>
        <p:spPr>
          <a:xfrm>
            <a:off x="7756179" y="3137603"/>
            <a:ext cx="19144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accent1"/>
                </a:solidFill>
                <a:cs typeface="Arial" pitchFamily="34" charset="0"/>
              </a:rPr>
              <a:t>OPPORTUNITIES</a:t>
            </a:r>
            <a:endParaRPr lang="ko-KR" altLang="en-US" sz="16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CC6FD1-AB46-4120-B821-6E5F0ED78346}"/>
              </a:ext>
            </a:extLst>
          </p:cNvPr>
          <p:cNvSpPr txBox="1"/>
          <p:nvPr/>
        </p:nvSpPr>
        <p:spPr>
          <a:xfrm>
            <a:off x="2859635" y="3137603"/>
            <a:ext cx="19144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rgbClr val="C81517"/>
                </a:solidFill>
                <a:cs typeface="Arial" pitchFamily="34" charset="0"/>
              </a:rPr>
              <a:t>WEAKNESS</a:t>
            </a:r>
            <a:endParaRPr lang="ko-KR" altLang="en-US" sz="1600" b="1" dirty="0">
              <a:solidFill>
                <a:srgbClr val="C81517"/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5674AA-F35F-4C2A-814A-C6EB2E4B9F0D}"/>
              </a:ext>
            </a:extLst>
          </p:cNvPr>
          <p:cNvSpPr txBox="1"/>
          <p:nvPr/>
        </p:nvSpPr>
        <p:spPr>
          <a:xfrm>
            <a:off x="5187124" y="4809217"/>
            <a:ext cx="19144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accent2"/>
                </a:solidFill>
                <a:cs typeface="Arial" pitchFamily="34" charset="0"/>
              </a:rPr>
              <a:t>THREATS</a:t>
            </a:r>
            <a:endParaRPr lang="ko-KR" altLang="en-US" sz="1600" b="1" dirty="0">
              <a:solidFill>
                <a:schemeClr val="accent2"/>
              </a:solidFill>
              <a:cs typeface="Arial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B39C938-3478-433D-BAE9-C4140B7606C5}"/>
              </a:ext>
            </a:extLst>
          </p:cNvPr>
          <p:cNvGrpSpPr/>
          <p:nvPr/>
        </p:nvGrpSpPr>
        <p:grpSpPr>
          <a:xfrm>
            <a:off x="3970980" y="1350726"/>
            <a:ext cx="1418150" cy="1419242"/>
            <a:chOff x="1574372" y="2420888"/>
            <a:chExt cx="1557468" cy="1549192"/>
          </a:xfrm>
          <a:solidFill>
            <a:srgbClr val="C81517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9" name="Block Arc 8">
              <a:extLst>
                <a:ext uri="{FF2B5EF4-FFF2-40B4-BE49-F238E27FC236}">
                  <a16:creationId xmlns:a16="http://schemas.microsoft.com/office/drawing/2014/main" id="{68BB9D62-0E51-43F5-B2B0-A0BFB9C59A73}"/>
                </a:ext>
              </a:extLst>
            </p:cNvPr>
            <p:cNvSpPr/>
            <p:nvPr/>
          </p:nvSpPr>
          <p:spPr>
            <a:xfrm>
              <a:off x="1574372" y="2420888"/>
              <a:ext cx="1386744" cy="1386744"/>
            </a:xfrm>
            <a:prstGeom prst="blockArc">
              <a:avLst>
                <a:gd name="adj1" fmla="val 10800000"/>
                <a:gd name="adj2" fmla="val 16338761"/>
                <a:gd name="adj3" fmla="val 3122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9BB1A6E-A2C3-4A25-A13F-876309359C98}"/>
                </a:ext>
              </a:extLst>
            </p:cNvPr>
            <p:cNvSpPr/>
            <p:nvPr/>
          </p:nvSpPr>
          <p:spPr>
            <a:xfrm>
              <a:off x="2267744" y="2420888"/>
              <a:ext cx="864096" cy="43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1CF86D9-70B1-4B65-9460-148D5D43585F}"/>
                </a:ext>
              </a:extLst>
            </p:cNvPr>
            <p:cNvSpPr/>
            <p:nvPr/>
          </p:nvSpPr>
          <p:spPr>
            <a:xfrm rot="5400000">
              <a:off x="1358324" y="3322032"/>
              <a:ext cx="864096" cy="43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79B28C0-CE37-4F60-81F3-B457B2A50B02}"/>
              </a:ext>
            </a:extLst>
          </p:cNvPr>
          <p:cNvGrpSpPr/>
          <p:nvPr/>
        </p:nvGrpSpPr>
        <p:grpSpPr>
          <a:xfrm flipH="1">
            <a:off x="6862356" y="1350726"/>
            <a:ext cx="1418150" cy="1419242"/>
            <a:chOff x="1480223" y="2420888"/>
            <a:chExt cx="1557468" cy="1549192"/>
          </a:xfrm>
          <a:solidFill>
            <a:schemeClr val="accent4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3" name="Block Arc 12">
              <a:extLst>
                <a:ext uri="{FF2B5EF4-FFF2-40B4-BE49-F238E27FC236}">
                  <a16:creationId xmlns:a16="http://schemas.microsoft.com/office/drawing/2014/main" id="{3EDB2401-AAA7-471E-9AA7-DFF23EB81974}"/>
                </a:ext>
              </a:extLst>
            </p:cNvPr>
            <p:cNvSpPr/>
            <p:nvPr/>
          </p:nvSpPr>
          <p:spPr>
            <a:xfrm>
              <a:off x="1480223" y="2420888"/>
              <a:ext cx="1386746" cy="1386745"/>
            </a:xfrm>
            <a:prstGeom prst="blockArc">
              <a:avLst>
                <a:gd name="adj1" fmla="val 10800000"/>
                <a:gd name="adj2" fmla="val 16338761"/>
                <a:gd name="adj3" fmla="val 3122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38CF7DF-38AD-4C1D-B965-F30B5C5854BB}"/>
                </a:ext>
              </a:extLst>
            </p:cNvPr>
            <p:cNvSpPr/>
            <p:nvPr/>
          </p:nvSpPr>
          <p:spPr>
            <a:xfrm>
              <a:off x="2173595" y="2420888"/>
              <a:ext cx="864096" cy="43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D4E5750-E802-4AD1-9F24-684D83773F14}"/>
                </a:ext>
              </a:extLst>
            </p:cNvPr>
            <p:cNvSpPr/>
            <p:nvPr/>
          </p:nvSpPr>
          <p:spPr>
            <a:xfrm rot="5400000">
              <a:off x="1264182" y="3322032"/>
              <a:ext cx="864097" cy="43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51F9129-75B2-4159-9FB9-5257E0728549}"/>
              </a:ext>
            </a:extLst>
          </p:cNvPr>
          <p:cNvGrpSpPr/>
          <p:nvPr/>
        </p:nvGrpSpPr>
        <p:grpSpPr>
          <a:xfrm rot="16200000">
            <a:off x="3971526" y="3758076"/>
            <a:ext cx="1418150" cy="1419242"/>
            <a:chOff x="1574372" y="2420888"/>
            <a:chExt cx="1557468" cy="1549192"/>
          </a:xfrm>
          <a:solidFill>
            <a:schemeClr val="accent2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7" name="Block Arc 16">
              <a:extLst>
                <a:ext uri="{FF2B5EF4-FFF2-40B4-BE49-F238E27FC236}">
                  <a16:creationId xmlns:a16="http://schemas.microsoft.com/office/drawing/2014/main" id="{0DD3C022-B206-4327-B4D9-2DB1E21A46B8}"/>
                </a:ext>
              </a:extLst>
            </p:cNvPr>
            <p:cNvSpPr/>
            <p:nvPr/>
          </p:nvSpPr>
          <p:spPr>
            <a:xfrm>
              <a:off x="1574372" y="2420888"/>
              <a:ext cx="1386744" cy="1386744"/>
            </a:xfrm>
            <a:prstGeom prst="blockArc">
              <a:avLst>
                <a:gd name="adj1" fmla="val 10800000"/>
                <a:gd name="adj2" fmla="val 16338761"/>
                <a:gd name="adj3" fmla="val 3122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AF0E8E3-2BCD-4E0C-82EB-A4C001C8E1BB}"/>
                </a:ext>
              </a:extLst>
            </p:cNvPr>
            <p:cNvSpPr/>
            <p:nvPr/>
          </p:nvSpPr>
          <p:spPr>
            <a:xfrm>
              <a:off x="2267744" y="2420888"/>
              <a:ext cx="864096" cy="43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26AE5F1-D40A-4B82-A7CB-D3DA0CDC8A6D}"/>
                </a:ext>
              </a:extLst>
            </p:cNvPr>
            <p:cNvSpPr/>
            <p:nvPr/>
          </p:nvSpPr>
          <p:spPr>
            <a:xfrm rot="5400000">
              <a:off x="1358324" y="3322032"/>
              <a:ext cx="864096" cy="43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518A982-9D78-4669-9331-6D59D30C5885}"/>
              </a:ext>
            </a:extLst>
          </p:cNvPr>
          <p:cNvGrpSpPr/>
          <p:nvPr/>
        </p:nvGrpSpPr>
        <p:grpSpPr>
          <a:xfrm rot="5400000" flipH="1">
            <a:off x="6864717" y="3762846"/>
            <a:ext cx="1418152" cy="1409719"/>
            <a:chOff x="1574370" y="2327313"/>
            <a:chExt cx="1557470" cy="1538797"/>
          </a:xfrm>
          <a:solidFill>
            <a:srgbClr val="E1211D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1" name="Block Arc 20">
              <a:extLst>
                <a:ext uri="{FF2B5EF4-FFF2-40B4-BE49-F238E27FC236}">
                  <a16:creationId xmlns:a16="http://schemas.microsoft.com/office/drawing/2014/main" id="{F802FA19-A765-4A70-8BC9-1837723F574A}"/>
                </a:ext>
              </a:extLst>
            </p:cNvPr>
            <p:cNvSpPr/>
            <p:nvPr/>
          </p:nvSpPr>
          <p:spPr>
            <a:xfrm>
              <a:off x="1574372" y="2327313"/>
              <a:ext cx="1386745" cy="1386744"/>
            </a:xfrm>
            <a:prstGeom prst="blockArc">
              <a:avLst>
                <a:gd name="adj1" fmla="val 10800000"/>
                <a:gd name="adj2" fmla="val 16338761"/>
                <a:gd name="adj3" fmla="val 3122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85EE4C8-DDD5-405F-91E9-C07C4BCEEBCC}"/>
                </a:ext>
              </a:extLst>
            </p:cNvPr>
            <p:cNvSpPr/>
            <p:nvPr/>
          </p:nvSpPr>
          <p:spPr>
            <a:xfrm>
              <a:off x="2267744" y="2327314"/>
              <a:ext cx="864096" cy="43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6630C69-11A7-421D-A041-0087B1A2000F}"/>
                </a:ext>
              </a:extLst>
            </p:cNvPr>
            <p:cNvSpPr/>
            <p:nvPr/>
          </p:nvSpPr>
          <p:spPr>
            <a:xfrm rot="5400000">
              <a:off x="1358321" y="3218061"/>
              <a:ext cx="864098" cy="43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pic>
        <p:nvPicPr>
          <p:cNvPr id="24" name="Picture 2" descr="E:\002-KIMS BUSINESS\007-04-1-FIVERR\01-PPT-TEMPLATE\COVER-PSD\05-cut-01.png">
            <a:extLst>
              <a:ext uri="{FF2B5EF4-FFF2-40B4-BE49-F238E27FC236}">
                <a16:creationId xmlns:a16="http://schemas.microsoft.com/office/drawing/2014/main" id="{8154BB6E-0A51-4DAA-9592-29D6A5B9C2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088388" y="1471850"/>
            <a:ext cx="618945" cy="17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E:\002-KIMS BUSINESS\007-04-1-FIVERR\01-PPT-TEMPLATE\COVER-PSD\05-cut-01.png">
            <a:extLst>
              <a:ext uri="{FF2B5EF4-FFF2-40B4-BE49-F238E27FC236}">
                <a16:creationId xmlns:a16="http://schemas.microsoft.com/office/drawing/2014/main" id="{215DAF94-F122-4E86-A8C4-28132B6719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186" y="2685589"/>
            <a:ext cx="618946" cy="17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E:\002-KIMS BUSINESS\007-04-1-FIVERR\01-PPT-TEMPLATE\COVER-PSD\05-cut-01.png">
            <a:extLst>
              <a:ext uri="{FF2B5EF4-FFF2-40B4-BE49-F238E27FC236}">
                <a16:creationId xmlns:a16="http://schemas.microsoft.com/office/drawing/2014/main" id="{02F88704-977E-4457-898A-3A99076A6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850230" y="3671334"/>
            <a:ext cx="618946" cy="17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E:\002-KIMS BUSINESS\007-04-1-FIVERR\01-PPT-TEMPLATE\COVER-PSD\05-cut-01.png">
            <a:extLst>
              <a:ext uri="{FF2B5EF4-FFF2-40B4-BE49-F238E27FC236}">
                <a16:creationId xmlns:a16="http://schemas.microsoft.com/office/drawing/2014/main" id="{6F4A31B2-B704-4784-8FB7-05D46C5ED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549931" y="4892805"/>
            <a:ext cx="618945" cy="17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E:\002-KIMS BUSINESS\007-04-1-FIVERR\01-PPT-TEMPLATE\COVER-PSD\05-cut-01.png">
            <a:extLst>
              <a:ext uri="{FF2B5EF4-FFF2-40B4-BE49-F238E27FC236}">
                <a16:creationId xmlns:a16="http://schemas.microsoft.com/office/drawing/2014/main" id="{7678C9B0-8E48-4E8F-A390-6C9CA5325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088388" y="4916511"/>
            <a:ext cx="618945" cy="17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E:\002-KIMS BUSINESS\007-04-1-FIVERR\01-PPT-TEMPLATE\COVER-PSD\05-cut-01.png">
            <a:extLst>
              <a:ext uri="{FF2B5EF4-FFF2-40B4-BE49-F238E27FC236}">
                <a16:creationId xmlns:a16="http://schemas.microsoft.com/office/drawing/2014/main" id="{BE7473F7-B1FE-4D82-9851-65BF3597E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549931" y="1435898"/>
            <a:ext cx="618945" cy="17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E:\002-KIMS BUSINESS\007-04-1-FIVERR\01-PPT-TEMPLATE\COVER-PSD\05-cut-01.png">
            <a:extLst>
              <a:ext uri="{FF2B5EF4-FFF2-40B4-BE49-F238E27FC236}">
                <a16:creationId xmlns:a16="http://schemas.microsoft.com/office/drawing/2014/main" id="{A26F8FF4-3E70-4BE4-85C2-8643D55AE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9298" y="2700017"/>
            <a:ext cx="618945" cy="17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E:\002-KIMS BUSINESS\007-04-1-FIVERR\01-PPT-TEMPLATE\COVER-PSD\05-cut-01.png">
            <a:extLst>
              <a:ext uri="{FF2B5EF4-FFF2-40B4-BE49-F238E27FC236}">
                <a16:creationId xmlns:a16="http://schemas.microsoft.com/office/drawing/2014/main" id="{A4EFD9A9-1842-4F96-8248-6873A9602C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761341" y="3685762"/>
            <a:ext cx="618945" cy="17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B834634E-334E-41F6-BFB7-C690797FCCFF}"/>
              </a:ext>
            </a:extLst>
          </p:cNvPr>
          <p:cNvGrpSpPr/>
          <p:nvPr/>
        </p:nvGrpSpPr>
        <p:grpSpPr>
          <a:xfrm>
            <a:off x="5239784" y="2913808"/>
            <a:ext cx="1781534" cy="728994"/>
            <a:chOff x="3681233" y="2551862"/>
            <a:chExt cx="1781534" cy="728994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78775EE-20B1-4E06-891E-F0E87287529C}"/>
                </a:ext>
              </a:extLst>
            </p:cNvPr>
            <p:cNvSpPr txBox="1"/>
            <p:nvPr/>
          </p:nvSpPr>
          <p:spPr>
            <a:xfrm>
              <a:off x="3681233" y="2593194"/>
              <a:ext cx="17815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SWOT</a:t>
              </a:r>
              <a:endParaRPr lang="ko-KR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AE6AEBC-7162-46CC-83C6-0F7BD237DF5C}"/>
                </a:ext>
              </a:extLst>
            </p:cNvPr>
            <p:cNvSpPr/>
            <p:nvPr/>
          </p:nvSpPr>
          <p:spPr>
            <a:xfrm>
              <a:off x="3762000" y="2551862"/>
              <a:ext cx="1620000" cy="7200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112C9AF-8A8A-49F8-8823-B1B75220BA31}"/>
                </a:ext>
              </a:extLst>
            </p:cNvPr>
            <p:cNvSpPr/>
            <p:nvPr/>
          </p:nvSpPr>
          <p:spPr>
            <a:xfrm>
              <a:off x="3762000" y="3208848"/>
              <a:ext cx="1620000" cy="7200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2EFAE0DB-04BF-4947-A041-8722F54DB5FC}"/>
              </a:ext>
            </a:extLst>
          </p:cNvPr>
          <p:cNvSpPr txBox="1"/>
          <p:nvPr/>
        </p:nvSpPr>
        <p:spPr>
          <a:xfrm>
            <a:off x="4936414" y="2006850"/>
            <a:ext cx="23882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E611B6B-530C-4109-B6E6-5162C8A1B4C6}"/>
              </a:ext>
            </a:extLst>
          </p:cNvPr>
          <p:cNvSpPr txBox="1"/>
          <p:nvPr/>
        </p:nvSpPr>
        <p:spPr>
          <a:xfrm>
            <a:off x="4936414" y="3718764"/>
            <a:ext cx="23882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F0FFADA-903F-4B73-ABC8-4D06C1EDC59E}"/>
              </a:ext>
            </a:extLst>
          </p:cNvPr>
          <p:cNvGrpSpPr/>
          <p:nvPr/>
        </p:nvGrpSpPr>
        <p:grpSpPr>
          <a:xfrm>
            <a:off x="877429" y="4925494"/>
            <a:ext cx="2752932" cy="1107996"/>
            <a:chOff x="6210996" y="1433695"/>
            <a:chExt cx="1712589" cy="788254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148D293-C811-4F6C-9784-4005BB76D3A3}"/>
                </a:ext>
              </a:extLst>
            </p:cNvPr>
            <p:cNvSpPr txBox="1"/>
            <p:nvPr/>
          </p:nvSpPr>
          <p:spPr>
            <a:xfrm>
              <a:off x="6210999" y="1433695"/>
              <a:ext cx="1712586" cy="197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C01C247-D334-4DA1-B789-066797270551}"/>
                </a:ext>
              </a:extLst>
            </p:cNvPr>
            <p:cNvSpPr txBox="1"/>
            <p:nvPr/>
          </p:nvSpPr>
          <p:spPr>
            <a:xfrm>
              <a:off x="6210996" y="1630759"/>
              <a:ext cx="1712587" cy="5911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D9676C9-553C-48B9-B626-37F1DA65A142}"/>
              </a:ext>
            </a:extLst>
          </p:cNvPr>
          <p:cNvGrpSpPr/>
          <p:nvPr/>
        </p:nvGrpSpPr>
        <p:grpSpPr>
          <a:xfrm>
            <a:off x="877429" y="1829190"/>
            <a:ext cx="2752932" cy="1107996"/>
            <a:chOff x="6210996" y="1433695"/>
            <a:chExt cx="1712589" cy="788254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0472AA2-49CB-4EC7-9740-7E4C3245C6B1}"/>
                </a:ext>
              </a:extLst>
            </p:cNvPr>
            <p:cNvSpPr txBox="1"/>
            <p:nvPr/>
          </p:nvSpPr>
          <p:spPr>
            <a:xfrm>
              <a:off x="6210999" y="1433695"/>
              <a:ext cx="1712586" cy="197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F41F31E-EE7C-4479-B559-5C912FF6F894}"/>
                </a:ext>
              </a:extLst>
            </p:cNvPr>
            <p:cNvSpPr txBox="1"/>
            <p:nvPr/>
          </p:nvSpPr>
          <p:spPr>
            <a:xfrm>
              <a:off x="6210996" y="1630759"/>
              <a:ext cx="1712587" cy="5911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4A46880-3CD2-4F34-8E65-3D75FAA02276}"/>
              </a:ext>
            </a:extLst>
          </p:cNvPr>
          <p:cNvGrpSpPr/>
          <p:nvPr/>
        </p:nvGrpSpPr>
        <p:grpSpPr>
          <a:xfrm>
            <a:off x="8537249" y="4925494"/>
            <a:ext cx="2733956" cy="1107996"/>
            <a:chOff x="6210996" y="1433695"/>
            <a:chExt cx="1712589" cy="788254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E3AD833-6B17-4124-8AD2-B781982409B3}"/>
                </a:ext>
              </a:extLst>
            </p:cNvPr>
            <p:cNvSpPr txBox="1"/>
            <p:nvPr/>
          </p:nvSpPr>
          <p:spPr>
            <a:xfrm>
              <a:off x="6210999" y="1433695"/>
              <a:ext cx="1712586" cy="197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83401FF-AC42-4418-8F84-B4E817C60937}"/>
                </a:ext>
              </a:extLst>
            </p:cNvPr>
            <p:cNvSpPr txBox="1"/>
            <p:nvPr/>
          </p:nvSpPr>
          <p:spPr>
            <a:xfrm>
              <a:off x="6210996" y="1630759"/>
              <a:ext cx="1712587" cy="5911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423F1776-0D8D-4867-9D5A-71EB41D82EC1}"/>
              </a:ext>
            </a:extLst>
          </p:cNvPr>
          <p:cNvGrpSpPr/>
          <p:nvPr/>
        </p:nvGrpSpPr>
        <p:grpSpPr>
          <a:xfrm>
            <a:off x="8537249" y="1829190"/>
            <a:ext cx="2733956" cy="1107996"/>
            <a:chOff x="6210996" y="1433695"/>
            <a:chExt cx="1712589" cy="788254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46DC0AD-2BE5-4E7D-95CF-658B5E55763C}"/>
                </a:ext>
              </a:extLst>
            </p:cNvPr>
            <p:cNvSpPr txBox="1"/>
            <p:nvPr/>
          </p:nvSpPr>
          <p:spPr>
            <a:xfrm>
              <a:off x="6210999" y="1433695"/>
              <a:ext cx="1712586" cy="197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B2FD9AD-5F27-41E3-B070-DDC6F37BB404}"/>
                </a:ext>
              </a:extLst>
            </p:cNvPr>
            <p:cNvSpPr txBox="1"/>
            <p:nvPr/>
          </p:nvSpPr>
          <p:spPr>
            <a:xfrm>
              <a:off x="6210996" y="1630759"/>
              <a:ext cx="1712587" cy="5911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983836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10ED7005-0DD4-4FAA-B90E-5DCED259E2D4}"/>
              </a:ext>
            </a:extLst>
          </p:cNvPr>
          <p:cNvGrpSpPr/>
          <p:nvPr/>
        </p:nvGrpSpPr>
        <p:grpSpPr>
          <a:xfrm rot="10800000">
            <a:off x="10482214" y="5713892"/>
            <a:ext cx="792000" cy="792000"/>
            <a:chOff x="3923928" y="2038003"/>
            <a:chExt cx="864096" cy="864096"/>
          </a:xfrm>
          <a:solidFill>
            <a:srgbClr val="C81517"/>
          </a:solidFill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82B5A17-DEC2-4246-ACE9-B45B8D600CCC}"/>
                </a:ext>
              </a:extLst>
            </p:cNvPr>
            <p:cNvSpPr/>
            <p:nvPr/>
          </p:nvSpPr>
          <p:spPr>
            <a:xfrm>
              <a:off x="3923928" y="2038003"/>
              <a:ext cx="864096" cy="8640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>
                <a:solidFill>
                  <a:srgbClr val="C81517"/>
                </a:solidFill>
              </a:endParaRPr>
            </a:p>
          </p:txBody>
        </p:sp>
        <p:sp>
          <p:nvSpPr>
            <p:cNvPr id="14" name="Up Arrow 17">
              <a:extLst>
                <a:ext uri="{FF2B5EF4-FFF2-40B4-BE49-F238E27FC236}">
                  <a16:creationId xmlns:a16="http://schemas.microsoft.com/office/drawing/2014/main" id="{8BB7FAB2-A4EC-4EFC-B479-0B0212405597}"/>
                </a:ext>
              </a:extLst>
            </p:cNvPr>
            <p:cNvSpPr/>
            <p:nvPr/>
          </p:nvSpPr>
          <p:spPr>
            <a:xfrm>
              <a:off x="4077300" y="2132943"/>
              <a:ext cx="557353" cy="602431"/>
            </a:xfrm>
            <a:prstGeom prst="up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solidFill>
                  <a:srgbClr val="C81517"/>
                </a:solidFill>
              </a:endParaRPr>
            </a:p>
          </p:txBody>
        </p:sp>
      </p:grpSp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Infographic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259E49-1C99-466A-BE05-3D386F655A32}"/>
              </a:ext>
            </a:extLst>
          </p:cNvPr>
          <p:cNvSpPr txBox="1"/>
          <p:nvPr/>
        </p:nvSpPr>
        <p:spPr>
          <a:xfrm>
            <a:off x="1852917" y="5133405"/>
            <a:ext cx="1130984" cy="738664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ctr"/>
            <a:r>
              <a:rPr lang="en-US" altLang="ko-KR" sz="4800" b="1" dirty="0">
                <a:solidFill>
                  <a:srgbClr val="1D3E86"/>
                </a:solidFill>
              </a:rPr>
              <a:t>UP</a:t>
            </a:r>
            <a:endParaRPr lang="ko-KR" altLang="en-US" sz="4800" b="1" dirty="0">
              <a:solidFill>
                <a:srgbClr val="1D3E86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915478C-B836-4112-BE47-4744C91FA4CD}"/>
              </a:ext>
            </a:extLst>
          </p:cNvPr>
          <p:cNvGrpSpPr/>
          <p:nvPr/>
        </p:nvGrpSpPr>
        <p:grpSpPr>
          <a:xfrm>
            <a:off x="917786" y="5067470"/>
            <a:ext cx="792000" cy="792000"/>
            <a:chOff x="3923928" y="2038003"/>
            <a:chExt cx="864096" cy="864096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65B205B-AED0-42C1-9152-0763A2F618CC}"/>
                </a:ext>
              </a:extLst>
            </p:cNvPr>
            <p:cNvSpPr/>
            <p:nvPr/>
          </p:nvSpPr>
          <p:spPr>
            <a:xfrm>
              <a:off x="3923928" y="2038003"/>
              <a:ext cx="864096" cy="8640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>
                <a:solidFill>
                  <a:srgbClr val="FFD302"/>
                </a:solidFill>
              </a:endParaRPr>
            </a:p>
          </p:txBody>
        </p:sp>
        <p:sp>
          <p:nvSpPr>
            <p:cNvPr id="9" name="Up Arrow 6">
              <a:extLst>
                <a:ext uri="{FF2B5EF4-FFF2-40B4-BE49-F238E27FC236}">
                  <a16:creationId xmlns:a16="http://schemas.microsoft.com/office/drawing/2014/main" id="{8715A5FC-57E5-4F05-8C61-8BDE3FB17606}"/>
                </a:ext>
              </a:extLst>
            </p:cNvPr>
            <p:cNvSpPr/>
            <p:nvPr/>
          </p:nvSpPr>
          <p:spPr>
            <a:xfrm>
              <a:off x="4077300" y="2168836"/>
              <a:ext cx="557353" cy="602430"/>
            </a:xfrm>
            <a:prstGeom prst="up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>
                <a:solidFill>
                  <a:srgbClr val="FFD302"/>
                </a:solidFill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3ABFC34B-C1B8-40BF-BB7C-F0FFC41B564A}"/>
              </a:ext>
            </a:extLst>
          </p:cNvPr>
          <p:cNvSpPr txBox="1"/>
          <p:nvPr/>
        </p:nvSpPr>
        <p:spPr>
          <a:xfrm>
            <a:off x="3114719" y="5033879"/>
            <a:ext cx="72928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/>
                </a:solidFill>
              </a:rPr>
              <a:t>Get a modern PowerPoint  Presentation that is beautifully designed. I hope and I believe that this Template will your Time, Money and Reputation. Easy to change colors, photos and Text.</a:t>
            </a:r>
            <a:r>
              <a:rPr lang="ko-KR" altLang="en-US" sz="1200" dirty="0">
                <a:solidFill>
                  <a:schemeClr val="tx1"/>
                </a:solidFill>
              </a:rPr>
              <a:t> </a:t>
            </a:r>
            <a:r>
              <a:rPr lang="en-US" altLang="ko-KR" sz="1200" dirty="0">
                <a:solidFill>
                  <a:schemeClr val="tx1"/>
                </a:solidFill>
              </a:rPr>
              <a:t>You can simply impress your audience.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D3AF07-98FC-489F-8D80-526037146F12}"/>
              </a:ext>
            </a:extLst>
          </p:cNvPr>
          <p:cNvSpPr txBox="1"/>
          <p:nvPr/>
        </p:nvSpPr>
        <p:spPr>
          <a:xfrm>
            <a:off x="7815024" y="5779827"/>
            <a:ext cx="2592502" cy="738664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ctr"/>
            <a:r>
              <a:rPr lang="en-US" altLang="ko-KR" sz="4800" b="1" dirty="0">
                <a:solidFill>
                  <a:srgbClr val="1D3E86"/>
                </a:solidFill>
              </a:rPr>
              <a:t>DOWN</a:t>
            </a:r>
            <a:endParaRPr lang="ko-KR" altLang="en-US" sz="4800" b="1" dirty="0">
              <a:solidFill>
                <a:srgbClr val="1D3E86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3F51031-1C2E-4D09-9A36-4677AC65C6EC}"/>
              </a:ext>
            </a:extLst>
          </p:cNvPr>
          <p:cNvSpPr txBox="1"/>
          <p:nvPr/>
        </p:nvSpPr>
        <p:spPr>
          <a:xfrm>
            <a:off x="1784474" y="5911261"/>
            <a:ext cx="60777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/>
                </a:solidFill>
              </a:rPr>
              <a:t>Get a modern PowerPoint  Presentation that is beautifully designed. I hope and I believe that this Template will your Time, Money and Reputation. Easy to change colors, photos and Text.</a:t>
            </a:r>
            <a:r>
              <a:rPr lang="ko-KR" altLang="en-US" sz="1200" dirty="0">
                <a:solidFill>
                  <a:schemeClr val="tx1"/>
                </a:solidFill>
              </a:rPr>
              <a:t> </a:t>
            </a:r>
            <a:r>
              <a:rPr lang="en-US" altLang="ko-KR" sz="1200" dirty="0">
                <a:solidFill>
                  <a:schemeClr val="tx1"/>
                </a:solidFill>
              </a:rPr>
              <a:t>You can simply impress your audience.</a:t>
            </a:r>
          </a:p>
        </p:txBody>
      </p:sp>
      <p:sp>
        <p:nvSpPr>
          <p:cNvPr id="25" name="Marcador de posición de imagen 24">
            <a:extLst>
              <a:ext uri="{FF2B5EF4-FFF2-40B4-BE49-F238E27FC236}">
                <a16:creationId xmlns:a16="http://schemas.microsoft.com/office/drawing/2014/main" id="{78BD8D35-F1A8-4261-B3D8-18D2D40B7A1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27" name="Marcador de posición de imagen 26">
            <a:extLst>
              <a:ext uri="{FF2B5EF4-FFF2-40B4-BE49-F238E27FC236}">
                <a16:creationId xmlns:a16="http://schemas.microsoft.com/office/drawing/2014/main" id="{8FC081C5-9F4D-4B86-BD5B-BB8C4F11EBA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29" name="Marcador de posición de imagen 28">
            <a:extLst>
              <a:ext uri="{FF2B5EF4-FFF2-40B4-BE49-F238E27FC236}">
                <a16:creationId xmlns:a16="http://schemas.microsoft.com/office/drawing/2014/main" id="{5DB298E1-F930-495F-A28F-455A1E4514B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2407902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717081-1294-4443-99AB-908E91FAD6FB}"/>
              </a:ext>
            </a:extLst>
          </p:cNvPr>
          <p:cNvSpPr txBox="1"/>
          <p:nvPr/>
        </p:nvSpPr>
        <p:spPr>
          <a:xfrm>
            <a:off x="1328146" y="1741686"/>
            <a:ext cx="2266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9" indent="-171459" algn="ctr">
              <a:buFont typeface="Wingdings" pitchFamily="2" charset="2"/>
              <a:buChar char="l"/>
            </a:pPr>
            <a:r>
              <a:rPr lang="en-US" altLang="ko-KR" sz="1400" b="1" dirty="0">
                <a:solidFill>
                  <a:schemeClr val="accent4"/>
                </a:solidFill>
                <a:cs typeface="Arial" pitchFamily="34" charset="0"/>
              </a:rPr>
              <a:t>Your Text Here</a:t>
            </a:r>
            <a:endParaRPr lang="ko-KR" altLang="en-US" sz="1400" b="1" dirty="0">
              <a:solidFill>
                <a:schemeClr val="accent4"/>
              </a:solidFill>
              <a:cs typeface="Arial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CB5701B-0489-4914-B4F4-AAFCB6508BE6}"/>
              </a:ext>
            </a:extLst>
          </p:cNvPr>
          <p:cNvGrpSpPr/>
          <p:nvPr/>
        </p:nvGrpSpPr>
        <p:grpSpPr>
          <a:xfrm>
            <a:off x="1199122" y="4980764"/>
            <a:ext cx="2514086" cy="1099865"/>
            <a:chOff x="707015" y="4726611"/>
            <a:chExt cx="2514086" cy="109986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4498015-BF9F-49E9-A715-1D98F629F9DC}"/>
                </a:ext>
              </a:extLst>
            </p:cNvPr>
            <p:cNvSpPr txBox="1"/>
            <p:nvPr/>
          </p:nvSpPr>
          <p:spPr>
            <a:xfrm>
              <a:off x="707015" y="4995479"/>
              <a:ext cx="251408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</a:t>
              </a:r>
            </a:p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</a:t>
              </a:r>
            </a:p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</a:t>
              </a:r>
            </a:p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92D5460-360A-49A6-8949-2152E8938208}"/>
                </a:ext>
              </a:extLst>
            </p:cNvPr>
            <p:cNvSpPr txBox="1"/>
            <p:nvPr/>
          </p:nvSpPr>
          <p:spPr>
            <a:xfrm>
              <a:off x="707015" y="4726611"/>
              <a:ext cx="251408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Contents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C7B03CB-C805-4316-95B1-059108A25B28}"/>
              </a:ext>
            </a:extLst>
          </p:cNvPr>
          <p:cNvGrpSpPr/>
          <p:nvPr/>
        </p:nvGrpSpPr>
        <p:grpSpPr>
          <a:xfrm>
            <a:off x="4836278" y="4980764"/>
            <a:ext cx="2514086" cy="1099865"/>
            <a:chOff x="707015" y="4726611"/>
            <a:chExt cx="2514086" cy="1099865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872C029-B66B-4056-9098-F79293645094}"/>
                </a:ext>
              </a:extLst>
            </p:cNvPr>
            <p:cNvSpPr txBox="1"/>
            <p:nvPr/>
          </p:nvSpPr>
          <p:spPr>
            <a:xfrm>
              <a:off x="707015" y="4995479"/>
              <a:ext cx="251408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</a:t>
              </a:r>
            </a:p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</a:t>
              </a:r>
            </a:p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</a:t>
              </a:r>
            </a:p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616543-5F32-4F20-B22D-B3123D1FD39E}"/>
                </a:ext>
              </a:extLst>
            </p:cNvPr>
            <p:cNvSpPr txBox="1"/>
            <p:nvPr/>
          </p:nvSpPr>
          <p:spPr>
            <a:xfrm>
              <a:off x="707015" y="4726611"/>
              <a:ext cx="251408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Contents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84B321D-53FF-412F-AB34-4543B49B035D}"/>
              </a:ext>
            </a:extLst>
          </p:cNvPr>
          <p:cNvGrpSpPr/>
          <p:nvPr/>
        </p:nvGrpSpPr>
        <p:grpSpPr>
          <a:xfrm>
            <a:off x="8473436" y="4980764"/>
            <a:ext cx="2514086" cy="1099865"/>
            <a:chOff x="707015" y="4726611"/>
            <a:chExt cx="2514086" cy="109986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57BFFB8-944D-4DE1-8EF4-803C02EC614F}"/>
                </a:ext>
              </a:extLst>
            </p:cNvPr>
            <p:cNvSpPr txBox="1"/>
            <p:nvPr/>
          </p:nvSpPr>
          <p:spPr>
            <a:xfrm>
              <a:off x="707015" y="4995479"/>
              <a:ext cx="251408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</a:t>
              </a:r>
            </a:p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</a:t>
              </a:r>
            </a:p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</a:t>
              </a:r>
            </a:p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070A647-B0A3-48E6-B395-93B2888A67A5}"/>
                </a:ext>
              </a:extLst>
            </p:cNvPr>
            <p:cNvSpPr txBox="1"/>
            <p:nvPr/>
          </p:nvSpPr>
          <p:spPr>
            <a:xfrm>
              <a:off x="707015" y="4726611"/>
              <a:ext cx="251408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Contents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40ED0B87-8305-408F-8217-A58BFBBE52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5873618"/>
              </p:ext>
            </p:extLst>
          </p:nvPr>
        </p:nvGraphicFramePr>
        <p:xfrm>
          <a:off x="906032" y="2087818"/>
          <a:ext cx="3100266" cy="279506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932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8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74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5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5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45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45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45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45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DECA5A65-3D8B-413C-B2F8-32E77610FB3F}"/>
              </a:ext>
            </a:extLst>
          </p:cNvPr>
          <p:cNvSpPr txBox="1"/>
          <p:nvPr/>
        </p:nvSpPr>
        <p:spPr>
          <a:xfrm>
            <a:off x="4965303" y="1741686"/>
            <a:ext cx="2266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9" indent="-171459" algn="ctr">
              <a:buFont typeface="Wingdings" pitchFamily="2" charset="2"/>
              <a:buChar char="l"/>
            </a:pPr>
            <a:r>
              <a:rPr lang="en-US" altLang="ko-KR" sz="1400" b="1" dirty="0">
                <a:solidFill>
                  <a:schemeClr val="accent1"/>
                </a:solidFill>
                <a:cs typeface="Arial" pitchFamily="34" charset="0"/>
              </a:rPr>
              <a:t>Your Text Here</a:t>
            </a:r>
            <a:endParaRPr lang="ko-KR" altLang="en-US" sz="1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90C6A3-D150-400C-B4B0-6C58B7C09308}"/>
              </a:ext>
            </a:extLst>
          </p:cNvPr>
          <p:cNvSpPr txBox="1"/>
          <p:nvPr/>
        </p:nvSpPr>
        <p:spPr>
          <a:xfrm>
            <a:off x="8597103" y="1741686"/>
            <a:ext cx="2266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9" indent="-171459" algn="ctr">
              <a:buFont typeface="Wingdings" pitchFamily="2" charset="2"/>
              <a:buChar char="l"/>
            </a:pPr>
            <a:r>
              <a:rPr lang="en-US" altLang="ko-KR" sz="1400" b="1" dirty="0">
                <a:solidFill>
                  <a:schemeClr val="accent3"/>
                </a:solidFill>
                <a:cs typeface="Arial" pitchFamily="34" charset="0"/>
              </a:rPr>
              <a:t>Your Text Here</a:t>
            </a:r>
            <a:endParaRPr lang="ko-KR" altLang="en-US" sz="1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7893B6C8-B4DE-458E-A527-0E8DDE8C16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0498164"/>
              </p:ext>
            </p:extLst>
          </p:nvPr>
        </p:nvGraphicFramePr>
        <p:xfrm>
          <a:off x="4543188" y="2087818"/>
          <a:ext cx="3100266" cy="279506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932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8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74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5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5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45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45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45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45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CC71D72C-8EB9-4AF1-9F68-7A411B6DE8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3247257"/>
              </p:ext>
            </p:extLst>
          </p:nvPr>
        </p:nvGraphicFramePr>
        <p:xfrm>
          <a:off x="8180346" y="2087818"/>
          <a:ext cx="3100266" cy="279506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932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8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74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5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5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45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45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45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45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97826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B53E332-1432-4581-9858-7F843AD592F3}"/>
              </a:ext>
            </a:extLst>
          </p:cNvPr>
          <p:cNvSpPr/>
          <p:nvPr/>
        </p:nvSpPr>
        <p:spPr>
          <a:xfrm>
            <a:off x="5094641" y="2981110"/>
            <a:ext cx="1980000" cy="1980000"/>
          </a:xfrm>
          <a:prstGeom prst="ellipse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FDDAFD3-B7B1-41EF-A2DB-FBCF6A29DC95}"/>
              </a:ext>
            </a:extLst>
          </p:cNvPr>
          <p:cNvGrpSpPr/>
          <p:nvPr/>
        </p:nvGrpSpPr>
        <p:grpSpPr>
          <a:xfrm>
            <a:off x="4167166" y="2053636"/>
            <a:ext cx="3834950" cy="3834950"/>
            <a:chOff x="2500375" y="1715866"/>
            <a:chExt cx="3834950" cy="3834950"/>
          </a:xfrm>
        </p:grpSpPr>
        <p:sp>
          <p:nvSpPr>
            <p:cNvPr id="5" name="Up-Down Arrow 4">
              <a:extLst>
                <a:ext uri="{FF2B5EF4-FFF2-40B4-BE49-F238E27FC236}">
                  <a16:creationId xmlns:a16="http://schemas.microsoft.com/office/drawing/2014/main" id="{7698CE1F-FCBE-48E5-98AC-69D306497C9D}"/>
                </a:ext>
              </a:extLst>
            </p:cNvPr>
            <p:cNvSpPr/>
            <p:nvPr/>
          </p:nvSpPr>
          <p:spPr>
            <a:xfrm>
              <a:off x="3903660" y="1715866"/>
              <a:ext cx="1028380" cy="3834950"/>
            </a:xfrm>
            <a:prstGeom prst="upDownArrow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" name="Up-Down Arrow 5">
              <a:extLst>
                <a:ext uri="{FF2B5EF4-FFF2-40B4-BE49-F238E27FC236}">
                  <a16:creationId xmlns:a16="http://schemas.microsoft.com/office/drawing/2014/main" id="{115F3DC4-458B-4117-A4D2-C5A4C4F30E73}"/>
                </a:ext>
              </a:extLst>
            </p:cNvPr>
            <p:cNvSpPr/>
            <p:nvPr/>
          </p:nvSpPr>
          <p:spPr>
            <a:xfrm rot="3600000">
              <a:off x="3903660" y="1715866"/>
              <a:ext cx="1028380" cy="3834950"/>
            </a:xfrm>
            <a:prstGeom prst="upDown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" name="Up-Down Arrow 6">
              <a:extLst>
                <a:ext uri="{FF2B5EF4-FFF2-40B4-BE49-F238E27FC236}">
                  <a16:creationId xmlns:a16="http://schemas.microsoft.com/office/drawing/2014/main" id="{B4A77C61-A740-428C-9B0E-276D4CCBCDFA}"/>
                </a:ext>
              </a:extLst>
            </p:cNvPr>
            <p:cNvSpPr/>
            <p:nvPr/>
          </p:nvSpPr>
          <p:spPr>
            <a:xfrm rot="7200000">
              <a:off x="3903660" y="1715866"/>
              <a:ext cx="1028380" cy="3834950"/>
            </a:xfrm>
            <a:prstGeom prst="upDownArrow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F859CEA2-1433-4D6F-9AE2-7ACFC21A39F9}"/>
              </a:ext>
            </a:extLst>
          </p:cNvPr>
          <p:cNvSpPr/>
          <p:nvPr/>
        </p:nvSpPr>
        <p:spPr>
          <a:xfrm>
            <a:off x="5292641" y="3179110"/>
            <a:ext cx="1584000" cy="158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175BB3C-44C2-4085-B7CF-5B44BD6B4725}"/>
              </a:ext>
            </a:extLst>
          </p:cNvPr>
          <p:cNvGrpSpPr/>
          <p:nvPr/>
        </p:nvGrpSpPr>
        <p:grpSpPr>
          <a:xfrm>
            <a:off x="5528814" y="3539455"/>
            <a:ext cx="1111657" cy="863315"/>
            <a:chOff x="3233964" y="1954419"/>
            <a:chExt cx="1410044" cy="86331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D7BD256-39ED-4769-8D5F-BCCDF8AB72C7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D1638B2-CEC8-480F-AEDF-B212F35A309F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PowerPoint Presentation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25">
            <a:extLst>
              <a:ext uri="{FF2B5EF4-FFF2-40B4-BE49-F238E27FC236}">
                <a16:creationId xmlns:a16="http://schemas.microsoft.com/office/drawing/2014/main" id="{7D1122AB-3FAA-4820-99E2-ED7FB8F72672}"/>
              </a:ext>
            </a:extLst>
          </p:cNvPr>
          <p:cNvGrpSpPr/>
          <p:nvPr/>
        </p:nvGrpSpPr>
        <p:grpSpPr>
          <a:xfrm>
            <a:off x="6993217" y="5182068"/>
            <a:ext cx="3276000" cy="923330"/>
            <a:chOff x="2551706" y="4283314"/>
            <a:chExt cx="1416829" cy="92333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05521D2-2291-497C-82EE-A9E10DA6915B}"/>
                </a:ext>
              </a:extLst>
            </p:cNvPr>
            <p:cNvSpPr txBox="1"/>
            <p:nvPr/>
          </p:nvSpPr>
          <p:spPr>
            <a:xfrm>
              <a:off x="2551706" y="4560313"/>
              <a:ext cx="141682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FC592CC-9BD8-403A-A1A9-36A71BC5B9C9}"/>
                </a:ext>
              </a:extLst>
            </p:cNvPr>
            <p:cNvSpPr txBox="1"/>
            <p:nvPr/>
          </p:nvSpPr>
          <p:spPr>
            <a:xfrm>
              <a:off x="2551706" y="4283314"/>
              <a:ext cx="14047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28">
            <a:extLst>
              <a:ext uri="{FF2B5EF4-FFF2-40B4-BE49-F238E27FC236}">
                <a16:creationId xmlns:a16="http://schemas.microsoft.com/office/drawing/2014/main" id="{4E9DFE30-38BA-4DCE-9C01-BF3AC8D7F6E4}"/>
              </a:ext>
            </a:extLst>
          </p:cNvPr>
          <p:cNvGrpSpPr/>
          <p:nvPr/>
        </p:nvGrpSpPr>
        <p:grpSpPr>
          <a:xfrm>
            <a:off x="8213477" y="3789564"/>
            <a:ext cx="3276000" cy="923330"/>
            <a:chOff x="2551706" y="4283314"/>
            <a:chExt cx="1416829" cy="92333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81F7888-C803-4E60-BFC9-D7F12531A332}"/>
                </a:ext>
              </a:extLst>
            </p:cNvPr>
            <p:cNvSpPr txBox="1"/>
            <p:nvPr/>
          </p:nvSpPr>
          <p:spPr>
            <a:xfrm>
              <a:off x="2551706" y="4560313"/>
              <a:ext cx="141682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06058EC-B16F-40F7-AA69-69C7FFB342A7}"/>
                </a:ext>
              </a:extLst>
            </p:cNvPr>
            <p:cNvSpPr txBox="1"/>
            <p:nvPr/>
          </p:nvSpPr>
          <p:spPr>
            <a:xfrm>
              <a:off x="2551706" y="4283314"/>
              <a:ext cx="14047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31">
            <a:extLst>
              <a:ext uri="{FF2B5EF4-FFF2-40B4-BE49-F238E27FC236}">
                <a16:creationId xmlns:a16="http://schemas.microsoft.com/office/drawing/2014/main" id="{1B4DB3B2-495E-47B9-AB82-D29AF31F07B6}"/>
              </a:ext>
            </a:extLst>
          </p:cNvPr>
          <p:cNvGrpSpPr/>
          <p:nvPr/>
        </p:nvGrpSpPr>
        <p:grpSpPr>
          <a:xfrm>
            <a:off x="8213477" y="2397060"/>
            <a:ext cx="3276000" cy="923330"/>
            <a:chOff x="2551706" y="4283314"/>
            <a:chExt cx="1416829" cy="92333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EA01D51-EBA0-42AC-8BB4-782A47EB75FE}"/>
                </a:ext>
              </a:extLst>
            </p:cNvPr>
            <p:cNvSpPr txBox="1"/>
            <p:nvPr/>
          </p:nvSpPr>
          <p:spPr>
            <a:xfrm>
              <a:off x="2551706" y="4560313"/>
              <a:ext cx="141682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AADB383-564D-4B99-B4D4-F2FDBCD9528F}"/>
                </a:ext>
              </a:extLst>
            </p:cNvPr>
            <p:cNvSpPr txBox="1"/>
            <p:nvPr/>
          </p:nvSpPr>
          <p:spPr>
            <a:xfrm>
              <a:off x="2551706" y="4283314"/>
              <a:ext cx="14047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34">
            <a:extLst>
              <a:ext uri="{FF2B5EF4-FFF2-40B4-BE49-F238E27FC236}">
                <a16:creationId xmlns:a16="http://schemas.microsoft.com/office/drawing/2014/main" id="{843727BC-B901-4DF9-86FF-BDA18FE7C820}"/>
              </a:ext>
            </a:extLst>
          </p:cNvPr>
          <p:cNvGrpSpPr/>
          <p:nvPr/>
        </p:nvGrpSpPr>
        <p:grpSpPr>
          <a:xfrm>
            <a:off x="729762" y="4485816"/>
            <a:ext cx="3276000" cy="923330"/>
            <a:chOff x="2551706" y="4283314"/>
            <a:chExt cx="1416829" cy="92333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CAF2F0C-3FDA-445C-B2CE-C926AA635DC6}"/>
                </a:ext>
              </a:extLst>
            </p:cNvPr>
            <p:cNvSpPr txBox="1"/>
            <p:nvPr/>
          </p:nvSpPr>
          <p:spPr>
            <a:xfrm>
              <a:off x="2551706" y="4560313"/>
              <a:ext cx="141682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101E7D5-9686-41D9-B63E-B8D660B261C8}"/>
                </a:ext>
              </a:extLst>
            </p:cNvPr>
            <p:cNvSpPr txBox="1"/>
            <p:nvPr/>
          </p:nvSpPr>
          <p:spPr>
            <a:xfrm>
              <a:off x="2551706" y="4283314"/>
              <a:ext cx="14047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4" name="Group 37">
            <a:extLst>
              <a:ext uri="{FF2B5EF4-FFF2-40B4-BE49-F238E27FC236}">
                <a16:creationId xmlns:a16="http://schemas.microsoft.com/office/drawing/2014/main" id="{136A2AE6-E925-4120-9A81-E407B99B98E1}"/>
              </a:ext>
            </a:extLst>
          </p:cNvPr>
          <p:cNvGrpSpPr/>
          <p:nvPr/>
        </p:nvGrpSpPr>
        <p:grpSpPr>
          <a:xfrm>
            <a:off x="729762" y="3093312"/>
            <a:ext cx="3276000" cy="923330"/>
            <a:chOff x="2551706" y="4283314"/>
            <a:chExt cx="1416829" cy="92333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2674A06-13D7-4E15-B45D-97C6F57D2314}"/>
                </a:ext>
              </a:extLst>
            </p:cNvPr>
            <p:cNvSpPr txBox="1"/>
            <p:nvPr/>
          </p:nvSpPr>
          <p:spPr>
            <a:xfrm>
              <a:off x="2551706" y="4560313"/>
              <a:ext cx="141682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4255051-A327-4383-8156-B50D3611EFFF}"/>
                </a:ext>
              </a:extLst>
            </p:cNvPr>
            <p:cNvSpPr txBox="1"/>
            <p:nvPr/>
          </p:nvSpPr>
          <p:spPr>
            <a:xfrm>
              <a:off x="2551706" y="4283314"/>
              <a:ext cx="14047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7" name="Group 40">
            <a:extLst>
              <a:ext uri="{FF2B5EF4-FFF2-40B4-BE49-F238E27FC236}">
                <a16:creationId xmlns:a16="http://schemas.microsoft.com/office/drawing/2014/main" id="{926B51AE-B682-42DC-AB09-4453C5286163}"/>
              </a:ext>
            </a:extLst>
          </p:cNvPr>
          <p:cNvGrpSpPr/>
          <p:nvPr/>
        </p:nvGrpSpPr>
        <p:grpSpPr>
          <a:xfrm>
            <a:off x="1948058" y="1700808"/>
            <a:ext cx="3276000" cy="923330"/>
            <a:chOff x="2551706" y="4283314"/>
            <a:chExt cx="1416829" cy="923330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02E8851-42E3-42EB-8AE5-A6CC06281105}"/>
                </a:ext>
              </a:extLst>
            </p:cNvPr>
            <p:cNvSpPr txBox="1"/>
            <p:nvPr/>
          </p:nvSpPr>
          <p:spPr>
            <a:xfrm>
              <a:off x="2551706" y="4560313"/>
              <a:ext cx="141682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9E1F379-E1B7-4B89-8ABA-BA54C71016C3}"/>
                </a:ext>
              </a:extLst>
            </p:cNvPr>
            <p:cNvSpPr txBox="1"/>
            <p:nvPr/>
          </p:nvSpPr>
          <p:spPr>
            <a:xfrm>
              <a:off x="2551706" y="4283314"/>
              <a:ext cx="14047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8867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93BBFD05-BDA7-4F37-A37F-6FC66055F623}"/>
              </a:ext>
            </a:extLst>
          </p:cNvPr>
          <p:cNvCxnSpPr>
            <a:cxnSpLocks/>
            <a:stCxn id="17" idx="0"/>
            <a:endCxn id="14" idx="3"/>
          </p:cNvCxnSpPr>
          <p:nvPr/>
        </p:nvCxnSpPr>
        <p:spPr>
          <a:xfrm flipV="1">
            <a:off x="4022487" y="2901260"/>
            <a:ext cx="2334598" cy="1005673"/>
          </a:xfrm>
          <a:prstGeom prst="straightConnector1">
            <a:avLst/>
          </a:prstGeom>
          <a:ln w="25400">
            <a:solidFill>
              <a:schemeClr val="accent1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299D38F-C8D3-46AB-A780-EF7A11927F06}"/>
              </a:ext>
            </a:extLst>
          </p:cNvPr>
          <p:cNvCxnSpPr>
            <a:cxnSpLocks/>
            <a:stCxn id="13" idx="3"/>
            <a:endCxn id="17" idx="0"/>
          </p:cNvCxnSpPr>
          <p:nvPr/>
        </p:nvCxnSpPr>
        <p:spPr>
          <a:xfrm flipH="1">
            <a:off x="4022487" y="3192736"/>
            <a:ext cx="4568231" cy="714197"/>
          </a:xfrm>
          <a:prstGeom prst="straightConnector1">
            <a:avLst/>
          </a:prstGeom>
          <a:ln w="25400">
            <a:solidFill>
              <a:schemeClr val="accent2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3197596-04FC-4BF9-A58C-9A8D8FA4EAA7}"/>
              </a:ext>
            </a:extLst>
          </p:cNvPr>
          <p:cNvCxnSpPr>
            <a:cxnSpLocks/>
            <a:stCxn id="15" idx="2"/>
            <a:endCxn id="17" idx="0"/>
          </p:cNvCxnSpPr>
          <p:nvPr/>
        </p:nvCxnSpPr>
        <p:spPr>
          <a:xfrm flipH="1" flipV="1">
            <a:off x="4022487" y="3906933"/>
            <a:ext cx="5361186" cy="469981"/>
          </a:xfrm>
          <a:prstGeom prst="straightConnector1">
            <a:avLst/>
          </a:prstGeom>
          <a:ln w="25400">
            <a:solidFill>
              <a:schemeClr val="accent3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8099211-90F6-40F4-B761-92A6B2F34EE7}"/>
              </a:ext>
            </a:extLst>
          </p:cNvPr>
          <p:cNvCxnSpPr>
            <a:stCxn id="12" idx="2"/>
            <a:endCxn id="17" idx="0"/>
          </p:cNvCxnSpPr>
          <p:nvPr/>
        </p:nvCxnSpPr>
        <p:spPr>
          <a:xfrm flipH="1" flipV="1">
            <a:off x="4022487" y="3906933"/>
            <a:ext cx="2793958" cy="1309646"/>
          </a:xfrm>
          <a:prstGeom prst="straightConnector1">
            <a:avLst/>
          </a:prstGeom>
          <a:ln w="25400">
            <a:solidFill>
              <a:schemeClr val="accent4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F3FDB5CE-1D2B-493E-962D-523705C66D86}"/>
              </a:ext>
            </a:extLst>
          </p:cNvPr>
          <p:cNvSpPr/>
          <p:nvPr/>
        </p:nvSpPr>
        <p:spPr>
          <a:xfrm>
            <a:off x="2606222" y="2519536"/>
            <a:ext cx="2851573" cy="2851573"/>
          </a:xfrm>
          <a:prstGeom prst="ellipse">
            <a:avLst/>
          </a:pr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6FF78BB-8878-4E25-982B-9F2A4F610EFF}"/>
              </a:ext>
            </a:extLst>
          </p:cNvPr>
          <p:cNvSpPr/>
          <p:nvPr/>
        </p:nvSpPr>
        <p:spPr>
          <a:xfrm>
            <a:off x="979288" y="2910662"/>
            <a:ext cx="2069316" cy="2069316"/>
          </a:xfrm>
          <a:prstGeom prst="ellipse">
            <a:avLst/>
          </a:prstGeom>
          <a:solidFill>
            <a:srgbClr val="C81517"/>
          </a:solid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B7D7FE0-F326-4663-B247-CEEB0E2A00A1}"/>
              </a:ext>
            </a:extLst>
          </p:cNvPr>
          <p:cNvGrpSpPr/>
          <p:nvPr/>
        </p:nvGrpSpPr>
        <p:grpSpPr>
          <a:xfrm>
            <a:off x="1121837" y="3911042"/>
            <a:ext cx="1727068" cy="678649"/>
            <a:chOff x="3233964" y="1954419"/>
            <a:chExt cx="1410044" cy="67864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472B2AF-EA35-4BA3-A6BD-8D920B9AECC9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024E3C6-DDE7-4665-BA20-3472656C749D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PowerPoint Presentation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1A0EFF12-A454-4D9A-BEA6-E63C0A4EC81A}"/>
              </a:ext>
            </a:extLst>
          </p:cNvPr>
          <p:cNvSpPr/>
          <p:nvPr/>
        </p:nvSpPr>
        <p:spPr>
          <a:xfrm>
            <a:off x="6816445" y="4388579"/>
            <a:ext cx="1656000" cy="1656000"/>
          </a:xfrm>
          <a:prstGeom prst="ellipse">
            <a:avLst/>
          </a:prstGeom>
          <a:solidFill>
            <a:schemeClr val="accent4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3C72DE4-308A-4EDF-BC7C-7A8359C538BE}"/>
              </a:ext>
            </a:extLst>
          </p:cNvPr>
          <p:cNvSpPr/>
          <p:nvPr/>
        </p:nvSpPr>
        <p:spPr>
          <a:xfrm>
            <a:off x="8373698" y="1927848"/>
            <a:ext cx="1481908" cy="1481908"/>
          </a:xfrm>
          <a:prstGeom prst="ellipse">
            <a:avLst/>
          </a:prstGeom>
          <a:solidFill>
            <a:schemeClr val="accent2"/>
          </a:solidFill>
          <a:ln w="63500">
            <a:solidFill>
              <a:srgbClr val="FFD3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CAD5522-2045-41A6-9329-FBE88B94547B}"/>
              </a:ext>
            </a:extLst>
          </p:cNvPr>
          <p:cNvSpPr/>
          <p:nvPr/>
        </p:nvSpPr>
        <p:spPr>
          <a:xfrm>
            <a:off x="6168590" y="1802634"/>
            <a:ext cx="1287121" cy="1287121"/>
          </a:xfrm>
          <a:prstGeom prst="ellipse">
            <a:avLst/>
          </a:prstGeom>
          <a:solidFill>
            <a:schemeClr val="accent1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E8590BB-921A-4774-93E9-B551679EE13A}"/>
              </a:ext>
            </a:extLst>
          </p:cNvPr>
          <p:cNvSpPr/>
          <p:nvPr/>
        </p:nvSpPr>
        <p:spPr>
          <a:xfrm>
            <a:off x="9383673" y="3428874"/>
            <a:ext cx="1896080" cy="1896080"/>
          </a:xfrm>
          <a:prstGeom prst="ellipse">
            <a:avLst/>
          </a:prstGeom>
          <a:solidFill>
            <a:srgbClr val="FFD302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517D3B-F366-4048-B6B6-A12F70385249}"/>
              </a:ext>
            </a:extLst>
          </p:cNvPr>
          <p:cNvGrpSpPr/>
          <p:nvPr/>
        </p:nvGrpSpPr>
        <p:grpSpPr>
          <a:xfrm>
            <a:off x="3034937" y="3906933"/>
            <a:ext cx="1975099" cy="1041157"/>
            <a:chOff x="-475010" y="1129566"/>
            <a:chExt cx="3859356" cy="104115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CAA9B0A-DF00-4E99-89B6-967D59A03B05}"/>
                </a:ext>
              </a:extLst>
            </p:cNvPr>
            <p:cNvSpPr txBox="1"/>
            <p:nvPr/>
          </p:nvSpPr>
          <p:spPr>
            <a:xfrm>
              <a:off x="-475010" y="1129566"/>
              <a:ext cx="385935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D140EB3-0F51-4755-B25B-F1DC81C52733}"/>
                </a:ext>
              </a:extLst>
            </p:cNvPr>
            <p:cNvSpPr txBox="1"/>
            <p:nvPr/>
          </p:nvSpPr>
          <p:spPr>
            <a:xfrm>
              <a:off x="-460976" y="1339726"/>
              <a:ext cx="384532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 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941D775-C4AF-4F45-8904-8490C4AA84F8}"/>
              </a:ext>
            </a:extLst>
          </p:cNvPr>
          <p:cNvGrpSpPr/>
          <p:nvPr/>
        </p:nvGrpSpPr>
        <p:grpSpPr>
          <a:xfrm>
            <a:off x="6780910" y="5082730"/>
            <a:ext cx="1727068" cy="678649"/>
            <a:chOff x="3233964" y="1954419"/>
            <a:chExt cx="1410044" cy="67864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BE5A200-578E-4DAD-AAF3-387F23C24EEE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1D9BECB-C24B-4FB3-B472-2E733F1E4AD5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PowerPoint Presentation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EFE26D4-12A3-438E-95F7-BF8D81574A71}"/>
              </a:ext>
            </a:extLst>
          </p:cNvPr>
          <p:cNvGrpSpPr/>
          <p:nvPr/>
        </p:nvGrpSpPr>
        <p:grpSpPr>
          <a:xfrm>
            <a:off x="8479206" y="2576772"/>
            <a:ext cx="1296000" cy="658923"/>
            <a:chOff x="3233964" y="1954419"/>
            <a:chExt cx="1410044" cy="72481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74B3D1F-B15B-4586-8C60-1C9738972206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304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D492CB1-A769-46E9-B16E-07055DF8015A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PowerPoint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5" name="Group 31">
            <a:extLst>
              <a:ext uri="{FF2B5EF4-FFF2-40B4-BE49-F238E27FC236}">
                <a16:creationId xmlns:a16="http://schemas.microsoft.com/office/drawing/2014/main" id="{592223F7-DB56-4C3F-B651-A35B41D655C6}"/>
              </a:ext>
            </a:extLst>
          </p:cNvPr>
          <p:cNvGrpSpPr/>
          <p:nvPr/>
        </p:nvGrpSpPr>
        <p:grpSpPr>
          <a:xfrm>
            <a:off x="6228284" y="2268872"/>
            <a:ext cx="1182052" cy="658923"/>
            <a:chOff x="3233964" y="1954419"/>
            <a:chExt cx="1410044" cy="72481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AF485E9-4627-490B-B2ED-9A1E2C14D6C8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304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94CC1EB-EDCF-480E-937A-2670DF47FB67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PowerPoint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8" name="Group 28">
            <a:extLst>
              <a:ext uri="{FF2B5EF4-FFF2-40B4-BE49-F238E27FC236}">
                <a16:creationId xmlns:a16="http://schemas.microsoft.com/office/drawing/2014/main" id="{65FF1848-0E56-417D-9411-D73B283039FF}"/>
              </a:ext>
            </a:extLst>
          </p:cNvPr>
          <p:cNvGrpSpPr/>
          <p:nvPr/>
        </p:nvGrpSpPr>
        <p:grpSpPr>
          <a:xfrm>
            <a:off x="9468179" y="4343930"/>
            <a:ext cx="1727068" cy="678649"/>
            <a:chOff x="3233964" y="1954419"/>
            <a:chExt cx="1410044" cy="67864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5FE5884-D7C1-454C-9F2A-34D781B3A75F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2037B88-93C1-447E-A94B-ADA746646878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PowerPoint Presentation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1" name="Rectangle 130">
            <a:extLst>
              <a:ext uri="{FF2B5EF4-FFF2-40B4-BE49-F238E27FC236}">
                <a16:creationId xmlns:a16="http://schemas.microsoft.com/office/drawing/2014/main" id="{B7364E03-5C3C-456C-9781-45EBA3E35AD6}"/>
              </a:ext>
            </a:extLst>
          </p:cNvPr>
          <p:cNvSpPr/>
          <p:nvPr/>
        </p:nvSpPr>
        <p:spPr>
          <a:xfrm>
            <a:off x="10084976" y="3752899"/>
            <a:ext cx="481806" cy="483993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3" name="Isosceles Triangle 8">
            <a:extLst>
              <a:ext uri="{FF2B5EF4-FFF2-40B4-BE49-F238E27FC236}">
                <a16:creationId xmlns:a16="http://schemas.microsoft.com/office/drawing/2014/main" id="{50A0EB41-608E-464B-8716-0B84AB0CA491}"/>
              </a:ext>
            </a:extLst>
          </p:cNvPr>
          <p:cNvSpPr/>
          <p:nvPr/>
        </p:nvSpPr>
        <p:spPr>
          <a:xfrm rot="16200000">
            <a:off x="8944329" y="2110341"/>
            <a:ext cx="340647" cy="406141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5" name="Oval 7">
            <a:extLst>
              <a:ext uri="{FF2B5EF4-FFF2-40B4-BE49-F238E27FC236}">
                <a16:creationId xmlns:a16="http://schemas.microsoft.com/office/drawing/2014/main" id="{5B867C82-B44B-4CF8-80D5-266209247827}"/>
              </a:ext>
            </a:extLst>
          </p:cNvPr>
          <p:cNvSpPr/>
          <p:nvPr/>
        </p:nvSpPr>
        <p:spPr>
          <a:xfrm>
            <a:off x="7469639" y="4647669"/>
            <a:ext cx="361277" cy="36127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6" name="Rectangle 16">
            <a:extLst>
              <a:ext uri="{FF2B5EF4-FFF2-40B4-BE49-F238E27FC236}">
                <a16:creationId xmlns:a16="http://schemas.microsoft.com/office/drawing/2014/main" id="{00F11448-F271-45F6-A702-0E4E5BECE696}"/>
              </a:ext>
            </a:extLst>
          </p:cNvPr>
          <p:cNvSpPr/>
          <p:nvPr/>
        </p:nvSpPr>
        <p:spPr>
          <a:xfrm>
            <a:off x="6660330" y="2004312"/>
            <a:ext cx="312231" cy="205203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95A59790-938D-4295-ACEF-2798A34964E2}"/>
              </a:ext>
            </a:extLst>
          </p:cNvPr>
          <p:cNvSpPr/>
          <p:nvPr/>
        </p:nvSpPr>
        <p:spPr>
          <a:xfrm>
            <a:off x="3831977" y="3023332"/>
            <a:ext cx="609384" cy="678564"/>
          </a:xfrm>
          <a:custGeom>
            <a:avLst/>
            <a:gdLst>
              <a:gd name="connsiteX0" fmla="*/ 354210 w 853780"/>
              <a:gd name="connsiteY0" fmla="*/ 514977 h 950705"/>
              <a:gd name="connsiteX1" fmla="*/ 554751 w 853780"/>
              <a:gd name="connsiteY1" fmla="*/ 332133 h 950705"/>
              <a:gd name="connsiteX2" fmla="*/ 843829 w 853780"/>
              <a:gd name="connsiteY2" fmla="*/ 405011 h 950705"/>
              <a:gd name="connsiteX3" fmla="*/ 797525 w 853780"/>
              <a:gd name="connsiteY3" fmla="*/ 588364 h 950705"/>
              <a:gd name="connsiteX4" fmla="*/ 449364 w 853780"/>
              <a:gd name="connsiteY4" fmla="*/ 906276 h 950705"/>
              <a:gd name="connsiteX5" fmla="*/ 169840 w 853780"/>
              <a:gd name="connsiteY5" fmla="*/ 837017 h 950705"/>
              <a:gd name="connsiteX6" fmla="*/ 140553 w 853780"/>
              <a:gd name="connsiteY6" fmla="*/ 813102 h 950705"/>
              <a:gd name="connsiteX7" fmla="*/ 396 w 853780"/>
              <a:gd name="connsiteY7" fmla="*/ 638682 h 950705"/>
              <a:gd name="connsiteX8" fmla="*/ 452 w 853780"/>
              <a:gd name="connsiteY8" fmla="*/ 178633 h 950705"/>
              <a:gd name="connsiteX9" fmla="*/ 171027 w 853780"/>
              <a:gd name="connsiteY9" fmla="*/ 143 h 950705"/>
              <a:gd name="connsiteX10" fmla="*/ 351553 w 853780"/>
              <a:gd name="connsiteY10" fmla="*/ 164103 h 950705"/>
              <a:gd name="connsiteX11" fmla="*/ 354154 w 853780"/>
              <a:gd name="connsiteY11" fmla="*/ 443344 h 950705"/>
              <a:gd name="connsiteX12" fmla="*/ 354210 w 853780"/>
              <a:gd name="connsiteY12" fmla="*/ 514977 h 950705"/>
              <a:gd name="connsiteX13" fmla="*/ 440431 w 853780"/>
              <a:gd name="connsiteY13" fmla="*/ 516956 h 950705"/>
              <a:gd name="connsiteX14" fmla="*/ 275623 w 853780"/>
              <a:gd name="connsiteY14" fmla="*/ 668421 h 950705"/>
              <a:gd name="connsiteX15" fmla="*/ 303722 w 853780"/>
              <a:gd name="connsiteY15" fmla="*/ 698217 h 950705"/>
              <a:gd name="connsiteX16" fmla="*/ 469435 w 853780"/>
              <a:gd name="connsiteY16" fmla="*/ 547543 h 950705"/>
              <a:gd name="connsiteX17" fmla="*/ 628250 w 853780"/>
              <a:gd name="connsiteY17" fmla="*/ 720606 h 950705"/>
              <a:gd name="connsiteX18" fmla="*/ 788761 w 853780"/>
              <a:gd name="connsiteY18" fmla="*/ 572250 h 950705"/>
              <a:gd name="connsiteX19" fmla="*/ 794302 w 853780"/>
              <a:gd name="connsiteY19" fmla="*/ 352883 h 950705"/>
              <a:gd name="connsiteX20" fmla="*/ 577535 w 853780"/>
              <a:gd name="connsiteY20" fmla="*/ 337222 h 950705"/>
              <a:gd name="connsiteX21" fmla="*/ 413632 w 853780"/>
              <a:gd name="connsiteY21" fmla="*/ 484616 h 950705"/>
              <a:gd name="connsiteX22" fmla="*/ 440431 w 853780"/>
              <a:gd name="connsiteY22" fmla="*/ 516956 h 950705"/>
              <a:gd name="connsiteX23" fmla="*/ 17809 w 853780"/>
              <a:gd name="connsiteY23" fmla="*/ 430057 h 950705"/>
              <a:gd name="connsiteX24" fmla="*/ 18658 w 853780"/>
              <a:gd name="connsiteY24" fmla="*/ 652364 h 950705"/>
              <a:gd name="connsiteX25" fmla="*/ 159494 w 853780"/>
              <a:gd name="connsiteY25" fmla="*/ 797045 h 950705"/>
              <a:gd name="connsiteX26" fmla="*/ 246845 w 853780"/>
              <a:gd name="connsiteY26" fmla="*/ 612505 h 950705"/>
              <a:gd name="connsiteX27" fmla="*/ 321871 w 853780"/>
              <a:gd name="connsiteY27" fmla="*/ 543981 h 950705"/>
              <a:gd name="connsiteX28" fmla="*/ 334818 w 853780"/>
              <a:gd name="connsiteY28" fmla="*/ 523684 h 950705"/>
              <a:gd name="connsiteX29" fmla="*/ 335440 w 853780"/>
              <a:gd name="connsiteY29" fmla="*/ 428418 h 950705"/>
              <a:gd name="connsiteX30" fmla="*/ 101486 w 853780"/>
              <a:gd name="connsiteY30" fmla="*/ 428418 h 950705"/>
              <a:gd name="connsiteX31" fmla="*/ 101486 w 853780"/>
              <a:gd name="connsiteY31" fmla="*/ 207015 h 950705"/>
              <a:gd name="connsiteX32" fmla="*/ 61344 w 853780"/>
              <a:gd name="connsiteY32" fmla="*/ 207015 h 950705"/>
              <a:gd name="connsiteX33" fmla="*/ 61344 w 853780"/>
              <a:gd name="connsiteY33" fmla="*/ 427004 h 950705"/>
              <a:gd name="connsiteX34" fmla="*/ 17809 w 853780"/>
              <a:gd name="connsiteY34" fmla="*/ 430057 h 950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3780" h="950705">
                <a:moveTo>
                  <a:pt x="354210" y="514977"/>
                </a:moveTo>
                <a:cubicBezTo>
                  <a:pt x="424374" y="450976"/>
                  <a:pt x="489110" y="391103"/>
                  <a:pt x="554751" y="332133"/>
                </a:cubicBezTo>
                <a:cubicBezTo>
                  <a:pt x="652844" y="244104"/>
                  <a:pt x="804309" y="282154"/>
                  <a:pt x="843829" y="405011"/>
                </a:cubicBezTo>
                <a:cubicBezTo>
                  <a:pt x="866388" y="475118"/>
                  <a:pt x="850444" y="538667"/>
                  <a:pt x="797525" y="588364"/>
                </a:cubicBezTo>
                <a:cubicBezTo>
                  <a:pt x="682979" y="695955"/>
                  <a:pt x="567189" y="802303"/>
                  <a:pt x="449364" y="906276"/>
                </a:cubicBezTo>
                <a:cubicBezTo>
                  <a:pt x="356415" y="988257"/>
                  <a:pt x="215410" y="951959"/>
                  <a:pt x="169840" y="837017"/>
                </a:cubicBezTo>
                <a:cubicBezTo>
                  <a:pt x="163960" y="822205"/>
                  <a:pt x="156441" y="816607"/>
                  <a:pt x="140553" y="813102"/>
                </a:cubicBezTo>
                <a:cubicBezTo>
                  <a:pt x="57273" y="794953"/>
                  <a:pt x="622" y="724055"/>
                  <a:pt x="396" y="638682"/>
                </a:cubicBezTo>
                <a:cubicBezTo>
                  <a:pt x="-113" y="485351"/>
                  <a:pt x="-170" y="331964"/>
                  <a:pt x="452" y="178633"/>
                </a:cubicBezTo>
                <a:cubicBezTo>
                  <a:pt x="848" y="80653"/>
                  <a:pt x="74969" y="3931"/>
                  <a:pt x="171027" y="143"/>
                </a:cubicBezTo>
                <a:cubicBezTo>
                  <a:pt x="265389" y="-3589"/>
                  <a:pt x="346295" y="66348"/>
                  <a:pt x="351553" y="164103"/>
                </a:cubicBezTo>
                <a:cubicBezTo>
                  <a:pt x="356529" y="256938"/>
                  <a:pt x="353645" y="350226"/>
                  <a:pt x="354154" y="443344"/>
                </a:cubicBezTo>
                <a:cubicBezTo>
                  <a:pt x="354323" y="464941"/>
                  <a:pt x="354210" y="486539"/>
                  <a:pt x="354210" y="514977"/>
                </a:cubicBezTo>
                <a:close/>
                <a:moveTo>
                  <a:pt x="440431" y="516956"/>
                </a:moveTo>
                <a:cubicBezTo>
                  <a:pt x="385137" y="567784"/>
                  <a:pt x="330860" y="617650"/>
                  <a:pt x="275623" y="668421"/>
                </a:cubicBezTo>
                <a:cubicBezTo>
                  <a:pt x="285856" y="679277"/>
                  <a:pt x="294111" y="688040"/>
                  <a:pt x="303722" y="698217"/>
                </a:cubicBezTo>
                <a:cubicBezTo>
                  <a:pt x="359073" y="647898"/>
                  <a:pt x="413745" y="598201"/>
                  <a:pt x="469435" y="547543"/>
                </a:cubicBezTo>
                <a:cubicBezTo>
                  <a:pt x="523259" y="606173"/>
                  <a:pt x="575104" y="662711"/>
                  <a:pt x="628250" y="720606"/>
                </a:cubicBezTo>
                <a:cubicBezTo>
                  <a:pt x="682866" y="670400"/>
                  <a:pt x="737368" y="622908"/>
                  <a:pt x="788761" y="572250"/>
                </a:cubicBezTo>
                <a:cubicBezTo>
                  <a:pt x="849596" y="512263"/>
                  <a:pt x="850670" y="415470"/>
                  <a:pt x="794302" y="352883"/>
                </a:cubicBezTo>
                <a:cubicBezTo>
                  <a:pt x="739234" y="291822"/>
                  <a:pt x="643006" y="283002"/>
                  <a:pt x="577535" y="337222"/>
                </a:cubicBezTo>
                <a:cubicBezTo>
                  <a:pt x="521110" y="383866"/>
                  <a:pt x="468474" y="434976"/>
                  <a:pt x="413632" y="484616"/>
                </a:cubicBezTo>
                <a:cubicBezTo>
                  <a:pt x="422791" y="495698"/>
                  <a:pt x="431046" y="505648"/>
                  <a:pt x="440431" y="516956"/>
                </a:cubicBezTo>
                <a:close/>
                <a:moveTo>
                  <a:pt x="17809" y="430057"/>
                </a:moveTo>
                <a:cubicBezTo>
                  <a:pt x="17809" y="505931"/>
                  <a:pt x="14813" y="579317"/>
                  <a:pt x="18658" y="652364"/>
                </a:cubicBezTo>
                <a:cubicBezTo>
                  <a:pt x="22615" y="728691"/>
                  <a:pt x="82376" y="787773"/>
                  <a:pt x="159494" y="797045"/>
                </a:cubicBezTo>
                <a:cubicBezTo>
                  <a:pt x="149034" y="716874"/>
                  <a:pt x="189289" y="660732"/>
                  <a:pt x="246845" y="612505"/>
                </a:cubicBezTo>
                <a:cubicBezTo>
                  <a:pt x="272796" y="590795"/>
                  <a:pt x="297333" y="567275"/>
                  <a:pt x="321871" y="543981"/>
                </a:cubicBezTo>
                <a:cubicBezTo>
                  <a:pt x="327638" y="538554"/>
                  <a:pt x="334479" y="530695"/>
                  <a:pt x="334818" y="523684"/>
                </a:cubicBezTo>
                <a:cubicBezTo>
                  <a:pt x="336231" y="493040"/>
                  <a:pt x="335440" y="462284"/>
                  <a:pt x="335440" y="428418"/>
                </a:cubicBezTo>
                <a:cubicBezTo>
                  <a:pt x="256060" y="428418"/>
                  <a:pt x="180187" y="428418"/>
                  <a:pt x="101486" y="428418"/>
                </a:cubicBezTo>
                <a:cubicBezTo>
                  <a:pt x="101486" y="352261"/>
                  <a:pt x="101486" y="279327"/>
                  <a:pt x="101486" y="207015"/>
                </a:cubicBezTo>
                <a:cubicBezTo>
                  <a:pt x="86786" y="207015"/>
                  <a:pt x="75082" y="207015"/>
                  <a:pt x="61344" y="207015"/>
                </a:cubicBezTo>
                <a:cubicBezTo>
                  <a:pt x="61344" y="281080"/>
                  <a:pt x="61344" y="353109"/>
                  <a:pt x="61344" y="427004"/>
                </a:cubicBezTo>
                <a:cubicBezTo>
                  <a:pt x="46474" y="428078"/>
                  <a:pt x="33583" y="428983"/>
                  <a:pt x="17809" y="430057"/>
                </a:cubicBezTo>
                <a:close/>
              </a:path>
            </a:pathLst>
          </a:custGeom>
          <a:solidFill>
            <a:schemeClr val="bg1"/>
          </a:solidFill>
          <a:ln w="564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F4CB4F1A-0314-464F-94F0-334692BD8BC9}"/>
              </a:ext>
            </a:extLst>
          </p:cNvPr>
          <p:cNvSpPr/>
          <p:nvPr/>
        </p:nvSpPr>
        <p:spPr>
          <a:xfrm>
            <a:off x="1721211" y="3224861"/>
            <a:ext cx="569325" cy="569061"/>
          </a:xfrm>
          <a:custGeom>
            <a:avLst/>
            <a:gdLst>
              <a:gd name="connsiteX0" fmla="*/ 370157 w 740990"/>
              <a:gd name="connsiteY0" fmla="*/ 740647 h 740647"/>
              <a:gd name="connsiteX1" fmla="*/ 2 w 740990"/>
              <a:gd name="connsiteY1" fmla="*/ 372755 h 740647"/>
              <a:gd name="connsiteX2" fmla="*/ 369309 w 740990"/>
              <a:gd name="connsiteY2" fmla="*/ 0 h 740647"/>
              <a:gd name="connsiteX3" fmla="*/ 740989 w 740990"/>
              <a:gd name="connsiteY3" fmla="*/ 371850 h 740647"/>
              <a:gd name="connsiteX4" fmla="*/ 370157 w 740990"/>
              <a:gd name="connsiteY4" fmla="*/ 740647 h 740647"/>
              <a:gd name="connsiteX5" fmla="*/ 717017 w 740990"/>
              <a:gd name="connsiteY5" fmla="*/ 357037 h 740647"/>
              <a:gd name="connsiteX6" fmla="*/ 383556 w 740990"/>
              <a:gd name="connsiteY6" fmla="*/ 25216 h 740647"/>
              <a:gd name="connsiteX7" fmla="*/ 401535 w 740990"/>
              <a:gd name="connsiteY7" fmla="*/ 339171 h 740647"/>
              <a:gd name="connsiteX8" fmla="*/ 717017 w 740990"/>
              <a:gd name="connsiteY8" fmla="*/ 357037 h 740647"/>
              <a:gd name="connsiteX9" fmla="*/ 717017 w 740990"/>
              <a:gd name="connsiteY9" fmla="*/ 384402 h 740647"/>
              <a:gd name="connsiteX10" fmla="*/ 401478 w 740990"/>
              <a:gd name="connsiteY10" fmla="*/ 403907 h 740647"/>
              <a:gd name="connsiteX11" fmla="*/ 383443 w 740990"/>
              <a:gd name="connsiteY11" fmla="*/ 718202 h 740647"/>
              <a:gd name="connsiteX12" fmla="*/ 717017 w 740990"/>
              <a:gd name="connsiteY12" fmla="*/ 384402 h 740647"/>
              <a:gd name="connsiteX13" fmla="*/ 355852 w 740990"/>
              <a:gd name="connsiteY13" fmla="*/ 24085 h 740647"/>
              <a:gd name="connsiteX14" fmla="*/ 23692 w 740990"/>
              <a:gd name="connsiteY14" fmla="*/ 357150 h 740647"/>
              <a:gd name="connsiteX15" fmla="*/ 336856 w 740990"/>
              <a:gd name="connsiteY15" fmla="*/ 339058 h 740647"/>
              <a:gd name="connsiteX16" fmla="*/ 355852 w 740990"/>
              <a:gd name="connsiteY16" fmla="*/ 24085 h 740647"/>
              <a:gd name="connsiteX17" fmla="*/ 24427 w 740990"/>
              <a:gd name="connsiteY17" fmla="*/ 384571 h 740647"/>
              <a:gd name="connsiteX18" fmla="*/ 355626 w 740990"/>
              <a:gd name="connsiteY18" fmla="*/ 715940 h 740647"/>
              <a:gd name="connsiteX19" fmla="*/ 336912 w 740990"/>
              <a:gd name="connsiteY19" fmla="*/ 403794 h 740647"/>
              <a:gd name="connsiteX20" fmla="*/ 24427 w 740990"/>
              <a:gd name="connsiteY20" fmla="*/ 384571 h 740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40990" h="740647">
                <a:moveTo>
                  <a:pt x="370157" y="740647"/>
                </a:moveTo>
                <a:cubicBezTo>
                  <a:pt x="164641" y="740930"/>
                  <a:pt x="681" y="578044"/>
                  <a:pt x="2" y="372755"/>
                </a:cubicBezTo>
                <a:cubicBezTo>
                  <a:pt x="-733" y="166957"/>
                  <a:pt x="164584" y="56"/>
                  <a:pt x="369309" y="0"/>
                </a:cubicBezTo>
                <a:cubicBezTo>
                  <a:pt x="573410" y="-113"/>
                  <a:pt x="741611" y="168144"/>
                  <a:pt x="740989" y="371850"/>
                </a:cubicBezTo>
                <a:cubicBezTo>
                  <a:pt x="740311" y="575387"/>
                  <a:pt x="574485" y="740365"/>
                  <a:pt x="370157" y="740647"/>
                </a:cubicBezTo>
                <a:close/>
                <a:moveTo>
                  <a:pt x="717017" y="357037"/>
                </a:moveTo>
                <a:cubicBezTo>
                  <a:pt x="716734" y="168314"/>
                  <a:pt x="542202" y="17640"/>
                  <a:pt x="383556" y="25216"/>
                </a:cubicBezTo>
                <a:cubicBezTo>
                  <a:pt x="389549" y="129698"/>
                  <a:pt x="395542" y="234237"/>
                  <a:pt x="401535" y="339171"/>
                </a:cubicBezTo>
                <a:cubicBezTo>
                  <a:pt x="505961" y="345051"/>
                  <a:pt x="610669" y="350988"/>
                  <a:pt x="717017" y="357037"/>
                </a:cubicBezTo>
                <a:close/>
                <a:moveTo>
                  <a:pt x="717017" y="384402"/>
                </a:moveTo>
                <a:cubicBezTo>
                  <a:pt x="610839" y="390960"/>
                  <a:pt x="506130" y="397405"/>
                  <a:pt x="401478" y="403907"/>
                </a:cubicBezTo>
                <a:cubicBezTo>
                  <a:pt x="395485" y="508276"/>
                  <a:pt x="389492" y="613211"/>
                  <a:pt x="383443" y="718202"/>
                </a:cubicBezTo>
                <a:cubicBezTo>
                  <a:pt x="563234" y="716619"/>
                  <a:pt x="717582" y="559443"/>
                  <a:pt x="717017" y="384402"/>
                </a:cubicBezTo>
                <a:close/>
                <a:moveTo>
                  <a:pt x="355852" y="24085"/>
                </a:moveTo>
                <a:cubicBezTo>
                  <a:pt x="154747" y="23520"/>
                  <a:pt x="15381" y="210547"/>
                  <a:pt x="23692" y="357150"/>
                </a:cubicBezTo>
                <a:cubicBezTo>
                  <a:pt x="128852" y="351101"/>
                  <a:pt x="233957" y="344995"/>
                  <a:pt x="336856" y="339058"/>
                </a:cubicBezTo>
                <a:cubicBezTo>
                  <a:pt x="343244" y="233163"/>
                  <a:pt x="349520" y="129359"/>
                  <a:pt x="355852" y="24085"/>
                </a:cubicBezTo>
                <a:close/>
                <a:moveTo>
                  <a:pt x="24427" y="384571"/>
                </a:moveTo>
                <a:cubicBezTo>
                  <a:pt x="13289" y="555372"/>
                  <a:pt x="190422" y="728435"/>
                  <a:pt x="355626" y="715940"/>
                </a:cubicBezTo>
                <a:cubicBezTo>
                  <a:pt x="349350" y="611232"/>
                  <a:pt x="343075" y="506637"/>
                  <a:pt x="336912" y="403794"/>
                </a:cubicBezTo>
                <a:cubicBezTo>
                  <a:pt x="232317" y="397349"/>
                  <a:pt x="128400" y="390960"/>
                  <a:pt x="24427" y="384571"/>
                </a:cubicBezTo>
                <a:close/>
              </a:path>
            </a:pathLst>
          </a:custGeom>
          <a:solidFill>
            <a:schemeClr val="bg1"/>
          </a:solidFill>
          <a:ln w="564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0123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48" name="Grupo 47"/>
          <p:cNvGrpSpPr/>
          <p:nvPr/>
        </p:nvGrpSpPr>
        <p:grpSpPr>
          <a:xfrm>
            <a:off x="1962587" y="1531030"/>
            <a:ext cx="8431093" cy="3611617"/>
            <a:chOff x="1124387" y="1500550"/>
            <a:chExt cx="10264176" cy="439685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68D76204-F989-4F46-9E61-3318BFD0F317}"/>
                </a:ext>
              </a:extLst>
            </p:cNvPr>
            <p:cNvSpPr/>
            <p:nvPr/>
          </p:nvSpPr>
          <p:spPr>
            <a:xfrm>
              <a:off x="5926064" y="1500550"/>
              <a:ext cx="4716000" cy="11727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B1598A8C-3606-424C-8169-32B3F76E57A2}"/>
                </a:ext>
              </a:extLst>
            </p:cNvPr>
            <p:cNvGrpSpPr/>
            <p:nvPr/>
          </p:nvGrpSpPr>
          <p:grpSpPr>
            <a:xfrm>
              <a:off x="6168824" y="1650507"/>
              <a:ext cx="297839" cy="297839"/>
              <a:chOff x="2411760" y="3708613"/>
              <a:chExt cx="206152" cy="206152"/>
            </a:xfrm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20F51DC9-7240-4029-9525-A5A2D2E4E618}"/>
                  </a:ext>
                </a:extLst>
              </p:cNvPr>
              <p:cNvSpPr/>
              <p:nvPr/>
            </p:nvSpPr>
            <p:spPr>
              <a:xfrm>
                <a:off x="2411760" y="3708613"/>
                <a:ext cx="206152" cy="20615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rgbClr val="EF4A4A"/>
                  </a:solidFill>
                </a:endParaRPr>
              </a:p>
            </p:txBody>
          </p:sp>
          <p:sp>
            <p:nvSpPr>
              <p:cNvPr id="6" name="Chevron 25">
                <a:extLst>
                  <a:ext uri="{FF2B5EF4-FFF2-40B4-BE49-F238E27FC236}">
                    <a16:creationId xmlns:a16="http://schemas.microsoft.com/office/drawing/2014/main" id="{EB1233C1-FE9B-4F17-A898-21F449958BEF}"/>
                  </a:ext>
                </a:extLst>
              </p:cNvPr>
              <p:cNvSpPr/>
              <p:nvPr/>
            </p:nvSpPr>
            <p:spPr>
              <a:xfrm>
                <a:off x="2478836" y="3755880"/>
                <a:ext cx="72000" cy="108000"/>
              </a:xfrm>
              <a:prstGeom prst="chevron">
                <a:avLst>
                  <a:gd name="adj" fmla="val 65228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rgbClr val="EF4A4A"/>
                  </a:solidFill>
                </a:endParaRPr>
              </a:p>
            </p:txBody>
          </p:sp>
        </p:grpSp>
        <p:grpSp>
          <p:nvGrpSpPr>
            <p:cNvPr id="7" name="그룹 15">
              <a:extLst>
                <a:ext uri="{FF2B5EF4-FFF2-40B4-BE49-F238E27FC236}">
                  <a16:creationId xmlns:a16="http://schemas.microsoft.com/office/drawing/2014/main" id="{68A368EF-A352-44A1-B970-7B092A98B623}"/>
                </a:ext>
              </a:extLst>
            </p:cNvPr>
            <p:cNvGrpSpPr/>
            <p:nvPr/>
          </p:nvGrpSpPr>
          <p:grpSpPr>
            <a:xfrm>
              <a:off x="6593000" y="1613274"/>
              <a:ext cx="3581225" cy="924232"/>
              <a:chOff x="5739558" y="1945506"/>
              <a:chExt cx="2027333" cy="924232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2D8B46C-CEDA-4273-9C70-A0C86A360777}"/>
                  </a:ext>
                </a:extLst>
              </p:cNvPr>
              <p:cNvSpPr txBox="1"/>
              <p:nvPr/>
            </p:nvSpPr>
            <p:spPr>
              <a:xfrm>
                <a:off x="5739558" y="1945506"/>
                <a:ext cx="2027333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200" b="1" dirty="0">
                    <a:solidFill>
                      <a:schemeClr val="bg1"/>
                    </a:solidFill>
                  </a:rPr>
                  <a:t>Content here</a:t>
                </a:r>
                <a:endParaRPr lang="ko-KR" altLang="en-US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F1A96BC-8873-4387-9CF9-D1B366E2E950}"/>
                  </a:ext>
                </a:extLst>
              </p:cNvPr>
              <p:cNvSpPr txBox="1"/>
              <p:nvPr/>
            </p:nvSpPr>
            <p:spPr>
              <a:xfrm>
                <a:off x="5739912" y="2223407"/>
                <a:ext cx="202697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You can simply impress your audience and add a unique zing and appeal to your Presentations. Easy to change colors, photos and Text.</a:t>
                </a:r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5BEA94E-F225-40DD-A10F-4557CADFCE21}"/>
                </a:ext>
              </a:extLst>
            </p:cNvPr>
            <p:cNvSpPr/>
            <p:nvPr/>
          </p:nvSpPr>
          <p:spPr>
            <a:xfrm>
              <a:off x="6663731" y="2572544"/>
              <a:ext cx="4716000" cy="117274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0809F0C-010B-473E-B25F-17DE4B7F9870}"/>
                </a:ext>
              </a:extLst>
            </p:cNvPr>
            <p:cNvGrpSpPr/>
            <p:nvPr/>
          </p:nvGrpSpPr>
          <p:grpSpPr>
            <a:xfrm>
              <a:off x="6906491" y="2722502"/>
              <a:ext cx="297839" cy="297839"/>
              <a:chOff x="2411760" y="3708613"/>
              <a:chExt cx="206152" cy="206152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15A34C17-BD39-40C4-B8BB-DF43DF1EBC0A}"/>
                  </a:ext>
                </a:extLst>
              </p:cNvPr>
              <p:cNvSpPr/>
              <p:nvPr/>
            </p:nvSpPr>
            <p:spPr>
              <a:xfrm>
                <a:off x="2411760" y="3708613"/>
                <a:ext cx="206152" cy="20615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rgbClr val="EF4A4A"/>
                  </a:solidFill>
                </a:endParaRPr>
              </a:p>
            </p:txBody>
          </p:sp>
          <p:sp>
            <p:nvSpPr>
              <p:cNvPr id="13" name="Chevron 32">
                <a:extLst>
                  <a:ext uri="{FF2B5EF4-FFF2-40B4-BE49-F238E27FC236}">
                    <a16:creationId xmlns:a16="http://schemas.microsoft.com/office/drawing/2014/main" id="{30C05027-F65A-44F9-92D8-1AC018492714}"/>
                  </a:ext>
                </a:extLst>
              </p:cNvPr>
              <p:cNvSpPr/>
              <p:nvPr/>
            </p:nvSpPr>
            <p:spPr>
              <a:xfrm>
                <a:off x="2478836" y="3755880"/>
                <a:ext cx="72000" cy="108000"/>
              </a:xfrm>
              <a:prstGeom prst="chevron">
                <a:avLst>
                  <a:gd name="adj" fmla="val 65228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rgbClr val="EF4A4A"/>
                  </a:solidFill>
                </a:endParaRPr>
              </a:p>
            </p:txBody>
          </p:sp>
        </p:grpSp>
        <p:grpSp>
          <p:nvGrpSpPr>
            <p:cNvPr id="14" name="그룹 16">
              <a:extLst>
                <a:ext uri="{FF2B5EF4-FFF2-40B4-BE49-F238E27FC236}">
                  <a16:creationId xmlns:a16="http://schemas.microsoft.com/office/drawing/2014/main" id="{4077F50D-7C4F-40CE-A0C8-2C3CA538467E}"/>
                </a:ext>
              </a:extLst>
            </p:cNvPr>
            <p:cNvGrpSpPr/>
            <p:nvPr/>
          </p:nvGrpSpPr>
          <p:grpSpPr>
            <a:xfrm>
              <a:off x="7330667" y="2685269"/>
              <a:ext cx="3581225" cy="924232"/>
              <a:chOff x="6477225" y="3017501"/>
              <a:chExt cx="2027333" cy="924232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0A18AF9-A2B4-4EC3-8D57-9A302F7EB306}"/>
                  </a:ext>
                </a:extLst>
              </p:cNvPr>
              <p:cNvSpPr txBox="1"/>
              <p:nvPr/>
            </p:nvSpPr>
            <p:spPr>
              <a:xfrm>
                <a:off x="6477225" y="3017501"/>
                <a:ext cx="2027333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200" b="1" dirty="0">
                    <a:solidFill>
                      <a:schemeClr val="bg1"/>
                    </a:solidFill>
                  </a:rPr>
                  <a:t>Content here</a:t>
                </a:r>
                <a:endParaRPr lang="ko-KR" altLang="en-US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24F8AA3-288F-407E-8DCE-99F0208756A9}"/>
                  </a:ext>
                </a:extLst>
              </p:cNvPr>
              <p:cNvSpPr txBox="1"/>
              <p:nvPr/>
            </p:nvSpPr>
            <p:spPr>
              <a:xfrm>
                <a:off x="6477579" y="3295402"/>
                <a:ext cx="202697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You can simply impress your audience and add a unique zing and appeal to your Presentations. Easy to change colors, photos and Text.</a:t>
                </a:r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F3BB5A2-0EBA-4C07-A836-885ED8D17EDA}"/>
                </a:ext>
              </a:extLst>
            </p:cNvPr>
            <p:cNvSpPr/>
            <p:nvPr/>
          </p:nvSpPr>
          <p:spPr>
            <a:xfrm>
              <a:off x="5934896" y="3652664"/>
              <a:ext cx="4716000" cy="117274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2F5BA5B-7BBC-442F-947F-3D439A53653C}"/>
                </a:ext>
              </a:extLst>
            </p:cNvPr>
            <p:cNvGrpSpPr/>
            <p:nvPr/>
          </p:nvGrpSpPr>
          <p:grpSpPr>
            <a:xfrm>
              <a:off x="6177656" y="3802622"/>
              <a:ext cx="297839" cy="297839"/>
              <a:chOff x="2411760" y="3708613"/>
              <a:chExt cx="206152" cy="206152"/>
            </a:xfrm>
          </p:grpSpPr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F6F7BFA8-0FC8-413B-A17F-FE9FD4A165A1}"/>
                  </a:ext>
                </a:extLst>
              </p:cNvPr>
              <p:cNvSpPr/>
              <p:nvPr/>
            </p:nvSpPr>
            <p:spPr>
              <a:xfrm>
                <a:off x="2411760" y="3708613"/>
                <a:ext cx="206152" cy="20615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rgbClr val="EF4A4A"/>
                  </a:solidFill>
                </a:endParaRPr>
              </a:p>
            </p:txBody>
          </p:sp>
          <p:sp>
            <p:nvSpPr>
              <p:cNvPr id="20" name="Chevron 53">
                <a:extLst>
                  <a:ext uri="{FF2B5EF4-FFF2-40B4-BE49-F238E27FC236}">
                    <a16:creationId xmlns:a16="http://schemas.microsoft.com/office/drawing/2014/main" id="{9256CC44-3173-4500-B900-EA1994BF0180}"/>
                  </a:ext>
                </a:extLst>
              </p:cNvPr>
              <p:cNvSpPr/>
              <p:nvPr/>
            </p:nvSpPr>
            <p:spPr>
              <a:xfrm>
                <a:off x="2478836" y="3755880"/>
                <a:ext cx="72000" cy="108000"/>
              </a:xfrm>
              <a:prstGeom prst="chevron">
                <a:avLst>
                  <a:gd name="adj" fmla="val 65228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rgbClr val="EF4A4A"/>
                  </a:solidFill>
                </a:endParaRPr>
              </a:p>
            </p:txBody>
          </p:sp>
        </p:grpSp>
        <p:grpSp>
          <p:nvGrpSpPr>
            <p:cNvPr id="21" name="그룹 17">
              <a:extLst>
                <a:ext uri="{FF2B5EF4-FFF2-40B4-BE49-F238E27FC236}">
                  <a16:creationId xmlns:a16="http://schemas.microsoft.com/office/drawing/2014/main" id="{465E05D3-5B88-48C8-83A1-55D064F8E12B}"/>
                </a:ext>
              </a:extLst>
            </p:cNvPr>
            <p:cNvGrpSpPr/>
            <p:nvPr/>
          </p:nvGrpSpPr>
          <p:grpSpPr>
            <a:xfrm>
              <a:off x="6601832" y="3765388"/>
              <a:ext cx="3581225" cy="924232"/>
              <a:chOff x="5748390" y="4097621"/>
              <a:chExt cx="2027333" cy="924232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A6C6B03-6311-4051-B483-92B438B6F467}"/>
                  </a:ext>
                </a:extLst>
              </p:cNvPr>
              <p:cNvSpPr txBox="1"/>
              <p:nvPr/>
            </p:nvSpPr>
            <p:spPr>
              <a:xfrm>
                <a:off x="5748390" y="4097621"/>
                <a:ext cx="2027333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200" b="1" dirty="0">
                    <a:solidFill>
                      <a:schemeClr val="bg1"/>
                    </a:solidFill>
                  </a:rPr>
                  <a:t>Content here</a:t>
                </a:r>
                <a:endParaRPr lang="ko-KR" altLang="en-US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B33D2C4-E067-47C0-AA22-3FB363F8E28C}"/>
                  </a:ext>
                </a:extLst>
              </p:cNvPr>
              <p:cNvSpPr txBox="1"/>
              <p:nvPr/>
            </p:nvSpPr>
            <p:spPr>
              <a:xfrm>
                <a:off x="5748744" y="4375522"/>
                <a:ext cx="202697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You can simply impress your audience and add a unique zing and appeal to your Presentations. Easy to change colors, photos and Text.</a:t>
                </a:r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207FC76-7E73-4AFF-9342-D323F1AE80B4}"/>
                </a:ext>
              </a:extLst>
            </p:cNvPr>
            <p:cNvSpPr/>
            <p:nvPr/>
          </p:nvSpPr>
          <p:spPr>
            <a:xfrm>
              <a:off x="6672563" y="4724660"/>
              <a:ext cx="4716000" cy="117274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927D4304-FEDD-4942-97CF-6B772496B547}"/>
                </a:ext>
              </a:extLst>
            </p:cNvPr>
            <p:cNvGrpSpPr/>
            <p:nvPr/>
          </p:nvGrpSpPr>
          <p:grpSpPr>
            <a:xfrm>
              <a:off x="6915323" y="4874617"/>
              <a:ext cx="297839" cy="297839"/>
              <a:chOff x="2411760" y="3708613"/>
              <a:chExt cx="206152" cy="206152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35EA7613-F8A3-4320-92C2-8FBE6ABE4F56}"/>
                  </a:ext>
                </a:extLst>
              </p:cNvPr>
              <p:cNvSpPr/>
              <p:nvPr/>
            </p:nvSpPr>
            <p:spPr>
              <a:xfrm>
                <a:off x="2411760" y="3708613"/>
                <a:ext cx="206152" cy="20615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rgbClr val="EF4A4A"/>
                  </a:solidFill>
                </a:endParaRPr>
              </a:p>
            </p:txBody>
          </p:sp>
          <p:sp>
            <p:nvSpPr>
              <p:cNvPr id="27" name="Chevron 60">
                <a:extLst>
                  <a:ext uri="{FF2B5EF4-FFF2-40B4-BE49-F238E27FC236}">
                    <a16:creationId xmlns:a16="http://schemas.microsoft.com/office/drawing/2014/main" id="{2A5A5F15-67CB-4B35-B723-E94F5BA89BC9}"/>
                  </a:ext>
                </a:extLst>
              </p:cNvPr>
              <p:cNvSpPr/>
              <p:nvPr/>
            </p:nvSpPr>
            <p:spPr>
              <a:xfrm>
                <a:off x="2478836" y="3755880"/>
                <a:ext cx="72000" cy="108000"/>
              </a:xfrm>
              <a:prstGeom prst="chevron">
                <a:avLst>
                  <a:gd name="adj" fmla="val 65228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rgbClr val="EF4A4A"/>
                  </a:solidFill>
                </a:endParaRPr>
              </a:p>
            </p:txBody>
          </p:sp>
        </p:grpSp>
        <p:grpSp>
          <p:nvGrpSpPr>
            <p:cNvPr id="28" name="그룹 18">
              <a:extLst>
                <a:ext uri="{FF2B5EF4-FFF2-40B4-BE49-F238E27FC236}">
                  <a16:creationId xmlns:a16="http://schemas.microsoft.com/office/drawing/2014/main" id="{FE45F043-0EE4-4FCC-A48B-56211130DA0E}"/>
                </a:ext>
              </a:extLst>
            </p:cNvPr>
            <p:cNvGrpSpPr/>
            <p:nvPr/>
          </p:nvGrpSpPr>
          <p:grpSpPr>
            <a:xfrm>
              <a:off x="7339499" y="4837384"/>
              <a:ext cx="3581225" cy="924232"/>
              <a:chOff x="6486057" y="5169616"/>
              <a:chExt cx="2027333" cy="924232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E9F0108-F036-453E-8F7A-D55AA2812302}"/>
                  </a:ext>
                </a:extLst>
              </p:cNvPr>
              <p:cNvSpPr txBox="1"/>
              <p:nvPr/>
            </p:nvSpPr>
            <p:spPr>
              <a:xfrm>
                <a:off x="6486057" y="5169616"/>
                <a:ext cx="2027333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200" b="1" dirty="0">
                    <a:solidFill>
                      <a:schemeClr val="bg1"/>
                    </a:solidFill>
                  </a:rPr>
                  <a:t>Content here</a:t>
                </a:r>
                <a:endParaRPr lang="ko-KR" altLang="en-US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1B0F8E1-DF7A-4E01-82D6-599BD8C2EA1D}"/>
                  </a:ext>
                </a:extLst>
              </p:cNvPr>
              <p:cNvSpPr txBox="1"/>
              <p:nvPr/>
            </p:nvSpPr>
            <p:spPr>
              <a:xfrm>
                <a:off x="6486411" y="5447517"/>
                <a:ext cx="202697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You can simply impress your audience and add a unique zing and appeal to your Presentations. Easy to change colors, photos and Text.</a:t>
                </a:r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041E4817-3E4E-42F0-9546-F8F9D0135DEC}"/>
                </a:ext>
              </a:extLst>
            </p:cNvPr>
            <p:cNvGrpSpPr/>
            <p:nvPr/>
          </p:nvGrpSpPr>
          <p:grpSpPr>
            <a:xfrm>
              <a:off x="1768718" y="2227190"/>
              <a:ext cx="2973850" cy="2945855"/>
              <a:chOff x="1115616" y="1926357"/>
              <a:chExt cx="3181047" cy="3151101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DF7BA18E-5104-43DE-8CA4-1182A3F5AC2B}"/>
                  </a:ext>
                </a:extLst>
              </p:cNvPr>
              <p:cNvSpPr/>
              <p:nvPr/>
            </p:nvSpPr>
            <p:spPr>
              <a:xfrm>
                <a:off x="1403648" y="2214389"/>
                <a:ext cx="2592288" cy="2592288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540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3" name="Arc 31">
                <a:extLst>
                  <a:ext uri="{FF2B5EF4-FFF2-40B4-BE49-F238E27FC236}">
                    <a16:creationId xmlns:a16="http://schemas.microsoft.com/office/drawing/2014/main" id="{9537FAAC-97EA-4BA8-B205-5C41075B8824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1114240" y="1927733"/>
                <a:ext cx="1413384" cy="1410632"/>
              </a:xfrm>
              <a:custGeom>
                <a:avLst/>
                <a:gdLst>
                  <a:gd name="T0" fmla="*/ 693238 w 19905"/>
                  <a:gd name="T1" fmla="*/ 0 h 19873"/>
                  <a:gd name="T2" fmla="*/ 1630691 w 19905"/>
                  <a:gd name="T3" fmla="*/ 940395 h 19873"/>
                  <a:gd name="T4" fmla="*/ 0 w 19905"/>
                  <a:gd name="T5" fmla="*/ 1627065 h 19873"/>
                  <a:gd name="T6" fmla="*/ 0 60000 65536"/>
                  <a:gd name="T7" fmla="*/ 0 60000 65536"/>
                  <a:gd name="T8" fmla="*/ 0 60000 65536"/>
                  <a:gd name="T9" fmla="*/ 0 w 19905"/>
                  <a:gd name="T10" fmla="*/ 0 h 19873"/>
                  <a:gd name="T11" fmla="*/ 19905 w 19905"/>
                  <a:gd name="T12" fmla="*/ 19873 h 1987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905" h="19873" fill="none" extrusionOk="0">
                    <a:moveTo>
                      <a:pt x="8462" y="-1"/>
                    </a:moveTo>
                    <a:cubicBezTo>
                      <a:pt x="13623" y="2197"/>
                      <a:pt x="17727" y="6316"/>
                      <a:pt x="19905" y="11485"/>
                    </a:cubicBezTo>
                  </a:path>
                  <a:path w="19905" h="19873" stroke="0" extrusionOk="0">
                    <a:moveTo>
                      <a:pt x="8462" y="-1"/>
                    </a:moveTo>
                    <a:cubicBezTo>
                      <a:pt x="13623" y="2197"/>
                      <a:pt x="17727" y="6316"/>
                      <a:pt x="19905" y="11485"/>
                    </a:cubicBezTo>
                    <a:lnTo>
                      <a:pt x="0" y="19873"/>
                    </a:lnTo>
                    <a:close/>
                  </a:path>
                </a:pathLst>
              </a:custGeom>
              <a:noFill/>
              <a:ln w="63500" cap="sq">
                <a:solidFill>
                  <a:schemeClr val="accent1"/>
                </a:solidFill>
                <a:prstDash val="solid"/>
                <a:round/>
                <a:headEnd/>
                <a:tailEnd type="triangle" w="med" len="sm"/>
              </a:ln>
            </p:spPr>
            <p:txBody>
              <a:bodyPr wrap="none" anchor="ctr"/>
              <a:lstStyle/>
              <a:p>
                <a:endParaRPr lang="ko-KR" altLang="en-US" sz="1600"/>
              </a:p>
            </p:txBody>
          </p:sp>
          <p:sp>
            <p:nvSpPr>
              <p:cNvPr id="34" name="Arc 31">
                <a:extLst>
                  <a:ext uri="{FF2B5EF4-FFF2-40B4-BE49-F238E27FC236}">
                    <a16:creationId xmlns:a16="http://schemas.microsoft.com/office/drawing/2014/main" id="{603E378F-84F7-47CF-B68F-51F8610BCED3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2851957" y="3665450"/>
                <a:ext cx="1413384" cy="1410632"/>
              </a:xfrm>
              <a:custGeom>
                <a:avLst/>
                <a:gdLst>
                  <a:gd name="T0" fmla="*/ 693238 w 19905"/>
                  <a:gd name="T1" fmla="*/ 0 h 19873"/>
                  <a:gd name="T2" fmla="*/ 1630691 w 19905"/>
                  <a:gd name="T3" fmla="*/ 940395 h 19873"/>
                  <a:gd name="T4" fmla="*/ 0 w 19905"/>
                  <a:gd name="T5" fmla="*/ 1627065 h 19873"/>
                  <a:gd name="T6" fmla="*/ 0 60000 65536"/>
                  <a:gd name="T7" fmla="*/ 0 60000 65536"/>
                  <a:gd name="T8" fmla="*/ 0 60000 65536"/>
                  <a:gd name="T9" fmla="*/ 0 w 19905"/>
                  <a:gd name="T10" fmla="*/ 0 h 19873"/>
                  <a:gd name="T11" fmla="*/ 19905 w 19905"/>
                  <a:gd name="T12" fmla="*/ 19873 h 1987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905" h="19873" fill="none" extrusionOk="0">
                    <a:moveTo>
                      <a:pt x="8462" y="-1"/>
                    </a:moveTo>
                    <a:cubicBezTo>
                      <a:pt x="13623" y="2197"/>
                      <a:pt x="17727" y="6316"/>
                      <a:pt x="19905" y="11485"/>
                    </a:cubicBezTo>
                  </a:path>
                  <a:path w="19905" h="19873" stroke="0" extrusionOk="0">
                    <a:moveTo>
                      <a:pt x="8462" y="-1"/>
                    </a:moveTo>
                    <a:cubicBezTo>
                      <a:pt x="13623" y="2197"/>
                      <a:pt x="17727" y="6316"/>
                      <a:pt x="19905" y="11485"/>
                    </a:cubicBezTo>
                    <a:lnTo>
                      <a:pt x="0" y="19873"/>
                    </a:lnTo>
                    <a:close/>
                  </a:path>
                </a:pathLst>
              </a:custGeom>
              <a:noFill/>
              <a:ln w="63500" cap="sq">
                <a:solidFill>
                  <a:schemeClr val="accent3"/>
                </a:solidFill>
                <a:prstDash val="solid"/>
                <a:round/>
                <a:headEnd/>
                <a:tailEnd type="triangle" w="med" len="sm"/>
              </a:ln>
            </p:spPr>
            <p:txBody>
              <a:bodyPr wrap="none" anchor="ctr"/>
              <a:lstStyle/>
              <a:p>
                <a:endParaRPr lang="ko-KR" altLang="en-US" sz="1600"/>
              </a:p>
            </p:txBody>
          </p:sp>
          <p:sp>
            <p:nvSpPr>
              <p:cNvPr id="35" name="Arc 31">
                <a:extLst>
                  <a:ext uri="{FF2B5EF4-FFF2-40B4-BE49-F238E27FC236}">
                    <a16:creationId xmlns:a16="http://schemas.microsoft.com/office/drawing/2014/main" id="{49B9AEA1-C55D-405E-8745-1BAE674CA1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3279" y="1965909"/>
                <a:ext cx="1413384" cy="1410632"/>
              </a:xfrm>
              <a:custGeom>
                <a:avLst/>
                <a:gdLst>
                  <a:gd name="T0" fmla="*/ 693238 w 19905"/>
                  <a:gd name="T1" fmla="*/ 0 h 19873"/>
                  <a:gd name="T2" fmla="*/ 1630691 w 19905"/>
                  <a:gd name="T3" fmla="*/ 940395 h 19873"/>
                  <a:gd name="T4" fmla="*/ 0 w 19905"/>
                  <a:gd name="T5" fmla="*/ 1627065 h 19873"/>
                  <a:gd name="T6" fmla="*/ 0 60000 65536"/>
                  <a:gd name="T7" fmla="*/ 0 60000 65536"/>
                  <a:gd name="T8" fmla="*/ 0 60000 65536"/>
                  <a:gd name="T9" fmla="*/ 0 w 19905"/>
                  <a:gd name="T10" fmla="*/ 0 h 19873"/>
                  <a:gd name="T11" fmla="*/ 19905 w 19905"/>
                  <a:gd name="T12" fmla="*/ 19873 h 1987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905" h="19873" fill="none" extrusionOk="0">
                    <a:moveTo>
                      <a:pt x="8462" y="-1"/>
                    </a:moveTo>
                    <a:cubicBezTo>
                      <a:pt x="13623" y="2197"/>
                      <a:pt x="17727" y="6316"/>
                      <a:pt x="19905" y="11485"/>
                    </a:cubicBezTo>
                  </a:path>
                  <a:path w="19905" h="19873" stroke="0" extrusionOk="0">
                    <a:moveTo>
                      <a:pt x="8462" y="-1"/>
                    </a:moveTo>
                    <a:cubicBezTo>
                      <a:pt x="13623" y="2197"/>
                      <a:pt x="17727" y="6316"/>
                      <a:pt x="19905" y="11485"/>
                    </a:cubicBezTo>
                    <a:lnTo>
                      <a:pt x="0" y="19873"/>
                    </a:lnTo>
                    <a:close/>
                  </a:path>
                </a:pathLst>
              </a:custGeom>
              <a:noFill/>
              <a:ln w="63500" cap="sq">
                <a:solidFill>
                  <a:schemeClr val="accent4"/>
                </a:solidFill>
                <a:prstDash val="solid"/>
                <a:round/>
                <a:headEnd/>
                <a:tailEnd type="triangle" w="med" len="sm"/>
              </a:ln>
            </p:spPr>
            <p:txBody>
              <a:bodyPr wrap="none" anchor="ctr"/>
              <a:lstStyle/>
              <a:p>
                <a:endParaRPr lang="ko-KR" altLang="en-US" sz="1600" dirty="0"/>
              </a:p>
            </p:txBody>
          </p:sp>
          <p:sp>
            <p:nvSpPr>
              <p:cNvPr id="36" name="Arc 31">
                <a:extLst>
                  <a:ext uri="{FF2B5EF4-FFF2-40B4-BE49-F238E27FC236}">
                    <a16:creationId xmlns:a16="http://schemas.microsoft.com/office/drawing/2014/main" id="{D16FE324-EBDC-4A1B-BDBC-4A3A06B975FE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146040" y="3653735"/>
                <a:ext cx="1413384" cy="1410632"/>
              </a:xfrm>
              <a:custGeom>
                <a:avLst/>
                <a:gdLst>
                  <a:gd name="T0" fmla="*/ 693238 w 19905"/>
                  <a:gd name="T1" fmla="*/ 0 h 19873"/>
                  <a:gd name="T2" fmla="*/ 1630691 w 19905"/>
                  <a:gd name="T3" fmla="*/ 940395 h 19873"/>
                  <a:gd name="T4" fmla="*/ 0 w 19905"/>
                  <a:gd name="T5" fmla="*/ 1627065 h 19873"/>
                  <a:gd name="T6" fmla="*/ 0 60000 65536"/>
                  <a:gd name="T7" fmla="*/ 0 60000 65536"/>
                  <a:gd name="T8" fmla="*/ 0 60000 65536"/>
                  <a:gd name="T9" fmla="*/ 0 w 19905"/>
                  <a:gd name="T10" fmla="*/ 0 h 19873"/>
                  <a:gd name="T11" fmla="*/ 19905 w 19905"/>
                  <a:gd name="T12" fmla="*/ 19873 h 1987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905" h="19873" fill="none" extrusionOk="0">
                    <a:moveTo>
                      <a:pt x="8462" y="-1"/>
                    </a:moveTo>
                    <a:cubicBezTo>
                      <a:pt x="13623" y="2197"/>
                      <a:pt x="17727" y="6316"/>
                      <a:pt x="19905" y="11485"/>
                    </a:cubicBezTo>
                  </a:path>
                  <a:path w="19905" h="19873" stroke="0" extrusionOk="0">
                    <a:moveTo>
                      <a:pt x="8462" y="-1"/>
                    </a:moveTo>
                    <a:cubicBezTo>
                      <a:pt x="13623" y="2197"/>
                      <a:pt x="17727" y="6316"/>
                      <a:pt x="19905" y="11485"/>
                    </a:cubicBezTo>
                    <a:lnTo>
                      <a:pt x="0" y="19873"/>
                    </a:lnTo>
                    <a:close/>
                  </a:path>
                </a:pathLst>
              </a:custGeom>
              <a:noFill/>
              <a:ln w="63500" cap="sq">
                <a:solidFill>
                  <a:schemeClr val="accent2"/>
                </a:solidFill>
                <a:prstDash val="solid"/>
                <a:round/>
                <a:headEnd/>
                <a:tailEnd type="triangle" w="med" len="sm"/>
              </a:ln>
            </p:spPr>
            <p:txBody>
              <a:bodyPr wrap="none" anchor="ctr"/>
              <a:lstStyle/>
              <a:p>
                <a:endParaRPr lang="ko-KR" altLang="en-US" sz="1600"/>
              </a:p>
            </p:txBody>
          </p:sp>
        </p:grp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BD713B41-3D4C-443A-9776-E01FCDB2FC25}"/>
                </a:ext>
              </a:extLst>
            </p:cNvPr>
            <p:cNvSpPr/>
            <p:nvPr/>
          </p:nvSpPr>
          <p:spPr>
            <a:xfrm>
              <a:off x="2778484" y="1567554"/>
              <a:ext cx="942449" cy="94244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9BF2215A-957B-4753-BE4B-906C72F4B6A7}"/>
                </a:ext>
              </a:extLst>
            </p:cNvPr>
            <p:cNvSpPr/>
            <p:nvPr/>
          </p:nvSpPr>
          <p:spPr>
            <a:xfrm>
              <a:off x="2760675" y="4919900"/>
              <a:ext cx="942449" cy="94244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9A91BD83-859B-4A6C-8C76-68E381A86577}"/>
                </a:ext>
              </a:extLst>
            </p:cNvPr>
            <p:cNvSpPr/>
            <p:nvPr/>
          </p:nvSpPr>
          <p:spPr>
            <a:xfrm>
              <a:off x="4461428" y="3236956"/>
              <a:ext cx="942449" cy="94244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54DA28AE-B0A4-4795-9F83-2BEFE5183CE1}"/>
                </a:ext>
              </a:extLst>
            </p:cNvPr>
            <p:cNvSpPr/>
            <p:nvPr/>
          </p:nvSpPr>
          <p:spPr>
            <a:xfrm>
              <a:off x="1124387" y="3236956"/>
              <a:ext cx="942449" cy="94244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41" name="그룹 8">
              <a:extLst>
                <a:ext uri="{FF2B5EF4-FFF2-40B4-BE49-F238E27FC236}">
                  <a16:creationId xmlns:a16="http://schemas.microsoft.com/office/drawing/2014/main" id="{6798C02C-0CDC-4B69-94C6-F8AC2D5B1C0C}"/>
                </a:ext>
              </a:extLst>
            </p:cNvPr>
            <p:cNvGrpSpPr/>
            <p:nvPr/>
          </p:nvGrpSpPr>
          <p:grpSpPr>
            <a:xfrm>
              <a:off x="2239942" y="3250961"/>
              <a:ext cx="2019533" cy="904426"/>
              <a:chOff x="1619673" y="3427506"/>
              <a:chExt cx="2160240" cy="967438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43F7575-1B0E-46BF-B163-06EA1FDAB8DC}"/>
                  </a:ext>
                </a:extLst>
              </p:cNvPr>
              <p:cNvSpPr txBox="1"/>
              <p:nvPr/>
            </p:nvSpPr>
            <p:spPr>
              <a:xfrm>
                <a:off x="1619673" y="3427506"/>
                <a:ext cx="2160240" cy="69136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3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TEXT</a:t>
                </a:r>
                <a:endParaRPr lang="ko-KR" altLang="en-US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D5F7B917-38F5-4CE7-A701-81C96E8DE654}"/>
                  </a:ext>
                </a:extLst>
              </p:cNvPr>
              <p:cNvSpPr txBox="1"/>
              <p:nvPr/>
            </p:nvSpPr>
            <p:spPr>
              <a:xfrm>
                <a:off x="1619673" y="4032803"/>
                <a:ext cx="2160240" cy="36214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1600" b="1" dirty="0">
                    <a:solidFill>
                      <a:schemeClr val="bg1"/>
                    </a:solidFill>
                  </a:rPr>
                  <a:t>Add Your Text</a:t>
                </a:r>
                <a:endParaRPr lang="ko-KR" altLang="en-US" sz="16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4" name="Rectangle 16">
              <a:extLst>
                <a:ext uri="{FF2B5EF4-FFF2-40B4-BE49-F238E27FC236}">
                  <a16:creationId xmlns:a16="http://schemas.microsoft.com/office/drawing/2014/main" id="{01361E3B-5B4B-4043-82D3-5E81595D60F2}"/>
                </a:ext>
              </a:extLst>
            </p:cNvPr>
            <p:cNvSpPr/>
            <p:nvPr/>
          </p:nvSpPr>
          <p:spPr>
            <a:xfrm rot="2700000">
              <a:off x="3132701" y="1819118"/>
              <a:ext cx="265920" cy="476745"/>
            </a:xfrm>
            <a:custGeom>
              <a:avLst/>
              <a:gdLst/>
              <a:ahLst/>
              <a:cxnLst/>
              <a:rect l="l" t="t" r="r" b="b"/>
              <a:pathLst>
                <a:path w="2232248" h="4001999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45" name="Rectangle 36">
              <a:extLst>
                <a:ext uri="{FF2B5EF4-FFF2-40B4-BE49-F238E27FC236}">
                  <a16:creationId xmlns:a16="http://schemas.microsoft.com/office/drawing/2014/main" id="{D6E6FAD2-C6E0-44A7-B45C-968117D78788}"/>
                </a:ext>
              </a:extLst>
            </p:cNvPr>
            <p:cNvSpPr/>
            <p:nvPr/>
          </p:nvSpPr>
          <p:spPr>
            <a:xfrm>
              <a:off x="4748228" y="3548514"/>
              <a:ext cx="389370" cy="325482"/>
            </a:xfrm>
            <a:custGeom>
              <a:avLst/>
              <a:gdLst/>
              <a:ahLst/>
              <a:cxnLst/>
              <a:rect l="l" t="t" r="r" b="b"/>
              <a:pathLst>
                <a:path w="3186824" h="2663936">
                  <a:moveTo>
                    <a:pt x="2624444" y="2376100"/>
                  </a:moveTo>
                  <a:lnTo>
                    <a:pt x="2624444" y="2520100"/>
                  </a:lnTo>
                  <a:lnTo>
                    <a:pt x="2952463" y="2520100"/>
                  </a:lnTo>
                  <a:lnTo>
                    <a:pt x="2952463" y="2376100"/>
                  </a:lnTo>
                  <a:close/>
                  <a:moveTo>
                    <a:pt x="210911" y="2376100"/>
                  </a:moveTo>
                  <a:lnTo>
                    <a:pt x="210911" y="2520100"/>
                  </a:lnTo>
                  <a:lnTo>
                    <a:pt x="538930" y="2520100"/>
                  </a:lnTo>
                  <a:lnTo>
                    <a:pt x="538930" y="2376100"/>
                  </a:lnTo>
                  <a:close/>
                  <a:moveTo>
                    <a:pt x="2624444" y="2095269"/>
                  </a:moveTo>
                  <a:lnTo>
                    <a:pt x="2624444" y="2239269"/>
                  </a:lnTo>
                  <a:lnTo>
                    <a:pt x="2952463" y="2239269"/>
                  </a:lnTo>
                  <a:lnTo>
                    <a:pt x="2952463" y="2095269"/>
                  </a:lnTo>
                  <a:close/>
                  <a:moveTo>
                    <a:pt x="210911" y="2095269"/>
                  </a:moveTo>
                  <a:lnTo>
                    <a:pt x="210911" y="2239269"/>
                  </a:lnTo>
                  <a:lnTo>
                    <a:pt x="538930" y="2239269"/>
                  </a:lnTo>
                  <a:lnTo>
                    <a:pt x="538930" y="2095269"/>
                  </a:lnTo>
                  <a:close/>
                  <a:moveTo>
                    <a:pt x="2624444" y="1814436"/>
                  </a:moveTo>
                  <a:lnTo>
                    <a:pt x="2624444" y="1958436"/>
                  </a:lnTo>
                  <a:lnTo>
                    <a:pt x="2952463" y="1958436"/>
                  </a:lnTo>
                  <a:lnTo>
                    <a:pt x="2952463" y="1814436"/>
                  </a:lnTo>
                  <a:close/>
                  <a:moveTo>
                    <a:pt x="210911" y="1814436"/>
                  </a:moveTo>
                  <a:lnTo>
                    <a:pt x="210911" y="1958436"/>
                  </a:lnTo>
                  <a:lnTo>
                    <a:pt x="538930" y="1958436"/>
                  </a:lnTo>
                  <a:lnTo>
                    <a:pt x="538930" y="1814436"/>
                  </a:lnTo>
                  <a:close/>
                  <a:moveTo>
                    <a:pt x="2624444" y="1533603"/>
                  </a:moveTo>
                  <a:lnTo>
                    <a:pt x="2624444" y="1677603"/>
                  </a:lnTo>
                  <a:lnTo>
                    <a:pt x="2952463" y="1677603"/>
                  </a:lnTo>
                  <a:lnTo>
                    <a:pt x="2952463" y="1533603"/>
                  </a:lnTo>
                  <a:close/>
                  <a:moveTo>
                    <a:pt x="210911" y="1533603"/>
                  </a:moveTo>
                  <a:lnTo>
                    <a:pt x="210911" y="1677603"/>
                  </a:lnTo>
                  <a:lnTo>
                    <a:pt x="538930" y="1677603"/>
                  </a:lnTo>
                  <a:lnTo>
                    <a:pt x="538930" y="1533603"/>
                  </a:lnTo>
                  <a:close/>
                  <a:moveTo>
                    <a:pt x="2624444" y="1252770"/>
                  </a:moveTo>
                  <a:lnTo>
                    <a:pt x="2624444" y="1396770"/>
                  </a:lnTo>
                  <a:lnTo>
                    <a:pt x="2952463" y="1396770"/>
                  </a:lnTo>
                  <a:lnTo>
                    <a:pt x="2952463" y="1252770"/>
                  </a:lnTo>
                  <a:close/>
                  <a:moveTo>
                    <a:pt x="210911" y="1252770"/>
                  </a:moveTo>
                  <a:lnTo>
                    <a:pt x="210911" y="1396770"/>
                  </a:lnTo>
                  <a:lnTo>
                    <a:pt x="538930" y="1396770"/>
                  </a:lnTo>
                  <a:lnTo>
                    <a:pt x="538930" y="1252770"/>
                  </a:lnTo>
                  <a:close/>
                  <a:moveTo>
                    <a:pt x="2624444" y="971937"/>
                  </a:moveTo>
                  <a:lnTo>
                    <a:pt x="2624444" y="1115937"/>
                  </a:lnTo>
                  <a:lnTo>
                    <a:pt x="2952463" y="1115937"/>
                  </a:lnTo>
                  <a:lnTo>
                    <a:pt x="2952463" y="971937"/>
                  </a:lnTo>
                  <a:close/>
                  <a:moveTo>
                    <a:pt x="210911" y="971937"/>
                  </a:moveTo>
                  <a:lnTo>
                    <a:pt x="210911" y="1115937"/>
                  </a:lnTo>
                  <a:lnTo>
                    <a:pt x="538930" y="1115937"/>
                  </a:lnTo>
                  <a:lnTo>
                    <a:pt x="538930" y="971937"/>
                  </a:lnTo>
                  <a:close/>
                  <a:moveTo>
                    <a:pt x="2624444" y="691104"/>
                  </a:moveTo>
                  <a:lnTo>
                    <a:pt x="2624444" y="835104"/>
                  </a:lnTo>
                  <a:lnTo>
                    <a:pt x="2952463" y="835104"/>
                  </a:lnTo>
                  <a:lnTo>
                    <a:pt x="2952463" y="691104"/>
                  </a:lnTo>
                  <a:close/>
                  <a:moveTo>
                    <a:pt x="210911" y="691104"/>
                  </a:moveTo>
                  <a:lnTo>
                    <a:pt x="210911" y="835104"/>
                  </a:lnTo>
                  <a:lnTo>
                    <a:pt x="538930" y="835104"/>
                  </a:lnTo>
                  <a:lnTo>
                    <a:pt x="538930" y="691104"/>
                  </a:lnTo>
                  <a:close/>
                  <a:moveTo>
                    <a:pt x="988006" y="552354"/>
                  </a:moveTo>
                  <a:lnTo>
                    <a:pt x="988006" y="2111583"/>
                  </a:lnTo>
                  <a:lnTo>
                    <a:pt x="2332169" y="1331969"/>
                  </a:lnTo>
                  <a:close/>
                  <a:moveTo>
                    <a:pt x="2624444" y="410271"/>
                  </a:moveTo>
                  <a:lnTo>
                    <a:pt x="2624444" y="554271"/>
                  </a:lnTo>
                  <a:lnTo>
                    <a:pt x="2952463" y="554271"/>
                  </a:lnTo>
                  <a:lnTo>
                    <a:pt x="2952463" y="410271"/>
                  </a:lnTo>
                  <a:close/>
                  <a:moveTo>
                    <a:pt x="210911" y="410271"/>
                  </a:moveTo>
                  <a:lnTo>
                    <a:pt x="210911" y="554271"/>
                  </a:lnTo>
                  <a:lnTo>
                    <a:pt x="538930" y="554271"/>
                  </a:lnTo>
                  <a:lnTo>
                    <a:pt x="538930" y="410271"/>
                  </a:lnTo>
                  <a:close/>
                  <a:moveTo>
                    <a:pt x="2624444" y="129438"/>
                  </a:moveTo>
                  <a:lnTo>
                    <a:pt x="2624444" y="273438"/>
                  </a:lnTo>
                  <a:lnTo>
                    <a:pt x="2952463" y="273438"/>
                  </a:lnTo>
                  <a:lnTo>
                    <a:pt x="2952463" y="129438"/>
                  </a:lnTo>
                  <a:close/>
                  <a:moveTo>
                    <a:pt x="210911" y="129438"/>
                  </a:moveTo>
                  <a:lnTo>
                    <a:pt x="210911" y="273438"/>
                  </a:lnTo>
                  <a:lnTo>
                    <a:pt x="538930" y="273438"/>
                  </a:lnTo>
                  <a:lnTo>
                    <a:pt x="538930" y="129438"/>
                  </a:lnTo>
                  <a:close/>
                  <a:moveTo>
                    <a:pt x="0" y="0"/>
                  </a:moveTo>
                  <a:lnTo>
                    <a:pt x="3186824" y="0"/>
                  </a:lnTo>
                  <a:lnTo>
                    <a:pt x="3186824" y="2663936"/>
                  </a:lnTo>
                  <a:lnTo>
                    <a:pt x="0" y="26639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46" name="Round Same Side Corner Rectangle 36">
              <a:extLst>
                <a:ext uri="{FF2B5EF4-FFF2-40B4-BE49-F238E27FC236}">
                  <a16:creationId xmlns:a16="http://schemas.microsoft.com/office/drawing/2014/main" id="{158AFB38-BEB7-47C4-B950-E7ABC91561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33898" y="5234582"/>
              <a:ext cx="396000" cy="313084"/>
            </a:xfrm>
            <a:custGeom>
              <a:avLst/>
              <a:gdLst/>
              <a:ahLst/>
              <a:cxnLst/>
              <a:rect l="l" t="t" r="r" b="b"/>
              <a:pathLst>
                <a:path w="3219104" h="2545072">
                  <a:moveTo>
                    <a:pt x="2779672" y="457200"/>
                  </a:moveTo>
                  <a:lnTo>
                    <a:pt x="2975888" y="457200"/>
                  </a:lnTo>
                  <a:cubicBezTo>
                    <a:pt x="3110212" y="457200"/>
                    <a:pt x="3219104" y="566092"/>
                    <a:pt x="3219104" y="700416"/>
                  </a:cubicBezTo>
                  <a:lnTo>
                    <a:pt x="3219104" y="2301856"/>
                  </a:lnTo>
                  <a:cubicBezTo>
                    <a:pt x="3219104" y="2436180"/>
                    <a:pt x="3110212" y="2545072"/>
                    <a:pt x="2975888" y="2545072"/>
                  </a:cubicBezTo>
                  <a:lnTo>
                    <a:pt x="2779672" y="2545072"/>
                  </a:lnTo>
                  <a:close/>
                  <a:moveTo>
                    <a:pt x="243216" y="457200"/>
                  </a:moveTo>
                  <a:lnTo>
                    <a:pt x="439432" y="457200"/>
                  </a:lnTo>
                  <a:lnTo>
                    <a:pt x="439432" y="2545072"/>
                  </a:lnTo>
                  <a:lnTo>
                    <a:pt x="243216" y="2545072"/>
                  </a:lnTo>
                  <a:cubicBezTo>
                    <a:pt x="108892" y="2545072"/>
                    <a:pt x="0" y="2436180"/>
                    <a:pt x="0" y="2301856"/>
                  </a:cubicBezTo>
                  <a:lnTo>
                    <a:pt x="0" y="700416"/>
                  </a:lnTo>
                  <a:cubicBezTo>
                    <a:pt x="0" y="566092"/>
                    <a:pt x="108892" y="457200"/>
                    <a:pt x="243216" y="457200"/>
                  </a:cubicBezTo>
                  <a:close/>
                  <a:moveTo>
                    <a:pt x="1428476" y="174246"/>
                  </a:moveTo>
                  <a:cubicBezTo>
                    <a:pt x="1372210" y="174246"/>
                    <a:pt x="1326598" y="219858"/>
                    <a:pt x="1326598" y="276124"/>
                  </a:cubicBezTo>
                  <a:lnTo>
                    <a:pt x="1326598" y="457200"/>
                  </a:lnTo>
                  <a:lnTo>
                    <a:pt x="1892506" y="457200"/>
                  </a:lnTo>
                  <a:lnTo>
                    <a:pt x="1892506" y="276124"/>
                  </a:lnTo>
                  <a:cubicBezTo>
                    <a:pt x="1892506" y="219858"/>
                    <a:pt x="1846894" y="174246"/>
                    <a:pt x="1790628" y="174246"/>
                  </a:cubicBezTo>
                  <a:close/>
                  <a:moveTo>
                    <a:pt x="1285704" y="0"/>
                  </a:moveTo>
                  <a:lnTo>
                    <a:pt x="1933400" y="0"/>
                  </a:lnTo>
                  <a:cubicBezTo>
                    <a:pt x="2007048" y="0"/>
                    <a:pt x="2066752" y="59704"/>
                    <a:pt x="2066752" y="133352"/>
                  </a:cubicBezTo>
                  <a:lnTo>
                    <a:pt x="2066752" y="457200"/>
                  </a:lnTo>
                  <a:lnTo>
                    <a:pt x="2599672" y="457200"/>
                  </a:lnTo>
                  <a:lnTo>
                    <a:pt x="2599672" y="2545072"/>
                  </a:lnTo>
                  <a:lnTo>
                    <a:pt x="619432" y="2545072"/>
                  </a:lnTo>
                  <a:lnTo>
                    <a:pt x="619432" y="457200"/>
                  </a:lnTo>
                  <a:lnTo>
                    <a:pt x="1152352" y="457200"/>
                  </a:lnTo>
                  <a:lnTo>
                    <a:pt x="1152352" y="133352"/>
                  </a:lnTo>
                  <a:cubicBezTo>
                    <a:pt x="1152352" y="59704"/>
                    <a:pt x="1212056" y="0"/>
                    <a:pt x="128570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47" name="Oval 21">
              <a:extLst>
                <a:ext uri="{FF2B5EF4-FFF2-40B4-BE49-F238E27FC236}">
                  <a16:creationId xmlns:a16="http://schemas.microsoft.com/office/drawing/2014/main" id="{9BF53184-CFF5-4E82-B5E1-673B2B240A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92762" y="3541240"/>
              <a:ext cx="354676" cy="357638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375345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8">
            <a:extLst>
              <a:ext uri="{FF2B5EF4-FFF2-40B4-BE49-F238E27FC236}">
                <a16:creationId xmlns:a16="http://schemas.microsoft.com/office/drawing/2014/main" id="{5BA1BA8A-73EB-42FB-B722-EC48EAC8717F}"/>
              </a:ext>
            </a:extLst>
          </p:cNvPr>
          <p:cNvSpPr/>
          <p:nvPr/>
        </p:nvSpPr>
        <p:spPr>
          <a:xfrm>
            <a:off x="6888088" y="2282274"/>
            <a:ext cx="470268" cy="470268"/>
          </a:xfrm>
          <a:prstGeom prst="ellipse">
            <a:avLst/>
          </a:prstGeom>
          <a:solidFill>
            <a:schemeClr val="accent2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3" name="Oval 9">
            <a:extLst>
              <a:ext uri="{FF2B5EF4-FFF2-40B4-BE49-F238E27FC236}">
                <a16:creationId xmlns:a16="http://schemas.microsoft.com/office/drawing/2014/main" id="{4E8BBBCA-1756-4511-A343-56004B027714}"/>
              </a:ext>
            </a:extLst>
          </p:cNvPr>
          <p:cNvSpPr/>
          <p:nvPr/>
        </p:nvSpPr>
        <p:spPr>
          <a:xfrm>
            <a:off x="6888088" y="3685219"/>
            <a:ext cx="470268" cy="470268"/>
          </a:xfrm>
          <a:prstGeom prst="ellipse">
            <a:avLst/>
          </a:prstGeom>
          <a:solidFill>
            <a:schemeClr val="accent1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grpSp>
        <p:nvGrpSpPr>
          <p:cNvPr id="4" name="Group 32">
            <a:extLst>
              <a:ext uri="{FF2B5EF4-FFF2-40B4-BE49-F238E27FC236}">
                <a16:creationId xmlns:a16="http://schemas.microsoft.com/office/drawing/2014/main" id="{A2E0A559-B76B-4D4C-8864-4515ED1C88D0}"/>
              </a:ext>
            </a:extLst>
          </p:cNvPr>
          <p:cNvGrpSpPr/>
          <p:nvPr/>
        </p:nvGrpSpPr>
        <p:grpSpPr>
          <a:xfrm>
            <a:off x="7508226" y="2068728"/>
            <a:ext cx="4098318" cy="912756"/>
            <a:chOff x="4862377" y="4246032"/>
            <a:chExt cx="1656184" cy="912756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3BDB0F3-D9CF-42E4-9C49-4F77A9E1979F}"/>
                </a:ext>
              </a:extLst>
            </p:cNvPr>
            <p:cNvSpPr txBox="1"/>
            <p:nvPr/>
          </p:nvSpPr>
          <p:spPr>
            <a:xfrm>
              <a:off x="4862377" y="4512457"/>
              <a:ext cx="16561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6BF4EA1-BB5E-4DFA-9543-1B7F38E43C27}"/>
                </a:ext>
              </a:extLst>
            </p:cNvPr>
            <p:cNvSpPr txBox="1"/>
            <p:nvPr/>
          </p:nvSpPr>
          <p:spPr>
            <a:xfrm>
              <a:off x="4862377" y="4246032"/>
              <a:ext cx="165618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Your Text Here</a:t>
              </a:r>
            </a:p>
          </p:txBody>
        </p:sp>
      </p:grpSp>
      <p:grpSp>
        <p:nvGrpSpPr>
          <p:cNvPr id="7" name="Group 32">
            <a:extLst>
              <a:ext uri="{FF2B5EF4-FFF2-40B4-BE49-F238E27FC236}">
                <a16:creationId xmlns:a16="http://schemas.microsoft.com/office/drawing/2014/main" id="{D8E74F55-0B25-4F11-8B9A-D6FCB5FCF5AF}"/>
              </a:ext>
            </a:extLst>
          </p:cNvPr>
          <p:cNvGrpSpPr/>
          <p:nvPr/>
        </p:nvGrpSpPr>
        <p:grpSpPr>
          <a:xfrm>
            <a:off x="7508226" y="3471673"/>
            <a:ext cx="4098318" cy="912756"/>
            <a:chOff x="4862377" y="4246032"/>
            <a:chExt cx="1656184" cy="912756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DA135FC-380D-428B-BD8C-728B18996661}"/>
                </a:ext>
              </a:extLst>
            </p:cNvPr>
            <p:cNvSpPr txBox="1"/>
            <p:nvPr/>
          </p:nvSpPr>
          <p:spPr>
            <a:xfrm>
              <a:off x="4862377" y="4512457"/>
              <a:ext cx="16561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5AE5420-AAEF-4D8E-A606-604B51665D79}"/>
                </a:ext>
              </a:extLst>
            </p:cNvPr>
            <p:cNvSpPr txBox="1"/>
            <p:nvPr/>
          </p:nvSpPr>
          <p:spPr>
            <a:xfrm>
              <a:off x="4862377" y="4246032"/>
              <a:ext cx="165618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Your Text Here</a:t>
              </a:r>
            </a:p>
          </p:txBody>
        </p:sp>
      </p:grpSp>
      <p:sp>
        <p:nvSpPr>
          <p:cNvPr id="10" name="Rounded Rectangle 27">
            <a:extLst>
              <a:ext uri="{FF2B5EF4-FFF2-40B4-BE49-F238E27FC236}">
                <a16:creationId xmlns:a16="http://schemas.microsoft.com/office/drawing/2014/main" id="{D9696094-282C-47BE-83FF-BF043EBD9BFA}"/>
              </a:ext>
            </a:extLst>
          </p:cNvPr>
          <p:cNvSpPr/>
          <p:nvPr/>
        </p:nvSpPr>
        <p:spPr>
          <a:xfrm>
            <a:off x="6982304" y="3785446"/>
            <a:ext cx="281838" cy="216490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1" name="Rounded Rectangle 7">
            <a:extLst>
              <a:ext uri="{FF2B5EF4-FFF2-40B4-BE49-F238E27FC236}">
                <a16:creationId xmlns:a16="http://schemas.microsoft.com/office/drawing/2014/main" id="{ECF0C26D-1618-4102-8466-29648BC2E256}"/>
              </a:ext>
            </a:extLst>
          </p:cNvPr>
          <p:cNvSpPr/>
          <p:nvPr/>
        </p:nvSpPr>
        <p:spPr>
          <a:xfrm>
            <a:off x="6982940" y="2361114"/>
            <a:ext cx="286541" cy="247282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914C68E-D800-4AC5-BFEC-7734352A06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6A333A-78B1-4937-9041-CEF950E6E272}"/>
              </a:ext>
            </a:extLst>
          </p:cNvPr>
          <p:cNvSpPr txBox="1"/>
          <p:nvPr/>
        </p:nvSpPr>
        <p:spPr>
          <a:xfrm>
            <a:off x="915815" y="5358513"/>
            <a:ext cx="5013448" cy="30777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Your Text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F4BF906-6DD8-4953-9503-6DA7194E84A9}"/>
              </a:ext>
            </a:extLst>
          </p:cNvPr>
          <p:cNvSpPr txBox="1"/>
          <p:nvPr/>
        </p:nvSpPr>
        <p:spPr>
          <a:xfrm>
            <a:off x="915816" y="5657091"/>
            <a:ext cx="5013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A7059FC-F8B3-4383-A3A4-7644CA8D5344}"/>
              </a:ext>
            </a:extLst>
          </p:cNvPr>
          <p:cNvSpPr txBox="1"/>
          <p:nvPr/>
        </p:nvSpPr>
        <p:spPr>
          <a:xfrm>
            <a:off x="6268591" y="5349315"/>
            <a:ext cx="5013448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Your Text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0225780-2FB1-4B38-9024-079276A69E4F}"/>
              </a:ext>
            </a:extLst>
          </p:cNvPr>
          <p:cNvSpPr txBox="1"/>
          <p:nvPr/>
        </p:nvSpPr>
        <p:spPr>
          <a:xfrm>
            <a:off x="6268593" y="5647893"/>
            <a:ext cx="5013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236654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09400" y="916565"/>
            <a:ext cx="11573197" cy="72424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Block Arc 2">
            <a:extLst>
              <a:ext uri="{FF2B5EF4-FFF2-40B4-BE49-F238E27FC236}">
                <a16:creationId xmlns:a16="http://schemas.microsoft.com/office/drawing/2014/main" id="{21F23FA0-AF11-43F2-A65A-FB12C9A7C423}"/>
              </a:ext>
            </a:extLst>
          </p:cNvPr>
          <p:cNvSpPr/>
          <p:nvPr/>
        </p:nvSpPr>
        <p:spPr>
          <a:xfrm rot="16200000">
            <a:off x="936469" y="4787410"/>
            <a:ext cx="1234284" cy="1234284"/>
          </a:xfrm>
          <a:prstGeom prst="blockArc">
            <a:avLst>
              <a:gd name="adj1" fmla="val 5367016"/>
              <a:gd name="adj2" fmla="val 206845"/>
              <a:gd name="adj3" fmla="val 1700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" name="Block Arc 3">
            <a:extLst>
              <a:ext uri="{FF2B5EF4-FFF2-40B4-BE49-F238E27FC236}">
                <a16:creationId xmlns:a16="http://schemas.microsoft.com/office/drawing/2014/main" id="{3B75BEC4-B42B-464F-85FE-4BB4A4868522}"/>
              </a:ext>
            </a:extLst>
          </p:cNvPr>
          <p:cNvSpPr/>
          <p:nvPr/>
        </p:nvSpPr>
        <p:spPr>
          <a:xfrm rot="16200000">
            <a:off x="936469" y="3315217"/>
            <a:ext cx="1234284" cy="1234284"/>
          </a:xfrm>
          <a:prstGeom prst="blockArc">
            <a:avLst>
              <a:gd name="adj1" fmla="val 5367016"/>
              <a:gd name="adj2" fmla="val 206845"/>
              <a:gd name="adj3" fmla="val 170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" name="Block Arc 4">
            <a:extLst>
              <a:ext uri="{FF2B5EF4-FFF2-40B4-BE49-F238E27FC236}">
                <a16:creationId xmlns:a16="http://schemas.microsoft.com/office/drawing/2014/main" id="{B531FF02-BE28-46AA-AF11-A4D26B29222A}"/>
              </a:ext>
            </a:extLst>
          </p:cNvPr>
          <p:cNvSpPr/>
          <p:nvPr/>
        </p:nvSpPr>
        <p:spPr>
          <a:xfrm rot="16200000">
            <a:off x="936469" y="1860608"/>
            <a:ext cx="1234284" cy="1234284"/>
          </a:xfrm>
          <a:prstGeom prst="blockArc">
            <a:avLst>
              <a:gd name="adj1" fmla="val 5367016"/>
              <a:gd name="adj2" fmla="val 206845"/>
              <a:gd name="adj3" fmla="val 17004"/>
            </a:avLst>
          </a:pr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grpSp>
        <p:nvGrpSpPr>
          <p:cNvPr id="9" name="그룹 10">
            <a:extLst>
              <a:ext uri="{FF2B5EF4-FFF2-40B4-BE49-F238E27FC236}">
                <a16:creationId xmlns:a16="http://schemas.microsoft.com/office/drawing/2014/main" id="{508EB416-E3B4-4FFF-B0A7-889DBEC6AA36}"/>
              </a:ext>
            </a:extLst>
          </p:cNvPr>
          <p:cNvGrpSpPr/>
          <p:nvPr/>
        </p:nvGrpSpPr>
        <p:grpSpPr>
          <a:xfrm>
            <a:off x="2351061" y="2036743"/>
            <a:ext cx="3504617" cy="898635"/>
            <a:chOff x="1688705" y="2043404"/>
            <a:chExt cx="2587987" cy="81108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908AB84-CEDB-40B4-A89A-9A0F34316573}"/>
                </a:ext>
              </a:extLst>
            </p:cNvPr>
            <p:cNvSpPr txBox="1"/>
            <p:nvPr/>
          </p:nvSpPr>
          <p:spPr>
            <a:xfrm>
              <a:off x="1691680" y="2043404"/>
              <a:ext cx="2585012" cy="27779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rgbClr val="203D88"/>
                  </a:solidFill>
                </a:rPr>
                <a:t>Content  Here</a:t>
              </a:r>
              <a:endParaRPr lang="ko-KR" altLang="en-US" sz="1400" b="1" dirty="0">
                <a:solidFill>
                  <a:srgbClr val="203D88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ED27952-0E91-486F-9345-64434F18016E}"/>
                </a:ext>
              </a:extLst>
            </p:cNvPr>
            <p:cNvSpPr txBox="1"/>
            <p:nvPr/>
          </p:nvSpPr>
          <p:spPr>
            <a:xfrm>
              <a:off x="1688705" y="2271125"/>
              <a:ext cx="2587987" cy="583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203D88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</p:grpSp>
      <p:grpSp>
        <p:nvGrpSpPr>
          <p:cNvPr id="12" name="그룹 20">
            <a:extLst>
              <a:ext uri="{FF2B5EF4-FFF2-40B4-BE49-F238E27FC236}">
                <a16:creationId xmlns:a16="http://schemas.microsoft.com/office/drawing/2014/main" id="{94A98C16-0EA4-4763-8116-AA3E215AFDDC}"/>
              </a:ext>
            </a:extLst>
          </p:cNvPr>
          <p:cNvGrpSpPr/>
          <p:nvPr/>
        </p:nvGrpSpPr>
        <p:grpSpPr>
          <a:xfrm>
            <a:off x="2351061" y="3491357"/>
            <a:ext cx="3504617" cy="898635"/>
            <a:chOff x="1688705" y="3410133"/>
            <a:chExt cx="2587987" cy="81108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A0AF055-5C5D-4427-B9F9-29C757B0F8E4}"/>
                </a:ext>
              </a:extLst>
            </p:cNvPr>
            <p:cNvSpPr txBox="1"/>
            <p:nvPr/>
          </p:nvSpPr>
          <p:spPr>
            <a:xfrm>
              <a:off x="1691680" y="3410133"/>
              <a:ext cx="2585012" cy="27779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rgbClr val="203D88"/>
                  </a:solidFill>
                </a:rPr>
                <a:t>Content  Here</a:t>
              </a:r>
              <a:endParaRPr lang="ko-KR" altLang="en-US" sz="1400" b="1" dirty="0">
                <a:solidFill>
                  <a:srgbClr val="203D88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16282E6-3CA6-44DD-BA24-FEE3B2F3E28E}"/>
                </a:ext>
              </a:extLst>
            </p:cNvPr>
            <p:cNvSpPr txBox="1"/>
            <p:nvPr/>
          </p:nvSpPr>
          <p:spPr>
            <a:xfrm>
              <a:off x="1688705" y="3637854"/>
              <a:ext cx="2587987" cy="583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203D88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</p:grpSp>
      <p:grpSp>
        <p:nvGrpSpPr>
          <p:cNvPr id="15" name="그룹 21">
            <a:extLst>
              <a:ext uri="{FF2B5EF4-FFF2-40B4-BE49-F238E27FC236}">
                <a16:creationId xmlns:a16="http://schemas.microsoft.com/office/drawing/2014/main" id="{28776E4C-DFD1-4537-B329-6FBEB04BDE4B}"/>
              </a:ext>
            </a:extLst>
          </p:cNvPr>
          <p:cNvGrpSpPr/>
          <p:nvPr/>
        </p:nvGrpSpPr>
        <p:grpSpPr>
          <a:xfrm>
            <a:off x="2351061" y="4963550"/>
            <a:ext cx="3504617" cy="898635"/>
            <a:chOff x="1688705" y="4776862"/>
            <a:chExt cx="2587987" cy="81108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8762538-6F9F-428E-8EA5-803DDC5E8919}"/>
                </a:ext>
              </a:extLst>
            </p:cNvPr>
            <p:cNvSpPr txBox="1"/>
            <p:nvPr/>
          </p:nvSpPr>
          <p:spPr>
            <a:xfrm>
              <a:off x="1691680" y="4776862"/>
              <a:ext cx="2585012" cy="27779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rgbClr val="203D88"/>
                  </a:solidFill>
                </a:rPr>
                <a:t>Content  Here</a:t>
              </a:r>
              <a:endParaRPr lang="ko-KR" altLang="en-US" sz="1400" b="1" dirty="0">
                <a:solidFill>
                  <a:srgbClr val="203D88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5A27CAB-487B-4BDD-BCB0-D79EBA236EB6}"/>
                </a:ext>
              </a:extLst>
            </p:cNvPr>
            <p:cNvSpPr txBox="1"/>
            <p:nvPr/>
          </p:nvSpPr>
          <p:spPr>
            <a:xfrm>
              <a:off x="1688705" y="5004583"/>
              <a:ext cx="2587987" cy="583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203D88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</p:grpSp>
      <p:grpSp>
        <p:nvGrpSpPr>
          <p:cNvPr id="18" name="그룹 9">
            <a:extLst>
              <a:ext uri="{FF2B5EF4-FFF2-40B4-BE49-F238E27FC236}">
                <a16:creationId xmlns:a16="http://schemas.microsoft.com/office/drawing/2014/main" id="{B3B8D167-38EB-45CC-9D70-31D02715DD13}"/>
              </a:ext>
            </a:extLst>
          </p:cNvPr>
          <p:cNvGrpSpPr/>
          <p:nvPr/>
        </p:nvGrpSpPr>
        <p:grpSpPr>
          <a:xfrm>
            <a:off x="6456041" y="2070679"/>
            <a:ext cx="4874876" cy="1106575"/>
            <a:chOff x="4932040" y="2183693"/>
            <a:chExt cx="4032448" cy="1106575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66BB540-E1E7-4681-A7AD-4B0B3C0C4077}"/>
                </a:ext>
              </a:extLst>
            </p:cNvPr>
            <p:cNvSpPr txBox="1"/>
            <p:nvPr/>
          </p:nvSpPr>
          <p:spPr>
            <a:xfrm>
              <a:off x="4932040" y="2183693"/>
              <a:ext cx="4001698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800" b="1" dirty="0">
                  <a:solidFill>
                    <a:srgbClr val="DC3539"/>
                  </a:solidFill>
                </a:rPr>
                <a:t>Content A</a:t>
              </a:r>
              <a:endParaRPr lang="ko-KR" altLang="en-US" sz="2800" b="1" dirty="0">
                <a:solidFill>
                  <a:srgbClr val="DC3539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C2B839C-D43E-4939-8B29-FDE3CCB6AEB1}"/>
                </a:ext>
              </a:extLst>
            </p:cNvPr>
            <p:cNvSpPr txBox="1"/>
            <p:nvPr/>
          </p:nvSpPr>
          <p:spPr>
            <a:xfrm>
              <a:off x="4939819" y="2643937"/>
              <a:ext cx="402466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DC3539"/>
                  </a:solidFill>
                </a:rPr>
                <a:t>Get a modern PowerPoint  Presentation that is beautifully designed. hope and I believe that this Template will your Time, Money and Reputation. </a:t>
              </a:r>
              <a:r>
                <a:rPr lang="en-US" altLang="ko-KR" sz="1200" dirty="0">
                  <a:solidFill>
                    <a:srgbClr val="DC3539"/>
                  </a:solidFill>
                  <a:cs typeface="Arial" pitchFamily="34" charset="0"/>
                </a:rPr>
                <a:t>Easy to change colors, photos and Text. </a:t>
              </a:r>
              <a:endParaRPr lang="en-US" altLang="ko-KR" sz="1200" dirty="0">
                <a:solidFill>
                  <a:srgbClr val="DC3539"/>
                </a:solidFill>
              </a:endParaRPr>
            </a:p>
          </p:txBody>
        </p:sp>
      </p:grpSp>
      <p:grpSp>
        <p:nvGrpSpPr>
          <p:cNvPr id="21" name="그룹 8">
            <a:extLst>
              <a:ext uri="{FF2B5EF4-FFF2-40B4-BE49-F238E27FC236}">
                <a16:creationId xmlns:a16="http://schemas.microsoft.com/office/drawing/2014/main" id="{E6F700AD-C54B-4461-A82E-32435A5C6B14}"/>
              </a:ext>
            </a:extLst>
          </p:cNvPr>
          <p:cNvGrpSpPr/>
          <p:nvPr/>
        </p:nvGrpSpPr>
        <p:grpSpPr>
          <a:xfrm>
            <a:off x="6471416" y="3366824"/>
            <a:ext cx="4856288" cy="1106575"/>
            <a:chOff x="4947415" y="3479837"/>
            <a:chExt cx="4017073" cy="1106575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E16E5D4-0CFA-41DE-9529-AC71C236ECBC}"/>
                </a:ext>
              </a:extLst>
            </p:cNvPr>
            <p:cNvSpPr txBox="1"/>
            <p:nvPr/>
          </p:nvSpPr>
          <p:spPr>
            <a:xfrm>
              <a:off x="4947415" y="3479837"/>
              <a:ext cx="4001698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800" b="1" dirty="0">
                  <a:solidFill>
                    <a:srgbClr val="DC3539"/>
                  </a:solidFill>
                </a:rPr>
                <a:t>Content B</a:t>
              </a:r>
              <a:endParaRPr lang="ko-KR" altLang="en-US" sz="2800" b="1" dirty="0">
                <a:solidFill>
                  <a:srgbClr val="DC3539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8587D2B-AC56-43BA-BAEA-CD35B32E1C0B}"/>
                </a:ext>
              </a:extLst>
            </p:cNvPr>
            <p:cNvSpPr txBox="1"/>
            <p:nvPr/>
          </p:nvSpPr>
          <p:spPr>
            <a:xfrm>
              <a:off x="4955194" y="3940081"/>
              <a:ext cx="400929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DC3539"/>
                  </a:solidFill>
                </a:rPr>
                <a:t>Get a modern PowerPoint  Presentation that is beautifully designed. hope and I believe that this Template will your Time, Money and Reputation. </a:t>
              </a:r>
              <a:r>
                <a:rPr lang="en-US" altLang="ko-KR" sz="1200" dirty="0">
                  <a:solidFill>
                    <a:srgbClr val="DC3539"/>
                  </a:solidFill>
                  <a:cs typeface="Arial" pitchFamily="34" charset="0"/>
                </a:rPr>
                <a:t>Easy to change colors, photos and Text. </a:t>
              </a:r>
              <a:endParaRPr lang="en-US" altLang="ko-KR" sz="1200" dirty="0">
                <a:solidFill>
                  <a:srgbClr val="DC3539"/>
                </a:solidFill>
              </a:endParaRPr>
            </a:p>
          </p:txBody>
        </p:sp>
      </p:grpSp>
      <p:grpSp>
        <p:nvGrpSpPr>
          <p:cNvPr id="24" name="그룹 5">
            <a:extLst>
              <a:ext uri="{FF2B5EF4-FFF2-40B4-BE49-F238E27FC236}">
                <a16:creationId xmlns:a16="http://schemas.microsoft.com/office/drawing/2014/main" id="{B32BCEAE-5A8A-4465-8438-BC648EC16099}"/>
              </a:ext>
            </a:extLst>
          </p:cNvPr>
          <p:cNvGrpSpPr/>
          <p:nvPr/>
        </p:nvGrpSpPr>
        <p:grpSpPr>
          <a:xfrm>
            <a:off x="6486792" y="4590959"/>
            <a:ext cx="4837701" cy="1106575"/>
            <a:chOff x="4962790" y="4703973"/>
            <a:chExt cx="4001698" cy="1106575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DD2861B-CEF4-416D-839C-200B2B10BB1D}"/>
                </a:ext>
              </a:extLst>
            </p:cNvPr>
            <p:cNvSpPr txBox="1"/>
            <p:nvPr/>
          </p:nvSpPr>
          <p:spPr>
            <a:xfrm>
              <a:off x="4962790" y="4703973"/>
              <a:ext cx="4001698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800" b="1" dirty="0">
                  <a:solidFill>
                    <a:srgbClr val="DC3539"/>
                  </a:solidFill>
                </a:rPr>
                <a:t>Content C</a:t>
              </a:r>
              <a:endParaRPr lang="ko-KR" altLang="en-US" sz="2800" b="1" dirty="0">
                <a:solidFill>
                  <a:srgbClr val="DC3539"/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9EC6890-12B5-4F8C-B693-D929731DC7B6}"/>
                </a:ext>
              </a:extLst>
            </p:cNvPr>
            <p:cNvSpPr txBox="1"/>
            <p:nvPr/>
          </p:nvSpPr>
          <p:spPr>
            <a:xfrm>
              <a:off x="4970569" y="5164217"/>
              <a:ext cx="39939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DC3539"/>
                  </a:solidFill>
                </a:rPr>
                <a:t>Get a modern PowerPoint  Presentation that is beautifully designed. hope and I believe that this Template will your Time, Money and Reputation. </a:t>
              </a:r>
              <a:r>
                <a:rPr lang="en-US" altLang="ko-KR" sz="1200" dirty="0">
                  <a:solidFill>
                    <a:srgbClr val="DC3539"/>
                  </a:solidFill>
                  <a:cs typeface="Arial" pitchFamily="34" charset="0"/>
                </a:rPr>
                <a:t>Easy to change colors, photos and Text. </a:t>
              </a:r>
              <a:endParaRPr lang="en-US" altLang="ko-KR" sz="1200" dirty="0">
                <a:solidFill>
                  <a:srgbClr val="DC3539"/>
                </a:solidFill>
              </a:endParaRPr>
            </a:p>
          </p:txBody>
        </p:sp>
      </p:grpSp>
      <p:sp>
        <p:nvSpPr>
          <p:cNvPr id="27" name="Donut 8">
            <a:extLst>
              <a:ext uri="{FF2B5EF4-FFF2-40B4-BE49-F238E27FC236}">
                <a16:creationId xmlns:a16="http://schemas.microsoft.com/office/drawing/2014/main" id="{EA591C09-7B9F-4CA3-A3FE-30038C5088C3}"/>
              </a:ext>
            </a:extLst>
          </p:cNvPr>
          <p:cNvSpPr/>
          <p:nvPr/>
        </p:nvSpPr>
        <p:spPr>
          <a:xfrm>
            <a:off x="1383374" y="5179266"/>
            <a:ext cx="341413" cy="408098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8" name="Oval 7">
            <a:extLst>
              <a:ext uri="{FF2B5EF4-FFF2-40B4-BE49-F238E27FC236}">
                <a16:creationId xmlns:a16="http://schemas.microsoft.com/office/drawing/2014/main" id="{A0038175-EE89-4018-8B1E-8A3AE9E69888}"/>
              </a:ext>
            </a:extLst>
          </p:cNvPr>
          <p:cNvSpPr/>
          <p:nvPr/>
        </p:nvSpPr>
        <p:spPr>
          <a:xfrm>
            <a:off x="1399522" y="3743651"/>
            <a:ext cx="361277" cy="36127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Oval 21">
            <a:extLst>
              <a:ext uri="{FF2B5EF4-FFF2-40B4-BE49-F238E27FC236}">
                <a16:creationId xmlns:a16="http://schemas.microsoft.com/office/drawing/2014/main" id="{F7045360-03BD-4682-BBC0-C4C29DC1CD73}"/>
              </a:ext>
            </a:extLst>
          </p:cNvPr>
          <p:cNvSpPr>
            <a:spLocks noChangeAspect="1"/>
          </p:cNvSpPr>
          <p:nvPr/>
        </p:nvSpPr>
        <p:spPr>
          <a:xfrm>
            <a:off x="1370110" y="2289042"/>
            <a:ext cx="354676" cy="357638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400087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F7C602A-7DF0-4EC6-A879-3FE58B60B1B2}"/>
              </a:ext>
            </a:extLst>
          </p:cNvPr>
          <p:cNvSpPr/>
          <p:nvPr/>
        </p:nvSpPr>
        <p:spPr>
          <a:xfrm>
            <a:off x="7884283" y="3508545"/>
            <a:ext cx="914400" cy="914400"/>
          </a:xfrm>
          <a:prstGeom prst="ellipse">
            <a:avLst/>
          </a:pr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EA5D22F-B723-4B90-926B-907A5F873868}"/>
              </a:ext>
            </a:extLst>
          </p:cNvPr>
          <p:cNvSpPr/>
          <p:nvPr/>
        </p:nvSpPr>
        <p:spPr>
          <a:xfrm>
            <a:off x="7026797" y="1807130"/>
            <a:ext cx="914400" cy="914400"/>
          </a:xfrm>
          <a:prstGeom prst="ellipse">
            <a:avLst/>
          </a:pr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4EE568-DED5-42BC-AB0A-55F58DCA7DC4}"/>
              </a:ext>
            </a:extLst>
          </p:cNvPr>
          <p:cNvSpPr txBox="1"/>
          <p:nvPr/>
        </p:nvSpPr>
        <p:spPr>
          <a:xfrm>
            <a:off x="7051952" y="2125832"/>
            <a:ext cx="8640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Option A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207690-54CD-4B44-9133-D9A45307FB18}"/>
              </a:ext>
            </a:extLst>
          </p:cNvPr>
          <p:cNvSpPr txBox="1"/>
          <p:nvPr/>
        </p:nvSpPr>
        <p:spPr>
          <a:xfrm>
            <a:off x="7909437" y="3818653"/>
            <a:ext cx="8640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Option B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88C58F1-8589-4D94-A2D0-F6CCDD2732C5}"/>
              </a:ext>
            </a:extLst>
          </p:cNvPr>
          <p:cNvSpPr/>
          <p:nvPr/>
        </p:nvSpPr>
        <p:spPr>
          <a:xfrm>
            <a:off x="4171281" y="1807130"/>
            <a:ext cx="914400" cy="914400"/>
          </a:xfrm>
          <a:prstGeom prst="ellipse">
            <a:avLst/>
          </a:pr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9EB4545-471D-4FA6-B533-DFE98099D33B}"/>
              </a:ext>
            </a:extLst>
          </p:cNvPr>
          <p:cNvSpPr/>
          <p:nvPr/>
        </p:nvSpPr>
        <p:spPr>
          <a:xfrm>
            <a:off x="3451762" y="3496890"/>
            <a:ext cx="914400" cy="914400"/>
          </a:xfrm>
          <a:prstGeom prst="ellipse">
            <a:avLst/>
          </a:pr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C346A92-99D2-4DB1-81D7-B4312FD7705B}"/>
              </a:ext>
            </a:extLst>
          </p:cNvPr>
          <p:cNvSpPr/>
          <p:nvPr/>
        </p:nvSpPr>
        <p:spPr>
          <a:xfrm>
            <a:off x="4171281" y="5108489"/>
            <a:ext cx="914400" cy="914400"/>
          </a:xfrm>
          <a:prstGeom prst="ellipse">
            <a:avLst/>
          </a:pr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8E8C473-C388-4200-9F77-1B856A8FBE58}"/>
              </a:ext>
            </a:extLst>
          </p:cNvPr>
          <p:cNvSpPr/>
          <p:nvPr/>
        </p:nvSpPr>
        <p:spPr>
          <a:xfrm>
            <a:off x="7026797" y="5108489"/>
            <a:ext cx="914400" cy="914400"/>
          </a:xfrm>
          <a:prstGeom prst="ellipse">
            <a:avLst/>
          </a:pr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1" name="Pie 14">
            <a:extLst>
              <a:ext uri="{FF2B5EF4-FFF2-40B4-BE49-F238E27FC236}">
                <a16:creationId xmlns:a16="http://schemas.microsoft.com/office/drawing/2014/main" id="{65227340-1F8E-434D-9C76-8055BFEC0D5D}"/>
              </a:ext>
            </a:extLst>
          </p:cNvPr>
          <p:cNvSpPr/>
          <p:nvPr/>
        </p:nvSpPr>
        <p:spPr>
          <a:xfrm rot="10800000">
            <a:off x="5774255" y="3241909"/>
            <a:ext cx="1430440" cy="1430440"/>
          </a:xfrm>
          <a:prstGeom prst="pie">
            <a:avLst>
              <a:gd name="adj1" fmla="val 0"/>
              <a:gd name="adj2" fmla="val 18048089"/>
            </a:avLst>
          </a:pr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Pie 15">
            <a:extLst>
              <a:ext uri="{FF2B5EF4-FFF2-40B4-BE49-F238E27FC236}">
                <a16:creationId xmlns:a16="http://schemas.microsoft.com/office/drawing/2014/main" id="{D1FC8D80-69BF-409B-8D1F-675D33A4B050}"/>
              </a:ext>
            </a:extLst>
          </p:cNvPr>
          <p:cNvSpPr/>
          <p:nvPr/>
        </p:nvSpPr>
        <p:spPr>
          <a:xfrm>
            <a:off x="5059017" y="3241893"/>
            <a:ext cx="1430456" cy="1430521"/>
          </a:xfrm>
          <a:custGeom>
            <a:avLst/>
            <a:gdLst>
              <a:gd name="connsiteX0" fmla="*/ 1430440 w 1430440"/>
              <a:gd name="connsiteY0" fmla="*/ 715220 h 1430440"/>
              <a:gd name="connsiteX1" fmla="*/ 901155 w 1430440"/>
              <a:gd name="connsiteY1" fmla="*/ 1405849 h 1430440"/>
              <a:gd name="connsiteX2" fmla="*/ 96675 w 1430440"/>
              <a:gd name="connsiteY2" fmla="*/ 1074305 h 1430440"/>
              <a:gd name="connsiteX3" fmla="*/ 207679 w 1430440"/>
              <a:gd name="connsiteY3" fmla="*/ 211294 h 1430440"/>
              <a:gd name="connsiteX4" fmla="*/ 1069875 w 1430440"/>
              <a:gd name="connsiteY4" fmla="*/ 94125 h 1430440"/>
              <a:gd name="connsiteX5" fmla="*/ 715220 w 1430440"/>
              <a:gd name="connsiteY5" fmla="*/ 715220 h 1430440"/>
              <a:gd name="connsiteX6" fmla="*/ 1430440 w 1430440"/>
              <a:gd name="connsiteY6" fmla="*/ 715220 h 1430440"/>
              <a:gd name="connsiteX0" fmla="*/ 1430456 w 1430456"/>
              <a:gd name="connsiteY0" fmla="*/ 715237 h 1430521"/>
              <a:gd name="connsiteX1" fmla="*/ 901171 w 1430456"/>
              <a:gd name="connsiteY1" fmla="*/ 1405866 h 1430521"/>
              <a:gd name="connsiteX2" fmla="*/ 96691 w 1430456"/>
              <a:gd name="connsiteY2" fmla="*/ 1074322 h 1430521"/>
              <a:gd name="connsiteX3" fmla="*/ 207695 w 1430456"/>
              <a:gd name="connsiteY3" fmla="*/ 211311 h 1430521"/>
              <a:gd name="connsiteX4" fmla="*/ 1069891 w 1430456"/>
              <a:gd name="connsiteY4" fmla="*/ 94142 h 1430521"/>
              <a:gd name="connsiteX5" fmla="*/ 715236 w 1430456"/>
              <a:gd name="connsiteY5" fmla="*/ 715237 h 1430521"/>
              <a:gd name="connsiteX6" fmla="*/ 1430456 w 1430456"/>
              <a:gd name="connsiteY6" fmla="*/ 715237 h 1430521"/>
              <a:gd name="connsiteX0" fmla="*/ 1430456 w 1430456"/>
              <a:gd name="connsiteY0" fmla="*/ 715237 h 1430521"/>
              <a:gd name="connsiteX1" fmla="*/ 901171 w 1430456"/>
              <a:gd name="connsiteY1" fmla="*/ 1405866 h 1430521"/>
              <a:gd name="connsiteX2" fmla="*/ 96691 w 1430456"/>
              <a:gd name="connsiteY2" fmla="*/ 1074322 h 1430521"/>
              <a:gd name="connsiteX3" fmla="*/ 207695 w 1430456"/>
              <a:gd name="connsiteY3" fmla="*/ 211311 h 1430521"/>
              <a:gd name="connsiteX4" fmla="*/ 1069891 w 1430456"/>
              <a:gd name="connsiteY4" fmla="*/ 94142 h 1430521"/>
              <a:gd name="connsiteX5" fmla="*/ 715236 w 1430456"/>
              <a:gd name="connsiteY5" fmla="*/ 715237 h 1430521"/>
              <a:gd name="connsiteX6" fmla="*/ 1430456 w 1430456"/>
              <a:gd name="connsiteY6" fmla="*/ 715237 h 1430521"/>
              <a:gd name="connsiteX0" fmla="*/ 1430456 w 1430456"/>
              <a:gd name="connsiteY0" fmla="*/ 715237 h 1430521"/>
              <a:gd name="connsiteX1" fmla="*/ 901171 w 1430456"/>
              <a:gd name="connsiteY1" fmla="*/ 1405866 h 1430521"/>
              <a:gd name="connsiteX2" fmla="*/ 96691 w 1430456"/>
              <a:gd name="connsiteY2" fmla="*/ 1074322 h 1430521"/>
              <a:gd name="connsiteX3" fmla="*/ 207695 w 1430456"/>
              <a:gd name="connsiteY3" fmla="*/ 211311 h 1430521"/>
              <a:gd name="connsiteX4" fmla="*/ 1069891 w 1430456"/>
              <a:gd name="connsiteY4" fmla="*/ 94142 h 1430521"/>
              <a:gd name="connsiteX5" fmla="*/ 715236 w 1430456"/>
              <a:gd name="connsiteY5" fmla="*/ 715237 h 1430521"/>
              <a:gd name="connsiteX6" fmla="*/ 1430456 w 1430456"/>
              <a:gd name="connsiteY6" fmla="*/ 715237 h 1430521"/>
              <a:gd name="connsiteX0" fmla="*/ 1430456 w 1430456"/>
              <a:gd name="connsiteY0" fmla="*/ 715237 h 1430521"/>
              <a:gd name="connsiteX1" fmla="*/ 901171 w 1430456"/>
              <a:gd name="connsiteY1" fmla="*/ 1405866 h 1430521"/>
              <a:gd name="connsiteX2" fmla="*/ 96691 w 1430456"/>
              <a:gd name="connsiteY2" fmla="*/ 1074322 h 1430521"/>
              <a:gd name="connsiteX3" fmla="*/ 207695 w 1430456"/>
              <a:gd name="connsiteY3" fmla="*/ 211311 h 1430521"/>
              <a:gd name="connsiteX4" fmla="*/ 1069891 w 1430456"/>
              <a:gd name="connsiteY4" fmla="*/ 94142 h 1430521"/>
              <a:gd name="connsiteX5" fmla="*/ 715236 w 1430456"/>
              <a:gd name="connsiteY5" fmla="*/ 715237 h 1430521"/>
              <a:gd name="connsiteX6" fmla="*/ 1430456 w 1430456"/>
              <a:gd name="connsiteY6" fmla="*/ 715237 h 1430521"/>
              <a:gd name="connsiteX0" fmla="*/ 1430456 w 1430456"/>
              <a:gd name="connsiteY0" fmla="*/ 715237 h 1430521"/>
              <a:gd name="connsiteX1" fmla="*/ 901171 w 1430456"/>
              <a:gd name="connsiteY1" fmla="*/ 1405866 h 1430521"/>
              <a:gd name="connsiteX2" fmla="*/ 96691 w 1430456"/>
              <a:gd name="connsiteY2" fmla="*/ 1074322 h 1430521"/>
              <a:gd name="connsiteX3" fmla="*/ 207695 w 1430456"/>
              <a:gd name="connsiteY3" fmla="*/ 211311 h 1430521"/>
              <a:gd name="connsiteX4" fmla="*/ 1069891 w 1430456"/>
              <a:gd name="connsiteY4" fmla="*/ 94142 h 1430521"/>
              <a:gd name="connsiteX5" fmla="*/ 715236 w 1430456"/>
              <a:gd name="connsiteY5" fmla="*/ 715237 h 1430521"/>
              <a:gd name="connsiteX6" fmla="*/ 1430456 w 1430456"/>
              <a:gd name="connsiteY6" fmla="*/ 715237 h 1430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30456" h="1430521">
                <a:moveTo>
                  <a:pt x="1430456" y="715237"/>
                </a:moveTo>
                <a:cubicBezTo>
                  <a:pt x="1430456" y="1038633"/>
                  <a:pt x="1213448" y="1321793"/>
                  <a:pt x="901171" y="1405866"/>
                </a:cubicBezTo>
                <a:cubicBezTo>
                  <a:pt x="588894" y="1489939"/>
                  <a:pt x="259055" y="1354005"/>
                  <a:pt x="96691" y="1074322"/>
                </a:cubicBezTo>
                <a:cubicBezTo>
                  <a:pt x="-65674" y="794639"/>
                  <a:pt x="-20162" y="440802"/>
                  <a:pt x="207695" y="211311"/>
                </a:cubicBezTo>
                <a:cubicBezTo>
                  <a:pt x="435552" y="-18180"/>
                  <a:pt x="789055" y="-66220"/>
                  <a:pt x="1069891" y="94142"/>
                </a:cubicBezTo>
                <a:cubicBezTo>
                  <a:pt x="749268" y="310698"/>
                  <a:pt x="726297" y="584404"/>
                  <a:pt x="715236" y="715237"/>
                </a:cubicBezTo>
                <a:lnTo>
                  <a:pt x="1430456" y="71523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3" name="직사각형 113">
            <a:extLst>
              <a:ext uri="{FF2B5EF4-FFF2-40B4-BE49-F238E27FC236}">
                <a16:creationId xmlns:a16="http://schemas.microsoft.com/office/drawing/2014/main" id="{7E40A7A7-956E-48CB-944F-7DC7D44E19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9203" y="2619590"/>
            <a:ext cx="117074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600" b="1" dirty="0">
                <a:solidFill>
                  <a:schemeClr val="accent4"/>
                </a:solidFill>
                <a:cs typeface="Arial" charset="0"/>
              </a:rPr>
              <a:t>Text Here</a:t>
            </a:r>
            <a:endParaRPr lang="ko-KR" altLang="en-US" sz="1600" dirty="0">
              <a:solidFill>
                <a:schemeClr val="accent4"/>
              </a:solidFill>
            </a:endParaRPr>
          </a:p>
        </p:txBody>
      </p:sp>
      <p:sp>
        <p:nvSpPr>
          <p:cNvPr id="14" name="직사각형 113">
            <a:extLst>
              <a:ext uri="{FF2B5EF4-FFF2-40B4-BE49-F238E27FC236}">
                <a16:creationId xmlns:a16="http://schemas.microsoft.com/office/drawing/2014/main" id="{B3F6106E-8EB5-4F50-A0F2-2CEF30F75C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2052" y="4950692"/>
            <a:ext cx="12317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b="1" dirty="0">
                <a:solidFill>
                  <a:schemeClr val="accent3"/>
                </a:solidFill>
                <a:cs typeface="Arial" charset="0"/>
              </a:rPr>
              <a:t>Text Here</a:t>
            </a:r>
            <a:endParaRPr lang="ko-KR" altLang="en-US" dirty="0">
              <a:solidFill>
                <a:schemeClr val="accent3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F446F16-9B2A-4D64-AC5B-F92803F07D04}"/>
              </a:ext>
            </a:extLst>
          </p:cNvPr>
          <p:cNvSpPr txBox="1"/>
          <p:nvPr/>
        </p:nvSpPr>
        <p:spPr>
          <a:xfrm>
            <a:off x="7051952" y="5427191"/>
            <a:ext cx="8640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Option C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8BBBF88-51C6-436B-8B92-4B5BA6AA833F}"/>
              </a:ext>
            </a:extLst>
          </p:cNvPr>
          <p:cNvSpPr txBox="1"/>
          <p:nvPr/>
        </p:nvSpPr>
        <p:spPr>
          <a:xfrm>
            <a:off x="4200849" y="5427191"/>
            <a:ext cx="8640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Option F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39D7E98-80A3-4896-A896-3A431A756C34}"/>
              </a:ext>
            </a:extLst>
          </p:cNvPr>
          <p:cNvSpPr txBox="1"/>
          <p:nvPr/>
        </p:nvSpPr>
        <p:spPr>
          <a:xfrm>
            <a:off x="3476916" y="3815593"/>
            <a:ext cx="8640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Option 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99AB4A9-4F2C-4858-9648-BBA2A2BB6A51}"/>
              </a:ext>
            </a:extLst>
          </p:cNvPr>
          <p:cNvSpPr txBox="1"/>
          <p:nvPr/>
        </p:nvSpPr>
        <p:spPr>
          <a:xfrm>
            <a:off x="4200849" y="2125832"/>
            <a:ext cx="8640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Option D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40609EE-12AD-4F02-9E3E-52EA027BE15F}"/>
              </a:ext>
            </a:extLst>
          </p:cNvPr>
          <p:cNvCxnSpPr>
            <a:cxnSpLocks/>
          </p:cNvCxnSpPr>
          <p:nvPr/>
        </p:nvCxnSpPr>
        <p:spPr>
          <a:xfrm flipH="1" flipV="1">
            <a:off x="5029783" y="2659135"/>
            <a:ext cx="405233" cy="648000"/>
          </a:xfrm>
          <a:prstGeom prst="straightConnector1">
            <a:avLst/>
          </a:prstGeom>
          <a:ln w="25400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18413DD-2621-4C3C-B08B-78C0A62D8913}"/>
              </a:ext>
            </a:extLst>
          </p:cNvPr>
          <p:cNvCxnSpPr/>
          <p:nvPr/>
        </p:nvCxnSpPr>
        <p:spPr>
          <a:xfrm flipH="1">
            <a:off x="4409815" y="3954090"/>
            <a:ext cx="648000" cy="2"/>
          </a:xfrm>
          <a:prstGeom prst="straightConnector1">
            <a:avLst/>
          </a:prstGeom>
          <a:ln w="25400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DC522C9-0FEF-4D23-99C7-9B8ED6977E18}"/>
              </a:ext>
            </a:extLst>
          </p:cNvPr>
          <p:cNvCxnSpPr/>
          <p:nvPr/>
        </p:nvCxnSpPr>
        <p:spPr>
          <a:xfrm flipH="1">
            <a:off x="5054313" y="4600003"/>
            <a:ext cx="405235" cy="648000"/>
          </a:xfrm>
          <a:prstGeom prst="straightConnector1">
            <a:avLst/>
          </a:prstGeom>
          <a:ln w="25400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E59F791-FE8A-4667-A257-C34C32CBB50D}"/>
              </a:ext>
            </a:extLst>
          </p:cNvPr>
          <p:cNvCxnSpPr>
            <a:cxnSpLocks/>
          </p:cNvCxnSpPr>
          <p:nvPr/>
        </p:nvCxnSpPr>
        <p:spPr>
          <a:xfrm flipV="1">
            <a:off x="6819168" y="2657720"/>
            <a:ext cx="338080" cy="648000"/>
          </a:xfrm>
          <a:prstGeom prst="straightConnector1">
            <a:avLst/>
          </a:prstGeom>
          <a:ln w="25400">
            <a:solidFill>
              <a:schemeClr val="accent3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740A7AD-1E26-4D9B-AAF4-0DECD1477AFB}"/>
              </a:ext>
            </a:extLst>
          </p:cNvPr>
          <p:cNvCxnSpPr/>
          <p:nvPr/>
        </p:nvCxnSpPr>
        <p:spPr>
          <a:xfrm>
            <a:off x="7184135" y="3956794"/>
            <a:ext cx="648000" cy="2"/>
          </a:xfrm>
          <a:prstGeom prst="straightConnector1">
            <a:avLst/>
          </a:prstGeom>
          <a:ln w="25400">
            <a:solidFill>
              <a:schemeClr val="accent3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E6EDAE0E-275C-4342-853B-1C3211261A39}"/>
              </a:ext>
            </a:extLst>
          </p:cNvPr>
          <p:cNvCxnSpPr/>
          <p:nvPr/>
        </p:nvCxnSpPr>
        <p:spPr>
          <a:xfrm>
            <a:off x="6709950" y="4584153"/>
            <a:ext cx="360587" cy="648000"/>
          </a:xfrm>
          <a:prstGeom prst="straightConnector1">
            <a:avLst/>
          </a:prstGeom>
          <a:ln w="25400">
            <a:solidFill>
              <a:schemeClr val="accent3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DB9D455-0CA0-4465-A3E0-C2DB813D8A65}"/>
              </a:ext>
            </a:extLst>
          </p:cNvPr>
          <p:cNvGrpSpPr/>
          <p:nvPr/>
        </p:nvGrpSpPr>
        <p:grpSpPr>
          <a:xfrm>
            <a:off x="8089743" y="1749511"/>
            <a:ext cx="2357003" cy="923330"/>
            <a:chOff x="2551705" y="4283314"/>
            <a:chExt cx="2357003" cy="923330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7FF9CA8-3C94-4FD8-9225-C76A7B4CCA85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96DFF0C-41CD-4460-A5E5-4A7FDC7F40C4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27D7A46-D74F-4F12-AADB-CB9F1D92B33B}"/>
              </a:ext>
            </a:extLst>
          </p:cNvPr>
          <p:cNvGrpSpPr/>
          <p:nvPr/>
        </p:nvGrpSpPr>
        <p:grpSpPr>
          <a:xfrm>
            <a:off x="8978814" y="3421218"/>
            <a:ext cx="2336966" cy="923330"/>
            <a:chOff x="2551705" y="4283314"/>
            <a:chExt cx="2357003" cy="923330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4DD15F3-9FE0-4F9D-A0CB-D10FF6ABB5FB}"/>
                </a:ext>
              </a:extLst>
            </p:cNvPr>
            <p:cNvSpPr txBox="1"/>
            <p:nvPr/>
          </p:nvSpPr>
          <p:spPr>
            <a:xfrm>
              <a:off x="2551707" y="4560313"/>
              <a:ext cx="23570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8C0D920-76B5-42EB-BBC2-FFB4740BA7BD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3FBDBD1-C9A2-4C73-B343-3BDCBC8C3FD5}"/>
              </a:ext>
            </a:extLst>
          </p:cNvPr>
          <p:cNvGrpSpPr/>
          <p:nvPr/>
        </p:nvGrpSpPr>
        <p:grpSpPr>
          <a:xfrm>
            <a:off x="8089743" y="5050870"/>
            <a:ext cx="2357003" cy="923330"/>
            <a:chOff x="2551705" y="4283314"/>
            <a:chExt cx="2357003" cy="923330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3735E64-9BDC-4BBA-A474-1AF1C25D311A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3A6EDF0-E270-4A61-9895-4089A2E95432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BE26D1A-4E02-4311-ABB3-763DCFD4BB70}"/>
              </a:ext>
            </a:extLst>
          </p:cNvPr>
          <p:cNvGrpSpPr/>
          <p:nvPr/>
        </p:nvGrpSpPr>
        <p:grpSpPr>
          <a:xfrm>
            <a:off x="1670714" y="1749511"/>
            <a:ext cx="2357003" cy="923330"/>
            <a:chOff x="2551705" y="4283314"/>
            <a:chExt cx="2357003" cy="923330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275C04C-676F-40D7-B661-66D929E9B69E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6DD542F-B685-4A89-9397-39C2E4B91524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74F799C-CF80-4AFA-B16D-F7FE8DF57EBA}"/>
              </a:ext>
            </a:extLst>
          </p:cNvPr>
          <p:cNvGrpSpPr/>
          <p:nvPr/>
        </p:nvGrpSpPr>
        <p:grpSpPr>
          <a:xfrm>
            <a:off x="948838" y="3429845"/>
            <a:ext cx="2336966" cy="923330"/>
            <a:chOff x="2551705" y="4283314"/>
            <a:chExt cx="2357003" cy="923330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8562720-8172-47E3-8DEB-60641AB4B679}"/>
                </a:ext>
              </a:extLst>
            </p:cNvPr>
            <p:cNvSpPr txBox="1"/>
            <p:nvPr/>
          </p:nvSpPr>
          <p:spPr>
            <a:xfrm>
              <a:off x="2551707" y="4560313"/>
              <a:ext cx="23570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2696195-A8B6-4832-B259-F3FEDC3DFBEA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B30C8D7-674A-4FDB-BE83-E8C2300124D7}"/>
              </a:ext>
            </a:extLst>
          </p:cNvPr>
          <p:cNvGrpSpPr/>
          <p:nvPr/>
        </p:nvGrpSpPr>
        <p:grpSpPr>
          <a:xfrm>
            <a:off x="1670714" y="5050870"/>
            <a:ext cx="2357003" cy="923330"/>
            <a:chOff x="2551705" y="4283314"/>
            <a:chExt cx="2357003" cy="923330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3BA87D1-C4AC-42C9-AB58-A0B975FBB5FF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7535051-1C8A-4D8D-93B7-8231DDE1DAB8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3" name="Rectangle 9">
            <a:extLst>
              <a:ext uri="{FF2B5EF4-FFF2-40B4-BE49-F238E27FC236}">
                <a16:creationId xmlns:a16="http://schemas.microsoft.com/office/drawing/2014/main" id="{AA316E01-3CAF-47F7-8321-3845FC9830F4}"/>
              </a:ext>
            </a:extLst>
          </p:cNvPr>
          <p:cNvSpPr/>
          <p:nvPr/>
        </p:nvSpPr>
        <p:spPr>
          <a:xfrm>
            <a:off x="5772135" y="4111250"/>
            <a:ext cx="329463" cy="30840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4" name="Rounded Rectangle 5">
            <a:extLst>
              <a:ext uri="{FF2B5EF4-FFF2-40B4-BE49-F238E27FC236}">
                <a16:creationId xmlns:a16="http://schemas.microsoft.com/office/drawing/2014/main" id="{30FBB5C1-2FCF-4D12-942B-BF35A10250ED}"/>
              </a:ext>
            </a:extLst>
          </p:cNvPr>
          <p:cNvSpPr/>
          <p:nvPr/>
        </p:nvSpPr>
        <p:spPr>
          <a:xfrm flipH="1">
            <a:off x="6134092" y="3496890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280282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A551214-33F5-4F23-B252-281665D201F8}"/>
              </a:ext>
            </a:extLst>
          </p:cNvPr>
          <p:cNvGrpSpPr/>
          <p:nvPr/>
        </p:nvGrpSpPr>
        <p:grpSpPr>
          <a:xfrm>
            <a:off x="1963080" y="1867530"/>
            <a:ext cx="8237376" cy="1720210"/>
            <a:chOff x="439080" y="2036492"/>
            <a:chExt cx="8237376" cy="1720210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C4303094-F181-4493-8B0A-40A4DA862993}"/>
                </a:ext>
              </a:extLst>
            </p:cNvPr>
            <p:cNvSpPr/>
            <p:nvPr/>
          </p:nvSpPr>
          <p:spPr>
            <a:xfrm>
              <a:off x="439080" y="2036492"/>
              <a:ext cx="1718596" cy="1718597"/>
            </a:xfrm>
            <a:prstGeom prst="ellipse">
              <a:avLst/>
            </a:prstGeom>
            <a:solidFill>
              <a:schemeClr val="tx1">
                <a:lumMod val="50000"/>
                <a:lumOff val="5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F7D6CDB1-0AD6-4FF1-8F7B-653DC5BD0F38}"/>
                </a:ext>
              </a:extLst>
            </p:cNvPr>
            <p:cNvSpPr/>
            <p:nvPr/>
          </p:nvSpPr>
          <p:spPr>
            <a:xfrm>
              <a:off x="1742836" y="2038105"/>
              <a:ext cx="1718596" cy="171859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4D72649E-464C-40D7-8AFB-808C3C055506}"/>
                </a:ext>
              </a:extLst>
            </p:cNvPr>
            <p:cNvSpPr/>
            <p:nvPr/>
          </p:nvSpPr>
          <p:spPr>
            <a:xfrm>
              <a:off x="3046592" y="2038105"/>
              <a:ext cx="1718596" cy="1718597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0DCA598-B4B0-48A4-B250-537E9865E565}"/>
                </a:ext>
              </a:extLst>
            </p:cNvPr>
            <p:cNvSpPr/>
            <p:nvPr/>
          </p:nvSpPr>
          <p:spPr>
            <a:xfrm>
              <a:off x="4350348" y="2038105"/>
              <a:ext cx="1718596" cy="1718597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481D860-5BCF-4849-99A5-D871C7BED9F7}"/>
                </a:ext>
              </a:extLst>
            </p:cNvPr>
            <p:cNvSpPr/>
            <p:nvPr/>
          </p:nvSpPr>
          <p:spPr>
            <a:xfrm>
              <a:off x="5654104" y="2038105"/>
              <a:ext cx="1718596" cy="1718597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E3D5836-680D-4B41-9E33-F810768AD149}"/>
                </a:ext>
              </a:extLst>
            </p:cNvPr>
            <p:cNvSpPr/>
            <p:nvPr/>
          </p:nvSpPr>
          <p:spPr>
            <a:xfrm>
              <a:off x="6957860" y="2038105"/>
              <a:ext cx="1718596" cy="1718597"/>
            </a:xfrm>
            <a:prstGeom prst="ellipse">
              <a:avLst/>
            </a:prstGeom>
            <a:solidFill>
              <a:schemeClr val="accent5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1BBEF73-FDC3-4D29-A085-FF272A10B5D6}"/>
              </a:ext>
            </a:extLst>
          </p:cNvPr>
          <p:cNvGrpSpPr/>
          <p:nvPr/>
        </p:nvGrpSpPr>
        <p:grpSpPr>
          <a:xfrm>
            <a:off x="1623429" y="4005064"/>
            <a:ext cx="2551007" cy="866890"/>
            <a:chOff x="1113220" y="4149080"/>
            <a:chExt cx="1516195" cy="86689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1956EB8-7F2E-426A-B4DF-E18450C3F08D}"/>
                </a:ext>
              </a:extLst>
            </p:cNvPr>
            <p:cNvSpPr txBox="1"/>
            <p:nvPr/>
          </p:nvSpPr>
          <p:spPr>
            <a:xfrm>
              <a:off x="1113220" y="4149080"/>
              <a:ext cx="15161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16E31E8-A835-494B-8525-C502ECF87ECF}"/>
                </a:ext>
              </a:extLst>
            </p:cNvPr>
            <p:cNvSpPr txBox="1"/>
            <p:nvPr/>
          </p:nvSpPr>
          <p:spPr>
            <a:xfrm>
              <a:off x="1113220" y="4369639"/>
              <a:ext cx="15161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E132FB3-8AE0-4485-AAB8-F2C613D3DF95}"/>
              </a:ext>
            </a:extLst>
          </p:cNvPr>
          <p:cNvGrpSpPr/>
          <p:nvPr/>
        </p:nvGrpSpPr>
        <p:grpSpPr>
          <a:xfrm>
            <a:off x="975794" y="4062776"/>
            <a:ext cx="566802" cy="566802"/>
            <a:chOff x="465585" y="4206791"/>
            <a:chExt cx="566802" cy="56680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F2A2625-30E0-458A-AAA4-3CC538EB4F1A}"/>
                </a:ext>
              </a:extLst>
            </p:cNvPr>
            <p:cNvSpPr/>
            <p:nvPr/>
          </p:nvSpPr>
          <p:spPr>
            <a:xfrm>
              <a:off x="465585" y="4206791"/>
              <a:ext cx="566802" cy="566802"/>
            </a:xfrm>
            <a:prstGeom prst="ellipse">
              <a:avLst/>
            </a:prstGeom>
            <a:solidFill>
              <a:schemeClr val="tx1">
                <a:lumMod val="50000"/>
                <a:lumOff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B375B2A-193A-47F7-98EB-86C99F395336}"/>
                </a:ext>
              </a:extLst>
            </p:cNvPr>
            <p:cNvSpPr txBox="1"/>
            <p:nvPr/>
          </p:nvSpPr>
          <p:spPr>
            <a:xfrm>
              <a:off x="465585" y="4340806"/>
              <a:ext cx="56680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01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F56B438-BFFB-480F-9A9B-509B33007B53}"/>
              </a:ext>
            </a:extLst>
          </p:cNvPr>
          <p:cNvGrpSpPr/>
          <p:nvPr/>
        </p:nvGrpSpPr>
        <p:grpSpPr>
          <a:xfrm>
            <a:off x="1625388" y="5062871"/>
            <a:ext cx="2551007" cy="866890"/>
            <a:chOff x="1113220" y="4149080"/>
            <a:chExt cx="1516195" cy="86689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7CB966C-B265-479E-8A10-E81C1D65F0C8}"/>
                </a:ext>
              </a:extLst>
            </p:cNvPr>
            <p:cNvSpPr txBox="1"/>
            <p:nvPr/>
          </p:nvSpPr>
          <p:spPr>
            <a:xfrm>
              <a:off x="1113220" y="4149080"/>
              <a:ext cx="15161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44BBF18-421F-4363-9E84-AC687E9A6417}"/>
                </a:ext>
              </a:extLst>
            </p:cNvPr>
            <p:cNvSpPr txBox="1"/>
            <p:nvPr/>
          </p:nvSpPr>
          <p:spPr>
            <a:xfrm>
              <a:off x="1113220" y="4369639"/>
              <a:ext cx="15161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780BE42-963A-4D77-A624-75274D977D02}"/>
              </a:ext>
            </a:extLst>
          </p:cNvPr>
          <p:cNvGrpSpPr/>
          <p:nvPr/>
        </p:nvGrpSpPr>
        <p:grpSpPr>
          <a:xfrm>
            <a:off x="977752" y="5120582"/>
            <a:ext cx="566802" cy="566802"/>
            <a:chOff x="465585" y="4206791"/>
            <a:chExt cx="566802" cy="566802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F961B1F-3669-47D9-9299-0296C84BCEE8}"/>
                </a:ext>
              </a:extLst>
            </p:cNvPr>
            <p:cNvSpPr/>
            <p:nvPr/>
          </p:nvSpPr>
          <p:spPr>
            <a:xfrm>
              <a:off x="465585" y="4206791"/>
              <a:ext cx="566802" cy="56680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DAC5419-2D16-4E7A-87C1-7F61BC9B61DC}"/>
                </a:ext>
              </a:extLst>
            </p:cNvPr>
            <p:cNvSpPr txBox="1"/>
            <p:nvPr/>
          </p:nvSpPr>
          <p:spPr>
            <a:xfrm>
              <a:off x="465585" y="4340806"/>
              <a:ext cx="56680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04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F90FD3F-D6F7-435C-9E71-FBE15A31897A}"/>
              </a:ext>
            </a:extLst>
          </p:cNvPr>
          <p:cNvGrpSpPr/>
          <p:nvPr/>
        </p:nvGrpSpPr>
        <p:grpSpPr>
          <a:xfrm>
            <a:off x="5257390" y="4005064"/>
            <a:ext cx="2551007" cy="866890"/>
            <a:chOff x="1113220" y="4149080"/>
            <a:chExt cx="1516195" cy="86689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58BB66A-BD67-4C44-B34E-4D7FC1E9C10A}"/>
                </a:ext>
              </a:extLst>
            </p:cNvPr>
            <p:cNvSpPr txBox="1"/>
            <p:nvPr/>
          </p:nvSpPr>
          <p:spPr>
            <a:xfrm>
              <a:off x="1113220" y="4149080"/>
              <a:ext cx="15161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A28BA67-8E12-4B52-AC45-7937BEAE1556}"/>
                </a:ext>
              </a:extLst>
            </p:cNvPr>
            <p:cNvSpPr txBox="1"/>
            <p:nvPr/>
          </p:nvSpPr>
          <p:spPr>
            <a:xfrm>
              <a:off x="1113220" y="4369639"/>
              <a:ext cx="15161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35586F9-7965-48FC-A6A6-78BE65767DFD}"/>
              </a:ext>
            </a:extLst>
          </p:cNvPr>
          <p:cNvGrpSpPr/>
          <p:nvPr/>
        </p:nvGrpSpPr>
        <p:grpSpPr>
          <a:xfrm>
            <a:off x="4609754" y="4062776"/>
            <a:ext cx="566802" cy="566802"/>
            <a:chOff x="465585" y="4206791"/>
            <a:chExt cx="566802" cy="566802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F709EDC-794B-43F6-BAF9-E592F98347F3}"/>
                </a:ext>
              </a:extLst>
            </p:cNvPr>
            <p:cNvSpPr/>
            <p:nvPr/>
          </p:nvSpPr>
          <p:spPr>
            <a:xfrm>
              <a:off x="465585" y="4206791"/>
              <a:ext cx="566802" cy="56680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053C830-AF9A-4F35-9E1B-38F173FCC91D}"/>
                </a:ext>
              </a:extLst>
            </p:cNvPr>
            <p:cNvSpPr txBox="1"/>
            <p:nvPr/>
          </p:nvSpPr>
          <p:spPr>
            <a:xfrm>
              <a:off x="465585" y="4340806"/>
              <a:ext cx="56680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02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9B5428C-D12C-4B93-83EA-570B0383EE5B}"/>
              </a:ext>
            </a:extLst>
          </p:cNvPr>
          <p:cNvGrpSpPr/>
          <p:nvPr/>
        </p:nvGrpSpPr>
        <p:grpSpPr>
          <a:xfrm>
            <a:off x="5259349" y="5062871"/>
            <a:ext cx="2551007" cy="866890"/>
            <a:chOff x="1113220" y="4149080"/>
            <a:chExt cx="1516195" cy="866890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22A3B24-9FBA-4BDC-B72C-9698BDDC42CD}"/>
                </a:ext>
              </a:extLst>
            </p:cNvPr>
            <p:cNvSpPr txBox="1"/>
            <p:nvPr/>
          </p:nvSpPr>
          <p:spPr>
            <a:xfrm>
              <a:off x="1113220" y="4149080"/>
              <a:ext cx="15161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C2B4B94-47C8-4421-8FCC-FB14C773815D}"/>
                </a:ext>
              </a:extLst>
            </p:cNvPr>
            <p:cNvSpPr txBox="1"/>
            <p:nvPr/>
          </p:nvSpPr>
          <p:spPr>
            <a:xfrm>
              <a:off x="1113220" y="4369639"/>
              <a:ext cx="15161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4DB96D2-2EF3-4DE4-9FFA-B478E50981A9}"/>
              </a:ext>
            </a:extLst>
          </p:cNvPr>
          <p:cNvGrpSpPr/>
          <p:nvPr/>
        </p:nvGrpSpPr>
        <p:grpSpPr>
          <a:xfrm>
            <a:off x="4611714" y="5120582"/>
            <a:ext cx="566802" cy="566802"/>
            <a:chOff x="465585" y="4206791"/>
            <a:chExt cx="566802" cy="566802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8C532FC4-5FB7-473F-A5EF-C9FFE6744BFB}"/>
                </a:ext>
              </a:extLst>
            </p:cNvPr>
            <p:cNvSpPr/>
            <p:nvPr/>
          </p:nvSpPr>
          <p:spPr>
            <a:xfrm>
              <a:off x="465585" y="4206791"/>
              <a:ext cx="566802" cy="56680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60B250D-95D9-4BE1-B107-780824DE6333}"/>
                </a:ext>
              </a:extLst>
            </p:cNvPr>
            <p:cNvSpPr txBox="1"/>
            <p:nvPr/>
          </p:nvSpPr>
          <p:spPr>
            <a:xfrm>
              <a:off x="465585" y="4340806"/>
              <a:ext cx="56680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05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4C96B4F-27A4-4F1E-9893-6F78D84BA0C7}"/>
              </a:ext>
            </a:extLst>
          </p:cNvPr>
          <p:cNvGrpSpPr/>
          <p:nvPr/>
        </p:nvGrpSpPr>
        <p:grpSpPr>
          <a:xfrm>
            <a:off x="8891352" y="4005064"/>
            <a:ext cx="2551007" cy="866890"/>
            <a:chOff x="1113220" y="4149080"/>
            <a:chExt cx="1516195" cy="866890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247DCFB-1EC4-46A4-B416-8E13E297B6B9}"/>
                </a:ext>
              </a:extLst>
            </p:cNvPr>
            <p:cNvSpPr txBox="1"/>
            <p:nvPr/>
          </p:nvSpPr>
          <p:spPr>
            <a:xfrm>
              <a:off x="1113220" y="4149080"/>
              <a:ext cx="15161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FBDF848-729C-4F53-9D7F-FAAD272CEB6D}"/>
                </a:ext>
              </a:extLst>
            </p:cNvPr>
            <p:cNvSpPr txBox="1"/>
            <p:nvPr/>
          </p:nvSpPr>
          <p:spPr>
            <a:xfrm>
              <a:off x="1113220" y="4369639"/>
              <a:ext cx="15161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CB27259-7399-4315-BD48-AC81B5369FF4}"/>
              </a:ext>
            </a:extLst>
          </p:cNvPr>
          <p:cNvGrpSpPr/>
          <p:nvPr/>
        </p:nvGrpSpPr>
        <p:grpSpPr>
          <a:xfrm>
            <a:off x="8243716" y="4062776"/>
            <a:ext cx="566802" cy="566802"/>
            <a:chOff x="465585" y="4206791"/>
            <a:chExt cx="566802" cy="566802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2B4E7A62-E682-4AB4-8B5C-EACD0CB4E2BA}"/>
                </a:ext>
              </a:extLst>
            </p:cNvPr>
            <p:cNvSpPr/>
            <p:nvPr/>
          </p:nvSpPr>
          <p:spPr>
            <a:xfrm>
              <a:off x="465585" y="4206791"/>
              <a:ext cx="566802" cy="56680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BD86A5A-4C6E-4629-BC63-BEA0CEB2A6D1}"/>
                </a:ext>
              </a:extLst>
            </p:cNvPr>
            <p:cNvSpPr txBox="1"/>
            <p:nvPr/>
          </p:nvSpPr>
          <p:spPr>
            <a:xfrm>
              <a:off x="465585" y="4340806"/>
              <a:ext cx="56680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03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C224FE2-E710-423E-8A54-8BA144778CC5}"/>
              </a:ext>
            </a:extLst>
          </p:cNvPr>
          <p:cNvGrpSpPr/>
          <p:nvPr/>
        </p:nvGrpSpPr>
        <p:grpSpPr>
          <a:xfrm>
            <a:off x="8893311" y="5062871"/>
            <a:ext cx="2551007" cy="866890"/>
            <a:chOff x="1113220" y="4149080"/>
            <a:chExt cx="1516195" cy="866890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1B0EB52-D7D1-425D-816E-71948F4C5AB9}"/>
                </a:ext>
              </a:extLst>
            </p:cNvPr>
            <p:cNvSpPr txBox="1"/>
            <p:nvPr/>
          </p:nvSpPr>
          <p:spPr>
            <a:xfrm>
              <a:off x="1113220" y="4149080"/>
              <a:ext cx="15161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E1DD37B-BD20-4F37-B848-D5846287115C}"/>
                </a:ext>
              </a:extLst>
            </p:cNvPr>
            <p:cNvSpPr txBox="1"/>
            <p:nvPr/>
          </p:nvSpPr>
          <p:spPr>
            <a:xfrm>
              <a:off x="1113220" y="4369639"/>
              <a:ext cx="15161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808D249-ECA7-4F7B-9455-CBD7272E4F0E}"/>
              </a:ext>
            </a:extLst>
          </p:cNvPr>
          <p:cNvGrpSpPr/>
          <p:nvPr/>
        </p:nvGrpSpPr>
        <p:grpSpPr>
          <a:xfrm>
            <a:off x="8245676" y="5120582"/>
            <a:ext cx="566802" cy="566802"/>
            <a:chOff x="465585" y="4206791"/>
            <a:chExt cx="566802" cy="566802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3EF0FB42-30DC-4067-9F4B-646CE860575C}"/>
                </a:ext>
              </a:extLst>
            </p:cNvPr>
            <p:cNvSpPr/>
            <p:nvPr/>
          </p:nvSpPr>
          <p:spPr>
            <a:xfrm>
              <a:off x="465585" y="4206791"/>
              <a:ext cx="566802" cy="56680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946E425-1EDA-437D-94B4-EF9A49121B36}"/>
                </a:ext>
              </a:extLst>
            </p:cNvPr>
            <p:cNvSpPr txBox="1"/>
            <p:nvPr/>
          </p:nvSpPr>
          <p:spPr>
            <a:xfrm>
              <a:off x="465585" y="4340806"/>
              <a:ext cx="56680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06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46" name="Isosceles Triangle 51">
            <a:extLst>
              <a:ext uri="{FF2B5EF4-FFF2-40B4-BE49-F238E27FC236}">
                <a16:creationId xmlns:a16="http://schemas.microsoft.com/office/drawing/2014/main" id="{08F68F55-BC73-481F-9AB3-253950E9E77C}"/>
              </a:ext>
            </a:extLst>
          </p:cNvPr>
          <p:cNvSpPr/>
          <p:nvPr/>
        </p:nvSpPr>
        <p:spPr>
          <a:xfrm>
            <a:off x="2587128" y="2572690"/>
            <a:ext cx="436096" cy="319791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7" name="Rectangle 7">
            <a:extLst>
              <a:ext uri="{FF2B5EF4-FFF2-40B4-BE49-F238E27FC236}">
                <a16:creationId xmlns:a16="http://schemas.microsoft.com/office/drawing/2014/main" id="{1AAC839E-5AB3-4F8F-8674-16CF71937104}"/>
              </a:ext>
            </a:extLst>
          </p:cNvPr>
          <p:cNvSpPr/>
          <p:nvPr/>
        </p:nvSpPr>
        <p:spPr>
          <a:xfrm>
            <a:off x="3963590" y="2515982"/>
            <a:ext cx="421690" cy="42169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8" name="Rounded Rectangle 32">
            <a:extLst>
              <a:ext uri="{FF2B5EF4-FFF2-40B4-BE49-F238E27FC236}">
                <a16:creationId xmlns:a16="http://schemas.microsoft.com/office/drawing/2014/main" id="{8AE6FCED-7D32-466E-AD49-E70BBE099D53}"/>
              </a:ext>
            </a:extLst>
          </p:cNvPr>
          <p:cNvSpPr/>
          <p:nvPr/>
        </p:nvSpPr>
        <p:spPr>
          <a:xfrm>
            <a:off x="5229045" y="2515983"/>
            <a:ext cx="422471" cy="422471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9" name="Frame 17">
            <a:extLst>
              <a:ext uri="{FF2B5EF4-FFF2-40B4-BE49-F238E27FC236}">
                <a16:creationId xmlns:a16="http://schemas.microsoft.com/office/drawing/2014/main" id="{91993A3F-6F12-4583-BBF1-5A85A9DA828B}"/>
              </a:ext>
            </a:extLst>
          </p:cNvPr>
          <p:cNvSpPr/>
          <p:nvPr/>
        </p:nvSpPr>
        <p:spPr>
          <a:xfrm>
            <a:off x="6549653" y="2579983"/>
            <a:ext cx="416968" cy="41696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0" name="Freeform 53">
            <a:extLst>
              <a:ext uri="{FF2B5EF4-FFF2-40B4-BE49-F238E27FC236}">
                <a16:creationId xmlns:a16="http://schemas.microsoft.com/office/drawing/2014/main" id="{DF8603E1-94A2-4072-AA76-85E541A2C30C}"/>
              </a:ext>
            </a:extLst>
          </p:cNvPr>
          <p:cNvSpPr/>
          <p:nvPr/>
        </p:nvSpPr>
        <p:spPr>
          <a:xfrm>
            <a:off x="7874889" y="2564747"/>
            <a:ext cx="421556" cy="432205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80220 w 2296986"/>
              <a:gd name="connsiteY0" fmla="*/ 1747818 h 2354521"/>
              <a:gd name="connsiteX1" fmla="*/ 1828126 w 2296986"/>
              <a:gd name="connsiteY1" fmla="*/ 1826304 h 2354521"/>
              <a:gd name="connsiteX2" fmla="*/ 1955684 w 2296986"/>
              <a:gd name="connsiteY2" fmla="*/ 2095900 h 2354521"/>
              <a:gd name="connsiteX3" fmla="*/ 1683117 w 2296986"/>
              <a:gd name="connsiteY3" fmla="*/ 1962549 h 2354521"/>
              <a:gd name="connsiteX4" fmla="*/ 1529193 w 2296986"/>
              <a:gd name="connsiteY4" fmla="*/ 2354521 h 2354521"/>
              <a:gd name="connsiteX5" fmla="*/ 1381062 w 2296986"/>
              <a:gd name="connsiteY5" fmla="*/ 2120816 h 2354521"/>
              <a:gd name="connsiteX6" fmla="*/ 1496122 w 2296986"/>
              <a:gd name="connsiteY6" fmla="*/ 1788127 h 2354521"/>
              <a:gd name="connsiteX7" fmla="*/ 910069 w 2296986"/>
              <a:gd name="connsiteY7" fmla="*/ 1225390 h 2354521"/>
              <a:gd name="connsiteX8" fmla="*/ 415531 w 2296986"/>
              <a:gd name="connsiteY8" fmla="*/ 2322212 h 2354521"/>
              <a:gd name="connsiteX9" fmla="*/ 293764 w 2296986"/>
              <a:gd name="connsiteY9" fmla="*/ 2052845 h 2354521"/>
              <a:gd name="connsiteX10" fmla="*/ 497994 w 2296986"/>
              <a:gd name="connsiteY10" fmla="*/ 836420 h 2354521"/>
              <a:gd name="connsiteX11" fmla="*/ 11747 w 2296986"/>
              <a:gd name="connsiteY11" fmla="*/ 5505 h 2354521"/>
              <a:gd name="connsiteX12" fmla="*/ 772299 w 2296986"/>
              <a:gd name="connsiteY12" fmla="*/ 578452 h 2354521"/>
              <a:gd name="connsiteX13" fmla="*/ 2042020 w 2296986"/>
              <a:gd name="connsiteY13" fmla="*/ 514597 h 2354521"/>
              <a:gd name="connsiteX14" fmla="*/ 2296986 w 2296986"/>
              <a:gd name="connsiteY14" fmla="*/ 662729 h 2354521"/>
              <a:gd name="connsiteX15" fmla="*/ 1125486 w 2296986"/>
              <a:gd name="connsiteY15" fmla="*/ 1004182 h 2354521"/>
              <a:gd name="connsiteX16" fmla="*/ 1677097 w 2296986"/>
              <a:gd name="connsiteY16" fmla="*/ 1608523 h 2354521"/>
              <a:gd name="connsiteX17" fmla="*/ 2095511 w 2296986"/>
              <a:gd name="connsiteY17" fmla="*/ 1557316 h 2354521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910069 w 2296986"/>
              <a:gd name="connsiteY7" fmla="*/ 1225483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209809 w 2296986"/>
              <a:gd name="connsiteY15" fmla="*/ 996610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63683 w 2296594"/>
              <a:gd name="connsiteY7" fmla="*/ 1325138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56016 w 2296594"/>
              <a:gd name="connsiteY7" fmla="*/ 1302141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594" h="2354614">
                <a:moveTo>
                  <a:pt x="2279828" y="1747911"/>
                </a:moveTo>
                <a:lnTo>
                  <a:pt x="1827734" y="1826397"/>
                </a:lnTo>
                <a:cubicBezTo>
                  <a:pt x="1873911" y="1907728"/>
                  <a:pt x="1985925" y="2047581"/>
                  <a:pt x="1955292" y="2095993"/>
                </a:cubicBezTo>
                <a:cubicBezTo>
                  <a:pt x="1897354" y="2139325"/>
                  <a:pt x="1773581" y="2007092"/>
                  <a:pt x="1682725" y="1962642"/>
                </a:cubicBezTo>
                <a:lnTo>
                  <a:pt x="1528801" y="2354614"/>
                </a:lnTo>
                <a:lnTo>
                  <a:pt x="1380670" y="2120909"/>
                </a:lnTo>
                <a:lnTo>
                  <a:pt x="1495730" y="1788220"/>
                </a:lnTo>
                <a:lnTo>
                  <a:pt x="856016" y="1302141"/>
                </a:lnTo>
                <a:lnTo>
                  <a:pt x="415139" y="2322305"/>
                </a:lnTo>
                <a:lnTo>
                  <a:pt x="293372" y="2052938"/>
                </a:lnTo>
                <a:cubicBezTo>
                  <a:pt x="369114" y="1624466"/>
                  <a:pt x="437192" y="1303314"/>
                  <a:pt x="512934" y="874842"/>
                </a:cubicBezTo>
                <a:cubicBezTo>
                  <a:pt x="317583" y="650129"/>
                  <a:pt x="-71270" y="102295"/>
                  <a:pt x="11355" y="5598"/>
                </a:cubicBezTo>
                <a:cubicBezTo>
                  <a:pt x="111253" y="-52136"/>
                  <a:pt x="623957" y="350637"/>
                  <a:pt x="840899" y="570880"/>
                </a:cubicBezTo>
                <a:lnTo>
                  <a:pt x="2041628" y="514690"/>
                </a:lnTo>
                <a:lnTo>
                  <a:pt x="2296594" y="662822"/>
                </a:lnTo>
                <a:lnTo>
                  <a:pt x="1209417" y="996610"/>
                </a:lnTo>
                <a:lnTo>
                  <a:pt x="1676705" y="1608616"/>
                </a:lnTo>
                <a:cubicBezTo>
                  <a:pt x="1795450" y="1589109"/>
                  <a:pt x="2095119" y="1557409"/>
                  <a:pt x="2095119" y="155740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1" name="자유형 151">
            <a:extLst>
              <a:ext uri="{FF2B5EF4-FFF2-40B4-BE49-F238E27FC236}">
                <a16:creationId xmlns:a16="http://schemas.microsoft.com/office/drawing/2014/main" id="{FEA60AED-104A-4EA2-AC5A-9D0AAF829DD2}"/>
              </a:ext>
            </a:extLst>
          </p:cNvPr>
          <p:cNvSpPr/>
          <p:nvPr/>
        </p:nvSpPr>
        <p:spPr>
          <a:xfrm>
            <a:off x="9185362" y="2515983"/>
            <a:ext cx="435758" cy="457359"/>
          </a:xfrm>
          <a:custGeom>
            <a:avLst/>
            <a:gdLst>
              <a:gd name="connsiteX0" fmla="*/ 1460984 w 2921968"/>
              <a:gd name="connsiteY0" fmla="*/ 233294 h 3066808"/>
              <a:gd name="connsiteX1" fmla="*/ 1320049 w 2921968"/>
              <a:gd name="connsiteY1" fmla="*/ 374229 h 3066808"/>
              <a:gd name="connsiteX2" fmla="*/ 1460984 w 2921968"/>
              <a:gd name="connsiteY2" fmla="*/ 515164 h 3066808"/>
              <a:gd name="connsiteX3" fmla="*/ 1601919 w 2921968"/>
              <a:gd name="connsiteY3" fmla="*/ 374229 h 3066808"/>
              <a:gd name="connsiteX4" fmla="*/ 1460984 w 2921968"/>
              <a:gd name="connsiteY4" fmla="*/ 233294 h 3066808"/>
              <a:gd name="connsiteX5" fmla="*/ 1460984 w 2921968"/>
              <a:gd name="connsiteY5" fmla="*/ 0 h 3066808"/>
              <a:gd name="connsiteX6" fmla="*/ 1835213 w 2921968"/>
              <a:gd name="connsiteY6" fmla="*/ 374229 h 3066808"/>
              <a:gd name="connsiteX7" fmla="*/ 1670219 w 2921968"/>
              <a:gd name="connsiteY7" fmla="*/ 684545 h 3066808"/>
              <a:gd name="connsiteX8" fmla="*/ 1626866 w 2921968"/>
              <a:gd name="connsiteY8" fmla="*/ 708077 h 3066808"/>
              <a:gd name="connsiteX9" fmla="*/ 1646248 w 2921968"/>
              <a:gd name="connsiteY9" fmla="*/ 873151 h 3066808"/>
              <a:gd name="connsiteX10" fmla="*/ 2235203 w 2921968"/>
              <a:gd name="connsiteY10" fmla="*/ 873151 h 3066808"/>
              <a:gd name="connsiteX11" fmla="*/ 2241832 w 2921968"/>
              <a:gd name="connsiteY11" fmla="*/ 851796 h 3066808"/>
              <a:gd name="connsiteX12" fmla="*/ 2430803 w 2921968"/>
              <a:gd name="connsiteY12" fmla="*/ 726537 h 3066808"/>
              <a:gd name="connsiteX13" fmla="*/ 2635891 w 2921968"/>
              <a:gd name="connsiteY13" fmla="*/ 931625 h 3066808"/>
              <a:gd name="connsiteX14" fmla="*/ 2430803 w 2921968"/>
              <a:gd name="connsiteY14" fmla="*/ 1136713 h 3066808"/>
              <a:gd name="connsiteX15" fmla="*/ 2241832 w 2921968"/>
              <a:gd name="connsiteY15" fmla="*/ 1011455 h 3066808"/>
              <a:gd name="connsiteX16" fmla="*/ 2233652 w 2921968"/>
              <a:gd name="connsiteY16" fmla="*/ 985105 h 3066808"/>
              <a:gd name="connsiteX17" fmla="*/ 1659393 w 2921968"/>
              <a:gd name="connsiteY17" fmla="*/ 985105 h 3066808"/>
              <a:gd name="connsiteX18" fmla="*/ 1835639 w 2921968"/>
              <a:gd name="connsiteY18" fmla="*/ 2486125 h 3066808"/>
              <a:gd name="connsiteX19" fmla="*/ 2605322 w 2921968"/>
              <a:gd name="connsiteY19" fmla="*/ 1804902 h 3066808"/>
              <a:gd name="connsiteX20" fmla="*/ 2437231 w 2921968"/>
              <a:gd name="connsiteY20" fmla="*/ 1828663 h 3066808"/>
              <a:gd name="connsiteX21" fmla="*/ 2679599 w 2921968"/>
              <a:gd name="connsiteY21" fmla="*/ 1472350 h 3066808"/>
              <a:gd name="connsiteX22" fmla="*/ 2921968 w 2921968"/>
              <a:gd name="connsiteY22" fmla="*/ 1828663 h 3066808"/>
              <a:gd name="connsiteX23" fmla="*/ 2749252 w 2921968"/>
              <a:gd name="connsiteY23" fmla="*/ 1804848 h 3066808"/>
              <a:gd name="connsiteX24" fmla="*/ 1665272 w 2921968"/>
              <a:gd name="connsiteY24" fmla="*/ 2905483 h 3066808"/>
              <a:gd name="connsiteX25" fmla="*/ 1462434 w 2921968"/>
              <a:gd name="connsiteY25" fmla="*/ 3066808 h 3066808"/>
              <a:gd name="connsiteX26" fmla="*/ 1265857 w 2921968"/>
              <a:gd name="connsiteY26" fmla="*/ 2910631 h 3066808"/>
              <a:gd name="connsiteX27" fmla="*/ 175466 w 2921968"/>
              <a:gd name="connsiteY27" fmla="*/ 1804523 h 3066808"/>
              <a:gd name="connsiteX28" fmla="*/ 0 w 2921968"/>
              <a:gd name="connsiteY28" fmla="*/ 1828663 h 3066808"/>
              <a:gd name="connsiteX29" fmla="*/ 242369 w 2921968"/>
              <a:gd name="connsiteY29" fmla="*/ 1472350 h 3066808"/>
              <a:gd name="connsiteX30" fmla="*/ 484739 w 2921968"/>
              <a:gd name="connsiteY30" fmla="*/ 1828663 h 3066808"/>
              <a:gd name="connsiteX31" fmla="*/ 319066 w 2921968"/>
              <a:gd name="connsiteY31" fmla="*/ 1805271 h 3066808"/>
              <a:gd name="connsiteX32" fmla="*/ 1095798 w 2921968"/>
              <a:gd name="connsiteY32" fmla="*/ 2488933 h 3066808"/>
              <a:gd name="connsiteX33" fmla="*/ 1266566 w 2921968"/>
              <a:gd name="connsiteY33" fmla="*/ 985105 h 3066808"/>
              <a:gd name="connsiteX34" fmla="*/ 728631 w 2921968"/>
              <a:gd name="connsiteY34" fmla="*/ 985105 h 3066808"/>
              <a:gd name="connsiteX35" fmla="*/ 727109 w 2921968"/>
              <a:gd name="connsiteY35" fmla="*/ 987221 h 3066808"/>
              <a:gd name="connsiteX36" fmla="*/ 719586 w 2921968"/>
              <a:gd name="connsiteY36" fmla="*/ 1011455 h 3066808"/>
              <a:gd name="connsiteX37" fmla="*/ 530615 w 2921968"/>
              <a:gd name="connsiteY37" fmla="*/ 1136713 h 3066808"/>
              <a:gd name="connsiteX38" fmla="*/ 325527 w 2921968"/>
              <a:gd name="connsiteY38" fmla="*/ 931625 h 3066808"/>
              <a:gd name="connsiteX39" fmla="*/ 530615 w 2921968"/>
              <a:gd name="connsiteY39" fmla="*/ 726537 h 3066808"/>
              <a:gd name="connsiteX40" fmla="*/ 719586 w 2921968"/>
              <a:gd name="connsiteY40" fmla="*/ 851796 h 3066808"/>
              <a:gd name="connsiteX41" fmla="*/ 724380 w 2921968"/>
              <a:gd name="connsiteY41" fmla="*/ 867240 h 3066808"/>
              <a:gd name="connsiteX42" fmla="*/ 728634 w 2921968"/>
              <a:gd name="connsiteY42" fmla="*/ 873151 h 3066808"/>
              <a:gd name="connsiteX43" fmla="*/ 1279279 w 2921968"/>
              <a:gd name="connsiteY43" fmla="*/ 873151 h 3066808"/>
              <a:gd name="connsiteX44" fmla="*/ 1297855 w 2921968"/>
              <a:gd name="connsiteY44" fmla="*/ 709571 h 3066808"/>
              <a:gd name="connsiteX45" fmla="*/ 1251749 w 2921968"/>
              <a:gd name="connsiteY45" fmla="*/ 684545 h 3066808"/>
              <a:gd name="connsiteX46" fmla="*/ 1086755 w 2921968"/>
              <a:gd name="connsiteY46" fmla="*/ 374229 h 3066808"/>
              <a:gd name="connsiteX47" fmla="*/ 1460984 w 2921968"/>
              <a:gd name="connsiteY47" fmla="*/ 0 h 306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921968" h="3066808">
                <a:moveTo>
                  <a:pt x="1460984" y="233294"/>
                </a:moveTo>
                <a:cubicBezTo>
                  <a:pt x="1383148" y="233294"/>
                  <a:pt x="1320049" y="296393"/>
                  <a:pt x="1320049" y="374229"/>
                </a:cubicBezTo>
                <a:cubicBezTo>
                  <a:pt x="1320049" y="452065"/>
                  <a:pt x="1383148" y="515164"/>
                  <a:pt x="1460984" y="515164"/>
                </a:cubicBezTo>
                <a:cubicBezTo>
                  <a:pt x="1538820" y="515164"/>
                  <a:pt x="1601919" y="452065"/>
                  <a:pt x="1601919" y="374229"/>
                </a:cubicBezTo>
                <a:cubicBezTo>
                  <a:pt x="1601919" y="296393"/>
                  <a:pt x="1538820" y="233294"/>
                  <a:pt x="1460984" y="233294"/>
                </a:cubicBezTo>
                <a:close/>
                <a:moveTo>
                  <a:pt x="1460984" y="0"/>
                </a:moveTo>
                <a:cubicBezTo>
                  <a:pt x="1667665" y="0"/>
                  <a:pt x="1835213" y="167548"/>
                  <a:pt x="1835213" y="374229"/>
                </a:cubicBezTo>
                <a:cubicBezTo>
                  <a:pt x="1835213" y="503404"/>
                  <a:pt x="1769765" y="617294"/>
                  <a:pt x="1670219" y="684545"/>
                </a:cubicBezTo>
                <a:lnTo>
                  <a:pt x="1626866" y="708077"/>
                </a:lnTo>
                <a:lnTo>
                  <a:pt x="1646248" y="873151"/>
                </a:lnTo>
                <a:lnTo>
                  <a:pt x="2235203" y="873151"/>
                </a:lnTo>
                <a:lnTo>
                  <a:pt x="2241832" y="851796"/>
                </a:lnTo>
                <a:cubicBezTo>
                  <a:pt x="2272966" y="778187"/>
                  <a:pt x="2345853" y="726537"/>
                  <a:pt x="2430803" y="726537"/>
                </a:cubicBezTo>
                <a:cubicBezTo>
                  <a:pt x="2544070" y="726537"/>
                  <a:pt x="2635891" y="818358"/>
                  <a:pt x="2635891" y="931625"/>
                </a:cubicBezTo>
                <a:cubicBezTo>
                  <a:pt x="2635891" y="1044892"/>
                  <a:pt x="2544070" y="1136713"/>
                  <a:pt x="2430803" y="1136713"/>
                </a:cubicBezTo>
                <a:cubicBezTo>
                  <a:pt x="2345853" y="1136713"/>
                  <a:pt x="2272966" y="1085064"/>
                  <a:pt x="2241832" y="1011455"/>
                </a:cubicBezTo>
                <a:lnTo>
                  <a:pt x="2233652" y="985105"/>
                </a:lnTo>
                <a:lnTo>
                  <a:pt x="1659393" y="985105"/>
                </a:lnTo>
                <a:lnTo>
                  <a:pt x="1835639" y="2486125"/>
                </a:lnTo>
                <a:cubicBezTo>
                  <a:pt x="2257126" y="2356235"/>
                  <a:pt x="2582425" y="2203368"/>
                  <a:pt x="2605322" y="1804902"/>
                </a:cubicBezTo>
                <a:cubicBezTo>
                  <a:pt x="2547615" y="1806965"/>
                  <a:pt x="2490707" y="1815307"/>
                  <a:pt x="2437231" y="1828663"/>
                </a:cubicBezTo>
                <a:cubicBezTo>
                  <a:pt x="2542844" y="1722240"/>
                  <a:pt x="2642253" y="1622871"/>
                  <a:pt x="2679599" y="1472350"/>
                </a:cubicBezTo>
                <a:cubicBezTo>
                  <a:pt x="2719016" y="1621107"/>
                  <a:pt x="2816355" y="1715183"/>
                  <a:pt x="2921968" y="1828663"/>
                </a:cubicBezTo>
                <a:cubicBezTo>
                  <a:pt x="2868630" y="1815688"/>
                  <a:pt x="2809977" y="1807008"/>
                  <a:pt x="2749252" y="1804848"/>
                </a:cubicBezTo>
                <a:cubicBezTo>
                  <a:pt x="2719427" y="2342499"/>
                  <a:pt x="2353693" y="2860207"/>
                  <a:pt x="1665272" y="2905483"/>
                </a:cubicBezTo>
                <a:cubicBezTo>
                  <a:pt x="1561523" y="2978866"/>
                  <a:pt x="1523475" y="3013033"/>
                  <a:pt x="1462434" y="3066808"/>
                </a:cubicBezTo>
                <a:cubicBezTo>
                  <a:pt x="1404574" y="3011016"/>
                  <a:pt x="1369708" y="2980430"/>
                  <a:pt x="1265857" y="2910631"/>
                </a:cubicBezTo>
                <a:cubicBezTo>
                  <a:pt x="648092" y="2849018"/>
                  <a:pt x="205460" y="2343748"/>
                  <a:pt x="175466" y="1804523"/>
                </a:cubicBezTo>
                <a:cubicBezTo>
                  <a:pt x="115256" y="1806261"/>
                  <a:pt x="55763" y="1814736"/>
                  <a:pt x="0" y="1828663"/>
                </a:cubicBezTo>
                <a:cubicBezTo>
                  <a:pt x="105615" y="1722240"/>
                  <a:pt x="205022" y="1622871"/>
                  <a:pt x="242369" y="1472350"/>
                </a:cubicBezTo>
                <a:cubicBezTo>
                  <a:pt x="281785" y="1621107"/>
                  <a:pt x="379124" y="1715183"/>
                  <a:pt x="484739" y="1828663"/>
                </a:cubicBezTo>
                <a:cubicBezTo>
                  <a:pt x="433473" y="1816193"/>
                  <a:pt x="377298" y="1807690"/>
                  <a:pt x="319066" y="1805271"/>
                </a:cubicBezTo>
                <a:cubicBezTo>
                  <a:pt x="342774" y="2204526"/>
                  <a:pt x="675270" y="2359301"/>
                  <a:pt x="1095798" y="2488933"/>
                </a:cubicBezTo>
                <a:lnTo>
                  <a:pt x="1266566" y="985105"/>
                </a:lnTo>
                <a:lnTo>
                  <a:pt x="728631" y="985105"/>
                </a:lnTo>
                <a:lnTo>
                  <a:pt x="727109" y="987221"/>
                </a:lnTo>
                <a:lnTo>
                  <a:pt x="719586" y="1011455"/>
                </a:lnTo>
                <a:cubicBezTo>
                  <a:pt x="688452" y="1085064"/>
                  <a:pt x="615566" y="1136713"/>
                  <a:pt x="530615" y="1136713"/>
                </a:cubicBezTo>
                <a:cubicBezTo>
                  <a:pt x="417348" y="1136713"/>
                  <a:pt x="325527" y="1044892"/>
                  <a:pt x="325527" y="931625"/>
                </a:cubicBezTo>
                <a:cubicBezTo>
                  <a:pt x="325527" y="818358"/>
                  <a:pt x="417348" y="726537"/>
                  <a:pt x="530615" y="726537"/>
                </a:cubicBezTo>
                <a:cubicBezTo>
                  <a:pt x="615566" y="726537"/>
                  <a:pt x="688452" y="778187"/>
                  <a:pt x="719586" y="851796"/>
                </a:cubicBezTo>
                <a:lnTo>
                  <a:pt x="724380" y="867240"/>
                </a:lnTo>
                <a:lnTo>
                  <a:pt x="728634" y="873151"/>
                </a:lnTo>
                <a:lnTo>
                  <a:pt x="1279279" y="873151"/>
                </a:lnTo>
                <a:lnTo>
                  <a:pt x="1297855" y="709571"/>
                </a:lnTo>
                <a:lnTo>
                  <a:pt x="1251749" y="684545"/>
                </a:lnTo>
                <a:cubicBezTo>
                  <a:pt x="1152204" y="617294"/>
                  <a:pt x="1086755" y="503404"/>
                  <a:pt x="1086755" y="374229"/>
                </a:cubicBezTo>
                <a:cubicBezTo>
                  <a:pt x="1086755" y="167548"/>
                  <a:pt x="1254303" y="0"/>
                  <a:pt x="146098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052716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69FBC80-CC2A-4776-83E3-548C56EA6CE1}"/>
              </a:ext>
            </a:extLst>
          </p:cNvPr>
          <p:cNvSpPr/>
          <p:nvPr/>
        </p:nvSpPr>
        <p:spPr>
          <a:xfrm>
            <a:off x="7348712" y="1880014"/>
            <a:ext cx="693414" cy="69341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A769076-D7E7-4E30-AD9C-015BECFC2163}"/>
              </a:ext>
            </a:extLst>
          </p:cNvPr>
          <p:cNvSpPr/>
          <p:nvPr/>
        </p:nvSpPr>
        <p:spPr>
          <a:xfrm>
            <a:off x="7348712" y="3021586"/>
            <a:ext cx="693414" cy="69341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6D05D60-2992-4B2C-8DE2-D2A58315D886}"/>
              </a:ext>
            </a:extLst>
          </p:cNvPr>
          <p:cNvSpPr/>
          <p:nvPr/>
        </p:nvSpPr>
        <p:spPr>
          <a:xfrm>
            <a:off x="7348712" y="4163158"/>
            <a:ext cx="693414" cy="69341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FF446BA-0895-4172-9A48-FB8AAFC3B9B2}"/>
              </a:ext>
            </a:extLst>
          </p:cNvPr>
          <p:cNvSpPr/>
          <p:nvPr/>
        </p:nvSpPr>
        <p:spPr>
          <a:xfrm>
            <a:off x="7348712" y="5304732"/>
            <a:ext cx="693414" cy="69341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BEEDFAC-403A-4208-A003-6707F12388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6231204"/>
              </p:ext>
            </p:extLst>
          </p:nvPr>
        </p:nvGraphicFramePr>
        <p:xfrm>
          <a:off x="905347" y="1783533"/>
          <a:ext cx="6247839" cy="42669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59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5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52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1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84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charset="0"/>
                        </a:rPr>
                        <a:t>Text</a:t>
                      </a:r>
                      <a:r>
                        <a:rPr lang="en-US" altLang="ko-KR" sz="1400" b="1" baseline="0" dirty="0">
                          <a:solidFill>
                            <a:schemeClr val="bg1"/>
                          </a:solidFill>
                          <a:latin typeface="+mn-lt"/>
                          <a:cs typeface="Arial" charset="0"/>
                        </a:rPr>
                        <a:t> </a:t>
                      </a: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charset="0"/>
                        </a:rPr>
                        <a:t>Here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charset="0"/>
                        </a:rPr>
                        <a:t>Text</a:t>
                      </a:r>
                      <a:r>
                        <a:rPr lang="en-US" altLang="ko-KR" sz="1400" b="1" baseline="0" dirty="0">
                          <a:solidFill>
                            <a:schemeClr val="bg1"/>
                          </a:solidFill>
                          <a:latin typeface="+mn-lt"/>
                          <a:cs typeface="Arial" charset="0"/>
                        </a:rPr>
                        <a:t> </a:t>
                      </a: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charset="0"/>
                        </a:rPr>
                        <a:t>Here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charset="0"/>
                        </a:rPr>
                        <a:t>Text Here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charset="0"/>
                        </a:rPr>
                        <a:t>Text Here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84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84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84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684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684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684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684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684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684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684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7C687AD3-7B85-4AC2-9753-699D2B94E34B}"/>
              </a:ext>
            </a:extLst>
          </p:cNvPr>
          <p:cNvGrpSpPr/>
          <p:nvPr/>
        </p:nvGrpSpPr>
        <p:grpSpPr>
          <a:xfrm>
            <a:off x="8237650" y="1774663"/>
            <a:ext cx="3124450" cy="904116"/>
            <a:chOff x="395534" y="3737445"/>
            <a:chExt cx="3972999" cy="904116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803BD98-E1BE-4E2B-BE6D-65D5D1E048E6}"/>
                </a:ext>
              </a:extLst>
            </p:cNvPr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0BB7C88-319B-451B-A454-258208679B2E}"/>
                </a:ext>
              </a:extLst>
            </p:cNvPr>
            <p:cNvSpPr txBox="1"/>
            <p:nvPr/>
          </p:nvSpPr>
          <p:spPr>
            <a:xfrm>
              <a:off x="395537" y="3995230"/>
              <a:ext cx="39729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 and Presentations.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2A445B6-835D-4D4F-A924-07DE7643921D}"/>
              </a:ext>
            </a:extLst>
          </p:cNvPr>
          <p:cNvGrpSpPr/>
          <p:nvPr/>
        </p:nvGrpSpPr>
        <p:grpSpPr>
          <a:xfrm>
            <a:off x="8237650" y="2916235"/>
            <a:ext cx="3124450" cy="904116"/>
            <a:chOff x="395534" y="3737445"/>
            <a:chExt cx="3972999" cy="90411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ED5BD17-A089-48F8-8FC8-DAB5BF132FB7}"/>
                </a:ext>
              </a:extLst>
            </p:cNvPr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1FED038-981A-4E3D-B10A-E9D3A061894F}"/>
                </a:ext>
              </a:extLst>
            </p:cNvPr>
            <p:cNvSpPr txBox="1"/>
            <p:nvPr/>
          </p:nvSpPr>
          <p:spPr>
            <a:xfrm>
              <a:off x="395537" y="3995230"/>
              <a:ext cx="39729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 and Presentations.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DB61F8F-872B-4CB3-B4ED-7F5BDBD43472}"/>
              </a:ext>
            </a:extLst>
          </p:cNvPr>
          <p:cNvGrpSpPr/>
          <p:nvPr/>
        </p:nvGrpSpPr>
        <p:grpSpPr>
          <a:xfrm>
            <a:off x="8237650" y="4057807"/>
            <a:ext cx="3124450" cy="904116"/>
            <a:chOff x="395534" y="3737445"/>
            <a:chExt cx="3972999" cy="904116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160DBA9-F31A-4960-981B-2453328FF9DA}"/>
                </a:ext>
              </a:extLst>
            </p:cNvPr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F1B6AEE-E0B0-4764-9AC7-426775DF2177}"/>
                </a:ext>
              </a:extLst>
            </p:cNvPr>
            <p:cNvSpPr txBox="1"/>
            <p:nvPr/>
          </p:nvSpPr>
          <p:spPr>
            <a:xfrm>
              <a:off x="395537" y="3995230"/>
              <a:ext cx="39729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 and Presentations.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46B1809-C61E-4A01-97CD-60C32B734FBE}"/>
              </a:ext>
            </a:extLst>
          </p:cNvPr>
          <p:cNvGrpSpPr/>
          <p:nvPr/>
        </p:nvGrpSpPr>
        <p:grpSpPr>
          <a:xfrm>
            <a:off x="8237650" y="5199380"/>
            <a:ext cx="3124450" cy="904116"/>
            <a:chOff x="395534" y="3737445"/>
            <a:chExt cx="3972999" cy="904116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0D5DD70-B4F8-4BF0-BE40-DCE87B8456F9}"/>
                </a:ext>
              </a:extLst>
            </p:cNvPr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4A58090-5883-44B0-837C-44AC2B1C865C}"/>
                </a:ext>
              </a:extLst>
            </p:cNvPr>
            <p:cNvSpPr txBox="1"/>
            <p:nvPr/>
          </p:nvSpPr>
          <p:spPr>
            <a:xfrm>
              <a:off x="395537" y="3995230"/>
              <a:ext cx="39729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 and Presentations.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0" name="Isosceles Triangle 51">
            <a:extLst>
              <a:ext uri="{FF2B5EF4-FFF2-40B4-BE49-F238E27FC236}">
                <a16:creationId xmlns:a16="http://schemas.microsoft.com/office/drawing/2014/main" id="{2E5F3487-7E20-4C8D-B803-48AB0B9744DE}"/>
              </a:ext>
            </a:extLst>
          </p:cNvPr>
          <p:cNvSpPr/>
          <p:nvPr/>
        </p:nvSpPr>
        <p:spPr>
          <a:xfrm>
            <a:off x="7541666" y="2100395"/>
            <a:ext cx="333042" cy="244221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1" name="Rounded Rectangle 10">
            <a:extLst>
              <a:ext uri="{FF2B5EF4-FFF2-40B4-BE49-F238E27FC236}">
                <a16:creationId xmlns:a16="http://schemas.microsoft.com/office/drawing/2014/main" id="{BD460AF1-93D5-496C-9E24-398337EA7E5B}"/>
              </a:ext>
            </a:extLst>
          </p:cNvPr>
          <p:cNvSpPr/>
          <p:nvPr/>
        </p:nvSpPr>
        <p:spPr>
          <a:xfrm>
            <a:off x="7576834" y="3217980"/>
            <a:ext cx="254160" cy="336352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2" name="Oval 7">
            <a:extLst>
              <a:ext uri="{FF2B5EF4-FFF2-40B4-BE49-F238E27FC236}">
                <a16:creationId xmlns:a16="http://schemas.microsoft.com/office/drawing/2014/main" id="{53E42A15-6DED-4559-99A9-DE7C6B13187D}"/>
              </a:ext>
            </a:extLst>
          </p:cNvPr>
          <p:cNvSpPr/>
          <p:nvPr/>
        </p:nvSpPr>
        <p:spPr>
          <a:xfrm>
            <a:off x="7524083" y="5471620"/>
            <a:ext cx="361277" cy="36127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3" name="Rounded Rectangle 25">
            <a:extLst>
              <a:ext uri="{FF2B5EF4-FFF2-40B4-BE49-F238E27FC236}">
                <a16:creationId xmlns:a16="http://schemas.microsoft.com/office/drawing/2014/main" id="{FEAE4CAB-F8AA-4129-B14F-37DB028B3DE0}"/>
              </a:ext>
            </a:extLst>
          </p:cNvPr>
          <p:cNvSpPr/>
          <p:nvPr/>
        </p:nvSpPr>
        <p:spPr>
          <a:xfrm>
            <a:off x="7497708" y="4361182"/>
            <a:ext cx="412168" cy="30205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822710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F0A53AB2-F5C7-4159-AB60-A3DA2A2BC26E}"/>
              </a:ext>
            </a:extLst>
          </p:cNvPr>
          <p:cNvSpPr txBox="1">
            <a:spLocks/>
          </p:cNvSpPr>
          <p:nvPr/>
        </p:nvSpPr>
        <p:spPr>
          <a:xfrm>
            <a:off x="7421173" y="3276783"/>
            <a:ext cx="3312368" cy="288032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-KR" sz="1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94EB88-D2EF-4157-9017-BE258648C1AB}"/>
              </a:ext>
            </a:extLst>
          </p:cNvPr>
          <p:cNvSpPr txBox="1"/>
          <p:nvPr/>
        </p:nvSpPr>
        <p:spPr>
          <a:xfrm>
            <a:off x="6496179" y="3688999"/>
            <a:ext cx="4269414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>
                <a:solidFill>
                  <a:srgbClr val="1D3E86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I hope and I believe that this Template will your Time, Money and Reputation. You can simply impress your audience and add a unique zing and appeal to your Presentations. You can simply impress your audience and add a unique zing and appeal to your Presentations. I hope and I believe that this Template will your Time, Money and Reputation. Easy to change colors, photos and Text. </a:t>
            </a:r>
            <a:endParaRPr lang="ko-KR" altLang="en-US" sz="1400" dirty="0">
              <a:solidFill>
                <a:srgbClr val="1D3E86"/>
              </a:solidFill>
              <a:cs typeface="Arial" pitchFamily="34" charset="0"/>
            </a:endParaRP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A6C4E4D6-96FA-45B0-B6BC-C3482DB1D9EF}"/>
              </a:ext>
            </a:extLst>
          </p:cNvPr>
          <p:cNvSpPr txBox="1">
            <a:spLocks/>
          </p:cNvSpPr>
          <p:nvPr/>
        </p:nvSpPr>
        <p:spPr>
          <a:xfrm>
            <a:off x="7246296" y="1492608"/>
            <a:ext cx="3487245" cy="1429998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0000"/>
              </a:lnSpc>
              <a:buNone/>
            </a:pPr>
            <a:r>
              <a:rPr lang="en-US" altLang="ko-KR" sz="4000" b="1" dirty="0">
                <a:solidFill>
                  <a:schemeClr val="accent4"/>
                </a:solidFill>
                <a:latin typeface="+mj-lt"/>
                <a:cs typeface="Arial" pitchFamily="34" charset="0"/>
              </a:rPr>
              <a:t>Portfolio </a:t>
            </a:r>
            <a:r>
              <a:rPr lang="en-US" altLang="ko-KR" sz="40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Presentation</a:t>
            </a:r>
          </a:p>
        </p:txBody>
      </p:sp>
      <p:pic>
        <p:nvPicPr>
          <p:cNvPr id="3" name="Marcador de posición de imagen 2"/>
          <p:cNvPicPr>
            <a:picLocks noGrp="1" noChangeAspect="1"/>
          </p:cNvPicPr>
          <p:nvPr>
            <p:ph type="pic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5" r="10465"/>
          <a:stretch>
            <a:fillRect/>
          </a:stretch>
        </p:blipFill>
        <p:spPr>
          <a:xfrm>
            <a:off x="0" y="0"/>
            <a:ext cx="7666038" cy="6867525"/>
          </a:xfrm>
          <a:custGeom>
            <a:avLst/>
            <a:gdLst>
              <a:gd name="connsiteX0" fmla="*/ 0 w 6353150"/>
              <a:gd name="connsiteY0" fmla="*/ 0 h 6858000"/>
              <a:gd name="connsiteX1" fmla="*/ 6353150 w 6353150"/>
              <a:gd name="connsiteY1" fmla="*/ 0 h 6858000"/>
              <a:gd name="connsiteX2" fmla="*/ 6353150 w 6353150"/>
              <a:gd name="connsiteY2" fmla="*/ 6858000 h 6858000"/>
              <a:gd name="connsiteX3" fmla="*/ 0 w 6353150"/>
              <a:gd name="connsiteY3" fmla="*/ 6858000 h 6858000"/>
              <a:gd name="connsiteX4" fmla="*/ 0 w 6353150"/>
              <a:gd name="connsiteY4" fmla="*/ 0 h 6858000"/>
              <a:gd name="connsiteX0" fmla="*/ 0 w 6353150"/>
              <a:gd name="connsiteY0" fmla="*/ 0 h 6858000"/>
              <a:gd name="connsiteX1" fmla="*/ 6353150 w 6353150"/>
              <a:gd name="connsiteY1" fmla="*/ 0 h 6858000"/>
              <a:gd name="connsiteX2" fmla="*/ 2857475 w 6353150"/>
              <a:gd name="connsiteY2" fmla="*/ 6838950 h 6858000"/>
              <a:gd name="connsiteX3" fmla="*/ 0 w 6353150"/>
              <a:gd name="connsiteY3" fmla="*/ 6858000 h 6858000"/>
              <a:gd name="connsiteX4" fmla="*/ 0 w 6353150"/>
              <a:gd name="connsiteY4" fmla="*/ 0 h 6858000"/>
              <a:gd name="connsiteX0" fmla="*/ 0 w 6353150"/>
              <a:gd name="connsiteY0" fmla="*/ 0 h 6867525"/>
              <a:gd name="connsiteX1" fmla="*/ 6353150 w 6353150"/>
              <a:gd name="connsiteY1" fmla="*/ 0 h 6867525"/>
              <a:gd name="connsiteX2" fmla="*/ 2857475 w 6353150"/>
              <a:gd name="connsiteY2" fmla="*/ 6867525 h 6867525"/>
              <a:gd name="connsiteX3" fmla="*/ 0 w 6353150"/>
              <a:gd name="connsiteY3" fmla="*/ 6858000 h 6867525"/>
              <a:gd name="connsiteX4" fmla="*/ 0 w 6353150"/>
              <a:gd name="connsiteY4" fmla="*/ 0 h 6867525"/>
              <a:gd name="connsiteX0" fmla="*/ 0 w 6353150"/>
              <a:gd name="connsiteY0" fmla="*/ 0 h 6877050"/>
              <a:gd name="connsiteX1" fmla="*/ 6353150 w 6353150"/>
              <a:gd name="connsiteY1" fmla="*/ 0 h 6877050"/>
              <a:gd name="connsiteX2" fmla="*/ 2558262 w 6353150"/>
              <a:gd name="connsiteY2" fmla="*/ 6877050 h 6877050"/>
              <a:gd name="connsiteX3" fmla="*/ 0 w 6353150"/>
              <a:gd name="connsiteY3" fmla="*/ 6858000 h 6877050"/>
              <a:gd name="connsiteX4" fmla="*/ 0 w 6353150"/>
              <a:gd name="connsiteY4" fmla="*/ 0 h 6877050"/>
              <a:gd name="connsiteX0" fmla="*/ 0 w 6353150"/>
              <a:gd name="connsiteY0" fmla="*/ 0 h 6858000"/>
              <a:gd name="connsiteX1" fmla="*/ 6353150 w 6353150"/>
              <a:gd name="connsiteY1" fmla="*/ 0 h 6858000"/>
              <a:gd name="connsiteX2" fmla="*/ 3164544 w 6353150"/>
              <a:gd name="connsiteY2" fmla="*/ 6857595 h 6858000"/>
              <a:gd name="connsiteX3" fmla="*/ 0 w 6353150"/>
              <a:gd name="connsiteY3" fmla="*/ 6858000 h 6858000"/>
              <a:gd name="connsiteX4" fmla="*/ 0 w 6353150"/>
              <a:gd name="connsiteY4" fmla="*/ 0 h 6858000"/>
              <a:gd name="connsiteX0" fmla="*/ 0 w 6353150"/>
              <a:gd name="connsiteY0" fmla="*/ 0 h 6867322"/>
              <a:gd name="connsiteX1" fmla="*/ 6353150 w 6353150"/>
              <a:gd name="connsiteY1" fmla="*/ 0 h 6867322"/>
              <a:gd name="connsiteX2" fmla="*/ 3672474 w 6353150"/>
              <a:gd name="connsiteY2" fmla="*/ 6867322 h 6867322"/>
              <a:gd name="connsiteX3" fmla="*/ 0 w 6353150"/>
              <a:gd name="connsiteY3" fmla="*/ 6858000 h 6867322"/>
              <a:gd name="connsiteX4" fmla="*/ 0 w 6353150"/>
              <a:gd name="connsiteY4" fmla="*/ 0 h 6867322"/>
              <a:gd name="connsiteX0" fmla="*/ 0 w 6353150"/>
              <a:gd name="connsiteY0" fmla="*/ 0 h 6858000"/>
              <a:gd name="connsiteX1" fmla="*/ 6353150 w 6353150"/>
              <a:gd name="connsiteY1" fmla="*/ 0 h 6858000"/>
              <a:gd name="connsiteX2" fmla="*/ 3680537 w 6353150"/>
              <a:gd name="connsiteY2" fmla="*/ 6857594 h 6858000"/>
              <a:gd name="connsiteX3" fmla="*/ 0 w 6353150"/>
              <a:gd name="connsiteY3" fmla="*/ 6858000 h 6858000"/>
              <a:gd name="connsiteX4" fmla="*/ 0 w 6353150"/>
              <a:gd name="connsiteY4" fmla="*/ 0 h 6858000"/>
              <a:gd name="connsiteX0" fmla="*/ 0 w 6353150"/>
              <a:gd name="connsiteY0" fmla="*/ 0 h 6867322"/>
              <a:gd name="connsiteX1" fmla="*/ 6353150 w 6353150"/>
              <a:gd name="connsiteY1" fmla="*/ 0 h 6867322"/>
              <a:gd name="connsiteX2" fmla="*/ 3696661 w 6353150"/>
              <a:gd name="connsiteY2" fmla="*/ 6867322 h 6867322"/>
              <a:gd name="connsiteX3" fmla="*/ 0 w 6353150"/>
              <a:gd name="connsiteY3" fmla="*/ 6858000 h 6867322"/>
              <a:gd name="connsiteX4" fmla="*/ 0 w 6353150"/>
              <a:gd name="connsiteY4" fmla="*/ 0 h 6867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53150" h="6867322">
                <a:moveTo>
                  <a:pt x="0" y="0"/>
                </a:moveTo>
                <a:lnTo>
                  <a:pt x="6353150" y="0"/>
                </a:lnTo>
                <a:lnTo>
                  <a:pt x="3696661" y="686732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90223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60DD8B5-DA5D-47B2-9443-43E9C4971D41}"/>
              </a:ext>
            </a:extLst>
          </p:cNvPr>
          <p:cNvSpPr/>
          <p:nvPr/>
        </p:nvSpPr>
        <p:spPr>
          <a:xfrm>
            <a:off x="2270954" y="3724575"/>
            <a:ext cx="822960" cy="82296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DD849F3-1172-4C21-A46A-226AE701D0CF}"/>
              </a:ext>
            </a:extLst>
          </p:cNvPr>
          <p:cNvSpPr/>
          <p:nvPr/>
        </p:nvSpPr>
        <p:spPr>
          <a:xfrm>
            <a:off x="4307758" y="3284370"/>
            <a:ext cx="822960" cy="8229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C61AAC8-8F49-4D33-BB10-B81E48F64AAD}"/>
              </a:ext>
            </a:extLst>
          </p:cNvPr>
          <p:cNvSpPr/>
          <p:nvPr/>
        </p:nvSpPr>
        <p:spPr>
          <a:xfrm>
            <a:off x="6344562" y="2844165"/>
            <a:ext cx="822960" cy="8229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9C046E4-1EE2-4D54-AECB-2673362B7D37}"/>
              </a:ext>
            </a:extLst>
          </p:cNvPr>
          <p:cNvSpPr/>
          <p:nvPr/>
        </p:nvSpPr>
        <p:spPr>
          <a:xfrm>
            <a:off x="8381366" y="2403960"/>
            <a:ext cx="822960" cy="82296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5A93EC4-2664-4A47-A07A-8A57DAAEF7DC}"/>
              </a:ext>
            </a:extLst>
          </p:cNvPr>
          <p:cNvSpPr/>
          <p:nvPr/>
        </p:nvSpPr>
        <p:spPr>
          <a:xfrm>
            <a:off x="10418170" y="1963755"/>
            <a:ext cx="822960" cy="82296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EAC4782-C270-4EE6-A4B4-3ADCE7484C80}"/>
              </a:ext>
            </a:extLst>
          </p:cNvPr>
          <p:cNvGrpSpPr/>
          <p:nvPr/>
        </p:nvGrpSpPr>
        <p:grpSpPr>
          <a:xfrm>
            <a:off x="8881938" y="2845810"/>
            <a:ext cx="2137686" cy="1516068"/>
            <a:chOff x="4893312" y="3620656"/>
            <a:chExt cx="2137686" cy="1516068"/>
          </a:xfrm>
          <a:solidFill>
            <a:schemeClr val="accent4"/>
          </a:solidFill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CD26B19-8F0C-449D-B8A5-BBBE0D5CB4CF}"/>
                </a:ext>
              </a:extLst>
            </p:cNvPr>
            <p:cNvSpPr/>
            <p:nvPr/>
          </p:nvSpPr>
          <p:spPr>
            <a:xfrm rot="10800000">
              <a:off x="4893312" y="4956723"/>
              <a:ext cx="1584000" cy="18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5" name="Block Arc 24">
              <a:extLst>
                <a:ext uri="{FF2B5EF4-FFF2-40B4-BE49-F238E27FC236}">
                  <a16:creationId xmlns:a16="http://schemas.microsoft.com/office/drawing/2014/main" id="{23B86BA1-27AE-4B6B-8505-CA38728405D9}"/>
                </a:ext>
              </a:extLst>
            </p:cNvPr>
            <p:cNvSpPr/>
            <p:nvPr/>
          </p:nvSpPr>
          <p:spPr>
            <a:xfrm rot="5400000">
              <a:off x="6012160" y="4222324"/>
              <a:ext cx="914400" cy="914400"/>
            </a:xfrm>
            <a:prstGeom prst="blockArc">
              <a:avLst>
                <a:gd name="adj1" fmla="val 16170112"/>
                <a:gd name="adj2" fmla="val 49487"/>
                <a:gd name="adj3" fmla="val 1977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BDCAAD7-1918-43BA-888B-D4BEDA2EC17F}"/>
                </a:ext>
              </a:extLst>
            </p:cNvPr>
            <p:cNvSpPr/>
            <p:nvPr/>
          </p:nvSpPr>
          <p:spPr>
            <a:xfrm rot="16200000">
              <a:off x="6476560" y="4231553"/>
              <a:ext cx="720000" cy="18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93F82BF4-6BEA-43C8-8ED0-D4CE0397D2C7}"/>
                </a:ext>
              </a:extLst>
            </p:cNvPr>
            <p:cNvSpPr/>
            <p:nvPr/>
          </p:nvSpPr>
          <p:spPr>
            <a:xfrm>
              <a:off x="6634762" y="3620656"/>
              <a:ext cx="396236" cy="34158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12ECFCB-9BFC-446E-A6A7-B08AE5484275}"/>
              </a:ext>
            </a:extLst>
          </p:cNvPr>
          <p:cNvGrpSpPr/>
          <p:nvPr/>
        </p:nvGrpSpPr>
        <p:grpSpPr>
          <a:xfrm>
            <a:off x="6843362" y="3300618"/>
            <a:ext cx="2137686" cy="1516068"/>
            <a:chOff x="4893312" y="3620656"/>
            <a:chExt cx="2137686" cy="1516068"/>
          </a:xfrm>
          <a:solidFill>
            <a:schemeClr val="accent3"/>
          </a:solidFill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8E9E9EF-8057-4A3B-90CF-A3B8D588EC52}"/>
                </a:ext>
              </a:extLst>
            </p:cNvPr>
            <p:cNvSpPr/>
            <p:nvPr/>
          </p:nvSpPr>
          <p:spPr>
            <a:xfrm rot="10800000">
              <a:off x="4893312" y="4956723"/>
              <a:ext cx="1584000" cy="18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0" name="Block Arc 29">
              <a:extLst>
                <a:ext uri="{FF2B5EF4-FFF2-40B4-BE49-F238E27FC236}">
                  <a16:creationId xmlns:a16="http://schemas.microsoft.com/office/drawing/2014/main" id="{256A0656-EE3C-4092-9D1D-A3DF605FC5F9}"/>
                </a:ext>
              </a:extLst>
            </p:cNvPr>
            <p:cNvSpPr/>
            <p:nvPr/>
          </p:nvSpPr>
          <p:spPr>
            <a:xfrm rot="5400000">
              <a:off x="6012160" y="4222324"/>
              <a:ext cx="914400" cy="914400"/>
            </a:xfrm>
            <a:prstGeom prst="blockArc">
              <a:avLst>
                <a:gd name="adj1" fmla="val 16170112"/>
                <a:gd name="adj2" fmla="val 49487"/>
                <a:gd name="adj3" fmla="val 1977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7EA8F269-B8C5-46AE-A15B-35E28FF9A08B}"/>
                </a:ext>
              </a:extLst>
            </p:cNvPr>
            <p:cNvSpPr/>
            <p:nvPr/>
          </p:nvSpPr>
          <p:spPr>
            <a:xfrm rot="16200000">
              <a:off x="6476560" y="4231553"/>
              <a:ext cx="720000" cy="18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F8B1D34F-224A-4C90-AD67-7F9B4F34D379}"/>
                </a:ext>
              </a:extLst>
            </p:cNvPr>
            <p:cNvSpPr/>
            <p:nvPr/>
          </p:nvSpPr>
          <p:spPr>
            <a:xfrm>
              <a:off x="6634762" y="3620656"/>
              <a:ext cx="396236" cy="34158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57A06ED-747B-4F16-8A22-C7464A67626D}"/>
              </a:ext>
            </a:extLst>
          </p:cNvPr>
          <p:cNvGrpSpPr/>
          <p:nvPr/>
        </p:nvGrpSpPr>
        <p:grpSpPr>
          <a:xfrm>
            <a:off x="4804786" y="3755426"/>
            <a:ext cx="2137686" cy="1516068"/>
            <a:chOff x="4893312" y="3620656"/>
            <a:chExt cx="2137686" cy="1516068"/>
          </a:xfrm>
          <a:solidFill>
            <a:schemeClr val="accent2"/>
          </a:solidFill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08FB4A4-C3E1-4498-BB0F-3D2806B156FD}"/>
                </a:ext>
              </a:extLst>
            </p:cNvPr>
            <p:cNvSpPr/>
            <p:nvPr/>
          </p:nvSpPr>
          <p:spPr>
            <a:xfrm rot="10800000">
              <a:off x="4893312" y="4956723"/>
              <a:ext cx="1584000" cy="18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5" name="Block Arc 34">
              <a:extLst>
                <a:ext uri="{FF2B5EF4-FFF2-40B4-BE49-F238E27FC236}">
                  <a16:creationId xmlns:a16="http://schemas.microsoft.com/office/drawing/2014/main" id="{7034F3E1-079F-4628-BA52-CD24653960A1}"/>
                </a:ext>
              </a:extLst>
            </p:cNvPr>
            <p:cNvSpPr/>
            <p:nvPr/>
          </p:nvSpPr>
          <p:spPr>
            <a:xfrm rot="5400000">
              <a:off x="6012160" y="4222324"/>
              <a:ext cx="914400" cy="914400"/>
            </a:xfrm>
            <a:prstGeom prst="blockArc">
              <a:avLst>
                <a:gd name="adj1" fmla="val 16170112"/>
                <a:gd name="adj2" fmla="val 49487"/>
                <a:gd name="adj3" fmla="val 1977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91A6E804-822F-4577-9162-966DE359C969}"/>
                </a:ext>
              </a:extLst>
            </p:cNvPr>
            <p:cNvSpPr/>
            <p:nvPr/>
          </p:nvSpPr>
          <p:spPr>
            <a:xfrm rot="16200000">
              <a:off x="6476560" y="4231553"/>
              <a:ext cx="720000" cy="18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37" name="Isosceles Triangle 36">
              <a:extLst>
                <a:ext uri="{FF2B5EF4-FFF2-40B4-BE49-F238E27FC236}">
                  <a16:creationId xmlns:a16="http://schemas.microsoft.com/office/drawing/2014/main" id="{DA2E6697-1B19-4CF1-9799-13F84BB1298C}"/>
                </a:ext>
              </a:extLst>
            </p:cNvPr>
            <p:cNvSpPr/>
            <p:nvPr/>
          </p:nvSpPr>
          <p:spPr>
            <a:xfrm>
              <a:off x="6634762" y="3620656"/>
              <a:ext cx="396236" cy="34158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FA9746E-9333-4941-BA41-019A2D99D59B}"/>
              </a:ext>
            </a:extLst>
          </p:cNvPr>
          <p:cNvGrpSpPr/>
          <p:nvPr/>
        </p:nvGrpSpPr>
        <p:grpSpPr>
          <a:xfrm>
            <a:off x="2766212" y="4210234"/>
            <a:ext cx="2137686" cy="1516068"/>
            <a:chOff x="4893312" y="3620656"/>
            <a:chExt cx="2137686" cy="1516068"/>
          </a:xfrm>
          <a:solidFill>
            <a:schemeClr val="accent1"/>
          </a:solidFill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A479AD89-CC77-4974-AD5F-2C849ED0DA04}"/>
                </a:ext>
              </a:extLst>
            </p:cNvPr>
            <p:cNvSpPr/>
            <p:nvPr/>
          </p:nvSpPr>
          <p:spPr>
            <a:xfrm rot="10800000">
              <a:off x="4893312" y="4956723"/>
              <a:ext cx="1584000" cy="18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0" name="Block Arc 39">
              <a:extLst>
                <a:ext uri="{FF2B5EF4-FFF2-40B4-BE49-F238E27FC236}">
                  <a16:creationId xmlns:a16="http://schemas.microsoft.com/office/drawing/2014/main" id="{D9B9DE33-63C4-4037-A4F8-713AC6E4B715}"/>
                </a:ext>
              </a:extLst>
            </p:cNvPr>
            <p:cNvSpPr/>
            <p:nvPr/>
          </p:nvSpPr>
          <p:spPr>
            <a:xfrm rot="5400000">
              <a:off x="6012160" y="4222324"/>
              <a:ext cx="914400" cy="914400"/>
            </a:xfrm>
            <a:prstGeom prst="blockArc">
              <a:avLst>
                <a:gd name="adj1" fmla="val 16170112"/>
                <a:gd name="adj2" fmla="val 49487"/>
                <a:gd name="adj3" fmla="val 1977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0E88B95-5D64-45A5-950A-9F0FB5DC021B}"/>
                </a:ext>
              </a:extLst>
            </p:cNvPr>
            <p:cNvSpPr/>
            <p:nvPr/>
          </p:nvSpPr>
          <p:spPr>
            <a:xfrm rot="16200000">
              <a:off x="6476560" y="4231553"/>
              <a:ext cx="720000" cy="18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42" name="Isosceles Triangle 41">
              <a:extLst>
                <a:ext uri="{FF2B5EF4-FFF2-40B4-BE49-F238E27FC236}">
                  <a16:creationId xmlns:a16="http://schemas.microsoft.com/office/drawing/2014/main" id="{B4BAAB9E-DDD8-400E-AE27-EC14E5070F0F}"/>
                </a:ext>
              </a:extLst>
            </p:cNvPr>
            <p:cNvSpPr/>
            <p:nvPr/>
          </p:nvSpPr>
          <p:spPr>
            <a:xfrm>
              <a:off x="6634762" y="3620656"/>
              <a:ext cx="396236" cy="34158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96163AC-DABA-4A66-84B0-BF401F69B45E}"/>
              </a:ext>
            </a:extLst>
          </p:cNvPr>
          <p:cNvGrpSpPr/>
          <p:nvPr/>
        </p:nvGrpSpPr>
        <p:grpSpPr>
          <a:xfrm>
            <a:off x="2823669" y="4748798"/>
            <a:ext cx="1727068" cy="678649"/>
            <a:chOff x="3233964" y="1954419"/>
            <a:chExt cx="1410044" cy="678649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D0EBD0B-1D8B-4F12-8F20-906BC5986B91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rgbClr val="262626"/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rgbClr val="262626"/>
                </a:solidFill>
                <a:cs typeface="Arial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F9C491A-4E65-4A72-AE7C-2094A7060AB8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rgbClr val="262626"/>
                  </a:solidFill>
                  <a:cs typeface="Arial" pitchFamily="34" charset="0"/>
                </a:rPr>
                <a:t>Simple PowerPoint Presentation</a:t>
              </a:r>
              <a:endParaRPr lang="ko-KR" altLang="en-US" sz="1200" dirty="0">
                <a:solidFill>
                  <a:srgbClr val="262626"/>
                </a:solidFill>
                <a:cs typeface="Arial" pitchFamily="34" charset="0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50DA957-9FC0-4494-BB21-B1BBE19E0CB6}"/>
              </a:ext>
            </a:extLst>
          </p:cNvPr>
          <p:cNvGrpSpPr/>
          <p:nvPr/>
        </p:nvGrpSpPr>
        <p:grpSpPr>
          <a:xfrm>
            <a:off x="4864940" y="4294210"/>
            <a:ext cx="1727068" cy="678649"/>
            <a:chOff x="3233964" y="1954419"/>
            <a:chExt cx="1410044" cy="678649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1931717-54A1-491B-AD9A-864ED32A495C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rgbClr val="262626"/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rgbClr val="262626"/>
                </a:solidFill>
                <a:cs typeface="Arial" pitchFamily="34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84DD222-7531-4F05-A81A-09341200124D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rgbClr val="262626"/>
                  </a:solidFill>
                  <a:cs typeface="Arial" pitchFamily="34" charset="0"/>
                </a:rPr>
                <a:t>Simple PowerPoint Presentation</a:t>
              </a:r>
              <a:endParaRPr lang="ko-KR" altLang="en-US" sz="1200" dirty="0">
                <a:solidFill>
                  <a:srgbClr val="262626"/>
                </a:solidFill>
                <a:cs typeface="Arial" pitchFamily="34" charset="0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FB219BD-DE9B-49F5-812D-19B75BEDCC0F}"/>
              </a:ext>
            </a:extLst>
          </p:cNvPr>
          <p:cNvGrpSpPr/>
          <p:nvPr/>
        </p:nvGrpSpPr>
        <p:grpSpPr>
          <a:xfrm>
            <a:off x="6906211" y="3839624"/>
            <a:ext cx="1727068" cy="678649"/>
            <a:chOff x="3233964" y="1954419"/>
            <a:chExt cx="1410044" cy="67864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94F7513-7EA9-405B-8F26-BC51AA1C809A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rgbClr val="262626"/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rgbClr val="262626"/>
                </a:solidFill>
                <a:cs typeface="Arial" pitchFamily="34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73F1624-E886-4EC6-9BD6-DD2D48CB9369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rgbClr val="262626"/>
                  </a:solidFill>
                  <a:cs typeface="Arial" pitchFamily="34" charset="0"/>
                </a:rPr>
                <a:t>Simple PowerPoint Presentation</a:t>
              </a:r>
              <a:endParaRPr lang="ko-KR" altLang="en-US" sz="1200" dirty="0">
                <a:solidFill>
                  <a:srgbClr val="262626"/>
                </a:solidFill>
                <a:cs typeface="Arial" pitchFamily="34" charset="0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C7AB1DD-71BF-4AD4-A31B-8F58B40EACB5}"/>
              </a:ext>
            </a:extLst>
          </p:cNvPr>
          <p:cNvGrpSpPr/>
          <p:nvPr/>
        </p:nvGrpSpPr>
        <p:grpSpPr>
          <a:xfrm>
            <a:off x="8947482" y="3385038"/>
            <a:ext cx="1727068" cy="678649"/>
            <a:chOff x="3233964" y="1954419"/>
            <a:chExt cx="1410044" cy="678649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690FA74-4E8D-43B7-9F38-B048E9304160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rgbClr val="262626"/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rgbClr val="262626"/>
                </a:solidFill>
                <a:cs typeface="Arial" pitchFamily="34" charset="0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837D89E-3E68-443E-9877-58A6DF94ECD7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rgbClr val="262626"/>
                  </a:solidFill>
                  <a:cs typeface="Arial" pitchFamily="34" charset="0"/>
                </a:rPr>
                <a:t>Simple PowerPoint Presentation</a:t>
              </a:r>
              <a:endParaRPr lang="ko-KR" altLang="en-US" sz="1200" dirty="0">
                <a:solidFill>
                  <a:srgbClr val="262626"/>
                </a:solidFill>
                <a:cs typeface="Arial" pitchFamily="34" charset="0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D8AB1B8-BB01-4E9E-895A-F431D71EA147}"/>
              </a:ext>
            </a:extLst>
          </p:cNvPr>
          <p:cNvGrpSpPr/>
          <p:nvPr/>
        </p:nvGrpSpPr>
        <p:grpSpPr>
          <a:xfrm>
            <a:off x="898689" y="1796686"/>
            <a:ext cx="3451008" cy="871880"/>
            <a:chOff x="-740680" y="1114177"/>
            <a:chExt cx="4125026" cy="871880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CD4A0CA-ABE3-4ED4-BC5D-8430D7C42995}"/>
                </a:ext>
              </a:extLst>
            </p:cNvPr>
            <p:cNvSpPr txBox="1"/>
            <p:nvPr/>
          </p:nvSpPr>
          <p:spPr>
            <a:xfrm>
              <a:off x="-740680" y="1114177"/>
              <a:ext cx="412502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01B0478-5FA2-43BE-BEAA-DA810169235E}"/>
                </a:ext>
              </a:extLst>
            </p:cNvPr>
            <p:cNvSpPr txBox="1"/>
            <p:nvPr/>
          </p:nvSpPr>
          <p:spPr>
            <a:xfrm>
              <a:off x="-725681" y="1339726"/>
              <a:ext cx="41100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</p:grpSp>
      <p:grpSp>
        <p:nvGrpSpPr>
          <p:cNvPr id="58" name="Group 38">
            <a:extLst>
              <a:ext uri="{FF2B5EF4-FFF2-40B4-BE49-F238E27FC236}">
                <a16:creationId xmlns:a16="http://schemas.microsoft.com/office/drawing/2014/main" id="{6E3C40A6-8BD0-4D41-93CA-C47A27BD6282}"/>
              </a:ext>
            </a:extLst>
          </p:cNvPr>
          <p:cNvGrpSpPr/>
          <p:nvPr/>
        </p:nvGrpSpPr>
        <p:grpSpPr>
          <a:xfrm>
            <a:off x="930282" y="4644442"/>
            <a:ext cx="1957686" cy="1516068"/>
            <a:chOff x="5073312" y="3620656"/>
            <a:chExt cx="1957686" cy="1516068"/>
          </a:xfrm>
          <a:solidFill>
            <a:schemeClr val="accent6"/>
          </a:solidFill>
        </p:grpSpPr>
        <p:sp>
          <p:nvSpPr>
            <p:cNvPr id="59" name="Rectangle 39">
              <a:extLst>
                <a:ext uri="{FF2B5EF4-FFF2-40B4-BE49-F238E27FC236}">
                  <a16:creationId xmlns:a16="http://schemas.microsoft.com/office/drawing/2014/main" id="{42EA54BE-7BEE-4A37-945D-B997E3F3B79F}"/>
                </a:ext>
              </a:extLst>
            </p:cNvPr>
            <p:cNvSpPr/>
            <p:nvPr/>
          </p:nvSpPr>
          <p:spPr>
            <a:xfrm rot="10800000">
              <a:off x="5073312" y="4956723"/>
              <a:ext cx="1404000" cy="18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60" name="Block Arc 40">
              <a:extLst>
                <a:ext uri="{FF2B5EF4-FFF2-40B4-BE49-F238E27FC236}">
                  <a16:creationId xmlns:a16="http://schemas.microsoft.com/office/drawing/2014/main" id="{8AAEFAE9-959B-4A1F-BEFA-DBEB90C84F71}"/>
                </a:ext>
              </a:extLst>
            </p:cNvPr>
            <p:cNvSpPr/>
            <p:nvPr/>
          </p:nvSpPr>
          <p:spPr>
            <a:xfrm rot="5400000">
              <a:off x="6012160" y="4222324"/>
              <a:ext cx="914400" cy="914400"/>
            </a:xfrm>
            <a:prstGeom prst="blockArc">
              <a:avLst>
                <a:gd name="adj1" fmla="val 16170112"/>
                <a:gd name="adj2" fmla="val 49487"/>
                <a:gd name="adj3" fmla="val 1977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61" name="Rectangle 41">
              <a:extLst>
                <a:ext uri="{FF2B5EF4-FFF2-40B4-BE49-F238E27FC236}">
                  <a16:creationId xmlns:a16="http://schemas.microsoft.com/office/drawing/2014/main" id="{9ADC7970-9721-4044-8947-9E438790DE35}"/>
                </a:ext>
              </a:extLst>
            </p:cNvPr>
            <p:cNvSpPr/>
            <p:nvPr/>
          </p:nvSpPr>
          <p:spPr>
            <a:xfrm rot="16200000">
              <a:off x="6476560" y="4231553"/>
              <a:ext cx="720000" cy="18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2" name="Isosceles Triangle 42">
              <a:extLst>
                <a:ext uri="{FF2B5EF4-FFF2-40B4-BE49-F238E27FC236}">
                  <a16:creationId xmlns:a16="http://schemas.microsoft.com/office/drawing/2014/main" id="{B06C91CF-956B-4173-8701-7E6B9DD750E4}"/>
                </a:ext>
              </a:extLst>
            </p:cNvPr>
            <p:cNvSpPr/>
            <p:nvPr/>
          </p:nvSpPr>
          <p:spPr>
            <a:xfrm>
              <a:off x="6634762" y="3620656"/>
              <a:ext cx="396236" cy="34158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63" name="Isosceles Triangle 51">
            <a:extLst>
              <a:ext uri="{FF2B5EF4-FFF2-40B4-BE49-F238E27FC236}">
                <a16:creationId xmlns:a16="http://schemas.microsoft.com/office/drawing/2014/main" id="{5C0542B2-3CC8-42E7-8219-C577566444D8}"/>
              </a:ext>
            </a:extLst>
          </p:cNvPr>
          <p:cNvSpPr/>
          <p:nvPr/>
        </p:nvSpPr>
        <p:spPr>
          <a:xfrm>
            <a:off x="2515913" y="3996450"/>
            <a:ext cx="333042" cy="244221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64" name="Rounded Rectangle 6">
            <a:extLst>
              <a:ext uri="{FF2B5EF4-FFF2-40B4-BE49-F238E27FC236}">
                <a16:creationId xmlns:a16="http://schemas.microsoft.com/office/drawing/2014/main" id="{B4617998-515C-4DE5-89FB-B7015DC3147E}"/>
              </a:ext>
            </a:extLst>
          </p:cNvPr>
          <p:cNvSpPr/>
          <p:nvPr/>
        </p:nvSpPr>
        <p:spPr>
          <a:xfrm>
            <a:off x="4546239" y="3521799"/>
            <a:ext cx="345998" cy="351772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65" name="Teardrop 1">
            <a:extLst>
              <a:ext uri="{FF2B5EF4-FFF2-40B4-BE49-F238E27FC236}">
                <a16:creationId xmlns:a16="http://schemas.microsoft.com/office/drawing/2014/main" id="{6BA3E10E-FE3C-40F1-987C-5CC9FD84D26D}"/>
              </a:ext>
            </a:extLst>
          </p:cNvPr>
          <p:cNvSpPr/>
          <p:nvPr/>
        </p:nvSpPr>
        <p:spPr>
          <a:xfrm rot="18805991">
            <a:off x="6567611" y="3069086"/>
            <a:ext cx="376862" cy="372930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6" name="Rounded Rectangle 27">
            <a:extLst>
              <a:ext uri="{FF2B5EF4-FFF2-40B4-BE49-F238E27FC236}">
                <a16:creationId xmlns:a16="http://schemas.microsoft.com/office/drawing/2014/main" id="{6AB085B0-9029-44E9-BF8C-88BC5202B43E}"/>
              </a:ext>
            </a:extLst>
          </p:cNvPr>
          <p:cNvSpPr/>
          <p:nvPr/>
        </p:nvSpPr>
        <p:spPr>
          <a:xfrm>
            <a:off x="8630026" y="2682082"/>
            <a:ext cx="346396" cy="26607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67" name="Rounded Rectangle 7">
            <a:extLst>
              <a:ext uri="{FF2B5EF4-FFF2-40B4-BE49-F238E27FC236}">
                <a16:creationId xmlns:a16="http://schemas.microsoft.com/office/drawing/2014/main" id="{3ED5BB2D-5544-4EB0-8429-F1AF0D9D5B59}"/>
              </a:ext>
            </a:extLst>
          </p:cNvPr>
          <p:cNvSpPr/>
          <p:nvPr/>
        </p:nvSpPr>
        <p:spPr>
          <a:xfrm>
            <a:off x="10674550" y="2193438"/>
            <a:ext cx="352176" cy="303924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5778894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8B7810C-7A06-43A9-8E33-312589B9B30B}"/>
              </a:ext>
            </a:extLst>
          </p:cNvPr>
          <p:cNvGrpSpPr/>
          <p:nvPr/>
        </p:nvGrpSpPr>
        <p:grpSpPr>
          <a:xfrm>
            <a:off x="7362647" y="1324494"/>
            <a:ext cx="4109965" cy="671825"/>
            <a:chOff x="-475010" y="1129566"/>
            <a:chExt cx="4241713" cy="67182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F392A46-7A64-4FEC-9F8F-D769B5000D68}"/>
                </a:ext>
              </a:extLst>
            </p:cNvPr>
            <p:cNvSpPr txBox="1"/>
            <p:nvPr/>
          </p:nvSpPr>
          <p:spPr>
            <a:xfrm>
              <a:off x="-475010" y="1129566"/>
              <a:ext cx="4241713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9E83266-225D-423F-B53B-74975287316C}"/>
                </a:ext>
              </a:extLst>
            </p:cNvPr>
            <p:cNvSpPr txBox="1"/>
            <p:nvPr/>
          </p:nvSpPr>
          <p:spPr>
            <a:xfrm>
              <a:off x="-460977" y="1339726"/>
              <a:ext cx="422629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39D4CE7-32A8-4FBE-A155-D5CF7B825F79}"/>
              </a:ext>
            </a:extLst>
          </p:cNvPr>
          <p:cNvGrpSpPr/>
          <p:nvPr/>
        </p:nvGrpSpPr>
        <p:grpSpPr>
          <a:xfrm>
            <a:off x="7362647" y="2512084"/>
            <a:ext cx="4109965" cy="671825"/>
            <a:chOff x="-475010" y="1129566"/>
            <a:chExt cx="4241713" cy="67182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B40552B-1D7A-40C5-9CC3-CE7BFB9A75FD}"/>
                </a:ext>
              </a:extLst>
            </p:cNvPr>
            <p:cNvSpPr txBox="1"/>
            <p:nvPr/>
          </p:nvSpPr>
          <p:spPr>
            <a:xfrm>
              <a:off x="-475010" y="1129566"/>
              <a:ext cx="4241713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accent4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2AF3477-8B8C-4008-AAB6-0D0C828BFAEF}"/>
                </a:ext>
              </a:extLst>
            </p:cNvPr>
            <p:cNvSpPr txBox="1"/>
            <p:nvPr/>
          </p:nvSpPr>
          <p:spPr>
            <a:xfrm>
              <a:off x="-460977" y="1339726"/>
              <a:ext cx="422629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039BBAE-6ED5-4ED7-9E60-698FD9C28D78}"/>
              </a:ext>
            </a:extLst>
          </p:cNvPr>
          <p:cNvGrpSpPr/>
          <p:nvPr/>
        </p:nvGrpSpPr>
        <p:grpSpPr>
          <a:xfrm>
            <a:off x="7362647" y="3699672"/>
            <a:ext cx="4109965" cy="671825"/>
            <a:chOff x="-475010" y="1129566"/>
            <a:chExt cx="4241713" cy="67182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A4BC486-519B-47AF-9891-E32DDAD6F665}"/>
                </a:ext>
              </a:extLst>
            </p:cNvPr>
            <p:cNvSpPr txBox="1"/>
            <p:nvPr/>
          </p:nvSpPr>
          <p:spPr>
            <a:xfrm>
              <a:off x="-475010" y="1129566"/>
              <a:ext cx="4241713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accent3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8C6E90D-4429-48B6-885F-8A7DD42B02FB}"/>
                </a:ext>
              </a:extLst>
            </p:cNvPr>
            <p:cNvSpPr txBox="1"/>
            <p:nvPr/>
          </p:nvSpPr>
          <p:spPr>
            <a:xfrm>
              <a:off x="-460977" y="1339726"/>
              <a:ext cx="422629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34D3721-6521-4CF4-9C67-2FEC6A40FBFB}"/>
              </a:ext>
            </a:extLst>
          </p:cNvPr>
          <p:cNvGrpSpPr/>
          <p:nvPr/>
        </p:nvGrpSpPr>
        <p:grpSpPr>
          <a:xfrm>
            <a:off x="7362647" y="4887262"/>
            <a:ext cx="4109965" cy="671825"/>
            <a:chOff x="-475010" y="1129566"/>
            <a:chExt cx="4241713" cy="67182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513D4CC-2478-494F-AFF8-4D18A0AE60CA}"/>
                </a:ext>
              </a:extLst>
            </p:cNvPr>
            <p:cNvSpPr txBox="1"/>
            <p:nvPr/>
          </p:nvSpPr>
          <p:spPr>
            <a:xfrm>
              <a:off x="-475010" y="1129566"/>
              <a:ext cx="4241713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accent2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171A5D3-8A65-47AC-95B4-878D4A446795}"/>
                </a:ext>
              </a:extLst>
            </p:cNvPr>
            <p:cNvSpPr txBox="1"/>
            <p:nvPr/>
          </p:nvSpPr>
          <p:spPr>
            <a:xfrm>
              <a:off x="-460977" y="1339726"/>
              <a:ext cx="422629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C0DD697-545B-4521-91F4-7807245DB58C}"/>
              </a:ext>
            </a:extLst>
          </p:cNvPr>
          <p:cNvGrpSpPr/>
          <p:nvPr/>
        </p:nvGrpSpPr>
        <p:grpSpPr>
          <a:xfrm>
            <a:off x="920684" y="1838730"/>
            <a:ext cx="4225786" cy="4228689"/>
            <a:chOff x="2752084" y="1774776"/>
            <a:chExt cx="3355082" cy="3357388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ABD7A326-D832-4411-B040-E478AD1DE0C0}"/>
                </a:ext>
              </a:extLst>
            </p:cNvPr>
            <p:cNvGrpSpPr/>
            <p:nvPr/>
          </p:nvGrpSpPr>
          <p:grpSpPr>
            <a:xfrm rot="16200000">
              <a:off x="2757279" y="1770399"/>
              <a:ext cx="1811300" cy="1820053"/>
              <a:chOff x="2447108" y="1628799"/>
              <a:chExt cx="2028744" cy="2038547"/>
            </a:xfrm>
            <a:solidFill>
              <a:srgbClr val="87BCE6"/>
            </a:solidFill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7A55A52E-A049-4E25-881A-02BBECCABE6D}"/>
                  </a:ext>
                </a:extLst>
              </p:cNvPr>
              <p:cNvSpPr/>
              <p:nvPr/>
            </p:nvSpPr>
            <p:spPr>
              <a:xfrm rot="10800000">
                <a:off x="2447108" y="2933700"/>
                <a:ext cx="1164647" cy="423292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30" name="Donut 116">
                <a:extLst>
                  <a:ext uri="{FF2B5EF4-FFF2-40B4-BE49-F238E27FC236}">
                    <a16:creationId xmlns:a16="http://schemas.microsoft.com/office/drawing/2014/main" id="{9CF10304-3465-4432-B9C0-8470360E833D}"/>
                  </a:ext>
                </a:extLst>
              </p:cNvPr>
              <p:cNvSpPr/>
              <p:nvPr/>
            </p:nvSpPr>
            <p:spPr>
              <a:xfrm>
                <a:off x="2747658" y="1628799"/>
                <a:ext cx="1728194" cy="1728192"/>
              </a:xfrm>
              <a:prstGeom prst="donu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0B263ED7-EBA8-40CF-8080-1D34D9535886}"/>
                  </a:ext>
                </a:extLst>
              </p:cNvPr>
              <p:cNvSpPr/>
              <p:nvPr/>
            </p:nvSpPr>
            <p:spPr>
              <a:xfrm rot="16200000">
                <a:off x="2372078" y="2868475"/>
                <a:ext cx="1174451" cy="42329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96774695-FD53-42BE-B3C3-182CD4F19C96}"/>
                </a:ext>
              </a:extLst>
            </p:cNvPr>
            <p:cNvGrpSpPr/>
            <p:nvPr/>
          </p:nvGrpSpPr>
          <p:grpSpPr>
            <a:xfrm>
              <a:off x="4295866" y="1774778"/>
              <a:ext cx="1811300" cy="1805579"/>
              <a:chOff x="2447108" y="1645011"/>
              <a:chExt cx="2028744" cy="2022335"/>
            </a:xfrm>
            <a:solidFill>
              <a:srgbClr val="2681AD"/>
            </a:solidFill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B7B32274-055D-4DAB-BDBE-9824A0315AD6}"/>
                  </a:ext>
                </a:extLst>
              </p:cNvPr>
              <p:cNvSpPr/>
              <p:nvPr/>
            </p:nvSpPr>
            <p:spPr>
              <a:xfrm rot="10800000">
                <a:off x="2447108" y="2949911"/>
                <a:ext cx="1164647" cy="42329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27" name="Donut 113">
                <a:extLst>
                  <a:ext uri="{FF2B5EF4-FFF2-40B4-BE49-F238E27FC236}">
                    <a16:creationId xmlns:a16="http://schemas.microsoft.com/office/drawing/2014/main" id="{E3078EAD-B07F-43B2-922C-24E8BAAAF086}"/>
                  </a:ext>
                </a:extLst>
              </p:cNvPr>
              <p:cNvSpPr/>
              <p:nvPr/>
            </p:nvSpPr>
            <p:spPr>
              <a:xfrm>
                <a:off x="2747658" y="1645011"/>
                <a:ext cx="1728194" cy="1728192"/>
              </a:xfrm>
              <a:prstGeom prst="donu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A6DA6A93-E4D5-4C1E-88B8-50704470C14E}"/>
                  </a:ext>
                </a:extLst>
              </p:cNvPr>
              <p:cNvSpPr/>
              <p:nvPr/>
            </p:nvSpPr>
            <p:spPr>
              <a:xfrm rot="16200000">
                <a:off x="2372078" y="2868475"/>
                <a:ext cx="1174451" cy="42329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629AAB1-8716-40AB-9151-86F050DAEA71}"/>
                </a:ext>
              </a:extLst>
            </p:cNvPr>
            <p:cNvGrpSpPr/>
            <p:nvPr/>
          </p:nvGrpSpPr>
          <p:grpSpPr>
            <a:xfrm rot="5400000">
              <a:off x="4290671" y="3316488"/>
              <a:ext cx="1811300" cy="1820052"/>
              <a:chOff x="2447108" y="1628800"/>
              <a:chExt cx="2028743" cy="2038546"/>
            </a:xfrm>
            <a:solidFill>
              <a:srgbClr val="87BCE6"/>
            </a:solidFill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E0C60A28-8E7E-4AFB-8720-E1EC7D9BDB65}"/>
                  </a:ext>
                </a:extLst>
              </p:cNvPr>
              <p:cNvSpPr/>
              <p:nvPr/>
            </p:nvSpPr>
            <p:spPr>
              <a:xfrm rot="10800000">
                <a:off x="2447108" y="2933700"/>
                <a:ext cx="1164647" cy="42329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24" name="Donut 110">
                <a:extLst>
                  <a:ext uri="{FF2B5EF4-FFF2-40B4-BE49-F238E27FC236}">
                    <a16:creationId xmlns:a16="http://schemas.microsoft.com/office/drawing/2014/main" id="{BBCAA693-D86E-4B8F-ABA6-5D89C432310B}"/>
                  </a:ext>
                </a:extLst>
              </p:cNvPr>
              <p:cNvSpPr/>
              <p:nvPr/>
            </p:nvSpPr>
            <p:spPr>
              <a:xfrm>
                <a:off x="2747657" y="1628800"/>
                <a:ext cx="1728194" cy="1728192"/>
              </a:xfrm>
              <a:prstGeom prst="donu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43493CE-32DA-4EBF-9182-438A4B8D42D5}"/>
                  </a:ext>
                </a:extLst>
              </p:cNvPr>
              <p:cNvSpPr/>
              <p:nvPr/>
            </p:nvSpPr>
            <p:spPr>
              <a:xfrm rot="16200000">
                <a:off x="2372078" y="2868475"/>
                <a:ext cx="1174451" cy="42329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CE6BB13A-E343-4A00-95F6-00B098F2B357}"/>
                </a:ext>
              </a:extLst>
            </p:cNvPr>
            <p:cNvGrpSpPr/>
            <p:nvPr/>
          </p:nvGrpSpPr>
          <p:grpSpPr>
            <a:xfrm rot="10800000">
              <a:off x="2752084" y="3326583"/>
              <a:ext cx="1811300" cy="1805580"/>
              <a:chOff x="2447108" y="1645009"/>
              <a:chExt cx="2028744" cy="2022337"/>
            </a:xfrm>
            <a:solidFill>
              <a:srgbClr val="2681AD"/>
            </a:solidFill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87CFBCBB-7379-436A-B559-1F321641C25E}"/>
                  </a:ext>
                </a:extLst>
              </p:cNvPr>
              <p:cNvSpPr/>
              <p:nvPr/>
            </p:nvSpPr>
            <p:spPr>
              <a:xfrm rot="10800000">
                <a:off x="2447108" y="2933700"/>
                <a:ext cx="1164647" cy="42329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21" name="Donut 107">
                <a:extLst>
                  <a:ext uri="{FF2B5EF4-FFF2-40B4-BE49-F238E27FC236}">
                    <a16:creationId xmlns:a16="http://schemas.microsoft.com/office/drawing/2014/main" id="{E010B38E-A1FF-4633-B622-A1978D40DC63}"/>
                  </a:ext>
                </a:extLst>
              </p:cNvPr>
              <p:cNvSpPr/>
              <p:nvPr/>
            </p:nvSpPr>
            <p:spPr>
              <a:xfrm>
                <a:off x="2747658" y="1645009"/>
                <a:ext cx="1728194" cy="1728192"/>
              </a:xfrm>
              <a:prstGeom prst="donu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C8A67D6F-7D58-409F-91FF-9D931F608902}"/>
                  </a:ext>
                </a:extLst>
              </p:cNvPr>
              <p:cNvSpPr/>
              <p:nvPr/>
            </p:nvSpPr>
            <p:spPr>
              <a:xfrm rot="16200000">
                <a:off x="2372078" y="2868475"/>
                <a:ext cx="1174451" cy="423292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38EF521-DA58-49F8-8592-9E86B24B1AA3}"/>
              </a:ext>
            </a:extLst>
          </p:cNvPr>
          <p:cNvSpPr txBox="1"/>
          <p:nvPr/>
        </p:nvSpPr>
        <p:spPr>
          <a:xfrm>
            <a:off x="1541616" y="2391689"/>
            <a:ext cx="70152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accent1"/>
                </a:solidFill>
                <a:cs typeface="Arial" pitchFamily="34" charset="0"/>
              </a:rPr>
              <a:t>S</a:t>
            </a:r>
            <a:endParaRPr lang="ko-KR" altLang="en-US" sz="48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0E81D9-234B-4FC2-860D-E8F29CDF041E}"/>
              </a:ext>
            </a:extLst>
          </p:cNvPr>
          <p:cNvSpPr txBox="1"/>
          <p:nvPr/>
        </p:nvSpPr>
        <p:spPr>
          <a:xfrm>
            <a:off x="1542646" y="4687410"/>
            <a:ext cx="70152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accent4"/>
                </a:solidFill>
                <a:cs typeface="Arial" pitchFamily="34" charset="0"/>
              </a:rPr>
              <a:t>W</a:t>
            </a:r>
            <a:endParaRPr lang="ko-KR" altLang="en-US" sz="48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934DB7C-F885-4661-8A75-60D0065F1045}"/>
              </a:ext>
            </a:extLst>
          </p:cNvPr>
          <p:cNvSpPr txBox="1"/>
          <p:nvPr/>
        </p:nvSpPr>
        <p:spPr>
          <a:xfrm>
            <a:off x="3824042" y="4667520"/>
            <a:ext cx="70152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accent3"/>
                </a:solidFill>
                <a:cs typeface="Arial" pitchFamily="34" charset="0"/>
              </a:rPr>
              <a:t>O</a:t>
            </a:r>
            <a:endParaRPr lang="ko-KR" altLang="en-US" sz="48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AD8A618-82D0-409B-A0EF-C9C297D53D9C}"/>
              </a:ext>
            </a:extLst>
          </p:cNvPr>
          <p:cNvSpPr txBox="1"/>
          <p:nvPr/>
        </p:nvSpPr>
        <p:spPr>
          <a:xfrm>
            <a:off x="3834322" y="2384614"/>
            <a:ext cx="70152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accent2"/>
                </a:solidFill>
                <a:cs typeface="Arial" pitchFamily="34" charset="0"/>
              </a:rPr>
              <a:t>T</a:t>
            </a:r>
            <a:endParaRPr lang="ko-KR" altLang="en-US" sz="48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05EC512-50B5-4EFB-96B7-CFD84ECE771B}"/>
              </a:ext>
            </a:extLst>
          </p:cNvPr>
          <p:cNvSpPr txBox="1"/>
          <p:nvPr/>
        </p:nvSpPr>
        <p:spPr>
          <a:xfrm>
            <a:off x="2881969" y="4208997"/>
            <a:ext cx="18280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</a:rPr>
              <a:t>OPPORTUNITIES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C32832A-0595-4ACA-BF1E-AFD63321E2FD}"/>
              </a:ext>
            </a:extLst>
          </p:cNvPr>
          <p:cNvSpPr txBox="1"/>
          <p:nvPr/>
        </p:nvSpPr>
        <p:spPr>
          <a:xfrm>
            <a:off x="1766244" y="3387279"/>
            <a:ext cx="1460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b="1" dirty="0">
                <a:solidFill>
                  <a:schemeClr val="bg1"/>
                </a:solidFill>
              </a:rPr>
              <a:t>STRENGTHS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5EA379B-8567-45CC-A407-141978C6325F}"/>
              </a:ext>
            </a:extLst>
          </p:cNvPr>
          <p:cNvSpPr txBox="1"/>
          <p:nvPr/>
        </p:nvSpPr>
        <p:spPr>
          <a:xfrm rot="5400000">
            <a:off x="1940808" y="4328049"/>
            <a:ext cx="13758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</a:rPr>
              <a:t>WEAKNESS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F5367B6-E0DD-4C77-984B-ECF678448BCC}"/>
              </a:ext>
            </a:extLst>
          </p:cNvPr>
          <p:cNvSpPr txBox="1"/>
          <p:nvPr/>
        </p:nvSpPr>
        <p:spPr>
          <a:xfrm rot="5400000">
            <a:off x="2825338" y="3267962"/>
            <a:ext cx="12076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b="1" dirty="0">
                <a:solidFill>
                  <a:schemeClr val="bg1"/>
                </a:solidFill>
              </a:rPr>
              <a:t>THREATS</a:t>
            </a:r>
            <a:endParaRPr lang="ko-KR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65175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A6C4E4D6-96FA-45B0-B6BC-C3482DB1D9EF}"/>
              </a:ext>
            </a:extLst>
          </p:cNvPr>
          <p:cNvSpPr txBox="1">
            <a:spLocks/>
          </p:cNvSpPr>
          <p:nvPr/>
        </p:nvSpPr>
        <p:spPr>
          <a:xfrm>
            <a:off x="2118973" y="5346666"/>
            <a:ext cx="7975840" cy="1429998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0000"/>
              </a:lnSpc>
              <a:buNone/>
            </a:pPr>
            <a:r>
              <a:rPr lang="en-US" altLang="ko-KR" sz="4800" b="1" dirty="0">
                <a:solidFill>
                  <a:srgbClr val="FFD302"/>
                </a:solidFill>
                <a:latin typeface="Arial Black" panose="020B0A04020102020204" pitchFamily="34" charset="0"/>
                <a:cs typeface="Arial" pitchFamily="34" charset="0"/>
              </a:rPr>
              <a:t>THANK</a:t>
            </a:r>
            <a:r>
              <a:rPr lang="en-US" altLang="ko-KR" sz="4800" b="1" dirty="0">
                <a:solidFill>
                  <a:schemeClr val="accent4"/>
                </a:solidFill>
                <a:latin typeface="Arial Black" panose="020B0A04020102020204" pitchFamily="34" charset="0"/>
                <a:cs typeface="Arial" pitchFamily="34" charset="0"/>
              </a:rPr>
              <a:t> YOU SO </a:t>
            </a:r>
            <a:r>
              <a:rPr lang="en-US" altLang="ko-KR" sz="4800" b="1" dirty="0">
                <a:solidFill>
                  <a:srgbClr val="C81517"/>
                </a:solidFill>
                <a:latin typeface="Arial Black" panose="020B0A04020102020204" pitchFamily="34" charset="0"/>
                <a:cs typeface="Arial" pitchFamily="34" charset="0"/>
              </a:rPr>
              <a:t>MUCH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0844" y="1034574"/>
            <a:ext cx="5546251" cy="4522500"/>
          </a:xfrm>
          <a:prstGeom prst="rect">
            <a:avLst/>
          </a:prstGeom>
        </p:spPr>
      </p:pic>
      <p:sp>
        <p:nvSpPr>
          <p:cNvPr id="6" name="Marcador de texto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5976428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Illustrations PNG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923" y="4214445"/>
            <a:ext cx="2790043" cy="227504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526" y="2677808"/>
            <a:ext cx="2415011" cy="34423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986" y="3301164"/>
            <a:ext cx="1355424" cy="318832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5923" y="1456641"/>
            <a:ext cx="2622637" cy="254614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8520" y="2805069"/>
            <a:ext cx="3217500" cy="175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95126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Illustrations PNG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923" y="4214445"/>
            <a:ext cx="2790043" cy="227504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526" y="2677808"/>
            <a:ext cx="2415011" cy="34423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986" y="3301164"/>
            <a:ext cx="1355424" cy="318832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5923" y="1456641"/>
            <a:ext cx="2622637" cy="254614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5220" y="4524862"/>
            <a:ext cx="2468737" cy="212704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69479" y="1764231"/>
            <a:ext cx="2328075" cy="307386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4948" y="1614313"/>
            <a:ext cx="2066850" cy="20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76350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Illustrations PNG</a:t>
            </a: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EA0DD63C-8280-4A7A-8B3B-4D78B23D4E4A}"/>
              </a:ext>
            </a:extLst>
          </p:cNvPr>
          <p:cNvSpPr txBox="1"/>
          <p:nvPr/>
        </p:nvSpPr>
        <p:spPr>
          <a:xfrm>
            <a:off x="3059633" y="2976749"/>
            <a:ext cx="60945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PE" sz="2800" dirty="0">
                <a:solidFill>
                  <a:srgbClr val="FF0000"/>
                </a:solidFill>
              </a:rPr>
              <a:t>https</a:t>
            </a:r>
            <a:r>
              <a:rPr lang="es-PE" sz="2800" dirty="0" smtClean="0">
                <a:solidFill>
                  <a:srgbClr val="FF0000"/>
                </a:solidFill>
              </a:rPr>
              <a:t>://plantillaspowerpoint.org/</a:t>
            </a:r>
            <a:endParaRPr lang="es-PE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13968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174" y="2675400"/>
            <a:ext cx="5096251" cy="3262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1293" y="2455912"/>
            <a:ext cx="4195691" cy="370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23632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Illustrations PNG</a:t>
            </a:r>
          </a:p>
        </p:txBody>
      </p:sp>
      <p:pic>
        <p:nvPicPr>
          <p:cNvPr id="134" name="Imagen 1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369" y="5315843"/>
            <a:ext cx="4073347" cy="1007181"/>
          </a:xfrm>
          <a:prstGeom prst="rect">
            <a:avLst/>
          </a:prstGeom>
        </p:spPr>
      </p:pic>
      <p:pic>
        <p:nvPicPr>
          <p:cNvPr id="135" name="Imagen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944" y="2319728"/>
            <a:ext cx="3472098" cy="2622386"/>
          </a:xfrm>
          <a:prstGeom prst="rect">
            <a:avLst/>
          </a:prstGeom>
        </p:spPr>
      </p:pic>
      <p:pic>
        <p:nvPicPr>
          <p:cNvPr id="136" name="Imagen 1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2546" y="1601271"/>
            <a:ext cx="4145695" cy="4364102"/>
          </a:xfrm>
          <a:prstGeom prst="rect">
            <a:avLst/>
          </a:prstGeom>
        </p:spPr>
      </p:pic>
      <p:pic>
        <p:nvPicPr>
          <p:cNvPr id="137" name="Imagen 1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9628" y="1076821"/>
            <a:ext cx="3014554" cy="4239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68254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Illustrations PNG</a:t>
            </a:r>
          </a:p>
        </p:txBody>
      </p:sp>
      <p:grpSp>
        <p:nvGrpSpPr>
          <p:cNvPr id="840" name="Grupo 839"/>
          <p:cNvGrpSpPr/>
          <p:nvPr/>
        </p:nvGrpSpPr>
        <p:grpSpPr>
          <a:xfrm>
            <a:off x="9154060" y="2756062"/>
            <a:ext cx="2417119" cy="2997946"/>
            <a:chOff x="9154060" y="2756062"/>
            <a:chExt cx="2417119" cy="2997946"/>
          </a:xfrm>
        </p:grpSpPr>
        <p:sp>
          <p:nvSpPr>
            <p:cNvPr id="641" name="Freeform 425"/>
            <p:cNvSpPr>
              <a:spLocks/>
            </p:cNvSpPr>
            <p:nvPr/>
          </p:nvSpPr>
          <p:spPr bwMode="auto">
            <a:xfrm>
              <a:off x="9940473" y="2756062"/>
              <a:ext cx="1023932" cy="1550868"/>
            </a:xfrm>
            <a:custGeom>
              <a:avLst/>
              <a:gdLst>
                <a:gd name="T0" fmla="*/ 205 w 434"/>
                <a:gd name="T1" fmla="*/ 23 h 657"/>
                <a:gd name="T2" fmla="*/ 434 w 434"/>
                <a:gd name="T3" fmla="*/ 231 h 657"/>
                <a:gd name="T4" fmla="*/ 434 w 434"/>
                <a:gd name="T5" fmla="*/ 434 h 657"/>
                <a:gd name="T6" fmla="*/ 359 w 434"/>
                <a:gd name="T7" fmla="*/ 434 h 657"/>
                <a:gd name="T8" fmla="*/ 359 w 434"/>
                <a:gd name="T9" fmla="*/ 657 h 657"/>
                <a:gd name="T10" fmla="*/ 0 w 434"/>
                <a:gd name="T11" fmla="*/ 654 h 657"/>
                <a:gd name="T12" fmla="*/ 0 w 434"/>
                <a:gd name="T13" fmla="*/ 214 h 657"/>
                <a:gd name="T14" fmla="*/ 205 w 434"/>
                <a:gd name="T15" fmla="*/ 23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4" h="657">
                  <a:moveTo>
                    <a:pt x="205" y="23"/>
                  </a:moveTo>
                  <a:cubicBezTo>
                    <a:pt x="205" y="23"/>
                    <a:pt x="434" y="0"/>
                    <a:pt x="434" y="231"/>
                  </a:cubicBezTo>
                  <a:cubicBezTo>
                    <a:pt x="434" y="434"/>
                    <a:pt x="434" y="434"/>
                    <a:pt x="434" y="434"/>
                  </a:cubicBezTo>
                  <a:cubicBezTo>
                    <a:pt x="359" y="434"/>
                    <a:pt x="359" y="434"/>
                    <a:pt x="359" y="434"/>
                  </a:cubicBezTo>
                  <a:cubicBezTo>
                    <a:pt x="359" y="657"/>
                    <a:pt x="359" y="657"/>
                    <a:pt x="359" y="657"/>
                  </a:cubicBezTo>
                  <a:cubicBezTo>
                    <a:pt x="0" y="654"/>
                    <a:pt x="0" y="654"/>
                    <a:pt x="0" y="654"/>
                  </a:cubicBezTo>
                  <a:cubicBezTo>
                    <a:pt x="0" y="214"/>
                    <a:pt x="0" y="214"/>
                    <a:pt x="0" y="214"/>
                  </a:cubicBezTo>
                  <a:cubicBezTo>
                    <a:pt x="0" y="214"/>
                    <a:pt x="0" y="23"/>
                    <a:pt x="205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42" name="Freeform 426"/>
            <p:cNvSpPr>
              <a:spLocks/>
            </p:cNvSpPr>
            <p:nvPr/>
          </p:nvSpPr>
          <p:spPr bwMode="auto">
            <a:xfrm>
              <a:off x="10265816" y="2821929"/>
              <a:ext cx="622743" cy="925132"/>
            </a:xfrm>
            <a:custGeom>
              <a:avLst/>
              <a:gdLst>
                <a:gd name="T0" fmla="*/ 140 w 264"/>
                <a:gd name="T1" fmla="*/ 0 h 392"/>
                <a:gd name="T2" fmla="*/ 38 w 264"/>
                <a:gd name="T3" fmla="*/ 16 h 392"/>
                <a:gd name="T4" fmla="*/ 16 w 264"/>
                <a:gd name="T5" fmla="*/ 326 h 392"/>
                <a:gd name="T6" fmla="*/ 0 w 264"/>
                <a:gd name="T7" fmla="*/ 356 h 392"/>
                <a:gd name="T8" fmla="*/ 41 w 264"/>
                <a:gd name="T9" fmla="*/ 392 h 392"/>
                <a:gd name="T10" fmla="*/ 38 w 264"/>
                <a:gd name="T11" fmla="*/ 246 h 392"/>
                <a:gd name="T12" fmla="*/ 120 w 264"/>
                <a:gd name="T13" fmla="*/ 168 h 392"/>
                <a:gd name="T14" fmla="*/ 123 w 264"/>
                <a:gd name="T15" fmla="*/ 90 h 392"/>
                <a:gd name="T16" fmla="*/ 264 w 264"/>
                <a:gd name="T17" fmla="*/ 79 h 392"/>
                <a:gd name="T18" fmla="*/ 140 w 264"/>
                <a:gd name="T19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4" h="392">
                  <a:moveTo>
                    <a:pt x="140" y="0"/>
                  </a:moveTo>
                  <a:cubicBezTo>
                    <a:pt x="38" y="16"/>
                    <a:pt x="38" y="16"/>
                    <a:pt x="38" y="16"/>
                  </a:cubicBezTo>
                  <a:cubicBezTo>
                    <a:pt x="16" y="326"/>
                    <a:pt x="16" y="326"/>
                    <a:pt x="16" y="326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41" y="392"/>
                    <a:pt x="41" y="392"/>
                    <a:pt x="41" y="392"/>
                  </a:cubicBezTo>
                  <a:cubicBezTo>
                    <a:pt x="38" y="246"/>
                    <a:pt x="38" y="246"/>
                    <a:pt x="38" y="246"/>
                  </a:cubicBezTo>
                  <a:cubicBezTo>
                    <a:pt x="120" y="168"/>
                    <a:pt x="120" y="168"/>
                    <a:pt x="120" y="168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264" y="79"/>
                    <a:pt x="264" y="79"/>
                    <a:pt x="264" y="79"/>
                  </a:cubicBezTo>
                  <a:cubicBezTo>
                    <a:pt x="233" y="30"/>
                    <a:pt x="182" y="9"/>
                    <a:pt x="140" y="0"/>
                  </a:cubicBezTo>
                  <a:close/>
                </a:path>
              </a:pathLst>
            </a:custGeom>
            <a:solidFill>
              <a:srgbClr val="F3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43" name="Freeform 427"/>
            <p:cNvSpPr>
              <a:spLocks/>
            </p:cNvSpPr>
            <p:nvPr/>
          </p:nvSpPr>
          <p:spPr bwMode="auto">
            <a:xfrm>
              <a:off x="10127096" y="3549460"/>
              <a:ext cx="98800" cy="152692"/>
            </a:xfrm>
            <a:custGeom>
              <a:avLst/>
              <a:gdLst>
                <a:gd name="T0" fmla="*/ 42 w 42"/>
                <a:gd name="T1" fmla="*/ 0 h 65"/>
                <a:gd name="T2" fmla="*/ 0 w 42"/>
                <a:gd name="T3" fmla="*/ 8 h 65"/>
                <a:gd name="T4" fmla="*/ 5 w 42"/>
                <a:gd name="T5" fmla="*/ 65 h 65"/>
                <a:gd name="T6" fmla="*/ 42 w 42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65">
                  <a:moveTo>
                    <a:pt x="42" y="0"/>
                  </a:moveTo>
                  <a:cubicBezTo>
                    <a:pt x="42" y="0"/>
                    <a:pt x="30" y="20"/>
                    <a:pt x="0" y="8"/>
                  </a:cubicBezTo>
                  <a:cubicBezTo>
                    <a:pt x="5" y="65"/>
                    <a:pt x="5" y="65"/>
                    <a:pt x="5" y="65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rgbClr val="F3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44" name="Oval 428"/>
            <p:cNvSpPr>
              <a:spLocks noChangeArrowheads="1"/>
            </p:cNvSpPr>
            <p:nvPr/>
          </p:nvSpPr>
          <p:spPr bwMode="auto">
            <a:xfrm>
              <a:off x="10412519" y="3461637"/>
              <a:ext cx="193609" cy="193609"/>
            </a:xfrm>
            <a:prstGeom prst="ellipse">
              <a:avLst/>
            </a:prstGeom>
            <a:solidFill>
              <a:srgbClr val="F9D5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45" name="Freeform 429"/>
            <p:cNvSpPr>
              <a:spLocks/>
            </p:cNvSpPr>
            <p:nvPr/>
          </p:nvSpPr>
          <p:spPr bwMode="auto">
            <a:xfrm>
              <a:off x="9748859" y="2795981"/>
              <a:ext cx="1125727" cy="1128721"/>
            </a:xfrm>
            <a:custGeom>
              <a:avLst/>
              <a:gdLst>
                <a:gd name="T0" fmla="*/ 310 w 477"/>
                <a:gd name="T1" fmla="*/ 3 h 478"/>
                <a:gd name="T2" fmla="*/ 85 w 477"/>
                <a:gd name="T3" fmla="*/ 49 h 478"/>
                <a:gd name="T4" fmla="*/ 25 w 477"/>
                <a:gd name="T5" fmla="*/ 3 h 478"/>
                <a:gd name="T6" fmla="*/ 59 w 477"/>
                <a:gd name="T7" fmla="*/ 53 h 478"/>
                <a:gd name="T8" fmla="*/ 0 w 477"/>
                <a:gd name="T9" fmla="*/ 53 h 478"/>
                <a:gd name="T10" fmla="*/ 81 w 477"/>
                <a:gd name="T11" fmla="*/ 62 h 478"/>
                <a:gd name="T12" fmla="*/ 71 w 477"/>
                <a:gd name="T13" fmla="*/ 331 h 478"/>
                <a:gd name="T14" fmla="*/ 71 w 477"/>
                <a:gd name="T15" fmla="*/ 478 h 478"/>
                <a:gd name="T16" fmla="*/ 171 w 477"/>
                <a:gd name="T17" fmla="*/ 387 h 478"/>
                <a:gd name="T18" fmla="*/ 171 w 477"/>
                <a:gd name="T19" fmla="*/ 331 h 478"/>
                <a:gd name="T20" fmla="*/ 149 w 477"/>
                <a:gd name="T21" fmla="*/ 322 h 478"/>
                <a:gd name="T22" fmla="*/ 129 w 477"/>
                <a:gd name="T23" fmla="*/ 285 h 478"/>
                <a:gd name="T24" fmla="*/ 129 w 477"/>
                <a:gd name="T25" fmla="*/ 226 h 478"/>
                <a:gd name="T26" fmla="*/ 174 w 477"/>
                <a:gd name="T27" fmla="*/ 181 h 478"/>
                <a:gd name="T28" fmla="*/ 219 w 477"/>
                <a:gd name="T29" fmla="*/ 226 h 478"/>
                <a:gd name="T30" fmla="*/ 219 w 477"/>
                <a:gd name="T31" fmla="*/ 227 h 478"/>
                <a:gd name="T32" fmla="*/ 219 w 477"/>
                <a:gd name="T33" fmla="*/ 285 h 478"/>
                <a:gd name="T34" fmla="*/ 219 w 477"/>
                <a:gd name="T35" fmla="*/ 367 h 478"/>
                <a:gd name="T36" fmla="*/ 266 w 477"/>
                <a:gd name="T37" fmla="*/ 387 h 478"/>
                <a:gd name="T38" fmla="*/ 264 w 477"/>
                <a:gd name="T39" fmla="*/ 232 h 478"/>
                <a:gd name="T40" fmla="*/ 326 w 477"/>
                <a:gd name="T41" fmla="*/ 169 h 478"/>
                <a:gd name="T42" fmla="*/ 326 w 477"/>
                <a:gd name="T43" fmla="*/ 80 h 478"/>
                <a:gd name="T44" fmla="*/ 477 w 477"/>
                <a:gd name="T45" fmla="*/ 80 h 478"/>
                <a:gd name="T46" fmla="*/ 310 w 477"/>
                <a:gd name="T47" fmla="*/ 3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77" h="478">
                  <a:moveTo>
                    <a:pt x="310" y="3"/>
                  </a:moveTo>
                  <a:cubicBezTo>
                    <a:pt x="165" y="3"/>
                    <a:pt x="102" y="38"/>
                    <a:pt x="85" y="49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5" y="43"/>
                    <a:pt x="59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3"/>
                    <a:pt x="36" y="95"/>
                    <a:pt x="81" y="62"/>
                  </a:cubicBezTo>
                  <a:cubicBezTo>
                    <a:pt x="71" y="331"/>
                    <a:pt x="71" y="331"/>
                    <a:pt x="71" y="331"/>
                  </a:cubicBezTo>
                  <a:cubicBezTo>
                    <a:pt x="71" y="478"/>
                    <a:pt x="71" y="478"/>
                    <a:pt x="71" y="478"/>
                  </a:cubicBezTo>
                  <a:cubicBezTo>
                    <a:pt x="171" y="387"/>
                    <a:pt x="171" y="387"/>
                    <a:pt x="171" y="387"/>
                  </a:cubicBezTo>
                  <a:cubicBezTo>
                    <a:pt x="171" y="331"/>
                    <a:pt x="171" y="331"/>
                    <a:pt x="171" y="331"/>
                  </a:cubicBezTo>
                  <a:cubicBezTo>
                    <a:pt x="161" y="331"/>
                    <a:pt x="154" y="327"/>
                    <a:pt x="149" y="322"/>
                  </a:cubicBezTo>
                  <a:cubicBezTo>
                    <a:pt x="136" y="314"/>
                    <a:pt x="129" y="300"/>
                    <a:pt x="129" y="285"/>
                  </a:cubicBezTo>
                  <a:cubicBezTo>
                    <a:pt x="129" y="226"/>
                    <a:pt x="129" y="226"/>
                    <a:pt x="129" y="226"/>
                  </a:cubicBezTo>
                  <a:cubicBezTo>
                    <a:pt x="129" y="201"/>
                    <a:pt x="149" y="181"/>
                    <a:pt x="174" y="181"/>
                  </a:cubicBezTo>
                  <a:cubicBezTo>
                    <a:pt x="199" y="181"/>
                    <a:pt x="219" y="201"/>
                    <a:pt x="219" y="226"/>
                  </a:cubicBezTo>
                  <a:cubicBezTo>
                    <a:pt x="219" y="227"/>
                    <a:pt x="219" y="227"/>
                    <a:pt x="219" y="227"/>
                  </a:cubicBezTo>
                  <a:cubicBezTo>
                    <a:pt x="219" y="285"/>
                    <a:pt x="219" y="285"/>
                    <a:pt x="219" y="285"/>
                  </a:cubicBezTo>
                  <a:cubicBezTo>
                    <a:pt x="219" y="367"/>
                    <a:pt x="219" y="367"/>
                    <a:pt x="219" y="367"/>
                  </a:cubicBezTo>
                  <a:cubicBezTo>
                    <a:pt x="266" y="387"/>
                    <a:pt x="266" y="387"/>
                    <a:pt x="266" y="387"/>
                  </a:cubicBezTo>
                  <a:cubicBezTo>
                    <a:pt x="264" y="232"/>
                    <a:pt x="264" y="232"/>
                    <a:pt x="264" y="232"/>
                  </a:cubicBezTo>
                  <a:cubicBezTo>
                    <a:pt x="326" y="169"/>
                    <a:pt x="326" y="169"/>
                    <a:pt x="326" y="169"/>
                  </a:cubicBezTo>
                  <a:cubicBezTo>
                    <a:pt x="326" y="80"/>
                    <a:pt x="326" y="80"/>
                    <a:pt x="326" y="80"/>
                  </a:cubicBezTo>
                  <a:cubicBezTo>
                    <a:pt x="477" y="80"/>
                    <a:pt x="477" y="80"/>
                    <a:pt x="477" y="80"/>
                  </a:cubicBezTo>
                  <a:cubicBezTo>
                    <a:pt x="419" y="0"/>
                    <a:pt x="310" y="3"/>
                    <a:pt x="310" y="3"/>
                  </a:cubicBezTo>
                  <a:close/>
                </a:path>
              </a:pathLst>
            </a:custGeom>
            <a:solidFill>
              <a:srgbClr val="163F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46" name="Freeform 430"/>
            <p:cNvSpPr>
              <a:spLocks/>
            </p:cNvSpPr>
            <p:nvPr/>
          </p:nvSpPr>
          <p:spPr bwMode="auto">
            <a:xfrm>
              <a:off x="10648044" y="3282000"/>
              <a:ext cx="177641" cy="172651"/>
            </a:xfrm>
            <a:custGeom>
              <a:avLst/>
              <a:gdLst>
                <a:gd name="T0" fmla="*/ 37 w 75"/>
                <a:gd name="T1" fmla="*/ 73 h 73"/>
                <a:gd name="T2" fmla="*/ 0 w 75"/>
                <a:gd name="T3" fmla="*/ 35 h 73"/>
                <a:gd name="T4" fmla="*/ 0 w 75"/>
                <a:gd name="T5" fmla="*/ 2 h 73"/>
                <a:gd name="T6" fmla="*/ 1 w 75"/>
                <a:gd name="T7" fmla="*/ 0 h 73"/>
                <a:gd name="T8" fmla="*/ 3 w 75"/>
                <a:gd name="T9" fmla="*/ 2 h 73"/>
                <a:gd name="T10" fmla="*/ 3 w 75"/>
                <a:gd name="T11" fmla="*/ 35 h 73"/>
                <a:gd name="T12" fmla="*/ 37 w 75"/>
                <a:gd name="T13" fmla="*/ 69 h 73"/>
                <a:gd name="T14" fmla="*/ 72 w 75"/>
                <a:gd name="T15" fmla="*/ 35 h 73"/>
                <a:gd name="T16" fmla="*/ 72 w 75"/>
                <a:gd name="T17" fmla="*/ 2 h 73"/>
                <a:gd name="T18" fmla="*/ 73 w 75"/>
                <a:gd name="T19" fmla="*/ 0 h 73"/>
                <a:gd name="T20" fmla="*/ 75 w 75"/>
                <a:gd name="T21" fmla="*/ 2 h 73"/>
                <a:gd name="T22" fmla="*/ 75 w 75"/>
                <a:gd name="T23" fmla="*/ 35 h 73"/>
                <a:gd name="T24" fmla="*/ 37 w 75"/>
                <a:gd name="T25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5" h="73">
                  <a:moveTo>
                    <a:pt x="37" y="73"/>
                  </a:moveTo>
                  <a:cubicBezTo>
                    <a:pt x="17" y="73"/>
                    <a:pt x="0" y="56"/>
                    <a:pt x="0" y="3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" y="0"/>
                    <a:pt x="3" y="1"/>
                    <a:pt x="3" y="2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54"/>
                    <a:pt x="18" y="69"/>
                    <a:pt x="37" y="69"/>
                  </a:cubicBezTo>
                  <a:cubicBezTo>
                    <a:pt x="56" y="69"/>
                    <a:pt x="72" y="54"/>
                    <a:pt x="72" y="35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1"/>
                    <a:pt x="73" y="0"/>
                    <a:pt x="73" y="0"/>
                  </a:cubicBezTo>
                  <a:cubicBezTo>
                    <a:pt x="74" y="0"/>
                    <a:pt x="75" y="1"/>
                    <a:pt x="75" y="2"/>
                  </a:cubicBezTo>
                  <a:cubicBezTo>
                    <a:pt x="75" y="35"/>
                    <a:pt x="75" y="35"/>
                    <a:pt x="75" y="35"/>
                  </a:cubicBezTo>
                  <a:cubicBezTo>
                    <a:pt x="75" y="56"/>
                    <a:pt x="58" y="73"/>
                    <a:pt x="37" y="73"/>
                  </a:cubicBezTo>
                  <a:close/>
                </a:path>
              </a:pathLst>
            </a:custGeom>
            <a:solidFill>
              <a:srgbClr val="163F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47" name="Freeform 431"/>
            <p:cNvSpPr>
              <a:spLocks/>
            </p:cNvSpPr>
            <p:nvPr/>
          </p:nvSpPr>
          <p:spPr bwMode="auto">
            <a:xfrm>
              <a:off x="10060231" y="3504550"/>
              <a:ext cx="174647" cy="77843"/>
            </a:xfrm>
            <a:custGeom>
              <a:avLst/>
              <a:gdLst>
                <a:gd name="T0" fmla="*/ 40 w 74"/>
                <a:gd name="T1" fmla="*/ 33 h 33"/>
                <a:gd name="T2" fmla="*/ 0 w 74"/>
                <a:gd name="T3" fmla="*/ 3 h 33"/>
                <a:gd name="T4" fmla="*/ 1 w 74"/>
                <a:gd name="T5" fmla="*/ 0 h 33"/>
                <a:gd name="T6" fmla="*/ 3 w 74"/>
                <a:gd name="T7" fmla="*/ 1 h 33"/>
                <a:gd name="T8" fmla="*/ 40 w 74"/>
                <a:gd name="T9" fmla="*/ 30 h 33"/>
                <a:gd name="T10" fmla="*/ 71 w 74"/>
                <a:gd name="T11" fmla="*/ 16 h 33"/>
                <a:gd name="T12" fmla="*/ 73 w 74"/>
                <a:gd name="T13" fmla="*/ 15 h 33"/>
                <a:gd name="T14" fmla="*/ 74 w 74"/>
                <a:gd name="T15" fmla="*/ 18 h 33"/>
                <a:gd name="T16" fmla="*/ 40 w 74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33">
                  <a:moveTo>
                    <a:pt x="40" y="33"/>
                  </a:moveTo>
                  <a:cubicBezTo>
                    <a:pt x="14" y="33"/>
                    <a:pt x="1" y="4"/>
                    <a:pt x="0" y="3"/>
                  </a:cubicBezTo>
                  <a:cubicBezTo>
                    <a:pt x="0" y="2"/>
                    <a:pt x="0" y="1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4" y="2"/>
                    <a:pt x="17" y="30"/>
                    <a:pt x="40" y="30"/>
                  </a:cubicBezTo>
                  <a:cubicBezTo>
                    <a:pt x="63" y="30"/>
                    <a:pt x="70" y="16"/>
                    <a:pt x="71" y="16"/>
                  </a:cubicBezTo>
                  <a:cubicBezTo>
                    <a:pt x="71" y="15"/>
                    <a:pt x="72" y="15"/>
                    <a:pt x="73" y="15"/>
                  </a:cubicBezTo>
                  <a:cubicBezTo>
                    <a:pt x="74" y="16"/>
                    <a:pt x="74" y="17"/>
                    <a:pt x="74" y="18"/>
                  </a:cubicBezTo>
                  <a:cubicBezTo>
                    <a:pt x="73" y="18"/>
                    <a:pt x="65" y="33"/>
                    <a:pt x="40" y="33"/>
                  </a:cubicBezTo>
                  <a:close/>
                </a:path>
              </a:pathLst>
            </a:custGeom>
            <a:solidFill>
              <a:srgbClr val="163F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48" name="Freeform 432"/>
            <p:cNvSpPr>
              <a:spLocks/>
            </p:cNvSpPr>
            <p:nvPr/>
          </p:nvSpPr>
          <p:spPr bwMode="auto">
            <a:xfrm>
              <a:off x="10117116" y="3284994"/>
              <a:ext cx="84829" cy="249496"/>
            </a:xfrm>
            <a:custGeom>
              <a:avLst/>
              <a:gdLst>
                <a:gd name="T0" fmla="*/ 34 w 36"/>
                <a:gd name="T1" fmla="*/ 106 h 106"/>
                <a:gd name="T2" fmla="*/ 33 w 36"/>
                <a:gd name="T3" fmla="*/ 105 h 106"/>
                <a:gd name="T4" fmla="*/ 0 w 36"/>
                <a:gd name="T5" fmla="*/ 3 h 106"/>
                <a:gd name="T6" fmla="*/ 1 w 36"/>
                <a:gd name="T7" fmla="*/ 0 h 106"/>
                <a:gd name="T8" fmla="*/ 3 w 36"/>
                <a:gd name="T9" fmla="*/ 2 h 106"/>
                <a:gd name="T10" fmla="*/ 36 w 36"/>
                <a:gd name="T11" fmla="*/ 104 h 106"/>
                <a:gd name="T12" fmla="*/ 35 w 36"/>
                <a:gd name="T13" fmla="*/ 106 h 106"/>
                <a:gd name="T14" fmla="*/ 34 w 36"/>
                <a:gd name="T1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106">
                  <a:moveTo>
                    <a:pt x="34" y="106"/>
                  </a:moveTo>
                  <a:cubicBezTo>
                    <a:pt x="33" y="106"/>
                    <a:pt x="33" y="106"/>
                    <a:pt x="33" y="10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1" y="0"/>
                  </a:cubicBezTo>
                  <a:cubicBezTo>
                    <a:pt x="2" y="0"/>
                    <a:pt x="3" y="1"/>
                    <a:pt x="3" y="2"/>
                  </a:cubicBezTo>
                  <a:cubicBezTo>
                    <a:pt x="36" y="104"/>
                    <a:pt x="36" y="104"/>
                    <a:pt x="36" y="104"/>
                  </a:cubicBezTo>
                  <a:cubicBezTo>
                    <a:pt x="36" y="105"/>
                    <a:pt x="36" y="106"/>
                    <a:pt x="35" y="106"/>
                  </a:cubicBezTo>
                  <a:lnTo>
                    <a:pt x="34" y="106"/>
                  </a:lnTo>
                  <a:close/>
                </a:path>
              </a:pathLst>
            </a:custGeom>
            <a:solidFill>
              <a:srgbClr val="163F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49" name="Freeform 433"/>
            <p:cNvSpPr>
              <a:spLocks/>
            </p:cNvSpPr>
            <p:nvPr/>
          </p:nvSpPr>
          <p:spPr bwMode="auto">
            <a:xfrm>
              <a:off x="10627086" y="3188189"/>
              <a:ext cx="233528" cy="44909"/>
            </a:xfrm>
            <a:custGeom>
              <a:avLst/>
              <a:gdLst>
                <a:gd name="T0" fmla="*/ 0 w 234"/>
                <a:gd name="T1" fmla="*/ 45 h 45"/>
                <a:gd name="T2" fmla="*/ 234 w 234"/>
                <a:gd name="T3" fmla="*/ 45 h 45"/>
                <a:gd name="T4" fmla="*/ 234 w 234"/>
                <a:gd name="T5" fmla="*/ 0 h 45"/>
                <a:gd name="T6" fmla="*/ 0 w 234"/>
                <a:gd name="T7" fmla="*/ 23 h 45"/>
                <a:gd name="T8" fmla="*/ 0 w 234"/>
                <a:gd name="T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" h="45">
                  <a:moveTo>
                    <a:pt x="0" y="45"/>
                  </a:moveTo>
                  <a:lnTo>
                    <a:pt x="234" y="45"/>
                  </a:lnTo>
                  <a:lnTo>
                    <a:pt x="234" y="0"/>
                  </a:lnTo>
                  <a:lnTo>
                    <a:pt x="0" y="23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163F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50" name="Freeform 434"/>
            <p:cNvSpPr>
              <a:spLocks/>
            </p:cNvSpPr>
            <p:nvPr/>
          </p:nvSpPr>
          <p:spPr bwMode="auto">
            <a:xfrm>
              <a:off x="10699939" y="3669218"/>
              <a:ext cx="54889" cy="101794"/>
            </a:xfrm>
            <a:custGeom>
              <a:avLst/>
              <a:gdLst>
                <a:gd name="T0" fmla="*/ 22 w 23"/>
                <a:gd name="T1" fmla="*/ 43 h 43"/>
                <a:gd name="T2" fmla="*/ 0 w 23"/>
                <a:gd name="T3" fmla="*/ 21 h 43"/>
                <a:gd name="T4" fmla="*/ 22 w 23"/>
                <a:gd name="T5" fmla="*/ 0 h 43"/>
                <a:gd name="T6" fmla="*/ 23 w 23"/>
                <a:gd name="T7" fmla="*/ 2 h 43"/>
                <a:gd name="T8" fmla="*/ 22 w 23"/>
                <a:gd name="T9" fmla="*/ 3 h 43"/>
                <a:gd name="T10" fmla="*/ 4 w 23"/>
                <a:gd name="T11" fmla="*/ 21 h 43"/>
                <a:gd name="T12" fmla="*/ 22 w 23"/>
                <a:gd name="T13" fmla="*/ 39 h 43"/>
                <a:gd name="T14" fmla="*/ 23 w 23"/>
                <a:gd name="T15" fmla="*/ 41 h 43"/>
                <a:gd name="T16" fmla="*/ 22 w 23"/>
                <a:gd name="T1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43">
                  <a:moveTo>
                    <a:pt x="22" y="43"/>
                  </a:moveTo>
                  <a:cubicBezTo>
                    <a:pt x="10" y="43"/>
                    <a:pt x="0" y="33"/>
                    <a:pt x="0" y="21"/>
                  </a:cubicBezTo>
                  <a:cubicBezTo>
                    <a:pt x="0" y="9"/>
                    <a:pt x="10" y="0"/>
                    <a:pt x="22" y="0"/>
                  </a:cubicBezTo>
                  <a:cubicBezTo>
                    <a:pt x="23" y="0"/>
                    <a:pt x="23" y="1"/>
                    <a:pt x="23" y="2"/>
                  </a:cubicBezTo>
                  <a:cubicBezTo>
                    <a:pt x="23" y="3"/>
                    <a:pt x="23" y="3"/>
                    <a:pt x="22" y="3"/>
                  </a:cubicBezTo>
                  <a:cubicBezTo>
                    <a:pt x="12" y="3"/>
                    <a:pt x="4" y="11"/>
                    <a:pt x="4" y="21"/>
                  </a:cubicBezTo>
                  <a:cubicBezTo>
                    <a:pt x="4" y="31"/>
                    <a:pt x="12" y="39"/>
                    <a:pt x="22" y="39"/>
                  </a:cubicBezTo>
                  <a:cubicBezTo>
                    <a:pt x="23" y="39"/>
                    <a:pt x="23" y="40"/>
                    <a:pt x="23" y="41"/>
                  </a:cubicBezTo>
                  <a:cubicBezTo>
                    <a:pt x="23" y="42"/>
                    <a:pt x="23" y="43"/>
                    <a:pt x="22" y="43"/>
                  </a:cubicBezTo>
                  <a:close/>
                </a:path>
              </a:pathLst>
            </a:custGeom>
            <a:solidFill>
              <a:srgbClr val="163F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51" name="Freeform 435"/>
            <p:cNvSpPr>
              <a:spLocks/>
            </p:cNvSpPr>
            <p:nvPr/>
          </p:nvSpPr>
          <p:spPr bwMode="auto">
            <a:xfrm>
              <a:off x="10580181" y="3888775"/>
              <a:ext cx="211573" cy="9980"/>
            </a:xfrm>
            <a:custGeom>
              <a:avLst/>
              <a:gdLst>
                <a:gd name="T0" fmla="*/ 88 w 90"/>
                <a:gd name="T1" fmla="*/ 4 h 4"/>
                <a:gd name="T2" fmla="*/ 2 w 90"/>
                <a:gd name="T3" fmla="*/ 4 h 4"/>
                <a:gd name="T4" fmla="*/ 0 w 90"/>
                <a:gd name="T5" fmla="*/ 2 h 4"/>
                <a:gd name="T6" fmla="*/ 2 w 90"/>
                <a:gd name="T7" fmla="*/ 0 h 4"/>
                <a:gd name="T8" fmla="*/ 88 w 90"/>
                <a:gd name="T9" fmla="*/ 0 h 4"/>
                <a:gd name="T10" fmla="*/ 90 w 90"/>
                <a:gd name="T11" fmla="*/ 2 h 4"/>
                <a:gd name="T12" fmla="*/ 88 w 90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">
                  <a:moveTo>
                    <a:pt x="88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9" y="0"/>
                    <a:pt x="90" y="1"/>
                    <a:pt x="90" y="2"/>
                  </a:cubicBezTo>
                  <a:cubicBezTo>
                    <a:pt x="90" y="3"/>
                    <a:pt x="89" y="4"/>
                    <a:pt x="88" y="4"/>
                  </a:cubicBezTo>
                  <a:close/>
                </a:path>
              </a:pathLst>
            </a:custGeom>
            <a:solidFill>
              <a:srgbClr val="163F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52" name="Freeform 436"/>
            <p:cNvSpPr>
              <a:spLocks/>
            </p:cNvSpPr>
            <p:nvPr/>
          </p:nvSpPr>
          <p:spPr bwMode="auto">
            <a:xfrm>
              <a:off x="9227911" y="4344854"/>
              <a:ext cx="2270415" cy="1409154"/>
            </a:xfrm>
            <a:custGeom>
              <a:avLst/>
              <a:gdLst>
                <a:gd name="T0" fmla="*/ 1584 w 2275"/>
                <a:gd name="T1" fmla="*/ 0 h 1412"/>
                <a:gd name="T2" fmla="*/ 1137 w 2275"/>
                <a:gd name="T3" fmla="*/ 0 h 1412"/>
                <a:gd name="T4" fmla="*/ 690 w 2275"/>
                <a:gd name="T5" fmla="*/ 0 h 1412"/>
                <a:gd name="T6" fmla="*/ 0 w 2275"/>
                <a:gd name="T7" fmla="*/ 414 h 1412"/>
                <a:gd name="T8" fmla="*/ 0 w 2275"/>
                <a:gd name="T9" fmla="*/ 1412 h 1412"/>
                <a:gd name="T10" fmla="*/ 1137 w 2275"/>
                <a:gd name="T11" fmla="*/ 1412 h 1412"/>
                <a:gd name="T12" fmla="*/ 2275 w 2275"/>
                <a:gd name="T13" fmla="*/ 1412 h 1412"/>
                <a:gd name="T14" fmla="*/ 2275 w 2275"/>
                <a:gd name="T15" fmla="*/ 414 h 1412"/>
                <a:gd name="T16" fmla="*/ 1584 w 2275"/>
                <a:gd name="T17" fmla="*/ 0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5" h="1412">
                  <a:moveTo>
                    <a:pt x="1584" y="0"/>
                  </a:moveTo>
                  <a:lnTo>
                    <a:pt x="1137" y="0"/>
                  </a:lnTo>
                  <a:lnTo>
                    <a:pt x="690" y="0"/>
                  </a:lnTo>
                  <a:lnTo>
                    <a:pt x="0" y="414"/>
                  </a:lnTo>
                  <a:lnTo>
                    <a:pt x="0" y="1412"/>
                  </a:lnTo>
                  <a:lnTo>
                    <a:pt x="1137" y="1412"/>
                  </a:lnTo>
                  <a:lnTo>
                    <a:pt x="2275" y="1412"/>
                  </a:lnTo>
                  <a:lnTo>
                    <a:pt x="2275" y="414"/>
                  </a:lnTo>
                  <a:lnTo>
                    <a:pt x="1584" y="0"/>
                  </a:lnTo>
                  <a:close/>
                </a:path>
              </a:pathLst>
            </a:custGeom>
            <a:solidFill>
              <a:srgbClr val="163F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53" name="Freeform 437"/>
            <p:cNvSpPr>
              <a:spLocks/>
            </p:cNvSpPr>
            <p:nvPr/>
          </p:nvSpPr>
          <p:spPr bwMode="auto">
            <a:xfrm>
              <a:off x="9154060" y="4272001"/>
              <a:ext cx="767450" cy="596795"/>
            </a:xfrm>
            <a:custGeom>
              <a:avLst/>
              <a:gdLst>
                <a:gd name="T0" fmla="*/ 325 w 325"/>
                <a:gd name="T1" fmla="*/ 32 h 253"/>
                <a:gd name="T2" fmla="*/ 325 w 325"/>
                <a:gd name="T3" fmla="*/ 0 h 253"/>
                <a:gd name="T4" fmla="*/ 0 w 325"/>
                <a:gd name="T5" fmla="*/ 170 h 253"/>
                <a:gd name="T6" fmla="*/ 33 w 325"/>
                <a:gd name="T7" fmla="*/ 229 h 253"/>
                <a:gd name="T8" fmla="*/ 150 w 325"/>
                <a:gd name="T9" fmla="*/ 215 h 253"/>
                <a:gd name="T10" fmla="*/ 206 w 325"/>
                <a:gd name="T11" fmla="*/ 101 h 253"/>
                <a:gd name="T12" fmla="*/ 325 w 325"/>
                <a:gd name="T13" fmla="*/ 32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5" h="253">
                  <a:moveTo>
                    <a:pt x="325" y="32"/>
                  </a:moveTo>
                  <a:cubicBezTo>
                    <a:pt x="325" y="0"/>
                    <a:pt x="325" y="0"/>
                    <a:pt x="325" y="0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33" y="229"/>
                    <a:pt x="33" y="229"/>
                    <a:pt x="33" y="229"/>
                  </a:cubicBezTo>
                  <a:cubicBezTo>
                    <a:pt x="33" y="229"/>
                    <a:pt x="72" y="253"/>
                    <a:pt x="150" y="215"/>
                  </a:cubicBezTo>
                  <a:cubicBezTo>
                    <a:pt x="228" y="176"/>
                    <a:pt x="206" y="101"/>
                    <a:pt x="206" y="101"/>
                  </a:cubicBezTo>
                  <a:lnTo>
                    <a:pt x="325" y="32"/>
                  </a:lnTo>
                  <a:close/>
                </a:path>
              </a:pathLst>
            </a:custGeom>
            <a:solidFill>
              <a:srgbClr val="FAB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54" name="Freeform 438"/>
            <p:cNvSpPr>
              <a:spLocks/>
            </p:cNvSpPr>
            <p:nvPr/>
          </p:nvSpPr>
          <p:spPr bwMode="auto">
            <a:xfrm>
              <a:off x="10810715" y="4272001"/>
              <a:ext cx="760464" cy="596795"/>
            </a:xfrm>
            <a:custGeom>
              <a:avLst/>
              <a:gdLst>
                <a:gd name="T0" fmla="*/ 0 w 322"/>
                <a:gd name="T1" fmla="*/ 32 h 253"/>
                <a:gd name="T2" fmla="*/ 2 w 322"/>
                <a:gd name="T3" fmla="*/ 0 h 253"/>
                <a:gd name="T4" fmla="*/ 322 w 322"/>
                <a:gd name="T5" fmla="*/ 170 h 253"/>
                <a:gd name="T6" fmla="*/ 289 w 322"/>
                <a:gd name="T7" fmla="*/ 229 h 253"/>
                <a:gd name="T8" fmla="*/ 171 w 322"/>
                <a:gd name="T9" fmla="*/ 215 h 253"/>
                <a:gd name="T10" fmla="*/ 115 w 322"/>
                <a:gd name="T11" fmla="*/ 101 h 253"/>
                <a:gd name="T12" fmla="*/ 0 w 322"/>
                <a:gd name="T13" fmla="*/ 32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2" h="253">
                  <a:moveTo>
                    <a:pt x="0" y="32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322" y="170"/>
                    <a:pt x="322" y="170"/>
                    <a:pt x="322" y="170"/>
                  </a:cubicBezTo>
                  <a:cubicBezTo>
                    <a:pt x="289" y="229"/>
                    <a:pt x="289" y="229"/>
                    <a:pt x="289" y="229"/>
                  </a:cubicBezTo>
                  <a:cubicBezTo>
                    <a:pt x="289" y="229"/>
                    <a:pt x="249" y="253"/>
                    <a:pt x="171" y="215"/>
                  </a:cubicBezTo>
                  <a:cubicBezTo>
                    <a:pt x="94" y="176"/>
                    <a:pt x="115" y="101"/>
                    <a:pt x="115" y="101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rgbClr val="FAB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55" name="Freeform 439"/>
            <p:cNvSpPr>
              <a:spLocks/>
            </p:cNvSpPr>
            <p:nvPr/>
          </p:nvSpPr>
          <p:spPr bwMode="auto">
            <a:xfrm>
              <a:off x="9715926" y="3962625"/>
              <a:ext cx="1343288" cy="1791383"/>
            </a:xfrm>
            <a:custGeom>
              <a:avLst/>
              <a:gdLst>
                <a:gd name="T0" fmla="*/ 464 w 569"/>
                <a:gd name="T1" fmla="*/ 163 h 759"/>
                <a:gd name="T2" fmla="*/ 466 w 569"/>
                <a:gd name="T3" fmla="*/ 163 h 759"/>
                <a:gd name="T4" fmla="*/ 466 w 569"/>
                <a:gd name="T5" fmla="*/ 13 h 759"/>
                <a:gd name="T6" fmla="*/ 87 w 569"/>
                <a:gd name="T7" fmla="*/ 0 h 759"/>
                <a:gd name="T8" fmla="*/ 87 w 569"/>
                <a:gd name="T9" fmla="*/ 162 h 759"/>
                <a:gd name="T10" fmla="*/ 85 w 569"/>
                <a:gd name="T11" fmla="*/ 162 h 759"/>
                <a:gd name="T12" fmla="*/ 10 w 569"/>
                <a:gd name="T13" fmla="*/ 207 h 759"/>
                <a:gd name="T14" fmla="*/ 0 w 569"/>
                <a:gd name="T15" fmla="*/ 213 h 759"/>
                <a:gd name="T16" fmla="*/ 115 w 569"/>
                <a:gd name="T17" fmla="*/ 759 h 759"/>
                <a:gd name="T18" fmla="*/ 274 w 569"/>
                <a:gd name="T19" fmla="*/ 759 h 759"/>
                <a:gd name="T20" fmla="*/ 460 w 569"/>
                <a:gd name="T21" fmla="*/ 759 h 759"/>
                <a:gd name="T22" fmla="*/ 569 w 569"/>
                <a:gd name="T23" fmla="*/ 226 h 759"/>
                <a:gd name="T24" fmla="*/ 464 w 569"/>
                <a:gd name="T25" fmla="*/ 163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9" h="759">
                  <a:moveTo>
                    <a:pt x="464" y="163"/>
                  </a:moveTo>
                  <a:cubicBezTo>
                    <a:pt x="466" y="163"/>
                    <a:pt x="466" y="163"/>
                    <a:pt x="466" y="163"/>
                  </a:cubicBezTo>
                  <a:cubicBezTo>
                    <a:pt x="466" y="13"/>
                    <a:pt x="466" y="13"/>
                    <a:pt x="466" y="13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162"/>
                    <a:pt x="87" y="162"/>
                    <a:pt x="87" y="162"/>
                  </a:cubicBezTo>
                  <a:cubicBezTo>
                    <a:pt x="85" y="162"/>
                    <a:pt x="85" y="162"/>
                    <a:pt x="85" y="162"/>
                  </a:cubicBezTo>
                  <a:cubicBezTo>
                    <a:pt x="10" y="207"/>
                    <a:pt x="10" y="207"/>
                    <a:pt x="10" y="207"/>
                  </a:cubicBezTo>
                  <a:cubicBezTo>
                    <a:pt x="8" y="209"/>
                    <a:pt x="3" y="210"/>
                    <a:pt x="0" y="213"/>
                  </a:cubicBezTo>
                  <a:cubicBezTo>
                    <a:pt x="115" y="759"/>
                    <a:pt x="115" y="759"/>
                    <a:pt x="115" y="759"/>
                  </a:cubicBezTo>
                  <a:cubicBezTo>
                    <a:pt x="274" y="759"/>
                    <a:pt x="274" y="759"/>
                    <a:pt x="274" y="759"/>
                  </a:cubicBezTo>
                  <a:cubicBezTo>
                    <a:pt x="460" y="759"/>
                    <a:pt x="460" y="759"/>
                    <a:pt x="460" y="759"/>
                  </a:cubicBezTo>
                  <a:cubicBezTo>
                    <a:pt x="569" y="226"/>
                    <a:pt x="569" y="226"/>
                    <a:pt x="569" y="226"/>
                  </a:cubicBezTo>
                  <a:lnTo>
                    <a:pt x="464" y="163"/>
                  </a:lnTo>
                  <a:close/>
                </a:path>
              </a:pathLst>
            </a:custGeom>
            <a:solidFill>
              <a:srgbClr val="E736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56" name="Freeform 440"/>
            <p:cNvSpPr>
              <a:spLocks/>
            </p:cNvSpPr>
            <p:nvPr/>
          </p:nvSpPr>
          <p:spPr bwMode="auto">
            <a:xfrm>
              <a:off x="9921511" y="3962625"/>
              <a:ext cx="894194" cy="77843"/>
            </a:xfrm>
            <a:custGeom>
              <a:avLst/>
              <a:gdLst>
                <a:gd name="T0" fmla="*/ 0 w 896"/>
                <a:gd name="T1" fmla="*/ 0 h 78"/>
                <a:gd name="T2" fmla="*/ 0 w 896"/>
                <a:gd name="T3" fmla="*/ 47 h 78"/>
                <a:gd name="T4" fmla="*/ 896 w 896"/>
                <a:gd name="T5" fmla="*/ 78 h 78"/>
                <a:gd name="T6" fmla="*/ 896 w 896"/>
                <a:gd name="T7" fmla="*/ 30 h 78"/>
                <a:gd name="T8" fmla="*/ 0 w 896"/>
                <a:gd name="T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6" h="78">
                  <a:moveTo>
                    <a:pt x="0" y="0"/>
                  </a:moveTo>
                  <a:lnTo>
                    <a:pt x="0" y="47"/>
                  </a:lnTo>
                  <a:lnTo>
                    <a:pt x="896" y="78"/>
                  </a:lnTo>
                  <a:lnTo>
                    <a:pt x="896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57" name="Freeform 441"/>
            <p:cNvSpPr>
              <a:spLocks/>
            </p:cNvSpPr>
            <p:nvPr/>
          </p:nvSpPr>
          <p:spPr bwMode="auto">
            <a:xfrm>
              <a:off x="10528286" y="3955640"/>
              <a:ext cx="136724" cy="301391"/>
            </a:xfrm>
            <a:custGeom>
              <a:avLst/>
              <a:gdLst>
                <a:gd name="T0" fmla="*/ 0 w 137"/>
                <a:gd name="T1" fmla="*/ 0 h 302"/>
                <a:gd name="T2" fmla="*/ 71 w 137"/>
                <a:gd name="T3" fmla="*/ 302 h 302"/>
                <a:gd name="T4" fmla="*/ 137 w 137"/>
                <a:gd name="T5" fmla="*/ 0 h 302"/>
                <a:gd name="T6" fmla="*/ 0 w 137"/>
                <a:gd name="T7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7" h="302">
                  <a:moveTo>
                    <a:pt x="0" y="0"/>
                  </a:moveTo>
                  <a:lnTo>
                    <a:pt x="71" y="302"/>
                  </a:lnTo>
                  <a:lnTo>
                    <a:pt x="13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58" name="Freeform 442"/>
            <p:cNvSpPr>
              <a:spLocks/>
            </p:cNvSpPr>
            <p:nvPr/>
          </p:nvSpPr>
          <p:spPr bwMode="auto">
            <a:xfrm>
              <a:off x="10011329" y="5664189"/>
              <a:ext cx="58881" cy="61875"/>
            </a:xfrm>
            <a:custGeom>
              <a:avLst/>
              <a:gdLst>
                <a:gd name="T0" fmla="*/ 24 w 25"/>
                <a:gd name="T1" fmla="*/ 11 h 26"/>
                <a:gd name="T2" fmla="*/ 15 w 25"/>
                <a:gd name="T3" fmla="*/ 24 h 26"/>
                <a:gd name="T4" fmla="*/ 1 w 25"/>
                <a:gd name="T5" fmla="*/ 15 h 26"/>
                <a:gd name="T6" fmla="*/ 10 w 25"/>
                <a:gd name="T7" fmla="*/ 1 h 26"/>
                <a:gd name="T8" fmla="*/ 24 w 25"/>
                <a:gd name="T9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6">
                  <a:moveTo>
                    <a:pt x="24" y="11"/>
                  </a:moveTo>
                  <a:cubicBezTo>
                    <a:pt x="25" y="17"/>
                    <a:pt x="21" y="23"/>
                    <a:pt x="15" y="24"/>
                  </a:cubicBezTo>
                  <a:cubicBezTo>
                    <a:pt x="9" y="26"/>
                    <a:pt x="3" y="22"/>
                    <a:pt x="1" y="15"/>
                  </a:cubicBezTo>
                  <a:cubicBezTo>
                    <a:pt x="0" y="9"/>
                    <a:pt x="4" y="3"/>
                    <a:pt x="10" y="1"/>
                  </a:cubicBezTo>
                  <a:cubicBezTo>
                    <a:pt x="17" y="0"/>
                    <a:pt x="23" y="4"/>
                    <a:pt x="24" y="11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59" name="Freeform 443"/>
            <p:cNvSpPr>
              <a:spLocks/>
            </p:cNvSpPr>
            <p:nvPr/>
          </p:nvSpPr>
          <p:spPr bwMode="auto">
            <a:xfrm>
              <a:off x="9980392" y="5515490"/>
              <a:ext cx="60877" cy="61875"/>
            </a:xfrm>
            <a:custGeom>
              <a:avLst/>
              <a:gdLst>
                <a:gd name="T0" fmla="*/ 24 w 26"/>
                <a:gd name="T1" fmla="*/ 11 h 26"/>
                <a:gd name="T2" fmla="*/ 15 w 26"/>
                <a:gd name="T3" fmla="*/ 25 h 26"/>
                <a:gd name="T4" fmla="*/ 1 w 26"/>
                <a:gd name="T5" fmla="*/ 16 h 26"/>
                <a:gd name="T6" fmla="*/ 10 w 26"/>
                <a:gd name="T7" fmla="*/ 2 h 26"/>
                <a:gd name="T8" fmla="*/ 24 w 26"/>
                <a:gd name="T9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24" y="11"/>
                  </a:moveTo>
                  <a:cubicBezTo>
                    <a:pt x="26" y="17"/>
                    <a:pt x="21" y="23"/>
                    <a:pt x="15" y="25"/>
                  </a:cubicBezTo>
                  <a:cubicBezTo>
                    <a:pt x="9" y="26"/>
                    <a:pt x="3" y="22"/>
                    <a:pt x="1" y="16"/>
                  </a:cubicBezTo>
                  <a:cubicBezTo>
                    <a:pt x="0" y="9"/>
                    <a:pt x="4" y="3"/>
                    <a:pt x="10" y="2"/>
                  </a:cubicBezTo>
                  <a:cubicBezTo>
                    <a:pt x="17" y="0"/>
                    <a:pt x="23" y="5"/>
                    <a:pt x="24" y="11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60" name="Freeform 444"/>
            <p:cNvSpPr>
              <a:spLocks/>
            </p:cNvSpPr>
            <p:nvPr/>
          </p:nvSpPr>
          <p:spPr bwMode="auto">
            <a:xfrm>
              <a:off x="9949454" y="5369784"/>
              <a:ext cx="61875" cy="58881"/>
            </a:xfrm>
            <a:custGeom>
              <a:avLst/>
              <a:gdLst>
                <a:gd name="T0" fmla="*/ 24 w 26"/>
                <a:gd name="T1" fmla="*/ 10 h 25"/>
                <a:gd name="T2" fmla="*/ 15 w 26"/>
                <a:gd name="T3" fmla="*/ 24 h 25"/>
                <a:gd name="T4" fmla="*/ 1 w 26"/>
                <a:gd name="T5" fmla="*/ 15 h 25"/>
                <a:gd name="T6" fmla="*/ 11 w 26"/>
                <a:gd name="T7" fmla="*/ 1 h 25"/>
                <a:gd name="T8" fmla="*/ 24 w 26"/>
                <a:gd name="T9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5">
                  <a:moveTo>
                    <a:pt x="24" y="10"/>
                  </a:moveTo>
                  <a:cubicBezTo>
                    <a:pt x="26" y="16"/>
                    <a:pt x="22" y="23"/>
                    <a:pt x="15" y="24"/>
                  </a:cubicBezTo>
                  <a:cubicBezTo>
                    <a:pt x="9" y="25"/>
                    <a:pt x="3" y="21"/>
                    <a:pt x="1" y="15"/>
                  </a:cubicBezTo>
                  <a:cubicBezTo>
                    <a:pt x="0" y="9"/>
                    <a:pt x="4" y="2"/>
                    <a:pt x="11" y="1"/>
                  </a:cubicBezTo>
                  <a:cubicBezTo>
                    <a:pt x="17" y="0"/>
                    <a:pt x="23" y="4"/>
                    <a:pt x="24" y="10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61" name="Freeform 445"/>
            <p:cNvSpPr>
              <a:spLocks/>
            </p:cNvSpPr>
            <p:nvPr/>
          </p:nvSpPr>
          <p:spPr bwMode="auto">
            <a:xfrm>
              <a:off x="9918517" y="5221084"/>
              <a:ext cx="61875" cy="58881"/>
            </a:xfrm>
            <a:custGeom>
              <a:avLst/>
              <a:gdLst>
                <a:gd name="T0" fmla="*/ 24 w 26"/>
                <a:gd name="T1" fmla="*/ 10 h 25"/>
                <a:gd name="T2" fmla="*/ 15 w 26"/>
                <a:gd name="T3" fmla="*/ 24 h 25"/>
                <a:gd name="T4" fmla="*/ 2 w 26"/>
                <a:gd name="T5" fmla="*/ 15 h 25"/>
                <a:gd name="T6" fmla="*/ 11 w 26"/>
                <a:gd name="T7" fmla="*/ 1 h 25"/>
                <a:gd name="T8" fmla="*/ 24 w 26"/>
                <a:gd name="T9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5">
                  <a:moveTo>
                    <a:pt x="24" y="10"/>
                  </a:moveTo>
                  <a:cubicBezTo>
                    <a:pt x="26" y="17"/>
                    <a:pt x="22" y="23"/>
                    <a:pt x="15" y="24"/>
                  </a:cubicBezTo>
                  <a:cubicBezTo>
                    <a:pt x="9" y="25"/>
                    <a:pt x="3" y="21"/>
                    <a:pt x="2" y="15"/>
                  </a:cubicBezTo>
                  <a:cubicBezTo>
                    <a:pt x="0" y="9"/>
                    <a:pt x="4" y="3"/>
                    <a:pt x="11" y="1"/>
                  </a:cubicBezTo>
                  <a:cubicBezTo>
                    <a:pt x="17" y="0"/>
                    <a:pt x="23" y="4"/>
                    <a:pt x="24" y="10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62" name="Freeform 446"/>
            <p:cNvSpPr>
              <a:spLocks/>
            </p:cNvSpPr>
            <p:nvPr/>
          </p:nvSpPr>
          <p:spPr bwMode="auto">
            <a:xfrm>
              <a:off x="9888577" y="5072384"/>
              <a:ext cx="60877" cy="60877"/>
            </a:xfrm>
            <a:custGeom>
              <a:avLst/>
              <a:gdLst>
                <a:gd name="T0" fmla="*/ 24 w 26"/>
                <a:gd name="T1" fmla="*/ 11 h 26"/>
                <a:gd name="T2" fmla="*/ 15 w 26"/>
                <a:gd name="T3" fmla="*/ 24 h 26"/>
                <a:gd name="T4" fmla="*/ 2 w 26"/>
                <a:gd name="T5" fmla="*/ 15 h 26"/>
                <a:gd name="T6" fmla="*/ 11 w 26"/>
                <a:gd name="T7" fmla="*/ 2 h 26"/>
                <a:gd name="T8" fmla="*/ 24 w 26"/>
                <a:gd name="T9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24" y="11"/>
                  </a:moveTo>
                  <a:cubicBezTo>
                    <a:pt x="26" y="17"/>
                    <a:pt x="22" y="23"/>
                    <a:pt x="15" y="24"/>
                  </a:cubicBezTo>
                  <a:cubicBezTo>
                    <a:pt x="9" y="26"/>
                    <a:pt x="3" y="22"/>
                    <a:pt x="2" y="15"/>
                  </a:cubicBezTo>
                  <a:cubicBezTo>
                    <a:pt x="0" y="9"/>
                    <a:pt x="4" y="3"/>
                    <a:pt x="11" y="2"/>
                  </a:cubicBezTo>
                  <a:cubicBezTo>
                    <a:pt x="17" y="0"/>
                    <a:pt x="23" y="4"/>
                    <a:pt x="24" y="11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63" name="Freeform 447"/>
            <p:cNvSpPr>
              <a:spLocks/>
            </p:cNvSpPr>
            <p:nvPr/>
          </p:nvSpPr>
          <p:spPr bwMode="auto">
            <a:xfrm>
              <a:off x="9857640" y="4925681"/>
              <a:ext cx="60877" cy="58881"/>
            </a:xfrm>
            <a:custGeom>
              <a:avLst/>
              <a:gdLst>
                <a:gd name="T0" fmla="*/ 25 w 26"/>
                <a:gd name="T1" fmla="*/ 10 h 25"/>
                <a:gd name="T2" fmla="*/ 15 w 26"/>
                <a:gd name="T3" fmla="*/ 24 h 25"/>
                <a:gd name="T4" fmla="*/ 2 w 26"/>
                <a:gd name="T5" fmla="*/ 15 h 25"/>
                <a:gd name="T6" fmla="*/ 11 w 26"/>
                <a:gd name="T7" fmla="*/ 1 h 25"/>
                <a:gd name="T8" fmla="*/ 25 w 26"/>
                <a:gd name="T9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5">
                  <a:moveTo>
                    <a:pt x="25" y="10"/>
                  </a:moveTo>
                  <a:cubicBezTo>
                    <a:pt x="26" y="16"/>
                    <a:pt x="22" y="22"/>
                    <a:pt x="15" y="24"/>
                  </a:cubicBezTo>
                  <a:cubicBezTo>
                    <a:pt x="9" y="25"/>
                    <a:pt x="3" y="21"/>
                    <a:pt x="2" y="15"/>
                  </a:cubicBezTo>
                  <a:cubicBezTo>
                    <a:pt x="0" y="8"/>
                    <a:pt x="4" y="2"/>
                    <a:pt x="11" y="1"/>
                  </a:cubicBezTo>
                  <a:cubicBezTo>
                    <a:pt x="17" y="0"/>
                    <a:pt x="23" y="4"/>
                    <a:pt x="25" y="10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64" name="Freeform 448"/>
            <p:cNvSpPr>
              <a:spLocks/>
            </p:cNvSpPr>
            <p:nvPr/>
          </p:nvSpPr>
          <p:spPr bwMode="auto">
            <a:xfrm>
              <a:off x="9826702" y="4776981"/>
              <a:ext cx="61875" cy="58881"/>
            </a:xfrm>
            <a:custGeom>
              <a:avLst/>
              <a:gdLst>
                <a:gd name="T0" fmla="*/ 25 w 26"/>
                <a:gd name="T1" fmla="*/ 10 h 25"/>
                <a:gd name="T2" fmla="*/ 16 w 26"/>
                <a:gd name="T3" fmla="*/ 24 h 25"/>
                <a:gd name="T4" fmla="*/ 2 w 26"/>
                <a:gd name="T5" fmla="*/ 15 h 25"/>
                <a:gd name="T6" fmla="*/ 11 w 26"/>
                <a:gd name="T7" fmla="*/ 1 h 25"/>
                <a:gd name="T8" fmla="*/ 25 w 26"/>
                <a:gd name="T9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5">
                  <a:moveTo>
                    <a:pt x="25" y="10"/>
                  </a:moveTo>
                  <a:cubicBezTo>
                    <a:pt x="26" y="17"/>
                    <a:pt x="22" y="23"/>
                    <a:pt x="16" y="24"/>
                  </a:cubicBezTo>
                  <a:cubicBezTo>
                    <a:pt x="9" y="25"/>
                    <a:pt x="3" y="21"/>
                    <a:pt x="2" y="15"/>
                  </a:cubicBezTo>
                  <a:cubicBezTo>
                    <a:pt x="0" y="9"/>
                    <a:pt x="5" y="2"/>
                    <a:pt x="11" y="1"/>
                  </a:cubicBezTo>
                  <a:cubicBezTo>
                    <a:pt x="17" y="0"/>
                    <a:pt x="23" y="4"/>
                    <a:pt x="25" y="10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65" name="Freeform 449"/>
            <p:cNvSpPr>
              <a:spLocks/>
            </p:cNvSpPr>
            <p:nvPr/>
          </p:nvSpPr>
          <p:spPr bwMode="auto">
            <a:xfrm>
              <a:off x="9798759" y="4628281"/>
              <a:ext cx="58881" cy="60877"/>
            </a:xfrm>
            <a:custGeom>
              <a:avLst/>
              <a:gdLst>
                <a:gd name="T0" fmla="*/ 24 w 25"/>
                <a:gd name="T1" fmla="*/ 11 h 26"/>
                <a:gd name="T2" fmla="*/ 15 w 25"/>
                <a:gd name="T3" fmla="*/ 24 h 26"/>
                <a:gd name="T4" fmla="*/ 1 w 25"/>
                <a:gd name="T5" fmla="*/ 15 h 26"/>
                <a:gd name="T6" fmla="*/ 10 w 25"/>
                <a:gd name="T7" fmla="*/ 1 h 26"/>
                <a:gd name="T8" fmla="*/ 24 w 25"/>
                <a:gd name="T9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6">
                  <a:moveTo>
                    <a:pt x="24" y="11"/>
                  </a:moveTo>
                  <a:cubicBezTo>
                    <a:pt x="25" y="17"/>
                    <a:pt x="21" y="23"/>
                    <a:pt x="15" y="24"/>
                  </a:cubicBezTo>
                  <a:cubicBezTo>
                    <a:pt x="8" y="26"/>
                    <a:pt x="2" y="22"/>
                    <a:pt x="1" y="15"/>
                  </a:cubicBezTo>
                  <a:cubicBezTo>
                    <a:pt x="0" y="9"/>
                    <a:pt x="4" y="3"/>
                    <a:pt x="10" y="1"/>
                  </a:cubicBezTo>
                  <a:cubicBezTo>
                    <a:pt x="16" y="0"/>
                    <a:pt x="22" y="4"/>
                    <a:pt x="24" y="11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66" name="Freeform 450"/>
            <p:cNvSpPr>
              <a:spLocks/>
            </p:cNvSpPr>
            <p:nvPr/>
          </p:nvSpPr>
          <p:spPr bwMode="auto">
            <a:xfrm>
              <a:off x="9767821" y="4479582"/>
              <a:ext cx="58881" cy="60877"/>
            </a:xfrm>
            <a:custGeom>
              <a:avLst/>
              <a:gdLst>
                <a:gd name="T0" fmla="*/ 24 w 25"/>
                <a:gd name="T1" fmla="*/ 11 h 26"/>
                <a:gd name="T2" fmla="*/ 15 w 25"/>
                <a:gd name="T3" fmla="*/ 25 h 26"/>
                <a:gd name="T4" fmla="*/ 1 w 25"/>
                <a:gd name="T5" fmla="*/ 16 h 26"/>
                <a:gd name="T6" fmla="*/ 10 w 25"/>
                <a:gd name="T7" fmla="*/ 2 h 26"/>
                <a:gd name="T8" fmla="*/ 24 w 25"/>
                <a:gd name="T9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6">
                  <a:moveTo>
                    <a:pt x="24" y="11"/>
                  </a:moveTo>
                  <a:cubicBezTo>
                    <a:pt x="25" y="17"/>
                    <a:pt x="21" y="23"/>
                    <a:pt x="15" y="25"/>
                  </a:cubicBezTo>
                  <a:cubicBezTo>
                    <a:pt x="8" y="26"/>
                    <a:pt x="2" y="22"/>
                    <a:pt x="1" y="16"/>
                  </a:cubicBezTo>
                  <a:cubicBezTo>
                    <a:pt x="0" y="9"/>
                    <a:pt x="4" y="3"/>
                    <a:pt x="10" y="2"/>
                  </a:cubicBezTo>
                  <a:cubicBezTo>
                    <a:pt x="16" y="0"/>
                    <a:pt x="23" y="4"/>
                    <a:pt x="24" y="11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67" name="Freeform 451"/>
            <p:cNvSpPr>
              <a:spLocks/>
            </p:cNvSpPr>
            <p:nvPr/>
          </p:nvSpPr>
          <p:spPr bwMode="auto">
            <a:xfrm>
              <a:off x="10716905" y="5664189"/>
              <a:ext cx="60877" cy="61875"/>
            </a:xfrm>
            <a:custGeom>
              <a:avLst/>
              <a:gdLst>
                <a:gd name="T0" fmla="*/ 2 w 26"/>
                <a:gd name="T1" fmla="*/ 11 h 26"/>
                <a:gd name="T2" fmla="*/ 11 w 26"/>
                <a:gd name="T3" fmla="*/ 24 h 26"/>
                <a:gd name="T4" fmla="*/ 25 w 26"/>
                <a:gd name="T5" fmla="*/ 15 h 26"/>
                <a:gd name="T6" fmla="*/ 15 w 26"/>
                <a:gd name="T7" fmla="*/ 1 h 26"/>
                <a:gd name="T8" fmla="*/ 2 w 26"/>
                <a:gd name="T9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2" y="11"/>
                  </a:moveTo>
                  <a:cubicBezTo>
                    <a:pt x="0" y="17"/>
                    <a:pt x="4" y="23"/>
                    <a:pt x="11" y="24"/>
                  </a:cubicBezTo>
                  <a:cubicBezTo>
                    <a:pt x="17" y="26"/>
                    <a:pt x="23" y="22"/>
                    <a:pt x="25" y="15"/>
                  </a:cubicBezTo>
                  <a:cubicBezTo>
                    <a:pt x="26" y="9"/>
                    <a:pt x="22" y="3"/>
                    <a:pt x="15" y="1"/>
                  </a:cubicBezTo>
                  <a:cubicBezTo>
                    <a:pt x="9" y="0"/>
                    <a:pt x="3" y="4"/>
                    <a:pt x="2" y="11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68" name="Freeform 452"/>
            <p:cNvSpPr>
              <a:spLocks/>
            </p:cNvSpPr>
            <p:nvPr/>
          </p:nvSpPr>
          <p:spPr bwMode="auto">
            <a:xfrm>
              <a:off x="10747842" y="5515490"/>
              <a:ext cx="60877" cy="61875"/>
            </a:xfrm>
            <a:custGeom>
              <a:avLst/>
              <a:gdLst>
                <a:gd name="T0" fmla="*/ 2 w 26"/>
                <a:gd name="T1" fmla="*/ 11 h 26"/>
                <a:gd name="T2" fmla="*/ 11 w 26"/>
                <a:gd name="T3" fmla="*/ 25 h 26"/>
                <a:gd name="T4" fmla="*/ 24 w 26"/>
                <a:gd name="T5" fmla="*/ 16 h 26"/>
                <a:gd name="T6" fmla="*/ 15 w 26"/>
                <a:gd name="T7" fmla="*/ 2 h 26"/>
                <a:gd name="T8" fmla="*/ 2 w 26"/>
                <a:gd name="T9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2" y="11"/>
                  </a:moveTo>
                  <a:cubicBezTo>
                    <a:pt x="0" y="17"/>
                    <a:pt x="4" y="23"/>
                    <a:pt x="11" y="25"/>
                  </a:cubicBezTo>
                  <a:cubicBezTo>
                    <a:pt x="17" y="26"/>
                    <a:pt x="23" y="22"/>
                    <a:pt x="24" y="16"/>
                  </a:cubicBezTo>
                  <a:cubicBezTo>
                    <a:pt x="26" y="9"/>
                    <a:pt x="22" y="3"/>
                    <a:pt x="15" y="2"/>
                  </a:cubicBezTo>
                  <a:cubicBezTo>
                    <a:pt x="9" y="0"/>
                    <a:pt x="3" y="5"/>
                    <a:pt x="2" y="11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69" name="Freeform 453"/>
            <p:cNvSpPr>
              <a:spLocks/>
            </p:cNvSpPr>
            <p:nvPr/>
          </p:nvSpPr>
          <p:spPr bwMode="auto">
            <a:xfrm>
              <a:off x="10777782" y="5369784"/>
              <a:ext cx="61875" cy="58881"/>
            </a:xfrm>
            <a:custGeom>
              <a:avLst/>
              <a:gdLst>
                <a:gd name="T0" fmla="*/ 1 w 26"/>
                <a:gd name="T1" fmla="*/ 10 h 25"/>
                <a:gd name="T2" fmla="*/ 11 w 26"/>
                <a:gd name="T3" fmla="*/ 24 h 25"/>
                <a:gd name="T4" fmla="*/ 24 w 26"/>
                <a:gd name="T5" fmla="*/ 15 h 25"/>
                <a:gd name="T6" fmla="*/ 15 w 26"/>
                <a:gd name="T7" fmla="*/ 1 h 25"/>
                <a:gd name="T8" fmla="*/ 1 w 26"/>
                <a:gd name="T9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5">
                  <a:moveTo>
                    <a:pt x="1" y="10"/>
                  </a:moveTo>
                  <a:cubicBezTo>
                    <a:pt x="0" y="16"/>
                    <a:pt x="4" y="23"/>
                    <a:pt x="11" y="24"/>
                  </a:cubicBezTo>
                  <a:cubicBezTo>
                    <a:pt x="17" y="25"/>
                    <a:pt x="23" y="21"/>
                    <a:pt x="24" y="15"/>
                  </a:cubicBezTo>
                  <a:cubicBezTo>
                    <a:pt x="26" y="9"/>
                    <a:pt x="22" y="2"/>
                    <a:pt x="15" y="1"/>
                  </a:cubicBezTo>
                  <a:cubicBezTo>
                    <a:pt x="9" y="0"/>
                    <a:pt x="3" y="4"/>
                    <a:pt x="1" y="10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70" name="Freeform 454"/>
            <p:cNvSpPr>
              <a:spLocks/>
            </p:cNvSpPr>
            <p:nvPr/>
          </p:nvSpPr>
          <p:spPr bwMode="auto">
            <a:xfrm>
              <a:off x="10808719" y="5221084"/>
              <a:ext cx="60877" cy="58881"/>
            </a:xfrm>
            <a:custGeom>
              <a:avLst/>
              <a:gdLst>
                <a:gd name="T0" fmla="*/ 1 w 26"/>
                <a:gd name="T1" fmla="*/ 10 h 25"/>
                <a:gd name="T2" fmla="*/ 10 w 26"/>
                <a:gd name="T3" fmla="*/ 24 h 25"/>
                <a:gd name="T4" fmla="*/ 24 w 26"/>
                <a:gd name="T5" fmla="*/ 15 h 25"/>
                <a:gd name="T6" fmla="*/ 15 w 26"/>
                <a:gd name="T7" fmla="*/ 1 h 25"/>
                <a:gd name="T8" fmla="*/ 1 w 26"/>
                <a:gd name="T9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5">
                  <a:moveTo>
                    <a:pt x="1" y="10"/>
                  </a:moveTo>
                  <a:cubicBezTo>
                    <a:pt x="0" y="17"/>
                    <a:pt x="4" y="23"/>
                    <a:pt x="10" y="24"/>
                  </a:cubicBezTo>
                  <a:cubicBezTo>
                    <a:pt x="17" y="25"/>
                    <a:pt x="23" y="21"/>
                    <a:pt x="24" y="15"/>
                  </a:cubicBezTo>
                  <a:cubicBezTo>
                    <a:pt x="26" y="9"/>
                    <a:pt x="21" y="3"/>
                    <a:pt x="15" y="1"/>
                  </a:cubicBezTo>
                  <a:cubicBezTo>
                    <a:pt x="9" y="0"/>
                    <a:pt x="3" y="4"/>
                    <a:pt x="1" y="10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71" name="Freeform 455"/>
            <p:cNvSpPr>
              <a:spLocks/>
            </p:cNvSpPr>
            <p:nvPr/>
          </p:nvSpPr>
          <p:spPr bwMode="auto">
            <a:xfrm>
              <a:off x="10839657" y="5072384"/>
              <a:ext cx="58881" cy="60877"/>
            </a:xfrm>
            <a:custGeom>
              <a:avLst/>
              <a:gdLst>
                <a:gd name="T0" fmla="*/ 1 w 25"/>
                <a:gd name="T1" fmla="*/ 11 h 26"/>
                <a:gd name="T2" fmla="*/ 10 w 25"/>
                <a:gd name="T3" fmla="*/ 24 h 26"/>
                <a:gd name="T4" fmla="*/ 24 w 25"/>
                <a:gd name="T5" fmla="*/ 15 h 26"/>
                <a:gd name="T6" fmla="*/ 15 w 25"/>
                <a:gd name="T7" fmla="*/ 2 h 26"/>
                <a:gd name="T8" fmla="*/ 1 w 25"/>
                <a:gd name="T9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6">
                  <a:moveTo>
                    <a:pt x="1" y="11"/>
                  </a:moveTo>
                  <a:cubicBezTo>
                    <a:pt x="0" y="17"/>
                    <a:pt x="4" y="23"/>
                    <a:pt x="10" y="24"/>
                  </a:cubicBezTo>
                  <a:cubicBezTo>
                    <a:pt x="17" y="26"/>
                    <a:pt x="23" y="22"/>
                    <a:pt x="24" y="15"/>
                  </a:cubicBezTo>
                  <a:cubicBezTo>
                    <a:pt x="25" y="9"/>
                    <a:pt x="21" y="3"/>
                    <a:pt x="15" y="2"/>
                  </a:cubicBezTo>
                  <a:cubicBezTo>
                    <a:pt x="9" y="0"/>
                    <a:pt x="3" y="4"/>
                    <a:pt x="1" y="11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72" name="Freeform 456"/>
            <p:cNvSpPr>
              <a:spLocks/>
            </p:cNvSpPr>
            <p:nvPr/>
          </p:nvSpPr>
          <p:spPr bwMode="auto">
            <a:xfrm>
              <a:off x="10869596" y="4925681"/>
              <a:ext cx="59879" cy="58881"/>
            </a:xfrm>
            <a:custGeom>
              <a:avLst/>
              <a:gdLst>
                <a:gd name="T0" fmla="*/ 1 w 25"/>
                <a:gd name="T1" fmla="*/ 10 h 25"/>
                <a:gd name="T2" fmla="*/ 10 w 25"/>
                <a:gd name="T3" fmla="*/ 24 h 25"/>
                <a:gd name="T4" fmla="*/ 24 w 25"/>
                <a:gd name="T5" fmla="*/ 15 h 25"/>
                <a:gd name="T6" fmla="*/ 15 w 25"/>
                <a:gd name="T7" fmla="*/ 1 h 25"/>
                <a:gd name="T8" fmla="*/ 1 w 25"/>
                <a:gd name="T9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1" y="10"/>
                  </a:moveTo>
                  <a:cubicBezTo>
                    <a:pt x="0" y="16"/>
                    <a:pt x="4" y="22"/>
                    <a:pt x="10" y="24"/>
                  </a:cubicBezTo>
                  <a:cubicBezTo>
                    <a:pt x="17" y="25"/>
                    <a:pt x="23" y="21"/>
                    <a:pt x="24" y="15"/>
                  </a:cubicBezTo>
                  <a:cubicBezTo>
                    <a:pt x="25" y="8"/>
                    <a:pt x="21" y="2"/>
                    <a:pt x="15" y="1"/>
                  </a:cubicBezTo>
                  <a:cubicBezTo>
                    <a:pt x="9" y="0"/>
                    <a:pt x="3" y="4"/>
                    <a:pt x="1" y="10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73" name="Freeform 457"/>
            <p:cNvSpPr>
              <a:spLocks/>
            </p:cNvSpPr>
            <p:nvPr/>
          </p:nvSpPr>
          <p:spPr bwMode="auto">
            <a:xfrm>
              <a:off x="10900534" y="4776981"/>
              <a:ext cx="58881" cy="58881"/>
            </a:xfrm>
            <a:custGeom>
              <a:avLst/>
              <a:gdLst>
                <a:gd name="T0" fmla="*/ 1 w 25"/>
                <a:gd name="T1" fmla="*/ 10 h 25"/>
                <a:gd name="T2" fmla="*/ 10 w 25"/>
                <a:gd name="T3" fmla="*/ 24 h 25"/>
                <a:gd name="T4" fmla="*/ 24 w 25"/>
                <a:gd name="T5" fmla="*/ 15 h 25"/>
                <a:gd name="T6" fmla="*/ 15 w 25"/>
                <a:gd name="T7" fmla="*/ 1 h 25"/>
                <a:gd name="T8" fmla="*/ 1 w 25"/>
                <a:gd name="T9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1" y="10"/>
                  </a:moveTo>
                  <a:cubicBezTo>
                    <a:pt x="0" y="17"/>
                    <a:pt x="4" y="23"/>
                    <a:pt x="10" y="24"/>
                  </a:cubicBezTo>
                  <a:cubicBezTo>
                    <a:pt x="17" y="25"/>
                    <a:pt x="23" y="21"/>
                    <a:pt x="24" y="15"/>
                  </a:cubicBezTo>
                  <a:cubicBezTo>
                    <a:pt x="25" y="9"/>
                    <a:pt x="21" y="2"/>
                    <a:pt x="15" y="1"/>
                  </a:cubicBezTo>
                  <a:cubicBezTo>
                    <a:pt x="9" y="0"/>
                    <a:pt x="2" y="4"/>
                    <a:pt x="1" y="10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74" name="Freeform 458"/>
            <p:cNvSpPr>
              <a:spLocks/>
            </p:cNvSpPr>
            <p:nvPr/>
          </p:nvSpPr>
          <p:spPr bwMode="auto">
            <a:xfrm>
              <a:off x="10931471" y="4628281"/>
              <a:ext cx="58881" cy="60877"/>
            </a:xfrm>
            <a:custGeom>
              <a:avLst/>
              <a:gdLst>
                <a:gd name="T0" fmla="*/ 1 w 25"/>
                <a:gd name="T1" fmla="*/ 11 h 26"/>
                <a:gd name="T2" fmla="*/ 10 w 25"/>
                <a:gd name="T3" fmla="*/ 24 h 26"/>
                <a:gd name="T4" fmla="*/ 24 w 25"/>
                <a:gd name="T5" fmla="*/ 15 h 26"/>
                <a:gd name="T6" fmla="*/ 15 w 25"/>
                <a:gd name="T7" fmla="*/ 1 h 26"/>
                <a:gd name="T8" fmla="*/ 1 w 25"/>
                <a:gd name="T9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6">
                  <a:moveTo>
                    <a:pt x="1" y="11"/>
                  </a:moveTo>
                  <a:cubicBezTo>
                    <a:pt x="0" y="17"/>
                    <a:pt x="4" y="23"/>
                    <a:pt x="10" y="24"/>
                  </a:cubicBezTo>
                  <a:cubicBezTo>
                    <a:pt x="16" y="26"/>
                    <a:pt x="23" y="22"/>
                    <a:pt x="24" y="15"/>
                  </a:cubicBezTo>
                  <a:cubicBezTo>
                    <a:pt x="25" y="9"/>
                    <a:pt x="21" y="3"/>
                    <a:pt x="15" y="1"/>
                  </a:cubicBezTo>
                  <a:cubicBezTo>
                    <a:pt x="9" y="0"/>
                    <a:pt x="2" y="4"/>
                    <a:pt x="1" y="11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75" name="Freeform 459"/>
            <p:cNvSpPr>
              <a:spLocks/>
            </p:cNvSpPr>
            <p:nvPr/>
          </p:nvSpPr>
          <p:spPr bwMode="auto">
            <a:xfrm>
              <a:off x="10962409" y="4479582"/>
              <a:ext cx="58881" cy="60877"/>
            </a:xfrm>
            <a:custGeom>
              <a:avLst/>
              <a:gdLst>
                <a:gd name="T0" fmla="*/ 1 w 25"/>
                <a:gd name="T1" fmla="*/ 11 h 26"/>
                <a:gd name="T2" fmla="*/ 10 w 25"/>
                <a:gd name="T3" fmla="*/ 25 h 26"/>
                <a:gd name="T4" fmla="*/ 24 w 25"/>
                <a:gd name="T5" fmla="*/ 16 h 26"/>
                <a:gd name="T6" fmla="*/ 15 w 25"/>
                <a:gd name="T7" fmla="*/ 2 h 26"/>
                <a:gd name="T8" fmla="*/ 1 w 25"/>
                <a:gd name="T9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6">
                  <a:moveTo>
                    <a:pt x="1" y="11"/>
                  </a:moveTo>
                  <a:cubicBezTo>
                    <a:pt x="0" y="17"/>
                    <a:pt x="4" y="23"/>
                    <a:pt x="10" y="25"/>
                  </a:cubicBezTo>
                  <a:cubicBezTo>
                    <a:pt x="16" y="26"/>
                    <a:pt x="23" y="22"/>
                    <a:pt x="24" y="16"/>
                  </a:cubicBezTo>
                  <a:cubicBezTo>
                    <a:pt x="25" y="9"/>
                    <a:pt x="21" y="3"/>
                    <a:pt x="15" y="2"/>
                  </a:cubicBezTo>
                  <a:cubicBezTo>
                    <a:pt x="8" y="0"/>
                    <a:pt x="2" y="4"/>
                    <a:pt x="1" y="11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76" name="Freeform 460"/>
            <p:cNvSpPr>
              <a:spLocks/>
            </p:cNvSpPr>
            <p:nvPr/>
          </p:nvSpPr>
          <p:spPr bwMode="auto">
            <a:xfrm>
              <a:off x="10615110" y="4156234"/>
              <a:ext cx="79839" cy="112772"/>
            </a:xfrm>
            <a:custGeom>
              <a:avLst/>
              <a:gdLst>
                <a:gd name="T0" fmla="*/ 19 w 34"/>
                <a:gd name="T1" fmla="*/ 48 h 48"/>
                <a:gd name="T2" fmla="*/ 14 w 34"/>
                <a:gd name="T3" fmla="*/ 0 h 48"/>
                <a:gd name="T4" fmla="*/ 19 w 34"/>
                <a:gd name="T5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48">
                  <a:moveTo>
                    <a:pt x="19" y="48"/>
                  </a:moveTo>
                  <a:cubicBezTo>
                    <a:pt x="19" y="48"/>
                    <a:pt x="0" y="25"/>
                    <a:pt x="14" y="0"/>
                  </a:cubicBezTo>
                  <a:cubicBezTo>
                    <a:pt x="14" y="0"/>
                    <a:pt x="34" y="20"/>
                    <a:pt x="19" y="48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77" name="Freeform 461"/>
            <p:cNvSpPr>
              <a:spLocks/>
            </p:cNvSpPr>
            <p:nvPr/>
          </p:nvSpPr>
          <p:spPr bwMode="auto">
            <a:xfrm>
              <a:off x="10718901" y="4184178"/>
              <a:ext cx="82833" cy="61875"/>
            </a:xfrm>
            <a:custGeom>
              <a:avLst/>
              <a:gdLst>
                <a:gd name="T0" fmla="*/ 0 w 35"/>
                <a:gd name="T1" fmla="*/ 26 h 26"/>
                <a:gd name="T2" fmla="*/ 35 w 35"/>
                <a:gd name="T3" fmla="*/ 0 h 26"/>
                <a:gd name="T4" fmla="*/ 0 w 35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26">
                  <a:moveTo>
                    <a:pt x="0" y="26"/>
                  </a:moveTo>
                  <a:cubicBezTo>
                    <a:pt x="0" y="26"/>
                    <a:pt x="7" y="1"/>
                    <a:pt x="35" y="0"/>
                  </a:cubicBezTo>
                  <a:cubicBezTo>
                    <a:pt x="35" y="0"/>
                    <a:pt x="33" y="22"/>
                    <a:pt x="0" y="26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78" name="Freeform 462"/>
            <p:cNvSpPr>
              <a:spLocks/>
            </p:cNvSpPr>
            <p:nvPr/>
          </p:nvSpPr>
          <p:spPr bwMode="auto">
            <a:xfrm>
              <a:off x="10770796" y="4094359"/>
              <a:ext cx="39919" cy="35927"/>
            </a:xfrm>
            <a:custGeom>
              <a:avLst/>
              <a:gdLst>
                <a:gd name="T0" fmla="*/ 0 w 17"/>
                <a:gd name="T1" fmla="*/ 10 h 15"/>
                <a:gd name="T2" fmla="*/ 16 w 17"/>
                <a:gd name="T3" fmla="*/ 0 h 15"/>
                <a:gd name="T4" fmla="*/ 0 w 17"/>
                <a:gd name="T5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5">
                  <a:moveTo>
                    <a:pt x="0" y="1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7" y="15"/>
                    <a:pt x="0" y="10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79" name="Freeform 463"/>
            <p:cNvSpPr>
              <a:spLocks/>
            </p:cNvSpPr>
            <p:nvPr/>
          </p:nvSpPr>
          <p:spPr bwMode="auto">
            <a:xfrm>
              <a:off x="10711915" y="4066416"/>
              <a:ext cx="51895" cy="103790"/>
            </a:xfrm>
            <a:custGeom>
              <a:avLst/>
              <a:gdLst>
                <a:gd name="T0" fmla="*/ 2 w 22"/>
                <a:gd name="T1" fmla="*/ 44 h 44"/>
                <a:gd name="T2" fmla="*/ 0 w 22"/>
                <a:gd name="T3" fmla="*/ 0 h 44"/>
                <a:gd name="T4" fmla="*/ 2 w 22"/>
                <a:gd name="T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44">
                  <a:moveTo>
                    <a:pt x="2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2" y="17"/>
                    <a:pt x="2" y="44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80" name="Freeform 464"/>
            <p:cNvSpPr>
              <a:spLocks/>
            </p:cNvSpPr>
            <p:nvPr/>
          </p:nvSpPr>
          <p:spPr bwMode="auto">
            <a:xfrm>
              <a:off x="10651038" y="4063422"/>
              <a:ext cx="138720" cy="262470"/>
            </a:xfrm>
            <a:custGeom>
              <a:avLst/>
              <a:gdLst>
                <a:gd name="T0" fmla="*/ 2 w 139"/>
                <a:gd name="T1" fmla="*/ 263 h 263"/>
                <a:gd name="T2" fmla="*/ 139 w 139"/>
                <a:gd name="T3" fmla="*/ 3 h 263"/>
                <a:gd name="T4" fmla="*/ 139 w 139"/>
                <a:gd name="T5" fmla="*/ 0 h 263"/>
                <a:gd name="T6" fmla="*/ 137 w 139"/>
                <a:gd name="T7" fmla="*/ 0 h 263"/>
                <a:gd name="T8" fmla="*/ 0 w 139"/>
                <a:gd name="T9" fmla="*/ 261 h 263"/>
                <a:gd name="T10" fmla="*/ 2 w 139"/>
                <a:gd name="T11" fmla="*/ 263 h 263"/>
                <a:gd name="T12" fmla="*/ 2 w 139"/>
                <a:gd name="T13" fmla="*/ 263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263">
                  <a:moveTo>
                    <a:pt x="2" y="263"/>
                  </a:moveTo>
                  <a:lnTo>
                    <a:pt x="139" y="3"/>
                  </a:lnTo>
                  <a:lnTo>
                    <a:pt x="139" y="0"/>
                  </a:lnTo>
                  <a:lnTo>
                    <a:pt x="137" y="0"/>
                  </a:lnTo>
                  <a:lnTo>
                    <a:pt x="0" y="261"/>
                  </a:lnTo>
                  <a:lnTo>
                    <a:pt x="2" y="263"/>
                  </a:lnTo>
                  <a:lnTo>
                    <a:pt x="2" y="263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81" name="Freeform 465"/>
            <p:cNvSpPr>
              <a:spLocks/>
            </p:cNvSpPr>
            <p:nvPr/>
          </p:nvSpPr>
          <p:spPr bwMode="auto">
            <a:xfrm>
              <a:off x="10651038" y="4063422"/>
              <a:ext cx="138720" cy="262470"/>
            </a:xfrm>
            <a:custGeom>
              <a:avLst/>
              <a:gdLst>
                <a:gd name="T0" fmla="*/ 2 w 139"/>
                <a:gd name="T1" fmla="*/ 263 h 263"/>
                <a:gd name="T2" fmla="*/ 139 w 139"/>
                <a:gd name="T3" fmla="*/ 3 h 263"/>
                <a:gd name="T4" fmla="*/ 139 w 139"/>
                <a:gd name="T5" fmla="*/ 0 h 263"/>
                <a:gd name="T6" fmla="*/ 137 w 139"/>
                <a:gd name="T7" fmla="*/ 0 h 263"/>
                <a:gd name="T8" fmla="*/ 0 w 139"/>
                <a:gd name="T9" fmla="*/ 261 h 263"/>
                <a:gd name="T10" fmla="*/ 2 w 139"/>
                <a:gd name="T11" fmla="*/ 263 h 263"/>
                <a:gd name="T12" fmla="*/ 2 w 139"/>
                <a:gd name="T13" fmla="*/ 263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263">
                  <a:moveTo>
                    <a:pt x="2" y="263"/>
                  </a:moveTo>
                  <a:lnTo>
                    <a:pt x="139" y="3"/>
                  </a:lnTo>
                  <a:lnTo>
                    <a:pt x="139" y="0"/>
                  </a:lnTo>
                  <a:lnTo>
                    <a:pt x="137" y="0"/>
                  </a:lnTo>
                  <a:lnTo>
                    <a:pt x="0" y="261"/>
                  </a:lnTo>
                  <a:lnTo>
                    <a:pt x="2" y="263"/>
                  </a:lnTo>
                  <a:lnTo>
                    <a:pt x="2" y="26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82" name="Freeform 466"/>
            <p:cNvSpPr>
              <a:spLocks/>
            </p:cNvSpPr>
            <p:nvPr/>
          </p:nvSpPr>
          <p:spPr bwMode="auto">
            <a:xfrm>
              <a:off x="10651038" y="4177192"/>
              <a:ext cx="10978" cy="129738"/>
            </a:xfrm>
            <a:custGeom>
              <a:avLst/>
              <a:gdLst>
                <a:gd name="T0" fmla="*/ 11 w 11"/>
                <a:gd name="T1" fmla="*/ 130 h 130"/>
                <a:gd name="T2" fmla="*/ 2 w 11"/>
                <a:gd name="T3" fmla="*/ 2 h 130"/>
                <a:gd name="T4" fmla="*/ 0 w 11"/>
                <a:gd name="T5" fmla="*/ 0 h 130"/>
                <a:gd name="T6" fmla="*/ 0 w 11"/>
                <a:gd name="T7" fmla="*/ 2 h 130"/>
                <a:gd name="T8" fmla="*/ 9 w 11"/>
                <a:gd name="T9" fmla="*/ 130 h 130"/>
                <a:gd name="T10" fmla="*/ 11 w 11"/>
                <a:gd name="T11" fmla="*/ 130 h 130"/>
                <a:gd name="T12" fmla="*/ 11 w 11"/>
                <a:gd name="T13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30">
                  <a:moveTo>
                    <a:pt x="11" y="130"/>
                  </a:moveTo>
                  <a:lnTo>
                    <a:pt x="2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9" y="130"/>
                  </a:lnTo>
                  <a:lnTo>
                    <a:pt x="11" y="130"/>
                  </a:lnTo>
                  <a:lnTo>
                    <a:pt x="11" y="130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83" name="Freeform 467"/>
            <p:cNvSpPr>
              <a:spLocks/>
            </p:cNvSpPr>
            <p:nvPr/>
          </p:nvSpPr>
          <p:spPr bwMode="auto">
            <a:xfrm>
              <a:off x="10651038" y="4177192"/>
              <a:ext cx="10978" cy="129738"/>
            </a:xfrm>
            <a:custGeom>
              <a:avLst/>
              <a:gdLst>
                <a:gd name="T0" fmla="*/ 11 w 11"/>
                <a:gd name="T1" fmla="*/ 130 h 130"/>
                <a:gd name="T2" fmla="*/ 2 w 11"/>
                <a:gd name="T3" fmla="*/ 2 h 130"/>
                <a:gd name="T4" fmla="*/ 0 w 11"/>
                <a:gd name="T5" fmla="*/ 0 h 130"/>
                <a:gd name="T6" fmla="*/ 0 w 11"/>
                <a:gd name="T7" fmla="*/ 2 h 130"/>
                <a:gd name="T8" fmla="*/ 9 w 11"/>
                <a:gd name="T9" fmla="*/ 130 h 130"/>
                <a:gd name="T10" fmla="*/ 11 w 11"/>
                <a:gd name="T11" fmla="*/ 130 h 130"/>
                <a:gd name="T12" fmla="*/ 11 w 11"/>
                <a:gd name="T13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30">
                  <a:moveTo>
                    <a:pt x="11" y="130"/>
                  </a:moveTo>
                  <a:lnTo>
                    <a:pt x="2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9" y="130"/>
                  </a:lnTo>
                  <a:lnTo>
                    <a:pt x="11" y="130"/>
                  </a:lnTo>
                  <a:lnTo>
                    <a:pt x="11" y="1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84" name="Freeform 468"/>
            <p:cNvSpPr>
              <a:spLocks/>
            </p:cNvSpPr>
            <p:nvPr/>
          </p:nvSpPr>
          <p:spPr bwMode="auto">
            <a:xfrm>
              <a:off x="10678981" y="4203140"/>
              <a:ext cx="101794" cy="70857"/>
            </a:xfrm>
            <a:custGeom>
              <a:avLst/>
              <a:gdLst>
                <a:gd name="T0" fmla="*/ 0 w 102"/>
                <a:gd name="T1" fmla="*/ 71 h 71"/>
                <a:gd name="T2" fmla="*/ 102 w 102"/>
                <a:gd name="T3" fmla="*/ 2 h 71"/>
                <a:gd name="T4" fmla="*/ 102 w 102"/>
                <a:gd name="T5" fmla="*/ 0 h 71"/>
                <a:gd name="T6" fmla="*/ 99 w 102"/>
                <a:gd name="T7" fmla="*/ 0 h 71"/>
                <a:gd name="T8" fmla="*/ 0 w 102"/>
                <a:gd name="T9" fmla="*/ 71 h 71"/>
                <a:gd name="T10" fmla="*/ 0 w 102"/>
                <a:gd name="T11" fmla="*/ 71 h 71"/>
                <a:gd name="T12" fmla="*/ 0 w 102"/>
                <a:gd name="T13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71">
                  <a:moveTo>
                    <a:pt x="0" y="71"/>
                  </a:moveTo>
                  <a:lnTo>
                    <a:pt x="102" y="2"/>
                  </a:lnTo>
                  <a:lnTo>
                    <a:pt x="102" y="0"/>
                  </a:lnTo>
                  <a:lnTo>
                    <a:pt x="99" y="0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71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85" name="Freeform 469"/>
            <p:cNvSpPr>
              <a:spLocks/>
            </p:cNvSpPr>
            <p:nvPr/>
          </p:nvSpPr>
          <p:spPr bwMode="auto">
            <a:xfrm>
              <a:off x="10678981" y="4203140"/>
              <a:ext cx="101794" cy="70857"/>
            </a:xfrm>
            <a:custGeom>
              <a:avLst/>
              <a:gdLst>
                <a:gd name="T0" fmla="*/ 0 w 102"/>
                <a:gd name="T1" fmla="*/ 71 h 71"/>
                <a:gd name="T2" fmla="*/ 102 w 102"/>
                <a:gd name="T3" fmla="*/ 2 h 71"/>
                <a:gd name="T4" fmla="*/ 102 w 102"/>
                <a:gd name="T5" fmla="*/ 0 h 71"/>
                <a:gd name="T6" fmla="*/ 99 w 102"/>
                <a:gd name="T7" fmla="*/ 0 h 71"/>
                <a:gd name="T8" fmla="*/ 0 w 102"/>
                <a:gd name="T9" fmla="*/ 71 h 71"/>
                <a:gd name="T10" fmla="*/ 0 w 102"/>
                <a:gd name="T11" fmla="*/ 71 h 71"/>
                <a:gd name="T12" fmla="*/ 0 w 102"/>
                <a:gd name="T13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71">
                  <a:moveTo>
                    <a:pt x="0" y="71"/>
                  </a:moveTo>
                  <a:lnTo>
                    <a:pt x="102" y="2"/>
                  </a:lnTo>
                  <a:lnTo>
                    <a:pt x="102" y="0"/>
                  </a:lnTo>
                  <a:lnTo>
                    <a:pt x="99" y="0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7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86" name="Freeform 470"/>
            <p:cNvSpPr>
              <a:spLocks/>
            </p:cNvSpPr>
            <p:nvPr/>
          </p:nvSpPr>
          <p:spPr bwMode="auto">
            <a:xfrm>
              <a:off x="10711915" y="4085378"/>
              <a:ext cx="6986" cy="110776"/>
            </a:xfrm>
            <a:custGeom>
              <a:avLst/>
              <a:gdLst>
                <a:gd name="T0" fmla="*/ 7 w 7"/>
                <a:gd name="T1" fmla="*/ 109 h 111"/>
                <a:gd name="T2" fmla="*/ 2 w 7"/>
                <a:gd name="T3" fmla="*/ 2 h 111"/>
                <a:gd name="T4" fmla="*/ 2 w 7"/>
                <a:gd name="T5" fmla="*/ 0 h 111"/>
                <a:gd name="T6" fmla="*/ 0 w 7"/>
                <a:gd name="T7" fmla="*/ 2 h 111"/>
                <a:gd name="T8" fmla="*/ 5 w 7"/>
                <a:gd name="T9" fmla="*/ 109 h 111"/>
                <a:gd name="T10" fmla="*/ 7 w 7"/>
                <a:gd name="T11" fmla="*/ 111 h 111"/>
                <a:gd name="T12" fmla="*/ 7 w 7"/>
                <a:gd name="T13" fmla="*/ 10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11">
                  <a:moveTo>
                    <a:pt x="7" y="109"/>
                  </a:moveTo>
                  <a:lnTo>
                    <a:pt x="2" y="2"/>
                  </a:lnTo>
                  <a:lnTo>
                    <a:pt x="2" y="0"/>
                  </a:lnTo>
                  <a:lnTo>
                    <a:pt x="0" y="2"/>
                  </a:lnTo>
                  <a:lnTo>
                    <a:pt x="5" y="109"/>
                  </a:lnTo>
                  <a:lnTo>
                    <a:pt x="7" y="111"/>
                  </a:lnTo>
                  <a:lnTo>
                    <a:pt x="7" y="109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87" name="Freeform 471"/>
            <p:cNvSpPr>
              <a:spLocks/>
            </p:cNvSpPr>
            <p:nvPr/>
          </p:nvSpPr>
          <p:spPr bwMode="auto">
            <a:xfrm>
              <a:off x="10711915" y="4085378"/>
              <a:ext cx="6986" cy="110776"/>
            </a:xfrm>
            <a:custGeom>
              <a:avLst/>
              <a:gdLst>
                <a:gd name="T0" fmla="*/ 7 w 7"/>
                <a:gd name="T1" fmla="*/ 109 h 111"/>
                <a:gd name="T2" fmla="*/ 2 w 7"/>
                <a:gd name="T3" fmla="*/ 2 h 111"/>
                <a:gd name="T4" fmla="*/ 2 w 7"/>
                <a:gd name="T5" fmla="*/ 0 h 111"/>
                <a:gd name="T6" fmla="*/ 0 w 7"/>
                <a:gd name="T7" fmla="*/ 2 h 111"/>
                <a:gd name="T8" fmla="*/ 5 w 7"/>
                <a:gd name="T9" fmla="*/ 109 h 111"/>
                <a:gd name="T10" fmla="*/ 7 w 7"/>
                <a:gd name="T11" fmla="*/ 111 h 111"/>
                <a:gd name="T12" fmla="*/ 7 w 7"/>
                <a:gd name="T13" fmla="*/ 10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11">
                  <a:moveTo>
                    <a:pt x="7" y="109"/>
                  </a:moveTo>
                  <a:lnTo>
                    <a:pt x="2" y="2"/>
                  </a:lnTo>
                  <a:lnTo>
                    <a:pt x="2" y="0"/>
                  </a:lnTo>
                  <a:lnTo>
                    <a:pt x="0" y="2"/>
                  </a:lnTo>
                  <a:lnTo>
                    <a:pt x="5" y="109"/>
                  </a:lnTo>
                  <a:lnTo>
                    <a:pt x="7" y="111"/>
                  </a:lnTo>
                  <a:lnTo>
                    <a:pt x="7" y="10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88" name="Freeform 472"/>
            <p:cNvSpPr>
              <a:spLocks/>
            </p:cNvSpPr>
            <p:nvPr/>
          </p:nvSpPr>
          <p:spPr bwMode="auto">
            <a:xfrm>
              <a:off x="10754828" y="4101345"/>
              <a:ext cx="39919" cy="28942"/>
            </a:xfrm>
            <a:custGeom>
              <a:avLst/>
              <a:gdLst>
                <a:gd name="T0" fmla="*/ 37 w 40"/>
                <a:gd name="T1" fmla="*/ 0 h 29"/>
                <a:gd name="T2" fmla="*/ 0 w 40"/>
                <a:gd name="T3" fmla="*/ 26 h 29"/>
                <a:gd name="T4" fmla="*/ 0 w 40"/>
                <a:gd name="T5" fmla="*/ 29 h 29"/>
                <a:gd name="T6" fmla="*/ 2 w 40"/>
                <a:gd name="T7" fmla="*/ 29 h 29"/>
                <a:gd name="T8" fmla="*/ 40 w 40"/>
                <a:gd name="T9" fmla="*/ 3 h 29"/>
                <a:gd name="T10" fmla="*/ 40 w 40"/>
                <a:gd name="T11" fmla="*/ 3 h 29"/>
                <a:gd name="T12" fmla="*/ 37 w 40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29">
                  <a:moveTo>
                    <a:pt x="37" y="0"/>
                  </a:moveTo>
                  <a:lnTo>
                    <a:pt x="0" y="26"/>
                  </a:lnTo>
                  <a:lnTo>
                    <a:pt x="0" y="29"/>
                  </a:lnTo>
                  <a:lnTo>
                    <a:pt x="2" y="29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89" name="Freeform 473"/>
            <p:cNvSpPr>
              <a:spLocks/>
            </p:cNvSpPr>
            <p:nvPr/>
          </p:nvSpPr>
          <p:spPr bwMode="auto">
            <a:xfrm>
              <a:off x="10754828" y="4101345"/>
              <a:ext cx="39919" cy="28942"/>
            </a:xfrm>
            <a:custGeom>
              <a:avLst/>
              <a:gdLst>
                <a:gd name="T0" fmla="*/ 37 w 40"/>
                <a:gd name="T1" fmla="*/ 0 h 29"/>
                <a:gd name="T2" fmla="*/ 0 w 40"/>
                <a:gd name="T3" fmla="*/ 26 h 29"/>
                <a:gd name="T4" fmla="*/ 0 w 40"/>
                <a:gd name="T5" fmla="*/ 29 h 29"/>
                <a:gd name="T6" fmla="*/ 2 w 40"/>
                <a:gd name="T7" fmla="*/ 29 h 29"/>
                <a:gd name="T8" fmla="*/ 40 w 40"/>
                <a:gd name="T9" fmla="*/ 3 h 29"/>
                <a:gd name="T10" fmla="*/ 40 w 40"/>
                <a:gd name="T11" fmla="*/ 3 h 29"/>
                <a:gd name="T12" fmla="*/ 37 w 40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29">
                  <a:moveTo>
                    <a:pt x="37" y="0"/>
                  </a:moveTo>
                  <a:lnTo>
                    <a:pt x="0" y="26"/>
                  </a:lnTo>
                  <a:lnTo>
                    <a:pt x="0" y="29"/>
                  </a:lnTo>
                  <a:lnTo>
                    <a:pt x="2" y="29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90" name="Freeform 474"/>
            <p:cNvSpPr>
              <a:spLocks/>
            </p:cNvSpPr>
            <p:nvPr/>
          </p:nvSpPr>
          <p:spPr bwMode="auto">
            <a:xfrm>
              <a:off x="10414515" y="4040468"/>
              <a:ext cx="113770" cy="112772"/>
            </a:xfrm>
            <a:custGeom>
              <a:avLst/>
              <a:gdLst>
                <a:gd name="T0" fmla="*/ 24 w 48"/>
                <a:gd name="T1" fmla="*/ 48 h 48"/>
                <a:gd name="T2" fmla="*/ 36 w 48"/>
                <a:gd name="T3" fmla="*/ 0 h 48"/>
                <a:gd name="T4" fmla="*/ 24 w 48"/>
                <a:gd name="T5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cubicBezTo>
                    <a:pt x="24" y="48"/>
                    <a:pt x="0" y="23"/>
                    <a:pt x="36" y="0"/>
                  </a:cubicBezTo>
                  <a:cubicBezTo>
                    <a:pt x="36" y="0"/>
                    <a:pt x="48" y="24"/>
                    <a:pt x="24" y="48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91" name="Freeform 475"/>
            <p:cNvSpPr>
              <a:spLocks/>
            </p:cNvSpPr>
            <p:nvPr/>
          </p:nvSpPr>
          <p:spPr bwMode="auto">
            <a:xfrm>
              <a:off x="10379586" y="4089370"/>
              <a:ext cx="67863" cy="89819"/>
            </a:xfrm>
            <a:custGeom>
              <a:avLst/>
              <a:gdLst>
                <a:gd name="T0" fmla="*/ 29 w 29"/>
                <a:gd name="T1" fmla="*/ 38 h 38"/>
                <a:gd name="T2" fmla="*/ 13 w 29"/>
                <a:gd name="T3" fmla="*/ 0 h 38"/>
                <a:gd name="T4" fmla="*/ 29 w 29"/>
                <a:gd name="T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38">
                  <a:moveTo>
                    <a:pt x="29" y="38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0" y="31"/>
                    <a:pt x="29" y="38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92" name="Freeform 476"/>
            <p:cNvSpPr>
              <a:spLocks/>
            </p:cNvSpPr>
            <p:nvPr/>
          </p:nvSpPr>
          <p:spPr bwMode="auto">
            <a:xfrm>
              <a:off x="10201945" y="4035478"/>
              <a:ext cx="91815" cy="98800"/>
            </a:xfrm>
            <a:custGeom>
              <a:avLst/>
              <a:gdLst>
                <a:gd name="T0" fmla="*/ 39 w 39"/>
                <a:gd name="T1" fmla="*/ 42 h 42"/>
                <a:gd name="T2" fmla="*/ 0 w 39"/>
                <a:gd name="T3" fmla="*/ 0 h 42"/>
                <a:gd name="T4" fmla="*/ 39 w 39"/>
                <a:gd name="T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42">
                  <a:moveTo>
                    <a:pt x="39" y="42"/>
                  </a:moveTo>
                  <a:cubicBezTo>
                    <a:pt x="39" y="42"/>
                    <a:pt x="33" y="7"/>
                    <a:pt x="0" y="0"/>
                  </a:cubicBezTo>
                  <a:cubicBezTo>
                    <a:pt x="0" y="0"/>
                    <a:pt x="6" y="35"/>
                    <a:pt x="39" y="42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93" name="Freeform 477"/>
            <p:cNvSpPr>
              <a:spLocks/>
            </p:cNvSpPr>
            <p:nvPr/>
          </p:nvSpPr>
          <p:spPr bwMode="auto">
            <a:xfrm>
              <a:off x="10272801" y="4040468"/>
              <a:ext cx="46905" cy="79839"/>
            </a:xfrm>
            <a:custGeom>
              <a:avLst/>
              <a:gdLst>
                <a:gd name="T0" fmla="*/ 11 w 20"/>
                <a:gd name="T1" fmla="*/ 34 h 34"/>
                <a:gd name="T2" fmla="*/ 0 w 20"/>
                <a:gd name="T3" fmla="*/ 0 h 34"/>
                <a:gd name="T4" fmla="*/ 11 w 2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34">
                  <a:moveTo>
                    <a:pt x="11" y="3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0" y="10"/>
                    <a:pt x="11" y="34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94" name="Freeform 478"/>
            <p:cNvSpPr>
              <a:spLocks/>
            </p:cNvSpPr>
            <p:nvPr/>
          </p:nvSpPr>
          <p:spPr bwMode="auto">
            <a:xfrm>
              <a:off x="10098154" y="4021507"/>
              <a:ext cx="49899" cy="77843"/>
            </a:xfrm>
            <a:custGeom>
              <a:avLst/>
              <a:gdLst>
                <a:gd name="T0" fmla="*/ 19 w 21"/>
                <a:gd name="T1" fmla="*/ 33 h 33"/>
                <a:gd name="T2" fmla="*/ 1 w 21"/>
                <a:gd name="T3" fmla="*/ 0 h 33"/>
                <a:gd name="T4" fmla="*/ 19 w 21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33">
                  <a:moveTo>
                    <a:pt x="19" y="33"/>
                  </a:moveTo>
                  <a:cubicBezTo>
                    <a:pt x="19" y="33"/>
                    <a:pt x="0" y="31"/>
                    <a:pt x="1" y="0"/>
                  </a:cubicBezTo>
                  <a:cubicBezTo>
                    <a:pt x="1" y="0"/>
                    <a:pt x="21" y="6"/>
                    <a:pt x="19" y="33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95" name="Freeform 479"/>
            <p:cNvSpPr>
              <a:spLocks/>
            </p:cNvSpPr>
            <p:nvPr/>
          </p:nvSpPr>
          <p:spPr bwMode="auto">
            <a:xfrm>
              <a:off x="10153043" y="4023503"/>
              <a:ext cx="36925" cy="73851"/>
            </a:xfrm>
            <a:custGeom>
              <a:avLst/>
              <a:gdLst>
                <a:gd name="T0" fmla="*/ 0 w 16"/>
                <a:gd name="T1" fmla="*/ 31 h 31"/>
                <a:gd name="T2" fmla="*/ 3 w 16"/>
                <a:gd name="T3" fmla="*/ 0 h 31"/>
                <a:gd name="T4" fmla="*/ 0 w 16"/>
                <a:gd name="T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1">
                  <a:moveTo>
                    <a:pt x="0" y="31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16" y="14"/>
                    <a:pt x="0" y="31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96" name="Freeform 480"/>
            <p:cNvSpPr>
              <a:spLocks/>
            </p:cNvSpPr>
            <p:nvPr/>
          </p:nvSpPr>
          <p:spPr bwMode="auto">
            <a:xfrm>
              <a:off x="9994364" y="4016517"/>
              <a:ext cx="58881" cy="72853"/>
            </a:xfrm>
            <a:custGeom>
              <a:avLst/>
              <a:gdLst>
                <a:gd name="T0" fmla="*/ 24 w 25"/>
                <a:gd name="T1" fmla="*/ 31 h 31"/>
                <a:gd name="T2" fmla="*/ 0 w 25"/>
                <a:gd name="T3" fmla="*/ 0 h 31"/>
                <a:gd name="T4" fmla="*/ 24 w 25"/>
                <a:gd name="T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31">
                  <a:moveTo>
                    <a:pt x="24" y="31"/>
                  </a:moveTo>
                  <a:cubicBezTo>
                    <a:pt x="24" y="31"/>
                    <a:pt x="1" y="25"/>
                    <a:pt x="0" y="0"/>
                  </a:cubicBezTo>
                  <a:cubicBezTo>
                    <a:pt x="0" y="0"/>
                    <a:pt x="25" y="5"/>
                    <a:pt x="24" y="31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97" name="Freeform 481"/>
            <p:cNvSpPr>
              <a:spLocks/>
            </p:cNvSpPr>
            <p:nvPr/>
          </p:nvSpPr>
          <p:spPr bwMode="auto">
            <a:xfrm>
              <a:off x="9930493" y="4044460"/>
              <a:ext cx="113770" cy="70857"/>
            </a:xfrm>
            <a:custGeom>
              <a:avLst/>
              <a:gdLst>
                <a:gd name="T0" fmla="*/ 48 w 48"/>
                <a:gd name="T1" fmla="*/ 27 h 30"/>
                <a:gd name="T2" fmla="*/ 0 w 48"/>
                <a:gd name="T3" fmla="*/ 8 h 30"/>
                <a:gd name="T4" fmla="*/ 48 w 48"/>
                <a:gd name="T5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30">
                  <a:moveTo>
                    <a:pt x="48" y="27"/>
                  </a:moveTo>
                  <a:cubicBezTo>
                    <a:pt x="48" y="27"/>
                    <a:pt x="24" y="0"/>
                    <a:pt x="0" y="8"/>
                  </a:cubicBezTo>
                  <a:cubicBezTo>
                    <a:pt x="0" y="8"/>
                    <a:pt x="6" y="30"/>
                    <a:pt x="48" y="27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98" name="Freeform 482"/>
            <p:cNvSpPr>
              <a:spLocks/>
            </p:cNvSpPr>
            <p:nvPr/>
          </p:nvSpPr>
          <p:spPr bwMode="auto">
            <a:xfrm>
              <a:off x="9926501" y="4113321"/>
              <a:ext cx="98800" cy="63871"/>
            </a:xfrm>
            <a:custGeom>
              <a:avLst/>
              <a:gdLst>
                <a:gd name="T0" fmla="*/ 42 w 42"/>
                <a:gd name="T1" fmla="*/ 12 h 27"/>
                <a:gd name="T2" fmla="*/ 0 w 42"/>
                <a:gd name="T3" fmla="*/ 17 h 27"/>
                <a:gd name="T4" fmla="*/ 42 w 42"/>
                <a:gd name="T5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42" y="12"/>
                  </a:moveTo>
                  <a:cubicBezTo>
                    <a:pt x="42" y="12"/>
                    <a:pt x="9" y="0"/>
                    <a:pt x="0" y="17"/>
                  </a:cubicBezTo>
                  <a:cubicBezTo>
                    <a:pt x="0" y="17"/>
                    <a:pt x="13" y="27"/>
                    <a:pt x="42" y="12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99" name="Freeform 483"/>
            <p:cNvSpPr>
              <a:spLocks/>
            </p:cNvSpPr>
            <p:nvPr/>
          </p:nvSpPr>
          <p:spPr bwMode="auto">
            <a:xfrm>
              <a:off x="10013325" y="4189168"/>
              <a:ext cx="79839" cy="65867"/>
            </a:xfrm>
            <a:custGeom>
              <a:avLst/>
              <a:gdLst>
                <a:gd name="T0" fmla="*/ 34 w 34"/>
                <a:gd name="T1" fmla="*/ 12 h 28"/>
                <a:gd name="T2" fmla="*/ 0 w 34"/>
                <a:gd name="T3" fmla="*/ 23 h 28"/>
                <a:gd name="T4" fmla="*/ 34 w 34"/>
                <a:gd name="T5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28">
                  <a:moveTo>
                    <a:pt x="34" y="12"/>
                  </a:moveTo>
                  <a:cubicBezTo>
                    <a:pt x="34" y="12"/>
                    <a:pt x="13" y="0"/>
                    <a:pt x="0" y="23"/>
                  </a:cubicBezTo>
                  <a:cubicBezTo>
                    <a:pt x="0" y="23"/>
                    <a:pt x="17" y="28"/>
                    <a:pt x="34" y="12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00" name="Freeform 484"/>
            <p:cNvSpPr>
              <a:spLocks/>
            </p:cNvSpPr>
            <p:nvPr/>
          </p:nvSpPr>
          <p:spPr bwMode="auto">
            <a:xfrm>
              <a:off x="10023305" y="4139269"/>
              <a:ext cx="74849" cy="54889"/>
            </a:xfrm>
            <a:custGeom>
              <a:avLst/>
              <a:gdLst>
                <a:gd name="T0" fmla="*/ 32 w 32"/>
                <a:gd name="T1" fmla="*/ 23 h 23"/>
                <a:gd name="T2" fmla="*/ 0 w 32"/>
                <a:gd name="T3" fmla="*/ 18 h 23"/>
                <a:gd name="T4" fmla="*/ 32 w 32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23">
                  <a:moveTo>
                    <a:pt x="32" y="23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5" y="0"/>
                    <a:pt x="32" y="23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01" name="Freeform 485"/>
            <p:cNvSpPr>
              <a:spLocks/>
            </p:cNvSpPr>
            <p:nvPr/>
          </p:nvSpPr>
          <p:spPr bwMode="auto">
            <a:xfrm>
              <a:off x="10155039" y="4273997"/>
              <a:ext cx="94809" cy="63871"/>
            </a:xfrm>
            <a:custGeom>
              <a:avLst/>
              <a:gdLst>
                <a:gd name="T0" fmla="*/ 40 w 40"/>
                <a:gd name="T1" fmla="*/ 5 h 27"/>
                <a:gd name="T2" fmla="*/ 0 w 40"/>
                <a:gd name="T3" fmla="*/ 18 h 27"/>
                <a:gd name="T4" fmla="*/ 40 w 40"/>
                <a:gd name="T5" fmla="*/ 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40" y="5"/>
                  </a:moveTo>
                  <a:cubicBezTo>
                    <a:pt x="40" y="5"/>
                    <a:pt x="5" y="0"/>
                    <a:pt x="0" y="18"/>
                  </a:cubicBezTo>
                  <a:cubicBezTo>
                    <a:pt x="0" y="18"/>
                    <a:pt x="15" y="27"/>
                    <a:pt x="40" y="5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02" name="Freeform 486"/>
            <p:cNvSpPr>
              <a:spLocks/>
            </p:cNvSpPr>
            <p:nvPr/>
          </p:nvSpPr>
          <p:spPr bwMode="auto">
            <a:xfrm>
              <a:off x="10260826" y="4308926"/>
              <a:ext cx="51895" cy="68861"/>
            </a:xfrm>
            <a:custGeom>
              <a:avLst/>
              <a:gdLst>
                <a:gd name="T0" fmla="*/ 11 w 22"/>
                <a:gd name="T1" fmla="*/ 2 h 29"/>
                <a:gd name="T2" fmla="*/ 0 w 22"/>
                <a:gd name="T3" fmla="*/ 29 h 29"/>
                <a:gd name="T4" fmla="*/ 12 w 2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9">
                  <a:moveTo>
                    <a:pt x="11" y="2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22" y="27"/>
                    <a:pt x="12" y="0"/>
                  </a:cubicBezTo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03" name="Freeform 487"/>
            <p:cNvSpPr>
              <a:spLocks/>
            </p:cNvSpPr>
            <p:nvPr/>
          </p:nvSpPr>
          <p:spPr bwMode="auto">
            <a:xfrm>
              <a:off x="10367610" y="4330882"/>
              <a:ext cx="105786" cy="93811"/>
            </a:xfrm>
            <a:custGeom>
              <a:avLst/>
              <a:gdLst>
                <a:gd name="T0" fmla="*/ 0 w 45"/>
                <a:gd name="T1" fmla="*/ 25 h 40"/>
                <a:gd name="T2" fmla="*/ 45 w 45"/>
                <a:gd name="T3" fmla="*/ 7 h 40"/>
                <a:gd name="T4" fmla="*/ 0 w 45"/>
                <a:gd name="T5" fmla="*/ 2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40">
                  <a:moveTo>
                    <a:pt x="0" y="25"/>
                  </a:moveTo>
                  <a:cubicBezTo>
                    <a:pt x="0" y="25"/>
                    <a:pt x="6" y="0"/>
                    <a:pt x="45" y="7"/>
                  </a:cubicBezTo>
                  <a:cubicBezTo>
                    <a:pt x="45" y="7"/>
                    <a:pt x="25" y="40"/>
                    <a:pt x="0" y="25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04" name="Freeform 488"/>
            <p:cNvSpPr>
              <a:spLocks/>
            </p:cNvSpPr>
            <p:nvPr/>
          </p:nvSpPr>
          <p:spPr bwMode="auto">
            <a:xfrm>
              <a:off x="10426491" y="4370801"/>
              <a:ext cx="56885" cy="70857"/>
            </a:xfrm>
            <a:custGeom>
              <a:avLst/>
              <a:gdLst>
                <a:gd name="T0" fmla="*/ 24 w 24"/>
                <a:gd name="T1" fmla="*/ 0 h 30"/>
                <a:gd name="T2" fmla="*/ 0 w 24"/>
                <a:gd name="T3" fmla="*/ 27 h 30"/>
                <a:gd name="T4" fmla="*/ 24 w 24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30">
                  <a:moveTo>
                    <a:pt x="24" y="0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22" y="30"/>
                    <a:pt x="24" y="0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05" name="Freeform 489"/>
            <p:cNvSpPr>
              <a:spLocks/>
            </p:cNvSpPr>
            <p:nvPr/>
          </p:nvSpPr>
          <p:spPr bwMode="auto">
            <a:xfrm>
              <a:off x="9940473" y="4066416"/>
              <a:ext cx="658670" cy="266462"/>
            </a:xfrm>
            <a:custGeom>
              <a:avLst/>
              <a:gdLst>
                <a:gd name="T0" fmla="*/ 0 w 660"/>
                <a:gd name="T1" fmla="*/ 2 h 267"/>
                <a:gd name="T2" fmla="*/ 657 w 660"/>
                <a:gd name="T3" fmla="*/ 267 h 267"/>
                <a:gd name="T4" fmla="*/ 660 w 660"/>
                <a:gd name="T5" fmla="*/ 265 h 267"/>
                <a:gd name="T6" fmla="*/ 657 w 660"/>
                <a:gd name="T7" fmla="*/ 265 h 267"/>
                <a:gd name="T8" fmla="*/ 2 w 660"/>
                <a:gd name="T9" fmla="*/ 0 h 267"/>
                <a:gd name="T10" fmla="*/ 0 w 660"/>
                <a:gd name="T11" fmla="*/ 0 h 267"/>
                <a:gd name="T12" fmla="*/ 0 w 660"/>
                <a:gd name="T13" fmla="*/ 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0" h="267">
                  <a:moveTo>
                    <a:pt x="0" y="2"/>
                  </a:moveTo>
                  <a:lnTo>
                    <a:pt x="657" y="267"/>
                  </a:lnTo>
                  <a:lnTo>
                    <a:pt x="660" y="265"/>
                  </a:lnTo>
                  <a:lnTo>
                    <a:pt x="657" y="265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06" name="Freeform 490"/>
            <p:cNvSpPr>
              <a:spLocks/>
            </p:cNvSpPr>
            <p:nvPr/>
          </p:nvSpPr>
          <p:spPr bwMode="auto">
            <a:xfrm>
              <a:off x="9940473" y="4066416"/>
              <a:ext cx="658670" cy="266462"/>
            </a:xfrm>
            <a:custGeom>
              <a:avLst/>
              <a:gdLst>
                <a:gd name="T0" fmla="*/ 0 w 660"/>
                <a:gd name="T1" fmla="*/ 2 h 267"/>
                <a:gd name="T2" fmla="*/ 657 w 660"/>
                <a:gd name="T3" fmla="*/ 267 h 267"/>
                <a:gd name="T4" fmla="*/ 660 w 660"/>
                <a:gd name="T5" fmla="*/ 265 h 267"/>
                <a:gd name="T6" fmla="*/ 657 w 660"/>
                <a:gd name="T7" fmla="*/ 265 h 267"/>
                <a:gd name="T8" fmla="*/ 2 w 660"/>
                <a:gd name="T9" fmla="*/ 0 h 267"/>
                <a:gd name="T10" fmla="*/ 0 w 660"/>
                <a:gd name="T11" fmla="*/ 0 h 267"/>
                <a:gd name="T12" fmla="*/ 0 w 660"/>
                <a:gd name="T13" fmla="*/ 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0" h="267">
                  <a:moveTo>
                    <a:pt x="0" y="2"/>
                  </a:moveTo>
                  <a:lnTo>
                    <a:pt x="657" y="267"/>
                  </a:lnTo>
                  <a:lnTo>
                    <a:pt x="660" y="265"/>
                  </a:lnTo>
                  <a:lnTo>
                    <a:pt x="657" y="265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07" name="Freeform 491"/>
            <p:cNvSpPr>
              <a:spLocks/>
            </p:cNvSpPr>
            <p:nvPr/>
          </p:nvSpPr>
          <p:spPr bwMode="auto">
            <a:xfrm>
              <a:off x="10004344" y="4028492"/>
              <a:ext cx="72853" cy="94809"/>
            </a:xfrm>
            <a:custGeom>
              <a:avLst/>
              <a:gdLst>
                <a:gd name="T0" fmla="*/ 0 w 73"/>
                <a:gd name="T1" fmla="*/ 2 h 95"/>
                <a:gd name="T2" fmla="*/ 71 w 73"/>
                <a:gd name="T3" fmla="*/ 95 h 95"/>
                <a:gd name="T4" fmla="*/ 73 w 73"/>
                <a:gd name="T5" fmla="*/ 95 h 95"/>
                <a:gd name="T6" fmla="*/ 73 w 73"/>
                <a:gd name="T7" fmla="*/ 92 h 95"/>
                <a:gd name="T8" fmla="*/ 2 w 73"/>
                <a:gd name="T9" fmla="*/ 0 h 95"/>
                <a:gd name="T10" fmla="*/ 0 w 73"/>
                <a:gd name="T11" fmla="*/ 0 h 95"/>
                <a:gd name="T12" fmla="*/ 0 w 73"/>
                <a:gd name="T13" fmla="*/ 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95">
                  <a:moveTo>
                    <a:pt x="0" y="2"/>
                  </a:moveTo>
                  <a:lnTo>
                    <a:pt x="71" y="95"/>
                  </a:lnTo>
                  <a:lnTo>
                    <a:pt x="73" y="95"/>
                  </a:lnTo>
                  <a:lnTo>
                    <a:pt x="73" y="9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08" name="Freeform 492"/>
            <p:cNvSpPr>
              <a:spLocks/>
            </p:cNvSpPr>
            <p:nvPr/>
          </p:nvSpPr>
          <p:spPr bwMode="auto">
            <a:xfrm>
              <a:off x="10004344" y="4028492"/>
              <a:ext cx="72853" cy="94809"/>
            </a:xfrm>
            <a:custGeom>
              <a:avLst/>
              <a:gdLst>
                <a:gd name="T0" fmla="*/ 0 w 73"/>
                <a:gd name="T1" fmla="*/ 2 h 95"/>
                <a:gd name="T2" fmla="*/ 71 w 73"/>
                <a:gd name="T3" fmla="*/ 95 h 95"/>
                <a:gd name="T4" fmla="*/ 73 w 73"/>
                <a:gd name="T5" fmla="*/ 95 h 95"/>
                <a:gd name="T6" fmla="*/ 73 w 73"/>
                <a:gd name="T7" fmla="*/ 92 h 95"/>
                <a:gd name="T8" fmla="*/ 2 w 73"/>
                <a:gd name="T9" fmla="*/ 0 h 95"/>
                <a:gd name="T10" fmla="*/ 0 w 73"/>
                <a:gd name="T11" fmla="*/ 0 h 95"/>
                <a:gd name="T12" fmla="*/ 0 w 73"/>
                <a:gd name="T13" fmla="*/ 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95">
                  <a:moveTo>
                    <a:pt x="0" y="2"/>
                  </a:moveTo>
                  <a:lnTo>
                    <a:pt x="71" y="95"/>
                  </a:lnTo>
                  <a:lnTo>
                    <a:pt x="73" y="95"/>
                  </a:lnTo>
                  <a:lnTo>
                    <a:pt x="73" y="9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09" name="Freeform 493"/>
            <p:cNvSpPr>
              <a:spLocks/>
            </p:cNvSpPr>
            <p:nvPr/>
          </p:nvSpPr>
          <p:spPr bwMode="auto">
            <a:xfrm>
              <a:off x="9944464" y="4132283"/>
              <a:ext cx="163670" cy="18962"/>
            </a:xfrm>
            <a:custGeom>
              <a:avLst/>
              <a:gdLst>
                <a:gd name="T0" fmla="*/ 0 w 164"/>
                <a:gd name="T1" fmla="*/ 19 h 19"/>
                <a:gd name="T2" fmla="*/ 161 w 164"/>
                <a:gd name="T3" fmla="*/ 2 h 19"/>
                <a:gd name="T4" fmla="*/ 164 w 164"/>
                <a:gd name="T5" fmla="*/ 2 h 19"/>
                <a:gd name="T6" fmla="*/ 161 w 164"/>
                <a:gd name="T7" fmla="*/ 0 h 19"/>
                <a:gd name="T8" fmla="*/ 0 w 164"/>
                <a:gd name="T9" fmla="*/ 17 h 19"/>
                <a:gd name="T10" fmla="*/ 0 w 164"/>
                <a:gd name="T11" fmla="*/ 19 h 19"/>
                <a:gd name="T12" fmla="*/ 0 w 164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19">
                  <a:moveTo>
                    <a:pt x="0" y="19"/>
                  </a:moveTo>
                  <a:lnTo>
                    <a:pt x="161" y="2"/>
                  </a:lnTo>
                  <a:lnTo>
                    <a:pt x="164" y="2"/>
                  </a:lnTo>
                  <a:lnTo>
                    <a:pt x="161" y="0"/>
                  </a:lnTo>
                  <a:lnTo>
                    <a:pt x="0" y="17"/>
                  </a:lnTo>
                  <a:lnTo>
                    <a:pt x="0" y="19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10" name="Freeform 494"/>
            <p:cNvSpPr>
              <a:spLocks/>
            </p:cNvSpPr>
            <p:nvPr/>
          </p:nvSpPr>
          <p:spPr bwMode="auto">
            <a:xfrm>
              <a:off x="9944464" y="4132283"/>
              <a:ext cx="163670" cy="18962"/>
            </a:xfrm>
            <a:custGeom>
              <a:avLst/>
              <a:gdLst>
                <a:gd name="T0" fmla="*/ 0 w 164"/>
                <a:gd name="T1" fmla="*/ 19 h 19"/>
                <a:gd name="T2" fmla="*/ 161 w 164"/>
                <a:gd name="T3" fmla="*/ 2 h 19"/>
                <a:gd name="T4" fmla="*/ 164 w 164"/>
                <a:gd name="T5" fmla="*/ 2 h 19"/>
                <a:gd name="T6" fmla="*/ 161 w 164"/>
                <a:gd name="T7" fmla="*/ 0 h 19"/>
                <a:gd name="T8" fmla="*/ 0 w 164"/>
                <a:gd name="T9" fmla="*/ 17 h 19"/>
                <a:gd name="T10" fmla="*/ 0 w 164"/>
                <a:gd name="T11" fmla="*/ 19 h 19"/>
                <a:gd name="T12" fmla="*/ 0 w 164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19">
                  <a:moveTo>
                    <a:pt x="0" y="19"/>
                  </a:moveTo>
                  <a:lnTo>
                    <a:pt x="161" y="2"/>
                  </a:lnTo>
                  <a:lnTo>
                    <a:pt x="164" y="2"/>
                  </a:lnTo>
                  <a:lnTo>
                    <a:pt x="161" y="0"/>
                  </a:lnTo>
                  <a:lnTo>
                    <a:pt x="0" y="17"/>
                  </a:lnTo>
                  <a:lnTo>
                    <a:pt x="0" y="19"/>
                  </a:lnTo>
                  <a:lnTo>
                    <a:pt x="0" y="1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11" name="Freeform 495"/>
            <p:cNvSpPr>
              <a:spLocks/>
            </p:cNvSpPr>
            <p:nvPr/>
          </p:nvSpPr>
          <p:spPr bwMode="auto">
            <a:xfrm>
              <a:off x="10032287" y="4179188"/>
              <a:ext cx="191613" cy="56885"/>
            </a:xfrm>
            <a:custGeom>
              <a:avLst/>
              <a:gdLst>
                <a:gd name="T0" fmla="*/ 2 w 192"/>
                <a:gd name="T1" fmla="*/ 57 h 57"/>
                <a:gd name="T2" fmla="*/ 192 w 192"/>
                <a:gd name="T3" fmla="*/ 3 h 57"/>
                <a:gd name="T4" fmla="*/ 192 w 192"/>
                <a:gd name="T5" fmla="*/ 0 h 57"/>
                <a:gd name="T6" fmla="*/ 192 w 192"/>
                <a:gd name="T7" fmla="*/ 0 h 57"/>
                <a:gd name="T8" fmla="*/ 0 w 192"/>
                <a:gd name="T9" fmla="*/ 55 h 57"/>
                <a:gd name="T10" fmla="*/ 0 w 192"/>
                <a:gd name="T11" fmla="*/ 55 h 57"/>
                <a:gd name="T12" fmla="*/ 2 w 192"/>
                <a:gd name="T13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57">
                  <a:moveTo>
                    <a:pt x="2" y="57"/>
                  </a:moveTo>
                  <a:lnTo>
                    <a:pt x="192" y="3"/>
                  </a:lnTo>
                  <a:lnTo>
                    <a:pt x="192" y="0"/>
                  </a:lnTo>
                  <a:lnTo>
                    <a:pt x="192" y="0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2" y="57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12" name="Freeform 496"/>
            <p:cNvSpPr>
              <a:spLocks/>
            </p:cNvSpPr>
            <p:nvPr/>
          </p:nvSpPr>
          <p:spPr bwMode="auto">
            <a:xfrm>
              <a:off x="10032287" y="4179188"/>
              <a:ext cx="191613" cy="56885"/>
            </a:xfrm>
            <a:custGeom>
              <a:avLst/>
              <a:gdLst>
                <a:gd name="T0" fmla="*/ 2 w 192"/>
                <a:gd name="T1" fmla="*/ 57 h 57"/>
                <a:gd name="T2" fmla="*/ 192 w 192"/>
                <a:gd name="T3" fmla="*/ 3 h 57"/>
                <a:gd name="T4" fmla="*/ 192 w 192"/>
                <a:gd name="T5" fmla="*/ 0 h 57"/>
                <a:gd name="T6" fmla="*/ 192 w 192"/>
                <a:gd name="T7" fmla="*/ 0 h 57"/>
                <a:gd name="T8" fmla="*/ 0 w 192"/>
                <a:gd name="T9" fmla="*/ 55 h 57"/>
                <a:gd name="T10" fmla="*/ 0 w 192"/>
                <a:gd name="T11" fmla="*/ 55 h 57"/>
                <a:gd name="T12" fmla="*/ 2 w 192"/>
                <a:gd name="T13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57">
                  <a:moveTo>
                    <a:pt x="2" y="57"/>
                  </a:moveTo>
                  <a:lnTo>
                    <a:pt x="192" y="3"/>
                  </a:lnTo>
                  <a:lnTo>
                    <a:pt x="192" y="0"/>
                  </a:lnTo>
                  <a:lnTo>
                    <a:pt x="192" y="0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2" y="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13" name="Freeform 497"/>
            <p:cNvSpPr>
              <a:spLocks/>
            </p:cNvSpPr>
            <p:nvPr/>
          </p:nvSpPr>
          <p:spPr bwMode="auto">
            <a:xfrm>
              <a:off x="10112126" y="4040468"/>
              <a:ext cx="61875" cy="119758"/>
            </a:xfrm>
            <a:custGeom>
              <a:avLst/>
              <a:gdLst>
                <a:gd name="T0" fmla="*/ 62 w 62"/>
                <a:gd name="T1" fmla="*/ 120 h 120"/>
                <a:gd name="T2" fmla="*/ 3 w 62"/>
                <a:gd name="T3" fmla="*/ 0 h 120"/>
                <a:gd name="T4" fmla="*/ 0 w 62"/>
                <a:gd name="T5" fmla="*/ 0 h 120"/>
                <a:gd name="T6" fmla="*/ 0 w 62"/>
                <a:gd name="T7" fmla="*/ 0 h 120"/>
                <a:gd name="T8" fmla="*/ 60 w 62"/>
                <a:gd name="T9" fmla="*/ 120 h 120"/>
                <a:gd name="T10" fmla="*/ 60 w 62"/>
                <a:gd name="T11" fmla="*/ 120 h 120"/>
                <a:gd name="T12" fmla="*/ 62 w 62"/>
                <a:gd name="T13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120">
                  <a:moveTo>
                    <a:pt x="62" y="12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60" y="120"/>
                  </a:lnTo>
                  <a:lnTo>
                    <a:pt x="60" y="120"/>
                  </a:lnTo>
                  <a:lnTo>
                    <a:pt x="62" y="120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14" name="Freeform 498"/>
            <p:cNvSpPr>
              <a:spLocks/>
            </p:cNvSpPr>
            <p:nvPr/>
          </p:nvSpPr>
          <p:spPr bwMode="auto">
            <a:xfrm>
              <a:off x="10112126" y="4040468"/>
              <a:ext cx="61875" cy="119758"/>
            </a:xfrm>
            <a:custGeom>
              <a:avLst/>
              <a:gdLst>
                <a:gd name="T0" fmla="*/ 62 w 62"/>
                <a:gd name="T1" fmla="*/ 120 h 120"/>
                <a:gd name="T2" fmla="*/ 3 w 62"/>
                <a:gd name="T3" fmla="*/ 0 h 120"/>
                <a:gd name="T4" fmla="*/ 0 w 62"/>
                <a:gd name="T5" fmla="*/ 0 h 120"/>
                <a:gd name="T6" fmla="*/ 0 w 62"/>
                <a:gd name="T7" fmla="*/ 0 h 120"/>
                <a:gd name="T8" fmla="*/ 60 w 62"/>
                <a:gd name="T9" fmla="*/ 120 h 120"/>
                <a:gd name="T10" fmla="*/ 60 w 62"/>
                <a:gd name="T11" fmla="*/ 120 h 120"/>
                <a:gd name="T12" fmla="*/ 62 w 62"/>
                <a:gd name="T13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120">
                  <a:moveTo>
                    <a:pt x="62" y="12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60" y="120"/>
                  </a:lnTo>
                  <a:lnTo>
                    <a:pt x="60" y="120"/>
                  </a:lnTo>
                  <a:lnTo>
                    <a:pt x="62" y="1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15" name="Freeform 499"/>
            <p:cNvSpPr>
              <a:spLocks/>
            </p:cNvSpPr>
            <p:nvPr/>
          </p:nvSpPr>
          <p:spPr bwMode="auto">
            <a:xfrm>
              <a:off x="10277791" y="4056436"/>
              <a:ext cx="56885" cy="170655"/>
            </a:xfrm>
            <a:custGeom>
              <a:avLst/>
              <a:gdLst>
                <a:gd name="T0" fmla="*/ 0 w 57"/>
                <a:gd name="T1" fmla="*/ 3 h 171"/>
                <a:gd name="T2" fmla="*/ 54 w 57"/>
                <a:gd name="T3" fmla="*/ 168 h 171"/>
                <a:gd name="T4" fmla="*/ 54 w 57"/>
                <a:gd name="T5" fmla="*/ 171 h 171"/>
                <a:gd name="T6" fmla="*/ 57 w 57"/>
                <a:gd name="T7" fmla="*/ 168 h 171"/>
                <a:gd name="T8" fmla="*/ 2 w 57"/>
                <a:gd name="T9" fmla="*/ 3 h 171"/>
                <a:gd name="T10" fmla="*/ 0 w 57"/>
                <a:gd name="T11" fmla="*/ 0 h 171"/>
                <a:gd name="T12" fmla="*/ 0 w 57"/>
                <a:gd name="T13" fmla="*/ 3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171">
                  <a:moveTo>
                    <a:pt x="0" y="3"/>
                  </a:moveTo>
                  <a:lnTo>
                    <a:pt x="54" y="168"/>
                  </a:lnTo>
                  <a:lnTo>
                    <a:pt x="54" y="171"/>
                  </a:lnTo>
                  <a:lnTo>
                    <a:pt x="57" y="168"/>
                  </a:lnTo>
                  <a:lnTo>
                    <a:pt x="2" y="3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16" name="Freeform 500"/>
            <p:cNvSpPr>
              <a:spLocks/>
            </p:cNvSpPr>
            <p:nvPr/>
          </p:nvSpPr>
          <p:spPr bwMode="auto">
            <a:xfrm>
              <a:off x="10277791" y="4056436"/>
              <a:ext cx="56885" cy="170655"/>
            </a:xfrm>
            <a:custGeom>
              <a:avLst/>
              <a:gdLst>
                <a:gd name="T0" fmla="*/ 0 w 57"/>
                <a:gd name="T1" fmla="*/ 3 h 171"/>
                <a:gd name="T2" fmla="*/ 54 w 57"/>
                <a:gd name="T3" fmla="*/ 168 h 171"/>
                <a:gd name="T4" fmla="*/ 54 w 57"/>
                <a:gd name="T5" fmla="*/ 171 h 171"/>
                <a:gd name="T6" fmla="*/ 57 w 57"/>
                <a:gd name="T7" fmla="*/ 168 h 171"/>
                <a:gd name="T8" fmla="*/ 2 w 57"/>
                <a:gd name="T9" fmla="*/ 3 h 171"/>
                <a:gd name="T10" fmla="*/ 0 w 57"/>
                <a:gd name="T11" fmla="*/ 0 h 171"/>
                <a:gd name="T12" fmla="*/ 0 w 57"/>
                <a:gd name="T13" fmla="*/ 3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171">
                  <a:moveTo>
                    <a:pt x="0" y="3"/>
                  </a:moveTo>
                  <a:lnTo>
                    <a:pt x="54" y="168"/>
                  </a:lnTo>
                  <a:lnTo>
                    <a:pt x="54" y="171"/>
                  </a:lnTo>
                  <a:lnTo>
                    <a:pt x="57" y="168"/>
                  </a:lnTo>
                  <a:lnTo>
                    <a:pt x="2" y="3"/>
                  </a:lnTo>
                  <a:lnTo>
                    <a:pt x="0" y="0"/>
                  </a:lnTo>
                  <a:lnTo>
                    <a:pt x="0" y="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17" name="Freeform 501"/>
            <p:cNvSpPr>
              <a:spLocks/>
            </p:cNvSpPr>
            <p:nvPr/>
          </p:nvSpPr>
          <p:spPr bwMode="auto">
            <a:xfrm>
              <a:off x="10175997" y="4243059"/>
              <a:ext cx="205585" cy="65867"/>
            </a:xfrm>
            <a:custGeom>
              <a:avLst/>
              <a:gdLst>
                <a:gd name="T0" fmla="*/ 3 w 206"/>
                <a:gd name="T1" fmla="*/ 66 h 66"/>
                <a:gd name="T2" fmla="*/ 206 w 206"/>
                <a:gd name="T3" fmla="*/ 3 h 66"/>
                <a:gd name="T4" fmla="*/ 206 w 206"/>
                <a:gd name="T5" fmla="*/ 0 h 66"/>
                <a:gd name="T6" fmla="*/ 206 w 206"/>
                <a:gd name="T7" fmla="*/ 0 h 66"/>
                <a:gd name="T8" fmla="*/ 0 w 206"/>
                <a:gd name="T9" fmla="*/ 64 h 66"/>
                <a:gd name="T10" fmla="*/ 0 w 206"/>
                <a:gd name="T11" fmla="*/ 64 h 66"/>
                <a:gd name="T12" fmla="*/ 3 w 206"/>
                <a:gd name="T13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6" h="66">
                  <a:moveTo>
                    <a:pt x="3" y="66"/>
                  </a:moveTo>
                  <a:lnTo>
                    <a:pt x="206" y="3"/>
                  </a:lnTo>
                  <a:lnTo>
                    <a:pt x="206" y="0"/>
                  </a:lnTo>
                  <a:lnTo>
                    <a:pt x="206" y="0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3" y="66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18" name="Freeform 502"/>
            <p:cNvSpPr>
              <a:spLocks/>
            </p:cNvSpPr>
            <p:nvPr/>
          </p:nvSpPr>
          <p:spPr bwMode="auto">
            <a:xfrm>
              <a:off x="10175997" y="4243059"/>
              <a:ext cx="205585" cy="65867"/>
            </a:xfrm>
            <a:custGeom>
              <a:avLst/>
              <a:gdLst>
                <a:gd name="T0" fmla="*/ 3 w 206"/>
                <a:gd name="T1" fmla="*/ 66 h 66"/>
                <a:gd name="T2" fmla="*/ 206 w 206"/>
                <a:gd name="T3" fmla="*/ 3 h 66"/>
                <a:gd name="T4" fmla="*/ 206 w 206"/>
                <a:gd name="T5" fmla="*/ 0 h 66"/>
                <a:gd name="T6" fmla="*/ 206 w 206"/>
                <a:gd name="T7" fmla="*/ 0 h 66"/>
                <a:gd name="T8" fmla="*/ 0 w 206"/>
                <a:gd name="T9" fmla="*/ 64 h 66"/>
                <a:gd name="T10" fmla="*/ 0 w 206"/>
                <a:gd name="T11" fmla="*/ 64 h 66"/>
                <a:gd name="T12" fmla="*/ 3 w 206"/>
                <a:gd name="T13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6" h="66">
                  <a:moveTo>
                    <a:pt x="3" y="66"/>
                  </a:moveTo>
                  <a:lnTo>
                    <a:pt x="206" y="3"/>
                  </a:lnTo>
                  <a:lnTo>
                    <a:pt x="206" y="0"/>
                  </a:lnTo>
                  <a:lnTo>
                    <a:pt x="206" y="0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3" y="6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19" name="Freeform 503"/>
            <p:cNvSpPr>
              <a:spLocks/>
            </p:cNvSpPr>
            <p:nvPr/>
          </p:nvSpPr>
          <p:spPr bwMode="auto">
            <a:xfrm>
              <a:off x="10421501" y="4115317"/>
              <a:ext cx="72853" cy="175645"/>
            </a:xfrm>
            <a:custGeom>
              <a:avLst/>
              <a:gdLst>
                <a:gd name="T0" fmla="*/ 73 w 73"/>
                <a:gd name="T1" fmla="*/ 173 h 176"/>
                <a:gd name="T2" fmla="*/ 3 w 73"/>
                <a:gd name="T3" fmla="*/ 3 h 176"/>
                <a:gd name="T4" fmla="*/ 0 w 73"/>
                <a:gd name="T5" fmla="*/ 0 h 176"/>
                <a:gd name="T6" fmla="*/ 0 w 73"/>
                <a:gd name="T7" fmla="*/ 3 h 176"/>
                <a:gd name="T8" fmla="*/ 71 w 73"/>
                <a:gd name="T9" fmla="*/ 176 h 176"/>
                <a:gd name="T10" fmla="*/ 73 w 73"/>
                <a:gd name="T11" fmla="*/ 176 h 176"/>
                <a:gd name="T12" fmla="*/ 73 w 73"/>
                <a:gd name="T13" fmla="*/ 17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76">
                  <a:moveTo>
                    <a:pt x="73" y="173"/>
                  </a:moveTo>
                  <a:lnTo>
                    <a:pt x="3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71" y="176"/>
                  </a:lnTo>
                  <a:lnTo>
                    <a:pt x="73" y="176"/>
                  </a:lnTo>
                  <a:lnTo>
                    <a:pt x="73" y="173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20" name="Freeform 504"/>
            <p:cNvSpPr>
              <a:spLocks/>
            </p:cNvSpPr>
            <p:nvPr/>
          </p:nvSpPr>
          <p:spPr bwMode="auto">
            <a:xfrm>
              <a:off x="10421501" y="4115317"/>
              <a:ext cx="72853" cy="175645"/>
            </a:xfrm>
            <a:custGeom>
              <a:avLst/>
              <a:gdLst>
                <a:gd name="T0" fmla="*/ 73 w 73"/>
                <a:gd name="T1" fmla="*/ 173 h 176"/>
                <a:gd name="T2" fmla="*/ 3 w 73"/>
                <a:gd name="T3" fmla="*/ 3 h 176"/>
                <a:gd name="T4" fmla="*/ 0 w 73"/>
                <a:gd name="T5" fmla="*/ 0 h 176"/>
                <a:gd name="T6" fmla="*/ 0 w 73"/>
                <a:gd name="T7" fmla="*/ 3 h 176"/>
                <a:gd name="T8" fmla="*/ 71 w 73"/>
                <a:gd name="T9" fmla="*/ 176 h 176"/>
                <a:gd name="T10" fmla="*/ 73 w 73"/>
                <a:gd name="T11" fmla="*/ 176 h 176"/>
                <a:gd name="T12" fmla="*/ 73 w 73"/>
                <a:gd name="T13" fmla="*/ 17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76">
                  <a:moveTo>
                    <a:pt x="73" y="173"/>
                  </a:moveTo>
                  <a:lnTo>
                    <a:pt x="3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71" y="176"/>
                  </a:lnTo>
                  <a:lnTo>
                    <a:pt x="73" y="176"/>
                  </a:lnTo>
                  <a:lnTo>
                    <a:pt x="73" y="17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21" name="Freeform 505"/>
            <p:cNvSpPr>
              <a:spLocks/>
            </p:cNvSpPr>
            <p:nvPr/>
          </p:nvSpPr>
          <p:spPr bwMode="auto">
            <a:xfrm>
              <a:off x="10390564" y="4311920"/>
              <a:ext cx="163670" cy="70857"/>
            </a:xfrm>
            <a:custGeom>
              <a:avLst/>
              <a:gdLst>
                <a:gd name="T0" fmla="*/ 164 w 164"/>
                <a:gd name="T1" fmla="*/ 0 h 71"/>
                <a:gd name="T2" fmla="*/ 0 w 164"/>
                <a:gd name="T3" fmla="*/ 71 h 71"/>
                <a:gd name="T4" fmla="*/ 0 w 164"/>
                <a:gd name="T5" fmla="*/ 71 h 71"/>
                <a:gd name="T6" fmla="*/ 3 w 164"/>
                <a:gd name="T7" fmla="*/ 71 h 71"/>
                <a:gd name="T8" fmla="*/ 164 w 164"/>
                <a:gd name="T9" fmla="*/ 2 h 71"/>
                <a:gd name="T10" fmla="*/ 164 w 164"/>
                <a:gd name="T11" fmla="*/ 2 h 71"/>
                <a:gd name="T12" fmla="*/ 164 w 164"/>
                <a:gd name="T13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71">
                  <a:moveTo>
                    <a:pt x="164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3" y="71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4" y="0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22" name="Freeform 506"/>
            <p:cNvSpPr>
              <a:spLocks/>
            </p:cNvSpPr>
            <p:nvPr/>
          </p:nvSpPr>
          <p:spPr bwMode="auto">
            <a:xfrm>
              <a:off x="10390564" y="4311920"/>
              <a:ext cx="163670" cy="70857"/>
            </a:xfrm>
            <a:custGeom>
              <a:avLst/>
              <a:gdLst>
                <a:gd name="T0" fmla="*/ 164 w 164"/>
                <a:gd name="T1" fmla="*/ 0 h 71"/>
                <a:gd name="T2" fmla="*/ 0 w 164"/>
                <a:gd name="T3" fmla="*/ 71 h 71"/>
                <a:gd name="T4" fmla="*/ 0 w 164"/>
                <a:gd name="T5" fmla="*/ 71 h 71"/>
                <a:gd name="T6" fmla="*/ 3 w 164"/>
                <a:gd name="T7" fmla="*/ 71 h 71"/>
                <a:gd name="T8" fmla="*/ 164 w 164"/>
                <a:gd name="T9" fmla="*/ 2 h 71"/>
                <a:gd name="T10" fmla="*/ 164 w 164"/>
                <a:gd name="T11" fmla="*/ 2 h 71"/>
                <a:gd name="T12" fmla="*/ 164 w 164"/>
                <a:gd name="T13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71">
                  <a:moveTo>
                    <a:pt x="164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3" y="71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23" name="Freeform 507"/>
            <p:cNvSpPr>
              <a:spLocks/>
            </p:cNvSpPr>
            <p:nvPr/>
          </p:nvSpPr>
          <p:spPr bwMode="auto">
            <a:xfrm>
              <a:off x="10457429" y="4059430"/>
              <a:ext cx="36925" cy="145706"/>
            </a:xfrm>
            <a:custGeom>
              <a:avLst/>
              <a:gdLst>
                <a:gd name="T0" fmla="*/ 35 w 37"/>
                <a:gd name="T1" fmla="*/ 2 h 146"/>
                <a:gd name="T2" fmla="*/ 0 w 37"/>
                <a:gd name="T3" fmla="*/ 144 h 146"/>
                <a:gd name="T4" fmla="*/ 0 w 37"/>
                <a:gd name="T5" fmla="*/ 146 h 146"/>
                <a:gd name="T6" fmla="*/ 2 w 37"/>
                <a:gd name="T7" fmla="*/ 144 h 146"/>
                <a:gd name="T8" fmla="*/ 37 w 37"/>
                <a:gd name="T9" fmla="*/ 2 h 146"/>
                <a:gd name="T10" fmla="*/ 37 w 37"/>
                <a:gd name="T11" fmla="*/ 0 h 146"/>
                <a:gd name="T12" fmla="*/ 35 w 37"/>
                <a:gd name="T13" fmla="*/ 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146">
                  <a:moveTo>
                    <a:pt x="35" y="2"/>
                  </a:moveTo>
                  <a:lnTo>
                    <a:pt x="0" y="144"/>
                  </a:lnTo>
                  <a:lnTo>
                    <a:pt x="0" y="146"/>
                  </a:lnTo>
                  <a:lnTo>
                    <a:pt x="2" y="144"/>
                  </a:lnTo>
                  <a:lnTo>
                    <a:pt x="37" y="2"/>
                  </a:lnTo>
                  <a:lnTo>
                    <a:pt x="37" y="0"/>
                  </a:lnTo>
                  <a:lnTo>
                    <a:pt x="35" y="2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24" name="Freeform 508"/>
            <p:cNvSpPr>
              <a:spLocks/>
            </p:cNvSpPr>
            <p:nvPr/>
          </p:nvSpPr>
          <p:spPr bwMode="auto">
            <a:xfrm>
              <a:off x="10457429" y="4059430"/>
              <a:ext cx="36925" cy="145706"/>
            </a:xfrm>
            <a:custGeom>
              <a:avLst/>
              <a:gdLst>
                <a:gd name="T0" fmla="*/ 35 w 37"/>
                <a:gd name="T1" fmla="*/ 2 h 146"/>
                <a:gd name="T2" fmla="*/ 0 w 37"/>
                <a:gd name="T3" fmla="*/ 144 h 146"/>
                <a:gd name="T4" fmla="*/ 0 w 37"/>
                <a:gd name="T5" fmla="*/ 146 h 146"/>
                <a:gd name="T6" fmla="*/ 2 w 37"/>
                <a:gd name="T7" fmla="*/ 144 h 146"/>
                <a:gd name="T8" fmla="*/ 37 w 37"/>
                <a:gd name="T9" fmla="*/ 2 h 146"/>
                <a:gd name="T10" fmla="*/ 37 w 37"/>
                <a:gd name="T11" fmla="*/ 0 h 146"/>
                <a:gd name="T12" fmla="*/ 35 w 37"/>
                <a:gd name="T13" fmla="*/ 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146">
                  <a:moveTo>
                    <a:pt x="35" y="2"/>
                  </a:moveTo>
                  <a:lnTo>
                    <a:pt x="0" y="144"/>
                  </a:lnTo>
                  <a:lnTo>
                    <a:pt x="0" y="146"/>
                  </a:lnTo>
                  <a:lnTo>
                    <a:pt x="2" y="144"/>
                  </a:lnTo>
                  <a:lnTo>
                    <a:pt x="37" y="2"/>
                  </a:lnTo>
                  <a:lnTo>
                    <a:pt x="37" y="0"/>
                  </a:lnTo>
                  <a:lnTo>
                    <a:pt x="35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25" name="Freeform 509"/>
            <p:cNvSpPr>
              <a:spLocks/>
            </p:cNvSpPr>
            <p:nvPr/>
          </p:nvSpPr>
          <p:spPr bwMode="auto">
            <a:xfrm>
              <a:off x="10267812" y="4267011"/>
              <a:ext cx="37923" cy="91815"/>
            </a:xfrm>
            <a:custGeom>
              <a:avLst/>
              <a:gdLst>
                <a:gd name="T0" fmla="*/ 3 w 38"/>
                <a:gd name="T1" fmla="*/ 92 h 92"/>
                <a:gd name="T2" fmla="*/ 38 w 38"/>
                <a:gd name="T3" fmla="*/ 2 h 92"/>
                <a:gd name="T4" fmla="*/ 38 w 38"/>
                <a:gd name="T5" fmla="*/ 0 h 92"/>
                <a:gd name="T6" fmla="*/ 36 w 38"/>
                <a:gd name="T7" fmla="*/ 0 h 92"/>
                <a:gd name="T8" fmla="*/ 0 w 38"/>
                <a:gd name="T9" fmla="*/ 92 h 92"/>
                <a:gd name="T10" fmla="*/ 0 w 38"/>
                <a:gd name="T11" fmla="*/ 92 h 92"/>
                <a:gd name="T12" fmla="*/ 3 w 38"/>
                <a:gd name="T13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92">
                  <a:moveTo>
                    <a:pt x="3" y="92"/>
                  </a:moveTo>
                  <a:lnTo>
                    <a:pt x="38" y="2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3" y="92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26" name="Freeform 510"/>
            <p:cNvSpPr>
              <a:spLocks/>
            </p:cNvSpPr>
            <p:nvPr/>
          </p:nvSpPr>
          <p:spPr bwMode="auto">
            <a:xfrm>
              <a:off x="10267812" y="4267011"/>
              <a:ext cx="37923" cy="91815"/>
            </a:xfrm>
            <a:custGeom>
              <a:avLst/>
              <a:gdLst>
                <a:gd name="T0" fmla="*/ 3 w 38"/>
                <a:gd name="T1" fmla="*/ 92 h 92"/>
                <a:gd name="T2" fmla="*/ 38 w 38"/>
                <a:gd name="T3" fmla="*/ 2 h 92"/>
                <a:gd name="T4" fmla="*/ 38 w 38"/>
                <a:gd name="T5" fmla="*/ 0 h 92"/>
                <a:gd name="T6" fmla="*/ 36 w 38"/>
                <a:gd name="T7" fmla="*/ 0 h 92"/>
                <a:gd name="T8" fmla="*/ 0 w 38"/>
                <a:gd name="T9" fmla="*/ 92 h 92"/>
                <a:gd name="T10" fmla="*/ 0 w 38"/>
                <a:gd name="T11" fmla="*/ 92 h 92"/>
                <a:gd name="T12" fmla="*/ 3 w 38"/>
                <a:gd name="T13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92">
                  <a:moveTo>
                    <a:pt x="3" y="92"/>
                  </a:moveTo>
                  <a:lnTo>
                    <a:pt x="38" y="2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3" y="9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27" name="Freeform 511"/>
            <p:cNvSpPr>
              <a:spLocks/>
            </p:cNvSpPr>
            <p:nvPr/>
          </p:nvSpPr>
          <p:spPr bwMode="auto">
            <a:xfrm>
              <a:off x="10215916" y="4052444"/>
              <a:ext cx="92813" cy="96805"/>
            </a:xfrm>
            <a:custGeom>
              <a:avLst/>
              <a:gdLst>
                <a:gd name="T0" fmla="*/ 0 w 93"/>
                <a:gd name="T1" fmla="*/ 0 h 97"/>
                <a:gd name="T2" fmla="*/ 90 w 93"/>
                <a:gd name="T3" fmla="*/ 97 h 97"/>
                <a:gd name="T4" fmla="*/ 93 w 93"/>
                <a:gd name="T5" fmla="*/ 97 h 97"/>
                <a:gd name="T6" fmla="*/ 93 w 93"/>
                <a:gd name="T7" fmla="*/ 94 h 97"/>
                <a:gd name="T8" fmla="*/ 3 w 93"/>
                <a:gd name="T9" fmla="*/ 0 h 97"/>
                <a:gd name="T10" fmla="*/ 0 w 93"/>
                <a:gd name="T11" fmla="*/ 0 h 97"/>
                <a:gd name="T12" fmla="*/ 0 w 93"/>
                <a:gd name="T1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7">
                  <a:moveTo>
                    <a:pt x="0" y="0"/>
                  </a:moveTo>
                  <a:lnTo>
                    <a:pt x="90" y="97"/>
                  </a:lnTo>
                  <a:lnTo>
                    <a:pt x="93" y="97"/>
                  </a:lnTo>
                  <a:lnTo>
                    <a:pt x="93" y="94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28" name="Freeform 512"/>
            <p:cNvSpPr>
              <a:spLocks/>
            </p:cNvSpPr>
            <p:nvPr/>
          </p:nvSpPr>
          <p:spPr bwMode="auto">
            <a:xfrm>
              <a:off x="10215916" y="4052444"/>
              <a:ext cx="92813" cy="96805"/>
            </a:xfrm>
            <a:custGeom>
              <a:avLst/>
              <a:gdLst>
                <a:gd name="T0" fmla="*/ 0 w 93"/>
                <a:gd name="T1" fmla="*/ 0 h 97"/>
                <a:gd name="T2" fmla="*/ 90 w 93"/>
                <a:gd name="T3" fmla="*/ 97 h 97"/>
                <a:gd name="T4" fmla="*/ 93 w 93"/>
                <a:gd name="T5" fmla="*/ 97 h 97"/>
                <a:gd name="T6" fmla="*/ 93 w 93"/>
                <a:gd name="T7" fmla="*/ 94 h 97"/>
                <a:gd name="T8" fmla="*/ 3 w 93"/>
                <a:gd name="T9" fmla="*/ 0 h 97"/>
                <a:gd name="T10" fmla="*/ 0 w 93"/>
                <a:gd name="T11" fmla="*/ 0 h 97"/>
                <a:gd name="T12" fmla="*/ 0 w 93"/>
                <a:gd name="T1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7">
                  <a:moveTo>
                    <a:pt x="0" y="0"/>
                  </a:moveTo>
                  <a:lnTo>
                    <a:pt x="90" y="97"/>
                  </a:lnTo>
                  <a:lnTo>
                    <a:pt x="93" y="97"/>
                  </a:lnTo>
                  <a:lnTo>
                    <a:pt x="93" y="94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29" name="Freeform 513"/>
            <p:cNvSpPr>
              <a:spLocks/>
            </p:cNvSpPr>
            <p:nvPr/>
          </p:nvSpPr>
          <p:spPr bwMode="auto">
            <a:xfrm>
              <a:off x="10148053" y="4035478"/>
              <a:ext cx="11976" cy="82833"/>
            </a:xfrm>
            <a:custGeom>
              <a:avLst/>
              <a:gdLst>
                <a:gd name="T0" fmla="*/ 9 w 12"/>
                <a:gd name="T1" fmla="*/ 2 h 83"/>
                <a:gd name="T2" fmla="*/ 0 w 12"/>
                <a:gd name="T3" fmla="*/ 80 h 83"/>
                <a:gd name="T4" fmla="*/ 2 w 12"/>
                <a:gd name="T5" fmla="*/ 83 h 83"/>
                <a:gd name="T6" fmla="*/ 2 w 12"/>
                <a:gd name="T7" fmla="*/ 80 h 83"/>
                <a:gd name="T8" fmla="*/ 12 w 12"/>
                <a:gd name="T9" fmla="*/ 2 h 83"/>
                <a:gd name="T10" fmla="*/ 12 w 12"/>
                <a:gd name="T11" fmla="*/ 0 h 83"/>
                <a:gd name="T12" fmla="*/ 9 w 12"/>
                <a:gd name="T13" fmla="*/ 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83">
                  <a:moveTo>
                    <a:pt x="9" y="2"/>
                  </a:moveTo>
                  <a:lnTo>
                    <a:pt x="0" y="80"/>
                  </a:lnTo>
                  <a:lnTo>
                    <a:pt x="2" y="83"/>
                  </a:lnTo>
                  <a:lnTo>
                    <a:pt x="2" y="80"/>
                  </a:lnTo>
                  <a:lnTo>
                    <a:pt x="12" y="2"/>
                  </a:lnTo>
                  <a:lnTo>
                    <a:pt x="12" y="0"/>
                  </a:lnTo>
                  <a:lnTo>
                    <a:pt x="9" y="2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30" name="Freeform 514"/>
            <p:cNvSpPr>
              <a:spLocks/>
            </p:cNvSpPr>
            <p:nvPr/>
          </p:nvSpPr>
          <p:spPr bwMode="auto">
            <a:xfrm>
              <a:off x="10148053" y="4035478"/>
              <a:ext cx="11976" cy="82833"/>
            </a:xfrm>
            <a:custGeom>
              <a:avLst/>
              <a:gdLst>
                <a:gd name="T0" fmla="*/ 9 w 12"/>
                <a:gd name="T1" fmla="*/ 2 h 83"/>
                <a:gd name="T2" fmla="*/ 0 w 12"/>
                <a:gd name="T3" fmla="*/ 80 h 83"/>
                <a:gd name="T4" fmla="*/ 2 w 12"/>
                <a:gd name="T5" fmla="*/ 83 h 83"/>
                <a:gd name="T6" fmla="*/ 2 w 12"/>
                <a:gd name="T7" fmla="*/ 80 h 83"/>
                <a:gd name="T8" fmla="*/ 12 w 12"/>
                <a:gd name="T9" fmla="*/ 2 h 83"/>
                <a:gd name="T10" fmla="*/ 12 w 12"/>
                <a:gd name="T11" fmla="*/ 0 h 83"/>
                <a:gd name="T12" fmla="*/ 9 w 12"/>
                <a:gd name="T13" fmla="*/ 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83">
                  <a:moveTo>
                    <a:pt x="9" y="2"/>
                  </a:moveTo>
                  <a:lnTo>
                    <a:pt x="0" y="80"/>
                  </a:lnTo>
                  <a:lnTo>
                    <a:pt x="2" y="83"/>
                  </a:lnTo>
                  <a:lnTo>
                    <a:pt x="2" y="80"/>
                  </a:lnTo>
                  <a:lnTo>
                    <a:pt x="12" y="2"/>
                  </a:lnTo>
                  <a:lnTo>
                    <a:pt x="12" y="0"/>
                  </a:lnTo>
                  <a:lnTo>
                    <a:pt x="9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31" name="Freeform 515"/>
            <p:cNvSpPr>
              <a:spLocks/>
            </p:cNvSpPr>
            <p:nvPr/>
          </p:nvSpPr>
          <p:spPr bwMode="auto">
            <a:xfrm>
              <a:off x="10025301" y="4182182"/>
              <a:ext cx="117762" cy="22954"/>
            </a:xfrm>
            <a:custGeom>
              <a:avLst/>
              <a:gdLst>
                <a:gd name="T0" fmla="*/ 2 w 118"/>
                <a:gd name="T1" fmla="*/ 2 h 23"/>
                <a:gd name="T2" fmla="*/ 118 w 118"/>
                <a:gd name="T3" fmla="*/ 23 h 23"/>
                <a:gd name="T4" fmla="*/ 118 w 118"/>
                <a:gd name="T5" fmla="*/ 21 h 23"/>
                <a:gd name="T6" fmla="*/ 118 w 118"/>
                <a:gd name="T7" fmla="*/ 21 h 23"/>
                <a:gd name="T8" fmla="*/ 2 w 118"/>
                <a:gd name="T9" fmla="*/ 0 h 23"/>
                <a:gd name="T10" fmla="*/ 0 w 118"/>
                <a:gd name="T11" fmla="*/ 0 h 23"/>
                <a:gd name="T12" fmla="*/ 2 w 118"/>
                <a:gd name="T13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23">
                  <a:moveTo>
                    <a:pt x="2" y="2"/>
                  </a:moveTo>
                  <a:lnTo>
                    <a:pt x="118" y="23"/>
                  </a:lnTo>
                  <a:lnTo>
                    <a:pt x="118" y="21"/>
                  </a:lnTo>
                  <a:lnTo>
                    <a:pt x="118" y="21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32" name="Freeform 516"/>
            <p:cNvSpPr>
              <a:spLocks/>
            </p:cNvSpPr>
            <p:nvPr/>
          </p:nvSpPr>
          <p:spPr bwMode="auto">
            <a:xfrm>
              <a:off x="10025301" y="4182182"/>
              <a:ext cx="117762" cy="22954"/>
            </a:xfrm>
            <a:custGeom>
              <a:avLst/>
              <a:gdLst>
                <a:gd name="T0" fmla="*/ 2 w 118"/>
                <a:gd name="T1" fmla="*/ 2 h 23"/>
                <a:gd name="T2" fmla="*/ 118 w 118"/>
                <a:gd name="T3" fmla="*/ 23 h 23"/>
                <a:gd name="T4" fmla="*/ 118 w 118"/>
                <a:gd name="T5" fmla="*/ 21 h 23"/>
                <a:gd name="T6" fmla="*/ 118 w 118"/>
                <a:gd name="T7" fmla="*/ 21 h 23"/>
                <a:gd name="T8" fmla="*/ 2 w 118"/>
                <a:gd name="T9" fmla="*/ 0 h 23"/>
                <a:gd name="T10" fmla="*/ 0 w 118"/>
                <a:gd name="T11" fmla="*/ 0 h 23"/>
                <a:gd name="T12" fmla="*/ 2 w 118"/>
                <a:gd name="T13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23">
                  <a:moveTo>
                    <a:pt x="2" y="2"/>
                  </a:moveTo>
                  <a:lnTo>
                    <a:pt x="118" y="23"/>
                  </a:lnTo>
                  <a:lnTo>
                    <a:pt x="118" y="21"/>
                  </a:lnTo>
                  <a:lnTo>
                    <a:pt x="118" y="21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33" name="Freeform 517"/>
            <p:cNvSpPr>
              <a:spLocks/>
            </p:cNvSpPr>
            <p:nvPr/>
          </p:nvSpPr>
          <p:spPr bwMode="auto">
            <a:xfrm>
              <a:off x="10440463" y="4325892"/>
              <a:ext cx="84829" cy="91815"/>
            </a:xfrm>
            <a:custGeom>
              <a:avLst/>
              <a:gdLst>
                <a:gd name="T0" fmla="*/ 2 w 85"/>
                <a:gd name="T1" fmla="*/ 92 h 92"/>
                <a:gd name="T2" fmla="*/ 85 w 85"/>
                <a:gd name="T3" fmla="*/ 0 h 92"/>
                <a:gd name="T4" fmla="*/ 85 w 85"/>
                <a:gd name="T5" fmla="*/ 0 h 92"/>
                <a:gd name="T6" fmla="*/ 85 w 85"/>
                <a:gd name="T7" fmla="*/ 0 h 92"/>
                <a:gd name="T8" fmla="*/ 0 w 85"/>
                <a:gd name="T9" fmla="*/ 90 h 92"/>
                <a:gd name="T10" fmla="*/ 2 w 85"/>
                <a:gd name="T11" fmla="*/ 92 h 92"/>
                <a:gd name="T12" fmla="*/ 2 w 85"/>
                <a:gd name="T13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92">
                  <a:moveTo>
                    <a:pt x="2" y="92"/>
                  </a:moveTo>
                  <a:lnTo>
                    <a:pt x="85" y="0"/>
                  </a:lnTo>
                  <a:lnTo>
                    <a:pt x="85" y="0"/>
                  </a:lnTo>
                  <a:lnTo>
                    <a:pt x="85" y="0"/>
                  </a:lnTo>
                  <a:lnTo>
                    <a:pt x="0" y="90"/>
                  </a:lnTo>
                  <a:lnTo>
                    <a:pt x="2" y="92"/>
                  </a:lnTo>
                  <a:lnTo>
                    <a:pt x="2" y="92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34" name="Freeform 518"/>
            <p:cNvSpPr>
              <a:spLocks/>
            </p:cNvSpPr>
            <p:nvPr/>
          </p:nvSpPr>
          <p:spPr bwMode="auto">
            <a:xfrm>
              <a:off x="10440463" y="4325892"/>
              <a:ext cx="84829" cy="91815"/>
            </a:xfrm>
            <a:custGeom>
              <a:avLst/>
              <a:gdLst>
                <a:gd name="T0" fmla="*/ 2 w 85"/>
                <a:gd name="T1" fmla="*/ 92 h 92"/>
                <a:gd name="T2" fmla="*/ 85 w 85"/>
                <a:gd name="T3" fmla="*/ 0 h 92"/>
                <a:gd name="T4" fmla="*/ 85 w 85"/>
                <a:gd name="T5" fmla="*/ 0 h 92"/>
                <a:gd name="T6" fmla="*/ 85 w 85"/>
                <a:gd name="T7" fmla="*/ 0 h 92"/>
                <a:gd name="T8" fmla="*/ 0 w 85"/>
                <a:gd name="T9" fmla="*/ 90 h 92"/>
                <a:gd name="T10" fmla="*/ 2 w 85"/>
                <a:gd name="T11" fmla="*/ 92 h 92"/>
                <a:gd name="T12" fmla="*/ 2 w 85"/>
                <a:gd name="T13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92">
                  <a:moveTo>
                    <a:pt x="2" y="92"/>
                  </a:moveTo>
                  <a:lnTo>
                    <a:pt x="85" y="0"/>
                  </a:lnTo>
                  <a:lnTo>
                    <a:pt x="85" y="0"/>
                  </a:lnTo>
                  <a:lnTo>
                    <a:pt x="85" y="0"/>
                  </a:lnTo>
                  <a:lnTo>
                    <a:pt x="0" y="90"/>
                  </a:lnTo>
                  <a:lnTo>
                    <a:pt x="2" y="92"/>
                  </a:lnTo>
                  <a:lnTo>
                    <a:pt x="2" y="9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35" name="Freeform 519"/>
            <p:cNvSpPr>
              <a:spLocks/>
            </p:cNvSpPr>
            <p:nvPr/>
          </p:nvSpPr>
          <p:spPr bwMode="auto">
            <a:xfrm>
              <a:off x="10180987" y="5456609"/>
              <a:ext cx="70857" cy="94809"/>
            </a:xfrm>
            <a:custGeom>
              <a:avLst/>
              <a:gdLst>
                <a:gd name="T0" fmla="*/ 10 w 30"/>
                <a:gd name="T1" fmla="*/ 40 h 40"/>
                <a:gd name="T2" fmla="*/ 22 w 30"/>
                <a:gd name="T3" fmla="*/ 0 h 40"/>
                <a:gd name="T4" fmla="*/ 10 w 30"/>
                <a:gd name="T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40">
                  <a:moveTo>
                    <a:pt x="10" y="40"/>
                  </a:moveTo>
                  <a:cubicBezTo>
                    <a:pt x="10" y="40"/>
                    <a:pt x="0" y="13"/>
                    <a:pt x="22" y="0"/>
                  </a:cubicBezTo>
                  <a:cubicBezTo>
                    <a:pt x="22" y="0"/>
                    <a:pt x="30" y="23"/>
                    <a:pt x="10" y="40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36" name="Freeform 520"/>
            <p:cNvSpPr>
              <a:spLocks/>
            </p:cNvSpPr>
            <p:nvPr/>
          </p:nvSpPr>
          <p:spPr bwMode="auto">
            <a:xfrm>
              <a:off x="10141067" y="5468584"/>
              <a:ext cx="46905" cy="96805"/>
            </a:xfrm>
            <a:custGeom>
              <a:avLst/>
              <a:gdLst>
                <a:gd name="T0" fmla="*/ 20 w 20"/>
                <a:gd name="T1" fmla="*/ 41 h 41"/>
                <a:gd name="T2" fmla="*/ 12 w 20"/>
                <a:gd name="T3" fmla="*/ 0 h 41"/>
                <a:gd name="T4" fmla="*/ 20 w 20"/>
                <a:gd name="T5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41">
                  <a:moveTo>
                    <a:pt x="20" y="41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0" y="30"/>
                    <a:pt x="20" y="41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37" name="Freeform 521"/>
            <p:cNvSpPr>
              <a:spLocks/>
            </p:cNvSpPr>
            <p:nvPr/>
          </p:nvSpPr>
          <p:spPr bwMode="auto">
            <a:xfrm>
              <a:off x="10072207" y="5518484"/>
              <a:ext cx="68861" cy="70857"/>
            </a:xfrm>
            <a:custGeom>
              <a:avLst/>
              <a:gdLst>
                <a:gd name="T0" fmla="*/ 25 w 29"/>
                <a:gd name="T1" fmla="*/ 30 h 30"/>
                <a:gd name="T2" fmla="*/ 2 w 29"/>
                <a:gd name="T3" fmla="*/ 0 h 30"/>
                <a:gd name="T4" fmla="*/ 25 w 29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30">
                  <a:moveTo>
                    <a:pt x="25" y="30"/>
                  </a:moveTo>
                  <a:cubicBezTo>
                    <a:pt x="25" y="30"/>
                    <a:pt x="29" y="2"/>
                    <a:pt x="2" y="0"/>
                  </a:cubicBezTo>
                  <a:cubicBezTo>
                    <a:pt x="2" y="0"/>
                    <a:pt x="0" y="28"/>
                    <a:pt x="25" y="30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38" name="Freeform 522"/>
            <p:cNvSpPr>
              <a:spLocks/>
            </p:cNvSpPr>
            <p:nvPr/>
          </p:nvSpPr>
          <p:spPr bwMode="auto">
            <a:xfrm>
              <a:off x="10112126" y="5359804"/>
              <a:ext cx="87823" cy="99798"/>
            </a:xfrm>
            <a:custGeom>
              <a:avLst/>
              <a:gdLst>
                <a:gd name="T0" fmla="*/ 17 w 37"/>
                <a:gd name="T1" fmla="*/ 42 h 42"/>
                <a:gd name="T2" fmla="*/ 24 w 37"/>
                <a:gd name="T3" fmla="*/ 0 h 42"/>
                <a:gd name="T4" fmla="*/ 17 w 37"/>
                <a:gd name="T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42">
                  <a:moveTo>
                    <a:pt x="17" y="42"/>
                  </a:moveTo>
                  <a:cubicBezTo>
                    <a:pt x="17" y="42"/>
                    <a:pt x="0" y="18"/>
                    <a:pt x="24" y="0"/>
                  </a:cubicBezTo>
                  <a:cubicBezTo>
                    <a:pt x="24" y="0"/>
                    <a:pt x="37" y="27"/>
                    <a:pt x="17" y="42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39" name="Freeform 523"/>
            <p:cNvSpPr>
              <a:spLocks/>
            </p:cNvSpPr>
            <p:nvPr/>
          </p:nvSpPr>
          <p:spPr bwMode="auto">
            <a:xfrm>
              <a:off x="10030291" y="5454613"/>
              <a:ext cx="60877" cy="41915"/>
            </a:xfrm>
            <a:custGeom>
              <a:avLst/>
              <a:gdLst>
                <a:gd name="T0" fmla="*/ 26 w 26"/>
                <a:gd name="T1" fmla="*/ 1 h 18"/>
                <a:gd name="T2" fmla="*/ 0 w 26"/>
                <a:gd name="T3" fmla="*/ 0 h 18"/>
                <a:gd name="T4" fmla="*/ 26 w 26"/>
                <a:gd name="T5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8">
                  <a:moveTo>
                    <a:pt x="26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9" y="18"/>
                    <a:pt x="26" y="1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40" name="Freeform 524"/>
            <p:cNvSpPr>
              <a:spLocks/>
            </p:cNvSpPr>
            <p:nvPr/>
          </p:nvSpPr>
          <p:spPr bwMode="auto">
            <a:xfrm>
              <a:off x="10044263" y="5378766"/>
              <a:ext cx="48901" cy="70857"/>
            </a:xfrm>
            <a:custGeom>
              <a:avLst/>
              <a:gdLst>
                <a:gd name="T0" fmla="*/ 21 w 21"/>
                <a:gd name="T1" fmla="*/ 30 h 30"/>
                <a:gd name="T2" fmla="*/ 1 w 21"/>
                <a:gd name="T3" fmla="*/ 0 h 30"/>
                <a:gd name="T4" fmla="*/ 21 w 21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30">
                  <a:moveTo>
                    <a:pt x="21" y="30"/>
                  </a:moveTo>
                  <a:cubicBezTo>
                    <a:pt x="21" y="30"/>
                    <a:pt x="0" y="28"/>
                    <a:pt x="1" y="0"/>
                  </a:cubicBezTo>
                  <a:cubicBezTo>
                    <a:pt x="1" y="0"/>
                    <a:pt x="21" y="4"/>
                    <a:pt x="21" y="30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41" name="Freeform 525"/>
            <p:cNvSpPr>
              <a:spLocks/>
            </p:cNvSpPr>
            <p:nvPr/>
          </p:nvSpPr>
          <p:spPr bwMode="auto">
            <a:xfrm>
              <a:off x="10098154" y="5209108"/>
              <a:ext cx="101794" cy="108780"/>
            </a:xfrm>
            <a:custGeom>
              <a:avLst/>
              <a:gdLst>
                <a:gd name="T0" fmla="*/ 17 w 43"/>
                <a:gd name="T1" fmla="*/ 46 h 46"/>
                <a:gd name="T2" fmla="*/ 30 w 43"/>
                <a:gd name="T3" fmla="*/ 0 h 46"/>
                <a:gd name="T4" fmla="*/ 17 w 43"/>
                <a:gd name="T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46">
                  <a:moveTo>
                    <a:pt x="17" y="46"/>
                  </a:moveTo>
                  <a:cubicBezTo>
                    <a:pt x="17" y="46"/>
                    <a:pt x="0" y="21"/>
                    <a:pt x="30" y="0"/>
                  </a:cubicBezTo>
                  <a:cubicBezTo>
                    <a:pt x="30" y="0"/>
                    <a:pt x="43" y="26"/>
                    <a:pt x="17" y="46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42" name="Freeform 526"/>
            <p:cNvSpPr>
              <a:spLocks/>
            </p:cNvSpPr>
            <p:nvPr/>
          </p:nvSpPr>
          <p:spPr bwMode="auto">
            <a:xfrm>
              <a:off x="10172005" y="5265993"/>
              <a:ext cx="58881" cy="44909"/>
            </a:xfrm>
            <a:custGeom>
              <a:avLst/>
              <a:gdLst>
                <a:gd name="T0" fmla="*/ 0 w 25"/>
                <a:gd name="T1" fmla="*/ 18 h 19"/>
                <a:gd name="T2" fmla="*/ 23 w 25"/>
                <a:gd name="T3" fmla="*/ 0 h 19"/>
                <a:gd name="T4" fmla="*/ 0 w 25"/>
                <a:gd name="T5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9">
                  <a:moveTo>
                    <a:pt x="0" y="18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5" y="19"/>
                    <a:pt x="0" y="18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43" name="Freeform 527"/>
            <p:cNvSpPr>
              <a:spLocks/>
            </p:cNvSpPr>
            <p:nvPr/>
          </p:nvSpPr>
          <p:spPr bwMode="auto">
            <a:xfrm>
              <a:off x="10008336" y="5244038"/>
              <a:ext cx="58881" cy="63871"/>
            </a:xfrm>
            <a:custGeom>
              <a:avLst/>
              <a:gdLst>
                <a:gd name="T0" fmla="*/ 25 w 25"/>
                <a:gd name="T1" fmla="*/ 27 h 27"/>
                <a:gd name="T2" fmla="*/ 0 w 25"/>
                <a:gd name="T3" fmla="*/ 0 h 27"/>
                <a:gd name="T4" fmla="*/ 25 w 25"/>
                <a:gd name="T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27">
                  <a:moveTo>
                    <a:pt x="25" y="27"/>
                  </a:moveTo>
                  <a:cubicBezTo>
                    <a:pt x="25" y="27"/>
                    <a:pt x="24" y="1"/>
                    <a:pt x="0" y="0"/>
                  </a:cubicBezTo>
                  <a:cubicBezTo>
                    <a:pt x="0" y="0"/>
                    <a:pt x="0" y="27"/>
                    <a:pt x="25" y="27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44" name="Freeform 528"/>
            <p:cNvSpPr>
              <a:spLocks/>
            </p:cNvSpPr>
            <p:nvPr/>
          </p:nvSpPr>
          <p:spPr bwMode="auto">
            <a:xfrm>
              <a:off x="10141067" y="5072384"/>
              <a:ext cx="58881" cy="70857"/>
            </a:xfrm>
            <a:custGeom>
              <a:avLst/>
              <a:gdLst>
                <a:gd name="T0" fmla="*/ 0 w 25"/>
                <a:gd name="T1" fmla="*/ 30 h 30"/>
                <a:gd name="T2" fmla="*/ 23 w 25"/>
                <a:gd name="T3" fmla="*/ 0 h 30"/>
                <a:gd name="T4" fmla="*/ 0 w 25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30">
                  <a:moveTo>
                    <a:pt x="0" y="30"/>
                  </a:moveTo>
                  <a:cubicBezTo>
                    <a:pt x="0" y="30"/>
                    <a:pt x="0" y="5"/>
                    <a:pt x="23" y="0"/>
                  </a:cubicBezTo>
                  <a:cubicBezTo>
                    <a:pt x="23" y="0"/>
                    <a:pt x="25" y="19"/>
                    <a:pt x="0" y="30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45" name="Freeform 529"/>
            <p:cNvSpPr>
              <a:spLocks/>
            </p:cNvSpPr>
            <p:nvPr/>
          </p:nvSpPr>
          <p:spPr bwMode="auto">
            <a:xfrm>
              <a:off x="10093164" y="5050429"/>
              <a:ext cx="51895" cy="80837"/>
            </a:xfrm>
            <a:custGeom>
              <a:avLst/>
              <a:gdLst>
                <a:gd name="T0" fmla="*/ 15 w 22"/>
                <a:gd name="T1" fmla="*/ 34 h 34"/>
                <a:gd name="T2" fmla="*/ 22 w 22"/>
                <a:gd name="T3" fmla="*/ 0 h 34"/>
                <a:gd name="T4" fmla="*/ 15 w 22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34">
                  <a:moveTo>
                    <a:pt x="15" y="34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0" y="15"/>
                    <a:pt x="15" y="34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46" name="Freeform 530"/>
            <p:cNvSpPr>
              <a:spLocks/>
            </p:cNvSpPr>
            <p:nvPr/>
          </p:nvSpPr>
          <p:spPr bwMode="auto">
            <a:xfrm>
              <a:off x="10046259" y="4894743"/>
              <a:ext cx="98800" cy="139718"/>
            </a:xfrm>
            <a:custGeom>
              <a:avLst/>
              <a:gdLst>
                <a:gd name="T0" fmla="*/ 14 w 42"/>
                <a:gd name="T1" fmla="*/ 59 h 59"/>
                <a:gd name="T2" fmla="*/ 28 w 42"/>
                <a:gd name="T3" fmla="*/ 0 h 59"/>
                <a:gd name="T4" fmla="*/ 14 w 42"/>
                <a:gd name="T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59">
                  <a:moveTo>
                    <a:pt x="14" y="59"/>
                  </a:moveTo>
                  <a:cubicBezTo>
                    <a:pt x="14" y="59"/>
                    <a:pt x="0" y="16"/>
                    <a:pt x="28" y="0"/>
                  </a:cubicBezTo>
                  <a:cubicBezTo>
                    <a:pt x="28" y="0"/>
                    <a:pt x="42" y="30"/>
                    <a:pt x="14" y="59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47" name="Freeform 531"/>
            <p:cNvSpPr>
              <a:spLocks/>
            </p:cNvSpPr>
            <p:nvPr/>
          </p:nvSpPr>
          <p:spPr bwMode="auto">
            <a:xfrm>
              <a:off x="9975402" y="5076376"/>
              <a:ext cx="82833" cy="111774"/>
            </a:xfrm>
            <a:custGeom>
              <a:avLst/>
              <a:gdLst>
                <a:gd name="T0" fmla="*/ 30 w 35"/>
                <a:gd name="T1" fmla="*/ 47 h 47"/>
                <a:gd name="T2" fmla="*/ 4 w 35"/>
                <a:gd name="T3" fmla="*/ 0 h 47"/>
                <a:gd name="T4" fmla="*/ 30 w 35"/>
                <a:gd name="T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7">
                  <a:moveTo>
                    <a:pt x="30" y="47"/>
                  </a:moveTo>
                  <a:cubicBezTo>
                    <a:pt x="30" y="47"/>
                    <a:pt x="0" y="33"/>
                    <a:pt x="4" y="0"/>
                  </a:cubicBezTo>
                  <a:cubicBezTo>
                    <a:pt x="4" y="0"/>
                    <a:pt x="35" y="15"/>
                    <a:pt x="30" y="47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48" name="Freeform 532"/>
            <p:cNvSpPr>
              <a:spLocks/>
            </p:cNvSpPr>
            <p:nvPr/>
          </p:nvSpPr>
          <p:spPr bwMode="auto">
            <a:xfrm>
              <a:off x="9973406" y="5138251"/>
              <a:ext cx="56885" cy="67863"/>
            </a:xfrm>
            <a:custGeom>
              <a:avLst/>
              <a:gdLst>
                <a:gd name="T0" fmla="*/ 24 w 24"/>
                <a:gd name="T1" fmla="*/ 21 h 29"/>
                <a:gd name="T2" fmla="*/ 0 w 24"/>
                <a:gd name="T3" fmla="*/ 0 h 29"/>
                <a:gd name="T4" fmla="*/ 24 w 24"/>
                <a:gd name="T5" fmla="*/ 2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9">
                  <a:moveTo>
                    <a:pt x="24" y="2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29"/>
                    <a:pt x="24" y="21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49" name="Freeform 533"/>
            <p:cNvSpPr>
              <a:spLocks/>
            </p:cNvSpPr>
            <p:nvPr/>
          </p:nvSpPr>
          <p:spPr bwMode="auto">
            <a:xfrm>
              <a:off x="10060231" y="4760015"/>
              <a:ext cx="61875" cy="96805"/>
            </a:xfrm>
            <a:custGeom>
              <a:avLst/>
              <a:gdLst>
                <a:gd name="T0" fmla="*/ 0 w 26"/>
                <a:gd name="T1" fmla="*/ 41 h 41"/>
                <a:gd name="T2" fmla="*/ 15 w 26"/>
                <a:gd name="T3" fmla="*/ 0 h 41"/>
                <a:gd name="T4" fmla="*/ 0 w 26"/>
                <a:gd name="T5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41">
                  <a:moveTo>
                    <a:pt x="0" y="41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26" y="29"/>
                    <a:pt x="0" y="41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50" name="Freeform 534"/>
            <p:cNvSpPr>
              <a:spLocks/>
            </p:cNvSpPr>
            <p:nvPr/>
          </p:nvSpPr>
          <p:spPr bwMode="auto">
            <a:xfrm>
              <a:off x="9994364" y="4758019"/>
              <a:ext cx="77843" cy="115766"/>
            </a:xfrm>
            <a:custGeom>
              <a:avLst/>
              <a:gdLst>
                <a:gd name="T0" fmla="*/ 21 w 33"/>
                <a:gd name="T1" fmla="*/ 49 h 49"/>
                <a:gd name="T2" fmla="*/ 18 w 33"/>
                <a:gd name="T3" fmla="*/ 0 h 49"/>
                <a:gd name="T4" fmla="*/ 21 w 33"/>
                <a:gd name="T5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49">
                  <a:moveTo>
                    <a:pt x="21" y="49"/>
                  </a:moveTo>
                  <a:cubicBezTo>
                    <a:pt x="21" y="49"/>
                    <a:pt x="0" y="22"/>
                    <a:pt x="18" y="0"/>
                  </a:cubicBezTo>
                  <a:cubicBezTo>
                    <a:pt x="18" y="0"/>
                    <a:pt x="33" y="17"/>
                    <a:pt x="21" y="49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51" name="Freeform 535"/>
            <p:cNvSpPr>
              <a:spLocks/>
            </p:cNvSpPr>
            <p:nvPr/>
          </p:nvSpPr>
          <p:spPr bwMode="auto">
            <a:xfrm>
              <a:off x="9916521" y="4899733"/>
              <a:ext cx="51895" cy="44909"/>
            </a:xfrm>
            <a:custGeom>
              <a:avLst/>
              <a:gdLst>
                <a:gd name="T0" fmla="*/ 22 w 22"/>
                <a:gd name="T1" fmla="*/ 19 h 19"/>
                <a:gd name="T2" fmla="*/ 2 w 22"/>
                <a:gd name="T3" fmla="*/ 0 h 19"/>
                <a:gd name="T4" fmla="*/ 22 w 22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9">
                  <a:moveTo>
                    <a:pt x="22" y="19"/>
                  </a:moveTo>
                  <a:cubicBezTo>
                    <a:pt x="21" y="19"/>
                    <a:pt x="0" y="19"/>
                    <a:pt x="2" y="0"/>
                  </a:cubicBezTo>
                  <a:lnTo>
                    <a:pt x="22" y="19"/>
                  </a:ln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52" name="Freeform 536"/>
            <p:cNvSpPr>
              <a:spLocks/>
            </p:cNvSpPr>
            <p:nvPr/>
          </p:nvSpPr>
          <p:spPr bwMode="auto">
            <a:xfrm>
              <a:off x="9935483" y="4856820"/>
              <a:ext cx="68861" cy="87823"/>
            </a:xfrm>
            <a:custGeom>
              <a:avLst/>
              <a:gdLst>
                <a:gd name="T0" fmla="*/ 19 w 29"/>
                <a:gd name="T1" fmla="*/ 37 h 37"/>
                <a:gd name="T2" fmla="*/ 12 w 29"/>
                <a:gd name="T3" fmla="*/ 0 h 37"/>
                <a:gd name="T4" fmla="*/ 19 w 29"/>
                <a:gd name="T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37">
                  <a:moveTo>
                    <a:pt x="19" y="37"/>
                  </a:moveTo>
                  <a:cubicBezTo>
                    <a:pt x="19" y="37"/>
                    <a:pt x="0" y="19"/>
                    <a:pt x="12" y="0"/>
                  </a:cubicBezTo>
                  <a:cubicBezTo>
                    <a:pt x="12" y="0"/>
                    <a:pt x="29" y="14"/>
                    <a:pt x="19" y="37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53" name="Freeform 537"/>
            <p:cNvSpPr>
              <a:spLocks/>
            </p:cNvSpPr>
            <p:nvPr/>
          </p:nvSpPr>
          <p:spPr bwMode="auto">
            <a:xfrm>
              <a:off x="10013325" y="4540459"/>
              <a:ext cx="51895" cy="96805"/>
            </a:xfrm>
            <a:custGeom>
              <a:avLst/>
              <a:gdLst>
                <a:gd name="T0" fmla="*/ 8 w 22"/>
                <a:gd name="T1" fmla="*/ 41 h 41"/>
                <a:gd name="T2" fmla="*/ 22 w 22"/>
                <a:gd name="T3" fmla="*/ 0 h 41"/>
                <a:gd name="T4" fmla="*/ 8 w 22"/>
                <a:gd name="T5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41">
                  <a:moveTo>
                    <a:pt x="8" y="41"/>
                  </a:moveTo>
                  <a:cubicBezTo>
                    <a:pt x="8" y="41"/>
                    <a:pt x="0" y="14"/>
                    <a:pt x="22" y="0"/>
                  </a:cubicBezTo>
                  <a:lnTo>
                    <a:pt x="8" y="41"/>
                  </a:ln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54" name="Freeform 538"/>
            <p:cNvSpPr>
              <a:spLocks/>
            </p:cNvSpPr>
            <p:nvPr/>
          </p:nvSpPr>
          <p:spPr bwMode="auto">
            <a:xfrm>
              <a:off x="10039273" y="4566406"/>
              <a:ext cx="82833" cy="77843"/>
            </a:xfrm>
            <a:custGeom>
              <a:avLst/>
              <a:gdLst>
                <a:gd name="T0" fmla="*/ 3 w 35"/>
                <a:gd name="T1" fmla="*/ 33 h 33"/>
                <a:gd name="T2" fmla="*/ 31 w 35"/>
                <a:gd name="T3" fmla="*/ 0 h 33"/>
                <a:gd name="T4" fmla="*/ 3 w 35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33">
                  <a:moveTo>
                    <a:pt x="3" y="33"/>
                  </a:moveTo>
                  <a:cubicBezTo>
                    <a:pt x="3" y="33"/>
                    <a:pt x="0" y="4"/>
                    <a:pt x="31" y="0"/>
                  </a:cubicBezTo>
                  <a:cubicBezTo>
                    <a:pt x="31" y="0"/>
                    <a:pt x="35" y="27"/>
                    <a:pt x="3" y="33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55" name="Freeform 539"/>
            <p:cNvSpPr>
              <a:spLocks/>
            </p:cNvSpPr>
            <p:nvPr/>
          </p:nvSpPr>
          <p:spPr bwMode="auto">
            <a:xfrm>
              <a:off x="9885583" y="4692152"/>
              <a:ext cx="80837" cy="98800"/>
            </a:xfrm>
            <a:custGeom>
              <a:avLst/>
              <a:gdLst>
                <a:gd name="T0" fmla="*/ 24 w 34"/>
                <a:gd name="T1" fmla="*/ 42 h 42"/>
                <a:gd name="T2" fmla="*/ 14 w 34"/>
                <a:gd name="T3" fmla="*/ 0 h 42"/>
                <a:gd name="T4" fmla="*/ 24 w 34"/>
                <a:gd name="T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42">
                  <a:moveTo>
                    <a:pt x="24" y="42"/>
                  </a:moveTo>
                  <a:cubicBezTo>
                    <a:pt x="24" y="42"/>
                    <a:pt x="0" y="20"/>
                    <a:pt x="14" y="0"/>
                  </a:cubicBezTo>
                  <a:cubicBezTo>
                    <a:pt x="14" y="0"/>
                    <a:pt x="34" y="19"/>
                    <a:pt x="24" y="42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56" name="Freeform 540"/>
            <p:cNvSpPr>
              <a:spLocks/>
            </p:cNvSpPr>
            <p:nvPr/>
          </p:nvSpPr>
          <p:spPr bwMode="auto">
            <a:xfrm>
              <a:off x="9866622" y="4739058"/>
              <a:ext cx="66865" cy="70857"/>
            </a:xfrm>
            <a:custGeom>
              <a:avLst/>
              <a:gdLst>
                <a:gd name="T0" fmla="*/ 28 w 28"/>
                <a:gd name="T1" fmla="*/ 25 h 30"/>
                <a:gd name="T2" fmla="*/ 7 w 28"/>
                <a:gd name="T3" fmla="*/ 0 h 30"/>
                <a:gd name="T4" fmla="*/ 28 w 28"/>
                <a:gd name="T5" fmla="*/ 2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30">
                  <a:moveTo>
                    <a:pt x="28" y="25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0" y="30"/>
                    <a:pt x="28" y="25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57" name="Freeform 541"/>
            <p:cNvSpPr>
              <a:spLocks/>
            </p:cNvSpPr>
            <p:nvPr/>
          </p:nvSpPr>
          <p:spPr bwMode="auto">
            <a:xfrm>
              <a:off x="9833688" y="4552434"/>
              <a:ext cx="80837" cy="68861"/>
            </a:xfrm>
            <a:custGeom>
              <a:avLst/>
              <a:gdLst>
                <a:gd name="T0" fmla="*/ 34 w 34"/>
                <a:gd name="T1" fmla="*/ 28 h 29"/>
                <a:gd name="T2" fmla="*/ 5 w 34"/>
                <a:gd name="T3" fmla="*/ 0 h 29"/>
                <a:gd name="T4" fmla="*/ 34 w 34"/>
                <a:gd name="T5" fmla="*/ 2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29">
                  <a:moveTo>
                    <a:pt x="34" y="28"/>
                  </a:moveTo>
                  <a:cubicBezTo>
                    <a:pt x="34" y="28"/>
                    <a:pt x="0" y="29"/>
                    <a:pt x="5" y="0"/>
                  </a:cubicBezTo>
                  <a:lnTo>
                    <a:pt x="34" y="28"/>
                  </a:ln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58" name="Freeform 542"/>
            <p:cNvSpPr>
              <a:spLocks/>
            </p:cNvSpPr>
            <p:nvPr/>
          </p:nvSpPr>
          <p:spPr bwMode="auto">
            <a:xfrm>
              <a:off x="9883587" y="4439662"/>
              <a:ext cx="86825" cy="100796"/>
            </a:xfrm>
            <a:custGeom>
              <a:avLst/>
              <a:gdLst>
                <a:gd name="T0" fmla="*/ 24 w 37"/>
                <a:gd name="T1" fmla="*/ 43 h 43"/>
                <a:gd name="T2" fmla="*/ 15 w 37"/>
                <a:gd name="T3" fmla="*/ 0 h 43"/>
                <a:gd name="T4" fmla="*/ 24 w 37"/>
                <a:gd name="T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43">
                  <a:moveTo>
                    <a:pt x="24" y="43"/>
                  </a:moveTo>
                  <a:cubicBezTo>
                    <a:pt x="24" y="43"/>
                    <a:pt x="0" y="17"/>
                    <a:pt x="15" y="0"/>
                  </a:cubicBezTo>
                  <a:cubicBezTo>
                    <a:pt x="15" y="0"/>
                    <a:pt x="37" y="14"/>
                    <a:pt x="24" y="43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59" name="Freeform 543"/>
            <p:cNvSpPr>
              <a:spLocks/>
            </p:cNvSpPr>
            <p:nvPr/>
          </p:nvSpPr>
          <p:spPr bwMode="auto">
            <a:xfrm>
              <a:off x="9968416" y="4436668"/>
              <a:ext cx="63871" cy="91815"/>
            </a:xfrm>
            <a:custGeom>
              <a:avLst/>
              <a:gdLst>
                <a:gd name="T0" fmla="*/ 0 w 27"/>
                <a:gd name="T1" fmla="*/ 39 h 39"/>
                <a:gd name="T2" fmla="*/ 16 w 27"/>
                <a:gd name="T3" fmla="*/ 0 h 39"/>
                <a:gd name="T4" fmla="*/ 0 w 27"/>
                <a:gd name="T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39">
                  <a:moveTo>
                    <a:pt x="0" y="39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27" y="34"/>
                    <a:pt x="0" y="39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60" name="Freeform 544"/>
            <p:cNvSpPr>
              <a:spLocks/>
            </p:cNvSpPr>
            <p:nvPr/>
          </p:nvSpPr>
          <p:spPr bwMode="auto">
            <a:xfrm>
              <a:off x="9926501" y="4469602"/>
              <a:ext cx="249496" cy="1228519"/>
            </a:xfrm>
            <a:custGeom>
              <a:avLst/>
              <a:gdLst>
                <a:gd name="T0" fmla="*/ 250 w 250"/>
                <a:gd name="T1" fmla="*/ 1228 h 1231"/>
                <a:gd name="T2" fmla="*/ 2 w 250"/>
                <a:gd name="T3" fmla="*/ 3 h 1231"/>
                <a:gd name="T4" fmla="*/ 2 w 250"/>
                <a:gd name="T5" fmla="*/ 0 h 1231"/>
                <a:gd name="T6" fmla="*/ 0 w 250"/>
                <a:gd name="T7" fmla="*/ 3 h 1231"/>
                <a:gd name="T8" fmla="*/ 248 w 250"/>
                <a:gd name="T9" fmla="*/ 1228 h 1231"/>
                <a:gd name="T10" fmla="*/ 248 w 250"/>
                <a:gd name="T11" fmla="*/ 1231 h 1231"/>
                <a:gd name="T12" fmla="*/ 250 w 250"/>
                <a:gd name="T13" fmla="*/ 1228 h 1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0" h="1231">
                  <a:moveTo>
                    <a:pt x="250" y="1228"/>
                  </a:moveTo>
                  <a:lnTo>
                    <a:pt x="2" y="3"/>
                  </a:lnTo>
                  <a:lnTo>
                    <a:pt x="2" y="0"/>
                  </a:lnTo>
                  <a:lnTo>
                    <a:pt x="0" y="3"/>
                  </a:lnTo>
                  <a:lnTo>
                    <a:pt x="248" y="1228"/>
                  </a:lnTo>
                  <a:lnTo>
                    <a:pt x="248" y="1231"/>
                  </a:lnTo>
                  <a:lnTo>
                    <a:pt x="250" y="1228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61" name="Freeform 545"/>
            <p:cNvSpPr>
              <a:spLocks/>
            </p:cNvSpPr>
            <p:nvPr/>
          </p:nvSpPr>
          <p:spPr bwMode="auto">
            <a:xfrm>
              <a:off x="9926501" y="4469602"/>
              <a:ext cx="249496" cy="1228519"/>
            </a:xfrm>
            <a:custGeom>
              <a:avLst/>
              <a:gdLst>
                <a:gd name="T0" fmla="*/ 250 w 250"/>
                <a:gd name="T1" fmla="*/ 1228 h 1231"/>
                <a:gd name="T2" fmla="*/ 2 w 250"/>
                <a:gd name="T3" fmla="*/ 3 h 1231"/>
                <a:gd name="T4" fmla="*/ 2 w 250"/>
                <a:gd name="T5" fmla="*/ 0 h 1231"/>
                <a:gd name="T6" fmla="*/ 0 w 250"/>
                <a:gd name="T7" fmla="*/ 3 h 1231"/>
                <a:gd name="T8" fmla="*/ 248 w 250"/>
                <a:gd name="T9" fmla="*/ 1228 h 1231"/>
                <a:gd name="T10" fmla="*/ 248 w 250"/>
                <a:gd name="T11" fmla="*/ 1231 h 1231"/>
                <a:gd name="T12" fmla="*/ 250 w 250"/>
                <a:gd name="T13" fmla="*/ 1228 h 1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0" h="1231">
                  <a:moveTo>
                    <a:pt x="250" y="1228"/>
                  </a:moveTo>
                  <a:lnTo>
                    <a:pt x="2" y="3"/>
                  </a:lnTo>
                  <a:lnTo>
                    <a:pt x="2" y="0"/>
                  </a:lnTo>
                  <a:lnTo>
                    <a:pt x="0" y="3"/>
                  </a:lnTo>
                  <a:lnTo>
                    <a:pt x="248" y="1228"/>
                  </a:lnTo>
                  <a:lnTo>
                    <a:pt x="248" y="1231"/>
                  </a:lnTo>
                  <a:lnTo>
                    <a:pt x="250" y="122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62" name="Freeform 546"/>
            <p:cNvSpPr>
              <a:spLocks/>
            </p:cNvSpPr>
            <p:nvPr/>
          </p:nvSpPr>
          <p:spPr bwMode="auto">
            <a:xfrm>
              <a:off x="10138074" y="5383756"/>
              <a:ext cx="28942" cy="146704"/>
            </a:xfrm>
            <a:custGeom>
              <a:avLst/>
              <a:gdLst>
                <a:gd name="T0" fmla="*/ 26 w 29"/>
                <a:gd name="T1" fmla="*/ 2 h 147"/>
                <a:gd name="T2" fmla="*/ 0 w 29"/>
                <a:gd name="T3" fmla="*/ 144 h 147"/>
                <a:gd name="T4" fmla="*/ 3 w 29"/>
                <a:gd name="T5" fmla="*/ 147 h 147"/>
                <a:gd name="T6" fmla="*/ 3 w 29"/>
                <a:gd name="T7" fmla="*/ 144 h 147"/>
                <a:gd name="T8" fmla="*/ 29 w 29"/>
                <a:gd name="T9" fmla="*/ 2 h 147"/>
                <a:gd name="T10" fmla="*/ 26 w 29"/>
                <a:gd name="T11" fmla="*/ 0 h 147"/>
                <a:gd name="T12" fmla="*/ 26 w 29"/>
                <a:gd name="T13" fmla="*/ 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47">
                  <a:moveTo>
                    <a:pt x="26" y="2"/>
                  </a:moveTo>
                  <a:lnTo>
                    <a:pt x="0" y="144"/>
                  </a:lnTo>
                  <a:lnTo>
                    <a:pt x="3" y="147"/>
                  </a:lnTo>
                  <a:lnTo>
                    <a:pt x="3" y="144"/>
                  </a:lnTo>
                  <a:lnTo>
                    <a:pt x="29" y="2"/>
                  </a:lnTo>
                  <a:lnTo>
                    <a:pt x="26" y="0"/>
                  </a:lnTo>
                  <a:lnTo>
                    <a:pt x="26" y="2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63" name="Freeform 547"/>
            <p:cNvSpPr>
              <a:spLocks/>
            </p:cNvSpPr>
            <p:nvPr/>
          </p:nvSpPr>
          <p:spPr bwMode="auto">
            <a:xfrm>
              <a:off x="10138074" y="5383756"/>
              <a:ext cx="28942" cy="146704"/>
            </a:xfrm>
            <a:custGeom>
              <a:avLst/>
              <a:gdLst>
                <a:gd name="T0" fmla="*/ 26 w 29"/>
                <a:gd name="T1" fmla="*/ 2 h 147"/>
                <a:gd name="T2" fmla="*/ 0 w 29"/>
                <a:gd name="T3" fmla="*/ 144 h 147"/>
                <a:gd name="T4" fmla="*/ 3 w 29"/>
                <a:gd name="T5" fmla="*/ 147 h 147"/>
                <a:gd name="T6" fmla="*/ 3 w 29"/>
                <a:gd name="T7" fmla="*/ 144 h 147"/>
                <a:gd name="T8" fmla="*/ 29 w 29"/>
                <a:gd name="T9" fmla="*/ 2 h 147"/>
                <a:gd name="T10" fmla="*/ 26 w 29"/>
                <a:gd name="T11" fmla="*/ 0 h 147"/>
                <a:gd name="T12" fmla="*/ 26 w 29"/>
                <a:gd name="T13" fmla="*/ 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47">
                  <a:moveTo>
                    <a:pt x="26" y="2"/>
                  </a:moveTo>
                  <a:lnTo>
                    <a:pt x="0" y="144"/>
                  </a:lnTo>
                  <a:lnTo>
                    <a:pt x="3" y="147"/>
                  </a:lnTo>
                  <a:lnTo>
                    <a:pt x="3" y="144"/>
                  </a:lnTo>
                  <a:lnTo>
                    <a:pt x="29" y="2"/>
                  </a:lnTo>
                  <a:lnTo>
                    <a:pt x="26" y="0"/>
                  </a:lnTo>
                  <a:lnTo>
                    <a:pt x="26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64" name="Freeform 548"/>
            <p:cNvSpPr>
              <a:spLocks/>
            </p:cNvSpPr>
            <p:nvPr/>
          </p:nvSpPr>
          <p:spPr bwMode="auto">
            <a:xfrm>
              <a:off x="10060231" y="5399723"/>
              <a:ext cx="77843" cy="106784"/>
            </a:xfrm>
            <a:custGeom>
              <a:avLst/>
              <a:gdLst>
                <a:gd name="T0" fmla="*/ 78 w 78"/>
                <a:gd name="T1" fmla="*/ 105 h 107"/>
                <a:gd name="T2" fmla="*/ 0 w 78"/>
                <a:gd name="T3" fmla="*/ 3 h 107"/>
                <a:gd name="T4" fmla="*/ 0 w 78"/>
                <a:gd name="T5" fmla="*/ 0 h 107"/>
                <a:gd name="T6" fmla="*/ 0 w 78"/>
                <a:gd name="T7" fmla="*/ 3 h 107"/>
                <a:gd name="T8" fmla="*/ 76 w 78"/>
                <a:gd name="T9" fmla="*/ 107 h 107"/>
                <a:gd name="T10" fmla="*/ 76 w 78"/>
                <a:gd name="T11" fmla="*/ 107 h 107"/>
                <a:gd name="T12" fmla="*/ 78 w 78"/>
                <a:gd name="T13" fmla="*/ 10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107">
                  <a:moveTo>
                    <a:pt x="78" y="105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76" y="107"/>
                  </a:lnTo>
                  <a:lnTo>
                    <a:pt x="76" y="107"/>
                  </a:lnTo>
                  <a:lnTo>
                    <a:pt x="78" y="105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65" name="Freeform 549"/>
            <p:cNvSpPr>
              <a:spLocks/>
            </p:cNvSpPr>
            <p:nvPr/>
          </p:nvSpPr>
          <p:spPr bwMode="auto">
            <a:xfrm>
              <a:off x="10060231" y="5399723"/>
              <a:ext cx="77843" cy="106784"/>
            </a:xfrm>
            <a:custGeom>
              <a:avLst/>
              <a:gdLst>
                <a:gd name="T0" fmla="*/ 78 w 78"/>
                <a:gd name="T1" fmla="*/ 105 h 107"/>
                <a:gd name="T2" fmla="*/ 0 w 78"/>
                <a:gd name="T3" fmla="*/ 3 h 107"/>
                <a:gd name="T4" fmla="*/ 0 w 78"/>
                <a:gd name="T5" fmla="*/ 0 h 107"/>
                <a:gd name="T6" fmla="*/ 0 w 78"/>
                <a:gd name="T7" fmla="*/ 3 h 107"/>
                <a:gd name="T8" fmla="*/ 76 w 78"/>
                <a:gd name="T9" fmla="*/ 107 h 107"/>
                <a:gd name="T10" fmla="*/ 76 w 78"/>
                <a:gd name="T11" fmla="*/ 107 h 107"/>
                <a:gd name="T12" fmla="*/ 78 w 78"/>
                <a:gd name="T13" fmla="*/ 10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107">
                  <a:moveTo>
                    <a:pt x="78" y="105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76" y="107"/>
                  </a:lnTo>
                  <a:lnTo>
                    <a:pt x="76" y="107"/>
                  </a:lnTo>
                  <a:lnTo>
                    <a:pt x="78" y="10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66" name="Freeform 550"/>
            <p:cNvSpPr>
              <a:spLocks/>
            </p:cNvSpPr>
            <p:nvPr/>
          </p:nvSpPr>
          <p:spPr bwMode="auto">
            <a:xfrm>
              <a:off x="10112126" y="5230066"/>
              <a:ext cx="51895" cy="169657"/>
            </a:xfrm>
            <a:custGeom>
              <a:avLst/>
              <a:gdLst>
                <a:gd name="T0" fmla="*/ 50 w 52"/>
                <a:gd name="T1" fmla="*/ 0 h 170"/>
                <a:gd name="T2" fmla="*/ 0 w 52"/>
                <a:gd name="T3" fmla="*/ 168 h 170"/>
                <a:gd name="T4" fmla="*/ 3 w 52"/>
                <a:gd name="T5" fmla="*/ 170 h 170"/>
                <a:gd name="T6" fmla="*/ 3 w 52"/>
                <a:gd name="T7" fmla="*/ 170 h 170"/>
                <a:gd name="T8" fmla="*/ 52 w 52"/>
                <a:gd name="T9" fmla="*/ 0 h 170"/>
                <a:gd name="T10" fmla="*/ 52 w 52"/>
                <a:gd name="T11" fmla="*/ 0 h 170"/>
                <a:gd name="T12" fmla="*/ 50 w 52"/>
                <a:gd name="T1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170">
                  <a:moveTo>
                    <a:pt x="50" y="0"/>
                  </a:moveTo>
                  <a:lnTo>
                    <a:pt x="0" y="168"/>
                  </a:lnTo>
                  <a:lnTo>
                    <a:pt x="3" y="170"/>
                  </a:lnTo>
                  <a:lnTo>
                    <a:pt x="3" y="17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67" name="Freeform 551"/>
            <p:cNvSpPr>
              <a:spLocks/>
            </p:cNvSpPr>
            <p:nvPr/>
          </p:nvSpPr>
          <p:spPr bwMode="auto">
            <a:xfrm>
              <a:off x="10112126" y="5230066"/>
              <a:ext cx="51895" cy="169657"/>
            </a:xfrm>
            <a:custGeom>
              <a:avLst/>
              <a:gdLst>
                <a:gd name="T0" fmla="*/ 50 w 52"/>
                <a:gd name="T1" fmla="*/ 0 h 170"/>
                <a:gd name="T2" fmla="*/ 0 w 52"/>
                <a:gd name="T3" fmla="*/ 168 h 170"/>
                <a:gd name="T4" fmla="*/ 3 w 52"/>
                <a:gd name="T5" fmla="*/ 170 h 170"/>
                <a:gd name="T6" fmla="*/ 3 w 52"/>
                <a:gd name="T7" fmla="*/ 170 h 170"/>
                <a:gd name="T8" fmla="*/ 52 w 52"/>
                <a:gd name="T9" fmla="*/ 0 h 170"/>
                <a:gd name="T10" fmla="*/ 52 w 52"/>
                <a:gd name="T11" fmla="*/ 0 h 170"/>
                <a:gd name="T12" fmla="*/ 50 w 52"/>
                <a:gd name="T1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170">
                  <a:moveTo>
                    <a:pt x="50" y="0"/>
                  </a:moveTo>
                  <a:lnTo>
                    <a:pt x="0" y="168"/>
                  </a:lnTo>
                  <a:lnTo>
                    <a:pt x="3" y="170"/>
                  </a:lnTo>
                  <a:lnTo>
                    <a:pt x="3" y="17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68" name="Freeform 552"/>
            <p:cNvSpPr>
              <a:spLocks/>
            </p:cNvSpPr>
            <p:nvPr/>
          </p:nvSpPr>
          <p:spPr bwMode="auto">
            <a:xfrm>
              <a:off x="10023305" y="5256014"/>
              <a:ext cx="81835" cy="94809"/>
            </a:xfrm>
            <a:custGeom>
              <a:avLst/>
              <a:gdLst>
                <a:gd name="T0" fmla="*/ 0 w 82"/>
                <a:gd name="T1" fmla="*/ 2 h 95"/>
                <a:gd name="T2" fmla="*/ 80 w 82"/>
                <a:gd name="T3" fmla="*/ 95 h 95"/>
                <a:gd name="T4" fmla="*/ 82 w 82"/>
                <a:gd name="T5" fmla="*/ 95 h 95"/>
                <a:gd name="T6" fmla="*/ 82 w 82"/>
                <a:gd name="T7" fmla="*/ 92 h 95"/>
                <a:gd name="T8" fmla="*/ 2 w 82"/>
                <a:gd name="T9" fmla="*/ 0 h 95"/>
                <a:gd name="T10" fmla="*/ 0 w 82"/>
                <a:gd name="T11" fmla="*/ 0 h 95"/>
                <a:gd name="T12" fmla="*/ 0 w 82"/>
                <a:gd name="T13" fmla="*/ 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95">
                  <a:moveTo>
                    <a:pt x="0" y="2"/>
                  </a:moveTo>
                  <a:lnTo>
                    <a:pt x="80" y="95"/>
                  </a:lnTo>
                  <a:lnTo>
                    <a:pt x="82" y="95"/>
                  </a:lnTo>
                  <a:lnTo>
                    <a:pt x="82" y="9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69" name="Freeform 553"/>
            <p:cNvSpPr>
              <a:spLocks/>
            </p:cNvSpPr>
            <p:nvPr/>
          </p:nvSpPr>
          <p:spPr bwMode="auto">
            <a:xfrm>
              <a:off x="10023305" y="5256014"/>
              <a:ext cx="81835" cy="94809"/>
            </a:xfrm>
            <a:custGeom>
              <a:avLst/>
              <a:gdLst>
                <a:gd name="T0" fmla="*/ 0 w 82"/>
                <a:gd name="T1" fmla="*/ 2 h 95"/>
                <a:gd name="T2" fmla="*/ 80 w 82"/>
                <a:gd name="T3" fmla="*/ 95 h 95"/>
                <a:gd name="T4" fmla="*/ 82 w 82"/>
                <a:gd name="T5" fmla="*/ 95 h 95"/>
                <a:gd name="T6" fmla="*/ 82 w 82"/>
                <a:gd name="T7" fmla="*/ 92 h 95"/>
                <a:gd name="T8" fmla="*/ 2 w 82"/>
                <a:gd name="T9" fmla="*/ 0 h 95"/>
                <a:gd name="T10" fmla="*/ 0 w 82"/>
                <a:gd name="T11" fmla="*/ 0 h 95"/>
                <a:gd name="T12" fmla="*/ 0 w 82"/>
                <a:gd name="T13" fmla="*/ 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95">
                  <a:moveTo>
                    <a:pt x="0" y="2"/>
                  </a:moveTo>
                  <a:lnTo>
                    <a:pt x="80" y="95"/>
                  </a:lnTo>
                  <a:lnTo>
                    <a:pt x="82" y="95"/>
                  </a:lnTo>
                  <a:lnTo>
                    <a:pt x="82" y="9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70" name="Freeform 554"/>
            <p:cNvSpPr>
              <a:spLocks/>
            </p:cNvSpPr>
            <p:nvPr/>
          </p:nvSpPr>
          <p:spPr bwMode="auto">
            <a:xfrm>
              <a:off x="10086178" y="5530459"/>
              <a:ext cx="75847" cy="96805"/>
            </a:xfrm>
            <a:custGeom>
              <a:avLst/>
              <a:gdLst>
                <a:gd name="T0" fmla="*/ 0 w 76"/>
                <a:gd name="T1" fmla="*/ 2 h 97"/>
                <a:gd name="T2" fmla="*/ 74 w 76"/>
                <a:gd name="T3" fmla="*/ 97 h 97"/>
                <a:gd name="T4" fmla="*/ 76 w 76"/>
                <a:gd name="T5" fmla="*/ 97 h 97"/>
                <a:gd name="T6" fmla="*/ 76 w 76"/>
                <a:gd name="T7" fmla="*/ 94 h 97"/>
                <a:gd name="T8" fmla="*/ 3 w 76"/>
                <a:gd name="T9" fmla="*/ 2 h 97"/>
                <a:gd name="T10" fmla="*/ 0 w 76"/>
                <a:gd name="T11" fmla="*/ 0 h 97"/>
                <a:gd name="T12" fmla="*/ 0 w 76"/>
                <a:gd name="T13" fmla="*/ 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97">
                  <a:moveTo>
                    <a:pt x="0" y="2"/>
                  </a:moveTo>
                  <a:lnTo>
                    <a:pt x="74" y="97"/>
                  </a:lnTo>
                  <a:lnTo>
                    <a:pt x="76" y="97"/>
                  </a:lnTo>
                  <a:lnTo>
                    <a:pt x="76" y="94"/>
                  </a:lnTo>
                  <a:lnTo>
                    <a:pt x="3" y="2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71" name="Freeform 555"/>
            <p:cNvSpPr>
              <a:spLocks/>
            </p:cNvSpPr>
            <p:nvPr/>
          </p:nvSpPr>
          <p:spPr bwMode="auto">
            <a:xfrm>
              <a:off x="10086178" y="5530459"/>
              <a:ext cx="75847" cy="96805"/>
            </a:xfrm>
            <a:custGeom>
              <a:avLst/>
              <a:gdLst>
                <a:gd name="T0" fmla="*/ 0 w 76"/>
                <a:gd name="T1" fmla="*/ 2 h 97"/>
                <a:gd name="T2" fmla="*/ 74 w 76"/>
                <a:gd name="T3" fmla="*/ 97 h 97"/>
                <a:gd name="T4" fmla="*/ 76 w 76"/>
                <a:gd name="T5" fmla="*/ 97 h 97"/>
                <a:gd name="T6" fmla="*/ 76 w 76"/>
                <a:gd name="T7" fmla="*/ 94 h 97"/>
                <a:gd name="T8" fmla="*/ 3 w 76"/>
                <a:gd name="T9" fmla="*/ 2 h 97"/>
                <a:gd name="T10" fmla="*/ 0 w 76"/>
                <a:gd name="T11" fmla="*/ 0 h 97"/>
                <a:gd name="T12" fmla="*/ 0 w 76"/>
                <a:gd name="T13" fmla="*/ 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97">
                  <a:moveTo>
                    <a:pt x="0" y="2"/>
                  </a:moveTo>
                  <a:lnTo>
                    <a:pt x="74" y="97"/>
                  </a:lnTo>
                  <a:lnTo>
                    <a:pt x="76" y="97"/>
                  </a:lnTo>
                  <a:lnTo>
                    <a:pt x="76" y="94"/>
                  </a:lnTo>
                  <a:lnTo>
                    <a:pt x="3" y="2"/>
                  </a:lnTo>
                  <a:lnTo>
                    <a:pt x="0" y="0"/>
                  </a:lnTo>
                  <a:lnTo>
                    <a:pt x="0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72" name="Freeform 556"/>
            <p:cNvSpPr>
              <a:spLocks/>
            </p:cNvSpPr>
            <p:nvPr/>
          </p:nvSpPr>
          <p:spPr bwMode="auto">
            <a:xfrm>
              <a:off x="10172005" y="5477566"/>
              <a:ext cx="53891" cy="203589"/>
            </a:xfrm>
            <a:custGeom>
              <a:avLst/>
              <a:gdLst>
                <a:gd name="T0" fmla="*/ 2 w 54"/>
                <a:gd name="T1" fmla="*/ 204 h 204"/>
                <a:gd name="T2" fmla="*/ 54 w 54"/>
                <a:gd name="T3" fmla="*/ 3 h 204"/>
                <a:gd name="T4" fmla="*/ 52 w 54"/>
                <a:gd name="T5" fmla="*/ 0 h 204"/>
                <a:gd name="T6" fmla="*/ 52 w 54"/>
                <a:gd name="T7" fmla="*/ 3 h 204"/>
                <a:gd name="T8" fmla="*/ 0 w 54"/>
                <a:gd name="T9" fmla="*/ 202 h 204"/>
                <a:gd name="T10" fmla="*/ 0 w 54"/>
                <a:gd name="T11" fmla="*/ 204 h 204"/>
                <a:gd name="T12" fmla="*/ 2 w 54"/>
                <a:gd name="T13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204">
                  <a:moveTo>
                    <a:pt x="2" y="204"/>
                  </a:moveTo>
                  <a:lnTo>
                    <a:pt x="54" y="3"/>
                  </a:lnTo>
                  <a:lnTo>
                    <a:pt x="52" y="0"/>
                  </a:lnTo>
                  <a:lnTo>
                    <a:pt x="52" y="3"/>
                  </a:lnTo>
                  <a:lnTo>
                    <a:pt x="0" y="202"/>
                  </a:lnTo>
                  <a:lnTo>
                    <a:pt x="0" y="204"/>
                  </a:lnTo>
                  <a:lnTo>
                    <a:pt x="2" y="204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73" name="Freeform 557"/>
            <p:cNvSpPr>
              <a:spLocks/>
            </p:cNvSpPr>
            <p:nvPr/>
          </p:nvSpPr>
          <p:spPr bwMode="auto">
            <a:xfrm>
              <a:off x="10172005" y="5477566"/>
              <a:ext cx="53891" cy="203589"/>
            </a:xfrm>
            <a:custGeom>
              <a:avLst/>
              <a:gdLst>
                <a:gd name="T0" fmla="*/ 2 w 54"/>
                <a:gd name="T1" fmla="*/ 204 h 204"/>
                <a:gd name="T2" fmla="*/ 54 w 54"/>
                <a:gd name="T3" fmla="*/ 3 h 204"/>
                <a:gd name="T4" fmla="*/ 52 w 54"/>
                <a:gd name="T5" fmla="*/ 0 h 204"/>
                <a:gd name="T6" fmla="*/ 52 w 54"/>
                <a:gd name="T7" fmla="*/ 3 h 204"/>
                <a:gd name="T8" fmla="*/ 0 w 54"/>
                <a:gd name="T9" fmla="*/ 202 h 204"/>
                <a:gd name="T10" fmla="*/ 0 w 54"/>
                <a:gd name="T11" fmla="*/ 204 h 204"/>
                <a:gd name="T12" fmla="*/ 2 w 54"/>
                <a:gd name="T13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204">
                  <a:moveTo>
                    <a:pt x="2" y="204"/>
                  </a:moveTo>
                  <a:lnTo>
                    <a:pt x="54" y="3"/>
                  </a:lnTo>
                  <a:lnTo>
                    <a:pt x="52" y="0"/>
                  </a:lnTo>
                  <a:lnTo>
                    <a:pt x="52" y="3"/>
                  </a:lnTo>
                  <a:lnTo>
                    <a:pt x="0" y="202"/>
                  </a:lnTo>
                  <a:lnTo>
                    <a:pt x="0" y="204"/>
                  </a:lnTo>
                  <a:lnTo>
                    <a:pt x="2" y="20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74" name="Freeform 558"/>
            <p:cNvSpPr>
              <a:spLocks/>
            </p:cNvSpPr>
            <p:nvPr/>
          </p:nvSpPr>
          <p:spPr bwMode="auto">
            <a:xfrm>
              <a:off x="10001350" y="5109310"/>
              <a:ext cx="87823" cy="153690"/>
            </a:xfrm>
            <a:custGeom>
              <a:avLst/>
              <a:gdLst>
                <a:gd name="T0" fmla="*/ 88 w 88"/>
                <a:gd name="T1" fmla="*/ 152 h 154"/>
                <a:gd name="T2" fmla="*/ 3 w 88"/>
                <a:gd name="T3" fmla="*/ 0 h 154"/>
                <a:gd name="T4" fmla="*/ 3 w 88"/>
                <a:gd name="T5" fmla="*/ 0 h 154"/>
                <a:gd name="T6" fmla="*/ 0 w 88"/>
                <a:gd name="T7" fmla="*/ 0 h 154"/>
                <a:gd name="T8" fmla="*/ 85 w 88"/>
                <a:gd name="T9" fmla="*/ 154 h 154"/>
                <a:gd name="T10" fmla="*/ 85 w 88"/>
                <a:gd name="T11" fmla="*/ 154 h 154"/>
                <a:gd name="T12" fmla="*/ 88 w 88"/>
                <a:gd name="T13" fmla="*/ 15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154">
                  <a:moveTo>
                    <a:pt x="88" y="152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85" y="154"/>
                  </a:lnTo>
                  <a:lnTo>
                    <a:pt x="85" y="154"/>
                  </a:lnTo>
                  <a:lnTo>
                    <a:pt x="88" y="152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75" name="Freeform 559"/>
            <p:cNvSpPr>
              <a:spLocks/>
            </p:cNvSpPr>
            <p:nvPr/>
          </p:nvSpPr>
          <p:spPr bwMode="auto">
            <a:xfrm>
              <a:off x="10001350" y="5109310"/>
              <a:ext cx="87823" cy="153690"/>
            </a:xfrm>
            <a:custGeom>
              <a:avLst/>
              <a:gdLst>
                <a:gd name="T0" fmla="*/ 88 w 88"/>
                <a:gd name="T1" fmla="*/ 152 h 154"/>
                <a:gd name="T2" fmla="*/ 3 w 88"/>
                <a:gd name="T3" fmla="*/ 0 h 154"/>
                <a:gd name="T4" fmla="*/ 3 w 88"/>
                <a:gd name="T5" fmla="*/ 0 h 154"/>
                <a:gd name="T6" fmla="*/ 0 w 88"/>
                <a:gd name="T7" fmla="*/ 0 h 154"/>
                <a:gd name="T8" fmla="*/ 85 w 88"/>
                <a:gd name="T9" fmla="*/ 154 h 154"/>
                <a:gd name="T10" fmla="*/ 85 w 88"/>
                <a:gd name="T11" fmla="*/ 154 h 154"/>
                <a:gd name="T12" fmla="*/ 88 w 88"/>
                <a:gd name="T13" fmla="*/ 15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154">
                  <a:moveTo>
                    <a:pt x="88" y="152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85" y="154"/>
                  </a:lnTo>
                  <a:lnTo>
                    <a:pt x="85" y="154"/>
                  </a:lnTo>
                  <a:lnTo>
                    <a:pt x="88" y="15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76" name="Freeform 560"/>
            <p:cNvSpPr>
              <a:spLocks/>
            </p:cNvSpPr>
            <p:nvPr/>
          </p:nvSpPr>
          <p:spPr bwMode="auto">
            <a:xfrm>
              <a:off x="10093164" y="5079370"/>
              <a:ext cx="47903" cy="216563"/>
            </a:xfrm>
            <a:custGeom>
              <a:avLst/>
              <a:gdLst>
                <a:gd name="T0" fmla="*/ 3 w 48"/>
                <a:gd name="T1" fmla="*/ 217 h 217"/>
                <a:gd name="T2" fmla="*/ 48 w 48"/>
                <a:gd name="T3" fmla="*/ 0 h 217"/>
                <a:gd name="T4" fmla="*/ 48 w 48"/>
                <a:gd name="T5" fmla="*/ 0 h 217"/>
                <a:gd name="T6" fmla="*/ 45 w 48"/>
                <a:gd name="T7" fmla="*/ 0 h 217"/>
                <a:gd name="T8" fmla="*/ 0 w 48"/>
                <a:gd name="T9" fmla="*/ 217 h 217"/>
                <a:gd name="T10" fmla="*/ 0 w 48"/>
                <a:gd name="T11" fmla="*/ 217 h 217"/>
                <a:gd name="T12" fmla="*/ 3 w 48"/>
                <a:gd name="T13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217">
                  <a:moveTo>
                    <a:pt x="3" y="217"/>
                  </a:moveTo>
                  <a:lnTo>
                    <a:pt x="48" y="0"/>
                  </a:lnTo>
                  <a:lnTo>
                    <a:pt x="48" y="0"/>
                  </a:lnTo>
                  <a:lnTo>
                    <a:pt x="45" y="0"/>
                  </a:lnTo>
                  <a:lnTo>
                    <a:pt x="0" y="217"/>
                  </a:lnTo>
                  <a:lnTo>
                    <a:pt x="0" y="217"/>
                  </a:lnTo>
                  <a:lnTo>
                    <a:pt x="3" y="217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77" name="Freeform 561"/>
            <p:cNvSpPr>
              <a:spLocks/>
            </p:cNvSpPr>
            <p:nvPr/>
          </p:nvSpPr>
          <p:spPr bwMode="auto">
            <a:xfrm>
              <a:off x="10093164" y="5079370"/>
              <a:ext cx="47903" cy="216563"/>
            </a:xfrm>
            <a:custGeom>
              <a:avLst/>
              <a:gdLst>
                <a:gd name="T0" fmla="*/ 3 w 48"/>
                <a:gd name="T1" fmla="*/ 217 h 217"/>
                <a:gd name="T2" fmla="*/ 48 w 48"/>
                <a:gd name="T3" fmla="*/ 0 h 217"/>
                <a:gd name="T4" fmla="*/ 48 w 48"/>
                <a:gd name="T5" fmla="*/ 0 h 217"/>
                <a:gd name="T6" fmla="*/ 45 w 48"/>
                <a:gd name="T7" fmla="*/ 0 h 217"/>
                <a:gd name="T8" fmla="*/ 0 w 48"/>
                <a:gd name="T9" fmla="*/ 217 h 217"/>
                <a:gd name="T10" fmla="*/ 0 w 48"/>
                <a:gd name="T11" fmla="*/ 217 h 217"/>
                <a:gd name="T12" fmla="*/ 3 w 48"/>
                <a:gd name="T13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217">
                  <a:moveTo>
                    <a:pt x="3" y="217"/>
                  </a:moveTo>
                  <a:lnTo>
                    <a:pt x="48" y="0"/>
                  </a:lnTo>
                  <a:lnTo>
                    <a:pt x="48" y="0"/>
                  </a:lnTo>
                  <a:lnTo>
                    <a:pt x="45" y="0"/>
                  </a:lnTo>
                  <a:lnTo>
                    <a:pt x="0" y="217"/>
                  </a:lnTo>
                  <a:lnTo>
                    <a:pt x="0" y="217"/>
                  </a:lnTo>
                  <a:lnTo>
                    <a:pt x="3" y="2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78" name="Freeform 562"/>
            <p:cNvSpPr>
              <a:spLocks/>
            </p:cNvSpPr>
            <p:nvPr/>
          </p:nvSpPr>
          <p:spPr bwMode="auto">
            <a:xfrm>
              <a:off x="10056239" y="4932667"/>
              <a:ext cx="48901" cy="184627"/>
            </a:xfrm>
            <a:custGeom>
              <a:avLst/>
              <a:gdLst>
                <a:gd name="T0" fmla="*/ 2 w 49"/>
                <a:gd name="T1" fmla="*/ 185 h 185"/>
                <a:gd name="T2" fmla="*/ 49 w 49"/>
                <a:gd name="T3" fmla="*/ 0 h 185"/>
                <a:gd name="T4" fmla="*/ 47 w 49"/>
                <a:gd name="T5" fmla="*/ 0 h 185"/>
                <a:gd name="T6" fmla="*/ 47 w 49"/>
                <a:gd name="T7" fmla="*/ 0 h 185"/>
                <a:gd name="T8" fmla="*/ 0 w 49"/>
                <a:gd name="T9" fmla="*/ 182 h 185"/>
                <a:gd name="T10" fmla="*/ 2 w 49"/>
                <a:gd name="T11" fmla="*/ 185 h 185"/>
                <a:gd name="T12" fmla="*/ 2 w 49"/>
                <a:gd name="T13" fmla="*/ 18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185">
                  <a:moveTo>
                    <a:pt x="2" y="185"/>
                  </a:moveTo>
                  <a:lnTo>
                    <a:pt x="49" y="0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0" y="182"/>
                  </a:lnTo>
                  <a:lnTo>
                    <a:pt x="2" y="185"/>
                  </a:lnTo>
                  <a:lnTo>
                    <a:pt x="2" y="185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79" name="Freeform 563"/>
            <p:cNvSpPr>
              <a:spLocks/>
            </p:cNvSpPr>
            <p:nvPr/>
          </p:nvSpPr>
          <p:spPr bwMode="auto">
            <a:xfrm>
              <a:off x="10056239" y="4932667"/>
              <a:ext cx="48901" cy="184627"/>
            </a:xfrm>
            <a:custGeom>
              <a:avLst/>
              <a:gdLst>
                <a:gd name="T0" fmla="*/ 2 w 49"/>
                <a:gd name="T1" fmla="*/ 185 h 185"/>
                <a:gd name="T2" fmla="*/ 49 w 49"/>
                <a:gd name="T3" fmla="*/ 0 h 185"/>
                <a:gd name="T4" fmla="*/ 47 w 49"/>
                <a:gd name="T5" fmla="*/ 0 h 185"/>
                <a:gd name="T6" fmla="*/ 47 w 49"/>
                <a:gd name="T7" fmla="*/ 0 h 185"/>
                <a:gd name="T8" fmla="*/ 0 w 49"/>
                <a:gd name="T9" fmla="*/ 182 h 185"/>
                <a:gd name="T10" fmla="*/ 2 w 49"/>
                <a:gd name="T11" fmla="*/ 185 h 185"/>
                <a:gd name="T12" fmla="*/ 2 w 49"/>
                <a:gd name="T13" fmla="*/ 18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185">
                  <a:moveTo>
                    <a:pt x="2" y="185"/>
                  </a:moveTo>
                  <a:lnTo>
                    <a:pt x="49" y="0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0" y="182"/>
                  </a:lnTo>
                  <a:lnTo>
                    <a:pt x="2" y="185"/>
                  </a:lnTo>
                  <a:lnTo>
                    <a:pt x="2" y="1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80" name="Freeform 564"/>
            <p:cNvSpPr>
              <a:spLocks/>
            </p:cNvSpPr>
            <p:nvPr/>
          </p:nvSpPr>
          <p:spPr bwMode="auto">
            <a:xfrm>
              <a:off x="9947458" y="4923685"/>
              <a:ext cx="91815" cy="103790"/>
            </a:xfrm>
            <a:custGeom>
              <a:avLst/>
              <a:gdLst>
                <a:gd name="T0" fmla="*/ 92 w 92"/>
                <a:gd name="T1" fmla="*/ 101 h 104"/>
                <a:gd name="T2" fmla="*/ 2 w 92"/>
                <a:gd name="T3" fmla="*/ 0 h 104"/>
                <a:gd name="T4" fmla="*/ 0 w 92"/>
                <a:gd name="T5" fmla="*/ 0 h 104"/>
                <a:gd name="T6" fmla="*/ 0 w 92"/>
                <a:gd name="T7" fmla="*/ 2 h 104"/>
                <a:gd name="T8" fmla="*/ 92 w 92"/>
                <a:gd name="T9" fmla="*/ 104 h 104"/>
                <a:gd name="T10" fmla="*/ 92 w 92"/>
                <a:gd name="T11" fmla="*/ 104 h 104"/>
                <a:gd name="T12" fmla="*/ 92 w 92"/>
                <a:gd name="T13" fmla="*/ 10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" h="104">
                  <a:moveTo>
                    <a:pt x="92" y="101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92" y="104"/>
                  </a:lnTo>
                  <a:lnTo>
                    <a:pt x="92" y="104"/>
                  </a:lnTo>
                  <a:lnTo>
                    <a:pt x="92" y="101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81" name="Freeform 565"/>
            <p:cNvSpPr>
              <a:spLocks/>
            </p:cNvSpPr>
            <p:nvPr/>
          </p:nvSpPr>
          <p:spPr bwMode="auto">
            <a:xfrm>
              <a:off x="9947458" y="4923685"/>
              <a:ext cx="91815" cy="103790"/>
            </a:xfrm>
            <a:custGeom>
              <a:avLst/>
              <a:gdLst>
                <a:gd name="T0" fmla="*/ 92 w 92"/>
                <a:gd name="T1" fmla="*/ 101 h 104"/>
                <a:gd name="T2" fmla="*/ 2 w 92"/>
                <a:gd name="T3" fmla="*/ 0 h 104"/>
                <a:gd name="T4" fmla="*/ 0 w 92"/>
                <a:gd name="T5" fmla="*/ 0 h 104"/>
                <a:gd name="T6" fmla="*/ 0 w 92"/>
                <a:gd name="T7" fmla="*/ 2 h 104"/>
                <a:gd name="T8" fmla="*/ 92 w 92"/>
                <a:gd name="T9" fmla="*/ 104 h 104"/>
                <a:gd name="T10" fmla="*/ 92 w 92"/>
                <a:gd name="T11" fmla="*/ 104 h 104"/>
                <a:gd name="T12" fmla="*/ 92 w 92"/>
                <a:gd name="T13" fmla="*/ 10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" h="104">
                  <a:moveTo>
                    <a:pt x="92" y="101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92" y="104"/>
                  </a:lnTo>
                  <a:lnTo>
                    <a:pt x="92" y="104"/>
                  </a:lnTo>
                  <a:lnTo>
                    <a:pt x="92" y="10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82" name="Freeform 566"/>
            <p:cNvSpPr>
              <a:spLocks/>
            </p:cNvSpPr>
            <p:nvPr/>
          </p:nvSpPr>
          <p:spPr bwMode="auto">
            <a:xfrm>
              <a:off x="9897559" y="4760015"/>
              <a:ext cx="115766" cy="132732"/>
            </a:xfrm>
            <a:custGeom>
              <a:avLst/>
              <a:gdLst>
                <a:gd name="T0" fmla="*/ 116 w 116"/>
                <a:gd name="T1" fmla="*/ 133 h 133"/>
                <a:gd name="T2" fmla="*/ 3 w 116"/>
                <a:gd name="T3" fmla="*/ 0 h 133"/>
                <a:gd name="T4" fmla="*/ 3 w 116"/>
                <a:gd name="T5" fmla="*/ 0 h 133"/>
                <a:gd name="T6" fmla="*/ 0 w 116"/>
                <a:gd name="T7" fmla="*/ 3 h 133"/>
                <a:gd name="T8" fmla="*/ 114 w 116"/>
                <a:gd name="T9" fmla="*/ 133 h 133"/>
                <a:gd name="T10" fmla="*/ 116 w 116"/>
                <a:gd name="T11" fmla="*/ 133 h 133"/>
                <a:gd name="T12" fmla="*/ 116 w 116"/>
                <a:gd name="T13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33">
                  <a:moveTo>
                    <a:pt x="116" y="133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114" y="133"/>
                  </a:lnTo>
                  <a:lnTo>
                    <a:pt x="116" y="133"/>
                  </a:lnTo>
                  <a:lnTo>
                    <a:pt x="116" y="133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83" name="Freeform 567"/>
            <p:cNvSpPr>
              <a:spLocks/>
            </p:cNvSpPr>
            <p:nvPr/>
          </p:nvSpPr>
          <p:spPr bwMode="auto">
            <a:xfrm>
              <a:off x="9897559" y="4760015"/>
              <a:ext cx="115766" cy="132732"/>
            </a:xfrm>
            <a:custGeom>
              <a:avLst/>
              <a:gdLst>
                <a:gd name="T0" fmla="*/ 116 w 116"/>
                <a:gd name="T1" fmla="*/ 133 h 133"/>
                <a:gd name="T2" fmla="*/ 3 w 116"/>
                <a:gd name="T3" fmla="*/ 0 h 133"/>
                <a:gd name="T4" fmla="*/ 3 w 116"/>
                <a:gd name="T5" fmla="*/ 0 h 133"/>
                <a:gd name="T6" fmla="*/ 0 w 116"/>
                <a:gd name="T7" fmla="*/ 3 h 133"/>
                <a:gd name="T8" fmla="*/ 114 w 116"/>
                <a:gd name="T9" fmla="*/ 133 h 133"/>
                <a:gd name="T10" fmla="*/ 116 w 116"/>
                <a:gd name="T11" fmla="*/ 133 h 133"/>
                <a:gd name="T12" fmla="*/ 116 w 116"/>
                <a:gd name="T13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33">
                  <a:moveTo>
                    <a:pt x="116" y="133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114" y="133"/>
                  </a:lnTo>
                  <a:lnTo>
                    <a:pt x="116" y="133"/>
                  </a:lnTo>
                  <a:lnTo>
                    <a:pt x="116" y="1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84" name="Freeform 568"/>
            <p:cNvSpPr>
              <a:spLocks/>
            </p:cNvSpPr>
            <p:nvPr/>
          </p:nvSpPr>
          <p:spPr bwMode="auto">
            <a:xfrm>
              <a:off x="10025301" y="4800933"/>
              <a:ext cx="53891" cy="157682"/>
            </a:xfrm>
            <a:custGeom>
              <a:avLst/>
              <a:gdLst>
                <a:gd name="T0" fmla="*/ 52 w 54"/>
                <a:gd name="T1" fmla="*/ 0 h 158"/>
                <a:gd name="T2" fmla="*/ 0 w 54"/>
                <a:gd name="T3" fmla="*/ 158 h 158"/>
                <a:gd name="T4" fmla="*/ 0 w 54"/>
                <a:gd name="T5" fmla="*/ 158 h 158"/>
                <a:gd name="T6" fmla="*/ 2 w 54"/>
                <a:gd name="T7" fmla="*/ 158 h 158"/>
                <a:gd name="T8" fmla="*/ 54 w 54"/>
                <a:gd name="T9" fmla="*/ 2 h 158"/>
                <a:gd name="T10" fmla="*/ 54 w 54"/>
                <a:gd name="T11" fmla="*/ 0 h 158"/>
                <a:gd name="T12" fmla="*/ 52 w 54"/>
                <a:gd name="T13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158">
                  <a:moveTo>
                    <a:pt x="52" y="0"/>
                  </a:moveTo>
                  <a:lnTo>
                    <a:pt x="0" y="158"/>
                  </a:lnTo>
                  <a:lnTo>
                    <a:pt x="0" y="158"/>
                  </a:lnTo>
                  <a:lnTo>
                    <a:pt x="2" y="158"/>
                  </a:lnTo>
                  <a:lnTo>
                    <a:pt x="54" y="2"/>
                  </a:lnTo>
                  <a:lnTo>
                    <a:pt x="54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85" name="Freeform 569"/>
            <p:cNvSpPr>
              <a:spLocks/>
            </p:cNvSpPr>
            <p:nvPr/>
          </p:nvSpPr>
          <p:spPr bwMode="auto">
            <a:xfrm>
              <a:off x="10025301" y="4800933"/>
              <a:ext cx="53891" cy="157682"/>
            </a:xfrm>
            <a:custGeom>
              <a:avLst/>
              <a:gdLst>
                <a:gd name="T0" fmla="*/ 52 w 54"/>
                <a:gd name="T1" fmla="*/ 0 h 158"/>
                <a:gd name="T2" fmla="*/ 0 w 54"/>
                <a:gd name="T3" fmla="*/ 158 h 158"/>
                <a:gd name="T4" fmla="*/ 0 w 54"/>
                <a:gd name="T5" fmla="*/ 158 h 158"/>
                <a:gd name="T6" fmla="*/ 2 w 54"/>
                <a:gd name="T7" fmla="*/ 158 h 158"/>
                <a:gd name="T8" fmla="*/ 54 w 54"/>
                <a:gd name="T9" fmla="*/ 2 h 158"/>
                <a:gd name="T10" fmla="*/ 54 w 54"/>
                <a:gd name="T11" fmla="*/ 0 h 158"/>
                <a:gd name="T12" fmla="*/ 52 w 54"/>
                <a:gd name="T13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158">
                  <a:moveTo>
                    <a:pt x="52" y="0"/>
                  </a:moveTo>
                  <a:lnTo>
                    <a:pt x="0" y="158"/>
                  </a:lnTo>
                  <a:lnTo>
                    <a:pt x="0" y="158"/>
                  </a:lnTo>
                  <a:lnTo>
                    <a:pt x="2" y="158"/>
                  </a:lnTo>
                  <a:lnTo>
                    <a:pt x="54" y="2"/>
                  </a:lnTo>
                  <a:lnTo>
                    <a:pt x="54" y="0"/>
                  </a:lnTo>
                  <a:lnTo>
                    <a:pt x="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86" name="Freeform 570"/>
            <p:cNvSpPr>
              <a:spLocks/>
            </p:cNvSpPr>
            <p:nvPr/>
          </p:nvSpPr>
          <p:spPr bwMode="auto">
            <a:xfrm>
              <a:off x="9987378" y="4581376"/>
              <a:ext cx="63871" cy="195605"/>
            </a:xfrm>
            <a:custGeom>
              <a:avLst/>
              <a:gdLst>
                <a:gd name="T0" fmla="*/ 2 w 64"/>
                <a:gd name="T1" fmla="*/ 196 h 196"/>
                <a:gd name="T2" fmla="*/ 64 w 64"/>
                <a:gd name="T3" fmla="*/ 2 h 196"/>
                <a:gd name="T4" fmla="*/ 64 w 64"/>
                <a:gd name="T5" fmla="*/ 0 h 196"/>
                <a:gd name="T6" fmla="*/ 62 w 64"/>
                <a:gd name="T7" fmla="*/ 0 h 196"/>
                <a:gd name="T8" fmla="*/ 0 w 64"/>
                <a:gd name="T9" fmla="*/ 196 h 196"/>
                <a:gd name="T10" fmla="*/ 2 w 64"/>
                <a:gd name="T11" fmla="*/ 196 h 196"/>
                <a:gd name="T12" fmla="*/ 2 w 64"/>
                <a:gd name="T13" fmla="*/ 19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196">
                  <a:moveTo>
                    <a:pt x="2" y="196"/>
                  </a:moveTo>
                  <a:lnTo>
                    <a:pt x="64" y="2"/>
                  </a:lnTo>
                  <a:lnTo>
                    <a:pt x="64" y="0"/>
                  </a:lnTo>
                  <a:lnTo>
                    <a:pt x="62" y="0"/>
                  </a:lnTo>
                  <a:lnTo>
                    <a:pt x="0" y="196"/>
                  </a:lnTo>
                  <a:lnTo>
                    <a:pt x="2" y="196"/>
                  </a:lnTo>
                  <a:lnTo>
                    <a:pt x="2" y="196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87" name="Freeform 571"/>
            <p:cNvSpPr>
              <a:spLocks/>
            </p:cNvSpPr>
            <p:nvPr/>
          </p:nvSpPr>
          <p:spPr bwMode="auto">
            <a:xfrm>
              <a:off x="9987378" y="4581376"/>
              <a:ext cx="63871" cy="195605"/>
            </a:xfrm>
            <a:custGeom>
              <a:avLst/>
              <a:gdLst>
                <a:gd name="T0" fmla="*/ 2 w 64"/>
                <a:gd name="T1" fmla="*/ 196 h 196"/>
                <a:gd name="T2" fmla="*/ 64 w 64"/>
                <a:gd name="T3" fmla="*/ 2 h 196"/>
                <a:gd name="T4" fmla="*/ 64 w 64"/>
                <a:gd name="T5" fmla="*/ 0 h 196"/>
                <a:gd name="T6" fmla="*/ 62 w 64"/>
                <a:gd name="T7" fmla="*/ 0 h 196"/>
                <a:gd name="T8" fmla="*/ 0 w 64"/>
                <a:gd name="T9" fmla="*/ 196 h 196"/>
                <a:gd name="T10" fmla="*/ 2 w 64"/>
                <a:gd name="T11" fmla="*/ 196 h 196"/>
                <a:gd name="T12" fmla="*/ 2 w 64"/>
                <a:gd name="T13" fmla="*/ 19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196">
                  <a:moveTo>
                    <a:pt x="2" y="196"/>
                  </a:moveTo>
                  <a:lnTo>
                    <a:pt x="64" y="2"/>
                  </a:lnTo>
                  <a:lnTo>
                    <a:pt x="64" y="0"/>
                  </a:lnTo>
                  <a:lnTo>
                    <a:pt x="62" y="0"/>
                  </a:lnTo>
                  <a:lnTo>
                    <a:pt x="0" y="196"/>
                  </a:lnTo>
                  <a:lnTo>
                    <a:pt x="2" y="196"/>
                  </a:lnTo>
                  <a:lnTo>
                    <a:pt x="2" y="19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88" name="Freeform 572"/>
            <p:cNvSpPr>
              <a:spLocks/>
            </p:cNvSpPr>
            <p:nvPr/>
          </p:nvSpPr>
          <p:spPr bwMode="auto">
            <a:xfrm>
              <a:off x="9864626" y="4573392"/>
              <a:ext cx="103790" cy="94809"/>
            </a:xfrm>
            <a:custGeom>
              <a:avLst/>
              <a:gdLst>
                <a:gd name="T0" fmla="*/ 104 w 104"/>
                <a:gd name="T1" fmla="*/ 93 h 95"/>
                <a:gd name="T2" fmla="*/ 2 w 104"/>
                <a:gd name="T3" fmla="*/ 0 h 95"/>
                <a:gd name="T4" fmla="*/ 0 w 104"/>
                <a:gd name="T5" fmla="*/ 0 h 95"/>
                <a:gd name="T6" fmla="*/ 0 w 104"/>
                <a:gd name="T7" fmla="*/ 3 h 95"/>
                <a:gd name="T8" fmla="*/ 102 w 104"/>
                <a:gd name="T9" fmla="*/ 95 h 95"/>
                <a:gd name="T10" fmla="*/ 104 w 104"/>
                <a:gd name="T11" fmla="*/ 95 h 95"/>
                <a:gd name="T12" fmla="*/ 104 w 104"/>
                <a:gd name="T13" fmla="*/ 9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95">
                  <a:moveTo>
                    <a:pt x="104" y="93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102" y="95"/>
                  </a:lnTo>
                  <a:lnTo>
                    <a:pt x="104" y="95"/>
                  </a:lnTo>
                  <a:lnTo>
                    <a:pt x="104" y="93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89" name="Freeform 573"/>
            <p:cNvSpPr>
              <a:spLocks/>
            </p:cNvSpPr>
            <p:nvPr/>
          </p:nvSpPr>
          <p:spPr bwMode="auto">
            <a:xfrm>
              <a:off x="9864626" y="4573392"/>
              <a:ext cx="103790" cy="94809"/>
            </a:xfrm>
            <a:custGeom>
              <a:avLst/>
              <a:gdLst>
                <a:gd name="T0" fmla="*/ 104 w 104"/>
                <a:gd name="T1" fmla="*/ 93 h 95"/>
                <a:gd name="T2" fmla="*/ 2 w 104"/>
                <a:gd name="T3" fmla="*/ 0 h 95"/>
                <a:gd name="T4" fmla="*/ 0 w 104"/>
                <a:gd name="T5" fmla="*/ 0 h 95"/>
                <a:gd name="T6" fmla="*/ 0 w 104"/>
                <a:gd name="T7" fmla="*/ 3 h 95"/>
                <a:gd name="T8" fmla="*/ 102 w 104"/>
                <a:gd name="T9" fmla="*/ 95 h 95"/>
                <a:gd name="T10" fmla="*/ 104 w 104"/>
                <a:gd name="T11" fmla="*/ 95 h 95"/>
                <a:gd name="T12" fmla="*/ 104 w 104"/>
                <a:gd name="T13" fmla="*/ 9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95">
                  <a:moveTo>
                    <a:pt x="104" y="93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102" y="95"/>
                  </a:lnTo>
                  <a:lnTo>
                    <a:pt x="104" y="95"/>
                  </a:lnTo>
                  <a:lnTo>
                    <a:pt x="104" y="9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90" name="Freeform 574"/>
            <p:cNvSpPr>
              <a:spLocks/>
            </p:cNvSpPr>
            <p:nvPr/>
          </p:nvSpPr>
          <p:spPr bwMode="auto">
            <a:xfrm>
              <a:off x="9947458" y="4462616"/>
              <a:ext cx="49899" cy="110776"/>
            </a:xfrm>
            <a:custGeom>
              <a:avLst/>
              <a:gdLst>
                <a:gd name="T0" fmla="*/ 2 w 50"/>
                <a:gd name="T1" fmla="*/ 111 h 111"/>
                <a:gd name="T2" fmla="*/ 50 w 50"/>
                <a:gd name="T3" fmla="*/ 3 h 111"/>
                <a:gd name="T4" fmla="*/ 50 w 50"/>
                <a:gd name="T5" fmla="*/ 0 h 111"/>
                <a:gd name="T6" fmla="*/ 47 w 50"/>
                <a:gd name="T7" fmla="*/ 3 h 111"/>
                <a:gd name="T8" fmla="*/ 0 w 50"/>
                <a:gd name="T9" fmla="*/ 111 h 111"/>
                <a:gd name="T10" fmla="*/ 0 w 50"/>
                <a:gd name="T11" fmla="*/ 111 h 111"/>
                <a:gd name="T12" fmla="*/ 2 w 50"/>
                <a:gd name="T13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111">
                  <a:moveTo>
                    <a:pt x="2" y="111"/>
                  </a:moveTo>
                  <a:lnTo>
                    <a:pt x="50" y="3"/>
                  </a:lnTo>
                  <a:lnTo>
                    <a:pt x="50" y="0"/>
                  </a:lnTo>
                  <a:lnTo>
                    <a:pt x="47" y="3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2" y="111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91" name="Freeform 575"/>
            <p:cNvSpPr>
              <a:spLocks/>
            </p:cNvSpPr>
            <p:nvPr/>
          </p:nvSpPr>
          <p:spPr bwMode="auto">
            <a:xfrm>
              <a:off x="9947458" y="4462616"/>
              <a:ext cx="49899" cy="110776"/>
            </a:xfrm>
            <a:custGeom>
              <a:avLst/>
              <a:gdLst>
                <a:gd name="T0" fmla="*/ 2 w 50"/>
                <a:gd name="T1" fmla="*/ 111 h 111"/>
                <a:gd name="T2" fmla="*/ 50 w 50"/>
                <a:gd name="T3" fmla="*/ 3 h 111"/>
                <a:gd name="T4" fmla="*/ 50 w 50"/>
                <a:gd name="T5" fmla="*/ 0 h 111"/>
                <a:gd name="T6" fmla="*/ 47 w 50"/>
                <a:gd name="T7" fmla="*/ 3 h 111"/>
                <a:gd name="T8" fmla="*/ 0 w 50"/>
                <a:gd name="T9" fmla="*/ 111 h 111"/>
                <a:gd name="T10" fmla="*/ 0 w 50"/>
                <a:gd name="T11" fmla="*/ 111 h 111"/>
                <a:gd name="T12" fmla="*/ 2 w 50"/>
                <a:gd name="T13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111">
                  <a:moveTo>
                    <a:pt x="2" y="111"/>
                  </a:moveTo>
                  <a:lnTo>
                    <a:pt x="50" y="3"/>
                  </a:lnTo>
                  <a:lnTo>
                    <a:pt x="50" y="0"/>
                  </a:lnTo>
                  <a:lnTo>
                    <a:pt x="47" y="3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2" y="1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92" name="Freeform 576"/>
            <p:cNvSpPr>
              <a:spLocks/>
            </p:cNvSpPr>
            <p:nvPr/>
          </p:nvSpPr>
          <p:spPr bwMode="auto">
            <a:xfrm>
              <a:off x="9923507" y="4720096"/>
              <a:ext cx="25948" cy="98800"/>
            </a:xfrm>
            <a:custGeom>
              <a:avLst/>
              <a:gdLst>
                <a:gd name="T0" fmla="*/ 0 w 26"/>
                <a:gd name="T1" fmla="*/ 0 h 99"/>
                <a:gd name="T2" fmla="*/ 24 w 26"/>
                <a:gd name="T3" fmla="*/ 97 h 99"/>
                <a:gd name="T4" fmla="*/ 26 w 26"/>
                <a:gd name="T5" fmla="*/ 99 h 99"/>
                <a:gd name="T6" fmla="*/ 26 w 26"/>
                <a:gd name="T7" fmla="*/ 97 h 99"/>
                <a:gd name="T8" fmla="*/ 3 w 26"/>
                <a:gd name="T9" fmla="*/ 0 h 99"/>
                <a:gd name="T10" fmla="*/ 0 w 26"/>
                <a:gd name="T11" fmla="*/ 0 h 99"/>
                <a:gd name="T12" fmla="*/ 0 w 26"/>
                <a:gd name="T13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99">
                  <a:moveTo>
                    <a:pt x="0" y="0"/>
                  </a:moveTo>
                  <a:lnTo>
                    <a:pt x="24" y="97"/>
                  </a:lnTo>
                  <a:lnTo>
                    <a:pt x="26" y="99"/>
                  </a:lnTo>
                  <a:lnTo>
                    <a:pt x="26" y="97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93" name="Freeform 577"/>
            <p:cNvSpPr>
              <a:spLocks/>
            </p:cNvSpPr>
            <p:nvPr/>
          </p:nvSpPr>
          <p:spPr bwMode="auto">
            <a:xfrm>
              <a:off x="9923507" y="4720096"/>
              <a:ext cx="25948" cy="98800"/>
            </a:xfrm>
            <a:custGeom>
              <a:avLst/>
              <a:gdLst>
                <a:gd name="T0" fmla="*/ 0 w 26"/>
                <a:gd name="T1" fmla="*/ 0 h 99"/>
                <a:gd name="T2" fmla="*/ 24 w 26"/>
                <a:gd name="T3" fmla="*/ 97 h 99"/>
                <a:gd name="T4" fmla="*/ 26 w 26"/>
                <a:gd name="T5" fmla="*/ 99 h 99"/>
                <a:gd name="T6" fmla="*/ 26 w 26"/>
                <a:gd name="T7" fmla="*/ 97 h 99"/>
                <a:gd name="T8" fmla="*/ 3 w 26"/>
                <a:gd name="T9" fmla="*/ 0 h 99"/>
                <a:gd name="T10" fmla="*/ 0 w 26"/>
                <a:gd name="T11" fmla="*/ 0 h 99"/>
                <a:gd name="T12" fmla="*/ 0 w 26"/>
                <a:gd name="T13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99">
                  <a:moveTo>
                    <a:pt x="0" y="0"/>
                  </a:moveTo>
                  <a:lnTo>
                    <a:pt x="24" y="97"/>
                  </a:lnTo>
                  <a:lnTo>
                    <a:pt x="26" y="99"/>
                  </a:lnTo>
                  <a:lnTo>
                    <a:pt x="26" y="97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94" name="Freeform 578"/>
            <p:cNvSpPr>
              <a:spLocks/>
            </p:cNvSpPr>
            <p:nvPr/>
          </p:nvSpPr>
          <p:spPr bwMode="auto">
            <a:xfrm>
              <a:off x="10020311" y="4585368"/>
              <a:ext cx="75847" cy="92813"/>
            </a:xfrm>
            <a:custGeom>
              <a:avLst/>
              <a:gdLst>
                <a:gd name="T0" fmla="*/ 73 w 76"/>
                <a:gd name="T1" fmla="*/ 0 h 93"/>
                <a:gd name="T2" fmla="*/ 0 w 76"/>
                <a:gd name="T3" fmla="*/ 90 h 93"/>
                <a:gd name="T4" fmla="*/ 0 w 76"/>
                <a:gd name="T5" fmla="*/ 93 h 93"/>
                <a:gd name="T6" fmla="*/ 0 w 76"/>
                <a:gd name="T7" fmla="*/ 93 h 93"/>
                <a:gd name="T8" fmla="*/ 76 w 76"/>
                <a:gd name="T9" fmla="*/ 3 h 93"/>
                <a:gd name="T10" fmla="*/ 76 w 76"/>
                <a:gd name="T11" fmla="*/ 0 h 93"/>
                <a:gd name="T12" fmla="*/ 73 w 76"/>
                <a:gd name="T1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93">
                  <a:moveTo>
                    <a:pt x="73" y="0"/>
                  </a:moveTo>
                  <a:lnTo>
                    <a:pt x="0" y="90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76" y="3"/>
                  </a:lnTo>
                  <a:lnTo>
                    <a:pt x="76" y="0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95" name="Freeform 579"/>
            <p:cNvSpPr>
              <a:spLocks/>
            </p:cNvSpPr>
            <p:nvPr/>
          </p:nvSpPr>
          <p:spPr bwMode="auto">
            <a:xfrm>
              <a:off x="10020311" y="4585368"/>
              <a:ext cx="75847" cy="92813"/>
            </a:xfrm>
            <a:custGeom>
              <a:avLst/>
              <a:gdLst>
                <a:gd name="T0" fmla="*/ 73 w 76"/>
                <a:gd name="T1" fmla="*/ 0 h 93"/>
                <a:gd name="T2" fmla="*/ 0 w 76"/>
                <a:gd name="T3" fmla="*/ 90 h 93"/>
                <a:gd name="T4" fmla="*/ 0 w 76"/>
                <a:gd name="T5" fmla="*/ 93 h 93"/>
                <a:gd name="T6" fmla="*/ 0 w 76"/>
                <a:gd name="T7" fmla="*/ 93 h 93"/>
                <a:gd name="T8" fmla="*/ 76 w 76"/>
                <a:gd name="T9" fmla="*/ 3 h 93"/>
                <a:gd name="T10" fmla="*/ 76 w 76"/>
                <a:gd name="T11" fmla="*/ 0 h 93"/>
                <a:gd name="T12" fmla="*/ 73 w 76"/>
                <a:gd name="T1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93">
                  <a:moveTo>
                    <a:pt x="73" y="0"/>
                  </a:moveTo>
                  <a:lnTo>
                    <a:pt x="0" y="90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76" y="3"/>
                  </a:lnTo>
                  <a:lnTo>
                    <a:pt x="76" y="0"/>
                  </a:lnTo>
                  <a:lnTo>
                    <a:pt x="7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96" name="Freeform 580"/>
            <p:cNvSpPr>
              <a:spLocks/>
            </p:cNvSpPr>
            <p:nvPr/>
          </p:nvSpPr>
          <p:spPr bwMode="auto">
            <a:xfrm>
              <a:off x="10037277" y="4785963"/>
              <a:ext cx="11976" cy="108780"/>
            </a:xfrm>
            <a:custGeom>
              <a:avLst/>
              <a:gdLst>
                <a:gd name="T0" fmla="*/ 0 w 12"/>
                <a:gd name="T1" fmla="*/ 3 h 109"/>
                <a:gd name="T2" fmla="*/ 9 w 12"/>
                <a:gd name="T3" fmla="*/ 107 h 109"/>
                <a:gd name="T4" fmla="*/ 12 w 12"/>
                <a:gd name="T5" fmla="*/ 109 h 109"/>
                <a:gd name="T6" fmla="*/ 12 w 12"/>
                <a:gd name="T7" fmla="*/ 107 h 109"/>
                <a:gd name="T8" fmla="*/ 2 w 12"/>
                <a:gd name="T9" fmla="*/ 3 h 109"/>
                <a:gd name="T10" fmla="*/ 2 w 12"/>
                <a:gd name="T11" fmla="*/ 0 h 109"/>
                <a:gd name="T12" fmla="*/ 0 w 12"/>
                <a:gd name="T13" fmla="*/ 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09">
                  <a:moveTo>
                    <a:pt x="0" y="3"/>
                  </a:moveTo>
                  <a:lnTo>
                    <a:pt x="9" y="107"/>
                  </a:lnTo>
                  <a:lnTo>
                    <a:pt x="12" y="109"/>
                  </a:lnTo>
                  <a:lnTo>
                    <a:pt x="12" y="107"/>
                  </a:lnTo>
                  <a:lnTo>
                    <a:pt x="2" y="3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97" name="Freeform 581"/>
            <p:cNvSpPr>
              <a:spLocks/>
            </p:cNvSpPr>
            <p:nvPr/>
          </p:nvSpPr>
          <p:spPr bwMode="auto">
            <a:xfrm>
              <a:off x="10037277" y="4785963"/>
              <a:ext cx="11976" cy="108780"/>
            </a:xfrm>
            <a:custGeom>
              <a:avLst/>
              <a:gdLst>
                <a:gd name="T0" fmla="*/ 0 w 12"/>
                <a:gd name="T1" fmla="*/ 3 h 109"/>
                <a:gd name="T2" fmla="*/ 9 w 12"/>
                <a:gd name="T3" fmla="*/ 107 h 109"/>
                <a:gd name="T4" fmla="*/ 12 w 12"/>
                <a:gd name="T5" fmla="*/ 109 h 109"/>
                <a:gd name="T6" fmla="*/ 12 w 12"/>
                <a:gd name="T7" fmla="*/ 107 h 109"/>
                <a:gd name="T8" fmla="*/ 2 w 12"/>
                <a:gd name="T9" fmla="*/ 3 h 109"/>
                <a:gd name="T10" fmla="*/ 2 w 12"/>
                <a:gd name="T11" fmla="*/ 0 h 109"/>
                <a:gd name="T12" fmla="*/ 0 w 12"/>
                <a:gd name="T13" fmla="*/ 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09">
                  <a:moveTo>
                    <a:pt x="0" y="3"/>
                  </a:moveTo>
                  <a:lnTo>
                    <a:pt x="9" y="107"/>
                  </a:lnTo>
                  <a:lnTo>
                    <a:pt x="12" y="109"/>
                  </a:lnTo>
                  <a:lnTo>
                    <a:pt x="12" y="107"/>
                  </a:lnTo>
                  <a:lnTo>
                    <a:pt x="2" y="3"/>
                  </a:lnTo>
                  <a:lnTo>
                    <a:pt x="2" y="0"/>
                  </a:lnTo>
                  <a:lnTo>
                    <a:pt x="0" y="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98" name="Freeform 582"/>
            <p:cNvSpPr>
              <a:spLocks/>
            </p:cNvSpPr>
            <p:nvPr/>
          </p:nvSpPr>
          <p:spPr bwMode="auto">
            <a:xfrm>
              <a:off x="9968416" y="4889753"/>
              <a:ext cx="16966" cy="75847"/>
            </a:xfrm>
            <a:custGeom>
              <a:avLst/>
              <a:gdLst>
                <a:gd name="T0" fmla="*/ 0 w 17"/>
                <a:gd name="T1" fmla="*/ 0 h 76"/>
                <a:gd name="T2" fmla="*/ 14 w 17"/>
                <a:gd name="T3" fmla="*/ 76 h 76"/>
                <a:gd name="T4" fmla="*/ 17 w 17"/>
                <a:gd name="T5" fmla="*/ 76 h 76"/>
                <a:gd name="T6" fmla="*/ 17 w 17"/>
                <a:gd name="T7" fmla="*/ 76 h 76"/>
                <a:gd name="T8" fmla="*/ 2 w 17"/>
                <a:gd name="T9" fmla="*/ 0 h 76"/>
                <a:gd name="T10" fmla="*/ 0 w 17"/>
                <a:gd name="T11" fmla="*/ 0 h 76"/>
                <a:gd name="T12" fmla="*/ 0 w 17"/>
                <a:gd name="T13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76">
                  <a:moveTo>
                    <a:pt x="0" y="0"/>
                  </a:moveTo>
                  <a:lnTo>
                    <a:pt x="14" y="76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99" name="Freeform 583"/>
            <p:cNvSpPr>
              <a:spLocks/>
            </p:cNvSpPr>
            <p:nvPr/>
          </p:nvSpPr>
          <p:spPr bwMode="auto">
            <a:xfrm>
              <a:off x="9968416" y="4889753"/>
              <a:ext cx="16966" cy="75847"/>
            </a:xfrm>
            <a:custGeom>
              <a:avLst/>
              <a:gdLst>
                <a:gd name="T0" fmla="*/ 0 w 17"/>
                <a:gd name="T1" fmla="*/ 0 h 76"/>
                <a:gd name="T2" fmla="*/ 14 w 17"/>
                <a:gd name="T3" fmla="*/ 76 h 76"/>
                <a:gd name="T4" fmla="*/ 17 w 17"/>
                <a:gd name="T5" fmla="*/ 76 h 76"/>
                <a:gd name="T6" fmla="*/ 17 w 17"/>
                <a:gd name="T7" fmla="*/ 76 h 76"/>
                <a:gd name="T8" fmla="*/ 2 w 17"/>
                <a:gd name="T9" fmla="*/ 0 h 76"/>
                <a:gd name="T10" fmla="*/ 0 w 17"/>
                <a:gd name="T11" fmla="*/ 0 h 76"/>
                <a:gd name="T12" fmla="*/ 0 w 17"/>
                <a:gd name="T13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76">
                  <a:moveTo>
                    <a:pt x="0" y="0"/>
                  </a:moveTo>
                  <a:lnTo>
                    <a:pt x="14" y="76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00" name="Freeform 584"/>
            <p:cNvSpPr>
              <a:spLocks/>
            </p:cNvSpPr>
            <p:nvPr/>
          </p:nvSpPr>
          <p:spPr bwMode="auto">
            <a:xfrm>
              <a:off x="9987378" y="5150227"/>
              <a:ext cx="75847" cy="67863"/>
            </a:xfrm>
            <a:custGeom>
              <a:avLst/>
              <a:gdLst>
                <a:gd name="T0" fmla="*/ 0 w 76"/>
                <a:gd name="T1" fmla="*/ 0 h 68"/>
                <a:gd name="T2" fmla="*/ 73 w 76"/>
                <a:gd name="T3" fmla="*/ 68 h 68"/>
                <a:gd name="T4" fmla="*/ 76 w 76"/>
                <a:gd name="T5" fmla="*/ 68 h 68"/>
                <a:gd name="T6" fmla="*/ 76 w 76"/>
                <a:gd name="T7" fmla="*/ 66 h 68"/>
                <a:gd name="T8" fmla="*/ 2 w 76"/>
                <a:gd name="T9" fmla="*/ 0 h 68"/>
                <a:gd name="T10" fmla="*/ 0 w 76"/>
                <a:gd name="T11" fmla="*/ 0 h 68"/>
                <a:gd name="T12" fmla="*/ 0 w 76"/>
                <a:gd name="T1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68">
                  <a:moveTo>
                    <a:pt x="0" y="0"/>
                  </a:moveTo>
                  <a:lnTo>
                    <a:pt x="73" y="68"/>
                  </a:lnTo>
                  <a:lnTo>
                    <a:pt x="76" y="68"/>
                  </a:lnTo>
                  <a:lnTo>
                    <a:pt x="76" y="66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01" name="Freeform 585"/>
            <p:cNvSpPr>
              <a:spLocks/>
            </p:cNvSpPr>
            <p:nvPr/>
          </p:nvSpPr>
          <p:spPr bwMode="auto">
            <a:xfrm>
              <a:off x="9987378" y="5150227"/>
              <a:ext cx="75847" cy="67863"/>
            </a:xfrm>
            <a:custGeom>
              <a:avLst/>
              <a:gdLst>
                <a:gd name="T0" fmla="*/ 0 w 76"/>
                <a:gd name="T1" fmla="*/ 0 h 68"/>
                <a:gd name="T2" fmla="*/ 73 w 76"/>
                <a:gd name="T3" fmla="*/ 68 h 68"/>
                <a:gd name="T4" fmla="*/ 76 w 76"/>
                <a:gd name="T5" fmla="*/ 68 h 68"/>
                <a:gd name="T6" fmla="*/ 76 w 76"/>
                <a:gd name="T7" fmla="*/ 66 h 68"/>
                <a:gd name="T8" fmla="*/ 2 w 76"/>
                <a:gd name="T9" fmla="*/ 0 h 68"/>
                <a:gd name="T10" fmla="*/ 0 w 76"/>
                <a:gd name="T11" fmla="*/ 0 h 68"/>
                <a:gd name="T12" fmla="*/ 0 w 76"/>
                <a:gd name="T1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68">
                  <a:moveTo>
                    <a:pt x="0" y="0"/>
                  </a:moveTo>
                  <a:lnTo>
                    <a:pt x="73" y="68"/>
                  </a:lnTo>
                  <a:lnTo>
                    <a:pt x="76" y="68"/>
                  </a:lnTo>
                  <a:lnTo>
                    <a:pt x="76" y="66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02" name="Freeform 586"/>
            <p:cNvSpPr>
              <a:spLocks/>
            </p:cNvSpPr>
            <p:nvPr/>
          </p:nvSpPr>
          <p:spPr bwMode="auto">
            <a:xfrm>
              <a:off x="10119112" y="5088352"/>
              <a:ext cx="61875" cy="82833"/>
            </a:xfrm>
            <a:custGeom>
              <a:avLst/>
              <a:gdLst>
                <a:gd name="T0" fmla="*/ 60 w 62"/>
                <a:gd name="T1" fmla="*/ 0 h 83"/>
                <a:gd name="T2" fmla="*/ 0 w 62"/>
                <a:gd name="T3" fmla="*/ 81 h 83"/>
                <a:gd name="T4" fmla="*/ 0 w 62"/>
                <a:gd name="T5" fmla="*/ 83 h 83"/>
                <a:gd name="T6" fmla="*/ 3 w 62"/>
                <a:gd name="T7" fmla="*/ 83 h 83"/>
                <a:gd name="T8" fmla="*/ 62 w 62"/>
                <a:gd name="T9" fmla="*/ 3 h 83"/>
                <a:gd name="T10" fmla="*/ 62 w 62"/>
                <a:gd name="T11" fmla="*/ 0 h 83"/>
                <a:gd name="T12" fmla="*/ 60 w 62"/>
                <a:gd name="T1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83">
                  <a:moveTo>
                    <a:pt x="60" y="0"/>
                  </a:moveTo>
                  <a:lnTo>
                    <a:pt x="0" y="81"/>
                  </a:lnTo>
                  <a:lnTo>
                    <a:pt x="0" y="83"/>
                  </a:lnTo>
                  <a:lnTo>
                    <a:pt x="3" y="83"/>
                  </a:lnTo>
                  <a:lnTo>
                    <a:pt x="62" y="3"/>
                  </a:lnTo>
                  <a:lnTo>
                    <a:pt x="62" y="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03" name="Freeform 587"/>
            <p:cNvSpPr>
              <a:spLocks/>
            </p:cNvSpPr>
            <p:nvPr/>
          </p:nvSpPr>
          <p:spPr bwMode="auto">
            <a:xfrm>
              <a:off x="10119112" y="5088352"/>
              <a:ext cx="61875" cy="82833"/>
            </a:xfrm>
            <a:custGeom>
              <a:avLst/>
              <a:gdLst>
                <a:gd name="T0" fmla="*/ 60 w 62"/>
                <a:gd name="T1" fmla="*/ 0 h 83"/>
                <a:gd name="T2" fmla="*/ 0 w 62"/>
                <a:gd name="T3" fmla="*/ 81 h 83"/>
                <a:gd name="T4" fmla="*/ 0 w 62"/>
                <a:gd name="T5" fmla="*/ 83 h 83"/>
                <a:gd name="T6" fmla="*/ 3 w 62"/>
                <a:gd name="T7" fmla="*/ 83 h 83"/>
                <a:gd name="T8" fmla="*/ 62 w 62"/>
                <a:gd name="T9" fmla="*/ 3 h 83"/>
                <a:gd name="T10" fmla="*/ 62 w 62"/>
                <a:gd name="T11" fmla="*/ 0 h 83"/>
                <a:gd name="T12" fmla="*/ 60 w 62"/>
                <a:gd name="T1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83">
                  <a:moveTo>
                    <a:pt x="60" y="0"/>
                  </a:moveTo>
                  <a:lnTo>
                    <a:pt x="0" y="81"/>
                  </a:lnTo>
                  <a:lnTo>
                    <a:pt x="0" y="83"/>
                  </a:lnTo>
                  <a:lnTo>
                    <a:pt x="3" y="83"/>
                  </a:lnTo>
                  <a:lnTo>
                    <a:pt x="62" y="3"/>
                  </a:lnTo>
                  <a:lnTo>
                    <a:pt x="62" y="0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04" name="Freeform 588"/>
            <p:cNvSpPr>
              <a:spLocks/>
            </p:cNvSpPr>
            <p:nvPr/>
          </p:nvSpPr>
          <p:spPr bwMode="auto">
            <a:xfrm>
              <a:off x="10172005" y="5482556"/>
              <a:ext cx="22954" cy="115766"/>
            </a:xfrm>
            <a:custGeom>
              <a:avLst/>
              <a:gdLst>
                <a:gd name="T0" fmla="*/ 0 w 23"/>
                <a:gd name="T1" fmla="*/ 3 h 116"/>
                <a:gd name="T2" fmla="*/ 21 w 23"/>
                <a:gd name="T3" fmla="*/ 116 h 116"/>
                <a:gd name="T4" fmla="*/ 21 w 23"/>
                <a:gd name="T5" fmla="*/ 116 h 116"/>
                <a:gd name="T6" fmla="*/ 23 w 23"/>
                <a:gd name="T7" fmla="*/ 116 h 116"/>
                <a:gd name="T8" fmla="*/ 2 w 23"/>
                <a:gd name="T9" fmla="*/ 3 h 116"/>
                <a:gd name="T10" fmla="*/ 2 w 23"/>
                <a:gd name="T11" fmla="*/ 0 h 116"/>
                <a:gd name="T12" fmla="*/ 0 w 23"/>
                <a:gd name="T13" fmla="*/ 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116">
                  <a:moveTo>
                    <a:pt x="0" y="3"/>
                  </a:moveTo>
                  <a:lnTo>
                    <a:pt x="21" y="116"/>
                  </a:lnTo>
                  <a:lnTo>
                    <a:pt x="21" y="116"/>
                  </a:lnTo>
                  <a:lnTo>
                    <a:pt x="23" y="116"/>
                  </a:lnTo>
                  <a:lnTo>
                    <a:pt x="2" y="3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05" name="Freeform 589"/>
            <p:cNvSpPr>
              <a:spLocks/>
            </p:cNvSpPr>
            <p:nvPr/>
          </p:nvSpPr>
          <p:spPr bwMode="auto">
            <a:xfrm>
              <a:off x="10172005" y="5482556"/>
              <a:ext cx="22954" cy="115766"/>
            </a:xfrm>
            <a:custGeom>
              <a:avLst/>
              <a:gdLst>
                <a:gd name="T0" fmla="*/ 0 w 23"/>
                <a:gd name="T1" fmla="*/ 3 h 116"/>
                <a:gd name="T2" fmla="*/ 21 w 23"/>
                <a:gd name="T3" fmla="*/ 116 h 116"/>
                <a:gd name="T4" fmla="*/ 21 w 23"/>
                <a:gd name="T5" fmla="*/ 116 h 116"/>
                <a:gd name="T6" fmla="*/ 23 w 23"/>
                <a:gd name="T7" fmla="*/ 116 h 116"/>
                <a:gd name="T8" fmla="*/ 2 w 23"/>
                <a:gd name="T9" fmla="*/ 3 h 116"/>
                <a:gd name="T10" fmla="*/ 2 w 23"/>
                <a:gd name="T11" fmla="*/ 0 h 116"/>
                <a:gd name="T12" fmla="*/ 0 w 23"/>
                <a:gd name="T13" fmla="*/ 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116">
                  <a:moveTo>
                    <a:pt x="0" y="3"/>
                  </a:moveTo>
                  <a:lnTo>
                    <a:pt x="21" y="116"/>
                  </a:lnTo>
                  <a:lnTo>
                    <a:pt x="21" y="116"/>
                  </a:lnTo>
                  <a:lnTo>
                    <a:pt x="23" y="116"/>
                  </a:lnTo>
                  <a:lnTo>
                    <a:pt x="2" y="3"/>
                  </a:lnTo>
                  <a:lnTo>
                    <a:pt x="2" y="0"/>
                  </a:lnTo>
                  <a:lnTo>
                    <a:pt x="0" y="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06" name="Freeform 590"/>
            <p:cNvSpPr>
              <a:spLocks/>
            </p:cNvSpPr>
            <p:nvPr/>
          </p:nvSpPr>
          <p:spPr bwMode="auto">
            <a:xfrm>
              <a:off x="10046259" y="5454613"/>
              <a:ext cx="56885" cy="6986"/>
            </a:xfrm>
            <a:custGeom>
              <a:avLst/>
              <a:gdLst>
                <a:gd name="T0" fmla="*/ 0 w 57"/>
                <a:gd name="T1" fmla="*/ 2 h 7"/>
                <a:gd name="T2" fmla="*/ 57 w 57"/>
                <a:gd name="T3" fmla="*/ 7 h 7"/>
                <a:gd name="T4" fmla="*/ 57 w 57"/>
                <a:gd name="T5" fmla="*/ 5 h 7"/>
                <a:gd name="T6" fmla="*/ 57 w 57"/>
                <a:gd name="T7" fmla="*/ 5 h 7"/>
                <a:gd name="T8" fmla="*/ 0 w 57"/>
                <a:gd name="T9" fmla="*/ 0 h 7"/>
                <a:gd name="T10" fmla="*/ 0 w 57"/>
                <a:gd name="T11" fmla="*/ 2 h 7"/>
                <a:gd name="T12" fmla="*/ 0 w 57"/>
                <a:gd name="T13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7">
                  <a:moveTo>
                    <a:pt x="0" y="2"/>
                  </a:moveTo>
                  <a:lnTo>
                    <a:pt x="57" y="7"/>
                  </a:lnTo>
                  <a:lnTo>
                    <a:pt x="57" y="5"/>
                  </a:lnTo>
                  <a:lnTo>
                    <a:pt x="57" y="5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07" name="Freeform 591"/>
            <p:cNvSpPr>
              <a:spLocks/>
            </p:cNvSpPr>
            <p:nvPr/>
          </p:nvSpPr>
          <p:spPr bwMode="auto">
            <a:xfrm>
              <a:off x="10046259" y="5454613"/>
              <a:ext cx="56885" cy="6986"/>
            </a:xfrm>
            <a:custGeom>
              <a:avLst/>
              <a:gdLst>
                <a:gd name="T0" fmla="*/ 0 w 57"/>
                <a:gd name="T1" fmla="*/ 2 h 7"/>
                <a:gd name="T2" fmla="*/ 57 w 57"/>
                <a:gd name="T3" fmla="*/ 7 h 7"/>
                <a:gd name="T4" fmla="*/ 57 w 57"/>
                <a:gd name="T5" fmla="*/ 5 h 7"/>
                <a:gd name="T6" fmla="*/ 57 w 57"/>
                <a:gd name="T7" fmla="*/ 5 h 7"/>
                <a:gd name="T8" fmla="*/ 0 w 57"/>
                <a:gd name="T9" fmla="*/ 0 h 7"/>
                <a:gd name="T10" fmla="*/ 0 w 57"/>
                <a:gd name="T11" fmla="*/ 2 h 7"/>
                <a:gd name="T12" fmla="*/ 0 w 57"/>
                <a:gd name="T13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7">
                  <a:moveTo>
                    <a:pt x="0" y="2"/>
                  </a:moveTo>
                  <a:lnTo>
                    <a:pt x="57" y="7"/>
                  </a:lnTo>
                  <a:lnTo>
                    <a:pt x="57" y="5"/>
                  </a:lnTo>
                  <a:lnTo>
                    <a:pt x="57" y="5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08" name="Freeform 592"/>
            <p:cNvSpPr>
              <a:spLocks/>
            </p:cNvSpPr>
            <p:nvPr/>
          </p:nvSpPr>
          <p:spPr bwMode="auto">
            <a:xfrm>
              <a:off x="10131088" y="5274975"/>
              <a:ext cx="80837" cy="65867"/>
            </a:xfrm>
            <a:custGeom>
              <a:avLst/>
              <a:gdLst>
                <a:gd name="T0" fmla="*/ 78 w 81"/>
                <a:gd name="T1" fmla="*/ 0 h 66"/>
                <a:gd name="T2" fmla="*/ 0 w 81"/>
                <a:gd name="T3" fmla="*/ 64 h 66"/>
                <a:gd name="T4" fmla="*/ 0 w 81"/>
                <a:gd name="T5" fmla="*/ 66 h 66"/>
                <a:gd name="T6" fmla="*/ 3 w 81"/>
                <a:gd name="T7" fmla="*/ 66 h 66"/>
                <a:gd name="T8" fmla="*/ 81 w 81"/>
                <a:gd name="T9" fmla="*/ 2 h 66"/>
                <a:gd name="T10" fmla="*/ 81 w 81"/>
                <a:gd name="T11" fmla="*/ 0 h 66"/>
                <a:gd name="T12" fmla="*/ 78 w 81"/>
                <a:gd name="T13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66">
                  <a:moveTo>
                    <a:pt x="78" y="0"/>
                  </a:moveTo>
                  <a:lnTo>
                    <a:pt x="0" y="64"/>
                  </a:lnTo>
                  <a:lnTo>
                    <a:pt x="0" y="66"/>
                  </a:lnTo>
                  <a:lnTo>
                    <a:pt x="3" y="66"/>
                  </a:lnTo>
                  <a:lnTo>
                    <a:pt x="81" y="2"/>
                  </a:lnTo>
                  <a:lnTo>
                    <a:pt x="81" y="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09" name="Freeform 593"/>
            <p:cNvSpPr>
              <a:spLocks/>
            </p:cNvSpPr>
            <p:nvPr/>
          </p:nvSpPr>
          <p:spPr bwMode="auto">
            <a:xfrm>
              <a:off x="10131088" y="5274975"/>
              <a:ext cx="80837" cy="65867"/>
            </a:xfrm>
            <a:custGeom>
              <a:avLst/>
              <a:gdLst>
                <a:gd name="T0" fmla="*/ 78 w 81"/>
                <a:gd name="T1" fmla="*/ 0 h 66"/>
                <a:gd name="T2" fmla="*/ 0 w 81"/>
                <a:gd name="T3" fmla="*/ 64 h 66"/>
                <a:gd name="T4" fmla="*/ 0 w 81"/>
                <a:gd name="T5" fmla="*/ 66 h 66"/>
                <a:gd name="T6" fmla="*/ 3 w 81"/>
                <a:gd name="T7" fmla="*/ 66 h 66"/>
                <a:gd name="T8" fmla="*/ 81 w 81"/>
                <a:gd name="T9" fmla="*/ 2 h 66"/>
                <a:gd name="T10" fmla="*/ 81 w 81"/>
                <a:gd name="T11" fmla="*/ 0 h 66"/>
                <a:gd name="T12" fmla="*/ 78 w 81"/>
                <a:gd name="T13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66">
                  <a:moveTo>
                    <a:pt x="78" y="0"/>
                  </a:moveTo>
                  <a:lnTo>
                    <a:pt x="0" y="64"/>
                  </a:lnTo>
                  <a:lnTo>
                    <a:pt x="0" y="66"/>
                  </a:lnTo>
                  <a:lnTo>
                    <a:pt x="3" y="66"/>
                  </a:lnTo>
                  <a:lnTo>
                    <a:pt x="81" y="2"/>
                  </a:lnTo>
                  <a:lnTo>
                    <a:pt x="81" y="0"/>
                  </a:lnTo>
                  <a:lnTo>
                    <a:pt x="7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10" name="Freeform 594"/>
            <p:cNvSpPr>
              <a:spLocks/>
            </p:cNvSpPr>
            <p:nvPr/>
          </p:nvSpPr>
          <p:spPr bwMode="auto">
            <a:xfrm>
              <a:off x="10523296" y="5440641"/>
              <a:ext cx="72853" cy="96805"/>
            </a:xfrm>
            <a:custGeom>
              <a:avLst/>
              <a:gdLst>
                <a:gd name="T0" fmla="*/ 20 w 31"/>
                <a:gd name="T1" fmla="*/ 41 h 41"/>
                <a:gd name="T2" fmla="*/ 9 w 31"/>
                <a:gd name="T3" fmla="*/ 0 h 41"/>
                <a:gd name="T4" fmla="*/ 20 w 31"/>
                <a:gd name="T5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41">
                  <a:moveTo>
                    <a:pt x="20" y="41"/>
                  </a:moveTo>
                  <a:cubicBezTo>
                    <a:pt x="20" y="41"/>
                    <a:pt x="31" y="13"/>
                    <a:pt x="9" y="0"/>
                  </a:cubicBezTo>
                  <a:cubicBezTo>
                    <a:pt x="9" y="0"/>
                    <a:pt x="0" y="23"/>
                    <a:pt x="20" y="41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11" name="Freeform 595"/>
            <p:cNvSpPr>
              <a:spLocks/>
            </p:cNvSpPr>
            <p:nvPr/>
          </p:nvSpPr>
          <p:spPr bwMode="auto">
            <a:xfrm>
              <a:off x="10587167" y="5454613"/>
              <a:ext cx="46905" cy="93811"/>
            </a:xfrm>
            <a:custGeom>
              <a:avLst/>
              <a:gdLst>
                <a:gd name="T0" fmla="*/ 0 w 20"/>
                <a:gd name="T1" fmla="*/ 40 h 40"/>
                <a:gd name="T2" fmla="*/ 8 w 20"/>
                <a:gd name="T3" fmla="*/ 0 h 40"/>
                <a:gd name="T4" fmla="*/ 0 w 20"/>
                <a:gd name="T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40">
                  <a:moveTo>
                    <a:pt x="0" y="4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20" y="29"/>
                    <a:pt x="0" y="40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12" name="Freeform 596"/>
            <p:cNvSpPr>
              <a:spLocks/>
            </p:cNvSpPr>
            <p:nvPr/>
          </p:nvSpPr>
          <p:spPr bwMode="auto">
            <a:xfrm>
              <a:off x="10634072" y="5504512"/>
              <a:ext cx="68861" cy="69859"/>
            </a:xfrm>
            <a:custGeom>
              <a:avLst/>
              <a:gdLst>
                <a:gd name="T0" fmla="*/ 3 w 29"/>
                <a:gd name="T1" fmla="*/ 30 h 30"/>
                <a:gd name="T2" fmla="*/ 27 w 29"/>
                <a:gd name="T3" fmla="*/ 0 h 30"/>
                <a:gd name="T4" fmla="*/ 3 w 29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30">
                  <a:moveTo>
                    <a:pt x="3" y="30"/>
                  </a:moveTo>
                  <a:cubicBezTo>
                    <a:pt x="3" y="30"/>
                    <a:pt x="0" y="2"/>
                    <a:pt x="27" y="0"/>
                  </a:cubicBezTo>
                  <a:cubicBezTo>
                    <a:pt x="27" y="0"/>
                    <a:pt x="29" y="28"/>
                    <a:pt x="3" y="30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13" name="Freeform 597"/>
            <p:cNvSpPr>
              <a:spLocks/>
            </p:cNvSpPr>
            <p:nvPr/>
          </p:nvSpPr>
          <p:spPr bwMode="auto">
            <a:xfrm>
              <a:off x="10577187" y="5345832"/>
              <a:ext cx="87823" cy="98800"/>
            </a:xfrm>
            <a:custGeom>
              <a:avLst/>
              <a:gdLst>
                <a:gd name="T0" fmla="*/ 20 w 37"/>
                <a:gd name="T1" fmla="*/ 42 h 42"/>
                <a:gd name="T2" fmla="*/ 13 w 37"/>
                <a:gd name="T3" fmla="*/ 0 h 42"/>
                <a:gd name="T4" fmla="*/ 20 w 37"/>
                <a:gd name="T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42">
                  <a:moveTo>
                    <a:pt x="20" y="42"/>
                  </a:moveTo>
                  <a:cubicBezTo>
                    <a:pt x="20" y="42"/>
                    <a:pt x="37" y="19"/>
                    <a:pt x="13" y="0"/>
                  </a:cubicBezTo>
                  <a:cubicBezTo>
                    <a:pt x="13" y="0"/>
                    <a:pt x="0" y="26"/>
                    <a:pt x="20" y="42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14" name="Freeform 598"/>
            <p:cNvSpPr>
              <a:spLocks/>
            </p:cNvSpPr>
            <p:nvPr/>
          </p:nvSpPr>
          <p:spPr bwMode="auto">
            <a:xfrm>
              <a:off x="10685967" y="5442637"/>
              <a:ext cx="61875" cy="42913"/>
            </a:xfrm>
            <a:custGeom>
              <a:avLst/>
              <a:gdLst>
                <a:gd name="T0" fmla="*/ 0 w 26"/>
                <a:gd name="T1" fmla="*/ 0 h 18"/>
                <a:gd name="T2" fmla="*/ 26 w 26"/>
                <a:gd name="T3" fmla="*/ 0 h 18"/>
                <a:gd name="T4" fmla="*/ 0 w 26"/>
                <a:gd name="T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8">
                  <a:moveTo>
                    <a:pt x="0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16" y="18"/>
                    <a:pt x="0" y="0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15" name="Freeform 599"/>
            <p:cNvSpPr>
              <a:spLocks/>
            </p:cNvSpPr>
            <p:nvPr/>
          </p:nvSpPr>
          <p:spPr bwMode="auto">
            <a:xfrm>
              <a:off x="10680977" y="5364794"/>
              <a:ext cx="51895" cy="70857"/>
            </a:xfrm>
            <a:custGeom>
              <a:avLst/>
              <a:gdLst>
                <a:gd name="T0" fmla="*/ 0 w 22"/>
                <a:gd name="T1" fmla="*/ 30 h 30"/>
                <a:gd name="T2" fmla="*/ 21 w 22"/>
                <a:gd name="T3" fmla="*/ 0 h 30"/>
                <a:gd name="T4" fmla="*/ 0 w 22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30">
                  <a:moveTo>
                    <a:pt x="0" y="30"/>
                  </a:moveTo>
                  <a:cubicBezTo>
                    <a:pt x="0" y="30"/>
                    <a:pt x="22" y="29"/>
                    <a:pt x="21" y="0"/>
                  </a:cubicBezTo>
                  <a:cubicBezTo>
                    <a:pt x="21" y="0"/>
                    <a:pt x="1" y="5"/>
                    <a:pt x="0" y="30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16" name="Freeform 600"/>
            <p:cNvSpPr>
              <a:spLocks/>
            </p:cNvSpPr>
            <p:nvPr/>
          </p:nvSpPr>
          <p:spPr bwMode="auto">
            <a:xfrm>
              <a:off x="10577187" y="5192143"/>
              <a:ext cx="103790" cy="110776"/>
            </a:xfrm>
            <a:custGeom>
              <a:avLst/>
              <a:gdLst>
                <a:gd name="T0" fmla="*/ 26 w 44"/>
                <a:gd name="T1" fmla="*/ 47 h 47"/>
                <a:gd name="T2" fmla="*/ 14 w 44"/>
                <a:gd name="T3" fmla="*/ 0 h 47"/>
                <a:gd name="T4" fmla="*/ 26 w 44"/>
                <a:gd name="T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47">
                  <a:moveTo>
                    <a:pt x="26" y="47"/>
                  </a:moveTo>
                  <a:cubicBezTo>
                    <a:pt x="26" y="47"/>
                    <a:pt x="44" y="22"/>
                    <a:pt x="14" y="0"/>
                  </a:cubicBezTo>
                  <a:cubicBezTo>
                    <a:pt x="14" y="0"/>
                    <a:pt x="0" y="26"/>
                    <a:pt x="26" y="47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17" name="Freeform 601"/>
            <p:cNvSpPr>
              <a:spLocks/>
            </p:cNvSpPr>
            <p:nvPr/>
          </p:nvSpPr>
          <p:spPr bwMode="auto">
            <a:xfrm>
              <a:off x="10549243" y="5249028"/>
              <a:ext cx="58881" cy="44909"/>
            </a:xfrm>
            <a:custGeom>
              <a:avLst/>
              <a:gdLst>
                <a:gd name="T0" fmla="*/ 25 w 25"/>
                <a:gd name="T1" fmla="*/ 19 h 19"/>
                <a:gd name="T2" fmla="*/ 2 w 25"/>
                <a:gd name="T3" fmla="*/ 0 h 19"/>
                <a:gd name="T4" fmla="*/ 25 w 25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0" y="19"/>
                    <a:pt x="25" y="19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18" name="Freeform 602"/>
            <p:cNvSpPr>
              <a:spLocks/>
            </p:cNvSpPr>
            <p:nvPr/>
          </p:nvSpPr>
          <p:spPr bwMode="auto">
            <a:xfrm>
              <a:off x="10709919" y="5230066"/>
              <a:ext cx="60877" cy="65867"/>
            </a:xfrm>
            <a:custGeom>
              <a:avLst/>
              <a:gdLst>
                <a:gd name="T0" fmla="*/ 0 w 26"/>
                <a:gd name="T1" fmla="*/ 28 h 28"/>
                <a:gd name="T2" fmla="*/ 26 w 26"/>
                <a:gd name="T3" fmla="*/ 0 h 28"/>
                <a:gd name="T4" fmla="*/ 0 w 26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8">
                  <a:moveTo>
                    <a:pt x="0" y="28"/>
                  </a:moveTo>
                  <a:cubicBezTo>
                    <a:pt x="0" y="28"/>
                    <a:pt x="2" y="1"/>
                    <a:pt x="26" y="0"/>
                  </a:cubicBezTo>
                  <a:cubicBezTo>
                    <a:pt x="26" y="0"/>
                    <a:pt x="25" y="28"/>
                    <a:pt x="0" y="28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19" name="Freeform 603"/>
            <p:cNvSpPr>
              <a:spLocks/>
            </p:cNvSpPr>
            <p:nvPr/>
          </p:nvSpPr>
          <p:spPr bwMode="auto">
            <a:xfrm>
              <a:off x="10582177" y="5057415"/>
              <a:ext cx="58881" cy="70857"/>
            </a:xfrm>
            <a:custGeom>
              <a:avLst/>
              <a:gdLst>
                <a:gd name="T0" fmla="*/ 25 w 25"/>
                <a:gd name="T1" fmla="*/ 30 h 30"/>
                <a:gd name="T2" fmla="*/ 2 w 25"/>
                <a:gd name="T3" fmla="*/ 0 h 30"/>
                <a:gd name="T4" fmla="*/ 25 w 25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30">
                  <a:moveTo>
                    <a:pt x="25" y="30"/>
                  </a:moveTo>
                  <a:cubicBezTo>
                    <a:pt x="25" y="30"/>
                    <a:pt x="25" y="5"/>
                    <a:pt x="2" y="0"/>
                  </a:cubicBezTo>
                  <a:cubicBezTo>
                    <a:pt x="2" y="0"/>
                    <a:pt x="0" y="19"/>
                    <a:pt x="25" y="30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20" name="Freeform 604"/>
            <p:cNvSpPr>
              <a:spLocks/>
            </p:cNvSpPr>
            <p:nvPr/>
          </p:nvSpPr>
          <p:spPr bwMode="auto">
            <a:xfrm>
              <a:off x="10636068" y="5034461"/>
              <a:ext cx="51895" cy="82833"/>
            </a:xfrm>
            <a:custGeom>
              <a:avLst/>
              <a:gdLst>
                <a:gd name="T0" fmla="*/ 7 w 22"/>
                <a:gd name="T1" fmla="*/ 35 h 35"/>
                <a:gd name="T2" fmla="*/ 0 w 22"/>
                <a:gd name="T3" fmla="*/ 0 h 35"/>
                <a:gd name="T4" fmla="*/ 7 w 22"/>
                <a:gd name="T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35">
                  <a:moveTo>
                    <a:pt x="7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2" y="16"/>
                    <a:pt x="7" y="35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21" name="Freeform 605"/>
            <p:cNvSpPr>
              <a:spLocks/>
            </p:cNvSpPr>
            <p:nvPr/>
          </p:nvSpPr>
          <p:spPr bwMode="auto">
            <a:xfrm>
              <a:off x="10639062" y="4880771"/>
              <a:ext cx="98800" cy="139718"/>
            </a:xfrm>
            <a:custGeom>
              <a:avLst/>
              <a:gdLst>
                <a:gd name="T0" fmla="*/ 28 w 42"/>
                <a:gd name="T1" fmla="*/ 59 h 59"/>
                <a:gd name="T2" fmla="*/ 15 w 42"/>
                <a:gd name="T3" fmla="*/ 0 h 59"/>
                <a:gd name="T4" fmla="*/ 28 w 42"/>
                <a:gd name="T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59">
                  <a:moveTo>
                    <a:pt x="28" y="59"/>
                  </a:moveTo>
                  <a:cubicBezTo>
                    <a:pt x="28" y="59"/>
                    <a:pt x="42" y="16"/>
                    <a:pt x="15" y="0"/>
                  </a:cubicBezTo>
                  <a:cubicBezTo>
                    <a:pt x="15" y="0"/>
                    <a:pt x="0" y="29"/>
                    <a:pt x="28" y="59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22" name="Freeform 606"/>
            <p:cNvSpPr>
              <a:spLocks/>
            </p:cNvSpPr>
            <p:nvPr/>
          </p:nvSpPr>
          <p:spPr bwMode="auto">
            <a:xfrm>
              <a:off x="10723891" y="5064401"/>
              <a:ext cx="82833" cy="108780"/>
            </a:xfrm>
            <a:custGeom>
              <a:avLst/>
              <a:gdLst>
                <a:gd name="T0" fmla="*/ 5 w 35"/>
                <a:gd name="T1" fmla="*/ 46 h 46"/>
                <a:gd name="T2" fmla="*/ 31 w 35"/>
                <a:gd name="T3" fmla="*/ 0 h 46"/>
                <a:gd name="T4" fmla="*/ 5 w 35"/>
                <a:gd name="T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6">
                  <a:moveTo>
                    <a:pt x="5" y="46"/>
                  </a:moveTo>
                  <a:cubicBezTo>
                    <a:pt x="5" y="46"/>
                    <a:pt x="35" y="33"/>
                    <a:pt x="31" y="0"/>
                  </a:cubicBezTo>
                  <a:cubicBezTo>
                    <a:pt x="31" y="0"/>
                    <a:pt x="0" y="14"/>
                    <a:pt x="5" y="46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23" name="Freeform 607"/>
            <p:cNvSpPr>
              <a:spLocks/>
            </p:cNvSpPr>
            <p:nvPr/>
          </p:nvSpPr>
          <p:spPr bwMode="auto">
            <a:xfrm>
              <a:off x="10751834" y="5128272"/>
              <a:ext cx="56885" cy="66865"/>
            </a:xfrm>
            <a:custGeom>
              <a:avLst/>
              <a:gdLst>
                <a:gd name="T0" fmla="*/ 0 w 24"/>
                <a:gd name="T1" fmla="*/ 19 h 28"/>
                <a:gd name="T2" fmla="*/ 24 w 24"/>
                <a:gd name="T3" fmla="*/ 0 h 28"/>
                <a:gd name="T4" fmla="*/ 0 w 24"/>
                <a:gd name="T5" fmla="*/ 19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8">
                  <a:moveTo>
                    <a:pt x="0" y="19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3" y="28"/>
                    <a:pt x="0" y="19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24" name="Freeform 608"/>
            <p:cNvSpPr>
              <a:spLocks/>
            </p:cNvSpPr>
            <p:nvPr/>
          </p:nvSpPr>
          <p:spPr bwMode="auto">
            <a:xfrm>
              <a:off x="10665010" y="4748039"/>
              <a:ext cx="60877" cy="94809"/>
            </a:xfrm>
            <a:custGeom>
              <a:avLst/>
              <a:gdLst>
                <a:gd name="T0" fmla="*/ 26 w 26"/>
                <a:gd name="T1" fmla="*/ 40 h 40"/>
                <a:gd name="T2" fmla="*/ 12 w 26"/>
                <a:gd name="T3" fmla="*/ 0 h 40"/>
                <a:gd name="T4" fmla="*/ 26 w 26"/>
                <a:gd name="T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40">
                  <a:moveTo>
                    <a:pt x="26" y="4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0" y="28"/>
                    <a:pt x="26" y="40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25" name="Freeform 609"/>
            <p:cNvSpPr>
              <a:spLocks/>
            </p:cNvSpPr>
            <p:nvPr/>
          </p:nvSpPr>
          <p:spPr bwMode="auto">
            <a:xfrm>
              <a:off x="10713911" y="4746043"/>
              <a:ext cx="80837" cy="113770"/>
            </a:xfrm>
            <a:custGeom>
              <a:avLst/>
              <a:gdLst>
                <a:gd name="T0" fmla="*/ 11 w 34"/>
                <a:gd name="T1" fmla="*/ 48 h 48"/>
                <a:gd name="T2" fmla="*/ 16 w 34"/>
                <a:gd name="T3" fmla="*/ 0 h 48"/>
                <a:gd name="T4" fmla="*/ 11 w 34"/>
                <a:gd name="T5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48">
                  <a:moveTo>
                    <a:pt x="11" y="48"/>
                  </a:moveTo>
                  <a:cubicBezTo>
                    <a:pt x="11" y="48"/>
                    <a:pt x="34" y="22"/>
                    <a:pt x="16" y="0"/>
                  </a:cubicBezTo>
                  <a:cubicBezTo>
                    <a:pt x="16" y="0"/>
                    <a:pt x="0" y="16"/>
                    <a:pt x="11" y="48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26" name="Freeform 610"/>
            <p:cNvSpPr>
              <a:spLocks/>
            </p:cNvSpPr>
            <p:nvPr/>
          </p:nvSpPr>
          <p:spPr bwMode="auto">
            <a:xfrm>
              <a:off x="10817701" y="4889753"/>
              <a:ext cx="49899" cy="44909"/>
            </a:xfrm>
            <a:custGeom>
              <a:avLst/>
              <a:gdLst>
                <a:gd name="T0" fmla="*/ 0 w 21"/>
                <a:gd name="T1" fmla="*/ 19 h 19"/>
                <a:gd name="T2" fmla="*/ 19 w 21"/>
                <a:gd name="T3" fmla="*/ 0 h 19"/>
                <a:gd name="T4" fmla="*/ 0 w 21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9">
                  <a:moveTo>
                    <a:pt x="0" y="19"/>
                  </a:moveTo>
                  <a:cubicBezTo>
                    <a:pt x="0" y="18"/>
                    <a:pt x="21" y="18"/>
                    <a:pt x="19" y="0"/>
                  </a:cubicBezTo>
                  <a:lnTo>
                    <a:pt x="0" y="19"/>
                  </a:ln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27" name="Freeform 611"/>
            <p:cNvSpPr>
              <a:spLocks/>
            </p:cNvSpPr>
            <p:nvPr/>
          </p:nvSpPr>
          <p:spPr bwMode="auto">
            <a:xfrm>
              <a:off x="10782772" y="4844844"/>
              <a:ext cx="68861" cy="87823"/>
            </a:xfrm>
            <a:custGeom>
              <a:avLst/>
              <a:gdLst>
                <a:gd name="T0" fmla="*/ 9 w 29"/>
                <a:gd name="T1" fmla="*/ 37 h 37"/>
                <a:gd name="T2" fmla="*/ 17 w 29"/>
                <a:gd name="T3" fmla="*/ 0 h 37"/>
                <a:gd name="T4" fmla="*/ 9 w 29"/>
                <a:gd name="T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37">
                  <a:moveTo>
                    <a:pt x="9" y="37"/>
                  </a:moveTo>
                  <a:cubicBezTo>
                    <a:pt x="9" y="37"/>
                    <a:pt x="29" y="19"/>
                    <a:pt x="17" y="0"/>
                  </a:cubicBezTo>
                  <a:cubicBezTo>
                    <a:pt x="17" y="0"/>
                    <a:pt x="0" y="14"/>
                    <a:pt x="9" y="37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28" name="Freeform 612"/>
            <p:cNvSpPr>
              <a:spLocks/>
            </p:cNvSpPr>
            <p:nvPr/>
          </p:nvSpPr>
          <p:spPr bwMode="auto">
            <a:xfrm>
              <a:off x="10725887" y="4528483"/>
              <a:ext cx="51895" cy="96805"/>
            </a:xfrm>
            <a:custGeom>
              <a:avLst/>
              <a:gdLst>
                <a:gd name="T0" fmla="*/ 13 w 22"/>
                <a:gd name="T1" fmla="*/ 41 h 41"/>
                <a:gd name="T2" fmla="*/ 0 w 22"/>
                <a:gd name="T3" fmla="*/ 0 h 41"/>
                <a:gd name="T4" fmla="*/ 13 w 22"/>
                <a:gd name="T5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41">
                  <a:moveTo>
                    <a:pt x="13" y="41"/>
                  </a:moveTo>
                  <a:cubicBezTo>
                    <a:pt x="13" y="41"/>
                    <a:pt x="22" y="14"/>
                    <a:pt x="0" y="0"/>
                  </a:cubicBezTo>
                  <a:lnTo>
                    <a:pt x="13" y="41"/>
                  </a:ln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29" name="Freeform 613"/>
            <p:cNvSpPr>
              <a:spLocks/>
            </p:cNvSpPr>
            <p:nvPr/>
          </p:nvSpPr>
          <p:spPr bwMode="auto">
            <a:xfrm>
              <a:off x="10667006" y="4552434"/>
              <a:ext cx="84829" cy="80837"/>
            </a:xfrm>
            <a:custGeom>
              <a:avLst/>
              <a:gdLst>
                <a:gd name="T0" fmla="*/ 32 w 36"/>
                <a:gd name="T1" fmla="*/ 34 h 34"/>
                <a:gd name="T2" fmla="*/ 5 w 36"/>
                <a:gd name="T3" fmla="*/ 0 h 34"/>
                <a:gd name="T4" fmla="*/ 32 w 36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34">
                  <a:moveTo>
                    <a:pt x="32" y="34"/>
                  </a:moveTo>
                  <a:cubicBezTo>
                    <a:pt x="32" y="34"/>
                    <a:pt x="36" y="5"/>
                    <a:pt x="5" y="0"/>
                  </a:cubicBezTo>
                  <a:cubicBezTo>
                    <a:pt x="5" y="0"/>
                    <a:pt x="0" y="27"/>
                    <a:pt x="32" y="34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30" name="Freeform 614"/>
            <p:cNvSpPr>
              <a:spLocks/>
            </p:cNvSpPr>
            <p:nvPr/>
          </p:nvSpPr>
          <p:spPr bwMode="auto">
            <a:xfrm>
              <a:off x="10822691" y="4680176"/>
              <a:ext cx="77843" cy="98800"/>
            </a:xfrm>
            <a:custGeom>
              <a:avLst/>
              <a:gdLst>
                <a:gd name="T0" fmla="*/ 10 w 33"/>
                <a:gd name="T1" fmla="*/ 42 h 42"/>
                <a:gd name="T2" fmla="*/ 20 w 33"/>
                <a:gd name="T3" fmla="*/ 0 h 42"/>
                <a:gd name="T4" fmla="*/ 10 w 33"/>
                <a:gd name="T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42">
                  <a:moveTo>
                    <a:pt x="10" y="42"/>
                  </a:moveTo>
                  <a:cubicBezTo>
                    <a:pt x="10" y="42"/>
                    <a:pt x="33" y="21"/>
                    <a:pt x="20" y="0"/>
                  </a:cubicBezTo>
                  <a:cubicBezTo>
                    <a:pt x="20" y="0"/>
                    <a:pt x="0" y="19"/>
                    <a:pt x="10" y="42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31" name="Freeform 615"/>
            <p:cNvSpPr>
              <a:spLocks/>
            </p:cNvSpPr>
            <p:nvPr/>
          </p:nvSpPr>
          <p:spPr bwMode="auto">
            <a:xfrm>
              <a:off x="10855625" y="4730076"/>
              <a:ext cx="63871" cy="70857"/>
            </a:xfrm>
            <a:custGeom>
              <a:avLst/>
              <a:gdLst>
                <a:gd name="T0" fmla="*/ 0 w 27"/>
                <a:gd name="T1" fmla="*/ 25 h 30"/>
                <a:gd name="T2" fmla="*/ 21 w 27"/>
                <a:gd name="T3" fmla="*/ 0 h 30"/>
                <a:gd name="T4" fmla="*/ 0 w 27"/>
                <a:gd name="T5" fmla="*/ 2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30">
                  <a:moveTo>
                    <a:pt x="0" y="25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7" y="30"/>
                    <a:pt x="0" y="25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32" name="Freeform 616"/>
            <p:cNvSpPr>
              <a:spLocks/>
            </p:cNvSpPr>
            <p:nvPr/>
          </p:nvSpPr>
          <p:spPr bwMode="auto">
            <a:xfrm>
              <a:off x="10877580" y="4543453"/>
              <a:ext cx="77843" cy="67863"/>
            </a:xfrm>
            <a:custGeom>
              <a:avLst/>
              <a:gdLst>
                <a:gd name="T0" fmla="*/ 0 w 33"/>
                <a:gd name="T1" fmla="*/ 27 h 29"/>
                <a:gd name="T2" fmla="*/ 29 w 33"/>
                <a:gd name="T3" fmla="*/ 0 h 29"/>
                <a:gd name="T4" fmla="*/ 0 w 33"/>
                <a:gd name="T5" fmla="*/ 2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29">
                  <a:moveTo>
                    <a:pt x="0" y="27"/>
                  </a:moveTo>
                  <a:cubicBezTo>
                    <a:pt x="0" y="27"/>
                    <a:pt x="33" y="29"/>
                    <a:pt x="29" y="0"/>
                  </a:cubicBezTo>
                  <a:lnTo>
                    <a:pt x="0" y="27"/>
                  </a:ln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33" name="Freeform 617"/>
            <p:cNvSpPr>
              <a:spLocks/>
            </p:cNvSpPr>
            <p:nvPr/>
          </p:nvSpPr>
          <p:spPr bwMode="auto">
            <a:xfrm>
              <a:off x="10822691" y="4427686"/>
              <a:ext cx="84829" cy="100796"/>
            </a:xfrm>
            <a:custGeom>
              <a:avLst/>
              <a:gdLst>
                <a:gd name="T0" fmla="*/ 12 w 36"/>
                <a:gd name="T1" fmla="*/ 43 h 43"/>
                <a:gd name="T2" fmla="*/ 22 w 36"/>
                <a:gd name="T3" fmla="*/ 0 h 43"/>
                <a:gd name="T4" fmla="*/ 12 w 36"/>
                <a:gd name="T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3">
                  <a:moveTo>
                    <a:pt x="12" y="43"/>
                  </a:moveTo>
                  <a:cubicBezTo>
                    <a:pt x="12" y="43"/>
                    <a:pt x="36" y="18"/>
                    <a:pt x="22" y="0"/>
                  </a:cubicBezTo>
                  <a:cubicBezTo>
                    <a:pt x="22" y="0"/>
                    <a:pt x="0" y="14"/>
                    <a:pt x="12" y="43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34" name="Freeform 618"/>
            <p:cNvSpPr>
              <a:spLocks/>
            </p:cNvSpPr>
            <p:nvPr/>
          </p:nvSpPr>
          <p:spPr bwMode="auto">
            <a:xfrm>
              <a:off x="10761814" y="4424692"/>
              <a:ext cx="63871" cy="92813"/>
            </a:xfrm>
            <a:custGeom>
              <a:avLst/>
              <a:gdLst>
                <a:gd name="T0" fmla="*/ 27 w 27"/>
                <a:gd name="T1" fmla="*/ 39 h 39"/>
                <a:gd name="T2" fmla="*/ 11 w 27"/>
                <a:gd name="T3" fmla="*/ 0 h 39"/>
                <a:gd name="T4" fmla="*/ 27 w 27"/>
                <a:gd name="T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39">
                  <a:moveTo>
                    <a:pt x="27" y="39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0" y="33"/>
                    <a:pt x="27" y="39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35" name="Freeform 619"/>
            <p:cNvSpPr>
              <a:spLocks/>
            </p:cNvSpPr>
            <p:nvPr/>
          </p:nvSpPr>
          <p:spPr bwMode="auto">
            <a:xfrm>
              <a:off x="10596149" y="4460620"/>
              <a:ext cx="271452" cy="1220535"/>
            </a:xfrm>
            <a:custGeom>
              <a:avLst/>
              <a:gdLst>
                <a:gd name="T0" fmla="*/ 3 w 272"/>
                <a:gd name="T1" fmla="*/ 1223 h 1223"/>
                <a:gd name="T2" fmla="*/ 272 w 272"/>
                <a:gd name="T3" fmla="*/ 0 h 1223"/>
                <a:gd name="T4" fmla="*/ 270 w 272"/>
                <a:gd name="T5" fmla="*/ 0 h 1223"/>
                <a:gd name="T6" fmla="*/ 270 w 272"/>
                <a:gd name="T7" fmla="*/ 0 h 1223"/>
                <a:gd name="T8" fmla="*/ 0 w 272"/>
                <a:gd name="T9" fmla="*/ 1221 h 1223"/>
                <a:gd name="T10" fmla="*/ 0 w 272"/>
                <a:gd name="T11" fmla="*/ 1223 h 1223"/>
                <a:gd name="T12" fmla="*/ 3 w 272"/>
                <a:gd name="T13" fmla="*/ 1223 h 1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2" h="1223">
                  <a:moveTo>
                    <a:pt x="3" y="1223"/>
                  </a:moveTo>
                  <a:lnTo>
                    <a:pt x="272" y="0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0" y="1221"/>
                  </a:lnTo>
                  <a:lnTo>
                    <a:pt x="0" y="1223"/>
                  </a:lnTo>
                  <a:lnTo>
                    <a:pt x="3" y="1223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36" name="Freeform 620"/>
            <p:cNvSpPr>
              <a:spLocks/>
            </p:cNvSpPr>
            <p:nvPr/>
          </p:nvSpPr>
          <p:spPr bwMode="auto">
            <a:xfrm>
              <a:off x="10596149" y="4460620"/>
              <a:ext cx="271452" cy="1220535"/>
            </a:xfrm>
            <a:custGeom>
              <a:avLst/>
              <a:gdLst>
                <a:gd name="T0" fmla="*/ 3 w 272"/>
                <a:gd name="T1" fmla="*/ 1223 h 1223"/>
                <a:gd name="T2" fmla="*/ 272 w 272"/>
                <a:gd name="T3" fmla="*/ 0 h 1223"/>
                <a:gd name="T4" fmla="*/ 270 w 272"/>
                <a:gd name="T5" fmla="*/ 0 h 1223"/>
                <a:gd name="T6" fmla="*/ 270 w 272"/>
                <a:gd name="T7" fmla="*/ 0 h 1223"/>
                <a:gd name="T8" fmla="*/ 0 w 272"/>
                <a:gd name="T9" fmla="*/ 1221 h 1223"/>
                <a:gd name="T10" fmla="*/ 0 w 272"/>
                <a:gd name="T11" fmla="*/ 1223 h 1223"/>
                <a:gd name="T12" fmla="*/ 3 w 272"/>
                <a:gd name="T13" fmla="*/ 1223 h 1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2" h="1223">
                  <a:moveTo>
                    <a:pt x="3" y="1223"/>
                  </a:moveTo>
                  <a:lnTo>
                    <a:pt x="272" y="0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0" y="1221"/>
                  </a:lnTo>
                  <a:lnTo>
                    <a:pt x="0" y="1223"/>
                  </a:lnTo>
                  <a:lnTo>
                    <a:pt x="3" y="122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37" name="Freeform 621"/>
            <p:cNvSpPr>
              <a:spLocks/>
            </p:cNvSpPr>
            <p:nvPr/>
          </p:nvSpPr>
          <p:spPr bwMode="auto">
            <a:xfrm>
              <a:off x="10610120" y="5369784"/>
              <a:ext cx="25948" cy="145706"/>
            </a:xfrm>
            <a:custGeom>
              <a:avLst/>
              <a:gdLst>
                <a:gd name="T0" fmla="*/ 0 w 26"/>
                <a:gd name="T1" fmla="*/ 2 h 146"/>
                <a:gd name="T2" fmla="*/ 24 w 26"/>
                <a:gd name="T3" fmla="*/ 144 h 146"/>
                <a:gd name="T4" fmla="*/ 24 w 26"/>
                <a:gd name="T5" fmla="*/ 146 h 146"/>
                <a:gd name="T6" fmla="*/ 26 w 26"/>
                <a:gd name="T7" fmla="*/ 144 h 146"/>
                <a:gd name="T8" fmla="*/ 3 w 26"/>
                <a:gd name="T9" fmla="*/ 0 h 146"/>
                <a:gd name="T10" fmla="*/ 3 w 26"/>
                <a:gd name="T11" fmla="*/ 0 h 146"/>
                <a:gd name="T12" fmla="*/ 0 w 26"/>
                <a:gd name="T13" fmla="*/ 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46">
                  <a:moveTo>
                    <a:pt x="0" y="2"/>
                  </a:moveTo>
                  <a:lnTo>
                    <a:pt x="24" y="144"/>
                  </a:lnTo>
                  <a:lnTo>
                    <a:pt x="24" y="146"/>
                  </a:lnTo>
                  <a:lnTo>
                    <a:pt x="26" y="144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38" name="Freeform 622"/>
            <p:cNvSpPr>
              <a:spLocks/>
            </p:cNvSpPr>
            <p:nvPr/>
          </p:nvSpPr>
          <p:spPr bwMode="auto">
            <a:xfrm>
              <a:off x="10610120" y="5369784"/>
              <a:ext cx="25948" cy="145706"/>
            </a:xfrm>
            <a:custGeom>
              <a:avLst/>
              <a:gdLst>
                <a:gd name="T0" fmla="*/ 0 w 26"/>
                <a:gd name="T1" fmla="*/ 2 h 146"/>
                <a:gd name="T2" fmla="*/ 24 w 26"/>
                <a:gd name="T3" fmla="*/ 144 h 146"/>
                <a:gd name="T4" fmla="*/ 24 w 26"/>
                <a:gd name="T5" fmla="*/ 146 h 146"/>
                <a:gd name="T6" fmla="*/ 26 w 26"/>
                <a:gd name="T7" fmla="*/ 144 h 146"/>
                <a:gd name="T8" fmla="*/ 3 w 26"/>
                <a:gd name="T9" fmla="*/ 0 h 146"/>
                <a:gd name="T10" fmla="*/ 3 w 26"/>
                <a:gd name="T11" fmla="*/ 0 h 146"/>
                <a:gd name="T12" fmla="*/ 0 w 26"/>
                <a:gd name="T13" fmla="*/ 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46">
                  <a:moveTo>
                    <a:pt x="0" y="2"/>
                  </a:moveTo>
                  <a:lnTo>
                    <a:pt x="24" y="144"/>
                  </a:lnTo>
                  <a:lnTo>
                    <a:pt x="24" y="146"/>
                  </a:lnTo>
                  <a:lnTo>
                    <a:pt x="26" y="144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439" name="Freeform 624"/>
          <p:cNvSpPr>
            <a:spLocks/>
          </p:cNvSpPr>
          <p:nvPr/>
        </p:nvSpPr>
        <p:spPr bwMode="auto">
          <a:xfrm>
            <a:off x="8131176" y="7162800"/>
            <a:ext cx="123825" cy="165100"/>
          </a:xfrm>
          <a:custGeom>
            <a:avLst/>
            <a:gdLst>
              <a:gd name="T0" fmla="*/ 0 w 78"/>
              <a:gd name="T1" fmla="*/ 104 h 104"/>
              <a:gd name="T2" fmla="*/ 78 w 78"/>
              <a:gd name="T3" fmla="*/ 2 h 104"/>
              <a:gd name="T4" fmla="*/ 78 w 78"/>
              <a:gd name="T5" fmla="*/ 0 h 104"/>
              <a:gd name="T6" fmla="*/ 75 w 78"/>
              <a:gd name="T7" fmla="*/ 0 h 104"/>
              <a:gd name="T8" fmla="*/ 0 w 78"/>
              <a:gd name="T9" fmla="*/ 101 h 104"/>
              <a:gd name="T10" fmla="*/ 0 w 78"/>
              <a:gd name="T11" fmla="*/ 104 h 104"/>
              <a:gd name="T12" fmla="*/ 0 w 78"/>
              <a:gd name="T13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8" h="104">
                <a:moveTo>
                  <a:pt x="0" y="104"/>
                </a:moveTo>
                <a:lnTo>
                  <a:pt x="78" y="2"/>
                </a:lnTo>
                <a:lnTo>
                  <a:pt x="78" y="0"/>
                </a:lnTo>
                <a:lnTo>
                  <a:pt x="75" y="0"/>
                </a:lnTo>
                <a:lnTo>
                  <a:pt x="0" y="101"/>
                </a:lnTo>
                <a:lnTo>
                  <a:pt x="0" y="104"/>
                </a:lnTo>
                <a:lnTo>
                  <a:pt x="0" y="104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40" name="Freeform 625"/>
          <p:cNvSpPr>
            <a:spLocks/>
          </p:cNvSpPr>
          <p:nvPr/>
        </p:nvSpPr>
        <p:spPr bwMode="auto">
          <a:xfrm>
            <a:off x="8131176" y="7162800"/>
            <a:ext cx="123825" cy="165100"/>
          </a:xfrm>
          <a:custGeom>
            <a:avLst/>
            <a:gdLst>
              <a:gd name="T0" fmla="*/ 0 w 78"/>
              <a:gd name="T1" fmla="*/ 104 h 104"/>
              <a:gd name="T2" fmla="*/ 78 w 78"/>
              <a:gd name="T3" fmla="*/ 2 h 104"/>
              <a:gd name="T4" fmla="*/ 78 w 78"/>
              <a:gd name="T5" fmla="*/ 0 h 104"/>
              <a:gd name="T6" fmla="*/ 75 w 78"/>
              <a:gd name="T7" fmla="*/ 0 h 104"/>
              <a:gd name="T8" fmla="*/ 0 w 78"/>
              <a:gd name="T9" fmla="*/ 101 h 104"/>
              <a:gd name="T10" fmla="*/ 0 w 78"/>
              <a:gd name="T11" fmla="*/ 104 h 104"/>
              <a:gd name="T12" fmla="*/ 0 w 78"/>
              <a:gd name="T13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8" h="104">
                <a:moveTo>
                  <a:pt x="0" y="104"/>
                </a:moveTo>
                <a:lnTo>
                  <a:pt x="78" y="2"/>
                </a:lnTo>
                <a:lnTo>
                  <a:pt x="78" y="0"/>
                </a:lnTo>
                <a:lnTo>
                  <a:pt x="75" y="0"/>
                </a:lnTo>
                <a:lnTo>
                  <a:pt x="0" y="101"/>
                </a:lnTo>
                <a:lnTo>
                  <a:pt x="0" y="104"/>
                </a:lnTo>
                <a:lnTo>
                  <a:pt x="0" y="10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41" name="Freeform 626"/>
          <p:cNvSpPr>
            <a:spLocks/>
          </p:cNvSpPr>
          <p:nvPr/>
        </p:nvSpPr>
        <p:spPr bwMode="auto">
          <a:xfrm>
            <a:off x="8093076" y="6884988"/>
            <a:ext cx="74613" cy="273050"/>
          </a:xfrm>
          <a:custGeom>
            <a:avLst/>
            <a:gdLst>
              <a:gd name="T0" fmla="*/ 0 w 47"/>
              <a:gd name="T1" fmla="*/ 2 h 172"/>
              <a:gd name="T2" fmla="*/ 45 w 47"/>
              <a:gd name="T3" fmla="*/ 172 h 172"/>
              <a:gd name="T4" fmla="*/ 47 w 47"/>
              <a:gd name="T5" fmla="*/ 172 h 172"/>
              <a:gd name="T6" fmla="*/ 47 w 47"/>
              <a:gd name="T7" fmla="*/ 170 h 172"/>
              <a:gd name="T8" fmla="*/ 2 w 47"/>
              <a:gd name="T9" fmla="*/ 2 h 172"/>
              <a:gd name="T10" fmla="*/ 0 w 47"/>
              <a:gd name="T11" fmla="*/ 0 h 172"/>
              <a:gd name="T12" fmla="*/ 0 w 47"/>
              <a:gd name="T13" fmla="*/ 2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" h="172">
                <a:moveTo>
                  <a:pt x="0" y="2"/>
                </a:moveTo>
                <a:lnTo>
                  <a:pt x="45" y="172"/>
                </a:lnTo>
                <a:lnTo>
                  <a:pt x="47" y="172"/>
                </a:lnTo>
                <a:lnTo>
                  <a:pt x="47" y="170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42" name="Freeform 627"/>
          <p:cNvSpPr>
            <a:spLocks/>
          </p:cNvSpPr>
          <p:nvPr/>
        </p:nvSpPr>
        <p:spPr bwMode="auto">
          <a:xfrm>
            <a:off x="8093076" y="6884988"/>
            <a:ext cx="74613" cy="273050"/>
          </a:xfrm>
          <a:custGeom>
            <a:avLst/>
            <a:gdLst>
              <a:gd name="T0" fmla="*/ 0 w 47"/>
              <a:gd name="T1" fmla="*/ 2 h 172"/>
              <a:gd name="T2" fmla="*/ 45 w 47"/>
              <a:gd name="T3" fmla="*/ 172 h 172"/>
              <a:gd name="T4" fmla="*/ 47 w 47"/>
              <a:gd name="T5" fmla="*/ 172 h 172"/>
              <a:gd name="T6" fmla="*/ 47 w 47"/>
              <a:gd name="T7" fmla="*/ 170 h 172"/>
              <a:gd name="T8" fmla="*/ 2 w 47"/>
              <a:gd name="T9" fmla="*/ 2 h 172"/>
              <a:gd name="T10" fmla="*/ 0 w 47"/>
              <a:gd name="T11" fmla="*/ 0 h 172"/>
              <a:gd name="T12" fmla="*/ 0 w 47"/>
              <a:gd name="T13" fmla="*/ 2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" h="172">
                <a:moveTo>
                  <a:pt x="0" y="2"/>
                </a:moveTo>
                <a:lnTo>
                  <a:pt x="45" y="172"/>
                </a:lnTo>
                <a:lnTo>
                  <a:pt x="47" y="172"/>
                </a:lnTo>
                <a:lnTo>
                  <a:pt x="47" y="170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43" name="Freeform 628"/>
          <p:cNvSpPr>
            <a:spLocks/>
          </p:cNvSpPr>
          <p:nvPr/>
        </p:nvSpPr>
        <p:spPr bwMode="auto">
          <a:xfrm>
            <a:off x="8183564" y="6932613"/>
            <a:ext cx="134938" cy="147638"/>
          </a:xfrm>
          <a:custGeom>
            <a:avLst/>
            <a:gdLst>
              <a:gd name="T0" fmla="*/ 83 w 85"/>
              <a:gd name="T1" fmla="*/ 0 h 93"/>
              <a:gd name="T2" fmla="*/ 0 w 85"/>
              <a:gd name="T3" fmla="*/ 90 h 93"/>
              <a:gd name="T4" fmla="*/ 0 w 85"/>
              <a:gd name="T5" fmla="*/ 93 h 93"/>
              <a:gd name="T6" fmla="*/ 2 w 85"/>
              <a:gd name="T7" fmla="*/ 93 h 93"/>
              <a:gd name="T8" fmla="*/ 85 w 85"/>
              <a:gd name="T9" fmla="*/ 3 h 93"/>
              <a:gd name="T10" fmla="*/ 85 w 85"/>
              <a:gd name="T11" fmla="*/ 0 h 93"/>
              <a:gd name="T12" fmla="*/ 83 w 85"/>
              <a:gd name="T13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5" h="93">
                <a:moveTo>
                  <a:pt x="83" y="0"/>
                </a:moveTo>
                <a:lnTo>
                  <a:pt x="0" y="90"/>
                </a:lnTo>
                <a:lnTo>
                  <a:pt x="0" y="93"/>
                </a:lnTo>
                <a:lnTo>
                  <a:pt x="2" y="93"/>
                </a:lnTo>
                <a:lnTo>
                  <a:pt x="85" y="3"/>
                </a:lnTo>
                <a:lnTo>
                  <a:pt x="85" y="0"/>
                </a:lnTo>
                <a:lnTo>
                  <a:pt x="83" y="0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44" name="Freeform 629"/>
          <p:cNvSpPr>
            <a:spLocks/>
          </p:cNvSpPr>
          <p:nvPr/>
        </p:nvSpPr>
        <p:spPr bwMode="auto">
          <a:xfrm>
            <a:off x="8183564" y="6932613"/>
            <a:ext cx="134938" cy="147638"/>
          </a:xfrm>
          <a:custGeom>
            <a:avLst/>
            <a:gdLst>
              <a:gd name="T0" fmla="*/ 83 w 85"/>
              <a:gd name="T1" fmla="*/ 0 h 93"/>
              <a:gd name="T2" fmla="*/ 0 w 85"/>
              <a:gd name="T3" fmla="*/ 90 h 93"/>
              <a:gd name="T4" fmla="*/ 0 w 85"/>
              <a:gd name="T5" fmla="*/ 93 h 93"/>
              <a:gd name="T6" fmla="*/ 2 w 85"/>
              <a:gd name="T7" fmla="*/ 93 h 93"/>
              <a:gd name="T8" fmla="*/ 85 w 85"/>
              <a:gd name="T9" fmla="*/ 3 h 93"/>
              <a:gd name="T10" fmla="*/ 85 w 85"/>
              <a:gd name="T11" fmla="*/ 0 h 93"/>
              <a:gd name="T12" fmla="*/ 83 w 85"/>
              <a:gd name="T13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5" h="93">
                <a:moveTo>
                  <a:pt x="83" y="0"/>
                </a:moveTo>
                <a:lnTo>
                  <a:pt x="0" y="90"/>
                </a:lnTo>
                <a:lnTo>
                  <a:pt x="0" y="93"/>
                </a:lnTo>
                <a:lnTo>
                  <a:pt x="2" y="93"/>
                </a:lnTo>
                <a:lnTo>
                  <a:pt x="85" y="3"/>
                </a:lnTo>
                <a:lnTo>
                  <a:pt x="85" y="0"/>
                </a:lnTo>
                <a:lnTo>
                  <a:pt x="83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45" name="Freeform 630"/>
          <p:cNvSpPr>
            <a:spLocks/>
          </p:cNvSpPr>
          <p:nvPr/>
        </p:nvSpPr>
        <p:spPr bwMode="auto">
          <a:xfrm>
            <a:off x="8085139" y="7369175"/>
            <a:ext cx="123825" cy="149225"/>
          </a:xfrm>
          <a:custGeom>
            <a:avLst/>
            <a:gdLst>
              <a:gd name="T0" fmla="*/ 76 w 78"/>
              <a:gd name="T1" fmla="*/ 0 h 94"/>
              <a:gd name="T2" fmla="*/ 0 w 78"/>
              <a:gd name="T3" fmla="*/ 92 h 94"/>
              <a:gd name="T4" fmla="*/ 3 w 78"/>
              <a:gd name="T5" fmla="*/ 94 h 94"/>
              <a:gd name="T6" fmla="*/ 3 w 78"/>
              <a:gd name="T7" fmla="*/ 94 h 94"/>
              <a:gd name="T8" fmla="*/ 78 w 78"/>
              <a:gd name="T9" fmla="*/ 0 h 94"/>
              <a:gd name="T10" fmla="*/ 78 w 78"/>
              <a:gd name="T11" fmla="*/ 0 h 94"/>
              <a:gd name="T12" fmla="*/ 76 w 78"/>
              <a:gd name="T13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8" h="94">
                <a:moveTo>
                  <a:pt x="76" y="0"/>
                </a:moveTo>
                <a:lnTo>
                  <a:pt x="0" y="92"/>
                </a:lnTo>
                <a:lnTo>
                  <a:pt x="3" y="94"/>
                </a:lnTo>
                <a:lnTo>
                  <a:pt x="3" y="94"/>
                </a:lnTo>
                <a:lnTo>
                  <a:pt x="78" y="0"/>
                </a:lnTo>
                <a:lnTo>
                  <a:pt x="78" y="0"/>
                </a:lnTo>
                <a:lnTo>
                  <a:pt x="76" y="0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46" name="Freeform 631"/>
          <p:cNvSpPr>
            <a:spLocks/>
          </p:cNvSpPr>
          <p:nvPr/>
        </p:nvSpPr>
        <p:spPr bwMode="auto">
          <a:xfrm>
            <a:off x="8085139" y="7369175"/>
            <a:ext cx="123825" cy="149225"/>
          </a:xfrm>
          <a:custGeom>
            <a:avLst/>
            <a:gdLst>
              <a:gd name="T0" fmla="*/ 76 w 78"/>
              <a:gd name="T1" fmla="*/ 0 h 94"/>
              <a:gd name="T2" fmla="*/ 0 w 78"/>
              <a:gd name="T3" fmla="*/ 92 h 94"/>
              <a:gd name="T4" fmla="*/ 3 w 78"/>
              <a:gd name="T5" fmla="*/ 94 h 94"/>
              <a:gd name="T6" fmla="*/ 3 w 78"/>
              <a:gd name="T7" fmla="*/ 94 h 94"/>
              <a:gd name="T8" fmla="*/ 78 w 78"/>
              <a:gd name="T9" fmla="*/ 0 h 94"/>
              <a:gd name="T10" fmla="*/ 78 w 78"/>
              <a:gd name="T11" fmla="*/ 0 h 94"/>
              <a:gd name="T12" fmla="*/ 76 w 78"/>
              <a:gd name="T13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8" h="94">
                <a:moveTo>
                  <a:pt x="76" y="0"/>
                </a:moveTo>
                <a:lnTo>
                  <a:pt x="0" y="92"/>
                </a:lnTo>
                <a:lnTo>
                  <a:pt x="3" y="94"/>
                </a:lnTo>
                <a:lnTo>
                  <a:pt x="3" y="94"/>
                </a:lnTo>
                <a:lnTo>
                  <a:pt x="78" y="0"/>
                </a:lnTo>
                <a:lnTo>
                  <a:pt x="78" y="0"/>
                </a:lnTo>
                <a:lnTo>
                  <a:pt x="7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47" name="Freeform 632"/>
          <p:cNvSpPr>
            <a:spLocks/>
          </p:cNvSpPr>
          <p:nvPr/>
        </p:nvSpPr>
        <p:spPr bwMode="auto">
          <a:xfrm>
            <a:off x="7991476" y="7281863"/>
            <a:ext cx="79375" cy="323850"/>
          </a:xfrm>
          <a:custGeom>
            <a:avLst/>
            <a:gdLst>
              <a:gd name="T0" fmla="*/ 50 w 50"/>
              <a:gd name="T1" fmla="*/ 201 h 204"/>
              <a:gd name="T2" fmla="*/ 3 w 50"/>
              <a:gd name="T3" fmla="*/ 0 h 204"/>
              <a:gd name="T4" fmla="*/ 0 w 50"/>
              <a:gd name="T5" fmla="*/ 0 h 204"/>
              <a:gd name="T6" fmla="*/ 0 w 50"/>
              <a:gd name="T7" fmla="*/ 0 h 204"/>
              <a:gd name="T8" fmla="*/ 48 w 50"/>
              <a:gd name="T9" fmla="*/ 201 h 204"/>
              <a:gd name="T10" fmla="*/ 50 w 50"/>
              <a:gd name="T11" fmla="*/ 204 h 204"/>
              <a:gd name="T12" fmla="*/ 50 w 50"/>
              <a:gd name="T13" fmla="*/ 201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0" h="204">
                <a:moveTo>
                  <a:pt x="50" y="201"/>
                </a:moveTo>
                <a:lnTo>
                  <a:pt x="3" y="0"/>
                </a:lnTo>
                <a:lnTo>
                  <a:pt x="0" y="0"/>
                </a:lnTo>
                <a:lnTo>
                  <a:pt x="0" y="0"/>
                </a:lnTo>
                <a:lnTo>
                  <a:pt x="48" y="201"/>
                </a:lnTo>
                <a:lnTo>
                  <a:pt x="50" y="204"/>
                </a:lnTo>
                <a:lnTo>
                  <a:pt x="50" y="201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48" name="Freeform 633"/>
          <p:cNvSpPr>
            <a:spLocks/>
          </p:cNvSpPr>
          <p:nvPr/>
        </p:nvSpPr>
        <p:spPr bwMode="auto">
          <a:xfrm>
            <a:off x="7991476" y="7281863"/>
            <a:ext cx="79375" cy="323850"/>
          </a:xfrm>
          <a:custGeom>
            <a:avLst/>
            <a:gdLst>
              <a:gd name="T0" fmla="*/ 50 w 50"/>
              <a:gd name="T1" fmla="*/ 201 h 204"/>
              <a:gd name="T2" fmla="*/ 3 w 50"/>
              <a:gd name="T3" fmla="*/ 0 h 204"/>
              <a:gd name="T4" fmla="*/ 0 w 50"/>
              <a:gd name="T5" fmla="*/ 0 h 204"/>
              <a:gd name="T6" fmla="*/ 0 w 50"/>
              <a:gd name="T7" fmla="*/ 0 h 204"/>
              <a:gd name="T8" fmla="*/ 48 w 50"/>
              <a:gd name="T9" fmla="*/ 201 h 204"/>
              <a:gd name="T10" fmla="*/ 50 w 50"/>
              <a:gd name="T11" fmla="*/ 204 h 204"/>
              <a:gd name="T12" fmla="*/ 50 w 50"/>
              <a:gd name="T13" fmla="*/ 201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0" h="204">
                <a:moveTo>
                  <a:pt x="50" y="201"/>
                </a:moveTo>
                <a:lnTo>
                  <a:pt x="3" y="0"/>
                </a:lnTo>
                <a:lnTo>
                  <a:pt x="0" y="0"/>
                </a:lnTo>
                <a:lnTo>
                  <a:pt x="0" y="0"/>
                </a:lnTo>
                <a:lnTo>
                  <a:pt x="48" y="201"/>
                </a:lnTo>
                <a:lnTo>
                  <a:pt x="50" y="204"/>
                </a:lnTo>
                <a:lnTo>
                  <a:pt x="50" y="201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49" name="Freeform 634"/>
          <p:cNvSpPr>
            <a:spLocks/>
          </p:cNvSpPr>
          <p:nvPr/>
        </p:nvSpPr>
        <p:spPr bwMode="auto">
          <a:xfrm>
            <a:off x="8213726" y="6700838"/>
            <a:ext cx="142875" cy="239713"/>
          </a:xfrm>
          <a:custGeom>
            <a:avLst/>
            <a:gdLst>
              <a:gd name="T0" fmla="*/ 2 w 90"/>
              <a:gd name="T1" fmla="*/ 151 h 151"/>
              <a:gd name="T2" fmla="*/ 90 w 90"/>
              <a:gd name="T3" fmla="*/ 0 h 151"/>
              <a:gd name="T4" fmla="*/ 87 w 90"/>
              <a:gd name="T5" fmla="*/ 0 h 151"/>
              <a:gd name="T6" fmla="*/ 87 w 90"/>
              <a:gd name="T7" fmla="*/ 0 h 151"/>
              <a:gd name="T8" fmla="*/ 0 w 90"/>
              <a:gd name="T9" fmla="*/ 149 h 151"/>
              <a:gd name="T10" fmla="*/ 0 w 90"/>
              <a:gd name="T11" fmla="*/ 151 h 151"/>
              <a:gd name="T12" fmla="*/ 2 w 90"/>
              <a:gd name="T13" fmla="*/ 151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0" h="151">
                <a:moveTo>
                  <a:pt x="2" y="151"/>
                </a:moveTo>
                <a:lnTo>
                  <a:pt x="90" y="0"/>
                </a:lnTo>
                <a:lnTo>
                  <a:pt x="87" y="0"/>
                </a:lnTo>
                <a:lnTo>
                  <a:pt x="87" y="0"/>
                </a:lnTo>
                <a:lnTo>
                  <a:pt x="0" y="149"/>
                </a:lnTo>
                <a:lnTo>
                  <a:pt x="0" y="151"/>
                </a:lnTo>
                <a:lnTo>
                  <a:pt x="2" y="151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50" name="Freeform 635"/>
          <p:cNvSpPr>
            <a:spLocks/>
          </p:cNvSpPr>
          <p:nvPr/>
        </p:nvSpPr>
        <p:spPr bwMode="auto">
          <a:xfrm>
            <a:off x="8213726" y="6700838"/>
            <a:ext cx="142875" cy="239713"/>
          </a:xfrm>
          <a:custGeom>
            <a:avLst/>
            <a:gdLst>
              <a:gd name="T0" fmla="*/ 2 w 90"/>
              <a:gd name="T1" fmla="*/ 151 h 151"/>
              <a:gd name="T2" fmla="*/ 90 w 90"/>
              <a:gd name="T3" fmla="*/ 0 h 151"/>
              <a:gd name="T4" fmla="*/ 87 w 90"/>
              <a:gd name="T5" fmla="*/ 0 h 151"/>
              <a:gd name="T6" fmla="*/ 87 w 90"/>
              <a:gd name="T7" fmla="*/ 0 h 151"/>
              <a:gd name="T8" fmla="*/ 0 w 90"/>
              <a:gd name="T9" fmla="*/ 149 h 151"/>
              <a:gd name="T10" fmla="*/ 0 w 90"/>
              <a:gd name="T11" fmla="*/ 151 h 151"/>
              <a:gd name="T12" fmla="*/ 2 w 90"/>
              <a:gd name="T13" fmla="*/ 151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0" h="151">
                <a:moveTo>
                  <a:pt x="2" y="151"/>
                </a:moveTo>
                <a:lnTo>
                  <a:pt x="90" y="0"/>
                </a:lnTo>
                <a:lnTo>
                  <a:pt x="87" y="0"/>
                </a:lnTo>
                <a:lnTo>
                  <a:pt x="87" y="0"/>
                </a:lnTo>
                <a:lnTo>
                  <a:pt x="0" y="149"/>
                </a:lnTo>
                <a:lnTo>
                  <a:pt x="0" y="151"/>
                </a:lnTo>
                <a:lnTo>
                  <a:pt x="2" y="151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51" name="Freeform 636"/>
          <p:cNvSpPr>
            <a:spLocks/>
          </p:cNvSpPr>
          <p:nvPr/>
        </p:nvSpPr>
        <p:spPr bwMode="auto">
          <a:xfrm>
            <a:off x="8134351" y="6643688"/>
            <a:ext cx="71438" cy="349250"/>
          </a:xfrm>
          <a:custGeom>
            <a:avLst/>
            <a:gdLst>
              <a:gd name="T0" fmla="*/ 45 w 45"/>
              <a:gd name="T1" fmla="*/ 220 h 220"/>
              <a:gd name="T2" fmla="*/ 2 w 45"/>
              <a:gd name="T3" fmla="*/ 2 h 220"/>
              <a:gd name="T4" fmla="*/ 2 w 45"/>
              <a:gd name="T5" fmla="*/ 0 h 220"/>
              <a:gd name="T6" fmla="*/ 0 w 45"/>
              <a:gd name="T7" fmla="*/ 2 h 220"/>
              <a:gd name="T8" fmla="*/ 43 w 45"/>
              <a:gd name="T9" fmla="*/ 220 h 220"/>
              <a:gd name="T10" fmla="*/ 45 w 45"/>
              <a:gd name="T11" fmla="*/ 220 h 220"/>
              <a:gd name="T12" fmla="*/ 45 w 45"/>
              <a:gd name="T13" fmla="*/ 22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" h="220">
                <a:moveTo>
                  <a:pt x="45" y="220"/>
                </a:move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43" y="220"/>
                </a:lnTo>
                <a:lnTo>
                  <a:pt x="45" y="220"/>
                </a:lnTo>
                <a:lnTo>
                  <a:pt x="45" y="220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52" name="Freeform 637"/>
          <p:cNvSpPr>
            <a:spLocks/>
          </p:cNvSpPr>
          <p:nvPr/>
        </p:nvSpPr>
        <p:spPr bwMode="auto">
          <a:xfrm>
            <a:off x="8134351" y="6643688"/>
            <a:ext cx="71438" cy="349250"/>
          </a:xfrm>
          <a:custGeom>
            <a:avLst/>
            <a:gdLst>
              <a:gd name="T0" fmla="*/ 45 w 45"/>
              <a:gd name="T1" fmla="*/ 220 h 220"/>
              <a:gd name="T2" fmla="*/ 2 w 45"/>
              <a:gd name="T3" fmla="*/ 2 h 220"/>
              <a:gd name="T4" fmla="*/ 2 w 45"/>
              <a:gd name="T5" fmla="*/ 0 h 220"/>
              <a:gd name="T6" fmla="*/ 0 w 45"/>
              <a:gd name="T7" fmla="*/ 2 h 220"/>
              <a:gd name="T8" fmla="*/ 43 w 45"/>
              <a:gd name="T9" fmla="*/ 220 h 220"/>
              <a:gd name="T10" fmla="*/ 45 w 45"/>
              <a:gd name="T11" fmla="*/ 220 h 220"/>
              <a:gd name="T12" fmla="*/ 45 w 45"/>
              <a:gd name="T13" fmla="*/ 22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" h="220">
                <a:moveTo>
                  <a:pt x="45" y="220"/>
                </a:move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43" y="220"/>
                </a:lnTo>
                <a:lnTo>
                  <a:pt x="45" y="220"/>
                </a:lnTo>
                <a:lnTo>
                  <a:pt x="45" y="22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53" name="Freeform 638"/>
          <p:cNvSpPr>
            <a:spLocks/>
          </p:cNvSpPr>
          <p:nvPr/>
        </p:nvSpPr>
        <p:spPr bwMode="auto">
          <a:xfrm>
            <a:off x="8194676" y="6415088"/>
            <a:ext cx="74613" cy="292100"/>
          </a:xfrm>
          <a:custGeom>
            <a:avLst/>
            <a:gdLst>
              <a:gd name="T0" fmla="*/ 47 w 47"/>
              <a:gd name="T1" fmla="*/ 184 h 184"/>
              <a:gd name="T2" fmla="*/ 2 w 47"/>
              <a:gd name="T3" fmla="*/ 0 h 184"/>
              <a:gd name="T4" fmla="*/ 2 w 47"/>
              <a:gd name="T5" fmla="*/ 0 h 184"/>
              <a:gd name="T6" fmla="*/ 0 w 47"/>
              <a:gd name="T7" fmla="*/ 2 h 184"/>
              <a:gd name="T8" fmla="*/ 45 w 47"/>
              <a:gd name="T9" fmla="*/ 184 h 184"/>
              <a:gd name="T10" fmla="*/ 45 w 47"/>
              <a:gd name="T11" fmla="*/ 184 h 184"/>
              <a:gd name="T12" fmla="*/ 47 w 47"/>
              <a:gd name="T13" fmla="*/ 184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" h="184">
                <a:moveTo>
                  <a:pt x="47" y="184"/>
                </a:moveTo>
                <a:lnTo>
                  <a:pt x="2" y="0"/>
                </a:lnTo>
                <a:lnTo>
                  <a:pt x="2" y="0"/>
                </a:lnTo>
                <a:lnTo>
                  <a:pt x="0" y="2"/>
                </a:lnTo>
                <a:lnTo>
                  <a:pt x="45" y="184"/>
                </a:lnTo>
                <a:lnTo>
                  <a:pt x="45" y="184"/>
                </a:lnTo>
                <a:lnTo>
                  <a:pt x="47" y="184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54" name="Freeform 639"/>
          <p:cNvSpPr>
            <a:spLocks/>
          </p:cNvSpPr>
          <p:nvPr/>
        </p:nvSpPr>
        <p:spPr bwMode="auto">
          <a:xfrm>
            <a:off x="8194676" y="6415088"/>
            <a:ext cx="74613" cy="292100"/>
          </a:xfrm>
          <a:custGeom>
            <a:avLst/>
            <a:gdLst>
              <a:gd name="T0" fmla="*/ 47 w 47"/>
              <a:gd name="T1" fmla="*/ 184 h 184"/>
              <a:gd name="T2" fmla="*/ 2 w 47"/>
              <a:gd name="T3" fmla="*/ 0 h 184"/>
              <a:gd name="T4" fmla="*/ 2 w 47"/>
              <a:gd name="T5" fmla="*/ 0 h 184"/>
              <a:gd name="T6" fmla="*/ 0 w 47"/>
              <a:gd name="T7" fmla="*/ 2 h 184"/>
              <a:gd name="T8" fmla="*/ 45 w 47"/>
              <a:gd name="T9" fmla="*/ 184 h 184"/>
              <a:gd name="T10" fmla="*/ 45 w 47"/>
              <a:gd name="T11" fmla="*/ 184 h 184"/>
              <a:gd name="T12" fmla="*/ 47 w 47"/>
              <a:gd name="T13" fmla="*/ 184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" h="184">
                <a:moveTo>
                  <a:pt x="47" y="184"/>
                </a:moveTo>
                <a:lnTo>
                  <a:pt x="2" y="0"/>
                </a:lnTo>
                <a:lnTo>
                  <a:pt x="2" y="0"/>
                </a:lnTo>
                <a:lnTo>
                  <a:pt x="0" y="2"/>
                </a:lnTo>
                <a:lnTo>
                  <a:pt x="45" y="184"/>
                </a:lnTo>
                <a:lnTo>
                  <a:pt x="45" y="184"/>
                </a:lnTo>
                <a:lnTo>
                  <a:pt x="47" y="18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55" name="Freeform 640"/>
          <p:cNvSpPr>
            <a:spLocks/>
          </p:cNvSpPr>
          <p:nvPr/>
        </p:nvSpPr>
        <p:spPr bwMode="auto">
          <a:xfrm>
            <a:off x="8296276" y="6403975"/>
            <a:ext cx="149225" cy="165100"/>
          </a:xfrm>
          <a:custGeom>
            <a:avLst/>
            <a:gdLst>
              <a:gd name="T0" fmla="*/ 2 w 94"/>
              <a:gd name="T1" fmla="*/ 104 h 104"/>
              <a:gd name="T2" fmla="*/ 94 w 94"/>
              <a:gd name="T3" fmla="*/ 2 h 104"/>
              <a:gd name="T4" fmla="*/ 94 w 94"/>
              <a:gd name="T5" fmla="*/ 0 h 104"/>
              <a:gd name="T6" fmla="*/ 94 w 94"/>
              <a:gd name="T7" fmla="*/ 0 h 104"/>
              <a:gd name="T8" fmla="*/ 0 w 94"/>
              <a:gd name="T9" fmla="*/ 101 h 104"/>
              <a:gd name="T10" fmla="*/ 0 w 94"/>
              <a:gd name="T11" fmla="*/ 104 h 104"/>
              <a:gd name="T12" fmla="*/ 2 w 94"/>
              <a:gd name="T13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4" h="104">
                <a:moveTo>
                  <a:pt x="2" y="104"/>
                </a:moveTo>
                <a:lnTo>
                  <a:pt x="94" y="2"/>
                </a:lnTo>
                <a:lnTo>
                  <a:pt x="94" y="0"/>
                </a:lnTo>
                <a:lnTo>
                  <a:pt x="94" y="0"/>
                </a:lnTo>
                <a:lnTo>
                  <a:pt x="0" y="101"/>
                </a:lnTo>
                <a:lnTo>
                  <a:pt x="0" y="104"/>
                </a:lnTo>
                <a:lnTo>
                  <a:pt x="2" y="104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56" name="Freeform 641"/>
          <p:cNvSpPr>
            <a:spLocks/>
          </p:cNvSpPr>
          <p:nvPr/>
        </p:nvSpPr>
        <p:spPr bwMode="auto">
          <a:xfrm>
            <a:off x="8296276" y="6403975"/>
            <a:ext cx="149225" cy="165100"/>
          </a:xfrm>
          <a:custGeom>
            <a:avLst/>
            <a:gdLst>
              <a:gd name="T0" fmla="*/ 2 w 94"/>
              <a:gd name="T1" fmla="*/ 104 h 104"/>
              <a:gd name="T2" fmla="*/ 94 w 94"/>
              <a:gd name="T3" fmla="*/ 2 h 104"/>
              <a:gd name="T4" fmla="*/ 94 w 94"/>
              <a:gd name="T5" fmla="*/ 0 h 104"/>
              <a:gd name="T6" fmla="*/ 94 w 94"/>
              <a:gd name="T7" fmla="*/ 0 h 104"/>
              <a:gd name="T8" fmla="*/ 0 w 94"/>
              <a:gd name="T9" fmla="*/ 101 h 104"/>
              <a:gd name="T10" fmla="*/ 0 w 94"/>
              <a:gd name="T11" fmla="*/ 104 h 104"/>
              <a:gd name="T12" fmla="*/ 2 w 94"/>
              <a:gd name="T13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4" h="104">
                <a:moveTo>
                  <a:pt x="2" y="104"/>
                </a:moveTo>
                <a:lnTo>
                  <a:pt x="94" y="2"/>
                </a:lnTo>
                <a:lnTo>
                  <a:pt x="94" y="0"/>
                </a:lnTo>
                <a:lnTo>
                  <a:pt x="94" y="0"/>
                </a:lnTo>
                <a:lnTo>
                  <a:pt x="0" y="101"/>
                </a:lnTo>
                <a:lnTo>
                  <a:pt x="0" y="104"/>
                </a:lnTo>
                <a:lnTo>
                  <a:pt x="2" y="10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57" name="Freeform 642"/>
          <p:cNvSpPr>
            <a:spLocks/>
          </p:cNvSpPr>
          <p:nvPr/>
        </p:nvSpPr>
        <p:spPr bwMode="auto">
          <a:xfrm>
            <a:off x="8345489" y="6148388"/>
            <a:ext cx="182563" cy="206375"/>
          </a:xfrm>
          <a:custGeom>
            <a:avLst/>
            <a:gdLst>
              <a:gd name="T0" fmla="*/ 0 w 115"/>
              <a:gd name="T1" fmla="*/ 130 h 130"/>
              <a:gd name="T2" fmla="*/ 115 w 115"/>
              <a:gd name="T3" fmla="*/ 0 h 130"/>
              <a:gd name="T4" fmla="*/ 115 w 115"/>
              <a:gd name="T5" fmla="*/ 0 h 130"/>
              <a:gd name="T6" fmla="*/ 113 w 115"/>
              <a:gd name="T7" fmla="*/ 0 h 130"/>
              <a:gd name="T8" fmla="*/ 0 w 115"/>
              <a:gd name="T9" fmla="*/ 128 h 130"/>
              <a:gd name="T10" fmla="*/ 0 w 115"/>
              <a:gd name="T11" fmla="*/ 130 h 130"/>
              <a:gd name="T12" fmla="*/ 0 w 115"/>
              <a:gd name="T13" fmla="*/ 13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" h="130">
                <a:moveTo>
                  <a:pt x="0" y="130"/>
                </a:moveTo>
                <a:lnTo>
                  <a:pt x="115" y="0"/>
                </a:lnTo>
                <a:lnTo>
                  <a:pt x="115" y="0"/>
                </a:lnTo>
                <a:lnTo>
                  <a:pt x="113" y="0"/>
                </a:lnTo>
                <a:lnTo>
                  <a:pt x="0" y="128"/>
                </a:lnTo>
                <a:lnTo>
                  <a:pt x="0" y="130"/>
                </a:lnTo>
                <a:lnTo>
                  <a:pt x="0" y="130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58" name="Freeform 643"/>
          <p:cNvSpPr>
            <a:spLocks/>
          </p:cNvSpPr>
          <p:nvPr/>
        </p:nvSpPr>
        <p:spPr bwMode="auto">
          <a:xfrm>
            <a:off x="8345489" y="6148388"/>
            <a:ext cx="182563" cy="206375"/>
          </a:xfrm>
          <a:custGeom>
            <a:avLst/>
            <a:gdLst>
              <a:gd name="T0" fmla="*/ 0 w 115"/>
              <a:gd name="T1" fmla="*/ 130 h 130"/>
              <a:gd name="T2" fmla="*/ 115 w 115"/>
              <a:gd name="T3" fmla="*/ 0 h 130"/>
              <a:gd name="T4" fmla="*/ 115 w 115"/>
              <a:gd name="T5" fmla="*/ 0 h 130"/>
              <a:gd name="T6" fmla="*/ 113 w 115"/>
              <a:gd name="T7" fmla="*/ 0 h 130"/>
              <a:gd name="T8" fmla="*/ 0 w 115"/>
              <a:gd name="T9" fmla="*/ 128 h 130"/>
              <a:gd name="T10" fmla="*/ 0 w 115"/>
              <a:gd name="T11" fmla="*/ 130 h 130"/>
              <a:gd name="T12" fmla="*/ 0 w 115"/>
              <a:gd name="T13" fmla="*/ 13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" h="130">
                <a:moveTo>
                  <a:pt x="0" y="130"/>
                </a:moveTo>
                <a:lnTo>
                  <a:pt x="115" y="0"/>
                </a:lnTo>
                <a:lnTo>
                  <a:pt x="115" y="0"/>
                </a:lnTo>
                <a:lnTo>
                  <a:pt x="113" y="0"/>
                </a:lnTo>
                <a:lnTo>
                  <a:pt x="0" y="128"/>
                </a:lnTo>
                <a:lnTo>
                  <a:pt x="0" y="130"/>
                </a:lnTo>
                <a:lnTo>
                  <a:pt x="0" y="13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59" name="Freeform 644"/>
          <p:cNvSpPr>
            <a:spLocks/>
          </p:cNvSpPr>
          <p:nvPr/>
        </p:nvSpPr>
        <p:spPr bwMode="auto">
          <a:xfrm>
            <a:off x="8239126" y="6203950"/>
            <a:ext cx="82550" cy="255588"/>
          </a:xfrm>
          <a:custGeom>
            <a:avLst/>
            <a:gdLst>
              <a:gd name="T0" fmla="*/ 0 w 52"/>
              <a:gd name="T1" fmla="*/ 3 h 161"/>
              <a:gd name="T2" fmla="*/ 50 w 52"/>
              <a:gd name="T3" fmla="*/ 161 h 161"/>
              <a:gd name="T4" fmla="*/ 52 w 52"/>
              <a:gd name="T5" fmla="*/ 161 h 161"/>
              <a:gd name="T6" fmla="*/ 52 w 52"/>
              <a:gd name="T7" fmla="*/ 159 h 161"/>
              <a:gd name="T8" fmla="*/ 3 w 52"/>
              <a:gd name="T9" fmla="*/ 3 h 161"/>
              <a:gd name="T10" fmla="*/ 3 w 52"/>
              <a:gd name="T11" fmla="*/ 0 h 161"/>
              <a:gd name="T12" fmla="*/ 0 w 52"/>
              <a:gd name="T13" fmla="*/ 3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2" h="161">
                <a:moveTo>
                  <a:pt x="0" y="3"/>
                </a:moveTo>
                <a:lnTo>
                  <a:pt x="50" y="161"/>
                </a:lnTo>
                <a:lnTo>
                  <a:pt x="52" y="161"/>
                </a:lnTo>
                <a:lnTo>
                  <a:pt x="52" y="159"/>
                </a:lnTo>
                <a:lnTo>
                  <a:pt x="3" y="3"/>
                </a:lnTo>
                <a:lnTo>
                  <a:pt x="3" y="0"/>
                </a:lnTo>
                <a:lnTo>
                  <a:pt x="0" y="3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60" name="Freeform 645"/>
          <p:cNvSpPr>
            <a:spLocks/>
          </p:cNvSpPr>
          <p:nvPr/>
        </p:nvSpPr>
        <p:spPr bwMode="auto">
          <a:xfrm>
            <a:off x="8239126" y="6203950"/>
            <a:ext cx="82550" cy="255588"/>
          </a:xfrm>
          <a:custGeom>
            <a:avLst/>
            <a:gdLst>
              <a:gd name="T0" fmla="*/ 0 w 52"/>
              <a:gd name="T1" fmla="*/ 3 h 161"/>
              <a:gd name="T2" fmla="*/ 50 w 52"/>
              <a:gd name="T3" fmla="*/ 161 h 161"/>
              <a:gd name="T4" fmla="*/ 52 w 52"/>
              <a:gd name="T5" fmla="*/ 161 h 161"/>
              <a:gd name="T6" fmla="*/ 52 w 52"/>
              <a:gd name="T7" fmla="*/ 159 h 161"/>
              <a:gd name="T8" fmla="*/ 3 w 52"/>
              <a:gd name="T9" fmla="*/ 3 h 161"/>
              <a:gd name="T10" fmla="*/ 3 w 52"/>
              <a:gd name="T11" fmla="*/ 0 h 161"/>
              <a:gd name="T12" fmla="*/ 0 w 52"/>
              <a:gd name="T13" fmla="*/ 3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2" h="161">
                <a:moveTo>
                  <a:pt x="0" y="3"/>
                </a:moveTo>
                <a:lnTo>
                  <a:pt x="50" y="161"/>
                </a:lnTo>
                <a:lnTo>
                  <a:pt x="52" y="161"/>
                </a:lnTo>
                <a:lnTo>
                  <a:pt x="52" y="159"/>
                </a:lnTo>
                <a:lnTo>
                  <a:pt x="3" y="3"/>
                </a:lnTo>
                <a:lnTo>
                  <a:pt x="3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61" name="Freeform 646"/>
          <p:cNvSpPr>
            <a:spLocks/>
          </p:cNvSpPr>
          <p:nvPr/>
        </p:nvSpPr>
        <p:spPr bwMode="auto">
          <a:xfrm>
            <a:off x="8291514" y="5859463"/>
            <a:ext cx="95250" cy="311150"/>
          </a:xfrm>
          <a:custGeom>
            <a:avLst/>
            <a:gdLst>
              <a:gd name="T0" fmla="*/ 60 w 60"/>
              <a:gd name="T1" fmla="*/ 196 h 196"/>
              <a:gd name="T2" fmla="*/ 3 w 60"/>
              <a:gd name="T3" fmla="*/ 0 h 196"/>
              <a:gd name="T4" fmla="*/ 0 w 60"/>
              <a:gd name="T5" fmla="*/ 0 h 196"/>
              <a:gd name="T6" fmla="*/ 0 w 60"/>
              <a:gd name="T7" fmla="*/ 0 h 196"/>
              <a:gd name="T8" fmla="*/ 57 w 60"/>
              <a:gd name="T9" fmla="*/ 196 h 196"/>
              <a:gd name="T10" fmla="*/ 60 w 60"/>
              <a:gd name="T11" fmla="*/ 196 h 196"/>
              <a:gd name="T12" fmla="*/ 60 w 60"/>
              <a:gd name="T13" fmla="*/ 196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0" h="196">
                <a:moveTo>
                  <a:pt x="60" y="196"/>
                </a:moveTo>
                <a:lnTo>
                  <a:pt x="3" y="0"/>
                </a:lnTo>
                <a:lnTo>
                  <a:pt x="0" y="0"/>
                </a:lnTo>
                <a:lnTo>
                  <a:pt x="0" y="0"/>
                </a:lnTo>
                <a:lnTo>
                  <a:pt x="57" y="196"/>
                </a:lnTo>
                <a:lnTo>
                  <a:pt x="60" y="196"/>
                </a:lnTo>
                <a:lnTo>
                  <a:pt x="60" y="196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62" name="Freeform 647"/>
          <p:cNvSpPr>
            <a:spLocks/>
          </p:cNvSpPr>
          <p:nvPr/>
        </p:nvSpPr>
        <p:spPr bwMode="auto">
          <a:xfrm>
            <a:off x="8291514" y="5859463"/>
            <a:ext cx="95250" cy="311150"/>
          </a:xfrm>
          <a:custGeom>
            <a:avLst/>
            <a:gdLst>
              <a:gd name="T0" fmla="*/ 60 w 60"/>
              <a:gd name="T1" fmla="*/ 196 h 196"/>
              <a:gd name="T2" fmla="*/ 3 w 60"/>
              <a:gd name="T3" fmla="*/ 0 h 196"/>
              <a:gd name="T4" fmla="*/ 0 w 60"/>
              <a:gd name="T5" fmla="*/ 0 h 196"/>
              <a:gd name="T6" fmla="*/ 0 w 60"/>
              <a:gd name="T7" fmla="*/ 0 h 196"/>
              <a:gd name="T8" fmla="*/ 57 w 60"/>
              <a:gd name="T9" fmla="*/ 196 h 196"/>
              <a:gd name="T10" fmla="*/ 60 w 60"/>
              <a:gd name="T11" fmla="*/ 196 h 196"/>
              <a:gd name="T12" fmla="*/ 60 w 60"/>
              <a:gd name="T13" fmla="*/ 196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0" h="196">
                <a:moveTo>
                  <a:pt x="60" y="196"/>
                </a:moveTo>
                <a:lnTo>
                  <a:pt x="3" y="0"/>
                </a:lnTo>
                <a:lnTo>
                  <a:pt x="0" y="0"/>
                </a:lnTo>
                <a:lnTo>
                  <a:pt x="0" y="0"/>
                </a:lnTo>
                <a:lnTo>
                  <a:pt x="57" y="196"/>
                </a:lnTo>
                <a:lnTo>
                  <a:pt x="60" y="196"/>
                </a:lnTo>
                <a:lnTo>
                  <a:pt x="60" y="196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63" name="Freeform 648"/>
          <p:cNvSpPr>
            <a:spLocks/>
          </p:cNvSpPr>
          <p:nvPr/>
        </p:nvSpPr>
        <p:spPr bwMode="auto">
          <a:xfrm>
            <a:off x="8420101" y="5851525"/>
            <a:ext cx="168275" cy="146050"/>
          </a:xfrm>
          <a:custGeom>
            <a:avLst/>
            <a:gdLst>
              <a:gd name="T0" fmla="*/ 2 w 106"/>
              <a:gd name="T1" fmla="*/ 92 h 92"/>
              <a:gd name="T2" fmla="*/ 106 w 106"/>
              <a:gd name="T3" fmla="*/ 2 h 92"/>
              <a:gd name="T4" fmla="*/ 106 w 106"/>
              <a:gd name="T5" fmla="*/ 0 h 92"/>
              <a:gd name="T6" fmla="*/ 104 w 106"/>
              <a:gd name="T7" fmla="*/ 0 h 92"/>
              <a:gd name="T8" fmla="*/ 2 w 106"/>
              <a:gd name="T9" fmla="*/ 92 h 92"/>
              <a:gd name="T10" fmla="*/ 0 w 106"/>
              <a:gd name="T11" fmla="*/ 92 h 92"/>
              <a:gd name="T12" fmla="*/ 2 w 106"/>
              <a:gd name="T13" fmla="*/ 92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6" h="92">
                <a:moveTo>
                  <a:pt x="2" y="92"/>
                </a:moveTo>
                <a:lnTo>
                  <a:pt x="106" y="2"/>
                </a:lnTo>
                <a:lnTo>
                  <a:pt x="106" y="0"/>
                </a:lnTo>
                <a:lnTo>
                  <a:pt x="104" y="0"/>
                </a:lnTo>
                <a:lnTo>
                  <a:pt x="2" y="92"/>
                </a:lnTo>
                <a:lnTo>
                  <a:pt x="0" y="92"/>
                </a:lnTo>
                <a:lnTo>
                  <a:pt x="2" y="92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64" name="Freeform 649"/>
          <p:cNvSpPr>
            <a:spLocks/>
          </p:cNvSpPr>
          <p:nvPr/>
        </p:nvSpPr>
        <p:spPr bwMode="auto">
          <a:xfrm>
            <a:off x="8420101" y="5851525"/>
            <a:ext cx="168275" cy="146050"/>
          </a:xfrm>
          <a:custGeom>
            <a:avLst/>
            <a:gdLst>
              <a:gd name="T0" fmla="*/ 2 w 106"/>
              <a:gd name="T1" fmla="*/ 92 h 92"/>
              <a:gd name="T2" fmla="*/ 106 w 106"/>
              <a:gd name="T3" fmla="*/ 2 h 92"/>
              <a:gd name="T4" fmla="*/ 106 w 106"/>
              <a:gd name="T5" fmla="*/ 0 h 92"/>
              <a:gd name="T6" fmla="*/ 104 w 106"/>
              <a:gd name="T7" fmla="*/ 0 h 92"/>
              <a:gd name="T8" fmla="*/ 2 w 106"/>
              <a:gd name="T9" fmla="*/ 92 h 92"/>
              <a:gd name="T10" fmla="*/ 0 w 106"/>
              <a:gd name="T11" fmla="*/ 92 h 92"/>
              <a:gd name="T12" fmla="*/ 2 w 106"/>
              <a:gd name="T13" fmla="*/ 92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6" h="92">
                <a:moveTo>
                  <a:pt x="2" y="92"/>
                </a:moveTo>
                <a:lnTo>
                  <a:pt x="106" y="2"/>
                </a:lnTo>
                <a:lnTo>
                  <a:pt x="106" y="0"/>
                </a:lnTo>
                <a:lnTo>
                  <a:pt x="104" y="0"/>
                </a:lnTo>
                <a:lnTo>
                  <a:pt x="2" y="92"/>
                </a:lnTo>
                <a:lnTo>
                  <a:pt x="0" y="92"/>
                </a:lnTo>
                <a:lnTo>
                  <a:pt x="2" y="9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65" name="Freeform 650"/>
          <p:cNvSpPr>
            <a:spLocks/>
          </p:cNvSpPr>
          <p:nvPr/>
        </p:nvSpPr>
        <p:spPr bwMode="auto">
          <a:xfrm>
            <a:off x="8382001" y="5670550"/>
            <a:ext cx="74613" cy="180975"/>
          </a:xfrm>
          <a:custGeom>
            <a:avLst/>
            <a:gdLst>
              <a:gd name="T0" fmla="*/ 47 w 47"/>
              <a:gd name="T1" fmla="*/ 112 h 114"/>
              <a:gd name="T2" fmla="*/ 3 w 47"/>
              <a:gd name="T3" fmla="*/ 0 h 114"/>
              <a:gd name="T4" fmla="*/ 0 w 47"/>
              <a:gd name="T5" fmla="*/ 0 h 114"/>
              <a:gd name="T6" fmla="*/ 0 w 47"/>
              <a:gd name="T7" fmla="*/ 3 h 114"/>
              <a:gd name="T8" fmla="*/ 45 w 47"/>
              <a:gd name="T9" fmla="*/ 112 h 114"/>
              <a:gd name="T10" fmla="*/ 47 w 47"/>
              <a:gd name="T11" fmla="*/ 114 h 114"/>
              <a:gd name="T12" fmla="*/ 47 w 47"/>
              <a:gd name="T13" fmla="*/ 112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" h="114">
                <a:moveTo>
                  <a:pt x="47" y="112"/>
                </a:moveTo>
                <a:lnTo>
                  <a:pt x="3" y="0"/>
                </a:lnTo>
                <a:lnTo>
                  <a:pt x="0" y="0"/>
                </a:lnTo>
                <a:lnTo>
                  <a:pt x="0" y="3"/>
                </a:lnTo>
                <a:lnTo>
                  <a:pt x="45" y="112"/>
                </a:lnTo>
                <a:lnTo>
                  <a:pt x="47" y="114"/>
                </a:lnTo>
                <a:lnTo>
                  <a:pt x="47" y="112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66" name="Freeform 651"/>
          <p:cNvSpPr>
            <a:spLocks/>
          </p:cNvSpPr>
          <p:nvPr/>
        </p:nvSpPr>
        <p:spPr bwMode="auto">
          <a:xfrm>
            <a:off x="8382001" y="5670550"/>
            <a:ext cx="74613" cy="180975"/>
          </a:xfrm>
          <a:custGeom>
            <a:avLst/>
            <a:gdLst>
              <a:gd name="T0" fmla="*/ 47 w 47"/>
              <a:gd name="T1" fmla="*/ 112 h 114"/>
              <a:gd name="T2" fmla="*/ 3 w 47"/>
              <a:gd name="T3" fmla="*/ 0 h 114"/>
              <a:gd name="T4" fmla="*/ 0 w 47"/>
              <a:gd name="T5" fmla="*/ 0 h 114"/>
              <a:gd name="T6" fmla="*/ 0 w 47"/>
              <a:gd name="T7" fmla="*/ 3 h 114"/>
              <a:gd name="T8" fmla="*/ 45 w 47"/>
              <a:gd name="T9" fmla="*/ 112 h 114"/>
              <a:gd name="T10" fmla="*/ 47 w 47"/>
              <a:gd name="T11" fmla="*/ 114 h 114"/>
              <a:gd name="T12" fmla="*/ 47 w 47"/>
              <a:gd name="T13" fmla="*/ 112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" h="114">
                <a:moveTo>
                  <a:pt x="47" y="112"/>
                </a:moveTo>
                <a:lnTo>
                  <a:pt x="3" y="0"/>
                </a:lnTo>
                <a:lnTo>
                  <a:pt x="0" y="0"/>
                </a:lnTo>
                <a:lnTo>
                  <a:pt x="0" y="3"/>
                </a:lnTo>
                <a:lnTo>
                  <a:pt x="45" y="112"/>
                </a:lnTo>
                <a:lnTo>
                  <a:pt x="47" y="114"/>
                </a:lnTo>
                <a:lnTo>
                  <a:pt x="47" y="11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67" name="Freeform 652"/>
          <p:cNvSpPr>
            <a:spLocks/>
          </p:cNvSpPr>
          <p:nvPr/>
        </p:nvSpPr>
        <p:spPr bwMode="auto">
          <a:xfrm>
            <a:off x="8445501" y="6080125"/>
            <a:ext cx="46038" cy="158750"/>
          </a:xfrm>
          <a:custGeom>
            <a:avLst/>
            <a:gdLst>
              <a:gd name="T0" fmla="*/ 26 w 29"/>
              <a:gd name="T1" fmla="*/ 3 h 100"/>
              <a:gd name="T2" fmla="*/ 0 w 29"/>
              <a:gd name="T3" fmla="*/ 97 h 100"/>
              <a:gd name="T4" fmla="*/ 3 w 29"/>
              <a:gd name="T5" fmla="*/ 100 h 100"/>
              <a:gd name="T6" fmla="*/ 3 w 29"/>
              <a:gd name="T7" fmla="*/ 100 h 100"/>
              <a:gd name="T8" fmla="*/ 29 w 29"/>
              <a:gd name="T9" fmla="*/ 3 h 100"/>
              <a:gd name="T10" fmla="*/ 26 w 29"/>
              <a:gd name="T11" fmla="*/ 0 h 100"/>
              <a:gd name="T12" fmla="*/ 26 w 29"/>
              <a:gd name="T13" fmla="*/ 3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9" h="100">
                <a:moveTo>
                  <a:pt x="26" y="3"/>
                </a:moveTo>
                <a:lnTo>
                  <a:pt x="0" y="97"/>
                </a:lnTo>
                <a:lnTo>
                  <a:pt x="3" y="100"/>
                </a:lnTo>
                <a:lnTo>
                  <a:pt x="3" y="100"/>
                </a:lnTo>
                <a:lnTo>
                  <a:pt x="29" y="3"/>
                </a:lnTo>
                <a:lnTo>
                  <a:pt x="26" y="0"/>
                </a:lnTo>
                <a:lnTo>
                  <a:pt x="26" y="3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68" name="Freeform 653"/>
          <p:cNvSpPr>
            <a:spLocks/>
          </p:cNvSpPr>
          <p:nvPr/>
        </p:nvSpPr>
        <p:spPr bwMode="auto">
          <a:xfrm>
            <a:off x="8445501" y="6080125"/>
            <a:ext cx="46038" cy="158750"/>
          </a:xfrm>
          <a:custGeom>
            <a:avLst/>
            <a:gdLst>
              <a:gd name="T0" fmla="*/ 26 w 29"/>
              <a:gd name="T1" fmla="*/ 3 h 100"/>
              <a:gd name="T2" fmla="*/ 0 w 29"/>
              <a:gd name="T3" fmla="*/ 97 h 100"/>
              <a:gd name="T4" fmla="*/ 3 w 29"/>
              <a:gd name="T5" fmla="*/ 100 h 100"/>
              <a:gd name="T6" fmla="*/ 3 w 29"/>
              <a:gd name="T7" fmla="*/ 100 h 100"/>
              <a:gd name="T8" fmla="*/ 29 w 29"/>
              <a:gd name="T9" fmla="*/ 3 h 100"/>
              <a:gd name="T10" fmla="*/ 26 w 29"/>
              <a:gd name="T11" fmla="*/ 0 h 100"/>
              <a:gd name="T12" fmla="*/ 26 w 29"/>
              <a:gd name="T13" fmla="*/ 3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9" h="100">
                <a:moveTo>
                  <a:pt x="26" y="3"/>
                </a:moveTo>
                <a:lnTo>
                  <a:pt x="0" y="97"/>
                </a:lnTo>
                <a:lnTo>
                  <a:pt x="3" y="100"/>
                </a:lnTo>
                <a:lnTo>
                  <a:pt x="3" y="100"/>
                </a:lnTo>
                <a:lnTo>
                  <a:pt x="29" y="3"/>
                </a:lnTo>
                <a:lnTo>
                  <a:pt x="26" y="0"/>
                </a:lnTo>
                <a:lnTo>
                  <a:pt x="26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69" name="Freeform 654"/>
          <p:cNvSpPr>
            <a:spLocks/>
          </p:cNvSpPr>
          <p:nvPr/>
        </p:nvSpPr>
        <p:spPr bwMode="auto">
          <a:xfrm>
            <a:off x="8220076" y="5862638"/>
            <a:ext cx="120650" cy="150813"/>
          </a:xfrm>
          <a:custGeom>
            <a:avLst/>
            <a:gdLst>
              <a:gd name="T0" fmla="*/ 0 w 76"/>
              <a:gd name="T1" fmla="*/ 2 h 95"/>
              <a:gd name="T2" fmla="*/ 74 w 76"/>
              <a:gd name="T3" fmla="*/ 95 h 95"/>
              <a:gd name="T4" fmla="*/ 76 w 76"/>
              <a:gd name="T5" fmla="*/ 95 h 95"/>
              <a:gd name="T6" fmla="*/ 76 w 76"/>
              <a:gd name="T7" fmla="*/ 92 h 95"/>
              <a:gd name="T8" fmla="*/ 3 w 76"/>
              <a:gd name="T9" fmla="*/ 2 h 95"/>
              <a:gd name="T10" fmla="*/ 0 w 76"/>
              <a:gd name="T11" fmla="*/ 0 h 95"/>
              <a:gd name="T12" fmla="*/ 0 w 76"/>
              <a:gd name="T13" fmla="*/ 2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6" h="95">
                <a:moveTo>
                  <a:pt x="0" y="2"/>
                </a:moveTo>
                <a:lnTo>
                  <a:pt x="74" y="95"/>
                </a:lnTo>
                <a:lnTo>
                  <a:pt x="76" y="95"/>
                </a:lnTo>
                <a:lnTo>
                  <a:pt x="76" y="92"/>
                </a:lnTo>
                <a:lnTo>
                  <a:pt x="3" y="2"/>
                </a:lnTo>
                <a:lnTo>
                  <a:pt x="0" y="0"/>
                </a:lnTo>
                <a:lnTo>
                  <a:pt x="0" y="2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70" name="Freeform 655"/>
          <p:cNvSpPr>
            <a:spLocks/>
          </p:cNvSpPr>
          <p:nvPr/>
        </p:nvSpPr>
        <p:spPr bwMode="auto">
          <a:xfrm>
            <a:off x="8220076" y="5862638"/>
            <a:ext cx="120650" cy="150813"/>
          </a:xfrm>
          <a:custGeom>
            <a:avLst/>
            <a:gdLst>
              <a:gd name="T0" fmla="*/ 0 w 76"/>
              <a:gd name="T1" fmla="*/ 2 h 95"/>
              <a:gd name="T2" fmla="*/ 74 w 76"/>
              <a:gd name="T3" fmla="*/ 95 h 95"/>
              <a:gd name="T4" fmla="*/ 76 w 76"/>
              <a:gd name="T5" fmla="*/ 95 h 95"/>
              <a:gd name="T6" fmla="*/ 76 w 76"/>
              <a:gd name="T7" fmla="*/ 92 h 95"/>
              <a:gd name="T8" fmla="*/ 3 w 76"/>
              <a:gd name="T9" fmla="*/ 2 h 95"/>
              <a:gd name="T10" fmla="*/ 0 w 76"/>
              <a:gd name="T11" fmla="*/ 0 h 95"/>
              <a:gd name="T12" fmla="*/ 0 w 76"/>
              <a:gd name="T13" fmla="*/ 2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6" h="95">
                <a:moveTo>
                  <a:pt x="0" y="2"/>
                </a:moveTo>
                <a:lnTo>
                  <a:pt x="74" y="95"/>
                </a:lnTo>
                <a:lnTo>
                  <a:pt x="76" y="95"/>
                </a:lnTo>
                <a:lnTo>
                  <a:pt x="76" y="92"/>
                </a:lnTo>
                <a:lnTo>
                  <a:pt x="3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71" name="Freeform 656"/>
          <p:cNvSpPr>
            <a:spLocks/>
          </p:cNvSpPr>
          <p:nvPr/>
        </p:nvSpPr>
        <p:spPr bwMode="auto">
          <a:xfrm>
            <a:off x="8288339" y="6184900"/>
            <a:ext cx="19050" cy="169863"/>
          </a:xfrm>
          <a:custGeom>
            <a:avLst/>
            <a:gdLst>
              <a:gd name="T0" fmla="*/ 10 w 12"/>
              <a:gd name="T1" fmla="*/ 0 h 107"/>
              <a:gd name="T2" fmla="*/ 0 w 12"/>
              <a:gd name="T3" fmla="*/ 107 h 107"/>
              <a:gd name="T4" fmla="*/ 0 w 12"/>
              <a:gd name="T5" fmla="*/ 107 h 107"/>
              <a:gd name="T6" fmla="*/ 2 w 12"/>
              <a:gd name="T7" fmla="*/ 107 h 107"/>
              <a:gd name="T8" fmla="*/ 12 w 12"/>
              <a:gd name="T9" fmla="*/ 3 h 107"/>
              <a:gd name="T10" fmla="*/ 12 w 12"/>
              <a:gd name="T11" fmla="*/ 0 h 107"/>
              <a:gd name="T12" fmla="*/ 10 w 12"/>
              <a:gd name="T13" fmla="*/ 0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" h="107">
                <a:moveTo>
                  <a:pt x="10" y="0"/>
                </a:moveTo>
                <a:lnTo>
                  <a:pt x="0" y="107"/>
                </a:lnTo>
                <a:lnTo>
                  <a:pt x="0" y="107"/>
                </a:lnTo>
                <a:lnTo>
                  <a:pt x="2" y="107"/>
                </a:lnTo>
                <a:lnTo>
                  <a:pt x="12" y="3"/>
                </a:lnTo>
                <a:lnTo>
                  <a:pt x="12" y="0"/>
                </a:lnTo>
                <a:lnTo>
                  <a:pt x="10" y="0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72" name="Freeform 657"/>
          <p:cNvSpPr>
            <a:spLocks/>
          </p:cNvSpPr>
          <p:nvPr/>
        </p:nvSpPr>
        <p:spPr bwMode="auto">
          <a:xfrm>
            <a:off x="8288339" y="6184900"/>
            <a:ext cx="19050" cy="169863"/>
          </a:xfrm>
          <a:custGeom>
            <a:avLst/>
            <a:gdLst>
              <a:gd name="T0" fmla="*/ 10 w 12"/>
              <a:gd name="T1" fmla="*/ 0 h 107"/>
              <a:gd name="T2" fmla="*/ 0 w 12"/>
              <a:gd name="T3" fmla="*/ 107 h 107"/>
              <a:gd name="T4" fmla="*/ 0 w 12"/>
              <a:gd name="T5" fmla="*/ 107 h 107"/>
              <a:gd name="T6" fmla="*/ 2 w 12"/>
              <a:gd name="T7" fmla="*/ 107 h 107"/>
              <a:gd name="T8" fmla="*/ 12 w 12"/>
              <a:gd name="T9" fmla="*/ 3 h 107"/>
              <a:gd name="T10" fmla="*/ 12 w 12"/>
              <a:gd name="T11" fmla="*/ 0 h 107"/>
              <a:gd name="T12" fmla="*/ 10 w 12"/>
              <a:gd name="T13" fmla="*/ 0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" h="107">
                <a:moveTo>
                  <a:pt x="10" y="0"/>
                </a:moveTo>
                <a:lnTo>
                  <a:pt x="0" y="107"/>
                </a:lnTo>
                <a:lnTo>
                  <a:pt x="0" y="107"/>
                </a:lnTo>
                <a:lnTo>
                  <a:pt x="2" y="107"/>
                </a:lnTo>
                <a:lnTo>
                  <a:pt x="12" y="3"/>
                </a:lnTo>
                <a:lnTo>
                  <a:pt x="12" y="0"/>
                </a:lnTo>
                <a:lnTo>
                  <a:pt x="1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73" name="Freeform 658"/>
          <p:cNvSpPr>
            <a:spLocks/>
          </p:cNvSpPr>
          <p:nvPr/>
        </p:nvSpPr>
        <p:spPr bwMode="auto">
          <a:xfrm>
            <a:off x="8386764" y="6351588"/>
            <a:ext cx="28575" cy="119063"/>
          </a:xfrm>
          <a:custGeom>
            <a:avLst/>
            <a:gdLst>
              <a:gd name="T0" fmla="*/ 16 w 18"/>
              <a:gd name="T1" fmla="*/ 0 h 75"/>
              <a:gd name="T2" fmla="*/ 0 w 18"/>
              <a:gd name="T3" fmla="*/ 75 h 75"/>
              <a:gd name="T4" fmla="*/ 0 w 18"/>
              <a:gd name="T5" fmla="*/ 75 h 75"/>
              <a:gd name="T6" fmla="*/ 2 w 18"/>
              <a:gd name="T7" fmla="*/ 75 h 75"/>
              <a:gd name="T8" fmla="*/ 18 w 18"/>
              <a:gd name="T9" fmla="*/ 2 h 75"/>
              <a:gd name="T10" fmla="*/ 18 w 18"/>
              <a:gd name="T11" fmla="*/ 0 h 75"/>
              <a:gd name="T12" fmla="*/ 16 w 18"/>
              <a:gd name="T13" fmla="*/ 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" h="75">
                <a:moveTo>
                  <a:pt x="16" y="0"/>
                </a:moveTo>
                <a:lnTo>
                  <a:pt x="0" y="75"/>
                </a:lnTo>
                <a:lnTo>
                  <a:pt x="0" y="75"/>
                </a:lnTo>
                <a:lnTo>
                  <a:pt x="2" y="75"/>
                </a:lnTo>
                <a:lnTo>
                  <a:pt x="18" y="2"/>
                </a:lnTo>
                <a:lnTo>
                  <a:pt x="18" y="0"/>
                </a:lnTo>
                <a:lnTo>
                  <a:pt x="16" y="0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74" name="Freeform 659"/>
          <p:cNvSpPr>
            <a:spLocks/>
          </p:cNvSpPr>
          <p:nvPr/>
        </p:nvSpPr>
        <p:spPr bwMode="auto">
          <a:xfrm>
            <a:off x="8386764" y="6351588"/>
            <a:ext cx="28575" cy="119063"/>
          </a:xfrm>
          <a:custGeom>
            <a:avLst/>
            <a:gdLst>
              <a:gd name="T0" fmla="*/ 16 w 18"/>
              <a:gd name="T1" fmla="*/ 0 h 75"/>
              <a:gd name="T2" fmla="*/ 0 w 18"/>
              <a:gd name="T3" fmla="*/ 75 h 75"/>
              <a:gd name="T4" fmla="*/ 0 w 18"/>
              <a:gd name="T5" fmla="*/ 75 h 75"/>
              <a:gd name="T6" fmla="*/ 2 w 18"/>
              <a:gd name="T7" fmla="*/ 75 h 75"/>
              <a:gd name="T8" fmla="*/ 18 w 18"/>
              <a:gd name="T9" fmla="*/ 2 h 75"/>
              <a:gd name="T10" fmla="*/ 18 w 18"/>
              <a:gd name="T11" fmla="*/ 0 h 75"/>
              <a:gd name="T12" fmla="*/ 16 w 18"/>
              <a:gd name="T13" fmla="*/ 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" h="75">
                <a:moveTo>
                  <a:pt x="16" y="0"/>
                </a:moveTo>
                <a:lnTo>
                  <a:pt x="0" y="75"/>
                </a:lnTo>
                <a:lnTo>
                  <a:pt x="0" y="75"/>
                </a:lnTo>
                <a:lnTo>
                  <a:pt x="2" y="75"/>
                </a:lnTo>
                <a:lnTo>
                  <a:pt x="18" y="2"/>
                </a:lnTo>
                <a:lnTo>
                  <a:pt x="18" y="0"/>
                </a:lnTo>
                <a:lnTo>
                  <a:pt x="1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75" name="Freeform 660"/>
          <p:cNvSpPr>
            <a:spLocks/>
          </p:cNvSpPr>
          <p:nvPr/>
        </p:nvSpPr>
        <p:spPr bwMode="auto">
          <a:xfrm>
            <a:off x="8255001" y="6764338"/>
            <a:ext cx="123825" cy="104775"/>
          </a:xfrm>
          <a:custGeom>
            <a:avLst/>
            <a:gdLst>
              <a:gd name="T0" fmla="*/ 75 w 78"/>
              <a:gd name="T1" fmla="*/ 0 h 66"/>
              <a:gd name="T2" fmla="*/ 0 w 78"/>
              <a:gd name="T3" fmla="*/ 64 h 66"/>
              <a:gd name="T4" fmla="*/ 0 w 78"/>
              <a:gd name="T5" fmla="*/ 66 h 66"/>
              <a:gd name="T6" fmla="*/ 2 w 78"/>
              <a:gd name="T7" fmla="*/ 66 h 66"/>
              <a:gd name="T8" fmla="*/ 78 w 78"/>
              <a:gd name="T9" fmla="*/ 0 h 66"/>
              <a:gd name="T10" fmla="*/ 78 w 78"/>
              <a:gd name="T11" fmla="*/ 0 h 66"/>
              <a:gd name="T12" fmla="*/ 75 w 78"/>
              <a:gd name="T13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8" h="66">
                <a:moveTo>
                  <a:pt x="75" y="0"/>
                </a:moveTo>
                <a:lnTo>
                  <a:pt x="0" y="64"/>
                </a:lnTo>
                <a:lnTo>
                  <a:pt x="0" y="66"/>
                </a:lnTo>
                <a:lnTo>
                  <a:pt x="2" y="66"/>
                </a:lnTo>
                <a:lnTo>
                  <a:pt x="78" y="0"/>
                </a:lnTo>
                <a:lnTo>
                  <a:pt x="78" y="0"/>
                </a:lnTo>
                <a:lnTo>
                  <a:pt x="75" y="0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76" name="Freeform 661"/>
          <p:cNvSpPr>
            <a:spLocks/>
          </p:cNvSpPr>
          <p:nvPr/>
        </p:nvSpPr>
        <p:spPr bwMode="auto">
          <a:xfrm>
            <a:off x="8255001" y="6764338"/>
            <a:ext cx="123825" cy="104775"/>
          </a:xfrm>
          <a:custGeom>
            <a:avLst/>
            <a:gdLst>
              <a:gd name="T0" fmla="*/ 75 w 78"/>
              <a:gd name="T1" fmla="*/ 0 h 66"/>
              <a:gd name="T2" fmla="*/ 0 w 78"/>
              <a:gd name="T3" fmla="*/ 64 h 66"/>
              <a:gd name="T4" fmla="*/ 0 w 78"/>
              <a:gd name="T5" fmla="*/ 66 h 66"/>
              <a:gd name="T6" fmla="*/ 2 w 78"/>
              <a:gd name="T7" fmla="*/ 66 h 66"/>
              <a:gd name="T8" fmla="*/ 78 w 78"/>
              <a:gd name="T9" fmla="*/ 0 h 66"/>
              <a:gd name="T10" fmla="*/ 78 w 78"/>
              <a:gd name="T11" fmla="*/ 0 h 66"/>
              <a:gd name="T12" fmla="*/ 75 w 78"/>
              <a:gd name="T13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8" h="66">
                <a:moveTo>
                  <a:pt x="75" y="0"/>
                </a:moveTo>
                <a:lnTo>
                  <a:pt x="0" y="64"/>
                </a:lnTo>
                <a:lnTo>
                  <a:pt x="0" y="66"/>
                </a:lnTo>
                <a:lnTo>
                  <a:pt x="2" y="66"/>
                </a:lnTo>
                <a:lnTo>
                  <a:pt x="78" y="0"/>
                </a:lnTo>
                <a:lnTo>
                  <a:pt x="78" y="0"/>
                </a:lnTo>
                <a:lnTo>
                  <a:pt x="75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77" name="Freeform 662"/>
          <p:cNvSpPr>
            <a:spLocks/>
          </p:cNvSpPr>
          <p:nvPr/>
        </p:nvSpPr>
        <p:spPr bwMode="auto">
          <a:xfrm>
            <a:off x="8070851" y="6662738"/>
            <a:ext cx="96838" cy="131763"/>
          </a:xfrm>
          <a:custGeom>
            <a:avLst/>
            <a:gdLst>
              <a:gd name="T0" fmla="*/ 0 w 61"/>
              <a:gd name="T1" fmla="*/ 0 h 83"/>
              <a:gd name="T2" fmla="*/ 59 w 61"/>
              <a:gd name="T3" fmla="*/ 83 h 83"/>
              <a:gd name="T4" fmla="*/ 59 w 61"/>
              <a:gd name="T5" fmla="*/ 83 h 83"/>
              <a:gd name="T6" fmla="*/ 61 w 61"/>
              <a:gd name="T7" fmla="*/ 80 h 83"/>
              <a:gd name="T8" fmla="*/ 2 w 61"/>
              <a:gd name="T9" fmla="*/ 0 h 83"/>
              <a:gd name="T10" fmla="*/ 0 w 61"/>
              <a:gd name="T11" fmla="*/ 0 h 83"/>
              <a:gd name="T12" fmla="*/ 0 w 61"/>
              <a:gd name="T13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1" h="83">
                <a:moveTo>
                  <a:pt x="0" y="0"/>
                </a:moveTo>
                <a:lnTo>
                  <a:pt x="59" y="83"/>
                </a:lnTo>
                <a:lnTo>
                  <a:pt x="59" y="83"/>
                </a:lnTo>
                <a:lnTo>
                  <a:pt x="61" y="8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78" name="Freeform 663"/>
          <p:cNvSpPr>
            <a:spLocks/>
          </p:cNvSpPr>
          <p:nvPr/>
        </p:nvSpPr>
        <p:spPr bwMode="auto">
          <a:xfrm>
            <a:off x="8070851" y="6662738"/>
            <a:ext cx="96838" cy="131763"/>
          </a:xfrm>
          <a:custGeom>
            <a:avLst/>
            <a:gdLst>
              <a:gd name="T0" fmla="*/ 0 w 61"/>
              <a:gd name="T1" fmla="*/ 0 h 83"/>
              <a:gd name="T2" fmla="*/ 59 w 61"/>
              <a:gd name="T3" fmla="*/ 83 h 83"/>
              <a:gd name="T4" fmla="*/ 59 w 61"/>
              <a:gd name="T5" fmla="*/ 83 h 83"/>
              <a:gd name="T6" fmla="*/ 61 w 61"/>
              <a:gd name="T7" fmla="*/ 80 h 83"/>
              <a:gd name="T8" fmla="*/ 2 w 61"/>
              <a:gd name="T9" fmla="*/ 0 h 83"/>
              <a:gd name="T10" fmla="*/ 0 w 61"/>
              <a:gd name="T11" fmla="*/ 0 h 83"/>
              <a:gd name="T12" fmla="*/ 0 w 61"/>
              <a:gd name="T13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1" h="83">
                <a:moveTo>
                  <a:pt x="0" y="0"/>
                </a:moveTo>
                <a:lnTo>
                  <a:pt x="59" y="83"/>
                </a:lnTo>
                <a:lnTo>
                  <a:pt x="59" y="83"/>
                </a:lnTo>
                <a:lnTo>
                  <a:pt x="61" y="8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79" name="Freeform 664"/>
          <p:cNvSpPr>
            <a:spLocks/>
          </p:cNvSpPr>
          <p:nvPr/>
        </p:nvSpPr>
        <p:spPr bwMode="auto">
          <a:xfrm>
            <a:off x="8037514" y="7289800"/>
            <a:ext cx="36513" cy="184150"/>
          </a:xfrm>
          <a:custGeom>
            <a:avLst/>
            <a:gdLst>
              <a:gd name="T0" fmla="*/ 21 w 23"/>
              <a:gd name="T1" fmla="*/ 0 h 116"/>
              <a:gd name="T2" fmla="*/ 0 w 23"/>
              <a:gd name="T3" fmla="*/ 114 h 116"/>
              <a:gd name="T4" fmla="*/ 0 w 23"/>
              <a:gd name="T5" fmla="*/ 116 h 116"/>
              <a:gd name="T6" fmla="*/ 2 w 23"/>
              <a:gd name="T7" fmla="*/ 116 h 116"/>
              <a:gd name="T8" fmla="*/ 23 w 23"/>
              <a:gd name="T9" fmla="*/ 0 h 116"/>
              <a:gd name="T10" fmla="*/ 23 w 23"/>
              <a:gd name="T11" fmla="*/ 0 h 116"/>
              <a:gd name="T12" fmla="*/ 21 w 23"/>
              <a:gd name="T13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" h="116">
                <a:moveTo>
                  <a:pt x="21" y="0"/>
                </a:moveTo>
                <a:lnTo>
                  <a:pt x="0" y="114"/>
                </a:lnTo>
                <a:lnTo>
                  <a:pt x="0" y="116"/>
                </a:lnTo>
                <a:lnTo>
                  <a:pt x="2" y="116"/>
                </a:lnTo>
                <a:lnTo>
                  <a:pt x="23" y="0"/>
                </a:lnTo>
                <a:lnTo>
                  <a:pt x="23" y="0"/>
                </a:lnTo>
                <a:lnTo>
                  <a:pt x="21" y="0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80" name="Freeform 665"/>
          <p:cNvSpPr>
            <a:spLocks/>
          </p:cNvSpPr>
          <p:nvPr/>
        </p:nvSpPr>
        <p:spPr bwMode="auto">
          <a:xfrm>
            <a:off x="8037514" y="7289800"/>
            <a:ext cx="36513" cy="184150"/>
          </a:xfrm>
          <a:custGeom>
            <a:avLst/>
            <a:gdLst>
              <a:gd name="T0" fmla="*/ 21 w 23"/>
              <a:gd name="T1" fmla="*/ 0 h 116"/>
              <a:gd name="T2" fmla="*/ 0 w 23"/>
              <a:gd name="T3" fmla="*/ 114 h 116"/>
              <a:gd name="T4" fmla="*/ 0 w 23"/>
              <a:gd name="T5" fmla="*/ 116 h 116"/>
              <a:gd name="T6" fmla="*/ 2 w 23"/>
              <a:gd name="T7" fmla="*/ 116 h 116"/>
              <a:gd name="T8" fmla="*/ 23 w 23"/>
              <a:gd name="T9" fmla="*/ 0 h 116"/>
              <a:gd name="T10" fmla="*/ 23 w 23"/>
              <a:gd name="T11" fmla="*/ 0 h 116"/>
              <a:gd name="T12" fmla="*/ 21 w 23"/>
              <a:gd name="T13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" h="116">
                <a:moveTo>
                  <a:pt x="21" y="0"/>
                </a:moveTo>
                <a:lnTo>
                  <a:pt x="0" y="114"/>
                </a:lnTo>
                <a:lnTo>
                  <a:pt x="0" y="116"/>
                </a:lnTo>
                <a:lnTo>
                  <a:pt x="2" y="116"/>
                </a:lnTo>
                <a:lnTo>
                  <a:pt x="23" y="0"/>
                </a:lnTo>
                <a:lnTo>
                  <a:pt x="23" y="0"/>
                </a:lnTo>
                <a:lnTo>
                  <a:pt x="2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81" name="Freeform 666"/>
          <p:cNvSpPr>
            <a:spLocks/>
          </p:cNvSpPr>
          <p:nvPr/>
        </p:nvSpPr>
        <p:spPr bwMode="auto">
          <a:xfrm>
            <a:off x="8183564" y="7248525"/>
            <a:ext cx="93663" cy="7938"/>
          </a:xfrm>
          <a:custGeom>
            <a:avLst/>
            <a:gdLst>
              <a:gd name="T0" fmla="*/ 57 w 59"/>
              <a:gd name="T1" fmla="*/ 0 h 5"/>
              <a:gd name="T2" fmla="*/ 2 w 59"/>
              <a:gd name="T3" fmla="*/ 2 h 5"/>
              <a:gd name="T4" fmla="*/ 0 w 59"/>
              <a:gd name="T5" fmla="*/ 2 h 5"/>
              <a:gd name="T6" fmla="*/ 2 w 59"/>
              <a:gd name="T7" fmla="*/ 5 h 5"/>
              <a:gd name="T8" fmla="*/ 57 w 59"/>
              <a:gd name="T9" fmla="*/ 2 h 5"/>
              <a:gd name="T10" fmla="*/ 59 w 59"/>
              <a:gd name="T11" fmla="*/ 0 h 5"/>
              <a:gd name="T12" fmla="*/ 57 w 59"/>
              <a:gd name="T13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" h="5">
                <a:moveTo>
                  <a:pt x="57" y="0"/>
                </a:moveTo>
                <a:lnTo>
                  <a:pt x="2" y="2"/>
                </a:lnTo>
                <a:lnTo>
                  <a:pt x="0" y="2"/>
                </a:lnTo>
                <a:lnTo>
                  <a:pt x="2" y="5"/>
                </a:lnTo>
                <a:lnTo>
                  <a:pt x="57" y="2"/>
                </a:lnTo>
                <a:lnTo>
                  <a:pt x="59" y="0"/>
                </a:lnTo>
                <a:lnTo>
                  <a:pt x="57" y="0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82" name="Freeform 667"/>
          <p:cNvSpPr>
            <a:spLocks/>
          </p:cNvSpPr>
          <p:nvPr/>
        </p:nvSpPr>
        <p:spPr bwMode="auto">
          <a:xfrm>
            <a:off x="8183564" y="7248525"/>
            <a:ext cx="93663" cy="7938"/>
          </a:xfrm>
          <a:custGeom>
            <a:avLst/>
            <a:gdLst>
              <a:gd name="T0" fmla="*/ 57 w 59"/>
              <a:gd name="T1" fmla="*/ 0 h 5"/>
              <a:gd name="T2" fmla="*/ 2 w 59"/>
              <a:gd name="T3" fmla="*/ 2 h 5"/>
              <a:gd name="T4" fmla="*/ 0 w 59"/>
              <a:gd name="T5" fmla="*/ 2 h 5"/>
              <a:gd name="T6" fmla="*/ 2 w 59"/>
              <a:gd name="T7" fmla="*/ 5 h 5"/>
              <a:gd name="T8" fmla="*/ 57 w 59"/>
              <a:gd name="T9" fmla="*/ 2 h 5"/>
              <a:gd name="T10" fmla="*/ 59 w 59"/>
              <a:gd name="T11" fmla="*/ 0 h 5"/>
              <a:gd name="T12" fmla="*/ 57 w 59"/>
              <a:gd name="T13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" h="5">
                <a:moveTo>
                  <a:pt x="57" y="0"/>
                </a:moveTo>
                <a:lnTo>
                  <a:pt x="2" y="2"/>
                </a:lnTo>
                <a:lnTo>
                  <a:pt x="0" y="2"/>
                </a:lnTo>
                <a:lnTo>
                  <a:pt x="2" y="5"/>
                </a:lnTo>
                <a:lnTo>
                  <a:pt x="57" y="2"/>
                </a:lnTo>
                <a:lnTo>
                  <a:pt x="59" y="0"/>
                </a:lnTo>
                <a:lnTo>
                  <a:pt x="57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83" name="Freeform 668"/>
          <p:cNvSpPr>
            <a:spLocks/>
          </p:cNvSpPr>
          <p:nvPr/>
        </p:nvSpPr>
        <p:spPr bwMode="auto">
          <a:xfrm>
            <a:off x="8018464" y="6954838"/>
            <a:ext cx="127000" cy="109538"/>
          </a:xfrm>
          <a:custGeom>
            <a:avLst/>
            <a:gdLst>
              <a:gd name="T0" fmla="*/ 0 w 80"/>
              <a:gd name="T1" fmla="*/ 3 h 69"/>
              <a:gd name="T2" fmla="*/ 78 w 80"/>
              <a:gd name="T3" fmla="*/ 69 h 69"/>
              <a:gd name="T4" fmla="*/ 80 w 80"/>
              <a:gd name="T5" fmla="*/ 69 h 69"/>
              <a:gd name="T6" fmla="*/ 78 w 80"/>
              <a:gd name="T7" fmla="*/ 67 h 69"/>
              <a:gd name="T8" fmla="*/ 0 w 80"/>
              <a:gd name="T9" fmla="*/ 0 h 69"/>
              <a:gd name="T10" fmla="*/ 0 w 80"/>
              <a:gd name="T11" fmla="*/ 0 h 69"/>
              <a:gd name="T12" fmla="*/ 0 w 80"/>
              <a:gd name="T13" fmla="*/ 3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" h="69">
                <a:moveTo>
                  <a:pt x="0" y="3"/>
                </a:moveTo>
                <a:lnTo>
                  <a:pt x="78" y="69"/>
                </a:lnTo>
                <a:lnTo>
                  <a:pt x="80" y="69"/>
                </a:lnTo>
                <a:lnTo>
                  <a:pt x="78" y="67"/>
                </a:lnTo>
                <a:lnTo>
                  <a:pt x="0" y="0"/>
                </a:lnTo>
                <a:lnTo>
                  <a:pt x="0" y="0"/>
                </a:lnTo>
                <a:lnTo>
                  <a:pt x="0" y="3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84" name="Freeform 669"/>
          <p:cNvSpPr>
            <a:spLocks/>
          </p:cNvSpPr>
          <p:nvPr/>
        </p:nvSpPr>
        <p:spPr bwMode="auto">
          <a:xfrm>
            <a:off x="8018464" y="6954838"/>
            <a:ext cx="127000" cy="109538"/>
          </a:xfrm>
          <a:custGeom>
            <a:avLst/>
            <a:gdLst>
              <a:gd name="T0" fmla="*/ 0 w 80"/>
              <a:gd name="T1" fmla="*/ 3 h 69"/>
              <a:gd name="T2" fmla="*/ 78 w 80"/>
              <a:gd name="T3" fmla="*/ 69 h 69"/>
              <a:gd name="T4" fmla="*/ 80 w 80"/>
              <a:gd name="T5" fmla="*/ 69 h 69"/>
              <a:gd name="T6" fmla="*/ 78 w 80"/>
              <a:gd name="T7" fmla="*/ 67 h 69"/>
              <a:gd name="T8" fmla="*/ 0 w 80"/>
              <a:gd name="T9" fmla="*/ 0 h 69"/>
              <a:gd name="T10" fmla="*/ 0 w 80"/>
              <a:gd name="T11" fmla="*/ 0 h 69"/>
              <a:gd name="T12" fmla="*/ 0 w 80"/>
              <a:gd name="T13" fmla="*/ 3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" h="69">
                <a:moveTo>
                  <a:pt x="0" y="3"/>
                </a:moveTo>
                <a:lnTo>
                  <a:pt x="78" y="69"/>
                </a:lnTo>
                <a:lnTo>
                  <a:pt x="80" y="69"/>
                </a:lnTo>
                <a:lnTo>
                  <a:pt x="78" y="67"/>
                </a:lnTo>
                <a:lnTo>
                  <a:pt x="0" y="0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grpSp>
        <p:nvGrpSpPr>
          <p:cNvPr id="843" name="Grupo 842"/>
          <p:cNvGrpSpPr/>
          <p:nvPr/>
        </p:nvGrpSpPr>
        <p:grpSpPr>
          <a:xfrm>
            <a:off x="6741033" y="5039179"/>
            <a:ext cx="882651" cy="800101"/>
            <a:chOff x="10483851" y="-860425"/>
            <a:chExt cx="882651" cy="800101"/>
          </a:xfrm>
        </p:grpSpPr>
        <p:sp>
          <p:nvSpPr>
            <p:cNvPr id="485" name="Freeform 670"/>
            <p:cNvSpPr>
              <a:spLocks/>
            </p:cNvSpPr>
            <p:nvPr/>
          </p:nvSpPr>
          <p:spPr bwMode="auto">
            <a:xfrm>
              <a:off x="10518776" y="-860425"/>
              <a:ext cx="836613" cy="739775"/>
            </a:xfrm>
            <a:custGeom>
              <a:avLst/>
              <a:gdLst>
                <a:gd name="T0" fmla="*/ 110 w 223"/>
                <a:gd name="T1" fmla="*/ 0 h 197"/>
                <a:gd name="T2" fmla="*/ 99 w 223"/>
                <a:gd name="T3" fmla="*/ 68 h 197"/>
                <a:gd name="T4" fmla="*/ 75 w 223"/>
                <a:gd name="T5" fmla="*/ 45 h 197"/>
                <a:gd name="T6" fmla="*/ 48 w 223"/>
                <a:gd name="T7" fmla="*/ 41 h 197"/>
                <a:gd name="T8" fmla="*/ 0 w 223"/>
                <a:gd name="T9" fmla="*/ 50 h 197"/>
                <a:gd name="T10" fmla="*/ 23 w 223"/>
                <a:gd name="T11" fmla="*/ 123 h 197"/>
                <a:gd name="T12" fmla="*/ 57 w 223"/>
                <a:gd name="T13" fmla="*/ 132 h 197"/>
                <a:gd name="T14" fmla="*/ 68 w 223"/>
                <a:gd name="T15" fmla="*/ 132 h 197"/>
                <a:gd name="T16" fmla="*/ 40 w 223"/>
                <a:gd name="T17" fmla="*/ 159 h 197"/>
                <a:gd name="T18" fmla="*/ 28 w 223"/>
                <a:gd name="T19" fmla="*/ 197 h 197"/>
                <a:gd name="T20" fmla="*/ 28 w 223"/>
                <a:gd name="T21" fmla="*/ 197 h 197"/>
                <a:gd name="T22" fmla="*/ 75 w 223"/>
                <a:gd name="T23" fmla="*/ 166 h 197"/>
                <a:gd name="T24" fmla="*/ 75 w 223"/>
                <a:gd name="T25" fmla="*/ 175 h 197"/>
                <a:gd name="T26" fmla="*/ 103 w 223"/>
                <a:gd name="T27" fmla="*/ 180 h 197"/>
                <a:gd name="T28" fmla="*/ 116 w 223"/>
                <a:gd name="T29" fmla="*/ 179 h 197"/>
                <a:gd name="T30" fmla="*/ 156 w 223"/>
                <a:gd name="T31" fmla="*/ 172 h 197"/>
                <a:gd name="T32" fmla="*/ 155 w 223"/>
                <a:gd name="T33" fmla="*/ 163 h 197"/>
                <a:gd name="T34" fmla="*/ 204 w 223"/>
                <a:gd name="T35" fmla="*/ 192 h 197"/>
                <a:gd name="T36" fmla="*/ 204 w 223"/>
                <a:gd name="T37" fmla="*/ 192 h 197"/>
                <a:gd name="T38" fmla="*/ 190 w 223"/>
                <a:gd name="T39" fmla="*/ 154 h 197"/>
                <a:gd name="T40" fmla="*/ 162 w 223"/>
                <a:gd name="T41" fmla="*/ 129 h 197"/>
                <a:gd name="T42" fmla="*/ 205 w 223"/>
                <a:gd name="T43" fmla="*/ 114 h 197"/>
                <a:gd name="T44" fmla="*/ 217 w 223"/>
                <a:gd name="T45" fmla="*/ 40 h 197"/>
                <a:gd name="T46" fmla="*/ 184 w 223"/>
                <a:gd name="T47" fmla="*/ 36 h 197"/>
                <a:gd name="T48" fmla="*/ 142 w 223"/>
                <a:gd name="T49" fmla="*/ 45 h 197"/>
                <a:gd name="T50" fmla="*/ 125 w 223"/>
                <a:gd name="T51" fmla="*/ 62 h 197"/>
                <a:gd name="T52" fmla="*/ 110 w 223"/>
                <a:gd name="T5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3" h="197">
                  <a:moveTo>
                    <a:pt x="110" y="0"/>
                  </a:moveTo>
                  <a:cubicBezTo>
                    <a:pt x="96" y="4"/>
                    <a:pt x="96" y="40"/>
                    <a:pt x="99" y="68"/>
                  </a:cubicBezTo>
                  <a:cubicBezTo>
                    <a:pt x="94" y="58"/>
                    <a:pt x="86" y="49"/>
                    <a:pt x="75" y="45"/>
                  </a:cubicBezTo>
                  <a:cubicBezTo>
                    <a:pt x="66" y="42"/>
                    <a:pt x="57" y="41"/>
                    <a:pt x="48" y="41"/>
                  </a:cubicBezTo>
                  <a:cubicBezTo>
                    <a:pt x="22" y="41"/>
                    <a:pt x="0" y="50"/>
                    <a:pt x="0" y="50"/>
                  </a:cubicBezTo>
                  <a:cubicBezTo>
                    <a:pt x="0" y="50"/>
                    <a:pt x="2" y="102"/>
                    <a:pt x="23" y="123"/>
                  </a:cubicBezTo>
                  <a:cubicBezTo>
                    <a:pt x="30" y="130"/>
                    <a:pt x="43" y="132"/>
                    <a:pt x="57" y="132"/>
                  </a:cubicBezTo>
                  <a:cubicBezTo>
                    <a:pt x="61" y="132"/>
                    <a:pt x="64" y="132"/>
                    <a:pt x="68" y="132"/>
                  </a:cubicBezTo>
                  <a:cubicBezTo>
                    <a:pt x="58" y="138"/>
                    <a:pt x="48" y="146"/>
                    <a:pt x="40" y="159"/>
                  </a:cubicBezTo>
                  <a:cubicBezTo>
                    <a:pt x="21" y="187"/>
                    <a:pt x="22" y="197"/>
                    <a:pt x="28" y="197"/>
                  </a:cubicBezTo>
                  <a:cubicBezTo>
                    <a:pt x="28" y="197"/>
                    <a:pt x="28" y="197"/>
                    <a:pt x="28" y="197"/>
                  </a:cubicBezTo>
                  <a:cubicBezTo>
                    <a:pt x="32" y="197"/>
                    <a:pt x="56" y="181"/>
                    <a:pt x="75" y="166"/>
                  </a:cubicBezTo>
                  <a:cubicBezTo>
                    <a:pt x="75" y="170"/>
                    <a:pt x="75" y="173"/>
                    <a:pt x="75" y="175"/>
                  </a:cubicBezTo>
                  <a:cubicBezTo>
                    <a:pt x="77" y="179"/>
                    <a:pt x="91" y="180"/>
                    <a:pt x="103" y="180"/>
                  </a:cubicBezTo>
                  <a:cubicBezTo>
                    <a:pt x="108" y="180"/>
                    <a:pt x="112" y="180"/>
                    <a:pt x="116" y="179"/>
                  </a:cubicBezTo>
                  <a:cubicBezTo>
                    <a:pt x="127" y="179"/>
                    <a:pt x="154" y="178"/>
                    <a:pt x="156" y="172"/>
                  </a:cubicBezTo>
                  <a:cubicBezTo>
                    <a:pt x="156" y="171"/>
                    <a:pt x="156" y="168"/>
                    <a:pt x="155" y="163"/>
                  </a:cubicBezTo>
                  <a:cubicBezTo>
                    <a:pt x="175" y="177"/>
                    <a:pt x="200" y="192"/>
                    <a:pt x="204" y="192"/>
                  </a:cubicBezTo>
                  <a:cubicBezTo>
                    <a:pt x="204" y="192"/>
                    <a:pt x="204" y="192"/>
                    <a:pt x="204" y="192"/>
                  </a:cubicBezTo>
                  <a:cubicBezTo>
                    <a:pt x="210" y="191"/>
                    <a:pt x="211" y="182"/>
                    <a:pt x="190" y="154"/>
                  </a:cubicBezTo>
                  <a:cubicBezTo>
                    <a:pt x="182" y="142"/>
                    <a:pt x="172" y="135"/>
                    <a:pt x="162" y="129"/>
                  </a:cubicBezTo>
                  <a:cubicBezTo>
                    <a:pt x="180" y="128"/>
                    <a:pt x="197" y="124"/>
                    <a:pt x="205" y="114"/>
                  </a:cubicBezTo>
                  <a:cubicBezTo>
                    <a:pt x="223" y="91"/>
                    <a:pt x="217" y="40"/>
                    <a:pt x="217" y="40"/>
                  </a:cubicBezTo>
                  <a:cubicBezTo>
                    <a:pt x="217" y="40"/>
                    <a:pt x="203" y="36"/>
                    <a:pt x="184" y="36"/>
                  </a:cubicBezTo>
                  <a:cubicBezTo>
                    <a:pt x="171" y="36"/>
                    <a:pt x="156" y="38"/>
                    <a:pt x="142" y="45"/>
                  </a:cubicBezTo>
                  <a:cubicBezTo>
                    <a:pt x="135" y="48"/>
                    <a:pt x="129" y="55"/>
                    <a:pt x="125" y="62"/>
                  </a:cubicBezTo>
                  <a:cubicBezTo>
                    <a:pt x="126" y="34"/>
                    <a:pt x="124" y="3"/>
                    <a:pt x="110" y="0"/>
                  </a:cubicBezTo>
                </a:path>
              </a:pathLst>
            </a:custGeom>
            <a:solidFill>
              <a:srgbClr val="8A8F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6" name="Freeform 671"/>
            <p:cNvSpPr>
              <a:spLocks/>
            </p:cNvSpPr>
            <p:nvPr/>
          </p:nvSpPr>
          <p:spPr bwMode="auto">
            <a:xfrm>
              <a:off x="10668001" y="-398462"/>
              <a:ext cx="274638" cy="338138"/>
            </a:xfrm>
            <a:custGeom>
              <a:avLst/>
              <a:gdLst>
                <a:gd name="T0" fmla="*/ 56 w 73"/>
                <a:gd name="T1" fmla="*/ 0 h 90"/>
                <a:gd name="T2" fmla="*/ 12 w 73"/>
                <a:gd name="T3" fmla="*/ 49 h 90"/>
                <a:gd name="T4" fmla="*/ 9 w 73"/>
                <a:gd name="T5" fmla="*/ 89 h 90"/>
                <a:gd name="T6" fmla="*/ 64 w 73"/>
                <a:gd name="T7" fmla="*/ 24 h 90"/>
                <a:gd name="T8" fmla="*/ 56 w 73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90">
                  <a:moveTo>
                    <a:pt x="56" y="0"/>
                  </a:moveTo>
                  <a:cubicBezTo>
                    <a:pt x="54" y="1"/>
                    <a:pt x="25" y="16"/>
                    <a:pt x="12" y="49"/>
                  </a:cubicBezTo>
                  <a:cubicBezTo>
                    <a:pt x="0" y="81"/>
                    <a:pt x="3" y="90"/>
                    <a:pt x="9" y="89"/>
                  </a:cubicBezTo>
                  <a:cubicBezTo>
                    <a:pt x="15" y="87"/>
                    <a:pt x="56" y="44"/>
                    <a:pt x="64" y="24"/>
                  </a:cubicBezTo>
                  <a:cubicBezTo>
                    <a:pt x="73" y="5"/>
                    <a:pt x="56" y="0"/>
                    <a:pt x="56" y="0"/>
                  </a:cubicBezTo>
                  <a:close/>
                </a:path>
              </a:pathLst>
            </a:custGeom>
            <a:solidFill>
              <a:srgbClr val="186F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7" name="Freeform 672"/>
            <p:cNvSpPr>
              <a:spLocks/>
            </p:cNvSpPr>
            <p:nvPr/>
          </p:nvSpPr>
          <p:spPr bwMode="auto">
            <a:xfrm>
              <a:off x="10983914" y="-439737"/>
              <a:ext cx="382588" cy="219075"/>
            </a:xfrm>
            <a:custGeom>
              <a:avLst/>
              <a:gdLst>
                <a:gd name="T0" fmla="*/ 13 w 102"/>
                <a:gd name="T1" fmla="*/ 1 h 58"/>
                <a:gd name="T2" fmla="*/ 74 w 102"/>
                <a:gd name="T3" fmla="*/ 23 h 58"/>
                <a:gd name="T4" fmla="*/ 96 w 102"/>
                <a:gd name="T5" fmla="*/ 57 h 58"/>
                <a:gd name="T6" fmla="*/ 17 w 102"/>
                <a:gd name="T7" fmla="*/ 26 h 58"/>
                <a:gd name="T8" fmla="*/ 13 w 102"/>
                <a:gd name="T9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58">
                  <a:moveTo>
                    <a:pt x="13" y="1"/>
                  </a:moveTo>
                  <a:cubicBezTo>
                    <a:pt x="16" y="1"/>
                    <a:pt x="48" y="0"/>
                    <a:pt x="74" y="23"/>
                  </a:cubicBezTo>
                  <a:cubicBezTo>
                    <a:pt x="101" y="46"/>
                    <a:pt x="102" y="56"/>
                    <a:pt x="96" y="57"/>
                  </a:cubicBezTo>
                  <a:cubicBezTo>
                    <a:pt x="90" y="58"/>
                    <a:pt x="34" y="39"/>
                    <a:pt x="17" y="26"/>
                  </a:cubicBezTo>
                  <a:cubicBezTo>
                    <a:pt x="0" y="13"/>
                    <a:pt x="13" y="1"/>
                    <a:pt x="13" y="1"/>
                  </a:cubicBezTo>
                  <a:close/>
                </a:path>
              </a:pathLst>
            </a:custGeom>
            <a:solidFill>
              <a:srgbClr val="186F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8" name="Freeform 673"/>
            <p:cNvSpPr>
              <a:spLocks/>
            </p:cNvSpPr>
            <p:nvPr/>
          </p:nvSpPr>
          <p:spPr bwMode="auto">
            <a:xfrm>
              <a:off x="10483851" y="-676275"/>
              <a:ext cx="473075" cy="401638"/>
            </a:xfrm>
            <a:custGeom>
              <a:avLst/>
              <a:gdLst>
                <a:gd name="T0" fmla="*/ 126 w 126"/>
                <a:gd name="T1" fmla="*/ 73 h 107"/>
                <a:gd name="T2" fmla="*/ 72 w 126"/>
                <a:gd name="T3" fmla="*/ 4 h 107"/>
                <a:gd name="T4" fmla="*/ 0 w 126"/>
                <a:gd name="T5" fmla="*/ 25 h 107"/>
                <a:gd name="T6" fmla="*/ 37 w 126"/>
                <a:gd name="T7" fmla="*/ 91 h 107"/>
                <a:gd name="T8" fmla="*/ 126 w 126"/>
                <a:gd name="T9" fmla="*/ 73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07">
                  <a:moveTo>
                    <a:pt x="126" y="73"/>
                  </a:moveTo>
                  <a:cubicBezTo>
                    <a:pt x="126" y="73"/>
                    <a:pt x="108" y="8"/>
                    <a:pt x="72" y="4"/>
                  </a:cubicBezTo>
                  <a:cubicBezTo>
                    <a:pt x="35" y="0"/>
                    <a:pt x="0" y="25"/>
                    <a:pt x="0" y="25"/>
                  </a:cubicBezTo>
                  <a:cubicBezTo>
                    <a:pt x="0" y="25"/>
                    <a:pt x="12" y="75"/>
                    <a:pt x="37" y="91"/>
                  </a:cubicBezTo>
                  <a:cubicBezTo>
                    <a:pt x="62" y="107"/>
                    <a:pt x="126" y="73"/>
                    <a:pt x="126" y="73"/>
                  </a:cubicBezTo>
                  <a:close/>
                </a:path>
              </a:pathLst>
            </a:custGeom>
            <a:solidFill>
              <a:srgbClr val="E736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9" name="Freeform 674"/>
            <p:cNvSpPr>
              <a:spLocks/>
            </p:cNvSpPr>
            <p:nvPr/>
          </p:nvSpPr>
          <p:spPr bwMode="auto">
            <a:xfrm>
              <a:off x="10893426" y="-800100"/>
              <a:ext cx="439738" cy="412750"/>
            </a:xfrm>
            <a:custGeom>
              <a:avLst/>
              <a:gdLst>
                <a:gd name="T0" fmla="*/ 18 w 117"/>
                <a:gd name="T1" fmla="*/ 110 h 110"/>
                <a:gd name="T2" fmla="*/ 28 w 117"/>
                <a:gd name="T3" fmla="*/ 23 h 110"/>
                <a:gd name="T4" fmla="*/ 100 w 117"/>
                <a:gd name="T5" fmla="*/ 2 h 110"/>
                <a:gd name="T6" fmla="*/ 104 w 117"/>
                <a:gd name="T7" fmla="*/ 78 h 110"/>
                <a:gd name="T8" fmla="*/ 18 w 117"/>
                <a:gd name="T9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10">
                  <a:moveTo>
                    <a:pt x="18" y="110"/>
                  </a:moveTo>
                  <a:cubicBezTo>
                    <a:pt x="18" y="110"/>
                    <a:pt x="0" y="46"/>
                    <a:pt x="28" y="23"/>
                  </a:cubicBezTo>
                  <a:cubicBezTo>
                    <a:pt x="57" y="0"/>
                    <a:pt x="100" y="2"/>
                    <a:pt x="100" y="2"/>
                  </a:cubicBezTo>
                  <a:cubicBezTo>
                    <a:pt x="100" y="2"/>
                    <a:pt x="117" y="51"/>
                    <a:pt x="104" y="78"/>
                  </a:cubicBezTo>
                  <a:cubicBezTo>
                    <a:pt x="91" y="104"/>
                    <a:pt x="18" y="110"/>
                    <a:pt x="18" y="110"/>
                  </a:cubicBezTo>
                  <a:close/>
                </a:path>
              </a:pathLst>
            </a:custGeom>
            <a:solidFill>
              <a:srgbClr val="E736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0" name="Freeform 675"/>
            <p:cNvSpPr>
              <a:spLocks/>
            </p:cNvSpPr>
            <p:nvPr/>
          </p:nvSpPr>
          <p:spPr bwMode="auto">
            <a:xfrm>
              <a:off x="11022014" y="-717550"/>
              <a:ext cx="198438" cy="285750"/>
            </a:xfrm>
            <a:custGeom>
              <a:avLst/>
              <a:gdLst>
                <a:gd name="T0" fmla="*/ 2 w 53"/>
                <a:gd name="T1" fmla="*/ 76 h 76"/>
                <a:gd name="T2" fmla="*/ 2 w 53"/>
                <a:gd name="T3" fmla="*/ 74 h 76"/>
                <a:gd name="T4" fmla="*/ 53 w 53"/>
                <a:gd name="T5" fmla="*/ 1 h 76"/>
                <a:gd name="T6" fmla="*/ 53 w 53"/>
                <a:gd name="T7" fmla="*/ 0 h 76"/>
                <a:gd name="T8" fmla="*/ 52 w 53"/>
                <a:gd name="T9" fmla="*/ 0 h 76"/>
                <a:gd name="T10" fmla="*/ 0 w 53"/>
                <a:gd name="T11" fmla="*/ 75 h 76"/>
                <a:gd name="T12" fmla="*/ 1 w 53"/>
                <a:gd name="T13" fmla="*/ 76 h 76"/>
                <a:gd name="T14" fmla="*/ 2 w 53"/>
                <a:gd name="T15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76">
                  <a:moveTo>
                    <a:pt x="2" y="76"/>
                  </a:moveTo>
                  <a:cubicBezTo>
                    <a:pt x="2" y="76"/>
                    <a:pt x="2" y="75"/>
                    <a:pt x="2" y="74"/>
                  </a:cubicBezTo>
                  <a:cubicBezTo>
                    <a:pt x="5" y="65"/>
                    <a:pt x="20" y="29"/>
                    <a:pt x="53" y="1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15" y="32"/>
                    <a:pt x="0" y="75"/>
                    <a:pt x="0" y="75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2" y="76"/>
                    <a:pt x="2" y="76"/>
                    <a:pt x="2" y="76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1" name="Freeform 676"/>
            <p:cNvSpPr>
              <a:spLocks/>
            </p:cNvSpPr>
            <p:nvPr/>
          </p:nvSpPr>
          <p:spPr bwMode="auto">
            <a:xfrm>
              <a:off x="10590214" y="-558800"/>
              <a:ext cx="307975" cy="160338"/>
            </a:xfrm>
            <a:custGeom>
              <a:avLst/>
              <a:gdLst>
                <a:gd name="T0" fmla="*/ 82 w 82"/>
                <a:gd name="T1" fmla="*/ 42 h 43"/>
                <a:gd name="T2" fmla="*/ 1 w 82"/>
                <a:gd name="T3" fmla="*/ 0 h 43"/>
                <a:gd name="T4" fmla="*/ 0 w 82"/>
                <a:gd name="T5" fmla="*/ 0 h 43"/>
                <a:gd name="T6" fmla="*/ 0 w 82"/>
                <a:gd name="T7" fmla="*/ 1 h 43"/>
                <a:gd name="T8" fmla="*/ 59 w 82"/>
                <a:gd name="T9" fmla="*/ 26 h 43"/>
                <a:gd name="T10" fmla="*/ 75 w 82"/>
                <a:gd name="T11" fmla="*/ 38 h 43"/>
                <a:gd name="T12" fmla="*/ 79 w 82"/>
                <a:gd name="T13" fmla="*/ 41 h 43"/>
                <a:gd name="T14" fmla="*/ 81 w 82"/>
                <a:gd name="T15" fmla="*/ 43 h 43"/>
                <a:gd name="T16" fmla="*/ 82 w 82"/>
                <a:gd name="T17" fmla="*/ 43 h 43"/>
                <a:gd name="T18" fmla="*/ 82 w 82"/>
                <a:gd name="T19" fmla="*/ 4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43">
                  <a:moveTo>
                    <a:pt x="82" y="42"/>
                  </a:moveTo>
                  <a:cubicBezTo>
                    <a:pt x="82" y="42"/>
                    <a:pt x="49" y="1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4" y="6"/>
                    <a:pt x="44" y="16"/>
                    <a:pt x="59" y="26"/>
                  </a:cubicBezTo>
                  <a:cubicBezTo>
                    <a:pt x="66" y="30"/>
                    <a:pt x="71" y="34"/>
                    <a:pt x="75" y="38"/>
                  </a:cubicBezTo>
                  <a:cubicBezTo>
                    <a:pt x="77" y="39"/>
                    <a:pt x="78" y="40"/>
                    <a:pt x="79" y="41"/>
                  </a:cubicBezTo>
                  <a:cubicBezTo>
                    <a:pt x="80" y="42"/>
                    <a:pt x="81" y="43"/>
                    <a:pt x="81" y="43"/>
                  </a:cubicBezTo>
                  <a:cubicBezTo>
                    <a:pt x="82" y="43"/>
                    <a:pt x="82" y="43"/>
                    <a:pt x="82" y="43"/>
                  </a:cubicBezTo>
                  <a:cubicBezTo>
                    <a:pt x="82" y="42"/>
                    <a:pt x="82" y="42"/>
                    <a:pt x="82" y="42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2" name="Freeform 677"/>
            <p:cNvSpPr>
              <a:spLocks/>
            </p:cNvSpPr>
            <p:nvPr/>
          </p:nvSpPr>
          <p:spPr bwMode="auto">
            <a:xfrm>
              <a:off x="10761664" y="-852487"/>
              <a:ext cx="214313" cy="393700"/>
            </a:xfrm>
            <a:custGeom>
              <a:avLst/>
              <a:gdLst>
                <a:gd name="T0" fmla="*/ 23 w 57"/>
                <a:gd name="T1" fmla="*/ 0 h 105"/>
                <a:gd name="T2" fmla="*/ 40 w 57"/>
                <a:gd name="T3" fmla="*/ 105 h 105"/>
                <a:gd name="T4" fmla="*/ 48 w 57"/>
                <a:gd name="T5" fmla="*/ 103 h 105"/>
                <a:gd name="T6" fmla="*/ 57 w 57"/>
                <a:gd name="T7" fmla="*/ 101 h 105"/>
                <a:gd name="T8" fmla="*/ 23 w 57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105">
                  <a:moveTo>
                    <a:pt x="23" y="0"/>
                  </a:moveTo>
                  <a:cubicBezTo>
                    <a:pt x="0" y="12"/>
                    <a:pt x="40" y="105"/>
                    <a:pt x="40" y="105"/>
                  </a:cubicBezTo>
                  <a:cubicBezTo>
                    <a:pt x="48" y="103"/>
                    <a:pt x="48" y="103"/>
                    <a:pt x="48" y="103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48" y="0"/>
                    <a:pt x="23" y="0"/>
                  </a:cubicBezTo>
                  <a:close/>
                </a:path>
              </a:pathLst>
            </a:custGeom>
            <a:solidFill>
              <a:srgbClr val="186F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3" name="Freeform 678"/>
            <p:cNvSpPr>
              <a:spLocks/>
            </p:cNvSpPr>
            <p:nvPr/>
          </p:nvSpPr>
          <p:spPr bwMode="auto">
            <a:xfrm>
              <a:off x="10833101" y="-492125"/>
              <a:ext cx="319088" cy="327025"/>
            </a:xfrm>
            <a:custGeom>
              <a:avLst/>
              <a:gdLst>
                <a:gd name="T0" fmla="*/ 36 w 85"/>
                <a:gd name="T1" fmla="*/ 2 h 87"/>
                <a:gd name="T2" fmla="*/ 19 w 85"/>
                <a:gd name="T3" fmla="*/ 8 h 87"/>
                <a:gd name="T4" fmla="*/ 6 w 85"/>
                <a:gd name="T5" fmla="*/ 82 h 87"/>
                <a:gd name="T6" fmla="*/ 47 w 85"/>
                <a:gd name="T7" fmla="*/ 78 h 87"/>
                <a:gd name="T8" fmla="*/ 85 w 85"/>
                <a:gd name="T9" fmla="*/ 62 h 87"/>
                <a:gd name="T10" fmla="*/ 36 w 85"/>
                <a:gd name="T11" fmla="*/ 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" h="87">
                  <a:moveTo>
                    <a:pt x="36" y="2"/>
                  </a:moveTo>
                  <a:cubicBezTo>
                    <a:pt x="28" y="0"/>
                    <a:pt x="22" y="4"/>
                    <a:pt x="19" y="8"/>
                  </a:cubicBezTo>
                  <a:cubicBezTo>
                    <a:pt x="0" y="29"/>
                    <a:pt x="3" y="76"/>
                    <a:pt x="6" y="82"/>
                  </a:cubicBezTo>
                  <a:cubicBezTo>
                    <a:pt x="9" y="87"/>
                    <a:pt x="36" y="81"/>
                    <a:pt x="47" y="78"/>
                  </a:cubicBezTo>
                  <a:cubicBezTo>
                    <a:pt x="58" y="75"/>
                    <a:pt x="84" y="68"/>
                    <a:pt x="85" y="62"/>
                  </a:cubicBezTo>
                  <a:cubicBezTo>
                    <a:pt x="85" y="56"/>
                    <a:pt x="63" y="10"/>
                    <a:pt x="36" y="2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4" name="Freeform 679"/>
            <p:cNvSpPr>
              <a:spLocks/>
            </p:cNvSpPr>
            <p:nvPr/>
          </p:nvSpPr>
          <p:spPr bwMode="auto">
            <a:xfrm>
              <a:off x="10904539" y="-446087"/>
              <a:ext cx="98425" cy="88900"/>
            </a:xfrm>
            <a:custGeom>
              <a:avLst/>
              <a:gdLst>
                <a:gd name="T0" fmla="*/ 12 w 26"/>
                <a:gd name="T1" fmla="*/ 13 h 24"/>
                <a:gd name="T2" fmla="*/ 5 w 26"/>
                <a:gd name="T3" fmla="*/ 5 h 24"/>
                <a:gd name="T4" fmla="*/ 13 w 26"/>
                <a:gd name="T5" fmla="*/ 11 h 24"/>
                <a:gd name="T6" fmla="*/ 14 w 26"/>
                <a:gd name="T7" fmla="*/ 0 h 24"/>
                <a:gd name="T8" fmla="*/ 15 w 26"/>
                <a:gd name="T9" fmla="*/ 11 h 24"/>
                <a:gd name="T10" fmla="*/ 23 w 26"/>
                <a:gd name="T11" fmla="*/ 6 h 24"/>
                <a:gd name="T12" fmla="*/ 16 w 26"/>
                <a:gd name="T13" fmla="*/ 12 h 24"/>
                <a:gd name="T14" fmla="*/ 25 w 26"/>
                <a:gd name="T15" fmla="*/ 15 h 24"/>
                <a:gd name="T16" fmla="*/ 15 w 26"/>
                <a:gd name="T17" fmla="*/ 14 h 24"/>
                <a:gd name="T18" fmla="*/ 19 w 26"/>
                <a:gd name="T19" fmla="*/ 22 h 24"/>
                <a:gd name="T20" fmla="*/ 13 w 26"/>
                <a:gd name="T21" fmla="*/ 15 h 24"/>
                <a:gd name="T22" fmla="*/ 12 w 26"/>
                <a:gd name="T23" fmla="*/ 23 h 24"/>
                <a:gd name="T24" fmla="*/ 12 w 26"/>
                <a:gd name="T25" fmla="*/ 14 h 24"/>
                <a:gd name="T26" fmla="*/ 4 w 26"/>
                <a:gd name="T27" fmla="*/ 19 h 24"/>
                <a:gd name="T28" fmla="*/ 12 w 26"/>
                <a:gd name="T29" fmla="*/ 1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" h="24">
                  <a:moveTo>
                    <a:pt x="12" y="13"/>
                  </a:moveTo>
                  <a:cubicBezTo>
                    <a:pt x="12" y="13"/>
                    <a:pt x="3" y="7"/>
                    <a:pt x="5" y="5"/>
                  </a:cubicBezTo>
                  <a:cubicBezTo>
                    <a:pt x="8" y="3"/>
                    <a:pt x="13" y="11"/>
                    <a:pt x="13" y="11"/>
                  </a:cubicBezTo>
                  <a:cubicBezTo>
                    <a:pt x="13" y="11"/>
                    <a:pt x="10" y="0"/>
                    <a:pt x="14" y="0"/>
                  </a:cubicBezTo>
                  <a:cubicBezTo>
                    <a:pt x="18" y="0"/>
                    <a:pt x="15" y="11"/>
                    <a:pt x="15" y="11"/>
                  </a:cubicBezTo>
                  <a:cubicBezTo>
                    <a:pt x="15" y="11"/>
                    <a:pt x="20" y="3"/>
                    <a:pt x="23" y="6"/>
                  </a:cubicBezTo>
                  <a:cubicBezTo>
                    <a:pt x="26" y="9"/>
                    <a:pt x="16" y="12"/>
                    <a:pt x="16" y="12"/>
                  </a:cubicBezTo>
                  <a:cubicBezTo>
                    <a:pt x="16" y="12"/>
                    <a:pt x="26" y="11"/>
                    <a:pt x="25" y="15"/>
                  </a:cubicBezTo>
                  <a:cubicBezTo>
                    <a:pt x="25" y="18"/>
                    <a:pt x="15" y="14"/>
                    <a:pt x="15" y="14"/>
                  </a:cubicBezTo>
                  <a:cubicBezTo>
                    <a:pt x="15" y="14"/>
                    <a:pt x="22" y="21"/>
                    <a:pt x="19" y="22"/>
                  </a:cubicBezTo>
                  <a:cubicBezTo>
                    <a:pt x="15" y="23"/>
                    <a:pt x="13" y="15"/>
                    <a:pt x="13" y="15"/>
                  </a:cubicBezTo>
                  <a:cubicBezTo>
                    <a:pt x="13" y="15"/>
                    <a:pt x="14" y="23"/>
                    <a:pt x="12" y="23"/>
                  </a:cubicBezTo>
                  <a:cubicBezTo>
                    <a:pt x="9" y="24"/>
                    <a:pt x="12" y="14"/>
                    <a:pt x="12" y="14"/>
                  </a:cubicBezTo>
                  <a:cubicBezTo>
                    <a:pt x="12" y="14"/>
                    <a:pt x="5" y="21"/>
                    <a:pt x="4" y="19"/>
                  </a:cubicBezTo>
                  <a:cubicBezTo>
                    <a:pt x="0" y="15"/>
                    <a:pt x="12" y="13"/>
                    <a:pt x="12" y="13"/>
                  </a:cubicBezTo>
                  <a:close/>
                </a:path>
              </a:pathLst>
            </a:custGeom>
            <a:solidFill>
              <a:srgbClr val="FAB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842" name="Grupo 841"/>
          <p:cNvGrpSpPr/>
          <p:nvPr/>
        </p:nvGrpSpPr>
        <p:grpSpPr>
          <a:xfrm>
            <a:off x="3719561" y="5048132"/>
            <a:ext cx="844550" cy="785813"/>
            <a:chOff x="2217739" y="-808037"/>
            <a:chExt cx="844550" cy="785813"/>
          </a:xfrm>
        </p:grpSpPr>
        <p:sp>
          <p:nvSpPr>
            <p:cNvPr id="495" name="Freeform 680"/>
            <p:cNvSpPr>
              <a:spLocks/>
            </p:cNvSpPr>
            <p:nvPr/>
          </p:nvSpPr>
          <p:spPr bwMode="auto">
            <a:xfrm>
              <a:off x="2217739" y="-646112"/>
              <a:ext cx="649288" cy="623888"/>
            </a:xfrm>
            <a:custGeom>
              <a:avLst/>
              <a:gdLst>
                <a:gd name="T0" fmla="*/ 28 w 173"/>
                <a:gd name="T1" fmla="*/ 0 h 166"/>
                <a:gd name="T2" fmla="*/ 49 w 173"/>
                <a:gd name="T3" fmla="*/ 129 h 166"/>
                <a:gd name="T4" fmla="*/ 131 w 173"/>
                <a:gd name="T5" fmla="*/ 166 h 166"/>
                <a:gd name="T6" fmla="*/ 173 w 173"/>
                <a:gd name="T7" fmla="*/ 153 h 166"/>
                <a:gd name="T8" fmla="*/ 152 w 173"/>
                <a:gd name="T9" fmla="*/ 111 h 166"/>
                <a:gd name="T10" fmla="*/ 85 w 173"/>
                <a:gd name="T11" fmla="*/ 76 h 166"/>
                <a:gd name="T12" fmla="*/ 28 w 173"/>
                <a:gd name="T1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3" h="166">
                  <a:moveTo>
                    <a:pt x="28" y="0"/>
                  </a:moveTo>
                  <a:cubicBezTo>
                    <a:pt x="0" y="32"/>
                    <a:pt x="9" y="89"/>
                    <a:pt x="49" y="129"/>
                  </a:cubicBezTo>
                  <a:cubicBezTo>
                    <a:pt x="73" y="153"/>
                    <a:pt x="104" y="166"/>
                    <a:pt x="131" y="166"/>
                  </a:cubicBezTo>
                  <a:cubicBezTo>
                    <a:pt x="147" y="166"/>
                    <a:pt x="161" y="162"/>
                    <a:pt x="173" y="153"/>
                  </a:cubicBezTo>
                  <a:cubicBezTo>
                    <a:pt x="171" y="137"/>
                    <a:pt x="165" y="122"/>
                    <a:pt x="152" y="111"/>
                  </a:cubicBezTo>
                  <a:cubicBezTo>
                    <a:pt x="133" y="95"/>
                    <a:pt x="107" y="88"/>
                    <a:pt x="85" y="76"/>
                  </a:cubicBezTo>
                  <a:cubicBezTo>
                    <a:pt x="56" y="59"/>
                    <a:pt x="37" y="32"/>
                    <a:pt x="28" y="0"/>
                  </a:cubicBezTo>
                </a:path>
              </a:pathLst>
            </a:custGeom>
            <a:solidFill>
              <a:srgbClr val="8A8F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6" name="Freeform 681"/>
            <p:cNvSpPr>
              <a:spLocks/>
            </p:cNvSpPr>
            <p:nvPr/>
          </p:nvSpPr>
          <p:spPr bwMode="auto">
            <a:xfrm>
              <a:off x="2387601" y="-728662"/>
              <a:ext cx="614363" cy="593725"/>
            </a:xfrm>
            <a:custGeom>
              <a:avLst/>
              <a:gdLst>
                <a:gd name="T0" fmla="*/ 35 w 164"/>
                <a:gd name="T1" fmla="*/ 0 h 158"/>
                <a:gd name="T2" fmla="*/ 0 w 164"/>
                <a:gd name="T3" fmla="*/ 9 h 158"/>
                <a:gd name="T4" fmla="*/ 17 w 164"/>
                <a:gd name="T5" fmla="*/ 51 h 158"/>
                <a:gd name="T6" fmla="*/ 77 w 164"/>
                <a:gd name="T7" fmla="*/ 94 h 158"/>
                <a:gd name="T8" fmla="*/ 134 w 164"/>
                <a:gd name="T9" fmla="*/ 134 h 158"/>
                <a:gd name="T10" fmla="*/ 145 w 164"/>
                <a:gd name="T11" fmla="*/ 158 h 158"/>
                <a:gd name="T12" fmla="*/ 117 w 164"/>
                <a:gd name="T13" fmla="*/ 38 h 158"/>
                <a:gd name="T14" fmla="*/ 35 w 164"/>
                <a:gd name="T15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4" h="158">
                  <a:moveTo>
                    <a:pt x="35" y="0"/>
                  </a:moveTo>
                  <a:cubicBezTo>
                    <a:pt x="22" y="0"/>
                    <a:pt x="10" y="3"/>
                    <a:pt x="0" y="9"/>
                  </a:cubicBezTo>
                  <a:cubicBezTo>
                    <a:pt x="3" y="24"/>
                    <a:pt x="8" y="38"/>
                    <a:pt x="17" y="51"/>
                  </a:cubicBezTo>
                  <a:cubicBezTo>
                    <a:pt x="31" y="73"/>
                    <a:pt x="53" y="84"/>
                    <a:pt x="77" y="94"/>
                  </a:cubicBezTo>
                  <a:cubicBezTo>
                    <a:pt x="98" y="104"/>
                    <a:pt x="120" y="114"/>
                    <a:pt x="134" y="134"/>
                  </a:cubicBezTo>
                  <a:cubicBezTo>
                    <a:pt x="139" y="142"/>
                    <a:pt x="142" y="149"/>
                    <a:pt x="145" y="158"/>
                  </a:cubicBezTo>
                  <a:cubicBezTo>
                    <a:pt x="164" y="125"/>
                    <a:pt x="154" y="74"/>
                    <a:pt x="117" y="38"/>
                  </a:cubicBezTo>
                  <a:cubicBezTo>
                    <a:pt x="93" y="13"/>
                    <a:pt x="62" y="0"/>
                    <a:pt x="35" y="0"/>
                  </a:cubicBezTo>
                </a:path>
              </a:pathLst>
            </a:custGeom>
            <a:solidFill>
              <a:srgbClr val="8A8F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7" name="Freeform 682"/>
            <p:cNvSpPr>
              <a:spLocks/>
            </p:cNvSpPr>
            <p:nvPr/>
          </p:nvSpPr>
          <p:spPr bwMode="auto">
            <a:xfrm>
              <a:off x="2278064" y="-690562"/>
              <a:ext cx="649288" cy="665163"/>
            </a:xfrm>
            <a:custGeom>
              <a:avLst/>
              <a:gdLst>
                <a:gd name="T0" fmla="*/ 173 w 173"/>
                <a:gd name="T1" fmla="*/ 153 h 177"/>
                <a:gd name="T2" fmla="*/ 152 w 173"/>
                <a:gd name="T3" fmla="*/ 111 h 177"/>
                <a:gd name="T4" fmla="*/ 85 w 173"/>
                <a:gd name="T5" fmla="*/ 76 h 177"/>
                <a:gd name="T6" fmla="*/ 28 w 173"/>
                <a:gd name="T7" fmla="*/ 0 h 177"/>
                <a:gd name="T8" fmla="*/ 49 w 173"/>
                <a:gd name="T9" fmla="*/ 129 h 177"/>
                <a:gd name="T10" fmla="*/ 173 w 173"/>
                <a:gd name="T11" fmla="*/ 153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3" h="177">
                  <a:moveTo>
                    <a:pt x="173" y="153"/>
                  </a:moveTo>
                  <a:cubicBezTo>
                    <a:pt x="171" y="137"/>
                    <a:pt x="165" y="122"/>
                    <a:pt x="152" y="111"/>
                  </a:cubicBezTo>
                  <a:cubicBezTo>
                    <a:pt x="133" y="95"/>
                    <a:pt x="107" y="88"/>
                    <a:pt x="85" y="76"/>
                  </a:cubicBezTo>
                  <a:cubicBezTo>
                    <a:pt x="56" y="59"/>
                    <a:pt x="37" y="32"/>
                    <a:pt x="28" y="0"/>
                  </a:cubicBezTo>
                  <a:cubicBezTo>
                    <a:pt x="0" y="32"/>
                    <a:pt x="9" y="89"/>
                    <a:pt x="49" y="129"/>
                  </a:cubicBezTo>
                  <a:cubicBezTo>
                    <a:pt x="87" y="167"/>
                    <a:pt x="141" y="177"/>
                    <a:pt x="173" y="153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8" name="Freeform 683"/>
            <p:cNvSpPr>
              <a:spLocks/>
            </p:cNvSpPr>
            <p:nvPr/>
          </p:nvSpPr>
          <p:spPr bwMode="auto">
            <a:xfrm>
              <a:off x="2446339" y="-808037"/>
              <a:ext cx="615950" cy="628650"/>
            </a:xfrm>
            <a:custGeom>
              <a:avLst/>
              <a:gdLst>
                <a:gd name="T0" fmla="*/ 0 w 164"/>
                <a:gd name="T1" fmla="*/ 18 h 167"/>
                <a:gd name="T2" fmla="*/ 17 w 164"/>
                <a:gd name="T3" fmla="*/ 60 h 167"/>
                <a:gd name="T4" fmla="*/ 77 w 164"/>
                <a:gd name="T5" fmla="*/ 103 h 167"/>
                <a:gd name="T6" fmla="*/ 134 w 164"/>
                <a:gd name="T7" fmla="*/ 143 h 167"/>
                <a:gd name="T8" fmla="*/ 145 w 164"/>
                <a:gd name="T9" fmla="*/ 167 h 167"/>
                <a:gd name="T10" fmla="*/ 117 w 164"/>
                <a:gd name="T11" fmla="*/ 47 h 167"/>
                <a:gd name="T12" fmla="*/ 0 w 164"/>
                <a:gd name="T13" fmla="*/ 1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167">
                  <a:moveTo>
                    <a:pt x="0" y="18"/>
                  </a:moveTo>
                  <a:cubicBezTo>
                    <a:pt x="2" y="33"/>
                    <a:pt x="8" y="47"/>
                    <a:pt x="17" y="60"/>
                  </a:cubicBezTo>
                  <a:cubicBezTo>
                    <a:pt x="31" y="82"/>
                    <a:pt x="53" y="93"/>
                    <a:pt x="77" y="103"/>
                  </a:cubicBezTo>
                  <a:cubicBezTo>
                    <a:pt x="98" y="113"/>
                    <a:pt x="120" y="123"/>
                    <a:pt x="134" y="143"/>
                  </a:cubicBezTo>
                  <a:cubicBezTo>
                    <a:pt x="139" y="151"/>
                    <a:pt x="142" y="158"/>
                    <a:pt x="145" y="167"/>
                  </a:cubicBezTo>
                  <a:cubicBezTo>
                    <a:pt x="164" y="134"/>
                    <a:pt x="154" y="83"/>
                    <a:pt x="117" y="47"/>
                  </a:cubicBezTo>
                  <a:cubicBezTo>
                    <a:pt x="81" y="11"/>
                    <a:pt x="32" y="0"/>
                    <a:pt x="0" y="18"/>
                  </a:cubicBezTo>
                  <a:close/>
                </a:path>
              </a:pathLst>
            </a:custGeom>
            <a:solidFill>
              <a:srgbClr val="E736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841" name="Grupo 840"/>
          <p:cNvGrpSpPr/>
          <p:nvPr/>
        </p:nvGrpSpPr>
        <p:grpSpPr>
          <a:xfrm>
            <a:off x="754407" y="3146891"/>
            <a:ext cx="2107745" cy="2973267"/>
            <a:chOff x="809626" y="2449513"/>
            <a:chExt cx="3402013" cy="4799012"/>
          </a:xfrm>
        </p:grpSpPr>
        <p:sp>
          <p:nvSpPr>
            <p:cNvPr id="499" name="Freeform 684"/>
            <p:cNvSpPr>
              <a:spLocks/>
            </p:cNvSpPr>
            <p:nvPr/>
          </p:nvSpPr>
          <p:spPr bwMode="auto">
            <a:xfrm>
              <a:off x="3914776" y="3541713"/>
              <a:ext cx="277813" cy="1573213"/>
            </a:xfrm>
            <a:custGeom>
              <a:avLst/>
              <a:gdLst>
                <a:gd name="T0" fmla="*/ 35 w 74"/>
                <a:gd name="T1" fmla="*/ 35 h 419"/>
                <a:gd name="T2" fmla="*/ 39 w 74"/>
                <a:gd name="T3" fmla="*/ 76 h 419"/>
                <a:gd name="T4" fmla="*/ 69 w 74"/>
                <a:gd name="T5" fmla="*/ 149 h 419"/>
                <a:gd name="T6" fmla="*/ 69 w 74"/>
                <a:gd name="T7" fmla="*/ 241 h 419"/>
                <a:gd name="T8" fmla="*/ 42 w 74"/>
                <a:gd name="T9" fmla="*/ 385 h 419"/>
                <a:gd name="T10" fmla="*/ 34 w 74"/>
                <a:gd name="T11" fmla="*/ 417 h 419"/>
                <a:gd name="T12" fmla="*/ 31 w 74"/>
                <a:gd name="T13" fmla="*/ 419 h 419"/>
                <a:gd name="T14" fmla="*/ 18 w 74"/>
                <a:gd name="T15" fmla="*/ 397 h 419"/>
                <a:gd name="T16" fmla="*/ 18 w 74"/>
                <a:gd name="T17" fmla="*/ 391 h 419"/>
                <a:gd name="T18" fmla="*/ 46 w 74"/>
                <a:gd name="T19" fmla="*/ 304 h 419"/>
                <a:gd name="T20" fmla="*/ 46 w 74"/>
                <a:gd name="T21" fmla="*/ 142 h 419"/>
                <a:gd name="T22" fmla="*/ 17 w 74"/>
                <a:gd name="T23" fmla="*/ 84 h 419"/>
                <a:gd name="T24" fmla="*/ 4 w 74"/>
                <a:gd name="T25" fmla="*/ 67 h 419"/>
                <a:gd name="T26" fmla="*/ 0 w 74"/>
                <a:gd name="T27" fmla="*/ 46 h 419"/>
                <a:gd name="T28" fmla="*/ 33 w 74"/>
                <a:gd name="T29" fmla="*/ 0 h 419"/>
                <a:gd name="T30" fmla="*/ 35 w 74"/>
                <a:gd name="T31" fmla="*/ 35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4" h="419">
                  <a:moveTo>
                    <a:pt x="35" y="35"/>
                  </a:moveTo>
                  <a:cubicBezTo>
                    <a:pt x="23" y="50"/>
                    <a:pt x="22" y="62"/>
                    <a:pt x="39" y="76"/>
                  </a:cubicBezTo>
                  <a:cubicBezTo>
                    <a:pt x="63" y="94"/>
                    <a:pt x="74" y="119"/>
                    <a:pt x="69" y="149"/>
                  </a:cubicBezTo>
                  <a:cubicBezTo>
                    <a:pt x="65" y="180"/>
                    <a:pt x="66" y="210"/>
                    <a:pt x="69" y="241"/>
                  </a:cubicBezTo>
                  <a:cubicBezTo>
                    <a:pt x="74" y="291"/>
                    <a:pt x="66" y="340"/>
                    <a:pt x="42" y="385"/>
                  </a:cubicBezTo>
                  <a:cubicBezTo>
                    <a:pt x="37" y="395"/>
                    <a:pt x="31" y="405"/>
                    <a:pt x="34" y="417"/>
                  </a:cubicBezTo>
                  <a:cubicBezTo>
                    <a:pt x="33" y="418"/>
                    <a:pt x="32" y="418"/>
                    <a:pt x="31" y="419"/>
                  </a:cubicBezTo>
                  <a:cubicBezTo>
                    <a:pt x="21" y="414"/>
                    <a:pt x="21" y="405"/>
                    <a:pt x="18" y="397"/>
                  </a:cubicBezTo>
                  <a:cubicBezTo>
                    <a:pt x="18" y="395"/>
                    <a:pt x="18" y="393"/>
                    <a:pt x="18" y="391"/>
                  </a:cubicBezTo>
                  <a:cubicBezTo>
                    <a:pt x="29" y="362"/>
                    <a:pt x="41" y="334"/>
                    <a:pt x="46" y="304"/>
                  </a:cubicBezTo>
                  <a:cubicBezTo>
                    <a:pt x="50" y="250"/>
                    <a:pt x="49" y="196"/>
                    <a:pt x="46" y="142"/>
                  </a:cubicBezTo>
                  <a:cubicBezTo>
                    <a:pt x="45" y="121"/>
                    <a:pt x="30" y="102"/>
                    <a:pt x="17" y="84"/>
                  </a:cubicBezTo>
                  <a:cubicBezTo>
                    <a:pt x="13" y="79"/>
                    <a:pt x="7" y="74"/>
                    <a:pt x="4" y="67"/>
                  </a:cubicBezTo>
                  <a:cubicBezTo>
                    <a:pt x="8" y="59"/>
                    <a:pt x="11" y="51"/>
                    <a:pt x="0" y="46"/>
                  </a:cubicBezTo>
                  <a:cubicBezTo>
                    <a:pt x="8" y="28"/>
                    <a:pt x="18" y="12"/>
                    <a:pt x="33" y="0"/>
                  </a:cubicBezTo>
                  <a:cubicBezTo>
                    <a:pt x="49" y="11"/>
                    <a:pt x="34" y="23"/>
                    <a:pt x="35" y="35"/>
                  </a:cubicBezTo>
                  <a:close/>
                </a:path>
              </a:pathLst>
            </a:custGeom>
            <a:solidFill>
              <a:srgbClr val="583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0" name="Freeform 685"/>
            <p:cNvSpPr>
              <a:spLocks/>
            </p:cNvSpPr>
            <p:nvPr/>
          </p:nvSpPr>
          <p:spPr bwMode="auto">
            <a:xfrm>
              <a:off x="2146301" y="2524125"/>
              <a:ext cx="1017588" cy="258763"/>
            </a:xfrm>
            <a:custGeom>
              <a:avLst/>
              <a:gdLst>
                <a:gd name="T0" fmla="*/ 0 w 271"/>
                <a:gd name="T1" fmla="*/ 20 h 69"/>
                <a:gd name="T2" fmla="*/ 60 w 271"/>
                <a:gd name="T3" fmla="*/ 6 h 69"/>
                <a:gd name="T4" fmla="*/ 100 w 271"/>
                <a:gd name="T5" fmla="*/ 5 h 69"/>
                <a:gd name="T6" fmla="*/ 246 w 271"/>
                <a:gd name="T7" fmla="*/ 24 h 69"/>
                <a:gd name="T8" fmla="*/ 266 w 271"/>
                <a:gd name="T9" fmla="*/ 39 h 69"/>
                <a:gd name="T10" fmla="*/ 264 w 271"/>
                <a:gd name="T11" fmla="*/ 61 h 69"/>
                <a:gd name="T12" fmla="*/ 238 w 271"/>
                <a:gd name="T13" fmla="*/ 58 h 69"/>
                <a:gd name="T14" fmla="*/ 233 w 271"/>
                <a:gd name="T15" fmla="*/ 55 h 69"/>
                <a:gd name="T16" fmla="*/ 199 w 271"/>
                <a:gd name="T17" fmla="*/ 46 h 69"/>
                <a:gd name="T18" fmla="*/ 184 w 271"/>
                <a:gd name="T19" fmla="*/ 45 h 69"/>
                <a:gd name="T20" fmla="*/ 160 w 271"/>
                <a:gd name="T21" fmla="*/ 37 h 69"/>
                <a:gd name="T22" fmla="*/ 102 w 271"/>
                <a:gd name="T23" fmla="*/ 32 h 69"/>
                <a:gd name="T24" fmla="*/ 49 w 271"/>
                <a:gd name="T25" fmla="*/ 25 h 69"/>
                <a:gd name="T26" fmla="*/ 16 w 271"/>
                <a:gd name="T27" fmla="*/ 31 h 69"/>
                <a:gd name="T28" fmla="*/ 0 w 271"/>
                <a:gd name="T29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1" h="69">
                  <a:moveTo>
                    <a:pt x="0" y="20"/>
                  </a:moveTo>
                  <a:cubicBezTo>
                    <a:pt x="18" y="7"/>
                    <a:pt x="40" y="10"/>
                    <a:pt x="60" y="6"/>
                  </a:cubicBezTo>
                  <a:cubicBezTo>
                    <a:pt x="74" y="8"/>
                    <a:pt x="87" y="7"/>
                    <a:pt x="100" y="5"/>
                  </a:cubicBezTo>
                  <a:cubicBezTo>
                    <a:pt x="150" y="0"/>
                    <a:pt x="199" y="5"/>
                    <a:pt x="246" y="24"/>
                  </a:cubicBezTo>
                  <a:cubicBezTo>
                    <a:pt x="254" y="28"/>
                    <a:pt x="261" y="32"/>
                    <a:pt x="266" y="39"/>
                  </a:cubicBezTo>
                  <a:cubicBezTo>
                    <a:pt x="268" y="47"/>
                    <a:pt x="271" y="56"/>
                    <a:pt x="264" y="61"/>
                  </a:cubicBezTo>
                  <a:cubicBezTo>
                    <a:pt x="255" y="69"/>
                    <a:pt x="247" y="61"/>
                    <a:pt x="238" y="58"/>
                  </a:cubicBezTo>
                  <a:cubicBezTo>
                    <a:pt x="237" y="57"/>
                    <a:pt x="235" y="56"/>
                    <a:pt x="233" y="55"/>
                  </a:cubicBezTo>
                  <a:cubicBezTo>
                    <a:pt x="223" y="47"/>
                    <a:pt x="211" y="45"/>
                    <a:pt x="199" y="46"/>
                  </a:cubicBezTo>
                  <a:cubicBezTo>
                    <a:pt x="194" y="46"/>
                    <a:pt x="189" y="46"/>
                    <a:pt x="184" y="45"/>
                  </a:cubicBezTo>
                  <a:cubicBezTo>
                    <a:pt x="176" y="42"/>
                    <a:pt x="167" y="42"/>
                    <a:pt x="160" y="37"/>
                  </a:cubicBezTo>
                  <a:cubicBezTo>
                    <a:pt x="141" y="31"/>
                    <a:pt x="121" y="39"/>
                    <a:pt x="102" y="32"/>
                  </a:cubicBezTo>
                  <a:cubicBezTo>
                    <a:pt x="85" y="18"/>
                    <a:pt x="67" y="22"/>
                    <a:pt x="49" y="25"/>
                  </a:cubicBezTo>
                  <a:cubicBezTo>
                    <a:pt x="37" y="27"/>
                    <a:pt x="27" y="30"/>
                    <a:pt x="16" y="31"/>
                  </a:cubicBezTo>
                  <a:cubicBezTo>
                    <a:pt x="8" y="32"/>
                    <a:pt x="1" y="30"/>
                    <a:pt x="0" y="20"/>
                  </a:cubicBezTo>
                  <a:close/>
                </a:path>
              </a:pathLst>
            </a:custGeom>
            <a:solidFill>
              <a:srgbClr val="D99E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1" name="Freeform 686"/>
            <p:cNvSpPr>
              <a:spLocks/>
            </p:cNvSpPr>
            <p:nvPr/>
          </p:nvSpPr>
          <p:spPr bwMode="auto">
            <a:xfrm>
              <a:off x="892176" y="5618163"/>
              <a:ext cx="315913" cy="796925"/>
            </a:xfrm>
            <a:custGeom>
              <a:avLst/>
              <a:gdLst>
                <a:gd name="T0" fmla="*/ 46 w 84"/>
                <a:gd name="T1" fmla="*/ 197 h 212"/>
                <a:gd name="T2" fmla="*/ 3 w 84"/>
                <a:gd name="T3" fmla="*/ 132 h 212"/>
                <a:gd name="T4" fmla="*/ 7 w 84"/>
                <a:gd name="T5" fmla="*/ 57 h 212"/>
                <a:gd name="T6" fmla="*/ 15 w 84"/>
                <a:gd name="T7" fmla="*/ 31 h 212"/>
                <a:gd name="T8" fmla="*/ 15 w 84"/>
                <a:gd name="T9" fmla="*/ 27 h 212"/>
                <a:gd name="T10" fmla="*/ 25 w 84"/>
                <a:gd name="T11" fmla="*/ 1 h 212"/>
                <a:gd name="T12" fmla="*/ 38 w 84"/>
                <a:gd name="T13" fmla="*/ 24 h 212"/>
                <a:gd name="T14" fmla="*/ 43 w 84"/>
                <a:gd name="T15" fmla="*/ 55 h 212"/>
                <a:gd name="T16" fmla="*/ 56 w 84"/>
                <a:gd name="T17" fmla="*/ 126 h 212"/>
                <a:gd name="T18" fmla="*/ 72 w 84"/>
                <a:gd name="T19" fmla="*/ 178 h 212"/>
                <a:gd name="T20" fmla="*/ 77 w 84"/>
                <a:gd name="T21" fmla="*/ 205 h 212"/>
                <a:gd name="T22" fmla="*/ 46 w 84"/>
                <a:gd name="T23" fmla="*/ 197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212">
                  <a:moveTo>
                    <a:pt x="46" y="197"/>
                  </a:moveTo>
                  <a:cubicBezTo>
                    <a:pt x="14" y="187"/>
                    <a:pt x="6" y="161"/>
                    <a:pt x="3" y="132"/>
                  </a:cubicBezTo>
                  <a:cubicBezTo>
                    <a:pt x="0" y="107"/>
                    <a:pt x="3" y="82"/>
                    <a:pt x="7" y="57"/>
                  </a:cubicBezTo>
                  <a:cubicBezTo>
                    <a:pt x="9" y="48"/>
                    <a:pt x="11" y="39"/>
                    <a:pt x="15" y="31"/>
                  </a:cubicBezTo>
                  <a:cubicBezTo>
                    <a:pt x="15" y="30"/>
                    <a:pt x="14" y="29"/>
                    <a:pt x="15" y="27"/>
                  </a:cubicBezTo>
                  <a:cubicBezTo>
                    <a:pt x="16" y="18"/>
                    <a:pt x="10" y="2"/>
                    <a:pt x="25" y="1"/>
                  </a:cubicBezTo>
                  <a:cubicBezTo>
                    <a:pt x="38" y="0"/>
                    <a:pt x="35" y="16"/>
                    <a:pt x="38" y="24"/>
                  </a:cubicBezTo>
                  <a:cubicBezTo>
                    <a:pt x="42" y="34"/>
                    <a:pt x="38" y="46"/>
                    <a:pt x="43" y="55"/>
                  </a:cubicBezTo>
                  <a:cubicBezTo>
                    <a:pt x="50" y="79"/>
                    <a:pt x="52" y="103"/>
                    <a:pt x="56" y="126"/>
                  </a:cubicBezTo>
                  <a:cubicBezTo>
                    <a:pt x="53" y="146"/>
                    <a:pt x="63" y="161"/>
                    <a:pt x="72" y="178"/>
                  </a:cubicBezTo>
                  <a:cubicBezTo>
                    <a:pt x="76" y="186"/>
                    <a:pt x="84" y="194"/>
                    <a:pt x="77" y="205"/>
                  </a:cubicBezTo>
                  <a:cubicBezTo>
                    <a:pt x="64" y="212"/>
                    <a:pt x="57" y="196"/>
                    <a:pt x="46" y="197"/>
                  </a:cubicBezTo>
                  <a:close/>
                </a:path>
              </a:pathLst>
            </a:custGeom>
            <a:solidFill>
              <a:srgbClr val="A86B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2" name="Freeform 687"/>
            <p:cNvSpPr>
              <a:spLocks/>
            </p:cNvSpPr>
            <p:nvPr/>
          </p:nvSpPr>
          <p:spPr bwMode="auto">
            <a:xfrm>
              <a:off x="3917951" y="5108575"/>
              <a:ext cx="274638" cy="1133475"/>
            </a:xfrm>
            <a:custGeom>
              <a:avLst/>
              <a:gdLst>
                <a:gd name="T0" fmla="*/ 33 w 73"/>
                <a:gd name="T1" fmla="*/ 0 h 302"/>
                <a:gd name="T2" fmla="*/ 59 w 73"/>
                <a:gd name="T3" fmla="*/ 31 h 302"/>
                <a:gd name="T4" fmla="*/ 58 w 73"/>
                <a:gd name="T5" fmla="*/ 235 h 302"/>
                <a:gd name="T6" fmla="*/ 33 w 73"/>
                <a:gd name="T7" fmla="*/ 274 h 302"/>
                <a:gd name="T8" fmla="*/ 16 w 73"/>
                <a:gd name="T9" fmla="*/ 301 h 302"/>
                <a:gd name="T10" fmla="*/ 2 w 73"/>
                <a:gd name="T11" fmla="*/ 292 h 302"/>
                <a:gd name="T12" fmla="*/ 17 w 73"/>
                <a:gd name="T13" fmla="*/ 270 h 302"/>
                <a:gd name="T14" fmla="*/ 42 w 73"/>
                <a:gd name="T15" fmla="*/ 242 h 302"/>
                <a:gd name="T16" fmla="*/ 46 w 73"/>
                <a:gd name="T17" fmla="*/ 126 h 302"/>
                <a:gd name="T18" fmla="*/ 37 w 73"/>
                <a:gd name="T19" fmla="*/ 48 h 302"/>
                <a:gd name="T20" fmla="*/ 13 w 73"/>
                <a:gd name="T21" fmla="*/ 14 h 302"/>
                <a:gd name="T22" fmla="*/ 31 w 73"/>
                <a:gd name="T23" fmla="*/ 1 h 302"/>
                <a:gd name="T24" fmla="*/ 33 w 73"/>
                <a:gd name="T25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3" h="302">
                  <a:moveTo>
                    <a:pt x="33" y="0"/>
                  </a:moveTo>
                  <a:cubicBezTo>
                    <a:pt x="50" y="3"/>
                    <a:pt x="56" y="17"/>
                    <a:pt x="59" y="31"/>
                  </a:cubicBezTo>
                  <a:cubicBezTo>
                    <a:pt x="71" y="99"/>
                    <a:pt x="73" y="167"/>
                    <a:pt x="58" y="235"/>
                  </a:cubicBezTo>
                  <a:cubicBezTo>
                    <a:pt x="55" y="251"/>
                    <a:pt x="48" y="264"/>
                    <a:pt x="33" y="274"/>
                  </a:cubicBezTo>
                  <a:cubicBezTo>
                    <a:pt x="24" y="279"/>
                    <a:pt x="15" y="287"/>
                    <a:pt x="16" y="301"/>
                  </a:cubicBezTo>
                  <a:cubicBezTo>
                    <a:pt x="9" y="302"/>
                    <a:pt x="6" y="297"/>
                    <a:pt x="2" y="292"/>
                  </a:cubicBezTo>
                  <a:cubicBezTo>
                    <a:pt x="0" y="280"/>
                    <a:pt x="11" y="276"/>
                    <a:pt x="17" y="270"/>
                  </a:cubicBezTo>
                  <a:cubicBezTo>
                    <a:pt x="27" y="262"/>
                    <a:pt x="39" y="256"/>
                    <a:pt x="42" y="242"/>
                  </a:cubicBezTo>
                  <a:cubicBezTo>
                    <a:pt x="48" y="204"/>
                    <a:pt x="46" y="165"/>
                    <a:pt x="46" y="126"/>
                  </a:cubicBezTo>
                  <a:cubicBezTo>
                    <a:pt x="47" y="100"/>
                    <a:pt x="41" y="74"/>
                    <a:pt x="37" y="48"/>
                  </a:cubicBezTo>
                  <a:cubicBezTo>
                    <a:pt x="35" y="32"/>
                    <a:pt x="33" y="17"/>
                    <a:pt x="13" y="14"/>
                  </a:cubicBezTo>
                  <a:cubicBezTo>
                    <a:pt x="12" y="0"/>
                    <a:pt x="24" y="5"/>
                    <a:pt x="31" y="1"/>
                  </a:cubicBezTo>
                  <a:lnTo>
                    <a:pt x="33" y="0"/>
                  </a:lnTo>
                  <a:close/>
                </a:path>
              </a:pathLst>
            </a:custGeom>
            <a:solidFill>
              <a:srgbClr val="5832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3" name="Freeform 688"/>
            <p:cNvSpPr>
              <a:spLocks/>
            </p:cNvSpPr>
            <p:nvPr/>
          </p:nvSpPr>
          <p:spPr bwMode="auto">
            <a:xfrm>
              <a:off x="3824289" y="2609850"/>
              <a:ext cx="357188" cy="1063625"/>
            </a:xfrm>
            <a:custGeom>
              <a:avLst/>
              <a:gdLst>
                <a:gd name="T0" fmla="*/ 59 w 95"/>
                <a:gd name="T1" fmla="*/ 283 h 283"/>
                <a:gd name="T2" fmla="*/ 56 w 95"/>
                <a:gd name="T3" fmla="*/ 250 h 283"/>
                <a:gd name="T4" fmla="*/ 65 w 95"/>
                <a:gd name="T5" fmla="*/ 198 h 283"/>
                <a:gd name="T6" fmla="*/ 68 w 95"/>
                <a:gd name="T7" fmla="*/ 171 h 283"/>
                <a:gd name="T8" fmla="*/ 70 w 95"/>
                <a:gd name="T9" fmla="*/ 164 h 283"/>
                <a:gd name="T10" fmla="*/ 74 w 95"/>
                <a:gd name="T11" fmla="*/ 87 h 283"/>
                <a:gd name="T12" fmla="*/ 51 w 95"/>
                <a:gd name="T13" fmla="*/ 60 h 283"/>
                <a:gd name="T14" fmla="*/ 0 w 95"/>
                <a:gd name="T15" fmla="*/ 5 h 283"/>
                <a:gd name="T16" fmla="*/ 6 w 95"/>
                <a:gd name="T17" fmla="*/ 2 h 283"/>
                <a:gd name="T18" fmla="*/ 85 w 95"/>
                <a:gd name="T19" fmla="*/ 77 h 283"/>
                <a:gd name="T20" fmla="*/ 93 w 95"/>
                <a:gd name="T21" fmla="*/ 95 h 283"/>
                <a:gd name="T22" fmla="*/ 73 w 95"/>
                <a:gd name="T23" fmla="*/ 262 h 283"/>
                <a:gd name="T24" fmla="*/ 59 w 95"/>
                <a:gd name="T25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5" h="283">
                  <a:moveTo>
                    <a:pt x="59" y="283"/>
                  </a:moveTo>
                  <a:cubicBezTo>
                    <a:pt x="49" y="272"/>
                    <a:pt x="68" y="260"/>
                    <a:pt x="56" y="250"/>
                  </a:cubicBezTo>
                  <a:cubicBezTo>
                    <a:pt x="51" y="231"/>
                    <a:pt x="65" y="216"/>
                    <a:pt x="65" y="198"/>
                  </a:cubicBezTo>
                  <a:cubicBezTo>
                    <a:pt x="69" y="189"/>
                    <a:pt x="67" y="180"/>
                    <a:pt x="68" y="171"/>
                  </a:cubicBezTo>
                  <a:cubicBezTo>
                    <a:pt x="69" y="169"/>
                    <a:pt x="69" y="166"/>
                    <a:pt x="70" y="164"/>
                  </a:cubicBezTo>
                  <a:cubicBezTo>
                    <a:pt x="71" y="139"/>
                    <a:pt x="76" y="113"/>
                    <a:pt x="74" y="87"/>
                  </a:cubicBezTo>
                  <a:cubicBezTo>
                    <a:pt x="71" y="74"/>
                    <a:pt x="61" y="67"/>
                    <a:pt x="51" y="60"/>
                  </a:cubicBezTo>
                  <a:cubicBezTo>
                    <a:pt x="37" y="40"/>
                    <a:pt x="18" y="23"/>
                    <a:pt x="0" y="5"/>
                  </a:cubicBezTo>
                  <a:cubicBezTo>
                    <a:pt x="1" y="2"/>
                    <a:pt x="2" y="0"/>
                    <a:pt x="6" y="2"/>
                  </a:cubicBezTo>
                  <a:cubicBezTo>
                    <a:pt x="42" y="17"/>
                    <a:pt x="62" y="48"/>
                    <a:pt x="85" y="77"/>
                  </a:cubicBezTo>
                  <a:cubicBezTo>
                    <a:pt x="89" y="82"/>
                    <a:pt x="92" y="89"/>
                    <a:pt x="93" y="95"/>
                  </a:cubicBezTo>
                  <a:cubicBezTo>
                    <a:pt x="94" y="152"/>
                    <a:pt x="95" y="208"/>
                    <a:pt x="73" y="262"/>
                  </a:cubicBezTo>
                  <a:cubicBezTo>
                    <a:pt x="69" y="270"/>
                    <a:pt x="67" y="278"/>
                    <a:pt x="59" y="283"/>
                  </a:cubicBezTo>
                  <a:close/>
                </a:path>
              </a:pathLst>
            </a:custGeom>
            <a:solidFill>
              <a:srgbClr val="6E45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4" name="Freeform 689"/>
            <p:cNvSpPr>
              <a:spLocks/>
            </p:cNvSpPr>
            <p:nvPr/>
          </p:nvSpPr>
          <p:spPr bwMode="auto">
            <a:xfrm>
              <a:off x="949326" y="3921125"/>
              <a:ext cx="214313" cy="1262063"/>
            </a:xfrm>
            <a:custGeom>
              <a:avLst/>
              <a:gdLst>
                <a:gd name="T0" fmla="*/ 12 w 57"/>
                <a:gd name="T1" fmla="*/ 33 h 336"/>
                <a:gd name="T2" fmla="*/ 15 w 57"/>
                <a:gd name="T3" fmla="*/ 25 h 336"/>
                <a:gd name="T4" fmla="*/ 37 w 57"/>
                <a:gd name="T5" fmla="*/ 1 h 336"/>
                <a:gd name="T6" fmla="*/ 56 w 57"/>
                <a:gd name="T7" fmla="*/ 23 h 336"/>
                <a:gd name="T8" fmla="*/ 55 w 57"/>
                <a:gd name="T9" fmla="*/ 49 h 336"/>
                <a:gd name="T10" fmla="*/ 42 w 57"/>
                <a:gd name="T11" fmla="*/ 62 h 336"/>
                <a:gd name="T12" fmla="*/ 31 w 57"/>
                <a:gd name="T13" fmla="*/ 46 h 336"/>
                <a:gd name="T14" fmla="*/ 21 w 57"/>
                <a:gd name="T15" fmla="*/ 317 h 336"/>
                <a:gd name="T16" fmla="*/ 11 w 57"/>
                <a:gd name="T17" fmla="*/ 336 h 336"/>
                <a:gd name="T18" fmla="*/ 2 w 57"/>
                <a:gd name="T19" fmla="*/ 294 h 336"/>
                <a:gd name="T20" fmla="*/ 7 w 57"/>
                <a:gd name="T21" fmla="*/ 68 h 336"/>
                <a:gd name="T22" fmla="*/ 12 w 57"/>
                <a:gd name="T23" fmla="*/ 33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7" h="336">
                  <a:moveTo>
                    <a:pt x="12" y="33"/>
                  </a:moveTo>
                  <a:cubicBezTo>
                    <a:pt x="11" y="30"/>
                    <a:pt x="12" y="27"/>
                    <a:pt x="15" y="25"/>
                  </a:cubicBezTo>
                  <a:cubicBezTo>
                    <a:pt x="26" y="20"/>
                    <a:pt x="21" y="0"/>
                    <a:pt x="37" y="1"/>
                  </a:cubicBezTo>
                  <a:cubicBezTo>
                    <a:pt x="43" y="9"/>
                    <a:pt x="52" y="14"/>
                    <a:pt x="56" y="23"/>
                  </a:cubicBezTo>
                  <a:cubicBezTo>
                    <a:pt x="57" y="32"/>
                    <a:pt x="57" y="40"/>
                    <a:pt x="55" y="49"/>
                  </a:cubicBezTo>
                  <a:cubicBezTo>
                    <a:pt x="52" y="55"/>
                    <a:pt x="51" y="63"/>
                    <a:pt x="42" y="62"/>
                  </a:cubicBezTo>
                  <a:cubicBezTo>
                    <a:pt x="35" y="59"/>
                    <a:pt x="36" y="51"/>
                    <a:pt x="31" y="46"/>
                  </a:cubicBezTo>
                  <a:cubicBezTo>
                    <a:pt x="34" y="136"/>
                    <a:pt x="16" y="226"/>
                    <a:pt x="21" y="317"/>
                  </a:cubicBezTo>
                  <a:cubicBezTo>
                    <a:pt x="19" y="324"/>
                    <a:pt x="25" y="336"/>
                    <a:pt x="11" y="336"/>
                  </a:cubicBezTo>
                  <a:cubicBezTo>
                    <a:pt x="0" y="324"/>
                    <a:pt x="2" y="308"/>
                    <a:pt x="2" y="294"/>
                  </a:cubicBezTo>
                  <a:cubicBezTo>
                    <a:pt x="2" y="219"/>
                    <a:pt x="3" y="144"/>
                    <a:pt x="7" y="68"/>
                  </a:cubicBezTo>
                  <a:cubicBezTo>
                    <a:pt x="8" y="56"/>
                    <a:pt x="15" y="46"/>
                    <a:pt x="12" y="33"/>
                  </a:cubicBezTo>
                  <a:close/>
                </a:path>
              </a:pathLst>
            </a:custGeom>
            <a:solidFill>
              <a:srgbClr val="CFA0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5" name="Freeform 690"/>
            <p:cNvSpPr>
              <a:spLocks/>
            </p:cNvSpPr>
            <p:nvPr/>
          </p:nvSpPr>
          <p:spPr bwMode="auto">
            <a:xfrm>
              <a:off x="828676" y="2557463"/>
              <a:ext cx="665163" cy="860425"/>
            </a:xfrm>
            <a:custGeom>
              <a:avLst/>
              <a:gdLst>
                <a:gd name="T0" fmla="*/ 34 w 177"/>
                <a:gd name="T1" fmla="*/ 228 h 229"/>
                <a:gd name="T2" fmla="*/ 1 w 177"/>
                <a:gd name="T3" fmla="*/ 165 h 229"/>
                <a:gd name="T4" fmla="*/ 12 w 177"/>
                <a:gd name="T5" fmla="*/ 147 h 229"/>
                <a:gd name="T6" fmla="*/ 167 w 177"/>
                <a:gd name="T7" fmla="*/ 0 h 229"/>
                <a:gd name="T8" fmla="*/ 159 w 177"/>
                <a:gd name="T9" fmla="*/ 33 h 229"/>
                <a:gd name="T10" fmla="*/ 150 w 177"/>
                <a:gd name="T11" fmla="*/ 38 h 229"/>
                <a:gd name="T12" fmla="*/ 93 w 177"/>
                <a:gd name="T13" fmla="*/ 107 h 229"/>
                <a:gd name="T14" fmla="*/ 47 w 177"/>
                <a:gd name="T15" fmla="*/ 144 h 229"/>
                <a:gd name="T16" fmla="*/ 33 w 177"/>
                <a:gd name="T17" fmla="*/ 168 h 229"/>
                <a:gd name="T18" fmla="*/ 27 w 177"/>
                <a:gd name="T19" fmla="*/ 198 h 229"/>
                <a:gd name="T20" fmla="*/ 29 w 177"/>
                <a:gd name="T21" fmla="*/ 203 h 229"/>
                <a:gd name="T22" fmla="*/ 37 w 177"/>
                <a:gd name="T23" fmla="*/ 216 h 229"/>
                <a:gd name="T24" fmla="*/ 39 w 177"/>
                <a:gd name="T25" fmla="*/ 229 h 229"/>
                <a:gd name="T26" fmla="*/ 34 w 177"/>
                <a:gd name="T27" fmla="*/ 228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7" h="229">
                  <a:moveTo>
                    <a:pt x="34" y="228"/>
                  </a:moveTo>
                  <a:cubicBezTo>
                    <a:pt x="9" y="215"/>
                    <a:pt x="3" y="190"/>
                    <a:pt x="1" y="165"/>
                  </a:cubicBezTo>
                  <a:cubicBezTo>
                    <a:pt x="0" y="157"/>
                    <a:pt x="6" y="151"/>
                    <a:pt x="12" y="147"/>
                  </a:cubicBezTo>
                  <a:cubicBezTo>
                    <a:pt x="72" y="107"/>
                    <a:pt x="120" y="54"/>
                    <a:pt x="167" y="0"/>
                  </a:cubicBezTo>
                  <a:cubicBezTo>
                    <a:pt x="177" y="16"/>
                    <a:pt x="174" y="29"/>
                    <a:pt x="159" y="33"/>
                  </a:cubicBezTo>
                  <a:cubicBezTo>
                    <a:pt x="154" y="31"/>
                    <a:pt x="152" y="35"/>
                    <a:pt x="150" y="38"/>
                  </a:cubicBezTo>
                  <a:cubicBezTo>
                    <a:pt x="136" y="65"/>
                    <a:pt x="115" y="87"/>
                    <a:pt x="93" y="107"/>
                  </a:cubicBezTo>
                  <a:cubicBezTo>
                    <a:pt x="77" y="119"/>
                    <a:pt x="63" y="133"/>
                    <a:pt x="47" y="144"/>
                  </a:cubicBezTo>
                  <a:cubicBezTo>
                    <a:pt x="38" y="150"/>
                    <a:pt x="34" y="158"/>
                    <a:pt x="33" y="168"/>
                  </a:cubicBezTo>
                  <a:cubicBezTo>
                    <a:pt x="13" y="173"/>
                    <a:pt x="12" y="178"/>
                    <a:pt x="27" y="198"/>
                  </a:cubicBezTo>
                  <a:cubicBezTo>
                    <a:pt x="28" y="199"/>
                    <a:pt x="29" y="201"/>
                    <a:pt x="29" y="203"/>
                  </a:cubicBezTo>
                  <a:cubicBezTo>
                    <a:pt x="28" y="209"/>
                    <a:pt x="33" y="212"/>
                    <a:pt x="37" y="216"/>
                  </a:cubicBezTo>
                  <a:cubicBezTo>
                    <a:pt x="41" y="220"/>
                    <a:pt x="44" y="224"/>
                    <a:pt x="39" y="229"/>
                  </a:cubicBezTo>
                  <a:cubicBezTo>
                    <a:pt x="37" y="229"/>
                    <a:pt x="36" y="229"/>
                    <a:pt x="34" y="228"/>
                  </a:cubicBezTo>
                  <a:close/>
                </a:path>
              </a:pathLst>
            </a:custGeom>
            <a:solidFill>
              <a:srgbClr val="9E71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6" name="Freeform 691"/>
            <p:cNvSpPr>
              <a:spLocks/>
            </p:cNvSpPr>
            <p:nvPr/>
          </p:nvSpPr>
          <p:spPr bwMode="auto">
            <a:xfrm>
              <a:off x="1831976" y="6918325"/>
              <a:ext cx="1023938" cy="330200"/>
            </a:xfrm>
            <a:custGeom>
              <a:avLst/>
              <a:gdLst>
                <a:gd name="T0" fmla="*/ 260 w 273"/>
                <a:gd name="T1" fmla="*/ 38 h 88"/>
                <a:gd name="T2" fmla="*/ 8 w 273"/>
                <a:gd name="T3" fmla="*/ 27 h 88"/>
                <a:gd name="T4" fmla="*/ 11 w 273"/>
                <a:gd name="T5" fmla="*/ 10 h 88"/>
                <a:gd name="T6" fmla="*/ 130 w 273"/>
                <a:gd name="T7" fmla="*/ 45 h 88"/>
                <a:gd name="T8" fmla="*/ 158 w 273"/>
                <a:gd name="T9" fmla="*/ 45 h 88"/>
                <a:gd name="T10" fmla="*/ 239 w 273"/>
                <a:gd name="T11" fmla="*/ 21 h 88"/>
                <a:gd name="T12" fmla="*/ 256 w 273"/>
                <a:gd name="T13" fmla="*/ 1 h 88"/>
                <a:gd name="T14" fmla="*/ 264 w 273"/>
                <a:gd name="T15" fmla="*/ 1 h 88"/>
                <a:gd name="T16" fmla="*/ 273 w 273"/>
                <a:gd name="T17" fmla="*/ 31 h 88"/>
                <a:gd name="T18" fmla="*/ 260 w 273"/>
                <a:gd name="T19" fmla="*/ 3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3" h="88">
                  <a:moveTo>
                    <a:pt x="260" y="38"/>
                  </a:moveTo>
                  <a:cubicBezTo>
                    <a:pt x="174" y="88"/>
                    <a:pt x="91" y="65"/>
                    <a:pt x="8" y="27"/>
                  </a:cubicBezTo>
                  <a:cubicBezTo>
                    <a:pt x="3" y="20"/>
                    <a:pt x="0" y="14"/>
                    <a:pt x="11" y="10"/>
                  </a:cubicBezTo>
                  <a:cubicBezTo>
                    <a:pt x="46" y="36"/>
                    <a:pt x="87" y="45"/>
                    <a:pt x="130" y="45"/>
                  </a:cubicBezTo>
                  <a:cubicBezTo>
                    <a:pt x="139" y="45"/>
                    <a:pt x="149" y="45"/>
                    <a:pt x="158" y="45"/>
                  </a:cubicBezTo>
                  <a:cubicBezTo>
                    <a:pt x="188" y="46"/>
                    <a:pt x="217" y="46"/>
                    <a:pt x="239" y="21"/>
                  </a:cubicBezTo>
                  <a:cubicBezTo>
                    <a:pt x="244" y="15"/>
                    <a:pt x="249" y="7"/>
                    <a:pt x="256" y="1"/>
                  </a:cubicBezTo>
                  <a:cubicBezTo>
                    <a:pt x="259" y="0"/>
                    <a:pt x="262" y="0"/>
                    <a:pt x="264" y="1"/>
                  </a:cubicBezTo>
                  <a:cubicBezTo>
                    <a:pt x="272" y="10"/>
                    <a:pt x="262" y="24"/>
                    <a:pt x="273" y="31"/>
                  </a:cubicBezTo>
                  <a:cubicBezTo>
                    <a:pt x="273" y="40"/>
                    <a:pt x="264" y="34"/>
                    <a:pt x="260" y="38"/>
                  </a:cubicBezTo>
                  <a:close/>
                </a:path>
              </a:pathLst>
            </a:custGeom>
            <a:solidFill>
              <a:srgbClr val="624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7" name="Freeform 692"/>
            <p:cNvSpPr>
              <a:spLocks/>
            </p:cNvSpPr>
            <p:nvPr/>
          </p:nvSpPr>
          <p:spPr bwMode="auto">
            <a:xfrm>
              <a:off x="869951" y="3489325"/>
              <a:ext cx="398463" cy="398463"/>
            </a:xfrm>
            <a:custGeom>
              <a:avLst/>
              <a:gdLst>
                <a:gd name="T0" fmla="*/ 15 w 106"/>
                <a:gd name="T1" fmla="*/ 81 h 106"/>
                <a:gd name="T2" fmla="*/ 23 w 106"/>
                <a:gd name="T3" fmla="*/ 29 h 106"/>
                <a:gd name="T4" fmla="*/ 52 w 106"/>
                <a:gd name="T5" fmla="*/ 9 h 106"/>
                <a:gd name="T6" fmla="*/ 65 w 106"/>
                <a:gd name="T7" fmla="*/ 11 h 106"/>
                <a:gd name="T8" fmla="*/ 64 w 106"/>
                <a:gd name="T9" fmla="*/ 16 h 106"/>
                <a:gd name="T10" fmla="*/ 28 w 106"/>
                <a:gd name="T11" fmla="*/ 37 h 106"/>
                <a:gd name="T12" fmla="*/ 68 w 106"/>
                <a:gd name="T13" fmla="*/ 13 h 106"/>
                <a:gd name="T14" fmla="*/ 106 w 106"/>
                <a:gd name="T15" fmla="*/ 37 h 106"/>
                <a:gd name="T16" fmla="*/ 101 w 106"/>
                <a:gd name="T17" fmla="*/ 62 h 106"/>
                <a:gd name="T18" fmla="*/ 88 w 106"/>
                <a:gd name="T19" fmla="*/ 102 h 106"/>
                <a:gd name="T20" fmla="*/ 67 w 106"/>
                <a:gd name="T21" fmla="*/ 103 h 106"/>
                <a:gd name="T22" fmla="*/ 74 w 106"/>
                <a:gd name="T23" fmla="*/ 69 h 106"/>
                <a:gd name="T24" fmla="*/ 81 w 106"/>
                <a:gd name="T25" fmla="*/ 48 h 106"/>
                <a:gd name="T26" fmla="*/ 58 w 106"/>
                <a:gd name="T27" fmla="*/ 39 h 106"/>
                <a:gd name="T28" fmla="*/ 20 w 106"/>
                <a:gd name="T29" fmla="*/ 78 h 106"/>
                <a:gd name="T30" fmla="*/ 15 w 106"/>
                <a:gd name="T31" fmla="*/ 8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6" h="106">
                  <a:moveTo>
                    <a:pt x="15" y="81"/>
                  </a:moveTo>
                  <a:cubicBezTo>
                    <a:pt x="0" y="56"/>
                    <a:pt x="1" y="46"/>
                    <a:pt x="23" y="29"/>
                  </a:cubicBezTo>
                  <a:cubicBezTo>
                    <a:pt x="32" y="22"/>
                    <a:pt x="40" y="12"/>
                    <a:pt x="52" y="9"/>
                  </a:cubicBezTo>
                  <a:cubicBezTo>
                    <a:pt x="57" y="8"/>
                    <a:pt x="61" y="8"/>
                    <a:pt x="65" y="11"/>
                  </a:cubicBezTo>
                  <a:cubicBezTo>
                    <a:pt x="66" y="13"/>
                    <a:pt x="66" y="15"/>
                    <a:pt x="64" y="16"/>
                  </a:cubicBezTo>
                  <a:cubicBezTo>
                    <a:pt x="50" y="23"/>
                    <a:pt x="36" y="31"/>
                    <a:pt x="28" y="37"/>
                  </a:cubicBezTo>
                  <a:cubicBezTo>
                    <a:pt x="36" y="29"/>
                    <a:pt x="54" y="24"/>
                    <a:pt x="68" y="13"/>
                  </a:cubicBezTo>
                  <a:cubicBezTo>
                    <a:pt x="94" y="0"/>
                    <a:pt x="106" y="7"/>
                    <a:pt x="106" y="37"/>
                  </a:cubicBezTo>
                  <a:cubicBezTo>
                    <a:pt x="106" y="46"/>
                    <a:pt x="104" y="54"/>
                    <a:pt x="101" y="62"/>
                  </a:cubicBezTo>
                  <a:cubicBezTo>
                    <a:pt x="94" y="75"/>
                    <a:pt x="94" y="90"/>
                    <a:pt x="88" y="102"/>
                  </a:cubicBezTo>
                  <a:cubicBezTo>
                    <a:pt x="81" y="106"/>
                    <a:pt x="74" y="106"/>
                    <a:pt x="67" y="103"/>
                  </a:cubicBezTo>
                  <a:cubicBezTo>
                    <a:pt x="58" y="90"/>
                    <a:pt x="67" y="79"/>
                    <a:pt x="74" y="69"/>
                  </a:cubicBezTo>
                  <a:cubicBezTo>
                    <a:pt x="78" y="62"/>
                    <a:pt x="83" y="57"/>
                    <a:pt x="81" y="48"/>
                  </a:cubicBezTo>
                  <a:cubicBezTo>
                    <a:pt x="77" y="27"/>
                    <a:pt x="77" y="27"/>
                    <a:pt x="58" y="39"/>
                  </a:cubicBezTo>
                  <a:cubicBezTo>
                    <a:pt x="43" y="49"/>
                    <a:pt x="25" y="57"/>
                    <a:pt x="20" y="78"/>
                  </a:cubicBezTo>
                  <a:cubicBezTo>
                    <a:pt x="19" y="79"/>
                    <a:pt x="17" y="80"/>
                    <a:pt x="15" y="81"/>
                  </a:cubicBezTo>
                  <a:close/>
                </a:path>
              </a:pathLst>
            </a:custGeom>
            <a:solidFill>
              <a:srgbClr val="AD72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8" name="Freeform 693"/>
            <p:cNvSpPr>
              <a:spLocks/>
            </p:cNvSpPr>
            <p:nvPr/>
          </p:nvSpPr>
          <p:spPr bwMode="auto">
            <a:xfrm>
              <a:off x="933451" y="4044950"/>
              <a:ext cx="101600" cy="1235075"/>
            </a:xfrm>
            <a:custGeom>
              <a:avLst/>
              <a:gdLst>
                <a:gd name="T0" fmla="*/ 16 w 27"/>
                <a:gd name="T1" fmla="*/ 0 h 329"/>
                <a:gd name="T2" fmla="*/ 15 w 27"/>
                <a:gd name="T3" fmla="*/ 37 h 329"/>
                <a:gd name="T4" fmla="*/ 12 w 27"/>
                <a:gd name="T5" fmla="*/ 282 h 329"/>
                <a:gd name="T6" fmla="*/ 16 w 27"/>
                <a:gd name="T7" fmla="*/ 303 h 329"/>
                <a:gd name="T8" fmla="*/ 26 w 27"/>
                <a:gd name="T9" fmla="*/ 323 h 329"/>
                <a:gd name="T10" fmla="*/ 19 w 27"/>
                <a:gd name="T11" fmla="*/ 329 h 329"/>
                <a:gd name="T12" fmla="*/ 1 w 27"/>
                <a:gd name="T13" fmla="*/ 253 h 329"/>
                <a:gd name="T14" fmla="*/ 8 w 27"/>
                <a:gd name="T15" fmla="*/ 37 h 329"/>
                <a:gd name="T16" fmla="*/ 16 w 27"/>
                <a:gd name="T17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329">
                  <a:moveTo>
                    <a:pt x="16" y="0"/>
                  </a:moveTo>
                  <a:cubicBezTo>
                    <a:pt x="25" y="13"/>
                    <a:pt x="15" y="25"/>
                    <a:pt x="15" y="37"/>
                  </a:cubicBezTo>
                  <a:cubicBezTo>
                    <a:pt x="9" y="118"/>
                    <a:pt x="13" y="200"/>
                    <a:pt x="12" y="282"/>
                  </a:cubicBezTo>
                  <a:cubicBezTo>
                    <a:pt x="12" y="289"/>
                    <a:pt x="15" y="296"/>
                    <a:pt x="16" y="303"/>
                  </a:cubicBezTo>
                  <a:cubicBezTo>
                    <a:pt x="22" y="309"/>
                    <a:pt x="27" y="314"/>
                    <a:pt x="26" y="323"/>
                  </a:cubicBezTo>
                  <a:cubicBezTo>
                    <a:pt x="24" y="326"/>
                    <a:pt x="22" y="328"/>
                    <a:pt x="19" y="329"/>
                  </a:cubicBezTo>
                  <a:cubicBezTo>
                    <a:pt x="2" y="306"/>
                    <a:pt x="0" y="279"/>
                    <a:pt x="1" y="253"/>
                  </a:cubicBezTo>
                  <a:cubicBezTo>
                    <a:pt x="2" y="181"/>
                    <a:pt x="5" y="109"/>
                    <a:pt x="8" y="37"/>
                  </a:cubicBezTo>
                  <a:cubicBezTo>
                    <a:pt x="9" y="25"/>
                    <a:pt x="13" y="13"/>
                    <a:pt x="16" y="0"/>
                  </a:cubicBezTo>
                  <a:close/>
                </a:path>
              </a:pathLst>
            </a:custGeom>
            <a:solidFill>
              <a:srgbClr val="9672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9" name="Freeform 694"/>
            <p:cNvSpPr>
              <a:spLocks/>
            </p:cNvSpPr>
            <p:nvPr/>
          </p:nvSpPr>
          <p:spPr bwMode="auto">
            <a:xfrm>
              <a:off x="809626" y="6489700"/>
              <a:ext cx="442913" cy="638175"/>
            </a:xfrm>
            <a:custGeom>
              <a:avLst/>
              <a:gdLst>
                <a:gd name="T0" fmla="*/ 113 w 118"/>
                <a:gd name="T1" fmla="*/ 169 h 170"/>
                <a:gd name="T2" fmla="*/ 29 w 118"/>
                <a:gd name="T3" fmla="*/ 85 h 170"/>
                <a:gd name="T4" fmla="*/ 56 w 118"/>
                <a:gd name="T5" fmla="*/ 0 h 170"/>
                <a:gd name="T6" fmla="*/ 56 w 118"/>
                <a:gd name="T7" fmla="*/ 10 h 170"/>
                <a:gd name="T8" fmla="*/ 51 w 118"/>
                <a:gd name="T9" fmla="*/ 21 h 170"/>
                <a:gd name="T10" fmla="*/ 47 w 118"/>
                <a:gd name="T11" fmla="*/ 27 h 170"/>
                <a:gd name="T12" fmla="*/ 38 w 118"/>
                <a:gd name="T13" fmla="*/ 37 h 170"/>
                <a:gd name="T14" fmla="*/ 42 w 118"/>
                <a:gd name="T15" fmla="*/ 63 h 170"/>
                <a:gd name="T16" fmla="*/ 105 w 118"/>
                <a:gd name="T17" fmla="*/ 149 h 170"/>
                <a:gd name="T18" fmla="*/ 118 w 118"/>
                <a:gd name="T19" fmla="*/ 168 h 170"/>
                <a:gd name="T20" fmla="*/ 113 w 118"/>
                <a:gd name="T21" fmla="*/ 16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8" h="170">
                  <a:moveTo>
                    <a:pt x="113" y="169"/>
                  </a:moveTo>
                  <a:cubicBezTo>
                    <a:pt x="81" y="145"/>
                    <a:pt x="53" y="117"/>
                    <a:pt x="29" y="85"/>
                  </a:cubicBezTo>
                  <a:cubicBezTo>
                    <a:pt x="0" y="46"/>
                    <a:pt x="10" y="16"/>
                    <a:pt x="56" y="0"/>
                  </a:cubicBezTo>
                  <a:cubicBezTo>
                    <a:pt x="59" y="4"/>
                    <a:pt x="57" y="7"/>
                    <a:pt x="56" y="10"/>
                  </a:cubicBezTo>
                  <a:cubicBezTo>
                    <a:pt x="55" y="14"/>
                    <a:pt x="53" y="17"/>
                    <a:pt x="51" y="21"/>
                  </a:cubicBezTo>
                  <a:cubicBezTo>
                    <a:pt x="50" y="23"/>
                    <a:pt x="48" y="25"/>
                    <a:pt x="47" y="27"/>
                  </a:cubicBezTo>
                  <a:cubicBezTo>
                    <a:pt x="44" y="31"/>
                    <a:pt x="41" y="34"/>
                    <a:pt x="38" y="37"/>
                  </a:cubicBezTo>
                  <a:cubicBezTo>
                    <a:pt x="30" y="47"/>
                    <a:pt x="37" y="55"/>
                    <a:pt x="42" y="63"/>
                  </a:cubicBezTo>
                  <a:cubicBezTo>
                    <a:pt x="59" y="94"/>
                    <a:pt x="80" y="123"/>
                    <a:pt x="105" y="149"/>
                  </a:cubicBezTo>
                  <a:cubicBezTo>
                    <a:pt x="111" y="154"/>
                    <a:pt x="118" y="159"/>
                    <a:pt x="118" y="168"/>
                  </a:cubicBezTo>
                  <a:cubicBezTo>
                    <a:pt x="116" y="170"/>
                    <a:pt x="115" y="170"/>
                    <a:pt x="113" y="169"/>
                  </a:cubicBezTo>
                  <a:close/>
                </a:path>
              </a:pathLst>
            </a:custGeom>
            <a:solidFill>
              <a:srgbClr val="754B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0" name="Freeform 695"/>
            <p:cNvSpPr>
              <a:spLocks/>
            </p:cNvSpPr>
            <p:nvPr/>
          </p:nvSpPr>
          <p:spPr bwMode="auto">
            <a:xfrm>
              <a:off x="3375026" y="6662738"/>
              <a:ext cx="776288" cy="469900"/>
            </a:xfrm>
            <a:custGeom>
              <a:avLst/>
              <a:gdLst>
                <a:gd name="T0" fmla="*/ 205 w 207"/>
                <a:gd name="T1" fmla="*/ 11 h 125"/>
                <a:gd name="T2" fmla="*/ 178 w 207"/>
                <a:gd name="T3" fmla="*/ 26 h 125"/>
                <a:gd name="T4" fmla="*/ 44 w 207"/>
                <a:gd name="T5" fmla="*/ 106 h 125"/>
                <a:gd name="T6" fmla="*/ 17 w 207"/>
                <a:gd name="T7" fmla="*/ 123 h 125"/>
                <a:gd name="T8" fmla="*/ 3 w 207"/>
                <a:gd name="T9" fmla="*/ 114 h 125"/>
                <a:gd name="T10" fmla="*/ 3 w 207"/>
                <a:gd name="T11" fmla="*/ 96 h 125"/>
                <a:gd name="T12" fmla="*/ 11 w 207"/>
                <a:gd name="T13" fmla="*/ 95 h 125"/>
                <a:gd name="T14" fmla="*/ 35 w 207"/>
                <a:gd name="T15" fmla="*/ 88 h 125"/>
                <a:gd name="T16" fmla="*/ 92 w 207"/>
                <a:gd name="T17" fmla="*/ 51 h 125"/>
                <a:gd name="T18" fmla="*/ 172 w 207"/>
                <a:gd name="T19" fmla="*/ 11 h 125"/>
                <a:gd name="T20" fmla="*/ 177 w 207"/>
                <a:gd name="T21" fmla="*/ 8 h 125"/>
                <a:gd name="T22" fmla="*/ 201 w 207"/>
                <a:gd name="T23" fmla="*/ 1 h 125"/>
                <a:gd name="T24" fmla="*/ 205 w 207"/>
                <a:gd name="T25" fmla="*/ 1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7" h="125">
                  <a:moveTo>
                    <a:pt x="205" y="11"/>
                  </a:moveTo>
                  <a:cubicBezTo>
                    <a:pt x="198" y="19"/>
                    <a:pt x="187" y="22"/>
                    <a:pt x="178" y="26"/>
                  </a:cubicBezTo>
                  <a:cubicBezTo>
                    <a:pt x="129" y="46"/>
                    <a:pt x="84" y="72"/>
                    <a:pt x="44" y="106"/>
                  </a:cubicBezTo>
                  <a:cubicBezTo>
                    <a:pt x="36" y="112"/>
                    <a:pt x="28" y="119"/>
                    <a:pt x="17" y="123"/>
                  </a:cubicBezTo>
                  <a:cubicBezTo>
                    <a:pt x="10" y="125"/>
                    <a:pt x="7" y="119"/>
                    <a:pt x="3" y="114"/>
                  </a:cubicBezTo>
                  <a:cubicBezTo>
                    <a:pt x="0" y="108"/>
                    <a:pt x="0" y="102"/>
                    <a:pt x="3" y="96"/>
                  </a:cubicBezTo>
                  <a:cubicBezTo>
                    <a:pt x="5" y="93"/>
                    <a:pt x="8" y="94"/>
                    <a:pt x="11" y="95"/>
                  </a:cubicBezTo>
                  <a:cubicBezTo>
                    <a:pt x="21" y="102"/>
                    <a:pt x="28" y="93"/>
                    <a:pt x="35" y="88"/>
                  </a:cubicBezTo>
                  <a:cubicBezTo>
                    <a:pt x="53" y="74"/>
                    <a:pt x="69" y="57"/>
                    <a:pt x="92" y="51"/>
                  </a:cubicBezTo>
                  <a:cubicBezTo>
                    <a:pt x="120" y="40"/>
                    <a:pt x="146" y="25"/>
                    <a:pt x="172" y="11"/>
                  </a:cubicBezTo>
                  <a:cubicBezTo>
                    <a:pt x="174" y="10"/>
                    <a:pt x="175" y="9"/>
                    <a:pt x="177" y="8"/>
                  </a:cubicBezTo>
                  <a:cubicBezTo>
                    <a:pt x="185" y="6"/>
                    <a:pt x="192" y="0"/>
                    <a:pt x="201" y="1"/>
                  </a:cubicBezTo>
                  <a:cubicBezTo>
                    <a:pt x="205" y="4"/>
                    <a:pt x="207" y="7"/>
                    <a:pt x="205" y="11"/>
                  </a:cubicBezTo>
                  <a:close/>
                </a:path>
              </a:pathLst>
            </a:custGeom>
            <a:solidFill>
              <a:srgbClr val="7045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1" name="Freeform 696"/>
            <p:cNvSpPr>
              <a:spLocks/>
            </p:cNvSpPr>
            <p:nvPr/>
          </p:nvSpPr>
          <p:spPr bwMode="auto">
            <a:xfrm>
              <a:off x="1411289" y="2449513"/>
              <a:ext cx="536575" cy="393700"/>
            </a:xfrm>
            <a:custGeom>
              <a:avLst/>
              <a:gdLst>
                <a:gd name="T0" fmla="*/ 5 w 143"/>
                <a:gd name="T1" fmla="*/ 61 h 105"/>
                <a:gd name="T2" fmla="*/ 12 w 143"/>
                <a:gd name="T3" fmla="*/ 29 h 105"/>
                <a:gd name="T4" fmla="*/ 141 w 143"/>
                <a:gd name="T5" fmla="*/ 37 h 105"/>
                <a:gd name="T6" fmla="*/ 137 w 143"/>
                <a:gd name="T7" fmla="*/ 46 h 105"/>
                <a:gd name="T8" fmla="*/ 104 w 143"/>
                <a:gd name="T9" fmla="*/ 25 h 105"/>
                <a:gd name="T10" fmla="*/ 81 w 143"/>
                <a:gd name="T11" fmla="*/ 30 h 105"/>
                <a:gd name="T12" fmla="*/ 54 w 143"/>
                <a:gd name="T13" fmla="*/ 35 h 105"/>
                <a:gd name="T14" fmla="*/ 31 w 143"/>
                <a:gd name="T15" fmla="*/ 44 h 105"/>
                <a:gd name="T16" fmla="*/ 46 w 143"/>
                <a:gd name="T17" fmla="*/ 76 h 105"/>
                <a:gd name="T18" fmla="*/ 45 w 143"/>
                <a:gd name="T19" fmla="*/ 102 h 105"/>
                <a:gd name="T20" fmla="*/ 37 w 143"/>
                <a:gd name="T21" fmla="*/ 105 h 105"/>
                <a:gd name="T22" fmla="*/ 28 w 143"/>
                <a:gd name="T23" fmla="*/ 103 h 105"/>
                <a:gd name="T24" fmla="*/ 5 w 143"/>
                <a:gd name="T25" fmla="*/ 6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3" h="105">
                  <a:moveTo>
                    <a:pt x="5" y="61"/>
                  </a:moveTo>
                  <a:cubicBezTo>
                    <a:pt x="11" y="51"/>
                    <a:pt x="17" y="41"/>
                    <a:pt x="12" y="29"/>
                  </a:cubicBezTo>
                  <a:cubicBezTo>
                    <a:pt x="51" y="0"/>
                    <a:pt x="107" y="3"/>
                    <a:pt x="141" y="37"/>
                  </a:cubicBezTo>
                  <a:cubicBezTo>
                    <a:pt x="143" y="41"/>
                    <a:pt x="140" y="44"/>
                    <a:pt x="137" y="46"/>
                  </a:cubicBezTo>
                  <a:cubicBezTo>
                    <a:pt x="123" y="44"/>
                    <a:pt x="117" y="28"/>
                    <a:pt x="104" y="25"/>
                  </a:cubicBezTo>
                  <a:cubicBezTo>
                    <a:pt x="94" y="20"/>
                    <a:pt x="87" y="23"/>
                    <a:pt x="81" y="30"/>
                  </a:cubicBezTo>
                  <a:cubicBezTo>
                    <a:pt x="71" y="28"/>
                    <a:pt x="62" y="28"/>
                    <a:pt x="54" y="35"/>
                  </a:cubicBezTo>
                  <a:cubicBezTo>
                    <a:pt x="44" y="34"/>
                    <a:pt x="37" y="36"/>
                    <a:pt x="31" y="44"/>
                  </a:cubicBezTo>
                  <a:cubicBezTo>
                    <a:pt x="22" y="63"/>
                    <a:pt x="26" y="70"/>
                    <a:pt x="46" y="76"/>
                  </a:cubicBezTo>
                  <a:cubicBezTo>
                    <a:pt x="62" y="85"/>
                    <a:pt x="48" y="93"/>
                    <a:pt x="45" y="102"/>
                  </a:cubicBezTo>
                  <a:cubicBezTo>
                    <a:pt x="43" y="104"/>
                    <a:pt x="40" y="105"/>
                    <a:pt x="37" y="105"/>
                  </a:cubicBezTo>
                  <a:cubicBezTo>
                    <a:pt x="34" y="105"/>
                    <a:pt x="31" y="105"/>
                    <a:pt x="28" y="103"/>
                  </a:cubicBezTo>
                  <a:cubicBezTo>
                    <a:pt x="18" y="91"/>
                    <a:pt x="0" y="82"/>
                    <a:pt x="5" y="61"/>
                  </a:cubicBezTo>
                  <a:close/>
                </a:path>
              </a:pathLst>
            </a:custGeom>
            <a:solidFill>
              <a:srgbClr val="3C17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2" name="Freeform 697"/>
            <p:cNvSpPr>
              <a:spLocks/>
            </p:cNvSpPr>
            <p:nvPr/>
          </p:nvSpPr>
          <p:spPr bwMode="auto">
            <a:xfrm>
              <a:off x="892176" y="5340350"/>
              <a:ext cx="315913" cy="492125"/>
            </a:xfrm>
            <a:custGeom>
              <a:avLst/>
              <a:gdLst>
                <a:gd name="T0" fmla="*/ 39 w 84"/>
                <a:gd name="T1" fmla="*/ 131 h 131"/>
                <a:gd name="T2" fmla="*/ 31 w 84"/>
                <a:gd name="T3" fmla="*/ 89 h 131"/>
                <a:gd name="T4" fmla="*/ 25 w 84"/>
                <a:gd name="T5" fmla="*/ 78 h 131"/>
                <a:gd name="T6" fmla="*/ 19 w 84"/>
                <a:gd name="T7" fmla="*/ 89 h 131"/>
                <a:gd name="T8" fmla="*/ 18 w 84"/>
                <a:gd name="T9" fmla="*/ 110 h 131"/>
                <a:gd name="T10" fmla="*/ 13 w 84"/>
                <a:gd name="T11" fmla="*/ 99 h 131"/>
                <a:gd name="T12" fmla="*/ 11 w 84"/>
                <a:gd name="T13" fmla="*/ 51 h 131"/>
                <a:gd name="T14" fmla="*/ 15 w 84"/>
                <a:gd name="T15" fmla="*/ 0 h 131"/>
                <a:gd name="T16" fmla="*/ 38 w 84"/>
                <a:gd name="T17" fmla="*/ 8 h 131"/>
                <a:gd name="T18" fmla="*/ 56 w 84"/>
                <a:gd name="T19" fmla="*/ 21 h 131"/>
                <a:gd name="T20" fmla="*/ 27 w 84"/>
                <a:gd name="T21" fmla="*/ 25 h 131"/>
                <a:gd name="T22" fmla="*/ 51 w 84"/>
                <a:gd name="T23" fmla="*/ 43 h 131"/>
                <a:gd name="T24" fmla="*/ 55 w 84"/>
                <a:gd name="T25" fmla="*/ 23 h 131"/>
                <a:gd name="T26" fmla="*/ 71 w 84"/>
                <a:gd name="T27" fmla="*/ 21 h 131"/>
                <a:gd name="T28" fmla="*/ 73 w 84"/>
                <a:gd name="T29" fmla="*/ 48 h 131"/>
                <a:gd name="T30" fmla="*/ 43 w 84"/>
                <a:gd name="T31" fmla="*/ 120 h 131"/>
                <a:gd name="T32" fmla="*/ 39 w 84"/>
                <a:gd name="T33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4" h="131">
                  <a:moveTo>
                    <a:pt x="39" y="131"/>
                  </a:moveTo>
                  <a:cubicBezTo>
                    <a:pt x="31" y="118"/>
                    <a:pt x="36" y="102"/>
                    <a:pt x="31" y="89"/>
                  </a:cubicBezTo>
                  <a:cubicBezTo>
                    <a:pt x="29" y="84"/>
                    <a:pt x="30" y="78"/>
                    <a:pt x="25" y="78"/>
                  </a:cubicBezTo>
                  <a:cubicBezTo>
                    <a:pt x="19" y="78"/>
                    <a:pt x="19" y="84"/>
                    <a:pt x="19" y="89"/>
                  </a:cubicBezTo>
                  <a:cubicBezTo>
                    <a:pt x="19" y="96"/>
                    <a:pt x="19" y="103"/>
                    <a:pt x="18" y="110"/>
                  </a:cubicBezTo>
                  <a:cubicBezTo>
                    <a:pt x="10" y="110"/>
                    <a:pt x="13" y="103"/>
                    <a:pt x="13" y="99"/>
                  </a:cubicBezTo>
                  <a:cubicBezTo>
                    <a:pt x="12" y="83"/>
                    <a:pt x="15" y="67"/>
                    <a:pt x="11" y="51"/>
                  </a:cubicBezTo>
                  <a:cubicBezTo>
                    <a:pt x="10" y="34"/>
                    <a:pt x="0" y="16"/>
                    <a:pt x="15" y="0"/>
                  </a:cubicBezTo>
                  <a:cubicBezTo>
                    <a:pt x="22" y="5"/>
                    <a:pt x="30" y="6"/>
                    <a:pt x="38" y="8"/>
                  </a:cubicBezTo>
                  <a:cubicBezTo>
                    <a:pt x="46" y="10"/>
                    <a:pt x="54" y="12"/>
                    <a:pt x="56" y="21"/>
                  </a:cubicBezTo>
                  <a:cubicBezTo>
                    <a:pt x="48" y="31"/>
                    <a:pt x="37" y="19"/>
                    <a:pt x="27" y="25"/>
                  </a:cubicBezTo>
                  <a:cubicBezTo>
                    <a:pt x="33" y="34"/>
                    <a:pt x="39" y="45"/>
                    <a:pt x="51" y="43"/>
                  </a:cubicBezTo>
                  <a:cubicBezTo>
                    <a:pt x="63" y="41"/>
                    <a:pt x="52" y="30"/>
                    <a:pt x="55" y="23"/>
                  </a:cubicBezTo>
                  <a:cubicBezTo>
                    <a:pt x="59" y="19"/>
                    <a:pt x="65" y="22"/>
                    <a:pt x="71" y="21"/>
                  </a:cubicBezTo>
                  <a:cubicBezTo>
                    <a:pt x="84" y="29"/>
                    <a:pt x="74" y="39"/>
                    <a:pt x="73" y="48"/>
                  </a:cubicBezTo>
                  <a:cubicBezTo>
                    <a:pt x="51" y="67"/>
                    <a:pt x="40" y="90"/>
                    <a:pt x="43" y="120"/>
                  </a:cubicBezTo>
                  <a:cubicBezTo>
                    <a:pt x="44" y="124"/>
                    <a:pt x="42" y="128"/>
                    <a:pt x="39" y="131"/>
                  </a:cubicBezTo>
                  <a:close/>
                </a:path>
              </a:pathLst>
            </a:custGeom>
            <a:solidFill>
              <a:srgbClr val="CB9C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3" name="Freeform 698"/>
            <p:cNvSpPr>
              <a:spLocks/>
            </p:cNvSpPr>
            <p:nvPr/>
          </p:nvSpPr>
          <p:spPr bwMode="auto">
            <a:xfrm>
              <a:off x="927101" y="3552825"/>
              <a:ext cx="296863" cy="368300"/>
            </a:xfrm>
            <a:custGeom>
              <a:avLst/>
              <a:gdLst>
                <a:gd name="T0" fmla="*/ 0 w 79"/>
                <a:gd name="T1" fmla="*/ 64 h 98"/>
                <a:gd name="T2" fmla="*/ 2 w 79"/>
                <a:gd name="T3" fmla="*/ 59 h 98"/>
                <a:gd name="T4" fmla="*/ 41 w 79"/>
                <a:gd name="T5" fmla="*/ 19 h 98"/>
                <a:gd name="T6" fmla="*/ 53 w 79"/>
                <a:gd name="T7" fmla="*/ 9 h 98"/>
                <a:gd name="T8" fmla="*/ 69 w 79"/>
                <a:gd name="T9" fmla="*/ 17 h 98"/>
                <a:gd name="T10" fmla="*/ 50 w 79"/>
                <a:gd name="T11" fmla="*/ 82 h 98"/>
                <a:gd name="T12" fmla="*/ 25 w 79"/>
                <a:gd name="T13" fmla="*/ 94 h 98"/>
                <a:gd name="T14" fmla="*/ 14 w 79"/>
                <a:gd name="T15" fmla="*/ 81 h 98"/>
                <a:gd name="T16" fmla="*/ 2 w 79"/>
                <a:gd name="T17" fmla="*/ 67 h 98"/>
                <a:gd name="T18" fmla="*/ 0 w 79"/>
                <a:gd name="T19" fmla="*/ 6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98">
                  <a:moveTo>
                    <a:pt x="0" y="64"/>
                  </a:moveTo>
                  <a:cubicBezTo>
                    <a:pt x="1" y="62"/>
                    <a:pt x="1" y="61"/>
                    <a:pt x="2" y="59"/>
                  </a:cubicBezTo>
                  <a:cubicBezTo>
                    <a:pt x="30" y="53"/>
                    <a:pt x="41" y="41"/>
                    <a:pt x="41" y="19"/>
                  </a:cubicBezTo>
                  <a:cubicBezTo>
                    <a:pt x="45" y="15"/>
                    <a:pt x="49" y="11"/>
                    <a:pt x="53" y="9"/>
                  </a:cubicBezTo>
                  <a:cubicBezTo>
                    <a:pt x="60" y="6"/>
                    <a:pt x="64" y="0"/>
                    <a:pt x="69" y="17"/>
                  </a:cubicBezTo>
                  <a:cubicBezTo>
                    <a:pt x="79" y="47"/>
                    <a:pt x="52" y="60"/>
                    <a:pt x="50" y="82"/>
                  </a:cubicBezTo>
                  <a:cubicBezTo>
                    <a:pt x="47" y="98"/>
                    <a:pt x="33" y="91"/>
                    <a:pt x="25" y="94"/>
                  </a:cubicBezTo>
                  <a:cubicBezTo>
                    <a:pt x="18" y="92"/>
                    <a:pt x="15" y="87"/>
                    <a:pt x="14" y="81"/>
                  </a:cubicBezTo>
                  <a:cubicBezTo>
                    <a:pt x="14" y="73"/>
                    <a:pt x="7" y="70"/>
                    <a:pt x="2" y="67"/>
                  </a:cubicBezTo>
                  <a:cubicBezTo>
                    <a:pt x="1" y="66"/>
                    <a:pt x="0" y="65"/>
                    <a:pt x="0" y="64"/>
                  </a:cubicBezTo>
                  <a:close/>
                </a:path>
              </a:pathLst>
            </a:custGeom>
            <a:solidFill>
              <a:srgbClr val="8448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4" name="Freeform 699"/>
            <p:cNvSpPr>
              <a:spLocks/>
            </p:cNvSpPr>
            <p:nvPr/>
          </p:nvSpPr>
          <p:spPr bwMode="auto">
            <a:xfrm>
              <a:off x="1920876" y="2587625"/>
              <a:ext cx="271463" cy="293688"/>
            </a:xfrm>
            <a:custGeom>
              <a:avLst/>
              <a:gdLst>
                <a:gd name="T0" fmla="*/ 0 w 72"/>
                <a:gd name="T1" fmla="*/ 8 h 78"/>
                <a:gd name="T2" fmla="*/ 5 w 72"/>
                <a:gd name="T3" fmla="*/ 0 h 78"/>
                <a:gd name="T4" fmla="*/ 29 w 72"/>
                <a:gd name="T5" fmla="*/ 16 h 78"/>
                <a:gd name="T6" fmla="*/ 53 w 72"/>
                <a:gd name="T7" fmla="*/ 12 h 78"/>
                <a:gd name="T8" fmla="*/ 63 w 72"/>
                <a:gd name="T9" fmla="*/ 28 h 78"/>
                <a:gd name="T10" fmla="*/ 64 w 72"/>
                <a:gd name="T11" fmla="*/ 51 h 78"/>
                <a:gd name="T12" fmla="*/ 64 w 72"/>
                <a:gd name="T13" fmla="*/ 72 h 78"/>
                <a:gd name="T14" fmla="*/ 43 w 72"/>
                <a:gd name="T15" fmla="*/ 66 h 78"/>
                <a:gd name="T16" fmla="*/ 27 w 72"/>
                <a:gd name="T17" fmla="*/ 52 h 78"/>
                <a:gd name="T18" fmla="*/ 0 w 72"/>
                <a:gd name="T19" fmla="*/ 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8">
                  <a:moveTo>
                    <a:pt x="0" y="8"/>
                  </a:moveTo>
                  <a:cubicBezTo>
                    <a:pt x="2" y="6"/>
                    <a:pt x="3" y="3"/>
                    <a:pt x="5" y="0"/>
                  </a:cubicBezTo>
                  <a:cubicBezTo>
                    <a:pt x="15" y="2"/>
                    <a:pt x="22" y="9"/>
                    <a:pt x="29" y="16"/>
                  </a:cubicBezTo>
                  <a:cubicBezTo>
                    <a:pt x="39" y="27"/>
                    <a:pt x="47" y="25"/>
                    <a:pt x="53" y="12"/>
                  </a:cubicBezTo>
                  <a:cubicBezTo>
                    <a:pt x="64" y="12"/>
                    <a:pt x="63" y="20"/>
                    <a:pt x="63" y="28"/>
                  </a:cubicBezTo>
                  <a:cubicBezTo>
                    <a:pt x="62" y="36"/>
                    <a:pt x="61" y="44"/>
                    <a:pt x="64" y="51"/>
                  </a:cubicBezTo>
                  <a:cubicBezTo>
                    <a:pt x="66" y="58"/>
                    <a:pt x="72" y="67"/>
                    <a:pt x="64" y="72"/>
                  </a:cubicBezTo>
                  <a:cubicBezTo>
                    <a:pt x="56" y="78"/>
                    <a:pt x="49" y="70"/>
                    <a:pt x="43" y="66"/>
                  </a:cubicBezTo>
                  <a:cubicBezTo>
                    <a:pt x="37" y="62"/>
                    <a:pt x="32" y="57"/>
                    <a:pt x="27" y="52"/>
                  </a:cubicBezTo>
                  <a:cubicBezTo>
                    <a:pt x="16" y="39"/>
                    <a:pt x="3" y="27"/>
                    <a:pt x="0" y="8"/>
                  </a:cubicBezTo>
                  <a:close/>
                </a:path>
              </a:pathLst>
            </a:custGeom>
            <a:solidFill>
              <a:srgbClr val="3319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5" name="Freeform 700"/>
            <p:cNvSpPr>
              <a:spLocks/>
            </p:cNvSpPr>
            <p:nvPr/>
          </p:nvSpPr>
          <p:spPr bwMode="auto">
            <a:xfrm>
              <a:off x="2806701" y="6926263"/>
              <a:ext cx="631825" cy="228600"/>
            </a:xfrm>
            <a:custGeom>
              <a:avLst/>
              <a:gdLst>
                <a:gd name="T0" fmla="*/ 156 w 168"/>
                <a:gd name="T1" fmla="*/ 45 h 61"/>
                <a:gd name="T2" fmla="*/ 168 w 168"/>
                <a:gd name="T3" fmla="*/ 53 h 61"/>
                <a:gd name="T4" fmla="*/ 141 w 168"/>
                <a:gd name="T5" fmla="*/ 58 h 61"/>
                <a:gd name="T6" fmla="*/ 34 w 168"/>
                <a:gd name="T7" fmla="*/ 39 h 61"/>
                <a:gd name="T8" fmla="*/ 0 w 168"/>
                <a:gd name="T9" fmla="*/ 36 h 61"/>
                <a:gd name="T10" fmla="*/ 12 w 168"/>
                <a:gd name="T11" fmla="*/ 29 h 61"/>
                <a:gd name="T12" fmla="*/ 14 w 168"/>
                <a:gd name="T13" fmla="*/ 2 h 61"/>
                <a:gd name="T14" fmla="*/ 16 w 168"/>
                <a:gd name="T15" fmla="*/ 0 h 61"/>
                <a:gd name="T16" fmla="*/ 82 w 168"/>
                <a:gd name="T17" fmla="*/ 29 h 61"/>
                <a:gd name="T18" fmla="*/ 106 w 168"/>
                <a:gd name="T19" fmla="*/ 38 h 61"/>
                <a:gd name="T20" fmla="*/ 156 w 168"/>
                <a:gd name="T21" fmla="*/ 4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8" h="61">
                  <a:moveTo>
                    <a:pt x="156" y="45"/>
                  </a:moveTo>
                  <a:cubicBezTo>
                    <a:pt x="163" y="44"/>
                    <a:pt x="164" y="51"/>
                    <a:pt x="168" y="53"/>
                  </a:cubicBezTo>
                  <a:cubicBezTo>
                    <a:pt x="160" y="61"/>
                    <a:pt x="150" y="60"/>
                    <a:pt x="141" y="58"/>
                  </a:cubicBezTo>
                  <a:cubicBezTo>
                    <a:pt x="105" y="52"/>
                    <a:pt x="70" y="45"/>
                    <a:pt x="34" y="39"/>
                  </a:cubicBezTo>
                  <a:cubicBezTo>
                    <a:pt x="23" y="37"/>
                    <a:pt x="12" y="37"/>
                    <a:pt x="0" y="36"/>
                  </a:cubicBezTo>
                  <a:cubicBezTo>
                    <a:pt x="3" y="31"/>
                    <a:pt x="10" y="34"/>
                    <a:pt x="12" y="29"/>
                  </a:cubicBezTo>
                  <a:cubicBezTo>
                    <a:pt x="6" y="19"/>
                    <a:pt x="10" y="10"/>
                    <a:pt x="14" y="2"/>
                  </a:cubicBezTo>
                  <a:cubicBezTo>
                    <a:pt x="15" y="1"/>
                    <a:pt x="16" y="1"/>
                    <a:pt x="16" y="0"/>
                  </a:cubicBezTo>
                  <a:cubicBezTo>
                    <a:pt x="30" y="27"/>
                    <a:pt x="61" y="18"/>
                    <a:pt x="82" y="29"/>
                  </a:cubicBezTo>
                  <a:cubicBezTo>
                    <a:pt x="87" y="39"/>
                    <a:pt x="96" y="39"/>
                    <a:pt x="106" y="38"/>
                  </a:cubicBezTo>
                  <a:cubicBezTo>
                    <a:pt x="122" y="44"/>
                    <a:pt x="138" y="51"/>
                    <a:pt x="156" y="45"/>
                  </a:cubicBezTo>
                  <a:close/>
                </a:path>
              </a:pathLst>
            </a:custGeom>
            <a:solidFill>
              <a:srgbClr val="855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6" name="Freeform 701"/>
            <p:cNvSpPr>
              <a:spLocks/>
            </p:cNvSpPr>
            <p:nvPr/>
          </p:nvSpPr>
          <p:spPr bwMode="auto">
            <a:xfrm>
              <a:off x="3078164" y="2516188"/>
              <a:ext cx="769938" cy="203200"/>
            </a:xfrm>
            <a:custGeom>
              <a:avLst/>
              <a:gdLst>
                <a:gd name="T0" fmla="*/ 205 w 205"/>
                <a:gd name="T1" fmla="*/ 27 h 54"/>
                <a:gd name="T2" fmla="*/ 200 w 205"/>
                <a:gd name="T3" fmla="*/ 31 h 54"/>
                <a:gd name="T4" fmla="*/ 186 w 205"/>
                <a:gd name="T5" fmla="*/ 31 h 54"/>
                <a:gd name="T6" fmla="*/ 127 w 205"/>
                <a:gd name="T7" fmla="*/ 21 h 54"/>
                <a:gd name="T8" fmla="*/ 121 w 205"/>
                <a:gd name="T9" fmla="*/ 21 h 54"/>
                <a:gd name="T10" fmla="*/ 50 w 205"/>
                <a:gd name="T11" fmla="*/ 53 h 54"/>
                <a:gd name="T12" fmla="*/ 24 w 205"/>
                <a:gd name="T13" fmla="*/ 47 h 54"/>
                <a:gd name="T14" fmla="*/ 17 w 205"/>
                <a:gd name="T15" fmla="*/ 42 h 54"/>
                <a:gd name="T16" fmla="*/ 0 w 205"/>
                <a:gd name="T17" fmla="*/ 31 h 54"/>
                <a:gd name="T18" fmla="*/ 9 w 205"/>
                <a:gd name="T19" fmla="*/ 27 h 54"/>
                <a:gd name="T20" fmla="*/ 57 w 205"/>
                <a:gd name="T21" fmla="*/ 25 h 54"/>
                <a:gd name="T22" fmla="*/ 194 w 205"/>
                <a:gd name="T23" fmla="*/ 19 h 54"/>
                <a:gd name="T24" fmla="*/ 205 w 205"/>
                <a:gd name="T25" fmla="*/ 2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5" h="54">
                  <a:moveTo>
                    <a:pt x="205" y="27"/>
                  </a:moveTo>
                  <a:cubicBezTo>
                    <a:pt x="203" y="28"/>
                    <a:pt x="202" y="30"/>
                    <a:pt x="200" y="31"/>
                  </a:cubicBezTo>
                  <a:cubicBezTo>
                    <a:pt x="195" y="34"/>
                    <a:pt x="190" y="33"/>
                    <a:pt x="186" y="31"/>
                  </a:cubicBezTo>
                  <a:cubicBezTo>
                    <a:pt x="167" y="21"/>
                    <a:pt x="147" y="20"/>
                    <a:pt x="127" y="21"/>
                  </a:cubicBezTo>
                  <a:cubicBezTo>
                    <a:pt x="125" y="21"/>
                    <a:pt x="123" y="21"/>
                    <a:pt x="121" y="21"/>
                  </a:cubicBezTo>
                  <a:cubicBezTo>
                    <a:pt x="91" y="19"/>
                    <a:pt x="67" y="29"/>
                    <a:pt x="50" y="53"/>
                  </a:cubicBezTo>
                  <a:cubicBezTo>
                    <a:pt x="41" y="54"/>
                    <a:pt x="33" y="48"/>
                    <a:pt x="24" y="47"/>
                  </a:cubicBezTo>
                  <a:cubicBezTo>
                    <a:pt x="21" y="47"/>
                    <a:pt x="19" y="45"/>
                    <a:pt x="17" y="42"/>
                  </a:cubicBezTo>
                  <a:cubicBezTo>
                    <a:pt x="12" y="39"/>
                    <a:pt x="6" y="35"/>
                    <a:pt x="0" y="31"/>
                  </a:cubicBezTo>
                  <a:cubicBezTo>
                    <a:pt x="0" y="24"/>
                    <a:pt x="4" y="25"/>
                    <a:pt x="9" y="27"/>
                  </a:cubicBezTo>
                  <a:cubicBezTo>
                    <a:pt x="25" y="34"/>
                    <a:pt x="40" y="33"/>
                    <a:pt x="57" y="25"/>
                  </a:cubicBezTo>
                  <a:cubicBezTo>
                    <a:pt x="101" y="5"/>
                    <a:pt x="147" y="0"/>
                    <a:pt x="194" y="19"/>
                  </a:cubicBezTo>
                  <a:cubicBezTo>
                    <a:pt x="198" y="21"/>
                    <a:pt x="202" y="22"/>
                    <a:pt x="205" y="27"/>
                  </a:cubicBezTo>
                  <a:close/>
                </a:path>
              </a:pathLst>
            </a:custGeom>
            <a:solidFill>
              <a:srgbClr val="9467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7" name="Freeform 702"/>
            <p:cNvSpPr>
              <a:spLocks/>
            </p:cNvSpPr>
            <p:nvPr/>
          </p:nvSpPr>
          <p:spPr bwMode="auto">
            <a:xfrm>
              <a:off x="1684339" y="6756400"/>
              <a:ext cx="180975" cy="360363"/>
            </a:xfrm>
            <a:custGeom>
              <a:avLst/>
              <a:gdLst>
                <a:gd name="T0" fmla="*/ 48 w 48"/>
                <a:gd name="T1" fmla="*/ 54 h 96"/>
                <a:gd name="T2" fmla="*/ 47 w 48"/>
                <a:gd name="T3" fmla="*/ 70 h 96"/>
                <a:gd name="T4" fmla="*/ 27 w 48"/>
                <a:gd name="T5" fmla="*/ 86 h 96"/>
                <a:gd name="T6" fmla="*/ 20 w 48"/>
                <a:gd name="T7" fmla="*/ 94 h 96"/>
                <a:gd name="T8" fmla="*/ 14 w 48"/>
                <a:gd name="T9" fmla="*/ 91 h 96"/>
                <a:gd name="T10" fmla="*/ 14 w 48"/>
                <a:gd name="T11" fmla="*/ 86 h 96"/>
                <a:gd name="T12" fmla="*/ 9 w 48"/>
                <a:gd name="T13" fmla="*/ 43 h 96"/>
                <a:gd name="T14" fmla="*/ 4 w 48"/>
                <a:gd name="T15" fmla="*/ 30 h 96"/>
                <a:gd name="T16" fmla="*/ 0 w 48"/>
                <a:gd name="T17" fmla="*/ 17 h 96"/>
                <a:gd name="T18" fmla="*/ 5 w 48"/>
                <a:gd name="T19" fmla="*/ 7 h 96"/>
                <a:gd name="T20" fmla="*/ 26 w 48"/>
                <a:gd name="T21" fmla="*/ 20 h 96"/>
                <a:gd name="T22" fmla="*/ 32 w 48"/>
                <a:gd name="T23" fmla="*/ 32 h 96"/>
                <a:gd name="T24" fmla="*/ 46 w 48"/>
                <a:gd name="T25" fmla="*/ 52 h 96"/>
                <a:gd name="T26" fmla="*/ 48 w 48"/>
                <a:gd name="T27" fmla="*/ 5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96">
                  <a:moveTo>
                    <a:pt x="48" y="54"/>
                  </a:moveTo>
                  <a:cubicBezTo>
                    <a:pt x="43" y="59"/>
                    <a:pt x="48" y="64"/>
                    <a:pt x="47" y="70"/>
                  </a:cubicBezTo>
                  <a:cubicBezTo>
                    <a:pt x="36" y="70"/>
                    <a:pt x="26" y="70"/>
                    <a:pt x="27" y="86"/>
                  </a:cubicBezTo>
                  <a:cubicBezTo>
                    <a:pt x="27" y="90"/>
                    <a:pt x="24" y="92"/>
                    <a:pt x="20" y="94"/>
                  </a:cubicBezTo>
                  <a:cubicBezTo>
                    <a:pt x="17" y="96"/>
                    <a:pt x="15" y="94"/>
                    <a:pt x="14" y="91"/>
                  </a:cubicBezTo>
                  <a:cubicBezTo>
                    <a:pt x="14" y="89"/>
                    <a:pt x="13" y="88"/>
                    <a:pt x="14" y="86"/>
                  </a:cubicBezTo>
                  <a:cubicBezTo>
                    <a:pt x="10" y="72"/>
                    <a:pt x="12" y="57"/>
                    <a:pt x="9" y="43"/>
                  </a:cubicBezTo>
                  <a:cubicBezTo>
                    <a:pt x="7" y="39"/>
                    <a:pt x="6" y="34"/>
                    <a:pt x="4" y="30"/>
                  </a:cubicBezTo>
                  <a:cubicBezTo>
                    <a:pt x="3" y="26"/>
                    <a:pt x="1" y="22"/>
                    <a:pt x="0" y="17"/>
                  </a:cubicBezTo>
                  <a:cubicBezTo>
                    <a:pt x="0" y="13"/>
                    <a:pt x="2" y="10"/>
                    <a:pt x="5" y="7"/>
                  </a:cubicBezTo>
                  <a:cubicBezTo>
                    <a:pt x="19" y="0"/>
                    <a:pt x="20" y="14"/>
                    <a:pt x="26" y="20"/>
                  </a:cubicBezTo>
                  <a:cubicBezTo>
                    <a:pt x="29" y="23"/>
                    <a:pt x="31" y="27"/>
                    <a:pt x="32" y="32"/>
                  </a:cubicBezTo>
                  <a:cubicBezTo>
                    <a:pt x="33" y="41"/>
                    <a:pt x="39" y="47"/>
                    <a:pt x="46" y="52"/>
                  </a:cubicBezTo>
                  <a:cubicBezTo>
                    <a:pt x="47" y="52"/>
                    <a:pt x="47" y="53"/>
                    <a:pt x="48" y="54"/>
                  </a:cubicBezTo>
                  <a:close/>
                </a:path>
              </a:pathLst>
            </a:custGeom>
            <a:solidFill>
              <a:srgbClr val="2C1B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8" name="Freeform 703"/>
            <p:cNvSpPr>
              <a:spLocks/>
            </p:cNvSpPr>
            <p:nvPr/>
          </p:nvSpPr>
          <p:spPr bwMode="auto">
            <a:xfrm>
              <a:off x="2120901" y="2590800"/>
              <a:ext cx="250825" cy="200025"/>
            </a:xfrm>
            <a:custGeom>
              <a:avLst/>
              <a:gdLst>
                <a:gd name="T0" fmla="*/ 7 w 67"/>
                <a:gd name="T1" fmla="*/ 51 h 53"/>
                <a:gd name="T2" fmla="*/ 4 w 67"/>
                <a:gd name="T3" fmla="*/ 26 h 53"/>
                <a:gd name="T4" fmla="*/ 0 w 67"/>
                <a:gd name="T5" fmla="*/ 11 h 53"/>
                <a:gd name="T6" fmla="*/ 7 w 67"/>
                <a:gd name="T7" fmla="*/ 2 h 53"/>
                <a:gd name="T8" fmla="*/ 32 w 67"/>
                <a:gd name="T9" fmla="*/ 6 h 53"/>
                <a:gd name="T10" fmla="*/ 55 w 67"/>
                <a:gd name="T11" fmla="*/ 3 h 53"/>
                <a:gd name="T12" fmla="*/ 62 w 67"/>
                <a:gd name="T13" fmla="*/ 13 h 53"/>
                <a:gd name="T14" fmla="*/ 31 w 67"/>
                <a:gd name="T15" fmla="*/ 35 h 53"/>
                <a:gd name="T16" fmla="*/ 14 w 67"/>
                <a:gd name="T17" fmla="*/ 49 h 53"/>
                <a:gd name="T18" fmla="*/ 7 w 67"/>
                <a:gd name="T19" fmla="*/ 5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53">
                  <a:moveTo>
                    <a:pt x="7" y="51"/>
                  </a:moveTo>
                  <a:cubicBezTo>
                    <a:pt x="0" y="43"/>
                    <a:pt x="2" y="34"/>
                    <a:pt x="4" y="26"/>
                  </a:cubicBezTo>
                  <a:cubicBezTo>
                    <a:pt x="6" y="19"/>
                    <a:pt x="6" y="15"/>
                    <a:pt x="0" y="11"/>
                  </a:cubicBezTo>
                  <a:cubicBezTo>
                    <a:pt x="0" y="6"/>
                    <a:pt x="3" y="4"/>
                    <a:pt x="7" y="2"/>
                  </a:cubicBezTo>
                  <a:cubicBezTo>
                    <a:pt x="14" y="11"/>
                    <a:pt x="23" y="7"/>
                    <a:pt x="32" y="6"/>
                  </a:cubicBezTo>
                  <a:cubicBezTo>
                    <a:pt x="40" y="5"/>
                    <a:pt x="48" y="4"/>
                    <a:pt x="55" y="3"/>
                  </a:cubicBezTo>
                  <a:cubicBezTo>
                    <a:pt x="67" y="0"/>
                    <a:pt x="65" y="7"/>
                    <a:pt x="62" y="13"/>
                  </a:cubicBezTo>
                  <a:cubicBezTo>
                    <a:pt x="56" y="26"/>
                    <a:pt x="44" y="32"/>
                    <a:pt x="31" y="35"/>
                  </a:cubicBezTo>
                  <a:cubicBezTo>
                    <a:pt x="22" y="37"/>
                    <a:pt x="17" y="41"/>
                    <a:pt x="14" y="49"/>
                  </a:cubicBezTo>
                  <a:cubicBezTo>
                    <a:pt x="12" y="51"/>
                    <a:pt x="10" y="53"/>
                    <a:pt x="7" y="51"/>
                  </a:cubicBezTo>
                  <a:close/>
                </a:path>
              </a:pathLst>
            </a:custGeom>
            <a:solidFill>
              <a:srgbClr val="9A5F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9" name="Freeform 704"/>
            <p:cNvSpPr>
              <a:spLocks/>
            </p:cNvSpPr>
            <p:nvPr/>
          </p:nvSpPr>
          <p:spPr bwMode="auto">
            <a:xfrm>
              <a:off x="1004889" y="6327775"/>
              <a:ext cx="301625" cy="207963"/>
            </a:xfrm>
            <a:custGeom>
              <a:avLst/>
              <a:gdLst>
                <a:gd name="T0" fmla="*/ 0 w 80"/>
                <a:gd name="T1" fmla="*/ 53 h 55"/>
                <a:gd name="T2" fmla="*/ 4 w 80"/>
                <a:gd name="T3" fmla="*/ 43 h 55"/>
                <a:gd name="T4" fmla="*/ 15 w 80"/>
                <a:gd name="T5" fmla="*/ 35 h 55"/>
                <a:gd name="T6" fmla="*/ 16 w 80"/>
                <a:gd name="T7" fmla="*/ 8 h 55"/>
                <a:gd name="T8" fmla="*/ 45 w 80"/>
                <a:gd name="T9" fmla="*/ 15 h 55"/>
                <a:gd name="T10" fmla="*/ 79 w 80"/>
                <a:gd name="T11" fmla="*/ 29 h 55"/>
                <a:gd name="T12" fmla="*/ 48 w 80"/>
                <a:gd name="T13" fmla="*/ 41 h 55"/>
                <a:gd name="T14" fmla="*/ 9 w 80"/>
                <a:gd name="T15" fmla="*/ 55 h 55"/>
                <a:gd name="T16" fmla="*/ 0 w 80"/>
                <a:gd name="T17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" h="55">
                  <a:moveTo>
                    <a:pt x="0" y="53"/>
                  </a:moveTo>
                  <a:cubicBezTo>
                    <a:pt x="2" y="50"/>
                    <a:pt x="3" y="46"/>
                    <a:pt x="4" y="43"/>
                  </a:cubicBezTo>
                  <a:cubicBezTo>
                    <a:pt x="8" y="41"/>
                    <a:pt x="12" y="38"/>
                    <a:pt x="15" y="35"/>
                  </a:cubicBezTo>
                  <a:cubicBezTo>
                    <a:pt x="35" y="23"/>
                    <a:pt x="35" y="23"/>
                    <a:pt x="16" y="8"/>
                  </a:cubicBezTo>
                  <a:cubicBezTo>
                    <a:pt x="28" y="0"/>
                    <a:pt x="34" y="17"/>
                    <a:pt x="45" y="15"/>
                  </a:cubicBezTo>
                  <a:cubicBezTo>
                    <a:pt x="60" y="12"/>
                    <a:pt x="78" y="17"/>
                    <a:pt x="79" y="29"/>
                  </a:cubicBezTo>
                  <a:cubicBezTo>
                    <a:pt x="80" y="43"/>
                    <a:pt x="60" y="39"/>
                    <a:pt x="48" y="41"/>
                  </a:cubicBezTo>
                  <a:cubicBezTo>
                    <a:pt x="35" y="44"/>
                    <a:pt x="23" y="53"/>
                    <a:pt x="9" y="55"/>
                  </a:cubicBezTo>
                  <a:cubicBezTo>
                    <a:pt x="6" y="55"/>
                    <a:pt x="3" y="55"/>
                    <a:pt x="0" y="53"/>
                  </a:cubicBezTo>
                  <a:close/>
                </a:path>
              </a:pathLst>
            </a:custGeom>
            <a:solidFill>
              <a:srgbClr val="3521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0" name="Freeform 705"/>
            <p:cNvSpPr>
              <a:spLocks/>
            </p:cNvSpPr>
            <p:nvPr/>
          </p:nvSpPr>
          <p:spPr bwMode="auto">
            <a:xfrm>
              <a:off x="2371726" y="2513013"/>
              <a:ext cx="739775" cy="119063"/>
            </a:xfrm>
            <a:custGeom>
              <a:avLst/>
              <a:gdLst>
                <a:gd name="T0" fmla="*/ 197 w 197"/>
                <a:gd name="T1" fmla="*/ 28 h 32"/>
                <a:gd name="T2" fmla="*/ 188 w 197"/>
                <a:gd name="T3" fmla="*/ 32 h 32"/>
                <a:gd name="T4" fmla="*/ 39 w 197"/>
                <a:gd name="T5" fmla="*/ 11 h 32"/>
                <a:gd name="T6" fmla="*/ 0 w 197"/>
                <a:gd name="T7" fmla="*/ 9 h 32"/>
                <a:gd name="T8" fmla="*/ 148 w 197"/>
                <a:gd name="T9" fmla="*/ 11 h 32"/>
                <a:gd name="T10" fmla="*/ 197 w 197"/>
                <a:gd name="T11" fmla="*/ 2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7" h="32">
                  <a:moveTo>
                    <a:pt x="197" y="28"/>
                  </a:moveTo>
                  <a:cubicBezTo>
                    <a:pt x="193" y="28"/>
                    <a:pt x="190" y="29"/>
                    <a:pt x="188" y="32"/>
                  </a:cubicBezTo>
                  <a:cubicBezTo>
                    <a:pt x="140" y="13"/>
                    <a:pt x="91" y="6"/>
                    <a:pt x="39" y="11"/>
                  </a:cubicBezTo>
                  <a:cubicBezTo>
                    <a:pt x="26" y="13"/>
                    <a:pt x="13" y="15"/>
                    <a:pt x="0" y="9"/>
                  </a:cubicBezTo>
                  <a:cubicBezTo>
                    <a:pt x="50" y="4"/>
                    <a:pt x="99" y="0"/>
                    <a:pt x="148" y="11"/>
                  </a:cubicBezTo>
                  <a:cubicBezTo>
                    <a:pt x="165" y="15"/>
                    <a:pt x="181" y="20"/>
                    <a:pt x="197" y="28"/>
                  </a:cubicBezTo>
                  <a:close/>
                </a:path>
              </a:pathLst>
            </a:custGeom>
            <a:solidFill>
              <a:srgbClr val="966E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1" name="Freeform 706"/>
            <p:cNvSpPr>
              <a:spLocks/>
            </p:cNvSpPr>
            <p:nvPr/>
          </p:nvSpPr>
          <p:spPr bwMode="auto">
            <a:xfrm>
              <a:off x="1235076" y="6943725"/>
              <a:ext cx="209550" cy="255588"/>
            </a:xfrm>
            <a:custGeom>
              <a:avLst/>
              <a:gdLst>
                <a:gd name="T0" fmla="*/ 0 w 56"/>
                <a:gd name="T1" fmla="*/ 48 h 68"/>
                <a:gd name="T2" fmla="*/ 5 w 56"/>
                <a:gd name="T3" fmla="*/ 47 h 68"/>
                <a:gd name="T4" fmla="*/ 13 w 56"/>
                <a:gd name="T5" fmla="*/ 45 h 68"/>
                <a:gd name="T6" fmla="*/ 21 w 56"/>
                <a:gd name="T7" fmla="*/ 33 h 68"/>
                <a:gd name="T8" fmla="*/ 16 w 56"/>
                <a:gd name="T9" fmla="*/ 0 h 68"/>
                <a:gd name="T10" fmla="*/ 47 w 56"/>
                <a:gd name="T11" fmla="*/ 61 h 68"/>
                <a:gd name="T12" fmla="*/ 36 w 56"/>
                <a:gd name="T13" fmla="*/ 68 h 68"/>
                <a:gd name="T14" fmla="*/ 0 w 56"/>
                <a:gd name="T15" fmla="*/ 4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68">
                  <a:moveTo>
                    <a:pt x="0" y="48"/>
                  </a:moveTo>
                  <a:cubicBezTo>
                    <a:pt x="2" y="48"/>
                    <a:pt x="3" y="47"/>
                    <a:pt x="5" y="47"/>
                  </a:cubicBezTo>
                  <a:cubicBezTo>
                    <a:pt x="7" y="45"/>
                    <a:pt x="10" y="45"/>
                    <a:pt x="13" y="45"/>
                  </a:cubicBezTo>
                  <a:cubicBezTo>
                    <a:pt x="26" y="48"/>
                    <a:pt x="23" y="40"/>
                    <a:pt x="21" y="33"/>
                  </a:cubicBezTo>
                  <a:cubicBezTo>
                    <a:pt x="18" y="22"/>
                    <a:pt x="10" y="12"/>
                    <a:pt x="16" y="0"/>
                  </a:cubicBezTo>
                  <a:cubicBezTo>
                    <a:pt x="39" y="6"/>
                    <a:pt x="56" y="40"/>
                    <a:pt x="47" y="61"/>
                  </a:cubicBezTo>
                  <a:cubicBezTo>
                    <a:pt x="45" y="66"/>
                    <a:pt x="39" y="64"/>
                    <a:pt x="36" y="68"/>
                  </a:cubicBezTo>
                  <a:cubicBezTo>
                    <a:pt x="20" y="67"/>
                    <a:pt x="11" y="57"/>
                    <a:pt x="0" y="48"/>
                  </a:cubicBezTo>
                  <a:close/>
                </a:path>
              </a:pathLst>
            </a:custGeom>
            <a:solidFill>
              <a:srgbClr val="945A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2" name="Freeform 707"/>
            <p:cNvSpPr>
              <a:spLocks/>
            </p:cNvSpPr>
            <p:nvPr/>
          </p:nvSpPr>
          <p:spPr bwMode="auto">
            <a:xfrm>
              <a:off x="957264" y="3390900"/>
              <a:ext cx="366713" cy="150813"/>
            </a:xfrm>
            <a:custGeom>
              <a:avLst/>
              <a:gdLst>
                <a:gd name="T0" fmla="*/ 41 w 98"/>
                <a:gd name="T1" fmla="*/ 38 h 40"/>
                <a:gd name="T2" fmla="*/ 29 w 98"/>
                <a:gd name="T3" fmla="*/ 35 h 40"/>
                <a:gd name="T4" fmla="*/ 24 w 98"/>
                <a:gd name="T5" fmla="*/ 22 h 40"/>
                <a:gd name="T6" fmla="*/ 0 w 98"/>
                <a:gd name="T7" fmla="*/ 6 h 40"/>
                <a:gd name="T8" fmla="*/ 6 w 98"/>
                <a:gd name="T9" fmla="*/ 6 h 40"/>
                <a:gd name="T10" fmla="*/ 46 w 98"/>
                <a:gd name="T11" fmla="*/ 9 h 40"/>
                <a:gd name="T12" fmla="*/ 71 w 98"/>
                <a:gd name="T13" fmla="*/ 12 h 40"/>
                <a:gd name="T14" fmla="*/ 98 w 98"/>
                <a:gd name="T15" fmla="*/ 22 h 40"/>
                <a:gd name="T16" fmla="*/ 89 w 98"/>
                <a:gd name="T17" fmla="*/ 30 h 40"/>
                <a:gd name="T18" fmla="*/ 41 w 98"/>
                <a:gd name="T19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" h="40">
                  <a:moveTo>
                    <a:pt x="41" y="38"/>
                  </a:moveTo>
                  <a:cubicBezTo>
                    <a:pt x="37" y="38"/>
                    <a:pt x="32" y="40"/>
                    <a:pt x="29" y="35"/>
                  </a:cubicBezTo>
                  <a:cubicBezTo>
                    <a:pt x="33" y="28"/>
                    <a:pt x="33" y="25"/>
                    <a:pt x="24" y="22"/>
                  </a:cubicBezTo>
                  <a:cubicBezTo>
                    <a:pt x="15" y="19"/>
                    <a:pt x="6" y="15"/>
                    <a:pt x="0" y="6"/>
                  </a:cubicBezTo>
                  <a:cubicBezTo>
                    <a:pt x="2" y="6"/>
                    <a:pt x="4" y="6"/>
                    <a:pt x="6" y="6"/>
                  </a:cubicBezTo>
                  <a:cubicBezTo>
                    <a:pt x="20" y="0"/>
                    <a:pt x="32" y="10"/>
                    <a:pt x="46" y="9"/>
                  </a:cubicBezTo>
                  <a:cubicBezTo>
                    <a:pt x="54" y="9"/>
                    <a:pt x="63" y="11"/>
                    <a:pt x="71" y="12"/>
                  </a:cubicBezTo>
                  <a:cubicBezTo>
                    <a:pt x="81" y="14"/>
                    <a:pt x="91" y="14"/>
                    <a:pt x="98" y="22"/>
                  </a:cubicBezTo>
                  <a:cubicBezTo>
                    <a:pt x="98" y="28"/>
                    <a:pt x="94" y="30"/>
                    <a:pt x="89" y="30"/>
                  </a:cubicBezTo>
                  <a:cubicBezTo>
                    <a:pt x="73" y="30"/>
                    <a:pt x="57" y="35"/>
                    <a:pt x="41" y="38"/>
                  </a:cubicBezTo>
                  <a:close/>
                </a:path>
              </a:pathLst>
            </a:custGeom>
            <a:solidFill>
              <a:srgbClr val="2D1D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3" name="Freeform 708"/>
            <p:cNvSpPr>
              <a:spLocks/>
            </p:cNvSpPr>
            <p:nvPr/>
          </p:nvSpPr>
          <p:spPr bwMode="auto">
            <a:xfrm>
              <a:off x="3798889" y="6189663"/>
              <a:ext cx="341313" cy="179388"/>
            </a:xfrm>
            <a:custGeom>
              <a:avLst/>
              <a:gdLst>
                <a:gd name="T0" fmla="*/ 35 w 91"/>
                <a:gd name="T1" fmla="*/ 4 h 48"/>
                <a:gd name="T2" fmla="*/ 48 w 91"/>
                <a:gd name="T3" fmla="*/ 13 h 48"/>
                <a:gd name="T4" fmla="*/ 89 w 91"/>
                <a:gd name="T5" fmla="*/ 39 h 48"/>
                <a:gd name="T6" fmla="*/ 82 w 91"/>
                <a:gd name="T7" fmla="*/ 48 h 48"/>
                <a:gd name="T8" fmla="*/ 32 w 91"/>
                <a:gd name="T9" fmla="*/ 28 h 48"/>
                <a:gd name="T10" fmla="*/ 24 w 91"/>
                <a:gd name="T11" fmla="*/ 24 h 48"/>
                <a:gd name="T12" fmla="*/ 1 w 91"/>
                <a:gd name="T13" fmla="*/ 10 h 48"/>
                <a:gd name="T14" fmla="*/ 27 w 91"/>
                <a:gd name="T15" fmla="*/ 3 h 48"/>
                <a:gd name="T16" fmla="*/ 35 w 91"/>
                <a:gd name="T17" fmla="*/ 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48">
                  <a:moveTo>
                    <a:pt x="35" y="4"/>
                  </a:moveTo>
                  <a:cubicBezTo>
                    <a:pt x="41" y="4"/>
                    <a:pt x="43" y="10"/>
                    <a:pt x="48" y="13"/>
                  </a:cubicBezTo>
                  <a:cubicBezTo>
                    <a:pt x="61" y="22"/>
                    <a:pt x="75" y="30"/>
                    <a:pt x="89" y="39"/>
                  </a:cubicBezTo>
                  <a:cubicBezTo>
                    <a:pt x="91" y="45"/>
                    <a:pt x="86" y="46"/>
                    <a:pt x="82" y="48"/>
                  </a:cubicBezTo>
                  <a:cubicBezTo>
                    <a:pt x="63" y="47"/>
                    <a:pt x="49" y="34"/>
                    <a:pt x="32" y="28"/>
                  </a:cubicBezTo>
                  <a:cubicBezTo>
                    <a:pt x="29" y="27"/>
                    <a:pt x="27" y="25"/>
                    <a:pt x="24" y="24"/>
                  </a:cubicBezTo>
                  <a:cubicBezTo>
                    <a:pt x="16" y="19"/>
                    <a:pt x="0" y="21"/>
                    <a:pt x="1" y="10"/>
                  </a:cubicBezTo>
                  <a:cubicBezTo>
                    <a:pt x="3" y="0"/>
                    <a:pt x="18" y="5"/>
                    <a:pt x="27" y="3"/>
                  </a:cubicBezTo>
                  <a:cubicBezTo>
                    <a:pt x="30" y="2"/>
                    <a:pt x="32" y="3"/>
                    <a:pt x="35" y="4"/>
                  </a:cubicBezTo>
                  <a:close/>
                </a:path>
              </a:pathLst>
            </a:custGeom>
            <a:solidFill>
              <a:srgbClr val="301A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4" name="Freeform 709"/>
            <p:cNvSpPr>
              <a:spLocks/>
            </p:cNvSpPr>
            <p:nvPr/>
          </p:nvSpPr>
          <p:spPr bwMode="auto">
            <a:xfrm>
              <a:off x="4068764" y="6365875"/>
              <a:ext cx="139700" cy="338138"/>
            </a:xfrm>
            <a:custGeom>
              <a:avLst/>
              <a:gdLst>
                <a:gd name="T0" fmla="*/ 20 w 37"/>
                <a:gd name="T1" fmla="*/ 90 h 90"/>
                <a:gd name="T2" fmla="*/ 16 w 37"/>
                <a:gd name="T3" fmla="*/ 82 h 90"/>
                <a:gd name="T4" fmla="*/ 3 w 37"/>
                <a:gd name="T5" fmla="*/ 16 h 90"/>
                <a:gd name="T6" fmla="*/ 5 w 37"/>
                <a:gd name="T7" fmla="*/ 0 h 90"/>
                <a:gd name="T8" fmla="*/ 11 w 37"/>
                <a:gd name="T9" fmla="*/ 0 h 90"/>
                <a:gd name="T10" fmla="*/ 28 w 37"/>
                <a:gd name="T11" fmla="*/ 17 h 90"/>
                <a:gd name="T12" fmla="*/ 36 w 37"/>
                <a:gd name="T13" fmla="*/ 62 h 90"/>
                <a:gd name="T14" fmla="*/ 20 w 37"/>
                <a:gd name="T15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90">
                  <a:moveTo>
                    <a:pt x="20" y="90"/>
                  </a:moveTo>
                  <a:cubicBezTo>
                    <a:pt x="19" y="87"/>
                    <a:pt x="18" y="85"/>
                    <a:pt x="16" y="82"/>
                  </a:cubicBezTo>
                  <a:cubicBezTo>
                    <a:pt x="22" y="58"/>
                    <a:pt x="18" y="36"/>
                    <a:pt x="3" y="16"/>
                  </a:cubicBezTo>
                  <a:cubicBezTo>
                    <a:pt x="2" y="10"/>
                    <a:pt x="0" y="5"/>
                    <a:pt x="5" y="0"/>
                  </a:cubicBezTo>
                  <a:cubicBezTo>
                    <a:pt x="7" y="0"/>
                    <a:pt x="9" y="0"/>
                    <a:pt x="11" y="0"/>
                  </a:cubicBezTo>
                  <a:cubicBezTo>
                    <a:pt x="22" y="0"/>
                    <a:pt x="25" y="8"/>
                    <a:pt x="28" y="17"/>
                  </a:cubicBezTo>
                  <a:cubicBezTo>
                    <a:pt x="33" y="31"/>
                    <a:pt x="33" y="47"/>
                    <a:pt x="36" y="62"/>
                  </a:cubicBezTo>
                  <a:cubicBezTo>
                    <a:pt x="37" y="74"/>
                    <a:pt x="32" y="84"/>
                    <a:pt x="20" y="90"/>
                  </a:cubicBezTo>
                  <a:close/>
                </a:path>
              </a:pathLst>
            </a:custGeom>
            <a:solidFill>
              <a:srgbClr val="8D62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5" name="Freeform 710"/>
            <p:cNvSpPr>
              <a:spLocks/>
            </p:cNvSpPr>
            <p:nvPr/>
          </p:nvSpPr>
          <p:spPr bwMode="auto">
            <a:xfrm>
              <a:off x="941389" y="5254625"/>
              <a:ext cx="206375" cy="184150"/>
            </a:xfrm>
            <a:custGeom>
              <a:avLst/>
              <a:gdLst>
                <a:gd name="T0" fmla="*/ 54 w 55"/>
                <a:gd name="T1" fmla="*/ 45 h 49"/>
                <a:gd name="T2" fmla="*/ 42 w 55"/>
                <a:gd name="T3" fmla="*/ 46 h 49"/>
                <a:gd name="T4" fmla="*/ 42 w 55"/>
                <a:gd name="T5" fmla="*/ 46 h 49"/>
                <a:gd name="T6" fmla="*/ 13 w 55"/>
                <a:gd name="T7" fmla="*/ 34 h 49"/>
                <a:gd name="T8" fmla="*/ 2 w 55"/>
                <a:gd name="T9" fmla="*/ 23 h 49"/>
                <a:gd name="T10" fmla="*/ 17 w 55"/>
                <a:gd name="T11" fmla="*/ 7 h 49"/>
                <a:gd name="T12" fmla="*/ 22 w 55"/>
                <a:gd name="T13" fmla="*/ 2 h 49"/>
                <a:gd name="T14" fmla="*/ 31 w 55"/>
                <a:gd name="T15" fmla="*/ 5 h 49"/>
                <a:gd name="T16" fmla="*/ 54 w 55"/>
                <a:gd name="T17" fmla="*/ 40 h 49"/>
                <a:gd name="T18" fmla="*/ 54 w 55"/>
                <a:gd name="T19" fmla="*/ 4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49">
                  <a:moveTo>
                    <a:pt x="54" y="45"/>
                  </a:moveTo>
                  <a:cubicBezTo>
                    <a:pt x="50" y="49"/>
                    <a:pt x="46" y="45"/>
                    <a:pt x="42" y="46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35" y="35"/>
                    <a:pt x="24" y="35"/>
                    <a:pt x="13" y="34"/>
                  </a:cubicBezTo>
                  <a:cubicBezTo>
                    <a:pt x="6" y="33"/>
                    <a:pt x="0" y="32"/>
                    <a:pt x="2" y="23"/>
                  </a:cubicBezTo>
                  <a:cubicBezTo>
                    <a:pt x="6" y="17"/>
                    <a:pt x="21" y="21"/>
                    <a:pt x="17" y="7"/>
                  </a:cubicBezTo>
                  <a:cubicBezTo>
                    <a:pt x="19" y="5"/>
                    <a:pt x="20" y="4"/>
                    <a:pt x="22" y="2"/>
                  </a:cubicBezTo>
                  <a:cubicBezTo>
                    <a:pt x="26" y="0"/>
                    <a:pt x="29" y="2"/>
                    <a:pt x="31" y="5"/>
                  </a:cubicBezTo>
                  <a:cubicBezTo>
                    <a:pt x="37" y="18"/>
                    <a:pt x="47" y="28"/>
                    <a:pt x="54" y="40"/>
                  </a:cubicBezTo>
                  <a:cubicBezTo>
                    <a:pt x="55" y="42"/>
                    <a:pt x="55" y="43"/>
                    <a:pt x="54" y="45"/>
                  </a:cubicBezTo>
                  <a:close/>
                </a:path>
              </a:pathLst>
            </a:custGeom>
            <a:solidFill>
              <a:srgbClr val="4024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6" name="Freeform 711"/>
            <p:cNvSpPr>
              <a:spLocks/>
            </p:cNvSpPr>
            <p:nvPr/>
          </p:nvSpPr>
          <p:spPr bwMode="auto">
            <a:xfrm>
              <a:off x="1370014" y="7056438"/>
              <a:ext cx="390525" cy="147638"/>
            </a:xfrm>
            <a:custGeom>
              <a:avLst/>
              <a:gdLst>
                <a:gd name="T0" fmla="*/ 0 w 104"/>
                <a:gd name="T1" fmla="*/ 38 h 39"/>
                <a:gd name="T2" fmla="*/ 8 w 104"/>
                <a:gd name="T3" fmla="*/ 30 h 39"/>
                <a:gd name="T4" fmla="*/ 33 w 104"/>
                <a:gd name="T5" fmla="*/ 12 h 39"/>
                <a:gd name="T6" fmla="*/ 100 w 104"/>
                <a:gd name="T7" fmla="*/ 10 h 39"/>
                <a:gd name="T8" fmla="*/ 104 w 104"/>
                <a:gd name="T9" fmla="*/ 14 h 39"/>
                <a:gd name="T10" fmla="*/ 6 w 104"/>
                <a:gd name="T11" fmla="*/ 38 h 39"/>
                <a:gd name="T12" fmla="*/ 0 w 104"/>
                <a:gd name="T13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39">
                  <a:moveTo>
                    <a:pt x="0" y="38"/>
                  </a:moveTo>
                  <a:cubicBezTo>
                    <a:pt x="2" y="35"/>
                    <a:pt x="5" y="32"/>
                    <a:pt x="8" y="30"/>
                  </a:cubicBezTo>
                  <a:cubicBezTo>
                    <a:pt x="16" y="23"/>
                    <a:pt x="24" y="17"/>
                    <a:pt x="33" y="12"/>
                  </a:cubicBezTo>
                  <a:cubicBezTo>
                    <a:pt x="55" y="3"/>
                    <a:pt x="77" y="0"/>
                    <a:pt x="100" y="10"/>
                  </a:cubicBezTo>
                  <a:cubicBezTo>
                    <a:pt x="101" y="11"/>
                    <a:pt x="103" y="12"/>
                    <a:pt x="104" y="14"/>
                  </a:cubicBezTo>
                  <a:cubicBezTo>
                    <a:pt x="69" y="12"/>
                    <a:pt x="36" y="19"/>
                    <a:pt x="6" y="38"/>
                  </a:cubicBezTo>
                  <a:cubicBezTo>
                    <a:pt x="4" y="39"/>
                    <a:pt x="2" y="38"/>
                    <a:pt x="0" y="38"/>
                  </a:cubicBezTo>
                  <a:close/>
                </a:path>
              </a:pathLst>
            </a:custGeom>
            <a:solidFill>
              <a:srgbClr val="4E30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7" name="Freeform 712"/>
            <p:cNvSpPr>
              <a:spLocks/>
            </p:cNvSpPr>
            <p:nvPr/>
          </p:nvSpPr>
          <p:spPr bwMode="auto">
            <a:xfrm>
              <a:off x="4090989" y="6335713"/>
              <a:ext cx="120650" cy="263525"/>
            </a:xfrm>
            <a:custGeom>
              <a:avLst/>
              <a:gdLst>
                <a:gd name="T0" fmla="*/ 30 w 32"/>
                <a:gd name="T1" fmla="*/ 70 h 70"/>
                <a:gd name="T2" fmla="*/ 19 w 32"/>
                <a:gd name="T3" fmla="*/ 28 h 70"/>
                <a:gd name="T4" fmla="*/ 3 w 32"/>
                <a:gd name="T5" fmla="*/ 10 h 70"/>
                <a:gd name="T6" fmla="*/ 1 w 32"/>
                <a:gd name="T7" fmla="*/ 7 h 70"/>
                <a:gd name="T8" fmla="*/ 2 w 32"/>
                <a:gd name="T9" fmla="*/ 6 h 70"/>
                <a:gd name="T10" fmla="*/ 11 w 32"/>
                <a:gd name="T11" fmla="*/ 0 h 70"/>
                <a:gd name="T12" fmla="*/ 30 w 32"/>
                <a:gd name="T13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70">
                  <a:moveTo>
                    <a:pt x="30" y="70"/>
                  </a:moveTo>
                  <a:cubicBezTo>
                    <a:pt x="26" y="56"/>
                    <a:pt x="23" y="42"/>
                    <a:pt x="19" y="28"/>
                  </a:cubicBezTo>
                  <a:cubicBezTo>
                    <a:pt x="17" y="19"/>
                    <a:pt x="14" y="11"/>
                    <a:pt x="3" y="10"/>
                  </a:cubicBezTo>
                  <a:cubicBezTo>
                    <a:pt x="1" y="9"/>
                    <a:pt x="0" y="8"/>
                    <a:pt x="1" y="7"/>
                  </a:cubicBezTo>
                  <a:cubicBezTo>
                    <a:pt x="1" y="6"/>
                    <a:pt x="1" y="6"/>
                    <a:pt x="2" y="6"/>
                  </a:cubicBezTo>
                  <a:cubicBezTo>
                    <a:pt x="6" y="6"/>
                    <a:pt x="9" y="4"/>
                    <a:pt x="11" y="0"/>
                  </a:cubicBezTo>
                  <a:cubicBezTo>
                    <a:pt x="31" y="20"/>
                    <a:pt x="32" y="44"/>
                    <a:pt x="30" y="70"/>
                  </a:cubicBezTo>
                  <a:close/>
                </a:path>
              </a:pathLst>
            </a:custGeom>
            <a:solidFill>
              <a:srgbClr val="714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8" name="Freeform 713"/>
            <p:cNvSpPr>
              <a:spLocks/>
            </p:cNvSpPr>
            <p:nvPr/>
          </p:nvSpPr>
          <p:spPr bwMode="auto">
            <a:xfrm>
              <a:off x="933451" y="3781425"/>
              <a:ext cx="87313" cy="142875"/>
            </a:xfrm>
            <a:custGeom>
              <a:avLst/>
              <a:gdLst>
                <a:gd name="T0" fmla="*/ 0 w 23"/>
                <a:gd name="T1" fmla="*/ 6 h 38"/>
                <a:gd name="T2" fmla="*/ 21 w 23"/>
                <a:gd name="T3" fmla="*/ 30 h 38"/>
                <a:gd name="T4" fmla="*/ 21 w 23"/>
                <a:gd name="T5" fmla="*/ 37 h 38"/>
                <a:gd name="T6" fmla="*/ 19 w 23"/>
                <a:gd name="T7" fmla="*/ 38 h 38"/>
                <a:gd name="T8" fmla="*/ 0 w 23"/>
                <a:gd name="T9" fmla="*/ 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8">
                  <a:moveTo>
                    <a:pt x="0" y="6"/>
                  </a:moveTo>
                  <a:cubicBezTo>
                    <a:pt x="23" y="0"/>
                    <a:pt x="14" y="22"/>
                    <a:pt x="21" y="30"/>
                  </a:cubicBezTo>
                  <a:cubicBezTo>
                    <a:pt x="22" y="33"/>
                    <a:pt x="22" y="35"/>
                    <a:pt x="21" y="37"/>
                  </a:cubicBezTo>
                  <a:cubicBezTo>
                    <a:pt x="20" y="37"/>
                    <a:pt x="20" y="38"/>
                    <a:pt x="19" y="38"/>
                  </a:cubicBezTo>
                  <a:cubicBezTo>
                    <a:pt x="8" y="30"/>
                    <a:pt x="4" y="18"/>
                    <a:pt x="0" y="6"/>
                  </a:cubicBezTo>
                  <a:close/>
                </a:path>
              </a:pathLst>
            </a:custGeom>
            <a:solidFill>
              <a:srgbClr val="A17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9" name="Freeform 714"/>
            <p:cNvSpPr>
              <a:spLocks/>
            </p:cNvSpPr>
            <p:nvPr/>
          </p:nvSpPr>
          <p:spPr bwMode="auto">
            <a:xfrm>
              <a:off x="919164" y="5532438"/>
              <a:ext cx="44450" cy="300038"/>
            </a:xfrm>
            <a:custGeom>
              <a:avLst/>
              <a:gdLst>
                <a:gd name="T0" fmla="*/ 4 w 12"/>
                <a:gd name="T1" fmla="*/ 0 h 80"/>
                <a:gd name="T2" fmla="*/ 8 w 12"/>
                <a:gd name="T3" fmla="*/ 37 h 80"/>
                <a:gd name="T4" fmla="*/ 11 w 12"/>
                <a:gd name="T5" fmla="*/ 59 h 80"/>
                <a:gd name="T6" fmla="*/ 0 w 12"/>
                <a:gd name="T7" fmla="*/ 80 h 80"/>
                <a:gd name="T8" fmla="*/ 4 w 12"/>
                <a:gd name="T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80">
                  <a:moveTo>
                    <a:pt x="4" y="0"/>
                  </a:moveTo>
                  <a:cubicBezTo>
                    <a:pt x="12" y="12"/>
                    <a:pt x="6" y="25"/>
                    <a:pt x="8" y="37"/>
                  </a:cubicBezTo>
                  <a:cubicBezTo>
                    <a:pt x="9" y="44"/>
                    <a:pt x="5" y="53"/>
                    <a:pt x="11" y="59"/>
                  </a:cubicBezTo>
                  <a:cubicBezTo>
                    <a:pt x="4" y="64"/>
                    <a:pt x="5" y="74"/>
                    <a:pt x="0" y="80"/>
                  </a:cubicBezTo>
                  <a:cubicBezTo>
                    <a:pt x="1" y="53"/>
                    <a:pt x="3" y="27"/>
                    <a:pt x="4" y="0"/>
                  </a:cubicBezTo>
                  <a:close/>
                </a:path>
              </a:pathLst>
            </a:custGeom>
            <a:solidFill>
              <a:srgbClr val="A381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0" name="Freeform 715"/>
            <p:cNvSpPr>
              <a:spLocks/>
            </p:cNvSpPr>
            <p:nvPr/>
          </p:nvSpPr>
          <p:spPr bwMode="auto">
            <a:xfrm>
              <a:off x="1004889" y="3887788"/>
              <a:ext cx="98425" cy="127000"/>
            </a:xfrm>
            <a:custGeom>
              <a:avLst/>
              <a:gdLst>
                <a:gd name="T0" fmla="*/ 21 w 26"/>
                <a:gd name="T1" fmla="*/ 11 h 34"/>
                <a:gd name="T2" fmla="*/ 0 w 26"/>
                <a:gd name="T3" fmla="*/ 34 h 34"/>
                <a:gd name="T4" fmla="*/ 0 w 26"/>
                <a:gd name="T5" fmla="*/ 10 h 34"/>
                <a:gd name="T6" fmla="*/ 2 w 26"/>
                <a:gd name="T7" fmla="*/ 10 h 34"/>
                <a:gd name="T8" fmla="*/ 25 w 26"/>
                <a:gd name="T9" fmla="*/ 5 h 34"/>
                <a:gd name="T10" fmla="*/ 21 w 26"/>
                <a:gd name="T11" fmla="*/ 1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34">
                  <a:moveTo>
                    <a:pt x="21" y="11"/>
                  </a:moveTo>
                  <a:cubicBezTo>
                    <a:pt x="11" y="16"/>
                    <a:pt x="14" y="33"/>
                    <a:pt x="0" y="34"/>
                  </a:cubicBezTo>
                  <a:cubicBezTo>
                    <a:pt x="2" y="26"/>
                    <a:pt x="7" y="18"/>
                    <a:pt x="0" y="10"/>
                  </a:cubicBezTo>
                  <a:cubicBezTo>
                    <a:pt x="1" y="11"/>
                    <a:pt x="2" y="11"/>
                    <a:pt x="2" y="10"/>
                  </a:cubicBezTo>
                  <a:cubicBezTo>
                    <a:pt x="9" y="4"/>
                    <a:pt x="16" y="0"/>
                    <a:pt x="25" y="5"/>
                  </a:cubicBezTo>
                  <a:cubicBezTo>
                    <a:pt x="26" y="9"/>
                    <a:pt x="24" y="11"/>
                    <a:pt x="21" y="11"/>
                  </a:cubicBezTo>
                  <a:close/>
                </a:path>
              </a:pathLst>
            </a:custGeom>
            <a:solidFill>
              <a:srgbClr val="6237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1" name="Freeform 716"/>
            <p:cNvSpPr>
              <a:spLocks/>
            </p:cNvSpPr>
            <p:nvPr/>
          </p:nvSpPr>
          <p:spPr bwMode="auto">
            <a:xfrm>
              <a:off x="3876676" y="4116388"/>
              <a:ext cx="236538" cy="931863"/>
            </a:xfrm>
            <a:custGeom>
              <a:avLst/>
              <a:gdLst>
                <a:gd name="T0" fmla="*/ 60 w 63"/>
                <a:gd name="T1" fmla="*/ 154 h 248"/>
                <a:gd name="T2" fmla="*/ 31 w 63"/>
                <a:gd name="T3" fmla="*/ 241 h 248"/>
                <a:gd name="T4" fmla="*/ 8 w 63"/>
                <a:gd name="T5" fmla="*/ 245 h 248"/>
                <a:gd name="T6" fmla="*/ 0 w 63"/>
                <a:gd name="T7" fmla="*/ 240 h 248"/>
                <a:gd name="T8" fmla="*/ 21 w 63"/>
                <a:gd name="T9" fmla="*/ 184 h 248"/>
                <a:gd name="T10" fmla="*/ 34 w 63"/>
                <a:gd name="T11" fmla="*/ 112 h 248"/>
                <a:gd name="T12" fmla="*/ 34 w 63"/>
                <a:gd name="T13" fmla="*/ 19 h 248"/>
                <a:gd name="T14" fmla="*/ 41 w 63"/>
                <a:gd name="T15" fmla="*/ 2 h 248"/>
                <a:gd name="T16" fmla="*/ 61 w 63"/>
                <a:gd name="T17" fmla="*/ 14 h 248"/>
                <a:gd name="T18" fmla="*/ 60 w 63"/>
                <a:gd name="T19" fmla="*/ 154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248">
                  <a:moveTo>
                    <a:pt x="60" y="154"/>
                  </a:moveTo>
                  <a:cubicBezTo>
                    <a:pt x="56" y="185"/>
                    <a:pt x="43" y="213"/>
                    <a:pt x="31" y="241"/>
                  </a:cubicBezTo>
                  <a:cubicBezTo>
                    <a:pt x="23" y="241"/>
                    <a:pt x="16" y="239"/>
                    <a:pt x="8" y="245"/>
                  </a:cubicBezTo>
                  <a:cubicBezTo>
                    <a:pt x="4" y="248"/>
                    <a:pt x="1" y="245"/>
                    <a:pt x="0" y="240"/>
                  </a:cubicBezTo>
                  <a:cubicBezTo>
                    <a:pt x="2" y="219"/>
                    <a:pt x="15" y="203"/>
                    <a:pt x="21" y="184"/>
                  </a:cubicBezTo>
                  <a:cubicBezTo>
                    <a:pt x="29" y="161"/>
                    <a:pt x="34" y="137"/>
                    <a:pt x="34" y="112"/>
                  </a:cubicBezTo>
                  <a:cubicBezTo>
                    <a:pt x="34" y="81"/>
                    <a:pt x="42" y="51"/>
                    <a:pt x="34" y="19"/>
                  </a:cubicBezTo>
                  <a:cubicBezTo>
                    <a:pt x="33" y="13"/>
                    <a:pt x="34" y="6"/>
                    <a:pt x="41" y="2"/>
                  </a:cubicBezTo>
                  <a:cubicBezTo>
                    <a:pt x="52" y="0"/>
                    <a:pt x="61" y="0"/>
                    <a:pt x="61" y="14"/>
                  </a:cubicBezTo>
                  <a:cubicBezTo>
                    <a:pt x="60" y="60"/>
                    <a:pt x="63" y="107"/>
                    <a:pt x="60" y="154"/>
                  </a:cubicBezTo>
                  <a:close/>
                </a:path>
              </a:pathLst>
            </a:custGeom>
            <a:solidFill>
              <a:srgbClr val="E1B8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2" name="Freeform 717"/>
            <p:cNvSpPr>
              <a:spLocks/>
            </p:cNvSpPr>
            <p:nvPr/>
          </p:nvSpPr>
          <p:spPr bwMode="auto">
            <a:xfrm>
              <a:off x="3763964" y="3128963"/>
              <a:ext cx="346075" cy="742950"/>
            </a:xfrm>
            <a:custGeom>
              <a:avLst/>
              <a:gdLst>
                <a:gd name="T0" fmla="*/ 85 w 92"/>
                <a:gd name="T1" fmla="*/ 61 h 198"/>
                <a:gd name="T2" fmla="*/ 72 w 92"/>
                <a:gd name="T3" fmla="*/ 112 h 198"/>
                <a:gd name="T4" fmla="*/ 41 w 92"/>
                <a:gd name="T5" fmla="*/ 156 h 198"/>
                <a:gd name="T6" fmla="*/ 30 w 92"/>
                <a:gd name="T7" fmla="*/ 170 h 198"/>
                <a:gd name="T8" fmla="*/ 19 w 92"/>
                <a:gd name="T9" fmla="*/ 198 h 198"/>
                <a:gd name="T10" fmla="*/ 3 w 92"/>
                <a:gd name="T11" fmla="*/ 172 h 198"/>
                <a:gd name="T12" fmla="*/ 37 w 92"/>
                <a:gd name="T13" fmla="*/ 123 h 198"/>
                <a:gd name="T14" fmla="*/ 67 w 92"/>
                <a:gd name="T15" fmla="*/ 65 h 198"/>
                <a:gd name="T16" fmla="*/ 72 w 92"/>
                <a:gd name="T17" fmla="*/ 14 h 198"/>
                <a:gd name="T18" fmla="*/ 77 w 92"/>
                <a:gd name="T19" fmla="*/ 0 h 198"/>
                <a:gd name="T20" fmla="*/ 89 w 92"/>
                <a:gd name="T21" fmla="*/ 29 h 198"/>
                <a:gd name="T22" fmla="*/ 89 w 92"/>
                <a:gd name="T23" fmla="*/ 32 h 198"/>
                <a:gd name="T24" fmla="*/ 85 w 92"/>
                <a:gd name="T25" fmla="*/ 61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2" h="198">
                  <a:moveTo>
                    <a:pt x="85" y="61"/>
                  </a:moveTo>
                  <a:cubicBezTo>
                    <a:pt x="85" y="79"/>
                    <a:pt x="76" y="95"/>
                    <a:pt x="72" y="112"/>
                  </a:cubicBezTo>
                  <a:cubicBezTo>
                    <a:pt x="63" y="128"/>
                    <a:pt x="55" y="144"/>
                    <a:pt x="41" y="156"/>
                  </a:cubicBezTo>
                  <a:cubicBezTo>
                    <a:pt x="40" y="163"/>
                    <a:pt x="32" y="164"/>
                    <a:pt x="30" y="170"/>
                  </a:cubicBezTo>
                  <a:cubicBezTo>
                    <a:pt x="26" y="179"/>
                    <a:pt x="27" y="190"/>
                    <a:pt x="19" y="198"/>
                  </a:cubicBezTo>
                  <a:cubicBezTo>
                    <a:pt x="3" y="195"/>
                    <a:pt x="0" y="186"/>
                    <a:pt x="3" y="172"/>
                  </a:cubicBezTo>
                  <a:cubicBezTo>
                    <a:pt x="8" y="151"/>
                    <a:pt x="18" y="134"/>
                    <a:pt x="37" y="123"/>
                  </a:cubicBezTo>
                  <a:cubicBezTo>
                    <a:pt x="58" y="110"/>
                    <a:pt x="64" y="88"/>
                    <a:pt x="67" y="65"/>
                  </a:cubicBezTo>
                  <a:cubicBezTo>
                    <a:pt x="70" y="48"/>
                    <a:pt x="73" y="31"/>
                    <a:pt x="72" y="14"/>
                  </a:cubicBezTo>
                  <a:cubicBezTo>
                    <a:pt x="72" y="9"/>
                    <a:pt x="73" y="3"/>
                    <a:pt x="77" y="0"/>
                  </a:cubicBezTo>
                  <a:cubicBezTo>
                    <a:pt x="89" y="6"/>
                    <a:pt x="92" y="16"/>
                    <a:pt x="89" y="29"/>
                  </a:cubicBezTo>
                  <a:cubicBezTo>
                    <a:pt x="90" y="30"/>
                    <a:pt x="90" y="31"/>
                    <a:pt x="89" y="32"/>
                  </a:cubicBezTo>
                  <a:cubicBezTo>
                    <a:pt x="80" y="41"/>
                    <a:pt x="91" y="52"/>
                    <a:pt x="85" y="61"/>
                  </a:cubicBezTo>
                  <a:close/>
                </a:path>
              </a:pathLst>
            </a:custGeom>
            <a:solidFill>
              <a:srgbClr val="DEB4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3" name="Freeform 718"/>
            <p:cNvSpPr>
              <a:spLocks/>
            </p:cNvSpPr>
            <p:nvPr/>
          </p:nvSpPr>
          <p:spPr bwMode="auto">
            <a:xfrm>
              <a:off x="3821114" y="3744913"/>
              <a:ext cx="300038" cy="949325"/>
            </a:xfrm>
            <a:custGeom>
              <a:avLst/>
              <a:gdLst>
                <a:gd name="T0" fmla="*/ 6 w 80"/>
                <a:gd name="T1" fmla="*/ 32 h 253"/>
                <a:gd name="T2" fmla="*/ 6 w 80"/>
                <a:gd name="T3" fmla="*/ 4 h 253"/>
                <a:gd name="T4" fmla="*/ 29 w 80"/>
                <a:gd name="T5" fmla="*/ 9 h 253"/>
                <a:gd name="T6" fmla="*/ 57 w 80"/>
                <a:gd name="T7" fmla="*/ 42 h 253"/>
                <a:gd name="T8" fmla="*/ 78 w 80"/>
                <a:gd name="T9" fmla="*/ 120 h 253"/>
                <a:gd name="T10" fmla="*/ 78 w 80"/>
                <a:gd name="T11" fmla="*/ 230 h 253"/>
                <a:gd name="T12" fmla="*/ 75 w 80"/>
                <a:gd name="T13" fmla="*/ 253 h 253"/>
                <a:gd name="T14" fmla="*/ 74 w 80"/>
                <a:gd name="T15" fmla="*/ 124 h 253"/>
                <a:gd name="T16" fmla="*/ 54 w 80"/>
                <a:gd name="T17" fmla="*/ 104 h 253"/>
                <a:gd name="T18" fmla="*/ 45 w 80"/>
                <a:gd name="T19" fmla="*/ 88 h 253"/>
                <a:gd name="T20" fmla="*/ 53 w 80"/>
                <a:gd name="T21" fmla="*/ 63 h 253"/>
                <a:gd name="T22" fmla="*/ 27 w 80"/>
                <a:gd name="T23" fmla="*/ 33 h 253"/>
                <a:gd name="T24" fmla="*/ 11 w 80"/>
                <a:gd name="T25" fmla="*/ 36 h 253"/>
                <a:gd name="T26" fmla="*/ 6 w 80"/>
                <a:gd name="T27" fmla="*/ 32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" h="253">
                  <a:moveTo>
                    <a:pt x="6" y="32"/>
                  </a:moveTo>
                  <a:cubicBezTo>
                    <a:pt x="0" y="23"/>
                    <a:pt x="11" y="14"/>
                    <a:pt x="6" y="4"/>
                  </a:cubicBezTo>
                  <a:cubicBezTo>
                    <a:pt x="15" y="0"/>
                    <a:pt x="23" y="0"/>
                    <a:pt x="29" y="9"/>
                  </a:cubicBezTo>
                  <a:cubicBezTo>
                    <a:pt x="38" y="20"/>
                    <a:pt x="50" y="29"/>
                    <a:pt x="57" y="42"/>
                  </a:cubicBezTo>
                  <a:cubicBezTo>
                    <a:pt x="72" y="66"/>
                    <a:pt x="80" y="91"/>
                    <a:pt x="78" y="120"/>
                  </a:cubicBezTo>
                  <a:cubicBezTo>
                    <a:pt x="75" y="157"/>
                    <a:pt x="78" y="193"/>
                    <a:pt x="78" y="230"/>
                  </a:cubicBezTo>
                  <a:cubicBezTo>
                    <a:pt x="78" y="238"/>
                    <a:pt x="80" y="246"/>
                    <a:pt x="75" y="253"/>
                  </a:cubicBezTo>
                  <a:cubicBezTo>
                    <a:pt x="74" y="210"/>
                    <a:pt x="73" y="167"/>
                    <a:pt x="74" y="124"/>
                  </a:cubicBezTo>
                  <a:cubicBezTo>
                    <a:pt x="74" y="108"/>
                    <a:pt x="70" y="102"/>
                    <a:pt x="54" y="104"/>
                  </a:cubicBezTo>
                  <a:cubicBezTo>
                    <a:pt x="46" y="102"/>
                    <a:pt x="42" y="97"/>
                    <a:pt x="45" y="88"/>
                  </a:cubicBezTo>
                  <a:cubicBezTo>
                    <a:pt x="64" y="83"/>
                    <a:pt x="66" y="78"/>
                    <a:pt x="53" y="63"/>
                  </a:cubicBezTo>
                  <a:cubicBezTo>
                    <a:pt x="45" y="53"/>
                    <a:pt x="36" y="43"/>
                    <a:pt x="27" y="33"/>
                  </a:cubicBezTo>
                  <a:cubicBezTo>
                    <a:pt x="19" y="25"/>
                    <a:pt x="15" y="28"/>
                    <a:pt x="11" y="36"/>
                  </a:cubicBezTo>
                  <a:cubicBezTo>
                    <a:pt x="7" y="37"/>
                    <a:pt x="6" y="36"/>
                    <a:pt x="6" y="32"/>
                  </a:cubicBezTo>
                  <a:close/>
                </a:path>
              </a:pathLst>
            </a:custGeom>
            <a:solidFill>
              <a:srgbClr val="C893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4" name="Freeform 719"/>
            <p:cNvSpPr>
              <a:spLocks/>
            </p:cNvSpPr>
            <p:nvPr/>
          </p:nvSpPr>
          <p:spPr bwMode="auto">
            <a:xfrm>
              <a:off x="3798889" y="4960938"/>
              <a:ext cx="195263" cy="334963"/>
            </a:xfrm>
            <a:custGeom>
              <a:avLst/>
              <a:gdLst>
                <a:gd name="T0" fmla="*/ 24 w 52"/>
                <a:gd name="T1" fmla="*/ 20 h 89"/>
                <a:gd name="T2" fmla="*/ 52 w 52"/>
                <a:gd name="T3" fmla="*/ 16 h 89"/>
                <a:gd name="T4" fmla="*/ 52 w 52"/>
                <a:gd name="T5" fmla="*/ 20 h 89"/>
                <a:gd name="T6" fmla="*/ 27 w 52"/>
                <a:gd name="T7" fmla="*/ 65 h 89"/>
                <a:gd name="T8" fmla="*/ 18 w 52"/>
                <a:gd name="T9" fmla="*/ 89 h 89"/>
                <a:gd name="T10" fmla="*/ 24 w 52"/>
                <a:gd name="T11" fmla="*/ 2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89">
                  <a:moveTo>
                    <a:pt x="24" y="20"/>
                  </a:moveTo>
                  <a:cubicBezTo>
                    <a:pt x="32" y="14"/>
                    <a:pt x="40" y="0"/>
                    <a:pt x="52" y="16"/>
                  </a:cubicBezTo>
                  <a:cubicBezTo>
                    <a:pt x="52" y="17"/>
                    <a:pt x="52" y="19"/>
                    <a:pt x="52" y="20"/>
                  </a:cubicBezTo>
                  <a:cubicBezTo>
                    <a:pt x="48" y="37"/>
                    <a:pt x="37" y="51"/>
                    <a:pt x="27" y="65"/>
                  </a:cubicBezTo>
                  <a:cubicBezTo>
                    <a:pt x="23" y="72"/>
                    <a:pt x="28" y="83"/>
                    <a:pt x="18" y="89"/>
                  </a:cubicBezTo>
                  <a:cubicBezTo>
                    <a:pt x="0" y="68"/>
                    <a:pt x="3" y="33"/>
                    <a:pt x="24" y="20"/>
                  </a:cubicBezTo>
                  <a:close/>
                </a:path>
              </a:pathLst>
            </a:custGeom>
            <a:solidFill>
              <a:srgbClr val="D5A5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5" name="Freeform 720"/>
            <p:cNvSpPr>
              <a:spLocks/>
            </p:cNvSpPr>
            <p:nvPr/>
          </p:nvSpPr>
          <p:spPr bwMode="auto">
            <a:xfrm>
              <a:off x="3889376" y="5037138"/>
              <a:ext cx="146050" cy="168275"/>
            </a:xfrm>
            <a:custGeom>
              <a:avLst/>
              <a:gdLst>
                <a:gd name="T0" fmla="*/ 0 w 39"/>
                <a:gd name="T1" fmla="*/ 40 h 45"/>
                <a:gd name="T2" fmla="*/ 28 w 39"/>
                <a:gd name="T3" fmla="*/ 0 h 45"/>
                <a:gd name="T4" fmla="*/ 39 w 39"/>
                <a:gd name="T5" fmla="*/ 20 h 45"/>
                <a:gd name="T6" fmla="*/ 20 w 39"/>
                <a:gd name="T7" fmla="*/ 31 h 45"/>
                <a:gd name="T8" fmla="*/ 0 w 39"/>
                <a:gd name="T9" fmla="*/ 4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5">
                  <a:moveTo>
                    <a:pt x="0" y="40"/>
                  </a:moveTo>
                  <a:cubicBezTo>
                    <a:pt x="10" y="26"/>
                    <a:pt x="19" y="13"/>
                    <a:pt x="28" y="0"/>
                  </a:cubicBezTo>
                  <a:cubicBezTo>
                    <a:pt x="32" y="7"/>
                    <a:pt x="35" y="14"/>
                    <a:pt x="39" y="20"/>
                  </a:cubicBezTo>
                  <a:cubicBezTo>
                    <a:pt x="37" y="31"/>
                    <a:pt x="25" y="25"/>
                    <a:pt x="20" y="31"/>
                  </a:cubicBezTo>
                  <a:cubicBezTo>
                    <a:pt x="16" y="40"/>
                    <a:pt x="10" y="45"/>
                    <a:pt x="0" y="40"/>
                  </a:cubicBezTo>
                  <a:close/>
                </a:path>
              </a:pathLst>
            </a:custGeom>
            <a:solidFill>
              <a:srgbClr val="2C17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6" name="Freeform 721"/>
            <p:cNvSpPr>
              <a:spLocks/>
            </p:cNvSpPr>
            <p:nvPr/>
          </p:nvSpPr>
          <p:spPr bwMode="auto">
            <a:xfrm>
              <a:off x="3843339" y="3714750"/>
              <a:ext cx="146050" cy="74613"/>
            </a:xfrm>
            <a:custGeom>
              <a:avLst/>
              <a:gdLst>
                <a:gd name="T0" fmla="*/ 23 w 39"/>
                <a:gd name="T1" fmla="*/ 17 h 20"/>
                <a:gd name="T2" fmla="*/ 0 w 39"/>
                <a:gd name="T3" fmla="*/ 12 h 20"/>
                <a:gd name="T4" fmla="*/ 20 w 39"/>
                <a:gd name="T5" fmla="*/ 0 h 20"/>
                <a:gd name="T6" fmla="*/ 25 w 39"/>
                <a:gd name="T7" fmla="*/ 1 h 20"/>
                <a:gd name="T8" fmla="*/ 39 w 39"/>
                <a:gd name="T9" fmla="*/ 10 h 20"/>
                <a:gd name="T10" fmla="*/ 23 w 39"/>
                <a:gd name="T11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0">
                  <a:moveTo>
                    <a:pt x="23" y="17"/>
                  </a:moveTo>
                  <a:cubicBezTo>
                    <a:pt x="15" y="15"/>
                    <a:pt x="8" y="14"/>
                    <a:pt x="0" y="12"/>
                  </a:cubicBezTo>
                  <a:cubicBezTo>
                    <a:pt x="5" y="5"/>
                    <a:pt x="13" y="5"/>
                    <a:pt x="20" y="0"/>
                  </a:cubicBezTo>
                  <a:cubicBezTo>
                    <a:pt x="22" y="0"/>
                    <a:pt x="24" y="0"/>
                    <a:pt x="25" y="1"/>
                  </a:cubicBezTo>
                  <a:cubicBezTo>
                    <a:pt x="30" y="4"/>
                    <a:pt x="39" y="2"/>
                    <a:pt x="39" y="10"/>
                  </a:cubicBezTo>
                  <a:cubicBezTo>
                    <a:pt x="38" y="20"/>
                    <a:pt x="28" y="15"/>
                    <a:pt x="23" y="17"/>
                  </a:cubicBezTo>
                  <a:close/>
                </a:path>
              </a:pathLst>
            </a:custGeom>
            <a:solidFill>
              <a:srgbClr val="3114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7" name="Freeform 722"/>
            <p:cNvSpPr>
              <a:spLocks/>
            </p:cNvSpPr>
            <p:nvPr/>
          </p:nvSpPr>
          <p:spPr bwMode="auto">
            <a:xfrm>
              <a:off x="2462214" y="2640013"/>
              <a:ext cx="1598613" cy="1344613"/>
            </a:xfrm>
            <a:custGeom>
              <a:avLst/>
              <a:gdLst>
                <a:gd name="T0" fmla="*/ 368 w 426"/>
                <a:gd name="T1" fmla="*/ 326 h 358"/>
                <a:gd name="T2" fmla="*/ 372 w 426"/>
                <a:gd name="T3" fmla="*/ 329 h 358"/>
                <a:gd name="T4" fmla="*/ 393 w 426"/>
                <a:gd name="T5" fmla="*/ 358 h 358"/>
                <a:gd name="T6" fmla="*/ 344 w 426"/>
                <a:gd name="T7" fmla="*/ 283 h 358"/>
                <a:gd name="T8" fmla="*/ 372 w 426"/>
                <a:gd name="T9" fmla="*/ 251 h 358"/>
                <a:gd name="T10" fmla="*/ 397 w 426"/>
                <a:gd name="T11" fmla="*/ 221 h 358"/>
                <a:gd name="T12" fmla="*/ 399 w 426"/>
                <a:gd name="T13" fmla="*/ 108 h 358"/>
                <a:gd name="T14" fmla="*/ 397 w 426"/>
                <a:gd name="T15" fmla="*/ 103 h 358"/>
                <a:gd name="T16" fmla="*/ 380 w 426"/>
                <a:gd name="T17" fmla="*/ 74 h 358"/>
                <a:gd name="T18" fmla="*/ 377 w 426"/>
                <a:gd name="T19" fmla="*/ 70 h 358"/>
                <a:gd name="T20" fmla="*/ 355 w 426"/>
                <a:gd name="T21" fmla="*/ 48 h 358"/>
                <a:gd name="T22" fmla="*/ 348 w 426"/>
                <a:gd name="T23" fmla="*/ 43 h 358"/>
                <a:gd name="T24" fmla="*/ 254 w 426"/>
                <a:gd name="T25" fmla="*/ 64 h 358"/>
                <a:gd name="T26" fmla="*/ 242 w 426"/>
                <a:gd name="T27" fmla="*/ 84 h 358"/>
                <a:gd name="T28" fmla="*/ 184 w 426"/>
                <a:gd name="T29" fmla="*/ 86 h 358"/>
                <a:gd name="T30" fmla="*/ 181 w 426"/>
                <a:gd name="T31" fmla="*/ 81 h 358"/>
                <a:gd name="T32" fmla="*/ 117 w 426"/>
                <a:gd name="T33" fmla="*/ 28 h 358"/>
                <a:gd name="T34" fmla="*/ 78 w 426"/>
                <a:gd name="T35" fmla="*/ 23 h 358"/>
                <a:gd name="T36" fmla="*/ 68 w 426"/>
                <a:gd name="T37" fmla="*/ 21 h 358"/>
                <a:gd name="T38" fmla="*/ 62 w 426"/>
                <a:gd name="T39" fmla="*/ 18 h 358"/>
                <a:gd name="T40" fmla="*/ 21 w 426"/>
                <a:gd name="T41" fmla="*/ 16 h 358"/>
                <a:gd name="T42" fmla="*/ 0 w 426"/>
                <a:gd name="T43" fmla="*/ 9 h 358"/>
                <a:gd name="T44" fmla="*/ 17 w 426"/>
                <a:gd name="T45" fmla="*/ 2 h 358"/>
                <a:gd name="T46" fmla="*/ 100 w 426"/>
                <a:gd name="T47" fmla="*/ 10 h 358"/>
                <a:gd name="T48" fmla="*/ 116 w 426"/>
                <a:gd name="T49" fmla="*/ 10 h 358"/>
                <a:gd name="T50" fmla="*/ 152 w 426"/>
                <a:gd name="T51" fmla="*/ 23 h 358"/>
                <a:gd name="T52" fmla="*/ 152 w 426"/>
                <a:gd name="T53" fmla="*/ 23 h 358"/>
                <a:gd name="T54" fmla="*/ 194 w 426"/>
                <a:gd name="T55" fmla="*/ 65 h 358"/>
                <a:gd name="T56" fmla="*/ 229 w 426"/>
                <a:gd name="T57" fmla="*/ 68 h 358"/>
                <a:gd name="T58" fmla="*/ 230 w 426"/>
                <a:gd name="T59" fmla="*/ 66 h 358"/>
                <a:gd name="T60" fmla="*/ 348 w 426"/>
                <a:gd name="T61" fmla="*/ 21 h 358"/>
                <a:gd name="T62" fmla="*/ 366 w 426"/>
                <a:gd name="T63" fmla="*/ 31 h 358"/>
                <a:gd name="T64" fmla="*/ 409 w 426"/>
                <a:gd name="T65" fmla="*/ 79 h 358"/>
                <a:gd name="T66" fmla="*/ 412 w 426"/>
                <a:gd name="T67" fmla="*/ 84 h 358"/>
                <a:gd name="T68" fmla="*/ 424 w 426"/>
                <a:gd name="T69" fmla="*/ 130 h 358"/>
                <a:gd name="T70" fmla="*/ 411 w 426"/>
                <a:gd name="T71" fmla="*/ 228 h 358"/>
                <a:gd name="T72" fmla="*/ 385 w 426"/>
                <a:gd name="T73" fmla="*/ 258 h 358"/>
                <a:gd name="T74" fmla="*/ 353 w 426"/>
                <a:gd name="T75" fmla="*/ 312 h 358"/>
                <a:gd name="T76" fmla="*/ 368 w 426"/>
                <a:gd name="T77" fmla="*/ 326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6" h="358">
                  <a:moveTo>
                    <a:pt x="368" y="326"/>
                  </a:moveTo>
                  <a:cubicBezTo>
                    <a:pt x="369" y="327"/>
                    <a:pt x="371" y="328"/>
                    <a:pt x="372" y="329"/>
                  </a:cubicBezTo>
                  <a:cubicBezTo>
                    <a:pt x="388" y="333"/>
                    <a:pt x="394" y="343"/>
                    <a:pt x="393" y="358"/>
                  </a:cubicBezTo>
                  <a:cubicBezTo>
                    <a:pt x="352" y="348"/>
                    <a:pt x="332" y="316"/>
                    <a:pt x="344" y="283"/>
                  </a:cubicBezTo>
                  <a:cubicBezTo>
                    <a:pt x="349" y="269"/>
                    <a:pt x="361" y="260"/>
                    <a:pt x="372" y="251"/>
                  </a:cubicBezTo>
                  <a:cubicBezTo>
                    <a:pt x="383" y="243"/>
                    <a:pt x="393" y="234"/>
                    <a:pt x="397" y="221"/>
                  </a:cubicBezTo>
                  <a:cubicBezTo>
                    <a:pt x="414" y="184"/>
                    <a:pt x="416" y="146"/>
                    <a:pt x="399" y="108"/>
                  </a:cubicBezTo>
                  <a:cubicBezTo>
                    <a:pt x="398" y="107"/>
                    <a:pt x="397" y="105"/>
                    <a:pt x="397" y="103"/>
                  </a:cubicBezTo>
                  <a:cubicBezTo>
                    <a:pt x="395" y="91"/>
                    <a:pt x="388" y="82"/>
                    <a:pt x="380" y="74"/>
                  </a:cubicBezTo>
                  <a:cubicBezTo>
                    <a:pt x="379" y="73"/>
                    <a:pt x="378" y="71"/>
                    <a:pt x="377" y="70"/>
                  </a:cubicBezTo>
                  <a:cubicBezTo>
                    <a:pt x="371" y="61"/>
                    <a:pt x="363" y="54"/>
                    <a:pt x="355" y="48"/>
                  </a:cubicBezTo>
                  <a:cubicBezTo>
                    <a:pt x="352" y="46"/>
                    <a:pt x="350" y="45"/>
                    <a:pt x="348" y="43"/>
                  </a:cubicBezTo>
                  <a:cubicBezTo>
                    <a:pt x="317" y="21"/>
                    <a:pt x="274" y="31"/>
                    <a:pt x="254" y="64"/>
                  </a:cubicBezTo>
                  <a:cubicBezTo>
                    <a:pt x="250" y="71"/>
                    <a:pt x="246" y="78"/>
                    <a:pt x="242" y="84"/>
                  </a:cubicBezTo>
                  <a:cubicBezTo>
                    <a:pt x="222" y="111"/>
                    <a:pt x="208" y="111"/>
                    <a:pt x="184" y="86"/>
                  </a:cubicBezTo>
                  <a:cubicBezTo>
                    <a:pt x="183" y="85"/>
                    <a:pt x="182" y="83"/>
                    <a:pt x="181" y="81"/>
                  </a:cubicBezTo>
                  <a:cubicBezTo>
                    <a:pt x="170" y="51"/>
                    <a:pt x="152" y="30"/>
                    <a:pt x="117" y="28"/>
                  </a:cubicBezTo>
                  <a:cubicBezTo>
                    <a:pt x="104" y="29"/>
                    <a:pt x="91" y="23"/>
                    <a:pt x="78" y="23"/>
                  </a:cubicBezTo>
                  <a:cubicBezTo>
                    <a:pt x="74" y="23"/>
                    <a:pt x="71" y="22"/>
                    <a:pt x="68" y="21"/>
                  </a:cubicBezTo>
                  <a:cubicBezTo>
                    <a:pt x="66" y="20"/>
                    <a:pt x="64" y="19"/>
                    <a:pt x="62" y="18"/>
                  </a:cubicBezTo>
                  <a:cubicBezTo>
                    <a:pt x="49" y="14"/>
                    <a:pt x="35" y="17"/>
                    <a:pt x="21" y="16"/>
                  </a:cubicBezTo>
                  <a:cubicBezTo>
                    <a:pt x="13" y="15"/>
                    <a:pt x="5" y="17"/>
                    <a:pt x="0" y="9"/>
                  </a:cubicBezTo>
                  <a:cubicBezTo>
                    <a:pt x="3" y="1"/>
                    <a:pt x="10" y="2"/>
                    <a:pt x="17" y="2"/>
                  </a:cubicBezTo>
                  <a:cubicBezTo>
                    <a:pt x="45" y="3"/>
                    <a:pt x="73" y="0"/>
                    <a:pt x="100" y="10"/>
                  </a:cubicBezTo>
                  <a:cubicBezTo>
                    <a:pt x="106" y="10"/>
                    <a:pt x="111" y="10"/>
                    <a:pt x="116" y="10"/>
                  </a:cubicBezTo>
                  <a:cubicBezTo>
                    <a:pt x="128" y="15"/>
                    <a:pt x="141" y="15"/>
                    <a:pt x="152" y="23"/>
                  </a:cubicBezTo>
                  <a:cubicBezTo>
                    <a:pt x="152" y="23"/>
                    <a:pt x="152" y="23"/>
                    <a:pt x="152" y="23"/>
                  </a:cubicBezTo>
                  <a:cubicBezTo>
                    <a:pt x="171" y="32"/>
                    <a:pt x="185" y="45"/>
                    <a:pt x="194" y="65"/>
                  </a:cubicBezTo>
                  <a:cubicBezTo>
                    <a:pt x="203" y="85"/>
                    <a:pt x="215" y="85"/>
                    <a:pt x="229" y="68"/>
                  </a:cubicBezTo>
                  <a:cubicBezTo>
                    <a:pt x="230" y="66"/>
                    <a:pt x="229" y="69"/>
                    <a:pt x="230" y="66"/>
                  </a:cubicBezTo>
                  <a:cubicBezTo>
                    <a:pt x="257" y="18"/>
                    <a:pt x="298" y="10"/>
                    <a:pt x="348" y="21"/>
                  </a:cubicBezTo>
                  <a:cubicBezTo>
                    <a:pt x="355" y="23"/>
                    <a:pt x="361" y="26"/>
                    <a:pt x="366" y="31"/>
                  </a:cubicBezTo>
                  <a:cubicBezTo>
                    <a:pt x="381" y="46"/>
                    <a:pt x="396" y="61"/>
                    <a:pt x="409" y="79"/>
                  </a:cubicBezTo>
                  <a:cubicBezTo>
                    <a:pt x="410" y="81"/>
                    <a:pt x="411" y="82"/>
                    <a:pt x="412" y="84"/>
                  </a:cubicBezTo>
                  <a:cubicBezTo>
                    <a:pt x="418" y="99"/>
                    <a:pt x="426" y="113"/>
                    <a:pt x="424" y="130"/>
                  </a:cubicBezTo>
                  <a:cubicBezTo>
                    <a:pt x="425" y="163"/>
                    <a:pt x="423" y="196"/>
                    <a:pt x="411" y="228"/>
                  </a:cubicBezTo>
                  <a:cubicBezTo>
                    <a:pt x="407" y="240"/>
                    <a:pt x="398" y="252"/>
                    <a:pt x="385" y="258"/>
                  </a:cubicBezTo>
                  <a:cubicBezTo>
                    <a:pt x="362" y="269"/>
                    <a:pt x="358" y="291"/>
                    <a:pt x="353" y="312"/>
                  </a:cubicBezTo>
                  <a:cubicBezTo>
                    <a:pt x="351" y="321"/>
                    <a:pt x="362" y="322"/>
                    <a:pt x="368" y="326"/>
                  </a:cubicBezTo>
                  <a:close/>
                </a:path>
              </a:pathLst>
            </a:custGeom>
            <a:solidFill>
              <a:srgbClr val="ECD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8" name="Freeform 723"/>
            <p:cNvSpPr>
              <a:spLocks/>
            </p:cNvSpPr>
            <p:nvPr/>
          </p:nvSpPr>
          <p:spPr bwMode="auto">
            <a:xfrm>
              <a:off x="3032126" y="2573338"/>
              <a:ext cx="736600" cy="434975"/>
            </a:xfrm>
            <a:custGeom>
              <a:avLst/>
              <a:gdLst>
                <a:gd name="T0" fmla="*/ 196 w 196"/>
                <a:gd name="T1" fmla="*/ 44 h 116"/>
                <a:gd name="T2" fmla="*/ 155 w 196"/>
                <a:gd name="T3" fmla="*/ 40 h 116"/>
                <a:gd name="T4" fmla="*/ 86 w 196"/>
                <a:gd name="T5" fmla="*/ 81 h 116"/>
                <a:gd name="T6" fmla="*/ 32 w 196"/>
                <a:gd name="T7" fmla="*/ 74 h 116"/>
                <a:gd name="T8" fmla="*/ 0 w 196"/>
                <a:gd name="T9" fmla="*/ 41 h 116"/>
                <a:gd name="T10" fmla="*/ 4 w 196"/>
                <a:gd name="T11" fmla="*/ 41 h 116"/>
                <a:gd name="T12" fmla="*/ 29 w 196"/>
                <a:gd name="T13" fmla="*/ 27 h 116"/>
                <a:gd name="T14" fmla="*/ 35 w 196"/>
                <a:gd name="T15" fmla="*/ 28 h 116"/>
                <a:gd name="T16" fmla="*/ 55 w 196"/>
                <a:gd name="T17" fmla="*/ 62 h 116"/>
                <a:gd name="T18" fmla="*/ 56 w 196"/>
                <a:gd name="T19" fmla="*/ 61 h 116"/>
                <a:gd name="T20" fmla="*/ 59 w 196"/>
                <a:gd name="T21" fmla="*/ 36 h 116"/>
                <a:gd name="T22" fmla="*/ 132 w 196"/>
                <a:gd name="T23" fmla="*/ 1 h 116"/>
                <a:gd name="T24" fmla="*/ 104 w 196"/>
                <a:gd name="T25" fmla="*/ 18 h 116"/>
                <a:gd name="T26" fmla="*/ 73 w 196"/>
                <a:gd name="T27" fmla="*/ 37 h 116"/>
                <a:gd name="T28" fmla="*/ 131 w 196"/>
                <a:gd name="T29" fmla="*/ 31 h 116"/>
                <a:gd name="T30" fmla="*/ 182 w 196"/>
                <a:gd name="T31" fmla="*/ 31 h 116"/>
                <a:gd name="T32" fmla="*/ 196 w 196"/>
                <a:gd name="T33" fmla="*/ 44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6" h="116">
                  <a:moveTo>
                    <a:pt x="196" y="44"/>
                  </a:moveTo>
                  <a:cubicBezTo>
                    <a:pt x="182" y="42"/>
                    <a:pt x="169" y="40"/>
                    <a:pt x="155" y="40"/>
                  </a:cubicBezTo>
                  <a:cubicBezTo>
                    <a:pt x="123" y="39"/>
                    <a:pt x="103" y="56"/>
                    <a:pt x="86" y="81"/>
                  </a:cubicBezTo>
                  <a:cubicBezTo>
                    <a:pt x="62" y="116"/>
                    <a:pt x="50" y="114"/>
                    <a:pt x="32" y="74"/>
                  </a:cubicBezTo>
                  <a:cubicBezTo>
                    <a:pt x="26" y="59"/>
                    <a:pt x="10" y="52"/>
                    <a:pt x="0" y="41"/>
                  </a:cubicBezTo>
                  <a:cubicBezTo>
                    <a:pt x="1" y="41"/>
                    <a:pt x="3" y="40"/>
                    <a:pt x="4" y="41"/>
                  </a:cubicBezTo>
                  <a:cubicBezTo>
                    <a:pt x="21" y="52"/>
                    <a:pt x="29" y="48"/>
                    <a:pt x="29" y="27"/>
                  </a:cubicBezTo>
                  <a:cubicBezTo>
                    <a:pt x="31" y="28"/>
                    <a:pt x="33" y="28"/>
                    <a:pt x="35" y="28"/>
                  </a:cubicBezTo>
                  <a:cubicBezTo>
                    <a:pt x="50" y="34"/>
                    <a:pt x="51" y="49"/>
                    <a:pt x="55" y="62"/>
                  </a:cubicBezTo>
                  <a:cubicBezTo>
                    <a:pt x="56" y="64"/>
                    <a:pt x="58" y="60"/>
                    <a:pt x="56" y="61"/>
                  </a:cubicBezTo>
                  <a:cubicBezTo>
                    <a:pt x="51" y="52"/>
                    <a:pt x="53" y="44"/>
                    <a:pt x="59" y="36"/>
                  </a:cubicBezTo>
                  <a:cubicBezTo>
                    <a:pt x="75" y="6"/>
                    <a:pt x="101" y="0"/>
                    <a:pt x="132" y="1"/>
                  </a:cubicBezTo>
                  <a:cubicBezTo>
                    <a:pt x="129" y="17"/>
                    <a:pt x="114" y="17"/>
                    <a:pt x="104" y="18"/>
                  </a:cubicBezTo>
                  <a:cubicBezTo>
                    <a:pt x="91" y="21"/>
                    <a:pt x="82" y="25"/>
                    <a:pt x="73" y="37"/>
                  </a:cubicBezTo>
                  <a:cubicBezTo>
                    <a:pt x="94" y="49"/>
                    <a:pt x="112" y="33"/>
                    <a:pt x="131" y="31"/>
                  </a:cubicBezTo>
                  <a:cubicBezTo>
                    <a:pt x="148" y="28"/>
                    <a:pt x="165" y="26"/>
                    <a:pt x="182" y="31"/>
                  </a:cubicBezTo>
                  <a:cubicBezTo>
                    <a:pt x="188" y="33"/>
                    <a:pt x="196" y="34"/>
                    <a:pt x="196" y="44"/>
                  </a:cubicBezTo>
                  <a:close/>
                </a:path>
              </a:pathLst>
            </a:custGeom>
            <a:solidFill>
              <a:srgbClr val="DDAD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9" name="Freeform 724"/>
            <p:cNvSpPr>
              <a:spLocks/>
            </p:cNvSpPr>
            <p:nvPr/>
          </p:nvSpPr>
          <p:spPr bwMode="auto">
            <a:xfrm>
              <a:off x="1489076" y="2625725"/>
              <a:ext cx="1347788" cy="558800"/>
            </a:xfrm>
            <a:custGeom>
              <a:avLst/>
              <a:gdLst>
                <a:gd name="T0" fmla="*/ 359 w 359"/>
                <a:gd name="T1" fmla="*/ 14 h 149"/>
                <a:gd name="T2" fmla="*/ 278 w 359"/>
                <a:gd name="T3" fmla="*/ 10 h 149"/>
                <a:gd name="T4" fmla="*/ 259 w 359"/>
                <a:gd name="T5" fmla="*/ 14 h 149"/>
                <a:gd name="T6" fmla="*/ 251 w 359"/>
                <a:gd name="T7" fmla="*/ 26 h 149"/>
                <a:gd name="T8" fmla="*/ 213 w 359"/>
                <a:gd name="T9" fmla="*/ 69 h 149"/>
                <a:gd name="T10" fmla="*/ 185 w 359"/>
                <a:gd name="T11" fmla="*/ 98 h 149"/>
                <a:gd name="T12" fmla="*/ 102 w 359"/>
                <a:gd name="T13" fmla="*/ 104 h 149"/>
                <a:gd name="T14" fmla="*/ 28 w 359"/>
                <a:gd name="T15" fmla="*/ 137 h 149"/>
                <a:gd name="T16" fmla="*/ 12 w 359"/>
                <a:gd name="T17" fmla="*/ 148 h 149"/>
                <a:gd name="T18" fmla="*/ 6 w 359"/>
                <a:gd name="T19" fmla="*/ 148 h 149"/>
                <a:gd name="T20" fmla="*/ 2 w 359"/>
                <a:gd name="T21" fmla="*/ 132 h 149"/>
                <a:gd name="T22" fmla="*/ 68 w 359"/>
                <a:gd name="T23" fmla="*/ 90 h 149"/>
                <a:gd name="T24" fmla="*/ 122 w 359"/>
                <a:gd name="T25" fmla="*/ 80 h 149"/>
                <a:gd name="T26" fmla="*/ 162 w 359"/>
                <a:gd name="T27" fmla="*/ 79 h 149"/>
                <a:gd name="T28" fmla="*/ 188 w 359"/>
                <a:gd name="T29" fmla="*/ 65 h 149"/>
                <a:gd name="T30" fmla="*/ 216 w 359"/>
                <a:gd name="T31" fmla="*/ 27 h 149"/>
                <a:gd name="T32" fmla="*/ 272 w 359"/>
                <a:gd name="T33" fmla="*/ 2 h 149"/>
                <a:gd name="T34" fmla="*/ 339 w 359"/>
                <a:gd name="T35" fmla="*/ 6 h 149"/>
                <a:gd name="T36" fmla="*/ 359 w 359"/>
                <a:gd name="T37" fmla="*/ 1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9" h="149">
                  <a:moveTo>
                    <a:pt x="359" y="14"/>
                  </a:moveTo>
                  <a:cubicBezTo>
                    <a:pt x="332" y="12"/>
                    <a:pt x="305" y="8"/>
                    <a:pt x="278" y="10"/>
                  </a:cubicBezTo>
                  <a:cubicBezTo>
                    <a:pt x="272" y="11"/>
                    <a:pt x="265" y="8"/>
                    <a:pt x="259" y="14"/>
                  </a:cubicBezTo>
                  <a:cubicBezTo>
                    <a:pt x="259" y="19"/>
                    <a:pt x="255" y="23"/>
                    <a:pt x="251" y="26"/>
                  </a:cubicBezTo>
                  <a:cubicBezTo>
                    <a:pt x="234" y="36"/>
                    <a:pt x="219" y="47"/>
                    <a:pt x="213" y="69"/>
                  </a:cubicBezTo>
                  <a:cubicBezTo>
                    <a:pt x="210" y="82"/>
                    <a:pt x="198" y="91"/>
                    <a:pt x="185" y="98"/>
                  </a:cubicBezTo>
                  <a:cubicBezTo>
                    <a:pt x="158" y="103"/>
                    <a:pt x="130" y="98"/>
                    <a:pt x="102" y="104"/>
                  </a:cubicBezTo>
                  <a:cubicBezTo>
                    <a:pt x="74" y="110"/>
                    <a:pt x="51" y="122"/>
                    <a:pt x="28" y="137"/>
                  </a:cubicBezTo>
                  <a:cubicBezTo>
                    <a:pt x="23" y="141"/>
                    <a:pt x="18" y="146"/>
                    <a:pt x="12" y="148"/>
                  </a:cubicBezTo>
                  <a:cubicBezTo>
                    <a:pt x="10" y="149"/>
                    <a:pt x="8" y="149"/>
                    <a:pt x="6" y="148"/>
                  </a:cubicBezTo>
                  <a:cubicBezTo>
                    <a:pt x="0" y="144"/>
                    <a:pt x="3" y="138"/>
                    <a:pt x="2" y="132"/>
                  </a:cubicBezTo>
                  <a:cubicBezTo>
                    <a:pt x="19" y="110"/>
                    <a:pt x="43" y="100"/>
                    <a:pt x="68" y="90"/>
                  </a:cubicBezTo>
                  <a:cubicBezTo>
                    <a:pt x="87" y="89"/>
                    <a:pt x="105" y="89"/>
                    <a:pt x="122" y="80"/>
                  </a:cubicBezTo>
                  <a:cubicBezTo>
                    <a:pt x="135" y="74"/>
                    <a:pt x="149" y="77"/>
                    <a:pt x="162" y="79"/>
                  </a:cubicBezTo>
                  <a:cubicBezTo>
                    <a:pt x="174" y="80"/>
                    <a:pt x="182" y="76"/>
                    <a:pt x="188" y="65"/>
                  </a:cubicBezTo>
                  <a:cubicBezTo>
                    <a:pt x="195" y="51"/>
                    <a:pt x="205" y="39"/>
                    <a:pt x="216" y="27"/>
                  </a:cubicBezTo>
                  <a:cubicBezTo>
                    <a:pt x="232" y="13"/>
                    <a:pt x="248" y="0"/>
                    <a:pt x="272" y="2"/>
                  </a:cubicBezTo>
                  <a:cubicBezTo>
                    <a:pt x="294" y="8"/>
                    <a:pt x="317" y="1"/>
                    <a:pt x="339" y="6"/>
                  </a:cubicBezTo>
                  <a:cubicBezTo>
                    <a:pt x="344" y="14"/>
                    <a:pt x="355" y="7"/>
                    <a:pt x="359" y="14"/>
                  </a:cubicBezTo>
                  <a:close/>
                </a:path>
              </a:pathLst>
            </a:custGeom>
            <a:solidFill>
              <a:srgbClr val="E1B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0" name="Freeform 725"/>
            <p:cNvSpPr>
              <a:spLocks/>
            </p:cNvSpPr>
            <p:nvPr/>
          </p:nvSpPr>
          <p:spPr bwMode="auto">
            <a:xfrm>
              <a:off x="2162176" y="2573338"/>
              <a:ext cx="360363" cy="217488"/>
            </a:xfrm>
            <a:custGeom>
              <a:avLst/>
              <a:gdLst>
                <a:gd name="T0" fmla="*/ 88 w 96"/>
                <a:gd name="T1" fmla="*/ 20 h 58"/>
                <a:gd name="T2" fmla="*/ 40 w 96"/>
                <a:gd name="T3" fmla="*/ 44 h 58"/>
                <a:gd name="T4" fmla="*/ 1 w 96"/>
                <a:gd name="T5" fmla="*/ 53 h 58"/>
                <a:gd name="T6" fmla="*/ 16 w 96"/>
                <a:gd name="T7" fmla="*/ 36 h 58"/>
                <a:gd name="T8" fmla="*/ 46 w 96"/>
                <a:gd name="T9" fmla="*/ 19 h 58"/>
                <a:gd name="T10" fmla="*/ 44 w 96"/>
                <a:gd name="T11" fmla="*/ 8 h 58"/>
                <a:gd name="T12" fmla="*/ 87 w 96"/>
                <a:gd name="T13" fmla="*/ 5 h 58"/>
                <a:gd name="T14" fmla="*/ 96 w 96"/>
                <a:gd name="T15" fmla="*/ 16 h 58"/>
                <a:gd name="T16" fmla="*/ 88 w 96"/>
                <a:gd name="T17" fmla="*/ 2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" h="58">
                  <a:moveTo>
                    <a:pt x="88" y="20"/>
                  </a:moveTo>
                  <a:cubicBezTo>
                    <a:pt x="69" y="21"/>
                    <a:pt x="55" y="33"/>
                    <a:pt x="40" y="44"/>
                  </a:cubicBezTo>
                  <a:cubicBezTo>
                    <a:pt x="28" y="53"/>
                    <a:pt x="16" y="58"/>
                    <a:pt x="1" y="53"/>
                  </a:cubicBezTo>
                  <a:cubicBezTo>
                    <a:pt x="0" y="42"/>
                    <a:pt x="5" y="37"/>
                    <a:pt x="16" y="36"/>
                  </a:cubicBezTo>
                  <a:cubicBezTo>
                    <a:pt x="28" y="35"/>
                    <a:pt x="39" y="29"/>
                    <a:pt x="46" y="19"/>
                  </a:cubicBezTo>
                  <a:cubicBezTo>
                    <a:pt x="49" y="16"/>
                    <a:pt x="54" y="10"/>
                    <a:pt x="44" y="8"/>
                  </a:cubicBezTo>
                  <a:cubicBezTo>
                    <a:pt x="58" y="0"/>
                    <a:pt x="73" y="5"/>
                    <a:pt x="87" y="5"/>
                  </a:cubicBezTo>
                  <a:cubicBezTo>
                    <a:pt x="93" y="5"/>
                    <a:pt x="96" y="10"/>
                    <a:pt x="96" y="16"/>
                  </a:cubicBezTo>
                  <a:cubicBezTo>
                    <a:pt x="94" y="19"/>
                    <a:pt x="90" y="18"/>
                    <a:pt x="88" y="20"/>
                  </a:cubicBezTo>
                  <a:close/>
                </a:path>
              </a:pathLst>
            </a:custGeom>
            <a:solidFill>
              <a:srgbClr val="BA7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1" name="Freeform 726"/>
            <p:cNvSpPr>
              <a:spLocks/>
            </p:cNvSpPr>
            <p:nvPr/>
          </p:nvSpPr>
          <p:spPr bwMode="auto">
            <a:xfrm>
              <a:off x="2492376" y="2617788"/>
              <a:ext cx="269875" cy="30163"/>
            </a:xfrm>
            <a:custGeom>
              <a:avLst/>
              <a:gdLst>
                <a:gd name="T0" fmla="*/ 0 w 72"/>
                <a:gd name="T1" fmla="*/ 8 h 8"/>
                <a:gd name="T2" fmla="*/ 8 w 72"/>
                <a:gd name="T3" fmla="*/ 4 h 8"/>
                <a:gd name="T4" fmla="*/ 72 w 72"/>
                <a:gd name="T5" fmla="*/ 8 h 8"/>
                <a:gd name="T6" fmla="*/ 0 w 72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8">
                  <a:moveTo>
                    <a:pt x="0" y="8"/>
                  </a:moveTo>
                  <a:cubicBezTo>
                    <a:pt x="2" y="5"/>
                    <a:pt x="5" y="4"/>
                    <a:pt x="8" y="4"/>
                  </a:cubicBezTo>
                  <a:cubicBezTo>
                    <a:pt x="29" y="7"/>
                    <a:pt x="51" y="0"/>
                    <a:pt x="72" y="8"/>
                  </a:cubicBezTo>
                  <a:cubicBezTo>
                    <a:pt x="48" y="8"/>
                    <a:pt x="24" y="8"/>
                    <a:pt x="0" y="8"/>
                  </a:cubicBezTo>
                  <a:close/>
                </a:path>
              </a:pathLst>
            </a:custGeom>
            <a:solidFill>
              <a:srgbClr val="DDAD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2" name="Freeform 727"/>
            <p:cNvSpPr>
              <a:spLocks/>
            </p:cNvSpPr>
            <p:nvPr/>
          </p:nvSpPr>
          <p:spPr bwMode="auto">
            <a:xfrm>
              <a:off x="2897189" y="2674938"/>
              <a:ext cx="134938" cy="52388"/>
            </a:xfrm>
            <a:custGeom>
              <a:avLst/>
              <a:gdLst>
                <a:gd name="T0" fmla="*/ 36 w 36"/>
                <a:gd name="T1" fmla="*/ 14 h 14"/>
                <a:gd name="T2" fmla="*/ 0 w 36"/>
                <a:gd name="T3" fmla="*/ 1 h 14"/>
                <a:gd name="T4" fmla="*/ 36 w 36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14">
                  <a:moveTo>
                    <a:pt x="36" y="14"/>
                  </a:moveTo>
                  <a:cubicBezTo>
                    <a:pt x="24" y="11"/>
                    <a:pt x="10" y="11"/>
                    <a:pt x="0" y="1"/>
                  </a:cubicBezTo>
                  <a:cubicBezTo>
                    <a:pt x="14" y="0"/>
                    <a:pt x="27" y="1"/>
                    <a:pt x="36" y="14"/>
                  </a:cubicBezTo>
                  <a:close/>
                </a:path>
              </a:pathLst>
            </a:custGeom>
            <a:solidFill>
              <a:srgbClr val="DDAD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3" name="Freeform 728"/>
            <p:cNvSpPr>
              <a:spLocks/>
            </p:cNvSpPr>
            <p:nvPr/>
          </p:nvSpPr>
          <p:spPr bwMode="auto">
            <a:xfrm>
              <a:off x="1023939" y="4995863"/>
              <a:ext cx="698500" cy="1900238"/>
            </a:xfrm>
            <a:custGeom>
              <a:avLst/>
              <a:gdLst>
                <a:gd name="T0" fmla="*/ 183 w 186"/>
                <a:gd name="T1" fmla="*/ 478 h 506"/>
                <a:gd name="T2" fmla="*/ 179 w 186"/>
                <a:gd name="T3" fmla="*/ 486 h 506"/>
                <a:gd name="T4" fmla="*/ 174 w 186"/>
                <a:gd name="T5" fmla="*/ 489 h 506"/>
                <a:gd name="T6" fmla="*/ 126 w 186"/>
                <a:gd name="T7" fmla="*/ 501 h 506"/>
                <a:gd name="T8" fmla="*/ 65 w 186"/>
                <a:gd name="T9" fmla="*/ 432 h 506"/>
                <a:gd name="T10" fmla="*/ 77 w 186"/>
                <a:gd name="T11" fmla="*/ 402 h 506"/>
                <a:gd name="T12" fmla="*/ 69 w 186"/>
                <a:gd name="T13" fmla="*/ 372 h 506"/>
                <a:gd name="T14" fmla="*/ 16 w 186"/>
                <a:gd name="T15" fmla="*/ 295 h 506"/>
                <a:gd name="T16" fmla="*/ 4 w 186"/>
                <a:gd name="T17" fmla="*/ 223 h 506"/>
                <a:gd name="T18" fmla="*/ 4 w 186"/>
                <a:gd name="T19" fmla="*/ 207 h 506"/>
                <a:gd name="T20" fmla="*/ 36 w 186"/>
                <a:gd name="T21" fmla="*/ 139 h 506"/>
                <a:gd name="T22" fmla="*/ 31 w 186"/>
                <a:gd name="T23" fmla="*/ 72 h 506"/>
                <a:gd name="T24" fmla="*/ 30 w 186"/>
                <a:gd name="T25" fmla="*/ 4 h 506"/>
                <a:gd name="T26" fmla="*/ 40 w 186"/>
                <a:gd name="T27" fmla="*/ 14 h 506"/>
                <a:gd name="T28" fmla="*/ 58 w 186"/>
                <a:gd name="T29" fmla="*/ 103 h 506"/>
                <a:gd name="T30" fmla="*/ 39 w 186"/>
                <a:gd name="T31" fmla="*/ 152 h 506"/>
                <a:gd name="T32" fmla="*/ 19 w 186"/>
                <a:gd name="T33" fmla="*/ 214 h 506"/>
                <a:gd name="T34" fmla="*/ 26 w 186"/>
                <a:gd name="T35" fmla="*/ 264 h 506"/>
                <a:gd name="T36" fmla="*/ 69 w 186"/>
                <a:gd name="T37" fmla="*/ 347 h 506"/>
                <a:gd name="T38" fmla="*/ 86 w 186"/>
                <a:gd name="T39" fmla="*/ 360 h 506"/>
                <a:gd name="T40" fmla="*/ 95 w 186"/>
                <a:gd name="T41" fmla="*/ 414 h 506"/>
                <a:gd name="T42" fmla="*/ 90 w 186"/>
                <a:gd name="T43" fmla="*/ 455 h 506"/>
                <a:gd name="T44" fmla="*/ 125 w 186"/>
                <a:gd name="T45" fmla="*/ 480 h 506"/>
                <a:gd name="T46" fmla="*/ 162 w 186"/>
                <a:gd name="T47" fmla="*/ 471 h 506"/>
                <a:gd name="T48" fmla="*/ 183 w 186"/>
                <a:gd name="T49" fmla="*/ 469 h 506"/>
                <a:gd name="T50" fmla="*/ 183 w 186"/>
                <a:gd name="T51" fmla="*/ 478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86" h="506">
                  <a:moveTo>
                    <a:pt x="183" y="478"/>
                  </a:moveTo>
                  <a:cubicBezTo>
                    <a:pt x="182" y="480"/>
                    <a:pt x="180" y="483"/>
                    <a:pt x="179" y="486"/>
                  </a:cubicBezTo>
                  <a:cubicBezTo>
                    <a:pt x="178" y="488"/>
                    <a:pt x="176" y="489"/>
                    <a:pt x="174" y="489"/>
                  </a:cubicBezTo>
                  <a:cubicBezTo>
                    <a:pt x="157" y="491"/>
                    <a:pt x="143" y="499"/>
                    <a:pt x="126" y="501"/>
                  </a:cubicBezTo>
                  <a:cubicBezTo>
                    <a:pt x="83" y="506"/>
                    <a:pt x="54" y="473"/>
                    <a:pt x="65" y="432"/>
                  </a:cubicBezTo>
                  <a:cubicBezTo>
                    <a:pt x="68" y="421"/>
                    <a:pt x="72" y="411"/>
                    <a:pt x="77" y="402"/>
                  </a:cubicBezTo>
                  <a:cubicBezTo>
                    <a:pt x="84" y="389"/>
                    <a:pt x="82" y="379"/>
                    <a:pt x="69" y="372"/>
                  </a:cubicBezTo>
                  <a:cubicBezTo>
                    <a:pt x="39" y="355"/>
                    <a:pt x="22" y="329"/>
                    <a:pt x="16" y="295"/>
                  </a:cubicBezTo>
                  <a:cubicBezTo>
                    <a:pt x="12" y="271"/>
                    <a:pt x="8" y="247"/>
                    <a:pt x="4" y="223"/>
                  </a:cubicBezTo>
                  <a:cubicBezTo>
                    <a:pt x="4" y="217"/>
                    <a:pt x="4" y="212"/>
                    <a:pt x="4" y="207"/>
                  </a:cubicBezTo>
                  <a:cubicBezTo>
                    <a:pt x="0" y="177"/>
                    <a:pt x="11" y="155"/>
                    <a:pt x="36" y="139"/>
                  </a:cubicBezTo>
                  <a:cubicBezTo>
                    <a:pt x="50" y="115"/>
                    <a:pt x="37" y="94"/>
                    <a:pt x="31" y="72"/>
                  </a:cubicBezTo>
                  <a:cubicBezTo>
                    <a:pt x="25" y="49"/>
                    <a:pt x="24" y="27"/>
                    <a:pt x="30" y="4"/>
                  </a:cubicBezTo>
                  <a:cubicBezTo>
                    <a:pt x="40" y="0"/>
                    <a:pt x="40" y="9"/>
                    <a:pt x="40" y="14"/>
                  </a:cubicBezTo>
                  <a:cubicBezTo>
                    <a:pt x="43" y="44"/>
                    <a:pt x="50" y="74"/>
                    <a:pt x="58" y="103"/>
                  </a:cubicBezTo>
                  <a:cubicBezTo>
                    <a:pt x="63" y="123"/>
                    <a:pt x="53" y="139"/>
                    <a:pt x="39" y="152"/>
                  </a:cubicBezTo>
                  <a:cubicBezTo>
                    <a:pt x="21" y="169"/>
                    <a:pt x="11" y="189"/>
                    <a:pt x="19" y="214"/>
                  </a:cubicBezTo>
                  <a:cubicBezTo>
                    <a:pt x="22" y="231"/>
                    <a:pt x="26" y="247"/>
                    <a:pt x="26" y="264"/>
                  </a:cubicBezTo>
                  <a:cubicBezTo>
                    <a:pt x="26" y="299"/>
                    <a:pt x="40" y="326"/>
                    <a:pt x="69" y="347"/>
                  </a:cubicBezTo>
                  <a:cubicBezTo>
                    <a:pt x="75" y="351"/>
                    <a:pt x="80" y="356"/>
                    <a:pt x="86" y="360"/>
                  </a:cubicBezTo>
                  <a:cubicBezTo>
                    <a:pt x="107" y="382"/>
                    <a:pt x="108" y="388"/>
                    <a:pt x="95" y="414"/>
                  </a:cubicBezTo>
                  <a:cubicBezTo>
                    <a:pt x="88" y="427"/>
                    <a:pt x="88" y="441"/>
                    <a:pt x="90" y="455"/>
                  </a:cubicBezTo>
                  <a:cubicBezTo>
                    <a:pt x="92" y="471"/>
                    <a:pt x="109" y="482"/>
                    <a:pt x="125" y="480"/>
                  </a:cubicBezTo>
                  <a:cubicBezTo>
                    <a:pt x="138" y="478"/>
                    <a:pt x="150" y="475"/>
                    <a:pt x="162" y="471"/>
                  </a:cubicBezTo>
                  <a:cubicBezTo>
                    <a:pt x="169" y="468"/>
                    <a:pt x="176" y="465"/>
                    <a:pt x="183" y="469"/>
                  </a:cubicBezTo>
                  <a:cubicBezTo>
                    <a:pt x="186" y="472"/>
                    <a:pt x="186" y="475"/>
                    <a:pt x="183" y="478"/>
                  </a:cubicBezTo>
                  <a:close/>
                </a:path>
              </a:pathLst>
            </a:custGeom>
            <a:solidFill>
              <a:srgbClr val="EFD9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4" name="Freeform 729"/>
            <p:cNvSpPr>
              <a:spLocks/>
            </p:cNvSpPr>
            <p:nvPr/>
          </p:nvSpPr>
          <p:spPr bwMode="auto">
            <a:xfrm>
              <a:off x="1076326" y="6102350"/>
              <a:ext cx="608013" cy="860425"/>
            </a:xfrm>
            <a:custGeom>
              <a:avLst/>
              <a:gdLst>
                <a:gd name="T0" fmla="*/ 2 w 162"/>
                <a:gd name="T1" fmla="*/ 0 h 229"/>
                <a:gd name="T2" fmla="*/ 4 w 162"/>
                <a:gd name="T3" fmla="*/ 3 h 229"/>
                <a:gd name="T4" fmla="*/ 61 w 162"/>
                <a:gd name="T5" fmla="*/ 75 h 229"/>
                <a:gd name="T6" fmla="*/ 69 w 162"/>
                <a:gd name="T7" fmla="*/ 107 h 229"/>
                <a:gd name="T8" fmla="*/ 57 w 162"/>
                <a:gd name="T9" fmla="*/ 136 h 229"/>
                <a:gd name="T10" fmla="*/ 112 w 162"/>
                <a:gd name="T11" fmla="*/ 201 h 229"/>
                <a:gd name="T12" fmla="*/ 162 w 162"/>
                <a:gd name="T13" fmla="*/ 191 h 229"/>
                <a:gd name="T14" fmla="*/ 79 w 162"/>
                <a:gd name="T15" fmla="*/ 218 h 229"/>
                <a:gd name="T16" fmla="*/ 58 w 162"/>
                <a:gd name="T17" fmla="*/ 209 h 229"/>
                <a:gd name="T18" fmla="*/ 43 w 162"/>
                <a:gd name="T19" fmla="*/ 123 h 229"/>
                <a:gd name="T20" fmla="*/ 37 w 162"/>
                <a:gd name="T21" fmla="*/ 106 h 229"/>
                <a:gd name="T22" fmla="*/ 26 w 162"/>
                <a:gd name="T23" fmla="*/ 97 h 229"/>
                <a:gd name="T24" fmla="*/ 59 w 162"/>
                <a:gd name="T25" fmla="*/ 92 h 229"/>
                <a:gd name="T26" fmla="*/ 60 w 162"/>
                <a:gd name="T27" fmla="*/ 89 h 229"/>
                <a:gd name="T28" fmla="*/ 26 w 162"/>
                <a:gd name="T29" fmla="*/ 75 h 229"/>
                <a:gd name="T30" fmla="*/ 10 w 162"/>
                <a:gd name="T31" fmla="*/ 36 h 229"/>
                <a:gd name="T32" fmla="*/ 2 w 162"/>
                <a:gd name="T33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2" h="229">
                  <a:moveTo>
                    <a:pt x="2" y="0"/>
                  </a:moveTo>
                  <a:cubicBezTo>
                    <a:pt x="3" y="1"/>
                    <a:pt x="4" y="2"/>
                    <a:pt x="4" y="3"/>
                  </a:cubicBezTo>
                  <a:cubicBezTo>
                    <a:pt x="12" y="36"/>
                    <a:pt x="32" y="59"/>
                    <a:pt x="61" y="75"/>
                  </a:cubicBezTo>
                  <a:cubicBezTo>
                    <a:pt x="75" y="83"/>
                    <a:pt x="77" y="93"/>
                    <a:pt x="69" y="107"/>
                  </a:cubicBezTo>
                  <a:cubicBezTo>
                    <a:pt x="64" y="116"/>
                    <a:pt x="60" y="126"/>
                    <a:pt x="57" y="136"/>
                  </a:cubicBezTo>
                  <a:cubicBezTo>
                    <a:pt x="44" y="176"/>
                    <a:pt x="70" y="204"/>
                    <a:pt x="112" y="201"/>
                  </a:cubicBezTo>
                  <a:cubicBezTo>
                    <a:pt x="129" y="200"/>
                    <a:pt x="143" y="185"/>
                    <a:pt x="162" y="191"/>
                  </a:cubicBezTo>
                  <a:cubicBezTo>
                    <a:pt x="144" y="217"/>
                    <a:pt x="106" y="229"/>
                    <a:pt x="79" y="218"/>
                  </a:cubicBezTo>
                  <a:cubicBezTo>
                    <a:pt x="72" y="215"/>
                    <a:pt x="65" y="213"/>
                    <a:pt x="58" y="209"/>
                  </a:cubicBezTo>
                  <a:cubicBezTo>
                    <a:pt x="43" y="182"/>
                    <a:pt x="26" y="156"/>
                    <a:pt x="43" y="123"/>
                  </a:cubicBezTo>
                  <a:cubicBezTo>
                    <a:pt x="47" y="116"/>
                    <a:pt x="45" y="110"/>
                    <a:pt x="37" y="106"/>
                  </a:cubicBezTo>
                  <a:cubicBezTo>
                    <a:pt x="33" y="104"/>
                    <a:pt x="26" y="104"/>
                    <a:pt x="26" y="97"/>
                  </a:cubicBezTo>
                  <a:cubicBezTo>
                    <a:pt x="37" y="95"/>
                    <a:pt x="48" y="94"/>
                    <a:pt x="59" y="92"/>
                  </a:cubicBezTo>
                  <a:cubicBezTo>
                    <a:pt x="59" y="91"/>
                    <a:pt x="60" y="90"/>
                    <a:pt x="60" y="89"/>
                  </a:cubicBezTo>
                  <a:cubicBezTo>
                    <a:pt x="49" y="84"/>
                    <a:pt x="37" y="80"/>
                    <a:pt x="26" y="75"/>
                  </a:cubicBezTo>
                  <a:cubicBezTo>
                    <a:pt x="30" y="59"/>
                    <a:pt x="16" y="48"/>
                    <a:pt x="10" y="36"/>
                  </a:cubicBezTo>
                  <a:cubicBezTo>
                    <a:pt x="5" y="24"/>
                    <a:pt x="0" y="13"/>
                    <a:pt x="2" y="0"/>
                  </a:cubicBezTo>
                  <a:close/>
                </a:path>
              </a:pathLst>
            </a:custGeom>
            <a:solidFill>
              <a:srgbClr val="D9B1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5" name="Freeform 730"/>
            <p:cNvSpPr>
              <a:spLocks/>
            </p:cNvSpPr>
            <p:nvPr/>
          </p:nvSpPr>
          <p:spPr bwMode="auto">
            <a:xfrm>
              <a:off x="927101" y="5794375"/>
              <a:ext cx="168275" cy="461963"/>
            </a:xfrm>
            <a:custGeom>
              <a:avLst/>
              <a:gdLst>
                <a:gd name="T0" fmla="*/ 25 w 45"/>
                <a:gd name="T1" fmla="*/ 123 h 123"/>
                <a:gd name="T2" fmla="*/ 14 w 45"/>
                <a:gd name="T3" fmla="*/ 0 h 123"/>
                <a:gd name="T4" fmla="*/ 25 w 45"/>
                <a:gd name="T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123">
                  <a:moveTo>
                    <a:pt x="25" y="123"/>
                  </a:moveTo>
                  <a:cubicBezTo>
                    <a:pt x="0" y="83"/>
                    <a:pt x="13" y="41"/>
                    <a:pt x="14" y="0"/>
                  </a:cubicBezTo>
                  <a:cubicBezTo>
                    <a:pt x="27" y="40"/>
                    <a:pt x="45" y="79"/>
                    <a:pt x="25" y="123"/>
                  </a:cubicBezTo>
                  <a:close/>
                </a:path>
              </a:pathLst>
            </a:custGeom>
            <a:solidFill>
              <a:srgbClr val="9C54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6" name="Freeform 731"/>
            <p:cNvSpPr>
              <a:spLocks/>
            </p:cNvSpPr>
            <p:nvPr/>
          </p:nvSpPr>
          <p:spPr bwMode="auto">
            <a:xfrm>
              <a:off x="3652839" y="6065838"/>
              <a:ext cx="347663" cy="385763"/>
            </a:xfrm>
            <a:custGeom>
              <a:avLst/>
              <a:gdLst>
                <a:gd name="T0" fmla="*/ 74 w 93"/>
                <a:gd name="T1" fmla="*/ 37 h 103"/>
                <a:gd name="T2" fmla="*/ 44 w 93"/>
                <a:gd name="T3" fmla="*/ 43 h 103"/>
                <a:gd name="T4" fmla="*/ 67 w 93"/>
                <a:gd name="T5" fmla="*/ 54 h 103"/>
                <a:gd name="T6" fmla="*/ 13 w 93"/>
                <a:gd name="T7" fmla="*/ 102 h 103"/>
                <a:gd name="T8" fmla="*/ 7 w 93"/>
                <a:gd name="T9" fmla="*/ 102 h 103"/>
                <a:gd name="T10" fmla="*/ 17 w 93"/>
                <a:gd name="T11" fmla="*/ 62 h 103"/>
                <a:gd name="T12" fmla="*/ 34 w 93"/>
                <a:gd name="T13" fmla="*/ 36 h 103"/>
                <a:gd name="T14" fmla="*/ 43 w 93"/>
                <a:gd name="T15" fmla="*/ 33 h 103"/>
                <a:gd name="T16" fmla="*/ 70 w 93"/>
                <a:gd name="T17" fmla="*/ 13 h 103"/>
                <a:gd name="T18" fmla="*/ 84 w 93"/>
                <a:gd name="T19" fmla="*/ 0 h 103"/>
                <a:gd name="T20" fmla="*/ 91 w 93"/>
                <a:gd name="T21" fmla="*/ 18 h 103"/>
                <a:gd name="T22" fmla="*/ 74 w 93"/>
                <a:gd name="T23" fmla="*/ 3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" h="103">
                  <a:moveTo>
                    <a:pt x="74" y="37"/>
                  </a:moveTo>
                  <a:cubicBezTo>
                    <a:pt x="65" y="47"/>
                    <a:pt x="53" y="38"/>
                    <a:pt x="44" y="43"/>
                  </a:cubicBezTo>
                  <a:cubicBezTo>
                    <a:pt x="49" y="52"/>
                    <a:pt x="61" y="46"/>
                    <a:pt x="67" y="54"/>
                  </a:cubicBezTo>
                  <a:cubicBezTo>
                    <a:pt x="42" y="62"/>
                    <a:pt x="27" y="81"/>
                    <a:pt x="13" y="102"/>
                  </a:cubicBezTo>
                  <a:cubicBezTo>
                    <a:pt x="12" y="103"/>
                    <a:pt x="9" y="103"/>
                    <a:pt x="7" y="102"/>
                  </a:cubicBezTo>
                  <a:cubicBezTo>
                    <a:pt x="0" y="87"/>
                    <a:pt x="11" y="75"/>
                    <a:pt x="17" y="62"/>
                  </a:cubicBezTo>
                  <a:cubicBezTo>
                    <a:pt x="21" y="53"/>
                    <a:pt x="27" y="44"/>
                    <a:pt x="34" y="36"/>
                  </a:cubicBezTo>
                  <a:cubicBezTo>
                    <a:pt x="37" y="34"/>
                    <a:pt x="40" y="34"/>
                    <a:pt x="43" y="33"/>
                  </a:cubicBezTo>
                  <a:cubicBezTo>
                    <a:pt x="56" y="33"/>
                    <a:pt x="62" y="21"/>
                    <a:pt x="70" y="13"/>
                  </a:cubicBezTo>
                  <a:cubicBezTo>
                    <a:pt x="75" y="8"/>
                    <a:pt x="76" y="0"/>
                    <a:pt x="84" y="0"/>
                  </a:cubicBezTo>
                  <a:cubicBezTo>
                    <a:pt x="93" y="4"/>
                    <a:pt x="91" y="11"/>
                    <a:pt x="91" y="18"/>
                  </a:cubicBezTo>
                  <a:cubicBezTo>
                    <a:pt x="85" y="24"/>
                    <a:pt x="77" y="28"/>
                    <a:pt x="74" y="37"/>
                  </a:cubicBezTo>
                  <a:close/>
                </a:path>
              </a:pathLst>
            </a:custGeom>
            <a:solidFill>
              <a:srgbClr val="D1A4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7" name="Freeform 732"/>
            <p:cNvSpPr>
              <a:spLocks/>
            </p:cNvSpPr>
            <p:nvPr/>
          </p:nvSpPr>
          <p:spPr bwMode="auto">
            <a:xfrm>
              <a:off x="4013201" y="5576888"/>
              <a:ext cx="112713" cy="466725"/>
            </a:xfrm>
            <a:custGeom>
              <a:avLst/>
              <a:gdLst>
                <a:gd name="T0" fmla="*/ 26 w 30"/>
                <a:gd name="T1" fmla="*/ 0 h 124"/>
                <a:gd name="T2" fmla="*/ 19 w 30"/>
                <a:gd name="T3" fmla="*/ 124 h 124"/>
                <a:gd name="T4" fmla="*/ 0 w 30"/>
                <a:gd name="T5" fmla="*/ 101 h 124"/>
                <a:gd name="T6" fmla="*/ 12 w 30"/>
                <a:gd name="T7" fmla="*/ 67 h 124"/>
                <a:gd name="T8" fmla="*/ 18 w 30"/>
                <a:gd name="T9" fmla="*/ 87 h 124"/>
                <a:gd name="T10" fmla="*/ 16 w 30"/>
                <a:gd name="T11" fmla="*/ 59 h 124"/>
                <a:gd name="T12" fmla="*/ 18 w 30"/>
                <a:gd name="T13" fmla="*/ 19 h 124"/>
                <a:gd name="T14" fmla="*/ 26 w 30"/>
                <a:gd name="T1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124">
                  <a:moveTo>
                    <a:pt x="26" y="0"/>
                  </a:moveTo>
                  <a:cubicBezTo>
                    <a:pt x="29" y="42"/>
                    <a:pt x="30" y="83"/>
                    <a:pt x="19" y="124"/>
                  </a:cubicBezTo>
                  <a:cubicBezTo>
                    <a:pt x="4" y="124"/>
                    <a:pt x="2" y="112"/>
                    <a:pt x="0" y="101"/>
                  </a:cubicBezTo>
                  <a:cubicBezTo>
                    <a:pt x="0" y="88"/>
                    <a:pt x="4" y="77"/>
                    <a:pt x="12" y="67"/>
                  </a:cubicBezTo>
                  <a:cubicBezTo>
                    <a:pt x="21" y="70"/>
                    <a:pt x="15" y="79"/>
                    <a:pt x="18" y="87"/>
                  </a:cubicBezTo>
                  <a:cubicBezTo>
                    <a:pt x="17" y="76"/>
                    <a:pt x="16" y="67"/>
                    <a:pt x="16" y="59"/>
                  </a:cubicBezTo>
                  <a:cubicBezTo>
                    <a:pt x="19" y="46"/>
                    <a:pt x="17" y="32"/>
                    <a:pt x="18" y="19"/>
                  </a:cubicBezTo>
                  <a:cubicBezTo>
                    <a:pt x="18" y="12"/>
                    <a:pt x="16" y="3"/>
                    <a:pt x="26" y="0"/>
                  </a:cubicBezTo>
                  <a:close/>
                </a:path>
              </a:pathLst>
            </a:custGeom>
            <a:solidFill>
              <a:srgbClr val="C799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8" name="Freeform 733"/>
            <p:cNvSpPr>
              <a:spLocks/>
            </p:cNvSpPr>
            <p:nvPr/>
          </p:nvSpPr>
          <p:spPr bwMode="auto">
            <a:xfrm>
              <a:off x="3859214" y="5153025"/>
              <a:ext cx="220663" cy="173038"/>
            </a:xfrm>
            <a:custGeom>
              <a:avLst/>
              <a:gdLst>
                <a:gd name="T0" fmla="*/ 8 w 59"/>
                <a:gd name="T1" fmla="*/ 9 h 46"/>
                <a:gd name="T2" fmla="*/ 28 w 59"/>
                <a:gd name="T3" fmla="*/ 0 h 46"/>
                <a:gd name="T4" fmla="*/ 56 w 59"/>
                <a:gd name="T5" fmla="*/ 33 h 46"/>
                <a:gd name="T6" fmla="*/ 54 w 59"/>
                <a:gd name="T7" fmla="*/ 42 h 46"/>
                <a:gd name="T8" fmla="*/ 33 w 59"/>
                <a:gd name="T9" fmla="*/ 18 h 46"/>
                <a:gd name="T10" fmla="*/ 13 w 59"/>
                <a:gd name="T11" fmla="*/ 45 h 46"/>
                <a:gd name="T12" fmla="*/ 8 w 59"/>
                <a:gd name="T13" fmla="*/ 46 h 46"/>
                <a:gd name="T14" fmla="*/ 4 w 59"/>
                <a:gd name="T15" fmla="*/ 37 h 46"/>
                <a:gd name="T16" fmla="*/ 8 w 59"/>
                <a:gd name="T17" fmla="*/ 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46">
                  <a:moveTo>
                    <a:pt x="8" y="9"/>
                  </a:moveTo>
                  <a:cubicBezTo>
                    <a:pt x="16" y="9"/>
                    <a:pt x="21" y="2"/>
                    <a:pt x="28" y="0"/>
                  </a:cubicBezTo>
                  <a:cubicBezTo>
                    <a:pt x="52" y="2"/>
                    <a:pt x="54" y="5"/>
                    <a:pt x="56" y="33"/>
                  </a:cubicBezTo>
                  <a:cubicBezTo>
                    <a:pt x="58" y="36"/>
                    <a:pt x="59" y="40"/>
                    <a:pt x="54" y="42"/>
                  </a:cubicBezTo>
                  <a:cubicBezTo>
                    <a:pt x="42" y="38"/>
                    <a:pt x="49" y="18"/>
                    <a:pt x="33" y="18"/>
                  </a:cubicBezTo>
                  <a:cubicBezTo>
                    <a:pt x="18" y="21"/>
                    <a:pt x="17" y="34"/>
                    <a:pt x="13" y="45"/>
                  </a:cubicBezTo>
                  <a:cubicBezTo>
                    <a:pt x="12" y="46"/>
                    <a:pt x="10" y="46"/>
                    <a:pt x="8" y="46"/>
                  </a:cubicBezTo>
                  <a:cubicBezTo>
                    <a:pt x="4" y="44"/>
                    <a:pt x="2" y="41"/>
                    <a:pt x="4" y="37"/>
                  </a:cubicBezTo>
                  <a:cubicBezTo>
                    <a:pt x="6" y="27"/>
                    <a:pt x="0" y="17"/>
                    <a:pt x="8" y="9"/>
                  </a:cubicBezTo>
                  <a:close/>
                </a:path>
              </a:pathLst>
            </a:custGeom>
            <a:solidFill>
              <a:srgbClr val="BE8C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9" name="Freeform 734"/>
            <p:cNvSpPr>
              <a:spLocks/>
            </p:cNvSpPr>
            <p:nvPr/>
          </p:nvSpPr>
          <p:spPr bwMode="auto">
            <a:xfrm>
              <a:off x="3937001" y="5964238"/>
              <a:ext cx="146050" cy="168275"/>
            </a:xfrm>
            <a:custGeom>
              <a:avLst/>
              <a:gdLst>
                <a:gd name="T0" fmla="*/ 23 w 39"/>
                <a:gd name="T1" fmla="*/ 0 h 45"/>
                <a:gd name="T2" fmla="*/ 39 w 39"/>
                <a:gd name="T3" fmla="*/ 21 h 45"/>
                <a:gd name="T4" fmla="*/ 15 w 39"/>
                <a:gd name="T5" fmla="*/ 45 h 45"/>
                <a:gd name="T6" fmla="*/ 7 w 39"/>
                <a:gd name="T7" fmla="*/ 29 h 45"/>
                <a:gd name="T8" fmla="*/ 23 w 39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5">
                  <a:moveTo>
                    <a:pt x="23" y="0"/>
                  </a:moveTo>
                  <a:cubicBezTo>
                    <a:pt x="25" y="10"/>
                    <a:pt x="34" y="14"/>
                    <a:pt x="39" y="21"/>
                  </a:cubicBezTo>
                  <a:cubicBezTo>
                    <a:pt x="37" y="35"/>
                    <a:pt x="24" y="37"/>
                    <a:pt x="15" y="45"/>
                  </a:cubicBezTo>
                  <a:cubicBezTo>
                    <a:pt x="8" y="42"/>
                    <a:pt x="14" y="32"/>
                    <a:pt x="7" y="29"/>
                  </a:cubicBezTo>
                  <a:cubicBezTo>
                    <a:pt x="0" y="12"/>
                    <a:pt x="12" y="6"/>
                    <a:pt x="23" y="0"/>
                  </a:cubicBezTo>
                  <a:close/>
                </a:path>
              </a:pathLst>
            </a:custGeom>
            <a:solidFill>
              <a:srgbClr val="DFB3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0" name="Freeform 735"/>
            <p:cNvSpPr>
              <a:spLocks/>
            </p:cNvSpPr>
            <p:nvPr/>
          </p:nvSpPr>
          <p:spPr bwMode="auto">
            <a:xfrm>
              <a:off x="4030664" y="5276850"/>
              <a:ext cx="82550" cy="525463"/>
            </a:xfrm>
            <a:custGeom>
              <a:avLst/>
              <a:gdLst>
                <a:gd name="T0" fmla="*/ 6 w 22"/>
                <a:gd name="T1" fmla="*/ 8 h 140"/>
                <a:gd name="T2" fmla="*/ 10 w 22"/>
                <a:gd name="T3" fmla="*/ 0 h 140"/>
                <a:gd name="T4" fmla="*/ 21 w 22"/>
                <a:gd name="T5" fmla="*/ 80 h 140"/>
                <a:gd name="T6" fmla="*/ 18 w 22"/>
                <a:gd name="T7" fmla="*/ 119 h 140"/>
                <a:gd name="T8" fmla="*/ 14 w 22"/>
                <a:gd name="T9" fmla="*/ 140 h 140"/>
                <a:gd name="T10" fmla="*/ 9 w 22"/>
                <a:gd name="T11" fmla="*/ 101 h 140"/>
                <a:gd name="T12" fmla="*/ 8 w 22"/>
                <a:gd name="T13" fmla="*/ 78 h 140"/>
                <a:gd name="T14" fmla="*/ 5 w 22"/>
                <a:gd name="T15" fmla="*/ 31 h 140"/>
                <a:gd name="T16" fmla="*/ 6 w 22"/>
                <a:gd name="T17" fmla="*/ 8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40">
                  <a:moveTo>
                    <a:pt x="6" y="8"/>
                  </a:moveTo>
                  <a:cubicBezTo>
                    <a:pt x="8" y="5"/>
                    <a:pt x="9" y="2"/>
                    <a:pt x="10" y="0"/>
                  </a:cubicBezTo>
                  <a:cubicBezTo>
                    <a:pt x="18" y="26"/>
                    <a:pt x="22" y="53"/>
                    <a:pt x="21" y="80"/>
                  </a:cubicBezTo>
                  <a:cubicBezTo>
                    <a:pt x="15" y="93"/>
                    <a:pt x="19" y="106"/>
                    <a:pt x="18" y="119"/>
                  </a:cubicBezTo>
                  <a:cubicBezTo>
                    <a:pt x="17" y="126"/>
                    <a:pt x="20" y="134"/>
                    <a:pt x="14" y="140"/>
                  </a:cubicBezTo>
                  <a:cubicBezTo>
                    <a:pt x="4" y="128"/>
                    <a:pt x="10" y="114"/>
                    <a:pt x="9" y="101"/>
                  </a:cubicBezTo>
                  <a:cubicBezTo>
                    <a:pt x="8" y="93"/>
                    <a:pt x="8" y="86"/>
                    <a:pt x="8" y="78"/>
                  </a:cubicBezTo>
                  <a:cubicBezTo>
                    <a:pt x="9" y="62"/>
                    <a:pt x="7" y="46"/>
                    <a:pt x="5" y="31"/>
                  </a:cubicBezTo>
                  <a:cubicBezTo>
                    <a:pt x="3" y="23"/>
                    <a:pt x="0" y="15"/>
                    <a:pt x="6" y="8"/>
                  </a:cubicBezTo>
                  <a:close/>
                </a:path>
              </a:pathLst>
            </a:custGeom>
            <a:solidFill>
              <a:srgbClr val="AE78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1" name="Freeform 736"/>
            <p:cNvSpPr>
              <a:spLocks/>
            </p:cNvSpPr>
            <p:nvPr/>
          </p:nvSpPr>
          <p:spPr bwMode="auto">
            <a:xfrm>
              <a:off x="3502026" y="2562225"/>
              <a:ext cx="525463" cy="322263"/>
            </a:xfrm>
            <a:custGeom>
              <a:avLst/>
              <a:gdLst>
                <a:gd name="T0" fmla="*/ 71 w 140"/>
                <a:gd name="T1" fmla="*/ 47 h 86"/>
                <a:gd name="T2" fmla="*/ 25 w 140"/>
                <a:gd name="T3" fmla="*/ 37 h 86"/>
                <a:gd name="T4" fmla="*/ 3 w 140"/>
                <a:gd name="T5" fmla="*/ 39 h 86"/>
                <a:gd name="T6" fmla="*/ 11 w 140"/>
                <a:gd name="T7" fmla="*/ 4 h 86"/>
                <a:gd name="T8" fmla="*/ 87 w 140"/>
                <a:gd name="T9" fmla="*/ 19 h 86"/>
                <a:gd name="T10" fmla="*/ 140 w 140"/>
                <a:gd name="T11" fmla="*/ 71 h 86"/>
                <a:gd name="T12" fmla="*/ 124 w 140"/>
                <a:gd name="T13" fmla="*/ 86 h 86"/>
                <a:gd name="T14" fmla="*/ 87 w 140"/>
                <a:gd name="T15" fmla="*/ 56 h 86"/>
                <a:gd name="T16" fmla="*/ 71 w 140"/>
                <a:gd name="T17" fmla="*/ 4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0" h="86">
                  <a:moveTo>
                    <a:pt x="71" y="47"/>
                  </a:moveTo>
                  <a:cubicBezTo>
                    <a:pt x="57" y="35"/>
                    <a:pt x="41" y="36"/>
                    <a:pt x="25" y="37"/>
                  </a:cubicBezTo>
                  <a:cubicBezTo>
                    <a:pt x="18" y="38"/>
                    <a:pt x="10" y="39"/>
                    <a:pt x="3" y="39"/>
                  </a:cubicBezTo>
                  <a:cubicBezTo>
                    <a:pt x="0" y="26"/>
                    <a:pt x="14" y="17"/>
                    <a:pt x="11" y="4"/>
                  </a:cubicBezTo>
                  <a:cubicBezTo>
                    <a:pt x="38" y="0"/>
                    <a:pt x="63" y="7"/>
                    <a:pt x="87" y="19"/>
                  </a:cubicBezTo>
                  <a:cubicBezTo>
                    <a:pt x="111" y="30"/>
                    <a:pt x="126" y="49"/>
                    <a:pt x="140" y="71"/>
                  </a:cubicBezTo>
                  <a:cubicBezTo>
                    <a:pt x="138" y="79"/>
                    <a:pt x="134" y="85"/>
                    <a:pt x="124" y="86"/>
                  </a:cubicBezTo>
                  <a:cubicBezTo>
                    <a:pt x="108" y="81"/>
                    <a:pt x="103" y="61"/>
                    <a:pt x="87" y="56"/>
                  </a:cubicBezTo>
                  <a:cubicBezTo>
                    <a:pt x="82" y="53"/>
                    <a:pt x="78" y="47"/>
                    <a:pt x="71" y="47"/>
                  </a:cubicBezTo>
                  <a:close/>
                </a:path>
              </a:pathLst>
            </a:custGeom>
            <a:solidFill>
              <a:srgbClr val="BC87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2" name="Freeform 737"/>
            <p:cNvSpPr>
              <a:spLocks/>
            </p:cNvSpPr>
            <p:nvPr/>
          </p:nvSpPr>
          <p:spPr bwMode="auto">
            <a:xfrm>
              <a:off x="3994151" y="2895600"/>
              <a:ext cx="149225" cy="341313"/>
            </a:xfrm>
            <a:custGeom>
              <a:avLst/>
              <a:gdLst>
                <a:gd name="T0" fmla="*/ 16 w 40"/>
                <a:gd name="T1" fmla="*/ 62 h 91"/>
                <a:gd name="T2" fmla="*/ 0 w 40"/>
                <a:gd name="T3" fmla="*/ 14 h 91"/>
                <a:gd name="T4" fmla="*/ 32 w 40"/>
                <a:gd name="T5" fmla="*/ 6 h 91"/>
                <a:gd name="T6" fmla="*/ 34 w 40"/>
                <a:gd name="T7" fmla="*/ 38 h 91"/>
                <a:gd name="T8" fmla="*/ 28 w 40"/>
                <a:gd name="T9" fmla="*/ 91 h 91"/>
                <a:gd name="T10" fmla="*/ 16 w 40"/>
                <a:gd name="T11" fmla="*/ 6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91">
                  <a:moveTo>
                    <a:pt x="16" y="62"/>
                  </a:moveTo>
                  <a:cubicBezTo>
                    <a:pt x="11" y="46"/>
                    <a:pt x="5" y="30"/>
                    <a:pt x="0" y="14"/>
                  </a:cubicBezTo>
                  <a:cubicBezTo>
                    <a:pt x="9" y="5"/>
                    <a:pt x="19" y="0"/>
                    <a:pt x="32" y="6"/>
                  </a:cubicBezTo>
                  <a:cubicBezTo>
                    <a:pt x="40" y="16"/>
                    <a:pt x="37" y="28"/>
                    <a:pt x="34" y="38"/>
                  </a:cubicBezTo>
                  <a:cubicBezTo>
                    <a:pt x="30" y="56"/>
                    <a:pt x="35" y="74"/>
                    <a:pt x="28" y="91"/>
                  </a:cubicBezTo>
                  <a:cubicBezTo>
                    <a:pt x="27" y="80"/>
                    <a:pt x="20" y="72"/>
                    <a:pt x="16" y="62"/>
                  </a:cubicBezTo>
                  <a:close/>
                </a:path>
              </a:pathLst>
            </a:custGeom>
            <a:solidFill>
              <a:srgbClr val="DCAB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3" name="Freeform 738"/>
            <p:cNvSpPr>
              <a:spLocks/>
            </p:cNvSpPr>
            <p:nvPr/>
          </p:nvSpPr>
          <p:spPr bwMode="auto">
            <a:xfrm>
              <a:off x="3944939" y="2828925"/>
              <a:ext cx="168275" cy="119063"/>
            </a:xfrm>
            <a:custGeom>
              <a:avLst/>
              <a:gdLst>
                <a:gd name="T0" fmla="*/ 45 w 45"/>
                <a:gd name="T1" fmla="*/ 24 h 32"/>
                <a:gd name="T2" fmla="*/ 13 w 45"/>
                <a:gd name="T3" fmla="*/ 32 h 32"/>
                <a:gd name="T4" fmla="*/ 13 w 45"/>
                <a:gd name="T5" fmla="*/ 32 h 32"/>
                <a:gd name="T6" fmla="*/ 5 w 45"/>
                <a:gd name="T7" fmla="*/ 12 h 32"/>
                <a:gd name="T8" fmla="*/ 22 w 45"/>
                <a:gd name="T9" fmla="*/ 0 h 32"/>
                <a:gd name="T10" fmla="*/ 45 w 45"/>
                <a:gd name="T11" fmla="*/ 2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32">
                  <a:moveTo>
                    <a:pt x="45" y="24"/>
                  </a:moveTo>
                  <a:cubicBezTo>
                    <a:pt x="35" y="27"/>
                    <a:pt x="24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1" y="25"/>
                    <a:pt x="0" y="22"/>
                    <a:pt x="5" y="12"/>
                  </a:cubicBezTo>
                  <a:cubicBezTo>
                    <a:pt x="14" y="12"/>
                    <a:pt x="14" y="2"/>
                    <a:pt x="22" y="0"/>
                  </a:cubicBezTo>
                  <a:cubicBezTo>
                    <a:pt x="33" y="5"/>
                    <a:pt x="41" y="12"/>
                    <a:pt x="45" y="24"/>
                  </a:cubicBezTo>
                  <a:close/>
                </a:path>
              </a:pathLst>
            </a:custGeom>
            <a:solidFill>
              <a:srgbClr val="C592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4" name="Freeform 739"/>
            <p:cNvSpPr>
              <a:spLocks/>
            </p:cNvSpPr>
            <p:nvPr/>
          </p:nvSpPr>
          <p:spPr bwMode="auto">
            <a:xfrm>
              <a:off x="4030664" y="3248025"/>
              <a:ext cx="76200" cy="109538"/>
            </a:xfrm>
            <a:custGeom>
              <a:avLst/>
              <a:gdLst>
                <a:gd name="T0" fmla="*/ 14 w 20"/>
                <a:gd name="T1" fmla="*/ 29 h 29"/>
                <a:gd name="T2" fmla="*/ 18 w 20"/>
                <a:gd name="T3" fmla="*/ 0 h 29"/>
                <a:gd name="T4" fmla="*/ 14 w 20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9">
                  <a:moveTo>
                    <a:pt x="14" y="29"/>
                  </a:moveTo>
                  <a:cubicBezTo>
                    <a:pt x="18" y="20"/>
                    <a:pt x="0" y="8"/>
                    <a:pt x="18" y="0"/>
                  </a:cubicBezTo>
                  <a:cubicBezTo>
                    <a:pt x="18" y="10"/>
                    <a:pt x="20" y="20"/>
                    <a:pt x="14" y="29"/>
                  </a:cubicBezTo>
                  <a:close/>
                </a:path>
              </a:pathLst>
            </a:custGeom>
            <a:solidFill>
              <a:srgbClr val="DCAB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5" name="Freeform 740"/>
            <p:cNvSpPr>
              <a:spLocks/>
            </p:cNvSpPr>
            <p:nvPr/>
          </p:nvSpPr>
          <p:spPr bwMode="auto">
            <a:xfrm>
              <a:off x="987426" y="4033838"/>
              <a:ext cx="165100" cy="1204913"/>
            </a:xfrm>
            <a:custGeom>
              <a:avLst/>
              <a:gdLst>
                <a:gd name="T0" fmla="*/ 6 w 44"/>
                <a:gd name="T1" fmla="*/ 287 h 321"/>
                <a:gd name="T2" fmla="*/ 12 w 44"/>
                <a:gd name="T3" fmla="*/ 114 h 321"/>
                <a:gd name="T4" fmla="*/ 13 w 44"/>
                <a:gd name="T5" fmla="*/ 18 h 321"/>
                <a:gd name="T6" fmla="*/ 21 w 44"/>
                <a:gd name="T7" fmla="*/ 0 h 321"/>
                <a:gd name="T8" fmla="*/ 30 w 44"/>
                <a:gd name="T9" fmla="*/ 18 h 321"/>
                <a:gd name="T10" fmla="*/ 34 w 44"/>
                <a:gd name="T11" fmla="*/ 31 h 321"/>
                <a:gd name="T12" fmla="*/ 38 w 44"/>
                <a:gd name="T13" fmla="*/ 82 h 321"/>
                <a:gd name="T14" fmla="*/ 35 w 44"/>
                <a:gd name="T15" fmla="*/ 106 h 321"/>
                <a:gd name="T16" fmla="*/ 28 w 44"/>
                <a:gd name="T17" fmla="*/ 231 h 321"/>
                <a:gd name="T18" fmla="*/ 31 w 44"/>
                <a:gd name="T19" fmla="*/ 304 h 321"/>
                <a:gd name="T20" fmla="*/ 20 w 44"/>
                <a:gd name="T21" fmla="*/ 320 h 321"/>
                <a:gd name="T22" fmla="*/ 10 w 44"/>
                <a:gd name="T23" fmla="*/ 304 h 321"/>
                <a:gd name="T24" fmla="*/ 6 w 44"/>
                <a:gd name="T25" fmla="*/ 287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321">
                  <a:moveTo>
                    <a:pt x="6" y="287"/>
                  </a:moveTo>
                  <a:cubicBezTo>
                    <a:pt x="0" y="229"/>
                    <a:pt x="9" y="171"/>
                    <a:pt x="12" y="114"/>
                  </a:cubicBezTo>
                  <a:cubicBezTo>
                    <a:pt x="13" y="82"/>
                    <a:pt x="12" y="50"/>
                    <a:pt x="13" y="18"/>
                  </a:cubicBezTo>
                  <a:cubicBezTo>
                    <a:pt x="14" y="12"/>
                    <a:pt x="8" y="0"/>
                    <a:pt x="21" y="0"/>
                  </a:cubicBezTo>
                  <a:cubicBezTo>
                    <a:pt x="35" y="0"/>
                    <a:pt x="29" y="11"/>
                    <a:pt x="30" y="18"/>
                  </a:cubicBezTo>
                  <a:cubicBezTo>
                    <a:pt x="31" y="22"/>
                    <a:pt x="29" y="27"/>
                    <a:pt x="34" y="31"/>
                  </a:cubicBezTo>
                  <a:cubicBezTo>
                    <a:pt x="44" y="47"/>
                    <a:pt x="38" y="65"/>
                    <a:pt x="38" y="82"/>
                  </a:cubicBezTo>
                  <a:cubicBezTo>
                    <a:pt x="35" y="90"/>
                    <a:pt x="35" y="98"/>
                    <a:pt x="35" y="106"/>
                  </a:cubicBezTo>
                  <a:cubicBezTo>
                    <a:pt x="36" y="148"/>
                    <a:pt x="36" y="190"/>
                    <a:pt x="28" y="231"/>
                  </a:cubicBezTo>
                  <a:cubicBezTo>
                    <a:pt x="24" y="255"/>
                    <a:pt x="34" y="280"/>
                    <a:pt x="31" y="304"/>
                  </a:cubicBezTo>
                  <a:cubicBezTo>
                    <a:pt x="30" y="311"/>
                    <a:pt x="30" y="321"/>
                    <a:pt x="20" y="320"/>
                  </a:cubicBezTo>
                  <a:cubicBezTo>
                    <a:pt x="12" y="319"/>
                    <a:pt x="10" y="312"/>
                    <a:pt x="10" y="304"/>
                  </a:cubicBezTo>
                  <a:cubicBezTo>
                    <a:pt x="10" y="298"/>
                    <a:pt x="9" y="292"/>
                    <a:pt x="6" y="287"/>
                  </a:cubicBezTo>
                  <a:close/>
                </a:path>
              </a:pathLst>
            </a:custGeom>
            <a:solidFill>
              <a:srgbClr val="6237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6" name="Freeform 741"/>
            <p:cNvSpPr>
              <a:spLocks/>
            </p:cNvSpPr>
            <p:nvPr/>
          </p:nvSpPr>
          <p:spPr bwMode="auto">
            <a:xfrm>
              <a:off x="1081089" y="3984625"/>
              <a:ext cx="138113" cy="1531938"/>
            </a:xfrm>
            <a:custGeom>
              <a:avLst/>
              <a:gdLst>
                <a:gd name="T0" fmla="*/ 8 w 37"/>
                <a:gd name="T1" fmla="*/ 96 h 408"/>
                <a:gd name="T2" fmla="*/ 9 w 37"/>
                <a:gd name="T3" fmla="*/ 44 h 408"/>
                <a:gd name="T4" fmla="*/ 17 w 37"/>
                <a:gd name="T5" fmla="*/ 32 h 408"/>
                <a:gd name="T6" fmla="*/ 21 w 37"/>
                <a:gd name="T7" fmla="*/ 13 h 408"/>
                <a:gd name="T8" fmla="*/ 35 w 37"/>
                <a:gd name="T9" fmla="*/ 5 h 408"/>
                <a:gd name="T10" fmla="*/ 37 w 37"/>
                <a:gd name="T11" fmla="*/ 16 h 408"/>
                <a:gd name="T12" fmla="*/ 25 w 37"/>
                <a:gd name="T13" fmla="*/ 129 h 408"/>
                <a:gd name="T14" fmla="*/ 22 w 37"/>
                <a:gd name="T15" fmla="*/ 261 h 408"/>
                <a:gd name="T16" fmla="*/ 17 w 37"/>
                <a:gd name="T17" fmla="*/ 272 h 408"/>
                <a:gd name="T18" fmla="*/ 30 w 37"/>
                <a:gd name="T19" fmla="*/ 376 h 408"/>
                <a:gd name="T20" fmla="*/ 21 w 37"/>
                <a:gd name="T21" fmla="*/ 408 h 408"/>
                <a:gd name="T22" fmla="*/ 17 w 37"/>
                <a:gd name="T23" fmla="*/ 383 h 408"/>
                <a:gd name="T24" fmla="*/ 17 w 37"/>
                <a:gd name="T25" fmla="*/ 381 h 408"/>
                <a:gd name="T26" fmla="*/ 7 w 37"/>
                <a:gd name="T27" fmla="*/ 326 h 408"/>
                <a:gd name="T28" fmla="*/ 8 w 37"/>
                <a:gd name="T29" fmla="*/ 96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" h="408">
                  <a:moveTo>
                    <a:pt x="8" y="96"/>
                  </a:moveTo>
                  <a:cubicBezTo>
                    <a:pt x="8" y="78"/>
                    <a:pt x="9" y="61"/>
                    <a:pt x="9" y="44"/>
                  </a:cubicBezTo>
                  <a:cubicBezTo>
                    <a:pt x="11" y="40"/>
                    <a:pt x="14" y="36"/>
                    <a:pt x="17" y="32"/>
                  </a:cubicBezTo>
                  <a:cubicBezTo>
                    <a:pt x="20" y="26"/>
                    <a:pt x="19" y="19"/>
                    <a:pt x="21" y="13"/>
                  </a:cubicBezTo>
                  <a:cubicBezTo>
                    <a:pt x="23" y="7"/>
                    <a:pt x="25" y="0"/>
                    <a:pt x="35" y="5"/>
                  </a:cubicBezTo>
                  <a:cubicBezTo>
                    <a:pt x="36" y="9"/>
                    <a:pt x="37" y="12"/>
                    <a:pt x="37" y="16"/>
                  </a:cubicBezTo>
                  <a:cubicBezTo>
                    <a:pt x="23" y="52"/>
                    <a:pt x="21" y="90"/>
                    <a:pt x="25" y="129"/>
                  </a:cubicBezTo>
                  <a:cubicBezTo>
                    <a:pt x="30" y="173"/>
                    <a:pt x="20" y="217"/>
                    <a:pt x="22" y="261"/>
                  </a:cubicBezTo>
                  <a:cubicBezTo>
                    <a:pt x="22" y="265"/>
                    <a:pt x="20" y="269"/>
                    <a:pt x="17" y="272"/>
                  </a:cubicBezTo>
                  <a:cubicBezTo>
                    <a:pt x="11" y="308"/>
                    <a:pt x="22" y="342"/>
                    <a:pt x="30" y="376"/>
                  </a:cubicBezTo>
                  <a:cubicBezTo>
                    <a:pt x="33" y="389"/>
                    <a:pt x="29" y="399"/>
                    <a:pt x="21" y="408"/>
                  </a:cubicBezTo>
                  <a:cubicBezTo>
                    <a:pt x="16" y="400"/>
                    <a:pt x="31" y="389"/>
                    <a:pt x="17" y="383"/>
                  </a:cubicBezTo>
                  <a:cubicBezTo>
                    <a:pt x="17" y="382"/>
                    <a:pt x="17" y="381"/>
                    <a:pt x="17" y="381"/>
                  </a:cubicBezTo>
                  <a:cubicBezTo>
                    <a:pt x="17" y="362"/>
                    <a:pt x="11" y="344"/>
                    <a:pt x="7" y="326"/>
                  </a:cubicBezTo>
                  <a:cubicBezTo>
                    <a:pt x="0" y="249"/>
                    <a:pt x="8" y="173"/>
                    <a:pt x="8" y="96"/>
                  </a:cubicBezTo>
                  <a:close/>
                </a:path>
              </a:pathLst>
            </a:custGeom>
            <a:solidFill>
              <a:srgbClr val="D3BA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7" name="Freeform 742"/>
            <p:cNvSpPr>
              <a:spLocks/>
            </p:cNvSpPr>
            <p:nvPr/>
          </p:nvSpPr>
          <p:spPr bwMode="auto">
            <a:xfrm>
              <a:off x="990601" y="5111750"/>
              <a:ext cx="131763" cy="203200"/>
            </a:xfrm>
            <a:custGeom>
              <a:avLst/>
              <a:gdLst>
                <a:gd name="T0" fmla="*/ 5 w 35"/>
                <a:gd name="T1" fmla="*/ 0 h 54"/>
                <a:gd name="T2" fmla="*/ 13 w 35"/>
                <a:gd name="T3" fmla="*/ 23 h 54"/>
                <a:gd name="T4" fmla="*/ 21 w 35"/>
                <a:gd name="T5" fmla="*/ 30 h 54"/>
                <a:gd name="T6" fmla="*/ 24 w 35"/>
                <a:gd name="T7" fmla="*/ 20 h 54"/>
                <a:gd name="T8" fmla="*/ 35 w 35"/>
                <a:gd name="T9" fmla="*/ 34 h 54"/>
                <a:gd name="T10" fmla="*/ 15 w 35"/>
                <a:gd name="T11" fmla="*/ 44 h 54"/>
                <a:gd name="T12" fmla="*/ 9 w 35"/>
                <a:gd name="T13" fmla="*/ 40 h 54"/>
                <a:gd name="T14" fmla="*/ 1 w 35"/>
                <a:gd name="T15" fmla="*/ 19 h 54"/>
                <a:gd name="T16" fmla="*/ 5 w 35"/>
                <a:gd name="T1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54">
                  <a:moveTo>
                    <a:pt x="5" y="0"/>
                  </a:moveTo>
                  <a:cubicBezTo>
                    <a:pt x="11" y="6"/>
                    <a:pt x="12" y="15"/>
                    <a:pt x="13" y="23"/>
                  </a:cubicBezTo>
                  <a:cubicBezTo>
                    <a:pt x="14" y="26"/>
                    <a:pt x="16" y="31"/>
                    <a:pt x="21" y="30"/>
                  </a:cubicBezTo>
                  <a:cubicBezTo>
                    <a:pt x="25" y="29"/>
                    <a:pt x="24" y="23"/>
                    <a:pt x="24" y="20"/>
                  </a:cubicBezTo>
                  <a:cubicBezTo>
                    <a:pt x="35" y="19"/>
                    <a:pt x="34" y="27"/>
                    <a:pt x="35" y="34"/>
                  </a:cubicBezTo>
                  <a:cubicBezTo>
                    <a:pt x="34" y="53"/>
                    <a:pt x="31" y="54"/>
                    <a:pt x="15" y="44"/>
                  </a:cubicBezTo>
                  <a:cubicBezTo>
                    <a:pt x="13" y="43"/>
                    <a:pt x="11" y="41"/>
                    <a:pt x="9" y="40"/>
                  </a:cubicBezTo>
                  <a:cubicBezTo>
                    <a:pt x="9" y="32"/>
                    <a:pt x="0" y="28"/>
                    <a:pt x="1" y="19"/>
                  </a:cubicBezTo>
                  <a:cubicBezTo>
                    <a:pt x="8" y="14"/>
                    <a:pt x="3" y="6"/>
                    <a:pt x="5" y="0"/>
                  </a:cubicBezTo>
                  <a:close/>
                </a:path>
              </a:pathLst>
            </a:custGeom>
            <a:solidFill>
              <a:srgbClr val="AA79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8" name="Freeform 743"/>
            <p:cNvSpPr>
              <a:spLocks/>
            </p:cNvSpPr>
            <p:nvPr/>
          </p:nvSpPr>
          <p:spPr bwMode="auto">
            <a:xfrm>
              <a:off x="1084264" y="3879850"/>
              <a:ext cx="115888" cy="120650"/>
            </a:xfrm>
            <a:custGeom>
              <a:avLst/>
              <a:gdLst>
                <a:gd name="T0" fmla="*/ 0 w 31"/>
                <a:gd name="T1" fmla="*/ 13 h 32"/>
                <a:gd name="T2" fmla="*/ 5 w 31"/>
                <a:gd name="T3" fmla="*/ 9 h 32"/>
                <a:gd name="T4" fmla="*/ 23 w 31"/>
                <a:gd name="T5" fmla="*/ 2 h 32"/>
                <a:gd name="T6" fmla="*/ 29 w 31"/>
                <a:gd name="T7" fmla="*/ 9 h 32"/>
                <a:gd name="T8" fmla="*/ 16 w 31"/>
                <a:gd name="T9" fmla="*/ 32 h 32"/>
                <a:gd name="T10" fmla="*/ 0 w 31"/>
                <a:gd name="T11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32">
                  <a:moveTo>
                    <a:pt x="0" y="13"/>
                  </a:moveTo>
                  <a:cubicBezTo>
                    <a:pt x="1" y="12"/>
                    <a:pt x="3" y="10"/>
                    <a:pt x="5" y="9"/>
                  </a:cubicBezTo>
                  <a:cubicBezTo>
                    <a:pt x="9" y="1"/>
                    <a:pt x="15" y="0"/>
                    <a:pt x="23" y="2"/>
                  </a:cubicBezTo>
                  <a:cubicBezTo>
                    <a:pt x="26" y="3"/>
                    <a:pt x="28" y="6"/>
                    <a:pt x="29" y="9"/>
                  </a:cubicBezTo>
                  <a:cubicBezTo>
                    <a:pt x="28" y="19"/>
                    <a:pt x="31" y="31"/>
                    <a:pt x="16" y="32"/>
                  </a:cubicBezTo>
                  <a:cubicBezTo>
                    <a:pt x="9" y="27"/>
                    <a:pt x="0" y="24"/>
                    <a:pt x="0" y="13"/>
                  </a:cubicBezTo>
                  <a:close/>
                </a:path>
              </a:pathLst>
            </a:custGeom>
            <a:solidFill>
              <a:srgbClr val="DFAC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9" name="Freeform 744"/>
            <p:cNvSpPr>
              <a:spLocks/>
            </p:cNvSpPr>
            <p:nvPr/>
          </p:nvSpPr>
          <p:spPr bwMode="auto">
            <a:xfrm>
              <a:off x="1144589" y="3910013"/>
              <a:ext cx="96838" cy="195263"/>
            </a:xfrm>
            <a:custGeom>
              <a:avLst/>
              <a:gdLst>
                <a:gd name="T0" fmla="*/ 0 w 26"/>
                <a:gd name="T1" fmla="*/ 24 h 52"/>
                <a:gd name="T2" fmla="*/ 12 w 26"/>
                <a:gd name="T3" fmla="*/ 0 h 52"/>
                <a:gd name="T4" fmla="*/ 15 w 26"/>
                <a:gd name="T5" fmla="*/ 24 h 52"/>
                <a:gd name="T6" fmla="*/ 0 w 26"/>
                <a:gd name="T7" fmla="*/ 52 h 52"/>
                <a:gd name="T8" fmla="*/ 0 w 26"/>
                <a:gd name="T9" fmla="*/ 2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52">
                  <a:moveTo>
                    <a:pt x="0" y="24"/>
                  </a:moveTo>
                  <a:cubicBezTo>
                    <a:pt x="11" y="20"/>
                    <a:pt x="6" y="7"/>
                    <a:pt x="12" y="0"/>
                  </a:cubicBezTo>
                  <a:cubicBezTo>
                    <a:pt x="26" y="6"/>
                    <a:pt x="21" y="15"/>
                    <a:pt x="15" y="24"/>
                  </a:cubicBezTo>
                  <a:cubicBezTo>
                    <a:pt x="4" y="30"/>
                    <a:pt x="8" y="45"/>
                    <a:pt x="0" y="52"/>
                  </a:cubicBezTo>
                  <a:cubicBezTo>
                    <a:pt x="0" y="43"/>
                    <a:pt x="0" y="33"/>
                    <a:pt x="0" y="24"/>
                  </a:cubicBezTo>
                  <a:close/>
                </a:path>
              </a:pathLst>
            </a:custGeom>
            <a:solidFill>
              <a:srgbClr val="D5B2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0" name="Freeform 745"/>
            <p:cNvSpPr>
              <a:spLocks/>
            </p:cNvSpPr>
            <p:nvPr/>
          </p:nvSpPr>
          <p:spPr bwMode="auto">
            <a:xfrm>
              <a:off x="1155701" y="2655888"/>
              <a:ext cx="371475" cy="371475"/>
            </a:xfrm>
            <a:custGeom>
              <a:avLst/>
              <a:gdLst>
                <a:gd name="T0" fmla="*/ 73 w 99"/>
                <a:gd name="T1" fmla="*/ 6 h 99"/>
                <a:gd name="T2" fmla="*/ 97 w 99"/>
                <a:gd name="T3" fmla="*/ 46 h 99"/>
                <a:gd name="T4" fmla="*/ 94 w 99"/>
                <a:gd name="T5" fmla="*/ 56 h 99"/>
                <a:gd name="T6" fmla="*/ 38 w 99"/>
                <a:gd name="T7" fmla="*/ 96 h 99"/>
                <a:gd name="T8" fmla="*/ 15 w 99"/>
                <a:gd name="T9" fmla="*/ 96 h 99"/>
                <a:gd name="T10" fmla="*/ 4 w 99"/>
                <a:gd name="T11" fmla="*/ 78 h 99"/>
                <a:gd name="T12" fmla="*/ 61 w 99"/>
                <a:gd name="T13" fmla="*/ 7 h 99"/>
                <a:gd name="T14" fmla="*/ 73 w 99"/>
                <a:gd name="T15" fmla="*/ 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99">
                  <a:moveTo>
                    <a:pt x="73" y="6"/>
                  </a:moveTo>
                  <a:cubicBezTo>
                    <a:pt x="75" y="23"/>
                    <a:pt x="89" y="32"/>
                    <a:pt x="97" y="46"/>
                  </a:cubicBezTo>
                  <a:cubicBezTo>
                    <a:pt x="99" y="50"/>
                    <a:pt x="97" y="54"/>
                    <a:pt x="94" y="56"/>
                  </a:cubicBezTo>
                  <a:cubicBezTo>
                    <a:pt x="74" y="68"/>
                    <a:pt x="58" y="85"/>
                    <a:pt x="38" y="96"/>
                  </a:cubicBezTo>
                  <a:cubicBezTo>
                    <a:pt x="30" y="97"/>
                    <a:pt x="23" y="99"/>
                    <a:pt x="15" y="96"/>
                  </a:cubicBezTo>
                  <a:cubicBezTo>
                    <a:pt x="5" y="93"/>
                    <a:pt x="0" y="88"/>
                    <a:pt x="4" y="78"/>
                  </a:cubicBezTo>
                  <a:cubicBezTo>
                    <a:pt x="25" y="56"/>
                    <a:pt x="47" y="35"/>
                    <a:pt x="61" y="7"/>
                  </a:cubicBezTo>
                  <a:cubicBezTo>
                    <a:pt x="65" y="0"/>
                    <a:pt x="68" y="2"/>
                    <a:pt x="73" y="6"/>
                  </a:cubicBezTo>
                  <a:close/>
                </a:path>
              </a:pathLst>
            </a:custGeom>
            <a:solidFill>
              <a:srgbClr val="DC9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1" name="Freeform 746"/>
            <p:cNvSpPr>
              <a:spLocks/>
            </p:cNvSpPr>
            <p:nvPr/>
          </p:nvSpPr>
          <p:spPr bwMode="auto">
            <a:xfrm>
              <a:off x="927101" y="2947988"/>
              <a:ext cx="363538" cy="293688"/>
            </a:xfrm>
            <a:custGeom>
              <a:avLst/>
              <a:gdLst>
                <a:gd name="T0" fmla="*/ 65 w 97"/>
                <a:gd name="T1" fmla="*/ 0 h 78"/>
                <a:gd name="T2" fmla="*/ 97 w 97"/>
                <a:gd name="T3" fmla="*/ 16 h 78"/>
                <a:gd name="T4" fmla="*/ 77 w 97"/>
                <a:gd name="T5" fmla="*/ 39 h 78"/>
                <a:gd name="T6" fmla="*/ 23 w 97"/>
                <a:gd name="T7" fmla="*/ 78 h 78"/>
                <a:gd name="T8" fmla="*/ 6 w 97"/>
                <a:gd name="T9" fmla="*/ 64 h 78"/>
                <a:gd name="T10" fmla="*/ 13 w 97"/>
                <a:gd name="T11" fmla="*/ 41 h 78"/>
                <a:gd name="T12" fmla="*/ 65 w 97"/>
                <a:gd name="T1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78">
                  <a:moveTo>
                    <a:pt x="65" y="0"/>
                  </a:moveTo>
                  <a:cubicBezTo>
                    <a:pt x="68" y="21"/>
                    <a:pt x="86" y="13"/>
                    <a:pt x="97" y="16"/>
                  </a:cubicBezTo>
                  <a:cubicBezTo>
                    <a:pt x="95" y="27"/>
                    <a:pt x="86" y="33"/>
                    <a:pt x="77" y="39"/>
                  </a:cubicBezTo>
                  <a:cubicBezTo>
                    <a:pt x="58" y="51"/>
                    <a:pt x="39" y="62"/>
                    <a:pt x="23" y="78"/>
                  </a:cubicBezTo>
                  <a:cubicBezTo>
                    <a:pt x="13" y="78"/>
                    <a:pt x="8" y="73"/>
                    <a:pt x="6" y="64"/>
                  </a:cubicBezTo>
                  <a:cubicBezTo>
                    <a:pt x="2" y="54"/>
                    <a:pt x="0" y="48"/>
                    <a:pt x="13" y="41"/>
                  </a:cubicBezTo>
                  <a:cubicBezTo>
                    <a:pt x="32" y="30"/>
                    <a:pt x="48" y="14"/>
                    <a:pt x="65" y="0"/>
                  </a:cubicBezTo>
                  <a:close/>
                </a:path>
              </a:pathLst>
            </a:custGeom>
            <a:solidFill>
              <a:srgbClr val="E1AB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2" name="Freeform 747"/>
            <p:cNvSpPr>
              <a:spLocks/>
            </p:cNvSpPr>
            <p:nvPr/>
          </p:nvSpPr>
          <p:spPr bwMode="auto">
            <a:xfrm>
              <a:off x="930276" y="2840038"/>
              <a:ext cx="885825" cy="566738"/>
            </a:xfrm>
            <a:custGeom>
              <a:avLst/>
              <a:gdLst>
                <a:gd name="T0" fmla="*/ 0 w 236"/>
                <a:gd name="T1" fmla="*/ 129 h 151"/>
                <a:gd name="T2" fmla="*/ 0 w 236"/>
                <a:gd name="T3" fmla="*/ 126 h 151"/>
                <a:gd name="T4" fmla="*/ 2 w 236"/>
                <a:gd name="T5" fmla="*/ 124 h 151"/>
                <a:gd name="T6" fmla="*/ 14 w 236"/>
                <a:gd name="T7" fmla="*/ 121 h 151"/>
                <a:gd name="T8" fmla="*/ 22 w 236"/>
                <a:gd name="T9" fmla="*/ 112 h 151"/>
                <a:gd name="T10" fmla="*/ 34 w 236"/>
                <a:gd name="T11" fmla="*/ 122 h 151"/>
                <a:gd name="T12" fmla="*/ 57 w 236"/>
                <a:gd name="T13" fmla="*/ 115 h 151"/>
                <a:gd name="T14" fmla="*/ 174 w 236"/>
                <a:gd name="T15" fmla="*/ 36 h 151"/>
                <a:gd name="T16" fmla="*/ 215 w 236"/>
                <a:gd name="T17" fmla="*/ 9 h 151"/>
                <a:gd name="T18" fmla="*/ 233 w 236"/>
                <a:gd name="T19" fmla="*/ 5 h 151"/>
                <a:gd name="T20" fmla="*/ 236 w 236"/>
                <a:gd name="T21" fmla="*/ 13 h 151"/>
                <a:gd name="T22" fmla="*/ 204 w 236"/>
                <a:gd name="T23" fmla="*/ 38 h 151"/>
                <a:gd name="T24" fmla="*/ 63 w 236"/>
                <a:gd name="T25" fmla="*/ 132 h 151"/>
                <a:gd name="T26" fmla="*/ 56 w 236"/>
                <a:gd name="T27" fmla="*/ 137 h 151"/>
                <a:gd name="T28" fmla="*/ 0 w 236"/>
                <a:gd name="T29" fmla="*/ 12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51">
                  <a:moveTo>
                    <a:pt x="0" y="129"/>
                  </a:moveTo>
                  <a:cubicBezTo>
                    <a:pt x="0" y="128"/>
                    <a:pt x="0" y="127"/>
                    <a:pt x="0" y="126"/>
                  </a:cubicBezTo>
                  <a:cubicBezTo>
                    <a:pt x="1" y="125"/>
                    <a:pt x="1" y="124"/>
                    <a:pt x="2" y="124"/>
                  </a:cubicBezTo>
                  <a:cubicBezTo>
                    <a:pt x="6" y="122"/>
                    <a:pt x="10" y="123"/>
                    <a:pt x="14" y="121"/>
                  </a:cubicBezTo>
                  <a:cubicBezTo>
                    <a:pt x="17" y="118"/>
                    <a:pt x="18" y="113"/>
                    <a:pt x="22" y="112"/>
                  </a:cubicBezTo>
                  <a:cubicBezTo>
                    <a:pt x="29" y="113"/>
                    <a:pt x="31" y="118"/>
                    <a:pt x="34" y="122"/>
                  </a:cubicBezTo>
                  <a:cubicBezTo>
                    <a:pt x="45" y="130"/>
                    <a:pt x="51" y="120"/>
                    <a:pt x="57" y="115"/>
                  </a:cubicBezTo>
                  <a:cubicBezTo>
                    <a:pt x="93" y="83"/>
                    <a:pt x="134" y="60"/>
                    <a:pt x="174" y="36"/>
                  </a:cubicBezTo>
                  <a:cubicBezTo>
                    <a:pt x="188" y="27"/>
                    <a:pt x="200" y="16"/>
                    <a:pt x="215" y="9"/>
                  </a:cubicBezTo>
                  <a:cubicBezTo>
                    <a:pt x="221" y="6"/>
                    <a:pt x="226" y="0"/>
                    <a:pt x="233" y="5"/>
                  </a:cubicBezTo>
                  <a:cubicBezTo>
                    <a:pt x="235" y="7"/>
                    <a:pt x="236" y="10"/>
                    <a:pt x="236" y="13"/>
                  </a:cubicBezTo>
                  <a:cubicBezTo>
                    <a:pt x="231" y="29"/>
                    <a:pt x="216" y="31"/>
                    <a:pt x="204" y="38"/>
                  </a:cubicBezTo>
                  <a:cubicBezTo>
                    <a:pt x="155" y="66"/>
                    <a:pt x="109" y="99"/>
                    <a:pt x="63" y="132"/>
                  </a:cubicBezTo>
                  <a:cubicBezTo>
                    <a:pt x="61" y="134"/>
                    <a:pt x="58" y="136"/>
                    <a:pt x="56" y="137"/>
                  </a:cubicBezTo>
                  <a:cubicBezTo>
                    <a:pt x="30" y="151"/>
                    <a:pt x="15" y="149"/>
                    <a:pt x="0" y="129"/>
                  </a:cubicBezTo>
                  <a:close/>
                </a:path>
              </a:pathLst>
            </a:custGeom>
            <a:solidFill>
              <a:srgbClr val="4719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3" name="Freeform 748"/>
            <p:cNvSpPr>
              <a:spLocks/>
            </p:cNvSpPr>
            <p:nvPr/>
          </p:nvSpPr>
          <p:spPr bwMode="auto">
            <a:xfrm>
              <a:off x="908051" y="3324225"/>
              <a:ext cx="255588" cy="127000"/>
            </a:xfrm>
            <a:custGeom>
              <a:avLst/>
              <a:gdLst>
                <a:gd name="T0" fmla="*/ 6 w 68"/>
                <a:gd name="T1" fmla="*/ 0 h 34"/>
                <a:gd name="T2" fmla="*/ 62 w 68"/>
                <a:gd name="T3" fmla="*/ 4 h 34"/>
                <a:gd name="T4" fmla="*/ 59 w 68"/>
                <a:gd name="T5" fmla="*/ 31 h 34"/>
                <a:gd name="T6" fmla="*/ 19 w 68"/>
                <a:gd name="T7" fmla="*/ 24 h 34"/>
                <a:gd name="T8" fmla="*/ 4 w 68"/>
                <a:gd name="T9" fmla="*/ 7 h 34"/>
                <a:gd name="T10" fmla="*/ 6 w 68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8" h="34">
                  <a:moveTo>
                    <a:pt x="6" y="0"/>
                  </a:moveTo>
                  <a:cubicBezTo>
                    <a:pt x="24" y="15"/>
                    <a:pt x="43" y="17"/>
                    <a:pt x="62" y="4"/>
                  </a:cubicBezTo>
                  <a:cubicBezTo>
                    <a:pt x="68" y="14"/>
                    <a:pt x="61" y="23"/>
                    <a:pt x="59" y="31"/>
                  </a:cubicBezTo>
                  <a:cubicBezTo>
                    <a:pt x="44" y="34"/>
                    <a:pt x="32" y="27"/>
                    <a:pt x="19" y="24"/>
                  </a:cubicBezTo>
                  <a:cubicBezTo>
                    <a:pt x="17" y="15"/>
                    <a:pt x="8" y="13"/>
                    <a:pt x="4" y="7"/>
                  </a:cubicBezTo>
                  <a:cubicBezTo>
                    <a:pt x="0" y="3"/>
                    <a:pt x="1" y="1"/>
                    <a:pt x="6" y="0"/>
                  </a:cubicBezTo>
                  <a:close/>
                </a:path>
              </a:pathLst>
            </a:custGeom>
            <a:solidFill>
              <a:srgbClr val="AE89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4" name="Freeform 749"/>
            <p:cNvSpPr>
              <a:spLocks/>
            </p:cNvSpPr>
            <p:nvPr/>
          </p:nvSpPr>
          <p:spPr bwMode="auto">
            <a:xfrm>
              <a:off x="858839" y="3159125"/>
              <a:ext cx="157163" cy="153988"/>
            </a:xfrm>
            <a:custGeom>
              <a:avLst/>
              <a:gdLst>
                <a:gd name="T0" fmla="*/ 40 w 42"/>
                <a:gd name="T1" fmla="*/ 27 h 41"/>
                <a:gd name="T2" fmla="*/ 36 w 42"/>
                <a:gd name="T3" fmla="*/ 40 h 41"/>
                <a:gd name="T4" fmla="*/ 19 w 42"/>
                <a:gd name="T5" fmla="*/ 26 h 41"/>
                <a:gd name="T6" fmla="*/ 20 w 42"/>
                <a:gd name="T7" fmla="*/ 40 h 41"/>
                <a:gd name="T8" fmla="*/ 19 w 42"/>
                <a:gd name="T9" fmla="*/ 41 h 41"/>
                <a:gd name="T10" fmla="*/ 5 w 42"/>
                <a:gd name="T11" fmla="*/ 26 h 41"/>
                <a:gd name="T12" fmla="*/ 6 w 42"/>
                <a:gd name="T13" fmla="*/ 6 h 41"/>
                <a:gd name="T14" fmla="*/ 24 w 42"/>
                <a:gd name="T15" fmla="*/ 8 h 41"/>
                <a:gd name="T16" fmla="*/ 40 w 42"/>
                <a:gd name="T17" fmla="*/ 20 h 41"/>
                <a:gd name="T18" fmla="*/ 40 w 42"/>
                <a:gd name="T19" fmla="*/ 2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1">
                  <a:moveTo>
                    <a:pt x="40" y="27"/>
                  </a:moveTo>
                  <a:cubicBezTo>
                    <a:pt x="39" y="32"/>
                    <a:pt x="41" y="37"/>
                    <a:pt x="36" y="40"/>
                  </a:cubicBezTo>
                  <a:cubicBezTo>
                    <a:pt x="25" y="41"/>
                    <a:pt x="21" y="35"/>
                    <a:pt x="19" y="26"/>
                  </a:cubicBezTo>
                  <a:cubicBezTo>
                    <a:pt x="17" y="31"/>
                    <a:pt x="23" y="35"/>
                    <a:pt x="20" y="40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0" y="40"/>
                    <a:pt x="8" y="33"/>
                    <a:pt x="5" y="26"/>
                  </a:cubicBezTo>
                  <a:cubicBezTo>
                    <a:pt x="3" y="20"/>
                    <a:pt x="0" y="12"/>
                    <a:pt x="6" y="6"/>
                  </a:cubicBezTo>
                  <a:cubicBezTo>
                    <a:pt x="12" y="0"/>
                    <a:pt x="18" y="7"/>
                    <a:pt x="24" y="8"/>
                  </a:cubicBezTo>
                  <a:cubicBezTo>
                    <a:pt x="29" y="12"/>
                    <a:pt x="34" y="16"/>
                    <a:pt x="40" y="20"/>
                  </a:cubicBezTo>
                  <a:cubicBezTo>
                    <a:pt x="42" y="22"/>
                    <a:pt x="42" y="25"/>
                    <a:pt x="40" y="27"/>
                  </a:cubicBezTo>
                  <a:close/>
                </a:path>
              </a:pathLst>
            </a:custGeom>
            <a:solidFill>
              <a:srgbClr val="451D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5" name="Freeform 750"/>
            <p:cNvSpPr>
              <a:spLocks/>
            </p:cNvSpPr>
            <p:nvPr/>
          </p:nvSpPr>
          <p:spPr bwMode="auto">
            <a:xfrm>
              <a:off x="2784476" y="6508750"/>
              <a:ext cx="942975" cy="420688"/>
            </a:xfrm>
            <a:custGeom>
              <a:avLst/>
              <a:gdLst>
                <a:gd name="T0" fmla="*/ 11 w 251"/>
                <a:gd name="T1" fmla="*/ 112 h 112"/>
                <a:gd name="T2" fmla="*/ 3 w 251"/>
                <a:gd name="T3" fmla="*/ 112 h 112"/>
                <a:gd name="T4" fmla="*/ 25 w 251"/>
                <a:gd name="T5" fmla="*/ 68 h 112"/>
                <a:gd name="T6" fmla="*/ 86 w 251"/>
                <a:gd name="T7" fmla="*/ 47 h 112"/>
                <a:gd name="T8" fmla="*/ 177 w 251"/>
                <a:gd name="T9" fmla="*/ 20 h 112"/>
                <a:gd name="T10" fmla="*/ 208 w 251"/>
                <a:gd name="T11" fmla="*/ 8 h 112"/>
                <a:gd name="T12" fmla="*/ 235 w 251"/>
                <a:gd name="T13" fmla="*/ 0 h 112"/>
                <a:gd name="T14" fmla="*/ 247 w 251"/>
                <a:gd name="T15" fmla="*/ 3 h 112"/>
                <a:gd name="T16" fmla="*/ 228 w 251"/>
                <a:gd name="T17" fmla="*/ 26 h 112"/>
                <a:gd name="T18" fmla="*/ 137 w 251"/>
                <a:gd name="T19" fmla="*/ 51 h 112"/>
                <a:gd name="T20" fmla="*/ 70 w 251"/>
                <a:gd name="T21" fmla="*/ 77 h 112"/>
                <a:gd name="T22" fmla="*/ 61 w 251"/>
                <a:gd name="T23" fmla="*/ 83 h 112"/>
                <a:gd name="T24" fmla="*/ 30 w 251"/>
                <a:gd name="T25" fmla="*/ 102 h 112"/>
                <a:gd name="T26" fmla="*/ 21 w 251"/>
                <a:gd name="T27" fmla="*/ 102 h 112"/>
                <a:gd name="T28" fmla="*/ 11 w 251"/>
                <a:gd name="T29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112">
                  <a:moveTo>
                    <a:pt x="11" y="112"/>
                  </a:moveTo>
                  <a:cubicBezTo>
                    <a:pt x="8" y="112"/>
                    <a:pt x="6" y="112"/>
                    <a:pt x="3" y="112"/>
                  </a:cubicBezTo>
                  <a:cubicBezTo>
                    <a:pt x="0" y="92"/>
                    <a:pt x="9" y="79"/>
                    <a:pt x="25" y="68"/>
                  </a:cubicBezTo>
                  <a:cubicBezTo>
                    <a:pt x="49" y="72"/>
                    <a:pt x="66" y="57"/>
                    <a:pt x="86" y="47"/>
                  </a:cubicBezTo>
                  <a:cubicBezTo>
                    <a:pt x="113" y="29"/>
                    <a:pt x="146" y="29"/>
                    <a:pt x="177" y="20"/>
                  </a:cubicBezTo>
                  <a:cubicBezTo>
                    <a:pt x="188" y="17"/>
                    <a:pt x="198" y="14"/>
                    <a:pt x="208" y="8"/>
                  </a:cubicBezTo>
                  <a:cubicBezTo>
                    <a:pt x="217" y="5"/>
                    <a:pt x="226" y="2"/>
                    <a:pt x="235" y="0"/>
                  </a:cubicBezTo>
                  <a:cubicBezTo>
                    <a:pt x="239" y="0"/>
                    <a:pt x="243" y="0"/>
                    <a:pt x="247" y="3"/>
                  </a:cubicBezTo>
                  <a:cubicBezTo>
                    <a:pt x="251" y="19"/>
                    <a:pt x="237" y="22"/>
                    <a:pt x="228" y="26"/>
                  </a:cubicBezTo>
                  <a:cubicBezTo>
                    <a:pt x="199" y="38"/>
                    <a:pt x="168" y="46"/>
                    <a:pt x="137" y="51"/>
                  </a:cubicBezTo>
                  <a:cubicBezTo>
                    <a:pt x="113" y="56"/>
                    <a:pt x="91" y="66"/>
                    <a:pt x="70" y="77"/>
                  </a:cubicBezTo>
                  <a:cubicBezTo>
                    <a:pt x="67" y="79"/>
                    <a:pt x="64" y="81"/>
                    <a:pt x="61" y="83"/>
                  </a:cubicBezTo>
                  <a:cubicBezTo>
                    <a:pt x="51" y="90"/>
                    <a:pt x="43" y="100"/>
                    <a:pt x="30" y="102"/>
                  </a:cubicBezTo>
                  <a:cubicBezTo>
                    <a:pt x="28" y="104"/>
                    <a:pt x="24" y="89"/>
                    <a:pt x="21" y="102"/>
                  </a:cubicBezTo>
                  <a:cubicBezTo>
                    <a:pt x="20" y="107"/>
                    <a:pt x="18" y="112"/>
                    <a:pt x="11" y="112"/>
                  </a:cubicBezTo>
                  <a:close/>
                </a:path>
              </a:pathLst>
            </a:custGeom>
            <a:solidFill>
              <a:srgbClr val="9D64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6" name="Freeform 751"/>
            <p:cNvSpPr>
              <a:spLocks/>
            </p:cNvSpPr>
            <p:nvPr/>
          </p:nvSpPr>
          <p:spPr bwMode="auto">
            <a:xfrm>
              <a:off x="1838326" y="6880225"/>
              <a:ext cx="871538" cy="225425"/>
            </a:xfrm>
            <a:custGeom>
              <a:avLst/>
              <a:gdLst>
                <a:gd name="T0" fmla="*/ 126 w 232"/>
                <a:gd name="T1" fmla="*/ 60 h 60"/>
                <a:gd name="T2" fmla="*/ 7 w 232"/>
                <a:gd name="T3" fmla="*/ 21 h 60"/>
                <a:gd name="T4" fmla="*/ 6 w 232"/>
                <a:gd name="T5" fmla="*/ 20 h 60"/>
                <a:gd name="T6" fmla="*/ 2 w 232"/>
                <a:gd name="T7" fmla="*/ 10 h 60"/>
                <a:gd name="T8" fmla="*/ 24 w 232"/>
                <a:gd name="T9" fmla="*/ 4 h 60"/>
                <a:gd name="T10" fmla="*/ 45 w 232"/>
                <a:gd name="T11" fmla="*/ 8 h 60"/>
                <a:gd name="T12" fmla="*/ 103 w 232"/>
                <a:gd name="T13" fmla="*/ 20 h 60"/>
                <a:gd name="T14" fmla="*/ 218 w 232"/>
                <a:gd name="T15" fmla="*/ 7 h 60"/>
                <a:gd name="T16" fmla="*/ 224 w 232"/>
                <a:gd name="T17" fmla="*/ 7 h 60"/>
                <a:gd name="T18" fmla="*/ 220 w 232"/>
                <a:gd name="T19" fmla="*/ 22 h 60"/>
                <a:gd name="T20" fmla="*/ 203 w 232"/>
                <a:gd name="T21" fmla="*/ 34 h 60"/>
                <a:gd name="T22" fmla="*/ 178 w 232"/>
                <a:gd name="T23" fmla="*/ 38 h 60"/>
                <a:gd name="T24" fmla="*/ 125 w 232"/>
                <a:gd name="T25" fmla="*/ 38 h 60"/>
                <a:gd name="T26" fmla="*/ 47 w 232"/>
                <a:gd name="T27" fmla="*/ 23 h 60"/>
                <a:gd name="T28" fmla="*/ 102 w 232"/>
                <a:gd name="T29" fmla="*/ 47 h 60"/>
                <a:gd name="T30" fmla="*/ 126 w 232"/>
                <a:gd name="T31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2" h="60">
                  <a:moveTo>
                    <a:pt x="126" y="60"/>
                  </a:moveTo>
                  <a:cubicBezTo>
                    <a:pt x="83" y="58"/>
                    <a:pt x="40" y="54"/>
                    <a:pt x="7" y="21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3" y="18"/>
                    <a:pt x="0" y="15"/>
                    <a:pt x="2" y="10"/>
                  </a:cubicBezTo>
                  <a:cubicBezTo>
                    <a:pt x="8" y="2"/>
                    <a:pt x="15" y="0"/>
                    <a:pt x="24" y="4"/>
                  </a:cubicBezTo>
                  <a:cubicBezTo>
                    <a:pt x="31" y="7"/>
                    <a:pt x="38" y="7"/>
                    <a:pt x="45" y="8"/>
                  </a:cubicBezTo>
                  <a:cubicBezTo>
                    <a:pt x="65" y="10"/>
                    <a:pt x="83" y="20"/>
                    <a:pt x="103" y="20"/>
                  </a:cubicBezTo>
                  <a:cubicBezTo>
                    <a:pt x="142" y="18"/>
                    <a:pt x="182" y="26"/>
                    <a:pt x="218" y="7"/>
                  </a:cubicBezTo>
                  <a:cubicBezTo>
                    <a:pt x="220" y="6"/>
                    <a:pt x="222" y="6"/>
                    <a:pt x="224" y="7"/>
                  </a:cubicBezTo>
                  <a:cubicBezTo>
                    <a:pt x="232" y="15"/>
                    <a:pt x="224" y="18"/>
                    <a:pt x="220" y="22"/>
                  </a:cubicBezTo>
                  <a:cubicBezTo>
                    <a:pt x="215" y="27"/>
                    <a:pt x="209" y="30"/>
                    <a:pt x="203" y="34"/>
                  </a:cubicBezTo>
                  <a:cubicBezTo>
                    <a:pt x="195" y="38"/>
                    <a:pt x="187" y="39"/>
                    <a:pt x="178" y="38"/>
                  </a:cubicBezTo>
                  <a:cubicBezTo>
                    <a:pt x="160" y="35"/>
                    <a:pt x="143" y="37"/>
                    <a:pt x="125" y="38"/>
                  </a:cubicBezTo>
                  <a:cubicBezTo>
                    <a:pt x="98" y="38"/>
                    <a:pt x="72" y="35"/>
                    <a:pt x="47" y="23"/>
                  </a:cubicBezTo>
                  <a:cubicBezTo>
                    <a:pt x="61" y="41"/>
                    <a:pt x="82" y="44"/>
                    <a:pt x="102" y="47"/>
                  </a:cubicBezTo>
                  <a:cubicBezTo>
                    <a:pt x="111" y="49"/>
                    <a:pt x="123" y="47"/>
                    <a:pt x="126" y="60"/>
                  </a:cubicBezTo>
                  <a:close/>
                </a:path>
              </a:pathLst>
            </a:custGeom>
            <a:solidFill>
              <a:srgbClr val="D5A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7" name="Freeform 752"/>
            <p:cNvSpPr>
              <a:spLocks/>
            </p:cNvSpPr>
            <p:nvPr/>
          </p:nvSpPr>
          <p:spPr bwMode="auto">
            <a:xfrm>
              <a:off x="2255839" y="6948488"/>
              <a:ext cx="492125" cy="165100"/>
            </a:xfrm>
            <a:custGeom>
              <a:avLst/>
              <a:gdLst>
                <a:gd name="T0" fmla="*/ 12 w 131"/>
                <a:gd name="T1" fmla="*/ 15 h 44"/>
                <a:gd name="T2" fmla="*/ 91 w 131"/>
                <a:gd name="T3" fmla="*/ 11 h 44"/>
                <a:gd name="T4" fmla="*/ 131 w 131"/>
                <a:gd name="T5" fmla="*/ 14 h 44"/>
                <a:gd name="T6" fmla="*/ 47 w 131"/>
                <a:gd name="T7" fmla="*/ 42 h 44"/>
                <a:gd name="T8" fmla="*/ 17 w 131"/>
                <a:gd name="T9" fmla="*/ 33 h 44"/>
                <a:gd name="T10" fmla="*/ 12 w 131"/>
                <a:gd name="T11" fmla="*/ 1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1" h="44">
                  <a:moveTo>
                    <a:pt x="12" y="15"/>
                  </a:moveTo>
                  <a:cubicBezTo>
                    <a:pt x="38" y="8"/>
                    <a:pt x="65" y="20"/>
                    <a:pt x="91" y="11"/>
                  </a:cubicBezTo>
                  <a:cubicBezTo>
                    <a:pt x="105" y="6"/>
                    <a:pt x="119" y="0"/>
                    <a:pt x="131" y="14"/>
                  </a:cubicBezTo>
                  <a:cubicBezTo>
                    <a:pt x="110" y="44"/>
                    <a:pt x="78" y="44"/>
                    <a:pt x="47" y="42"/>
                  </a:cubicBezTo>
                  <a:cubicBezTo>
                    <a:pt x="37" y="40"/>
                    <a:pt x="26" y="37"/>
                    <a:pt x="17" y="33"/>
                  </a:cubicBezTo>
                  <a:cubicBezTo>
                    <a:pt x="10" y="30"/>
                    <a:pt x="0" y="25"/>
                    <a:pt x="12" y="15"/>
                  </a:cubicBezTo>
                  <a:close/>
                </a:path>
              </a:pathLst>
            </a:custGeom>
            <a:solidFill>
              <a:srgbClr val="A46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8" name="Freeform 753"/>
            <p:cNvSpPr>
              <a:spLocks/>
            </p:cNvSpPr>
            <p:nvPr/>
          </p:nvSpPr>
          <p:spPr bwMode="auto">
            <a:xfrm>
              <a:off x="1962151" y="6937375"/>
              <a:ext cx="469900" cy="168275"/>
            </a:xfrm>
            <a:custGeom>
              <a:avLst/>
              <a:gdLst>
                <a:gd name="T0" fmla="*/ 90 w 125"/>
                <a:gd name="T1" fmla="*/ 18 h 45"/>
                <a:gd name="T2" fmla="*/ 97 w 125"/>
                <a:gd name="T3" fmla="*/ 32 h 45"/>
                <a:gd name="T4" fmla="*/ 125 w 125"/>
                <a:gd name="T5" fmla="*/ 45 h 45"/>
                <a:gd name="T6" fmla="*/ 93 w 125"/>
                <a:gd name="T7" fmla="*/ 45 h 45"/>
                <a:gd name="T8" fmla="*/ 52 w 125"/>
                <a:gd name="T9" fmla="*/ 35 h 45"/>
                <a:gd name="T10" fmla="*/ 0 w 125"/>
                <a:gd name="T11" fmla="*/ 0 h 45"/>
                <a:gd name="T12" fmla="*/ 90 w 125"/>
                <a:gd name="T13" fmla="*/ 1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45">
                  <a:moveTo>
                    <a:pt x="90" y="18"/>
                  </a:moveTo>
                  <a:cubicBezTo>
                    <a:pt x="85" y="26"/>
                    <a:pt x="91" y="32"/>
                    <a:pt x="97" y="32"/>
                  </a:cubicBezTo>
                  <a:cubicBezTo>
                    <a:pt x="108" y="33"/>
                    <a:pt x="116" y="40"/>
                    <a:pt x="125" y="45"/>
                  </a:cubicBezTo>
                  <a:cubicBezTo>
                    <a:pt x="114" y="45"/>
                    <a:pt x="104" y="45"/>
                    <a:pt x="93" y="45"/>
                  </a:cubicBezTo>
                  <a:cubicBezTo>
                    <a:pt x="81" y="35"/>
                    <a:pt x="65" y="37"/>
                    <a:pt x="52" y="35"/>
                  </a:cubicBezTo>
                  <a:cubicBezTo>
                    <a:pt x="31" y="31"/>
                    <a:pt x="16" y="21"/>
                    <a:pt x="0" y="0"/>
                  </a:cubicBezTo>
                  <a:cubicBezTo>
                    <a:pt x="33" y="9"/>
                    <a:pt x="60" y="19"/>
                    <a:pt x="90" y="18"/>
                  </a:cubicBezTo>
                  <a:close/>
                </a:path>
              </a:pathLst>
            </a:custGeom>
            <a:solidFill>
              <a:srgbClr val="C791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9" name="Freeform 754"/>
            <p:cNvSpPr>
              <a:spLocks/>
            </p:cNvSpPr>
            <p:nvPr/>
          </p:nvSpPr>
          <p:spPr bwMode="auto">
            <a:xfrm>
              <a:off x="2597151" y="6718300"/>
              <a:ext cx="330200" cy="282575"/>
            </a:xfrm>
            <a:custGeom>
              <a:avLst/>
              <a:gdLst>
                <a:gd name="T0" fmla="*/ 40 w 88"/>
                <a:gd name="T1" fmla="*/ 75 h 75"/>
                <a:gd name="T2" fmla="*/ 0 w 88"/>
                <a:gd name="T3" fmla="*/ 72 h 75"/>
                <a:gd name="T4" fmla="*/ 24 w 88"/>
                <a:gd name="T5" fmla="*/ 52 h 75"/>
                <a:gd name="T6" fmla="*/ 24 w 88"/>
                <a:gd name="T7" fmla="*/ 48 h 75"/>
                <a:gd name="T8" fmla="*/ 75 w 88"/>
                <a:gd name="T9" fmla="*/ 1 h 75"/>
                <a:gd name="T10" fmla="*/ 84 w 88"/>
                <a:gd name="T11" fmla="*/ 2 h 75"/>
                <a:gd name="T12" fmla="*/ 76 w 88"/>
                <a:gd name="T13" fmla="*/ 16 h 75"/>
                <a:gd name="T14" fmla="*/ 53 w 88"/>
                <a:gd name="T15" fmla="*/ 56 h 75"/>
                <a:gd name="T16" fmla="*/ 40 w 88"/>
                <a:gd name="T17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" h="75">
                  <a:moveTo>
                    <a:pt x="40" y="75"/>
                  </a:moveTo>
                  <a:cubicBezTo>
                    <a:pt x="27" y="71"/>
                    <a:pt x="14" y="71"/>
                    <a:pt x="0" y="72"/>
                  </a:cubicBezTo>
                  <a:cubicBezTo>
                    <a:pt x="7" y="64"/>
                    <a:pt x="20" y="63"/>
                    <a:pt x="24" y="52"/>
                  </a:cubicBezTo>
                  <a:cubicBezTo>
                    <a:pt x="24" y="51"/>
                    <a:pt x="23" y="49"/>
                    <a:pt x="24" y="48"/>
                  </a:cubicBezTo>
                  <a:cubicBezTo>
                    <a:pt x="40" y="31"/>
                    <a:pt x="57" y="16"/>
                    <a:pt x="75" y="1"/>
                  </a:cubicBezTo>
                  <a:cubicBezTo>
                    <a:pt x="78" y="0"/>
                    <a:pt x="81" y="1"/>
                    <a:pt x="84" y="2"/>
                  </a:cubicBezTo>
                  <a:cubicBezTo>
                    <a:pt x="88" y="11"/>
                    <a:pt x="80" y="12"/>
                    <a:pt x="76" y="16"/>
                  </a:cubicBezTo>
                  <a:cubicBezTo>
                    <a:pt x="62" y="25"/>
                    <a:pt x="59" y="42"/>
                    <a:pt x="53" y="56"/>
                  </a:cubicBezTo>
                  <a:cubicBezTo>
                    <a:pt x="53" y="65"/>
                    <a:pt x="43" y="68"/>
                    <a:pt x="40" y="75"/>
                  </a:cubicBezTo>
                  <a:close/>
                </a:path>
              </a:pathLst>
            </a:custGeom>
            <a:solidFill>
              <a:srgbClr val="D9A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0" name="Freeform 755"/>
            <p:cNvSpPr>
              <a:spLocks/>
            </p:cNvSpPr>
            <p:nvPr/>
          </p:nvSpPr>
          <p:spPr bwMode="auto">
            <a:xfrm>
              <a:off x="2770189" y="6843713"/>
              <a:ext cx="134938" cy="190500"/>
            </a:xfrm>
            <a:custGeom>
              <a:avLst/>
              <a:gdLst>
                <a:gd name="T0" fmla="*/ 15 w 36"/>
                <a:gd name="T1" fmla="*/ 23 h 51"/>
                <a:gd name="T2" fmla="*/ 23 w 36"/>
                <a:gd name="T3" fmla="*/ 10 h 51"/>
                <a:gd name="T4" fmla="*/ 34 w 36"/>
                <a:gd name="T5" fmla="*/ 11 h 51"/>
                <a:gd name="T6" fmla="*/ 27 w 36"/>
                <a:gd name="T7" fmla="*/ 23 h 51"/>
                <a:gd name="T8" fmla="*/ 22 w 36"/>
                <a:gd name="T9" fmla="*/ 51 h 51"/>
                <a:gd name="T10" fmla="*/ 15 w 36"/>
                <a:gd name="T11" fmla="*/ 2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51">
                  <a:moveTo>
                    <a:pt x="15" y="23"/>
                  </a:moveTo>
                  <a:cubicBezTo>
                    <a:pt x="17" y="19"/>
                    <a:pt x="20" y="15"/>
                    <a:pt x="23" y="10"/>
                  </a:cubicBezTo>
                  <a:cubicBezTo>
                    <a:pt x="27" y="0"/>
                    <a:pt x="30" y="8"/>
                    <a:pt x="34" y="11"/>
                  </a:cubicBezTo>
                  <a:cubicBezTo>
                    <a:pt x="36" y="18"/>
                    <a:pt x="29" y="19"/>
                    <a:pt x="27" y="23"/>
                  </a:cubicBezTo>
                  <a:cubicBezTo>
                    <a:pt x="25" y="32"/>
                    <a:pt x="24" y="41"/>
                    <a:pt x="22" y="51"/>
                  </a:cubicBezTo>
                  <a:cubicBezTo>
                    <a:pt x="0" y="47"/>
                    <a:pt x="16" y="33"/>
                    <a:pt x="15" y="23"/>
                  </a:cubicBezTo>
                  <a:close/>
                </a:path>
              </a:pathLst>
            </a:custGeom>
            <a:solidFill>
              <a:srgbClr val="220E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1" name="Freeform 756"/>
            <p:cNvSpPr>
              <a:spLocks/>
            </p:cNvSpPr>
            <p:nvPr/>
          </p:nvSpPr>
          <p:spPr bwMode="auto">
            <a:xfrm>
              <a:off x="1174751" y="3222625"/>
              <a:ext cx="311150" cy="808038"/>
            </a:xfrm>
            <a:custGeom>
              <a:avLst/>
              <a:gdLst>
                <a:gd name="T0" fmla="*/ 7 w 83"/>
                <a:gd name="T1" fmla="*/ 207 h 215"/>
                <a:gd name="T2" fmla="*/ 4 w 83"/>
                <a:gd name="T3" fmla="*/ 183 h 215"/>
                <a:gd name="T4" fmla="*/ 0 w 83"/>
                <a:gd name="T5" fmla="*/ 179 h 215"/>
                <a:gd name="T6" fmla="*/ 8 w 83"/>
                <a:gd name="T7" fmla="*/ 171 h 215"/>
                <a:gd name="T8" fmla="*/ 15 w 83"/>
                <a:gd name="T9" fmla="*/ 135 h 215"/>
                <a:gd name="T10" fmla="*/ 23 w 83"/>
                <a:gd name="T11" fmla="*/ 118 h 215"/>
                <a:gd name="T12" fmla="*/ 41 w 83"/>
                <a:gd name="T13" fmla="*/ 76 h 215"/>
                <a:gd name="T14" fmla="*/ 42 w 83"/>
                <a:gd name="T15" fmla="*/ 64 h 215"/>
                <a:gd name="T16" fmla="*/ 63 w 83"/>
                <a:gd name="T17" fmla="*/ 13 h 215"/>
                <a:gd name="T18" fmla="*/ 81 w 83"/>
                <a:gd name="T19" fmla="*/ 3 h 215"/>
                <a:gd name="T20" fmla="*/ 83 w 83"/>
                <a:gd name="T21" fmla="*/ 9 h 215"/>
                <a:gd name="T22" fmla="*/ 58 w 83"/>
                <a:gd name="T23" fmla="*/ 92 h 215"/>
                <a:gd name="T24" fmla="*/ 37 w 83"/>
                <a:gd name="T25" fmla="*/ 134 h 215"/>
                <a:gd name="T26" fmla="*/ 21 w 83"/>
                <a:gd name="T27" fmla="*/ 198 h 215"/>
                <a:gd name="T28" fmla="*/ 8 w 83"/>
                <a:gd name="T29" fmla="*/ 215 h 215"/>
                <a:gd name="T30" fmla="*/ 7 w 83"/>
                <a:gd name="T31" fmla="*/ 207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3" h="215">
                  <a:moveTo>
                    <a:pt x="7" y="207"/>
                  </a:moveTo>
                  <a:cubicBezTo>
                    <a:pt x="6" y="199"/>
                    <a:pt x="11" y="190"/>
                    <a:pt x="4" y="183"/>
                  </a:cubicBezTo>
                  <a:cubicBezTo>
                    <a:pt x="2" y="182"/>
                    <a:pt x="1" y="180"/>
                    <a:pt x="0" y="179"/>
                  </a:cubicBezTo>
                  <a:cubicBezTo>
                    <a:pt x="2" y="175"/>
                    <a:pt x="7" y="175"/>
                    <a:pt x="8" y="171"/>
                  </a:cubicBezTo>
                  <a:cubicBezTo>
                    <a:pt x="2" y="157"/>
                    <a:pt x="10" y="146"/>
                    <a:pt x="15" y="135"/>
                  </a:cubicBezTo>
                  <a:cubicBezTo>
                    <a:pt x="19" y="130"/>
                    <a:pt x="20" y="123"/>
                    <a:pt x="23" y="118"/>
                  </a:cubicBezTo>
                  <a:cubicBezTo>
                    <a:pt x="31" y="105"/>
                    <a:pt x="42" y="93"/>
                    <a:pt x="41" y="76"/>
                  </a:cubicBezTo>
                  <a:cubicBezTo>
                    <a:pt x="42" y="72"/>
                    <a:pt x="44" y="68"/>
                    <a:pt x="42" y="64"/>
                  </a:cubicBezTo>
                  <a:cubicBezTo>
                    <a:pt x="47" y="46"/>
                    <a:pt x="51" y="28"/>
                    <a:pt x="63" y="13"/>
                  </a:cubicBezTo>
                  <a:cubicBezTo>
                    <a:pt x="68" y="8"/>
                    <a:pt x="71" y="0"/>
                    <a:pt x="81" y="3"/>
                  </a:cubicBezTo>
                  <a:cubicBezTo>
                    <a:pt x="82" y="5"/>
                    <a:pt x="82" y="7"/>
                    <a:pt x="83" y="9"/>
                  </a:cubicBezTo>
                  <a:cubicBezTo>
                    <a:pt x="70" y="35"/>
                    <a:pt x="62" y="63"/>
                    <a:pt x="58" y="92"/>
                  </a:cubicBezTo>
                  <a:cubicBezTo>
                    <a:pt x="57" y="108"/>
                    <a:pt x="42" y="119"/>
                    <a:pt x="37" y="134"/>
                  </a:cubicBezTo>
                  <a:cubicBezTo>
                    <a:pt x="30" y="155"/>
                    <a:pt x="25" y="176"/>
                    <a:pt x="21" y="198"/>
                  </a:cubicBezTo>
                  <a:cubicBezTo>
                    <a:pt x="19" y="206"/>
                    <a:pt x="18" y="214"/>
                    <a:pt x="8" y="215"/>
                  </a:cubicBezTo>
                  <a:cubicBezTo>
                    <a:pt x="8" y="212"/>
                    <a:pt x="7" y="210"/>
                    <a:pt x="7" y="207"/>
                  </a:cubicBezTo>
                  <a:close/>
                </a:path>
              </a:pathLst>
            </a:custGeom>
            <a:solidFill>
              <a:srgbClr val="EFD7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2" name="Freeform 757"/>
            <p:cNvSpPr>
              <a:spLocks/>
            </p:cNvSpPr>
            <p:nvPr/>
          </p:nvSpPr>
          <p:spPr bwMode="auto">
            <a:xfrm>
              <a:off x="933451" y="3624263"/>
              <a:ext cx="177800" cy="169863"/>
            </a:xfrm>
            <a:custGeom>
              <a:avLst/>
              <a:gdLst>
                <a:gd name="T0" fmla="*/ 39 w 47"/>
                <a:gd name="T1" fmla="*/ 0 h 45"/>
                <a:gd name="T2" fmla="*/ 47 w 47"/>
                <a:gd name="T3" fmla="*/ 9 h 45"/>
                <a:gd name="T4" fmla="*/ 0 w 47"/>
                <a:gd name="T5" fmla="*/ 40 h 45"/>
                <a:gd name="T6" fmla="*/ 39 w 47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45">
                  <a:moveTo>
                    <a:pt x="39" y="0"/>
                  </a:moveTo>
                  <a:cubicBezTo>
                    <a:pt x="43" y="2"/>
                    <a:pt x="47" y="4"/>
                    <a:pt x="47" y="9"/>
                  </a:cubicBezTo>
                  <a:cubicBezTo>
                    <a:pt x="46" y="25"/>
                    <a:pt x="16" y="45"/>
                    <a:pt x="0" y="40"/>
                  </a:cubicBezTo>
                  <a:cubicBezTo>
                    <a:pt x="2" y="16"/>
                    <a:pt x="23" y="11"/>
                    <a:pt x="39" y="0"/>
                  </a:cubicBezTo>
                  <a:close/>
                </a:path>
              </a:pathLst>
            </a:custGeom>
            <a:solidFill>
              <a:srgbClr val="6627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3" name="Freeform 758"/>
            <p:cNvSpPr>
              <a:spLocks/>
            </p:cNvSpPr>
            <p:nvPr/>
          </p:nvSpPr>
          <p:spPr bwMode="auto">
            <a:xfrm>
              <a:off x="1111251" y="3470275"/>
              <a:ext cx="242888" cy="258763"/>
            </a:xfrm>
            <a:custGeom>
              <a:avLst/>
              <a:gdLst>
                <a:gd name="T0" fmla="*/ 61 w 65"/>
                <a:gd name="T1" fmla="*/ 1 h 69"/>
                <a:gd name="T2" fmla="*/ 61 w 65"/>
                <a:gd name="T3" fmla="*/ 9 h 69"/>
                <a:gd name="T4" fmla="*/ 41 w 65"/>
                <a:gd name="T5" fmla="*/ 53 h 69"/>
                <a:gd name="T6" fmla="*/ 32 w 65"/>
                <a:gd name="T7" fmla="*/ 69 h 69"/>
                <a:gd name="T8" fmla="*/ 37 w 65"/>
                <a:gd name="T9" fmla="*/ 37 h 69"/>
                <a:gd name="T10" fmla="*/ 11 w 65"/>
                <a:gd name="T11" fmla="*/ 20 h 69"/>
                <a:gd name="T12" fmla="*/ 1 w 65"/>
                <a:gd name="T13" fmla="*/ 22 h 69"/>
                <a:gd name="T14" fmla="*/ 0 w 65"/>
                <a:gd name="T15" fmla="*/ 21 h 69"/>
                <a:gd name="T16" fmla="*/ 0 w 65"/>
                <a:gd name="T17" fmla="*/ 17 h 69"/>
                <a:gd name="T18" fmla="*/ 57 w 65"/>
                <a:gd name="T19" fmla="*/ 1 h 69"/>
                <a:gd name="T20" fmla="*/ 61 w 65"/>
                <a:gd name="T21" fmla="*/ 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5" h="69">
                  <a:moveTo>
                    <a:pt x="61" y="1"/>
                  </a:moveTo>
                  <a:cubicBezTo>
                    <a:pt x="65" y="4"/>
                    <a:pt x="61" y="6"/>
                    <a:pt x="61" y="9"/>
                  </a:cubicBezTo>
                  <a:cubicBezTo>
                    <a:pt x="59" y="26"/>
                    <a:pt x="49" y="39"/>
                    <a:pt x="41" y="53"/>
                  </a:cubicBezTo>
                  <a:cubicBezTo>
                    <a:pt x="39" y="59"/>
                    <a:pt x="38" y="65"/>
                    <a:pt x="32" y="69"/>
                  </a:cubicBezTo>
                  <a:cubicBezTo>
                    <a:pt x="33" y="58"/>
                    <a:pt x="37" y="48"/>
                    <a:pt x="37" y="37"/>
                  </a:cubicBezTo>
                  <a:cubicBezTo>
                    <a:pt x="36" y="15"/>
                    <a:pt x="32" y="12"/>
                    <a:pt x="11" y="20"/>
                  </a:cubicBezTo>
                  <a:cubicBezTo>
                    <a:pt x="8" y="21"/>
                    <a:pt x="4" y="21"/>
                    <a:pt x="1" y="2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9"/>
                    <a:pt x="0" y="18"/>
                    <a:pt x="0" y="17"/>
                  </a:cubicBezTo>
                  <a:cubicBezTo>
                    <a:pt x="17" y="4"/>
                    <a:pt x="38" y="8"/>
                    <a:pt x="57" y="1"/>
                  </a:cubicBezTo>
                  <a:cubicBezTo>
                    <a:pt x="58" y="0"/>
                    <a:pt x="59" y="0"/>
                    <a:pt x="61" y="1"/>
                  </a:cubicBezTo>
                  <a:close/>
                </a:path>
              </a:pathLst>
            </a:custGeom>
            <a:solidFill>
              <a:srgbClr val="D6A9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4" name="Freeform 759"/>
            <p:cNvSpPr>
              <a:spLocks/>
            </p:cNvSpPr>
            <p:nvPr/>
          </p:nvSpPr>
          <p:spPr bwMode="auto">
            <a:xfrm>
              <a:off x="1012826" y="3860800"/>
              <a:ext cx="198438" cy="68263"/>
            </a:xfrm>
            <a:custGeom>
              <a:avLst/>
              <a:gdLst>
                <a:gd name="T0" fmla="*/ 51 w 53"/>
                <a:gd name="T1" fmla="*/ 1 h 18"/>
                <a:gd name="T2" fmla="*/ 43 w 53"/>
                <a:gd name="T3" fmla="*/ 9 h 18"/>
                <a:gd name="T4" fmla="*/ 24 w 53"/>
                <a:gd name="T5" fmla="*/ 14 h 18"/>
                <a:gd name="T6" fmla="*/ 0 w 53"/>
                <a:gd name="T7" fmla="*/ 17 h 18"/>
                <a:gd name="T8" fmla="*/ 0 w 53"/>
                <a:gd name="T9" fmla="*/ 9 h 18"/>
                <a:gd name="T10" fmla="*/ 27 w 53"/>
                <a:gd name="T11" fmla="*/ 0 h 18"/>
                <a:gd name="T12" fmla="*/ 51 w 53"/>
                <a:gd name="T13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18">
                  <a:moveTo>
                    <a:pt x="51" y="1"/>
                  </a:moveTo>
                  <a:cubicBezTo>
                    <a:pt x="53" y="7"/>
                    <a:pt x="53" y="7"/>
                    <a:pt x="43" y="9"/>
                  </a:cubicBezTo>
                  <a:cubicBezTo>
                    <a:pt x="36" y="7"/>
                    <a:pt x="30" y="13"/>
                    <a:pt x="24" y="14"/>
                  </a:cubicBezTo>
                  <a:cubicBezTo>
                    <a:pt x="15" y="11"/>
                    <a:pt x="8" y="18"/>
                    <a:pt x="0" y="17"/>
                  </a:cubicBezTo>
                  <a:cubicBezTo>
                    <a:pt x="0" y="15"/>
                    <a:pt x="0" y="12"/>
                    <a:pt x="0" y="9"/>
                  </a:cubicBezTo>
                  <a:cubicBezTo>
                    <a:pt x="8" y="4"/>
                    <a:pt x="19" y="8"/>
                    <a:pt x="27" y="0"/>
                  </a:cubicBezTo>
                  <a:cubicBezTo>
                    <a:pt x="35" y="1"/>
                    <a:pt x="43" y="1"/>
                    <a:pt x="51" y="1"/>
                  </a:cubicBezTo>
                  <a:close/>
                </a:path>
              </a:pathLst>
            </a:custGeom>
            <a:solidFill>
              <a:srgbClr val="56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5" name="Freeform 760"/>
            <p:cNvSpPr>
              <a:spLocks/>
            </p:cNvSpPr>
            <p:nvPr/>
          </p:nvSpPr>
          <p:spPr bwMode="auto">
            <a:xfrm>
              <a:off x="927101" y="3549650"/>
              <a:ext cx="187325" cy="138113"/>
            </a:xfrm>
            <a:custGeom>
              <a:avLst/>
              <a:gdLst>
                <a:gd name="T0" fmla="*/ 50 w 50"/>
                <a:gd name="T1" fmla="*/ 1 h 37"/>
                <a:gd name="T2" fmla="*/ 0 w 50"/>
                <a:gd name="T3" fmla="*/ 37 h 37"/>
                <a:gd name="T4" fmla="*/ 49 w 50"/>
                <a:gd name="T5" fmla="*/ 0 h 37"/>
                <a:gd name="T6" fmla="*/ 50 w 50"/>
                <a:gd name="T7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7">
                  <a:moveTo>
                    <a:pt x="50" y="1"/>
                  </a:moveTo>
                  <a:cubicBezTo>
                    <a:pt x="34" y="14"/>
                    <a:pt x="14" y="21"/>
                    <a:pt x="0" y="37"/>
                  </a:cubicBezTo>
                  <a:cubicBezTo>
                    <a:pt x="8" y="14"/>
                    <a:pt x="29" y="7"/>
                    <a:pt x="49" y="0"/>
                  </a:cubicBezTo>
                  <a:lnTo>
                    <a:pt x="50" y="1"/>
                  </a:lnTo>
                  <a:close/>
                </a:path>
              </a:pathLst>
            </a:custGeom>
            <a:solidFill>
              <a:srgbClr val="D6A9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6" name="Freeform 761"/>
            <p:cNvSpPr>
              <a:spLocks/>
            </p:cNvSpPr>
            <p:nvPr/>
          </p:nvSpPr>
          <p:spPr bwMode="auto">
            <a:xfrm>
              <a:off x="990601" y="6523038"/>
              <a:ext cx="357188" cy="631825"/>
            </a:xfrm>
            <a:custGeom>
              <a:avLst/>
              <a:gdLst>
                <a:gd name="T0" fmla="*/ 81 w 95"/>
                <a:gd name="T1" fmla="*/ 112 h 168"/>
                <a:gd name="T2" fmla="*/ 95 w 95"/>
                <a:gd name="T3" fmla="*/ 165 h 168"/>
                <a:gd name="T4" fmla="*/ 77 w 95"/>
                <a:gd name="T5" fmla="*/ 159 h 168"/>
                <a:gd name="T6" fmla="*/ 63 w 95"/>
                <a:gd name="T7" fmla="*/ 143 h 168"/>
                <a:gd name="T8" fmla="*/ 51 w 95"/>
                <a:gd name="T9" fmla="*/ 109 h 168"/>
                <a:gd name="T10" fmla="*/ 0 w 95"/>
                <a:gd name="T11" fmla="*/ 12 h 168"/>
                <a:gd name="T12" fmla="*/ 4 w 95"/>
                <a:gd name="T13" fmla="*/ 1 h 168"/>
                <a:gd name="T14" fmla="*/ 13 w 95"/>
                <a:gd name="T15" fmla="*/ 0 h 168"/>
                <a:gd name="T16" fmla="*/ 15 w 95"/>
                <a:gd name="T17" fmla="*/ 4 h 168"/>
                <a:gd name="T18" fmla="*/ 56 w 95"/>
                <a:gd name="T19" fmla="*/ 54 h 168"/>
                <a:gd name="T20" fmla="*/ 61 w 95"/>
                <a:gd name="T21" fmla="*/ 67 h 168"/>
                <a:gd name="T22" fmla="*/ 80 w 95"/>
                <a:gd name="T23" fmla="*/ 109 h 168"/>
                <a:gd name="T24" fmla="*/ 81 w 95"/>
                <a:gd name="T25" fmla="*/ 112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5" h="168">
                  <a:moveTo>
                    <a:pt x="81" y="112"/>
                  </a:moveTo>
                  <a:cubicBezTo>
                    <a:pt x="83" y="130"/>
                    <a:pt x="95" y="146"/>
                    <a:pt x="95" y="165"/>
                  </a:cubicBezTo>
                  <a:cubicBezTo>
                    <a:pt x="87" y="168"/>
                    <a:pt x="83" y="161"/>
                    <a:pt x="77" y="159"/>
                  </a:cubicBezTo>
                  <a:cubicBezTo>
                    <a:pt x="71" y="155"/>
                    <a:pt x="63" y="152"/>
                    <a:pt x="63" y="143"/>
                  </a:cubicBezTo>
                  <a:cubicBezTo>
                    <a:pt x="66" y="129"/>
                    <a:pt x="59" y="118"/>
                    <a:pt x="51" y="109"/>
                  </a:cubicBezTo>
                  <a:cubicBezTo>
                    <a:pt x="25" y="81"/>
                    <a:pt x="15" y="45"/>
                    <a:pt x="0" y="12"/>
                  </a:cubicBezTo>
                  <a:cubicBezTo>
                    <a:pt x="2" y="8"/>
                    <a:pt x="3" y="4"/>
                    <a:pt x="4" y="1"/>
                  </a:cubicBezTo>
                  <a:cubicBezTo>
                    <a:pt x="7" y="0"/>
                    <a:pt x="10" y="0"/>
                    <a:pt x="13" y="0"/>
                  </a:cubicBezTo>
                  <a:cubicBezTo>
                    <a:pt x="14" y="1"/>
                    <a:pt x="15" y="2"/>
                    <a:pt x="15" y="4"/>
                  </a:cubicBezTo>
                  <a:cubicBezTo>
                    <a:pt x="38" y="13"/>
                    <a:pt x="45" y="35"/>
                    <a:pt x="56" y="54"/>
                  </a:cubicBezTo>
                  <a:cubicBezTo>
                    <a:pt x="58" y="58"/>
                    <a:pt x="60" y="62"/>
                    <a:pt x="61" y="67"/>
                  </a:cubicBezTo>
                  <a:cubicBezTo>
                    <a:pt x="62" y="84"/>
                    <a:pt x="72" y="96"/>
                    <a:pt x="80" y="109"/>
                  </a:cubicBezTo>
                  <a:cubicBezTo>
                    <a:pt x="80" y="110"/>
                    <a:pt x="81" y="111"/>
                    <a:pt x="81" y="112"/>
                  </a:cubicBezTo>
                  <a:close/>
                </a:path>
              </a:pathLst>
            </a:custGeom>
            <a:solidFill>
              <a:srgbClr val="8242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7" name="Freeform 762"/>
            <p:cNvSpPr>
              <a:spLocks/>
            </p:cNvSpPr>
            <p:nvPr/>
          </p:nvSpPr>
          <p:spPr bwMode="auto">
            <a:xfrm>
              <a:off x="963614" y="6569075"/>
              <a:ext cx="301625" cy="495300"/>
            </a:xfrm>
            <a:custGeom>
              <a:avLst/>
              <a:gdLst>
                <a:gd name="T0" fmla="*/ 7 w 80"/>
                <a:gd name="T1" fmla="*/ 0 h 132"/>
                <a:gd name="T2" fmla="*/ 26 w 80"/>
                <a:gd name="T3" fmla="*/ 29 h 132"/>
                <a:gd name="T4" fmla="*/ 57 w 80"/>
                <a:gd name="T5" fmla="*/ 87 h 132"/>
                <a:gd name="T6" fmla="*/ 77 w 80"/>
                <a:gd name="T7" fmla="*/ 123 h 132"/>
                <a:gd name="T8" fmla="*/ 72 w 80"/>
                <a:gd name="T9" fmla="*/ 132 h 132"/>
                <a:gd name="T10" fmla="*/ 52 w 80"/>
                <a:gd name="T11" fmla="*/ 112 h 132"/>
                <a:gd name="T12" fmla="*/ 9 w 80"/>
                <a:gd name="T13" fmla="*/ 42 h 132"/>
                <a:gd name="T14" fmla="*/ 3 w 80"/>
                <a:gd name="T15" fmla="*/ 4 h 132"/>
                <a:gd name="T16" fmla="*/ 7 w 80"/>
                <a:gd name="T17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" h="132">
                  <a:moveTo>
                    <a:pt x="7" y="0"/>
                  </a:moveTo>
                  <a:cubicBezTo>
                    <a:pt x="18" y="7"/>
                    <a:pt x="24" y="17"/>
                    <a:pt x="26" y="29"/>
                  </a:cubicBezTo>
                  <a:cubicBezTo>
                    <a:pt x="30" y="52"/>
                    <a:pt x="43" y="70"/>
                    <a:pt x="57" y="87"/>
                  </a:cubicBezTo>
                  <a:cubicBezTo>
                    <a:pt x="66" y="97"/>
                    <a:pt x="70" y="111"/>
                    <a:pt x="77" y="123"/>
                  </a:cubicBezTo>
                  <a:cubicBezTo>
                    <a:pt x="80" y="129"/>
                    <a:pt x="77" y="131"/>
                    <a:pt x="72" y="132"/>
                  </a:cubicBezTo>
                  <a:cubicBezTo>
                    <a:pt x="60" y="131"/>
                    <a:pt x="58" y="120"/>
                    <a:pt x="52" y="112"/>
                  </a:cubicBezTo>
                  <a:cubicBezTo>
                    <a:pt x="39" y="88"/>
                    <a:pt x="21" y="67"/>
                    <a:pt x="9" y="42"/>
                  </a:cubicBezTo>
                  <a:cubicBezTo>
                    <a:pt x="4" y="29"/>
                    <a:pt x="0" y="17"/>
                    <a:pt x="3" y="4"/>
                  </a:cubicBezTo>
                  <a:cubicBezTo>
                    <a:pt x="5" y="2"/>
                    <a:pt x="6" y="1"/>
                    <a:pt x="7" y="0"/>
                  </a:cubicBezTo>
                  <a:close/>
                </a:path>
              </a:pathLst>
            </a:custGeom>
            <a:solidFill>
              <a:srgbClr val="4A17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8" name="Freeform 763"/>
            <p:cNvSpPr>
              <a:spLocks/>
            </p:cNvSpPr>
            <p:nvPr/>
          </p:nvSpPr>
          <p:spPr bwMode="auto">
            <a:xfrm>
              <a:off x="896939" y="6613525"/>
              <a:ext cx="382588" cy="508000"/>
            </a:xfrm>
            <a:custGeom>
              <a:avLst/>
              <a:gdLst>
                <a:gd name="T0" fmla="*/ 73 w 102"/>
                <a:gd name="T1" fmla="*/ 100 h 135"/>
                <a:gd name="T2" fmla="*/ 90 w 102"/>
                <a:gd name="T3" fmla="*/ 120 h 135"/>
                <a:gd name="T4" fmla="*/ 102 w 102"/>
                <a:gd name="T5" fmla="*/ 135 h 135"/>
                <a:gd name="T6" fmla="*/ 95 w 102"/>
                <a:gd name="T7" fmla="*/ 135 h 135"/>
                <a:gd name="T8" fmla="*/ 11 w 102"/>
                <a:gd name="T9" fmla="*/ 26 h 135"/>
                <a:gd name="T10" fmla="*/ 14 w 102"/>
                <a:gd name="T11" fmla="*/ 0 h 135"/>
                <a:gd name="T12" fmla="*/ 26 w 102"/>
                <a:gd name="T13" fmla="*/ 26 h 135"/>
                <a:gd name="T14" fmla="*/ 73 w 102"/>
                <a:gd name="T15" fmla="*/ 10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35">
                  <a:moveTo>
                    <a:pt x="73" y="100"/>
                  </a:moveTo>
                  <a:cubicBezTo>
                    <a:pt x="79" y="107"/>
                    <a:pt x="84" y="113"/>
                    <a:pt x="90" y="120"/>
                  </a:cubicBezTo>
                  <a:cubicBezTo>
                    <a:pt x="94" y="125"/>
                    <a:pt x="98" y="130"/>
                    <a:pt x="102" y="135"/>
                  </a:cubicBezTo>
                  <a:cubicBezTo>
                    <a:pt x="99" y="135"/>
                    <a:pt x="97" y="135"/>
                    <a:pt x="95" y="135"/>
                  </a:cubicBezTo>
                  <a:cubicBezTo>
                    <a:pt x="61" y="104"/>
                    <a:pt x="33" y="67"/>
                    <a:pt x="11" y="26"/>
                  </a:cubicBezTo>
                  <a:cubicBezTo>
                    <a:pt x="6" y="17"/>
                    <a:pt x="0" y="7"/>
                    <a:pt x="14" y="0"/>
                  </a:cubicBezTo>
                  <a:cubicBezTo>
                    <a:pt x="23" y="6"/>
                    <a:pt x="22" y="17"/>
                    <a:pt x="26" y="26"/>
                  </a:cubicBezTo>
                  <a:cubicBezTo>
                    <a:pt x="39" y="53"/>
                    <a:pt x="57" y="76"/>
                    <a:pt x="73" y="100"/>
                  </a:cubicBezTo>
                  <a:close/>
                </a:path>
              </a:pathLst>
            </a:custGeom>
            <a:solidFill>
              <a:srgbClr val="BB8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9" name="Freeform 764"/>
            <p:cNvSpPr>
              <a:spLocks/>
            </p:cNvSpPr>
            <p:nvPr/>
          </p:nvSpPr>
          <p:spPr bwMode="auto">
            <a:xfrm>
              <a:off x="949326" y="6583363"/>
              <a:ext cx="225425" cy="406400"/>
            </a:xfrm>
            <a:custGeom>
              <a:avLst/>
              <a:gdLst>
                <a:gd name="T0" fmla="*/ 59 w 60"/>
                <a:gd name="T1" fmla="*/ 108 h 108"/>
                <a:gd name="T2" fmla="*/ 0 w 60"/>
                <a:gd name="T3" fmla="*/ 8 h 108"/>
                <a:gd name="T4" fmla="*/ 7 w 60"/>
                <a:gd name="T5" fmla="*/ 0 h 108"/>
                <a:gd name="T6" fmla="*/ 53 w 60"/>
                <a:gd name="T7" fmla="*/ 92 h 108"/>
                <a:gd name="T8" fmla="*/ 59 w 60"/>
                <a:gd name="T9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08">
                  <a:moveTo>
                    <a:pt x="59" y="108"/>
                  </a:moveTo>
                  <a:cubicBezTo>
                    <a:pt x="30" y="80"/>
                    <a:pt x="10" y="47"/>
                    <a:pt x="0" y="8"/>
                  </a:cubicBezTo>
                  <a:cubicBezTo>
                    <a:pt x="2" y="5"/>
                    <a:pt x="5" y="2"/>
                    <a:pt x="7" y="0"/>
                  </a:cubicBezTo>
                  <a:cubicBezTo>
                    <a:pt x="14" y="35"/>
                    <a:pt x="32" y="64"/>
                    <a:pt x="53" y="92"/>
                  </a:cubicBezTo>
                  <a:cubicBezTo>
                    <a:pt x="57" y="96"/>
                    <a:pt x="60" y="102"/>
                    <a:pt x="59" y="108"/>
                  </a:cubicBezTo>
                  <a:close/>
                </a:path>
              </a:pathLst>
            </a:custGeom>
            <a:solidFill>
              <a:srgbClr val="8243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80" name="Freeform 765"/>
            <p:cNvSpPr>
              <a:spLocks/>
            </p:cNvSpPr>
            <p:nvPr/>
          </p:nvSpPr>
          <p:spPr bwMode="auto">
            <a:xfrm>
              <a:off x="3092451" y="6423025"/>
              <a:ext cx="965200" cy="630238"/>
            </a:xfrm>
            <a:custGeom>
              <a:avLst/>
              <a:gdLst>
                <a:gd name="T0" fmla="*/ 253 w 257"/>
                <a:gd name="T1" fmla="*/ 74 h 168"/>
                <a:gd name="T2" fmla="*/ 252 w 257"/>
                <a:gd name="T3" fmla="*/ 78 h 168"/>
                <a:gd name="T4" fmla="*/ 157 w 257"/>
                <a:gd name="T5" fmla="*/ 120 h 168"/>
                <a:gd name="T6" fmla="*/ 105 w 257"/>
                <a:gd name="T7" fmla="*/ 155 h 168"/>
                <a:gd name="T8" fmla="*/ 84 w 257"/>
                <a:gd name="T9" fmla="*/ 163 h 168"/>
                <a:gd name="T10" fmla="*/ 81 w 257"/>
                <a:gd name="T11" fmla="*/ 158 h 168"/>
                <a:gd name="T12" fmla="*/ 63 w 257"/>
                <a:gd name="T13" fmla="*/ 130 h 168"/>
                <a:gd name="T14" fmla="*/ 13 w 257"/>
                <a:gd name="T15" fmla="*/ 109 h 168"/>
                <a:gd name="T16" fmla="*/ 2 w 257"/>
                <a:gd name="T17" fmla="*/ 99 h 168"/>
                <a:gd name="T18" fmla="*/ 36 w 257"/>
                <a:gd name="T19" fmla="*/ 77 h 168"/>
                <a:gd name="T20" fmla="*/ 53 w 257"/>
                <a:gd name="T21" fmla="*/ 87 h 168"/>
                <a:gd name="T22" fmla="*/ 110 w 257"/>
                <a:gd name="T23" fmla="*/ 70 h 168"/>
                <a:gd name="T24" fmla="*/ 118 w 257"/>
                <a:gd name="T25" fmla="*/ 59 h 168"/>
                <a:gd name="T26" fmla="*/ 232 w 257"/>
                <a:gd name="T27" fmla="*/ 0 h 168"/>
                <a:gd name="T28" fmla="*/ 247 w 257"/>
                <a:gd name="T29" fmla="*/ 22 h 168"/>
                <a:gd name="T30" fmla="*/ 246 w 257"/>
                <a:gd name="T31" fmla="*/ 54 h 168"/>
                <a:gd name="T32" fmla="*/ 253 w 257"/>
                <a:gd name="T33" fmla="*/ 7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7" h="168">
                  <a:moveTo>
                    <a:pt x="253" y="74"/>
                  </a:moveTo>
                  <a:cubicBezTo>
                    <a:pt x="252" y="76"/>
                    <a:pt x="252" y="77"/>
                    <a:pt x="252" y="78"/>
                  </a:cubicBezTo>
                  <a:cubicBezTo>
                    <a:pt x="218" y="87"/>
                    <a:pt x="188" y="105"/>
                    <a:pt x="157" y="120"/>
                  </a:cubicBezTo>
                  <a:cubicBezTo>
                    <a:pt x="135" y="126"/>
                    <a:pt x="123" y="145"/>
                    <a:pt x="105" y="155"/>
                  </a:cubicBezTo>
                  <a:cubicBezTo>
                    <a:pt x="98" y="159"/>
                    <a:pt x="94" y="168"/>
                    <a:pt x="84" y="163"/>
                  </a:cubicBezTo>
                  <a:cubicBezTo>
                    <a:pt x="83" y="161"/>
                    <a:pt x="82" y="160"/>
                    <a:pt x="81" y="158"/>
                  </a:cubicBezTo>
                  <a:cubicBezTo>
                    <a:pt x="70" y="152"/>
                    <a:pt x="68" y="140"/>
                    <a:pt x="63" y="130"/>
                  </a:cubicBezTo>
                  <a:cubicBezTo>
                    <a:pt x="50" y="108"/>
                    <a:pt x="38" y="102"/>
                    <a:pt x="13" y="109"/>
                  </a:cubicBezTo>
                  <a:cubicBezTo>
                    <a:pt x="2" y="112"/>
                    <a:pt x="0" y="108"/>
                    <a:pt x="2" y="99"/>
                  </a:cubicBezTo>
                  <a:cubicBezTo>
                    <a:pt x="10" y="86"/>
                    <a:pt x="22" y="81"/>
                    <a:pt x="36" y="77"/>
                  </a:cubicBezTo>
                  <a:cubicBezTo>
                    <a:pt x="42" y="80"/>
                    <a:pt x="48" y="83"/>
                    <a:pt x="53" y="87"/>
                  </a:cubicBezTo>
                  <a:cubicBezTo>
                    <a:pt x="78" y="107"/>
                    <a:pt x="100" y="101"/>
                    <a:pt x="110" y="70"/>
                  </a:cubicBezTo>
                  <a:cubicBezTo>
                    <a:pt x="111" y="65"/>
                    <a:pt x="114" y="62"/>
                    <a:pt x="118" y="59"/>
                  </a:cubicBezTo>
                  <a:cubicBezTo>
                    <a:pt x="158" y="44"/>
                    <a:pt x="195" y="22"/>
                    <a:pt x="232" y="0"/>
                  </a:cubicBezTo>
                  <a:cubicBezTo>
                    <a:pt x="254" y="0"/>
                    <a:pt x="257" y="3"/>
                    <a:pt x="247" y="22"/>
                  </a:cubicBezTo>
                  <a:cubicBezTo>
                    <a:pt x="241" y="33"/>
                    <a:pt x="241" y="43"/>
                    <a:pt x="246" y="54"/>
                  </a:cubicBezTo>
                  <a:cubicBezTo>
                    <a:pt x="249" y="61"/>
                    <a:pt x="254" y="66"/>
                    <a:pt x="253" y="74"/>
                  </a:cubicBezTo>
                  <a:close/>
                </a:path>
              </a:pathLst>
            </a:custGeom>
            <a:solidFill>
              <a:srgbClr val="BB80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81" name="Freeform 766"/>
            <p:cNvSpPr>
              <a:spLocks/>
            </p:cNvSpPr>
            <p:nvPr/>
          </p:nvSpPr>
          <p:spPr bwMode="auto">
            <a:xfrm>
              <a:off x="2927351" y="6764338"/>
              <a:ext cx="469900" cy="401638"/>
            </a:xfrm>
            <a:custGeom>
              <a:avLst/>
              <a:gdLst>
                <a:gd name="T0" fmla="*/ 48 w 125"/>
                <a:gd name="T1" fmla="*/ 8 h 107"/>
                <a:gd name="T2" fmla="*/ 52 w 125"/>
                <a:gd name="T3" fmla="*/ 15 h 107"/>
                <a:gd name="T4" fmla="*/ 113 w 125"/>
                <a:gd name="T5" fmla="*/ 40 h 107"/>
                <a:gd name="T6" fmla="*/ 125 w 125"/>
                <a:gd name="T7" fmla="*/ 67 h 107"/>
                <a:gd name="T8" fmla="*/ 124 w 125"/>
                <a:gd name="T9" fmla="*/ 88 h 107"/>
                <a:gd name="T10" fmla="*/ 72 w 125"/>
                <a:gd name="T11" fmla="*/ 83 h 107"/>
                <a:gd name="T12" fmla="*/ 55 w 125"/>
                <a:gd name="T13" fmla="*/ 76 h 107"/>
                <a:gd name="T14" fmla="*/ 25 w 125"/>
                <a:gd name="T15" fmla="*/ 62 h 107"/>
                <a:gd name="T16" fmla="*/ 13 w 125"/>
                <a:gd name="T17" fmla="*/ 25 h 107"/>
                <a:gd name="T18" fmla="*/ 20 w 125"/>
                <a:gd name="T19" fmla="*/ 12 h 107"/>
                <a:gd name="T20" fmla="*/ 28 w 125"/>
                <a:gd name="T21" fmla="*/ 7 h 107"/>
                <a:gd name="T22" fmla="*/ 40 w 125"/>
                <a:gd name="T23" fmla="*/ 3 h 107"/>
                <a:gd name="T24" fmla="*/ 48 w 125"/>
                <a:gd name="T25" fmla="*/ 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5" h="107">
                  <a:moveTo>
                    <a:pt x="48" y="8"/>
                  </a:moveTo>
                  <a:cubicBezTo>
                    <a:pt x="50" y="10"/>
                    <a:pt x="45" y="17"/>
                    <a:pt x="52" y="15"/>
                  </a:cubicBezTo>
                  <a:cubicBezTo>
                    <a:pt x="84" y="5"/>
                    <a:pt x="97" y="11"/>
                    <a:pt x="113" y="40"/>
                  </a:cubicBezTo>
                  <a:cubicBezTo>
                    <a:pt x="117" y="49"/>
                    <a:pt x="123" y="57"/>
                    <a:pt x="125" y="67"/>
                  </a:cubicBezTo>
                  <a:cubicBezTo>
                    <a:pt x="124" y="74"/>
                    <a:pt x="124" y="81"/>
                    <a:pt x="124" y="88"/>
                  </a:cubicBezTo>
                  <a:cubicBezTo>
                    <a:pt x="105" y="107"/>
                    <a:pt x="89" y="90"/>
                    <a:pt x="72" y="83"/>
                  </a:cubicBezTo>
                  <a:cubicBezTo>
                    <a:pt x="65" y="86"/>
                    <a:pt x="59" y="81"/>
                    <a:pt x="55" y="76"/>
                  </a:cubicBezTo>
                  <a:cubicBezTo>
                    <a:pt x="47" y="66"/>
                    <a:pt x="35" y="66"/>
                    <a:pt x="25" y="62"/>
                  </a:cubicBezTo>
                  <a:cubicBezTo>
                    <a:pt x="3" y="53"/>
                    <a:pt x="0" y="46"/>
                    <a:pt x="13" y="25"/>
                  </a:cubicBezTo>
                  <a:cubicBezTo>
                    <a:pt x="16" y="21"/>
                    <a:pt x="17" y="16"/>
                    <a:pt x="20" y="12"/>
                  </a:cubicBezTo>
                  <a:cubicBezTo>
                    <a:pt x="23" y="10"/>
                    <a:pt x="25" y="8"/>
                    <a:pt x="28" y="7"/>
                  </a:cubicBezTo>
                  <a:cubicBezTo>
                    <a:pt x="33" y="8"/>
                    <a:pt x="36" y="4"/>
                    <a:pt x="40" y="3"/>
                  </a:cubicBezTo>
                  <a:cubicBezTo>
                    <a:pt x="44" y="1"/>
                    <a:pt x="49" y="0"/>
                    <a:pt x="48" y="8"/>
                  </a:cubicBezTo>
                  <a:close/>
                </a:path>
              </a:pathLst>
            </a:custGeom>
            <a:solidFill>
              <a:srgbClr val="3915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82" name="Freeform 767"/>
            <p:cNvSpPr>
              <a:spLocks/>
            </p:cNvSpPr>
            <p:nvPr/>
          </p:nvSpPr>
          <p:spPr bwMode="auto">
            <a:xfrm>
              <a:off x="3944939" y="6365875"/>
              <a:ext cx="239713" cy="341313"/>
            </a:xfrm>
            <a:custGeom>
              <a:avLst/>
              <a:gdLst>
                <a:gd name="T0" fmla="*/ 26 w 64"/>
                <a:gd name="T1" fmla="*/ 89 h 91"/>
                <a:gd name="T2" fmla="*/ 23 w 64"/>
                <a:gd name="T3" fmla="*/ 23 h 91"/>
                <a:gd name="T4" fmla="*/ 5 w 64"/>
                <a:gd name="T5" fmla="*/ 18 h 91"/>
                <a:gd name="T6" fmla="*/ 0 w 64"/>
                <a:gd name="T7" fmla="*/ 12 h 91"/>
                <a:gd name="T8" fmla="*/ 3 w 64"/>
                <a:gd name="T9" fmla="*/ 7 h 91"/>
                <a:gd name="T10" fmla="*/ 37 w 64"/>
                <a:gd name="T11" fmla="*/ 14 h 91"/>
                <a:gd name="T12" fmla="*/ 49 w 64"/>
                <a:gd name="T13" fmla="*/ 82 h 91"/>
                <a:gd name="T14" fmla="*/ 26 w 64"/>
                <a:gd name="T15" fmla="*/ 89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91">
                  <a:moveTo>
                    <a:pt x="26" y="89"/>
                  </a:moveTo>
                  <a:cubicBezTo>
                    <a:pt x="5" y="65"/>
                    <a:pt x="5" y="47"/>
                    <a:pt x="23" y="23"/>
                  </a:cubicBezTo>
                  <a:cubicBezTo>
                    <a:pt x="19" y="16"/>
                    <a:pt x="11" y="19"/>
                    <a:pt x="5" y="18"/>
                  </a:cubicBezTo>
                  <a:cubicBezTo>
                    <a:pt x="2" y="17"/>
                    <a:pt x="1" y="15"/>
                    <a:pt x="0" y="12"/>
                  </a:cubicBezTo>
                  <a:cubicBezTo>
                    <a:pt x="0" y="10"/>
                    <a:pt x="1" y="8"/>
                    <a:pt x="3" y="7"/>
                  </a:cubicBezTo>
                  <a:cubicBezTo>
                    <a:pt x="16" y="3"/>
                    <a:pt x="28" y="0"/>
                    <a:pt x="37" y="14"/>
                  </a:cubicBezTo>
                  <a:cubicBezTo>
                    <a:pt x="59" y="35"/>
                    <a:pt x="64" y="59"/>
                    <a:pt x="49" y="82"/>
                  </a:cubicBezTo>
                  <a:cubicBezTo>
                    <a:pt x="41" y="85"/>
                    <a:pt x="35" y="91"/>
                    <a:pt x="26" y="89"/>
                  </a:cubicBezTo>
                  <a:close/>
                </a:path>
              </a:pathLst>
            </a:custGeom>
            <a:solidFill>
              <a:srgbClr val="361A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83" name="Freeform 768"/>
            <p:cNvSpPr>
              <a:spLocks/>
            </p:cNvSpPr>
            <p:nvPr/>
          </p:nvSpPr>
          <p:spPr bwMode="auto">
            <a:xfrm>
              <a:off x="3678239" y="6715125"/>
              <a:ext cx="360363" cy="161925"/>
            </a:xfrm>
            <a:custGeom>
              <a:avLst/>
              <a:gdLst>
                <a:gd name="T0" fmla="*/ 0 w 96"/>
                <a:gd name="T1" fmla="*/ 40 h 43"/>
                <a:gd name="T2" fmla="*/ 96 w 96"/>
                <a:gd name="T3" fmla="*/ 0 h 43"/>
                <a:gd name="T4" fmla="*/ 12 w 96"/>
                <a:gd name="T5" fmla="*/ 41 h 43"/>
                <a:gd name="T6" fmla="*/ 0 w 96"/>
                <a:gd name="T7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43">
                  <a:moveTo>
                    <a:pt x="0" y="40"/>
                  </a:moveTo>
                  <a:cubicBezTo>
                    <a:pt x="29" y="20"/>
                    <a:pt x="60" y="4"/>
                    <a:pt x="96" y="0"/>
                  </a:cubicBezTo>
                  <a:cubicBezTo>
                    <a:pt x="68" y="14"/>
                    <a:pt x="41" y="30"/>
                    <a:pt x="12" y="41"/>
                  </a:cubicBezTo>
                  <a:cubicBezTo>
                    <a:pt x="8" y="43"/>
                    <a:pt x="4" y="43"/>
                    <a:pt x="0" y="40"/>
                  </a:cubicBezTo>
                  <a:close/>
                </a:path>
              </a:pathLst>
            </a:custGeom>
            <a:solidFill>
              <a:srgbClr val="955E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84" name="Freeform 769"/>
            <p:cNvSpPr>
              <a:spLocks/>
            </p:cNvSpPr>
            <p:nvPr/>
          </p:nvSpPr>
          <p:spPr bwMode="auto">
            <a:xfrm>
              <a:off x="3408364" y="6861175"/>
              <a:ext cx="314325" cy="200025"/>
            </a:xfrm>
            <a:custGeom>
              <a:avLst/>
              <a:gdLst>
                <a:gd name="T0" fmla="*/ 72 w 84"/>
                <a:gd name="T1" fmla="*/ 1 h 53"/>
                <a:gd name="T2" fmla="*/ 84 w 84"/>
                <a:gd name="T3" fmla="*/ 2 h 53"/>
                <a:gd name="T4" fmla="*/ 28 w 84"/>
                <a:gd name="T5" fmla="*/ 40 h 53"/>
                <a:gd name="T6" fmla="*/ 0 w 84"/>
                <a:gd name="T7" fmla="*/ 46 h 53"/>
                <a:gd name="T8" fmla="*/ 44 w 84"/>
                <a:gd name="T9" fmla="*/ 14 h 53"/>
                <a:gd name="T10" fmla="*/ 72 w 84"/>
                <a:gd name="T11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53">
                  <a:moveTo>
                    <a:pt x="72" y="1"/>
                  </a:moveTo>
                  <a:cubicBezTo>
                    <a:pt x="76" y="1"/>
                    <a:pt x="80" y="2"/>
                    <a:pt x="84" y="2"/>
                  </a:cubicBezTo>
                  <a:cubicBezTo>
                    <a:pt x="62" y="9"/>
                    <a:pt x="45" y="26"/>
                    <a:pt x="28" y="40"/>
                  </a:cubicBezTo>
                  <a:cubicBezTo>
                    <a:pt x="14" y="51"/>
                    <a:pt x="7" y="53"/>
                    <a:pt x="0" y="46"/>
                  </a:cubicBezTo>
                  <a:cubicBezTo>
                    <a:pt x="17" y="38"/>
                    <a:pt x="30" y="26"/>
                    <a:pt x="44" y="14"/>
                  </a:cubicBezTo>
                  <a:cubicBezTo>
                    <a:pt x="52" y="7"/>
                    <a:pt x="60" y="0"/>
                    <a:pt x="72" y="1"/>
                  </a:cubicBezTo>
                  <a:close/>
                </a:path>
              </a:pathLst>
            </a:custGeom>
            <a:solidFill>
              <a:srgbClr val="965B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85" name="Freeform 770"/>
            <p:cNvSpPr>
              <a:spLocks/>
            </p:cNvSpPr>
            <p:nvPr/>
          </p:nvSpPr>
          <p:spPr bwMode="auto">
            <a:xfrm>
              <a:off x="1158876" y="2516188"/>
              <a:ext cx="885825" cy="833438"/>
            </a:xfrm>
            <a:custGeom>
              <a:avLst/>
              <a:gdLst>
                <a:gd name="T0" fmla="*/ 0 w 236"/>
                <a:gd name="T1" fmla="*/ 215 h 222"/>
                <a:gd name="T2" fmla="*/ 125 w 236"/>
                <a:gd name="T3" fmla="*/ 130 h 222"/>
                <a:gd name="T4" fmla="*/ 172 w 236"/>
                <a:gd name="T5" fmla="*/ 100 h 222"/>
                <a:gd name="T6" fmla="*/ 169 w 236"/>
                <a:gd name="T7" fmla="*/ 32 h 222"/>
                <a:gd name="T8" fmla="*/ 170 w 236"/>
                <a:gd name="T9" fmla="*/ 22 h 222"/>
                <a:gd name="T10" fmla="*/ 155 w 236"/>
                <a:gd name="T11" fmla="*/ 5 h 222"/>
                <a:gd name="T12" fmla="*/ 172 w 236"/>
                <a:gd name="T13" fmla="*/ 3 h 222"/>
                <a:gd name="T14" fmla="*/ 203 w 236"/>
                <a:gd name="T15" fmla="*/ 27 h 222"/>
                <a:gd name="T16" fmla="*/ 232 w 236"/>
                <a:gd name="T17" fmla="*/ 66 h 222"/>
                <a:gd name="T18" fmla="*/ 225 w 236"/>
                <a:gd name="T19" fmla="*/ 82 h 222"/>
                <a:gd name="T20" fmla="*/ 156 w 236"/>
                <a:gd name="T21" fmla="*/ 123 h 222"/>
                <a:gd name="T22" fmla="*/ 91 w 236"/>
                <a:gd name="T23" fmla="*/ 163 h 222"/>
                <a:gd name="T24" fmla="*/ 24 w 236"/>
                <a:gd name="T25" fmla="*/ 211 h 222"/>
                <a:gd name="T26" fmla="*/ 0 w 236"/>
                <a:gd name="T27" fmla="*/ 21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6" h="222">
                  <a:moveTo>
                    <a:pt x="0" y="215"/>
                  </a:moveTo>
                  <a:cubicBezTo>
                    <a:pt x="39" y="183"/>
                    <a:pt x="81" y="156"/>
                    <a:pt x="125" y="130"/>
                  </a:cubicBezTo>
                  <a:cubicBezTo>
                    <a:pt x="141" y="121"/>
                    <a:pt x="158" y="113"/>
                    <a:pt x="172" y="100"/>
                  </a:cubicBezTo>
                  <a:cubicBezTo>
                    <a:pt x="189" y="77"/>
                    <a:pt x="178" y="54"/>
                    <a:pt x="169" y="32"/>
                  </a:cubicBezTo>
                  <a:cubicBezTo>
                    <a:pt x="168" y="29"/>
                    <a:pt x="181" y="27"/>
                    <a:pt x="170" y="22"/>
                  </a:cubicBezTo>
                  <a:cubicBezTo>
                    <a:pt x="164" y="19"/>
                    <a:pt x="158" y="12"/>
                    <a:pt x="155" y="5"/>
                  </a:cubicBezTo>
                  <a:cubicBezTo>
                    <a:pt x="161" y="0"/>
                    <a:pt x="166" y="1"/>
                    <a:pt x="172" y="3"/>
                  </a:cubicBezTo>
                  <a:cubicBezTo>
                    <a:pt x="186" y="6"/>
                    <a:pt x="194" y="18"/>
                    <a:pt x="203" y="27"/>
                  </a:cubicBezTo>
                  <a:cubicBezTo>
                    <a:pt x="213" y="40"/>
                    <a:pt x="222" y="53"/>
                    <a:pt x="232" y="66"/>
                  </a:cubicBezTo>
                  <a:cubicBezTo>
                    <a:pt x="236" y="74"/>
                    <a:pt x="231" y="78"/>
                    <a:pt x="225" y="82"/>
                  </a:cubicBezTo>
                  <a:cubicBezTo>
                    <a:pt x="203" y="97"/>
                    <a:pt x="183" y="117"/>
                    <a:pt x="156" y="123"/>
                  </a:cubicBezTo>
                  <a:cubicBezTo>
                    <a:pt x="132" y="134"/>
                    <a:pt x="110" y="145"/>
                    <a:pt x="91" y="163"/>
                  </a:cubicBezTo>
                  <a:cubicBezTo>
                    <a:pt x="68" y="178"/>
                    <a:pt x="46" y="195"/>
                    <a:pt x="24" y="211"/>
                  </a:cubicBezTo>
                  <a:cubicBezTo>
                    <a:pt x="17" y="216"/>
                    <a:pt x="9" y="222"/>
                    <a:pt x="0" y="215"/>
                  </a:cubicBezTo>
                  <a:close/>
                </a:path>
              </a:pathLst>
            </a:custGeom>
            <a:solidFill>
              <a:srgbClr val="AE8A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86" name="Freeform 771"/>
            <p:cNvSpPr>
              <a:spLocks/>
            </p:cNvSpPr>
            <p:nvPr/>
          </p:nvSpPr>
          <p:spPr bwMode="auto">
            <a:xfrm>
              <a:off x="1504951" y="2524125"/>
              <a:ext cx="374650" cy="368300"/>
            </a:xfrm>
            <a:custGeom>
              <a:avLst/>
              <a:gdLst>
                <a:gd name="T0" fmla="*/ 80 w 100"/>
                <a:gd name="T1" fmla="*/ 29 h 98"/>
                <a:gd name="T2" fmla="*/ 88 w 100"/>
                <a:gd name="T3" fmla="*/ 45 h 98"/>
                <a:gd name="T4" fmla="*/ 80 w 100"/>
                <a:gd name="T5" fmla="*/ 98 h 98"/>
                <a:gd name="T6" fmla="*/ 79 w 100"/>
                <a:gd name="T7" fmla="*/ 88 h 98"/>
                <a:gd name="T8" fmla="*/ 75 w 100"/>
                <a:gd name="T9" fmla="*/ 78 h 98"/>
                <a:gd name="T10" fmla="*/ 65 w 100"/>
                <a:gd name="T11" fmla="*/ 44 h 98"/>
                <a:gd name="T12" fmla="*/ 58 w 100"/>
                <a:gd name="T13" fmla="*/ 34 h 98"/>
                <a:gd name="T14" fmla="*/ 63 w 100"/>
                <a:gd name="T15" fmla="*/ 43 h 98"/>
                <a:gd name="T16" fmla="*/ 74 w 100"/>
                <a:gd name="T17" fmla="*/ 66 h 98"/>
                <a:gd name="T18" fmla="*/ 68 w 100"/>
                <a:gd name="T19" fmla="*/ 80 h 98"/>
                <a:gd name="T20" fmla="*/ 20 w 100"/>
                <a:gd name="T21" fmla="*/ 81 h 98"/>
                <a:gd name="T22" fmla="*/ 20 w 100"/>
                <a:gd name="T23" fmla="*/ 59 h 98"/>
                <a:gd name="T24" fmla="*/ 5 w 100"/>
                <a:gd name="T25" fmla="*/ 26 h 98"/>
                <a:gd name="T26" fmla="*/ 27 w 100"/>
                <a:gd name="T27" fmla="*/ 13 h 98"/>
                <a:gd name="T28" fmla="*/ 57 w 100"/>
                <a:gd name="T29" fmla="*/ 9 h 98"/>
                <a:gd name="T30" fmla="*/ 80 w 100"/>
                <a:gd name="T31" fmla="*/ 2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98">
                  <a:moveTo>
                    <a:pt x="80" y="29"/>
                  </a:moveTo>
                  <a:cubicBezTo>
                    <a:pt x="82" y="34"/>
                    <a:pt x="85" y="40"/>
                    <a:pt x="88" y="45"/>
                  </a:cubicBezTo>
                  <a:cubicBezTo>
                    <a:pt x="100" y="68"/>
                    <a:pt x="98" y="78"/>
                    <a:pt x="80" y="98"/>
                  </a:cubicBezTo>
                  <a:cubicBezTo>
                    <a:pt x="79" y="95"/>
                    <a:pt x="79" y="92"/>
                    <a:pt x="79" y="88"/>
                  </a:cubicBezTo>
                  <a:cubicBezTo>
                    <a:pt x="76" y="85"/>
                    <a:pt x="75" y="82"/>
                    <a:pt x="75" y="78"/>
                  </a:cubicBezTo>
                  <a:cubicBezTo>
                    <a:pt x="77" y="65"/>
                    <a:pt x="74" y="54"/>
                    <a:pt x="65" y="44"/>
                  </a:cubicBezTo>
                  <a:cubicBezTo>
                    <a:pt x="63" y="41"/>
                    <a:pt x="62" y="37"/>
                    <a:pt x="58" y="34"/>
                  </a:cubicBezTo>
                  <a:cubicBezTo>
                    <a:pt x="59" y="39"/>
                    <a:pt x="61" y="41"/>
                    <a:pt x="63" y="43"/>
                  </a:cubicBezTo>
                  <a:cubicBezTo>
                    <a:pt x="68" y="50"/>
                    <a:pt x="75" y="56"/>
                    <a:pt x="74" y="66"/>
                  </a:cubicBezTo>
                  <a:cubicBezTo>
                    <a:pt x="73" y="71"/>
                    <a:pt x="71" y="76"/>
                    <a:pt x="68" y="80"/>
                  </a:cubicBezTo>
                  <a:cubicBezTo>
                    <a:pt x="48" y="94"/>
                    <a:pt x="34" y="94"/>
                    <a:pt x="20" y="81"/>
                  </a:cubicBezTo>
                  <a:cubicBezTo>
                    <a:pt x="15" y="74"/>
                    <a:pt x="29" y="66"/>
                    <a:pt x="20" y="59"/>
                  </a:cubicBezTo>
                  <a:cubicBezTo>
                    <a:pt x="7" y="52"/>
                    <a:pt x="0" y="42"/>
                    <a:pt x="5" y="26"/>
                  </a:cubicBezTo>
                  <a:cubicBezTo>
                    <a:pt x="11" y="19"/>
                    <a:pt x="15" y="9"/>
                    <a:pt x="27" y="13"/>
                  </a:cubicBezTo>
                  <a:cubicBezTo>
                    <a:pt x="35" y="0"/>
                    <a:pt x="45" y="0"/>
                    <a:pt x="57" y="9"/>
                  </a:cubicBezTo>
                  <a:cubicBezTo>
                    <a:pt x="69" y="10"/>
                    <a:pt x="74" y="20"/>
                    <a:pt x="80" y="29"/>
                  </a:cubicBezTo>
                  <a:close/>
                </a:path>
              </a:pathLst>
            </a:custGeom>
            <a:solidFill>
              <a:srgbClr val="1D0B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87" name="Freeform 772"/>
            <p:cNvSpPr>
              <a:spLocks/>
            </p:cNvSpPr>
            <p:nvPr/>
          </p:nvSpPr>
          <p:spPr bwMode="auto">
            <a:xfrm>
              <a:off x="1009651" y="2828925"/>
              <a:ext cx="566738" cy="479425"/>
            </a:xfrm>
            <a:custGeom>
              <a:avLst/>
              <a:gdLst>
                <a:gd name="T0" fmla="*/ 0 w 151"/>
                <a:gd name="T1" fmla="*/ 115 h 128"/>
                <a:gd name="T2" fmla="*/ 0 w 151"/>
                <a:gd name="T3" fmla="*/ 108 h 128"/>
                <a:gd name="T4" fmla="*/ 39 w 151"/>
                <a:gd name="T5" fmla="*/ 76 h 128"/>
                <a:gd name="T6" fmla="*/ 75 w 151"/>
                <a:gd name="T7" fmla="*/ 48 h 128"/>
                <a:gd name="T8" fmla="*/ 136 w 151"/>
                <a:gd name="T9" fmla="*/ 0 h 128"/>
                <a:gd name="T10" fmla="*/ 144 w 151"/>
                <a:gd name="T11" fmla="*/ 1 h 128"/>
                <a:gd name="T12" fmla="*/ 137 w 151"/>
                <a:gd name="T13" fmla="*/ 20 h 128"/>
                <a:gd name="T14" fmla="*/ 71 w 151"/>
                <a:gd name="T15" fmla="*/ 81 h 128"/>
                <a:gd name="T16" fmla="*/ 61 w 151"/>
                <a:gd name="T17" fmla="*/ 93 h 128"/>
                <a:gd name="T18" fmla="*/ 8 w 151"/>
                <a:gd name="T19" fmla="*/ 128 h 128"/>
                <a:gd name="T20" fmla="*/ 0 w 151"/>
                <a:gd name="T21" fmla="*/ 11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1" h="128">
                  <a:moveTo>
                    <a:pt x="0" y="115"/>
                  </a:moveTo>
                  <a:cubicBezTo>
                    <a:pt x="0" y="113"/>
                    <a:pt x="0" y="111"/>
                    <a:pt x="0" y="108"/>
                  </a:cubicBezTo>
                  <a:cubicBezTo>
                    <a:pt x="10" y="95"/>
                    <a:pt x="23" y="84"/>
                    <a:pt x="39" y="76"/>
                  </a:cubicBezTo>
                  <a:cubicBezTo>
                    <a:pt x="52" y="69"/>
                    <a:pt x="63" y="57"/>
                    <a:pt x="75" y="48"/>
                  </a:cubicBezTo>
                  <a:cubicBezTo>
                    <a:pt x="96" y="32"/>
                    <a:pt x="116" y="16"/>
                    <a:pt x="136" y="0"/>
                  </a:cubicBezTo>
                  <a:cubicBezTo>
                    <a:pt x="139" y="0"/>
                    <a:pt x="141" y="0"/>
                    <a:pt x="144" y="1"/>
                  </a:cubicBezTo>
                  <a:cubicBezTo>
                    <a:pt x="151" y="10"/>
                    <a:pt x="142" y="15"/>
                    <a:pt x="137" y="20"/>
                  </a:cubicBezTo>
                  <a:cubicBezTo>
                    <a:pt x="116" y="42"/>
                    <a:pt x="98" y="65"/>
                    <a:pt x="71" y="81"/>
                  </a:cubicBezTo>
                  <a:cubicBezTo>
                    <a:pt x="67" y="83"/>
                    <a:pt x="65" y="89"/>
                    <a:pt x="61" y="93"/>
                  </a:cubicBezTo>
                  <a:cubicBezTo>
                    <a:pt x="45" y="107"/>
                    <a:pt x="30" y="122"/>
                    <a:pt x="8" y="128"/>
                  </a:cubicBezTo>
                  <a:cubicBezTo>
                    <a:pt x="8" y="122"/>
                    <a:pt x="5" y="118"/>
                    <a:pt x="0" y="115"/>
                  </a:cubicBezTo>
                  <a:close/>
                </a:path>
              </a:pathLst>
            </a:custGeom>
            <a:solidFill>
              <a:srgbClr val="BA75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88" name="Freeform 773"/>
            <p:cNvSpPr>
              <a:spLocks/>
            </p:cNvSpPr>
            <p:nvPr/>
          </p:nvSpPr>
          <p:spPr bwMode="auto">
            <a:xfrm>
              <a:off x="1230314" y="2809875"/>
              <a:ext cx="549275" cy="379413"/>
            </a:xfrm>
            <a:custGeom>
              <a:avLst/>
              <a:gdLst>
                <a:gd name="T0" fmla="*/ 0 w 146"/>
                <a:gd name="T1" fmla="*/ 97 h 101"/>
                <a:gd name="T2" fmla="*/ 32 w 146"/>
                <a:gd name="T3" fmla="*/ 65 h 101"/>
                <a:gd name="T4" fmla="*/ 85 w 146"/>
                <a:gd name="T5" fmla="*/ 6 h 101"/>
                <a:gd name="T6" fmla="*/ 93 w 146"/>
                <a:gd name="T7" fmla="*/ 5 h 101"/>
                <a:gd name="T8" fmla="*/ 140 w 146"/>
                <a:gd name="T9" fmla="*/ 1 h 101"/>
                <a:gd name="T10" fmla="*/ 144 w 146"/>
                <a:gd name="T11" fmla="*/ 7 h 101"/>
                <a:gd name="T12" fmla="*/ 122 w 146"/>
                <a:gd name="T13" fmla="*/ 21 h 101"/>
                <a:gd name="T14" fmla="*/ 76 w 146"/>
                <a:gd name="T15" fmla="*/ 47 h 101"/>
                <a:gd name="T16" fmla="*/ 22 w 146"/>
                <a:gd name="T17" fmla="*/ 90 h 101"/>
                <a:gd name="T18" fmla="*/ 0 w 146"/>
                <a:gd name="T19" fmla="*/ 9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6" h="101">
                  <a:moveTo>
                    <a:pt x="0" y="97"/>
                  </a:moveTo>
                  <a:cubicBezTo>
                    <a:pt x="3" y="79"/>
                    <a:pt x="21" y="75"/>
                    <a:pt x="32" y="65"/>
                  </a:cubicBezTo>
                  <a:cubicBezTo>
                    <a:pt x="52" y="47"/>
                    <a:pt x="71" y="29"/>
                    <a:pt x="85" y="6"/>
                  </a:cubicBezTo>
                  <a:cubicBezTo>
                    <a:pt x="87" y="6"/>
                    <a:pt x="90" y="5"/>
                    <a:pt x="93" y="5"/>
                  </a:cubicBezTo>
                  <a:cubicBezTo>
                    <a:pt x="109" y="13"/>
                    <a:pt x="125" y="11"/>
                    <a:pt x="140" y="1"/>
                  </a:cubicBezTo>
                  <a:cubicBezTo>
                    <a:pt x="145" y="0"/>
                    <a:pt x="146" y="3"/>
                    <a:pt x="144" y="7"/>
                  </a:cubicBezTo>
                  <a:cubicBezTo>
                    <a:pt x="139" y="15"/>
                    <a:pt x="131" y="20"/>
                    <a:pt x="122" y="21"/>
                  </a:cubicBezTo>
                  <a:cubicBezTo>
                    <a:pt x="103" y="24"/>
                    <a:pt x="89" y="35"/>
                    <a:pt x="76" y="47"/>
                  </a:cubicBezTo>
                  <a:cubicBezTo>
                    <a:pt x="59" y="63"/>
                    <a:pt x="40" y="77"/>
                    <a:pt x="22" y="90"/>
                  </a:cubicBezTo>
                  <a:cubicBezTo>
                    <a:pt x="16" y="94"/>
                    <a:pt x="10" y="101"/>
                    <a:pt x="0" y="97"/>
                  </a:cubicBezTo>
                  <a:close/>
                </a:path>
              </a:pathLst>
            </a:custGeom>
            <a:solidFill>
              <a:srgbClr val="B165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89" name="Freeform 774"/>
            <p:cNvSpPr>
              <a:spLocks/>
            </p:cNvSpPr>
            <p:nvPr/>
          </p:nvSpPr>
          <p:spPr bwMode="auto">
            <a:xfrm>
              <a:off x="1474789" y="2603500"/>
              <a:ext cx="104775" cy="157163"/>
            </a:xfrm>
            <a:custGeom>
              <a:avLst/>
              <a:gdLst>
                <a:gd name="T0" fmla="*/ 15 w 28"/>
                <a:gd name="T1" fmla="*/ 4 h 42"/>
                <a:gd name="T2" fmla="*/ 28 w 28"/>
                <a:gd name="T3" fmla="*/ 38 h 42"/>
                <a:gd name="T4" fmla="*/ 8 w 28"/>
                <a:gd name="T5" fmla="*/ 28 h 42"/>
                <a:gd name="T6" fmla="*/ 11 w 28"/>
                <a:gd name="T7" fmla="*/ 0 h 42"/>
                <a:gd name="T8" fmla="*/ 15 w 28"/>
                <a:gd name="T9" fmla="*/ 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42">
                  <a:moveTo>
                    <a:pt x="15" y="4"/>
                  </a:moveTo>
                  <a:cubicBezTo>
                    <a:pt x="12" y="18"/>
                    <a:pt x="22" y="27"/>
                    <a:pt x="28" y="38"/>
                  </a:cubicBezTo>
                  <a:cubicBezTo>
                    <a:pt x="18" y="42"/>
                    <a:pt x="12" y="36"/>
                    <a:pt x="8" y="28"/>
                  </a:cubicBezTo>
                  <a:cubicBezTo>
                    <a:pt x="3" y="18"/>
                    <a:pt x="0" y="8"/>
                    <a:pt x="11" y="0"/>
                  </a:cubicBezTo>
                  <a:cubicBezTo>
                    <a:pt x="14" y="0"/>
                    <a:pt x="15" y="2"/>
                    <a:pt x="15" y="4"/>
                  </a:cubicBezTo>
                  <a:close/>
                </a:path>
              </a:pathLst>
            </a:custGeom>
            <a:solidFill>
              <a:srgbClr val="936C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90" name="Freeform 775"/>
            <p:cNvSpPr>
              <a:spLocks/>
            </p:cNvSpPr>
            <p:nvPr/>
          </p:nvSpPr>
          <p:spPr bwMode="auto">
            <a:xfrm>
              <a:off x="1719264" y="2486025"/>
              <a:ext cx="127000" cy="146050"/>
            </a:xfrm>
            <a:custGeom>
              <a:avLst/>
              <a:gdLst>
                <a:gd name="T0" fmla="*/ 23 w 34"/>
                <a:gd name="T1" fmla="*/ 39 h 39"/>
                <a:gd name="T2" fmla="*/ 0 w 34"/>
                <a:gd name="T3" fmla="*/ 19 h 39"/>
                <a:gd name="T4" fmla="*/ 23 w 34"/>
                <a:gd name="T5" fmla="*/ 11 h 39"/>
                <a:gd name="T6" fmla="*/ 11 w 34"/>
                <a:gd name="T7" fmla="*/ 12 h 39"/>
                <a:gd name="T8" fmla="*/ 27 w 34"/>
                <a:gd name="T9" fmla="*/ 30 h 39"/>
                <a:gd name="T10" fmla="*/ 23 w 34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39">
                  <a:moveTo>
                    <a:pt x="23" y="39"/>
                  </a:moveTo>
                  <a:cubicBezTo>
                    <a:pt x="15" y="33"/>
                    <a:pt x="7" y="26"/>
                    <a:pt x="0" y="19"/>
                  </a:cubicBezTo>
                  <a:cubicBezTo>
                    <a:pt x="2" y="0"/>
                    <a:pt x="12" y="6"/>
                    <a:pt x="23" y="11"/>
                  </a:cubicBezTo>
                  <a:cubicBezTo>
                    <a:pt x="19" y="11"/>
                    <a:pt x="15" y="12"/>
                    <a:pt x="11" y="12"/>
                  </a:cubicBezTo>
                  <a:cubicBezTo>
                    <a:pt x="16" y="18"/>
                    <a:pt x="21" y="24"/>
                    <a:pt x="27" y="30"/>
                  </a:cubicBezTo>
                  <a:cubicBezTo>
                    <a:pt x="34" y="37"/>
                    <a:pt x="25" y="37"/>
                    <a:pt x="23" y="39"/>
                  </a:cubicBezTo>
                  <a:close/>
                </a:path>
              </a:pathLst>
            </a:custGeom>
            <a:solidFill>
              <a:srgbClr val="896C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91" name="Freeform 776"/>
            <p:cNvSpPr>
              <a:spLocks/>
            </p:cNvSpPr>
            <p:nvPr/>
          </p:nvSpPr>
          <p:spPr bwMode="auto">
            <a:xfrm>
              <a:off x="1516064" y="2538413"/>
              <a:ext cx="90488" cy="79375"/>
            </a:xfrm>
            <a:custGeom>
              <a:avLst/>
              <a:gdLst>
                <a:gd name="T0" fmla="*/ 4 w 24"/>
                <a:gd name="T1" fmla="*/ 21 h 21"/>
                <a:gd name="T2" fmla="*/ 0 w 24"/>
                <a:gd name="T3" fmla="*/ 17 h 21"/>
                <a:gd name="T4" fmla="*/ 24 w 24"/>
                <a:gd name="T5" fmla="*/ 9 h 21"/>
                <a:gd name="T6" fmla="*/ 4 w 24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1">
                  <a:moveTo>
                    <a:pt x="4" y="21"/>
                  </a:moveTo>
                  <a:cubicBezTo>
                    <a:pt x="3" y="20"/>
                    <a:pt x="2" y="18"/>
                    <a:pt x="0" y="17"/>
                  </a:cubicBezTo>
                  <a:cubicBezTo>
                    <a:pt x="6" y="8"/>
                    <a:pt x="12" y="0"/>
                    <a:pt x="24" y="9"/>
                  </a:cubicBezTo>
                  <a:cubicBezTo>
                    <a:pt x="15" y="9"/>
                    <a:pt x="11" y="18"/>
                    <a:pt x="4" y="21"/>
                  </a:cubicBezTo>
                  <a:close/>
                </a:path>
              </a:pathLst>
            </a:custGeom>
            <a:solidFill>
              <a:srgbClr val="794B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92" name="Freeform 777"/>
            <p:cNvSpPr>
              <a:spLocks/>
            </p:cNvSpPr>
            <p:nvPr/>
          </p:nvSpPr>
          <p:spPr bwMode="auto">
            <a:xfrm>
              <a:off x="946151" y="5370513"/>
              <a:ext cx="209550" cy="173038"/>
            </a:xfrm>
            <a:custGeom>
              <a:avLst/>
              <a:gdLst>
                <a:gd name="T0" fmla="*/ 41 w 56"/>
                <a:gd name="T1" fmla="*/ 15 h 46"/>
                <a:gd name="T2" fmla="*/ 41 w 56"/>
                <a:gd name="T3" fmla="*/ 41 h 46"/>
                <a:gd name="T4" fmla="*/ 28 w 56"/>
                <a:gd name="T5" fmla="*/ 40 h 46"/>
                <a:gd name="T6" fmla="*/ 7 w 56"/>
                <a:gd name="T7" fmla="*/ 14 h 46"/>
                <a:gd name="T8" fmla="*/ 41 w 56"/>
                <a:gd name="T9" fmla="*/ 1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46">
                  <a:moveTo>
                    <a:pt x="41" y="15"/>
                  </a:moveTo>
                  <a:cubicBezTo>
                    <a:pt x="49" y="23"/>
                    <a:pt x="56" y="31"/>
                    <a:pt x="41" y="41"/>
                  </a:cubicBezTo>
                  <a:cubicBezTo>
                    <a:pt x="36" y="44"/>
                    <a:pt x="31" y="46"/>
                    <a:pt x="28" y="40"/>
                  </a:cubicBezTo>
                  <a:cubicBezTo>
                    <a:pt x="23" y="29"/>
                    <a:pt x="0" y="28"/>
                    <a:pt x="7" y="14"/>
                  </a:cubicBezTo>
                  <a:cubicBezTo>
                    <a:pt x="14" y="0"/>
                    <a:pt x="29" y="15"/>
                    <a:pt x="41" y="15"/>
                  </a:cubicBezTo>
                  <a:close/>
                </a:path>
              </a:pathLst>
            </a:custGeom>
            <a:solidFill>
              <a:srgbClr val="C18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93" name="Freeform 778"/>
            <p:cNvSpPr>
              <a:spLocks/>
            </p:cNvSpPr>
            <p:nvPr/>
          </p:nvSpPr>
          <p:spPr bwMode="auto">
            <a:xfrm>
              <a:off x="1035051" y="3736975"/>
              <a:ext cx="82550" cy="93663"/>
            </a:xfrm>
            <a:custGeom>
              <a:avLst/>
              <a:gdLst>
                <a:gd name="T0" fmla="*/ 22 w 22"/>
                <a:gd name="T1" fmla="*/ 0 h 25"/>
                <a:gd name="T2" fmla="*/ 0 w 22"/>
                <a:gd name="T3" fmla="*/ 25 h 25"/>
                <a:gd name="T4" fmla="*/ 22 w 22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5">
                  <a:moveTo>
                    <a:pt x="22" y="0"/>
                  </a:moveTo>
                  <a:cubicBezTo>
                    <a:pt x="20" y="13"/>
                    <a:pt x="9" y="18"/>
                    <a:pt x="0" y="25"/>
                  </a:cubicBezTo>
                  <a:cubicBezTo>
                    <a:pt x="1" y="11"/>
                    <a:pt x="11" y="5"/>
                    <a:pt x="22" y="0"/>
                  </a:cubicBezTo>
                  <a:close/>
                </a:path>
              </a:pathLst>
            </a:custGeom>
            <a:solidFill>
              <a:srgbClr val="5E2A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94" name="Freeform 779"/>
            <p:cNvSpPr>
              <a:spLocks/>
            </p:cNvSpPr>
            <p:nvPr/>
          </p:nvSpPr>
          <p:spPr bwMode="auto">
            <a:xfrm>
              <a:off x="1744664" y="2738438"/>
              <a:ext cx="566738" cy="255588"/>
            </a:xfrm>
            <a:custGeom>
              <a:avLst/>
              <a:gdLst>
                <a:gd name="T0" fmla="*/ 0 w 151"/>
                <a:gd name="T1" fmla="*/ 64 h 68"/>
                <a:gd name="T2" fmla="*/ 61 w 151"/>
                <a:gd name="T3" fmla="*/ 23 h 68"/>
                <a:gd name="T4" fmla="*/ 76 w 151"/>
                <a:gd name="T5" fmla="*/ 7 h 68"/>
                <a:gd name="T6" fmla="*/ 110 w 151"/>
                <a:gd name="T7" fmla="*/ 33 h 68"/>
                <a:gd name="T8" fmla="*/ 107 w 151"/>
                <a:gd name="T9" fmla="*/ 12 h 68"/>
                <a:gd name="T10" fmla="*/ 112 w 151"/>
                <a:gd name="T11" fmla="*/ 9 h 68"/>
                <a:gd name="T12" fmla="*/ 151 w 151"/>
                <a:gd name="T13" fmla="*/ 0 h 68"/>
                <a:gd name="T14" fmla="*/ 119 w 151"/>
                <a:gd name="T15" fmla="*/ 47 h 68"/>
                <a:gd name="T16" fmla="*/ 91 w 151"/>
                <a:gd name="T17" fmla="*/ 53 h 68"/>
                <a:gd name="T18" fmla="*/ 43 w 151"/>
                <a:gd name="T19" fmla="*/ 60 h 68"/>
                <a:gd name="T20" fmla="*/ 0 w 151"/>
                <a:gd name="T21" fmla="*/ 6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1" h="68">
                  <a:moveTo>
                    <a:pt x="0" y="64"/>
                  </a:moveTo>
                  <a:cubicBezTo>
                    <a:pt x="20" y="51"/>
                    <a:pt x="41" y="37"/>
                    <a:pt x="61" y="23"/>
                  </a:cubicBezTo>
                  <a:cubicBezTo>
                    <a:pt x="67" y="19"/>
                    <a:pt x="76" y="17"/>
                    <a:pt x="76" y="7"/>
                  </a:cubicBezTo>
                  <a:cubicBezTo>
                    <a:pt x="87" y="15"/>
                    <a:pt x="95" y="29"/>
                    <a:pt x="110" y="33"/>
                  </a:cubicBezTo>
                  <a:cubicBezTo>
                    <a:pt x="115" y="25"/>
                    <a:pt x="107" y="19"/>
                    <a:pt x="107" y="12"/>
                  </a:cubicBezTo>
                  <a:cubicBezTo>
                    <a:pt x="109" y="11"/>
                    <a:pt x="110" y="10"/>
                    <a:pt x="112" y="9"/>
                  </a:cubicBezTo>
                  <a:cubicBezTo>
                    <a:pt x="125" y="6"/>
                    <a:pt x="138" y="3"/>
                    <a:pt x="151" y="0"/>
                  </a:cubicBezTo>
                  <a:cubicBezTo>
                    <a:pt x="139" y="15"/>
                    <a:pt x="128" y="30"/>
                    <a:pt x="119" y="47"/>
                  </a:cubicBezTo>
                  <a:cubicBezTo>
                    <a:pt x="112" y="60"/>
                    <a:pt x="100" y="54"/>
                    <a:pt x="91" y="53"/>
                  </a:cubicBezTo>
                  <a:cubicBezTo>
                    <a:pt x="74" y="52"/>
                    <a:pt x="58" y="52"/>
                    <a:pt x="43" y="60"/>
                  </a:cubicBezTo>
                  <a:cubicBezTo>
                    <a:pt x="29" y="68"/>
                    <a:pt x="14" y="63"/>
                    <a:pt x="0" y="64"/>
                  </a:cubicBezTo>
                  <a:close/>
                </a:path>
              </a:pathLst>
            </a:custGeom>
            <a:solidFill>
              <a:srgbClr val="D9A9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95" name="Freeform 780"/>
            <p:cNvSpPr>
              <a:spLocks/>
            </p:cNvSpPr>
            <p:nvPr/>
          </p:nvSpPr>
          <p:spPr bwMode="auto">
            <a:xfrm>
              <a:off x="2863851" y="6808788"/>
              <a:ext cx="274638" cy="244475"/>
            </a:xfrm>
            <a:custGeom>
              <a:avLst/>
              <a:gdLst>
                <a:gd name="T0" fmla="*/ 37 w 73"/>
                <a:gd name="T1" fmla="*/ 0 h 65"/>
                <a:gd name="T2" fmla="*/ 33 w 73"/>
                <a:gd name="T3" fmla="*/ 18 h 65"/>
                <a:gd name="T4" fmla="*/ 41 w 73"/>
                <a:gd name="T5" fmla="*/ 44 h 65"/>
                <a:gd name="T6" fmla="*/ 73 w 73"/>
                <a:gd name="T7" fmla="*/ 63 h 65"/>
                <a:gd name="T8" fmla="*/ 70 w 73"/>
                <a:gd name="T9" fmla="*/ 64 h 65"/>
                <a:gd name="T10" fmla="*/ 18 w 73"/>
                <a:gd name="T11" fmla="*/ 58 h 65"/>
                <a:gd name="T12" fmla="*/ 2 w 73"/>
                <a:gd name="T13" fmla="*/ 32 h 65"/>
                <a:gd name="T14" fmla="*/ 9 w 73"/>
                <a:gd name="T15" fmla="*/ 20 h 65"/>
                <a:gd name="T16" fmla="*/ 37 w 73"/>
                <a:gd name="T1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65">
                  <a:moveTo>
                    <a:pt x="37" y="0"/>
                  </a:moveTo>
                  <a:cubicBezTo>
                    <a:pt x="37" y="6"/>
                    <a:pt x="37" y="12"/>
                    <a:pt x="33" y="18"/>
                  </a:cubicBezTo>
                  <a:cubicBezTo>
                    <a:pt x="22" y="34"/>
                    <a:pt x="25" y="37"/>
                    <a:pt x="41" y="44"/>
                  </a:cubicBezTo>
                  <a:cubicBezTo>
                    <a:pt x="52" y="50"/>
                    <a:pt x="71" y="44"/>
                    <a:pt x="73" y="63"/>
                  </a:cubicBezTo>
                  <a:cubicBezTo>
                    <a:pt x="72" y="65"/>
                    <a:pt x="71" y="65"/>
                    <a:pt x="70" y="64"/>
                  </a:cubicBezTo>
                  <a:cubicBezTo>
                    <a:pt x="52" y="63"/>
                    <a:pt x="37" y="54"/>
                    <a:pt x="18" y="58"/>
                  </a:cubicBezTo>
                  <a:cubicBezTo>
                    <a:pt x="5" y="60"/>
                    <a:pt x="8" y="40"/>
                    <a:pt x="2" y="32"/>
                  </a:cubicBezTo>
                  <a:cubicBezTo>
                    <a:pt x="0" y="26"/>
                    <a:pt x="6" y="24"/>
                    <a:pt x="9" y="20"/>
                  </a:cubicBezTo>
                  <a:cubicBezTo>
                    <a:pt x="18" y="13"/>
                    <a:pt x="28" y="7"/>
                    <a:pt x="37" y="0"/>
                  </a:cubicBezTo>
                  <a:close/>
                </a:path>
              </a:pathLst>
            </a:custGeom>
            <a:solidFill>
              <a:srgbClr val="5924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96" name="Freeform 781"/>
            <p:cNvSpPr>
              <a:spLocks/>
            </p:cNvSpPr>
            <p:nvPr/>
          </p:nvSpPr>
          <p:spPr bwMode="auto">
            <a:xfrm>
              <a:off x="3125789" y="7045325"/>
              <a:ext cx="71438" cy="49213"/>
            </a:xfrm>
            <a:custGeom>
              <a:avLst/>
              <a:gdLst>
                <a:gd name="T0" fmla="*/ 0 w 19"/>
                <a:gd name="T1" fmla="*/ 1 h 13"/>
                <a:gd name="T2" fmla="*/ 3 w 19"/>
                <a:gd name="T3" fmla="*/ 0 h 13"/>
                <a:gd name="T4" fmla="*/ 19 w 19"/>
                <a:gd name="T5" fmla="*/ 8 h 13"/>
                <a:gd name="T6" fmla="*/ 0 w 19"/>
                <a:gd name="T7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3">
                  <a:moveTo>
                    <a:pt x="0" y="1"/>
                  </a:moveTo>
                  <a:cubicBezTo>
                    <a:pt x="1" y="1"/>
                    <a:pt x="2" y="1"/>
                    <a:pt x="3" y="0"/>
                  </a:cubicBezTo>
                  <a:cubicBezTo>
                    <a:pt x="9" y="3"/>
                    <a:pt x="14" y="6"/>
                    <a:pt x="19" y="8"/>
                  </a:cubicBezTo>
                  <a:cubicBezTo>
                    <a:pt x="8" y="13"/>
                    <a:pt x="1" y="11"/>
                    <a:pt x="0" y="1"/>
                  </a:cubicBezTo>
                  <a:close/>
                </a:path>
              </a:pathLst>
            </a:custGeom>
            <a:solidFill>
              <a:srgbClr val="B88D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97" name="Freeform 782"/>
            <p:cNvSpPr>
              <a:spLocks/>
            </p:cNvSpPr>
            <p:nvPr/>
          </p:nvSpPr>
          <p:spPr bwMode="auto">
            <a:xfrm>
              <a:off x="3287714" y="2576513"/>
              <a:ext cx="315913" cy="192088"/>
            </a:xfrm>
            <a:custGeom>
              <a:avLst/>
              <a:gdLst>
                <a:gd name="T0" fmla="*/ 68 w 84"/>
                <a:gd name="T1" fmla="*/ 0 h 51"/>
                <a:gd name="T2" fmla="*/ 60 w 84"/>
                <a:gd name="T3" fmla="*/ 35 h 51"/>
                <a:gd name="T4" fmla="*/ 17 w 84"/>
                <a:gd name="T5" fmla="*/ 48 h 51"/>
                <a:gd name="T6" fmla="*/ 9 w 84"/>
                <a:gd name="T7" fmla="*/ 47 h 51"/>
                <a:gd name="T8" fmla="*/ 5 w 84"/>
                <a:gd name="T9" fmla="*/ 31 h 51"/>
                <a:gd name="T10" fmla="*/ 28 w 84"/>
                <a:gd name="T11" fmla="*/ 14 h 51"/>
                <a:gd name="T12" fmla="*/ 64 w 84"/>
                <a:gd name="T13" fmla="*/ 0 h 51"/>
                <a:gd name="T14" fmla="*/ 68 w 84"/>
                <a:gd name="T1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51">
                  <a:moveTo>
                    <a:pt x="68" y="0"/>
                  </a:moveTo>
                  <a:cubicBezTo>
                    <a:pt x="84" y="16"/>
                    <a:pt x="61" y="23"/>
                    <a:pt x="60" y="35"/>
                  </a:cubicBezTo>
                  <a:cubicBezTo>
                    <a:pt x="46" y="39"/>
                    <a:pt x="31" y="44"/>
                    <a:pt x="17" y="48"/>
                  </a:cubicBezTo>
                  <a:cubicBezTo>
                    <a:pt x="14" y="49"/>
                    <a:pt x="10" y="51"/>
                    <a:pt x="9" y="47"/>
                  </a:cubicBezTo>
                  <a:cubicBezTo>
                    <a:pt x="6" y="42"/>
                    <a:pt x="0" y="38"/>
                    <a:pt x="5" y="31"/>
                  </a:cubicBezTo>
                  <a:cubicBezTo>
                    <a:pt x="10" y="23"/>
                    <a:pt x="13" y="14"/>
                    <a:pt x="28" y="14"/>
                  </a:cubicBezTo>
                  <a:cubicBezTo>
                    <a:pt x="40" y="14"/>
                    <a:pt x="54" y="11"/>
                    <a:pt x="64" y="0"/>
                  </a:cubicBezTo>
                  <a:cubicBezTo>
                    <a:pt x="65" y="0"/>
                    <a:pt x="67" y="0"/>
                    <a:pt x="68" y="0"/>
                  </a:cubicBezTo>
                  <a:close/>
                </a:path>
              </a:pathLst>
            </a:custGeom>
            <a:solidFill>
              <a:srgbClr val="D797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98" name="Freeform 783"/>
            <p:cNvSpPr>
              <a:spLocks/>
            </p:cNvSpPr>
            <p:nvPr/>
          </p:nvSpPr>
          <p:spPr bwMode="auto">
            <a:xfrm>
              <a:off x="3163889" y="2674938"/>
              <a:ext cx="93663" cy="146050"/>
            </a:xfrm>
            <a:custGeom>
              <a:avLst/>
              <a:gdLst>
                <a:gd name="T0" fmla="*/ 24 w 25"/>
                <a:gd name="T1" fmla="*/ 9 h 39"/>
                <a:gd name="T2" fmla="*/ 20 w 25"/>
                <a:gd name="T3" fmla="*/ 39 h 39"/>
                <a:gd name="T4" fmla="*/ 0 w 25"/>
                <a:gd name="T5" fmla="*/ 1 h 39"/>
                <a:gd name="T6" fmla="*/ 24 w 25"/>
                <a:gd name="T7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39">
                  <a:moveTo>
                    <a:pt x="24" y="9"/>
                  </a:moveTo>
                  <a:cubicBezTo>
                    <a:pt x="25" y="19"/>
                    <a:pt x="18" y="28"/>
                    <a:pt x="20" y="39"/>
                  </a:cubicBezTo>
                  <a:cubicBezTo>
                    <a:pt x="13" y="26"/>
                    <a:pt x="10" y="12"/>
                    <a:pt x="0" y="1"/>
                  </a:cubicBezTo>
                  <a:cubicBezTo>
                    <a:pt x="9" y="0"/>
                    <a:pt x="17" y="3"/>
                    <a:pt x="24" y="9"/>
                  </a:cubicBezTo>
                  <a:close/>
                </a:path>
              </a:pathLst>
            </a:custGeom>
            <a:solidFill>
              <a:srgbClr val="3C1E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99" name="Freeform 784"/>
            <p:cNvSpPr>
              <a:spLocks/>
            </p:cNvSpPr>
            <p:nvPr/>
          </p:nvSpPr>
          <p:spPr bwMode="auto">
            <a:xfrm>
              <a:off x="1711326" y="6662738"/>
              <a:ext cx="1243013" cy="338138"/>
            </a:xfrm>
            <a:custGeom>
              <a:avLst/>
              <a:gdLst>
                <a:gd name="T0" fmla="*/ 312 w 331"/>
                <a:gd name="T1" fmla="*/ 19 h 90"/>
                <a:gd name="T2" fmla="*/ 260 w 331"/>
                <a:gd name="T3" fmla="*/ 67 h 90"/>
                <a:gd name="T4" fmla="*/ 100 w 331"/>
                <a:gd name="T5" fmla="*/ 75 h 90"/>
                <a:gd name="T6" fmla="*/ 77 w 331"/>
                <a:gd name="T7" fmla="*/ 70 h 90"/>
                <a:gd name="T8" fmla="*/ 16 w 331"/>
                <a:gd name="T9" fmla="*/ 47 h 90"/>
                <a:gd name="T10" fmla="*/ 0 w 331"/>
                <a:gd name="T11" fmla="*/ 34 h 90"/>
                <a:gd name="T12" fmla="*/ 0 w 331"/>
                <a:gd name="T13" fmla="*/ 26 h 90"/>
                <a:gd name="T14" fmla="*/ 16 w 331"/>
                <a:gd name="T15" fmla="*/ 19 h 90"/>
                <a:gd name="T16" fmla="*/ 75 w 331"/>
                <a:gd name="T17" fmla="*/ 50 h 90"/>
                <a:gd name="T18" fmla="*/ 154 w 331"/>
                <a:gd name="T19" fmla="*/ 72 h 90"/>
                <a:gd name="T20" fmla="*/ 225 w 331"/>
                <a:gd name="T21" fmla="*/ 66 h 90"/>
                <a:gd name="T22" fmla="*/ 277 w 331"/>
                <a:gd name="T23" fmla="*/ 32 h 90"/>
                <a:gd name="T24" fmla="*/ 300 w 331"/>
                <a:gd name="T25" fmla="*/ 14 h 90"/>
                <a:gd name="T26" fmla="*/ 328 w 331"/>
                <a:gd name="T27" fmla="*/ 6 h 90"/>
                <a:gd name="T28" fmla="*/ 312 w 331"/>
                <a:gd name="T29" fmla="*/ 1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1" h="90">
                  <a:moveTo>
                    <a:pt x="312" y="19"/>
                  </a:moveTo>
                  <a:cubicBezTo>
                    <a:pt x="297" y="36"/>
                    <a:pt x="278" y="51"/>
                    <a:pt x="260" y="67"/>
                  </a:cubicBezTo>
                  <a:cubicBezTo>
                    <a:pt x="208" y="90"/>
                    <a:pt x="154" y="89"/>
                    <a:pt x="100" y="75"/>
                  </a:cubicBezTo>
                  <a:cubicBezTo>
                    <a:pt x="92" y="73"/>
                    <a:pt x="84" y="72"/>
                    <a:pt x="77" y="70"/>
                  </a:cubicBezTo>
                  <a:cubicBezTo>
                    <a:pt x="57" y="61"/>
                    <a:pt x="39" y="48"/>
                    <a:pt x="16" y="47"/>
                  </a:cubicBezTo>
                  <a:cubicBezTo>
                    <a:pt x="6" y="47"/>
                    <a:pt x="14" y="29"/>
                    <a:pt x="0" y="34"/>
                  </a:cubicBezTo>
                  <a:cubicBezTo>
                    <a:pt x="0" y="31"/>
                    <a:pt x="0" y="29"/>
                    <a:pt x="0" y="26"/>
                  </a:cubicBezTo>
                  <a:cubicBezTo>
                    <a:pt x="1" y="15"/>
                    <a:pt x="7" y="18"/>
                    <a:pt x="16" y="19"/>
                  </a:cubicBezTo>
                  <a:cubicBezTo>
                    <a:pt x="39" y="23"/>
                    <a:pt x="58" y="36"/>
                    <a:pt x="75" y="50"/>
                  </a:cubicBezTo>
                  <a:cubicBezTo>
                    <a:pt x="98" y="69"/>
                    <a:pt x="126" y="73"/>
                    <a:pt x="154" y="72"/>
                  </a:cubicBezTo>
                  <a:cubicBezTo>
                    <a:pt x="177" y="71"/>
                    <a:pt x="201" y="73"/>
                    <a:pt x="225" y="66"/>
                  </a:cubicBezTo>
                  <a:cubicBezTo>
                    <a:pt x="246" y="61"/>
                    <a:pt x="262" y="46"/>
                    <a:pt x="277" y="32"/>
                  </a:cubicBezTo>
                  <a:cubicBezTo>
                    <a:pt x="287" y="28"/>
                    <a:pt x="293" y="20"/>
                    <a:pt x="300" y="14"/>
                  </a:cubicBezTo>
                  <a:cubicBezTo>
                    <a:pt x="308" y="8"/>
                    <a:pt x="316" y="0"/>
                    <a:pt x="328" y="6"/>
                  </a:cubicBezTo>
                  <a:cubicBezTo>
                    <a:pt x="331" y="19"/>
                    <a:pt x="317" y="13"/>
                    <a:pt x="312" y="19"/>
                  </a:cubicBezTo>
                  <a:close/>
                </a:path>
              </a:pathLst>
            </a:custGeom>
            <a:solidFill>
              <a:srgbClr val="ECD3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00" name="Freeform 785"/>
            <p:cNvSpPr>
              <a:spLocks/>
            </p:cNvSpPr>
            <p:nvPr/>
          </p:nvSpPr>
          <p:spPr bwMode="auto">
            <a:xfrm>
              <a:off x="1287464" y="6819900"/>
              <a:ext cx="461963" cy="319088"/>
            </a:xfrm>
            <a:custGeom>
              <a:avLst/>
              <a:gdLst>
                <a:gd name="T0" fmla="*/ 2 w 123"/>
                <a:gd name="T1" fmla="*/ 16 h 85"/>
                <a:gd name="T2" fmla="*/ 25 w 123"/>
                <a:gd name="T3" fmla="*/ 22 h 85"/>
                <a:gd name="T4" fmla="*/ 75 w 123"/>
                <a:gd name="T5" fmla="*/ 17 h 85"/>
                <a:gd name="T6" fmla="*/ 106 w 123"/>
                <a:gd name="T7" fmla="*/ 0 h 85"/>
                <a:gd name="T8" fmla="*/ 109 w 123"/>
                <a:gd name="T9" fmla="*/ 0 h 85"/>
                <a:gd name="T10" fmla="*/ 113 w 123"/>
                <a:gd name="T11" fmla="*/ 13 h 85"/>
                <a:gd name="T12" fmla="*/ 83 w 123"/>
                <a:gd name="T13" fmla="*/ 26 h 85"/>
                <a:gd name="T14" fmla="*/ 76 w 123"/>
                <a:gd name="T15" fmla="*/ 53 h 85"/>
                <a:gd name="T16" fmla="*/ 93 w 123"/>
                <a:gd name="T17" fmla="*/ 61 h 85"/>
                <a:gd name="T18" fmla="*/ 122 w 123"/>
                <a:gd name="T19" fmla="*/ 68 h 85"/>
                <a:gd name="T20" fmla="*/ 122 w 123"/>
                <a:gd name="T21" fmla="*/ 73 h 85"/>
                <a:gd name="T22" fmla="*/ 122 w 123"/>
                <a:gd name="T23" fmla="*/ 73 h 85"/>
                <a:gd name="T24" fmla="*/ 53 w 123"/>
                <a:gd name="T25" fmla="*/ 81 h 85"/>
                <a:gd name="T26" fmla="*/ 41 w 123"/>
                <a:gd name="T27" fmla="*/ 75 h 85"/>
                <a:gd name="T28" fmla="*/ 1 w 123"/>
                <a:gd name="T29" fmla="*/ 24 h 85"/>
                <a:gd name="T30" fmla="*/ 0 w 123"/>
                <a:gd name="T31" fmla="*/ 18 h 85"/>
                <a:gd name="T32" fmla="*/ 2 w 123"/>
                <a:gd name="T33" fmla="*/ 16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3" h="85">
                  <a:moveTo>
                    <a:pt x="2" y="16"/>
                  </a:moveTo>
                  <a:cubicBezTo>
                    <a:pt x="11" y="16"/>
                    <a:pt x="18" y="18"/>
                    <a:pt x="25" y="22"/>
                  </a:cubicBezTo>
                  <a:cubicBezTo>
                    <a:pt x="43" y="32"/>
                    <a:pt x="59" y="26"/>
                    <a:pt x="75" y="17"/>
                  </a:cubicBezTo>
                  <a:cubicBezTo>
                    <a:pt x="85" y="12"/>
                    <a:pt x="96" y="6"/>
                    <a:pt x="106" y="0"/>
                  </a:cubicBezTo>
                  <a:cubicBezTo>
                    <a:pt x="107" y="0"/>
                    <a:pt x="108" y="0"/>
                    <a:pt x="109" y="0"/>
                  </a:cubicBezTo>
                  <a:cubicBezTo>
                    <a:pt x="111" y="4"/>
                    <a:pt x="115" y="7"/>
                    <a:pt x="113" y="13"/>
                  </a:cubicBezTo>
                  <a:cubicBezTo>
                    <a:pt x="104" y="18"/>
                    <a:pt x="92" y="18"/>
                    <a:pt x="83" y="26"/>
                  </a:cubicBezTo>
                  <a:cubicBezTo>
                    <a:pt x="75" y="34"/>
                    <a:pt x="74" y="43"/>
                    <a:pt x="76" y="53"/>
                  </a:cubicBezTo>
                  <a:cubicBezTo>
                    <a:pt x="78" y="64"/>
                    <a:pt x="87" y="59"/>
                    <a:pt x="93" y="61"/>
                  </a:cubicBezTo>
                  <a:cubicBezTo>
                    <a:pt x="103" y="64"/>
                    <a:pt x="113" y="62"/>
                    <a:pt x="122" y="68"/>
                  </a:cubicBezTo>
                  <a:cubicBezTo>
                    <a:pt x="123" y="69"/>
                    <a:pt x="123" y="71"/>
                    <a:pt x="122" y="73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99" y="73"/>
                    <a:pt x="75" y="69"/>
                    <a:pt x="53" y="81"/>
                  </a:cubicBezTo>
                  <a:cubicBezTo>
                    <a:pt x="47" y="85"/>
                    <a:pt x="43" y="80"/>
                    <a:pt x="41" y="75"/>
                  </a:cubicBezTo>
                  <a:cubicBezTo>
                    <a:pt x="31" y="56"/>
                    <a:pt x="15" y="40"/>
                    <a:pt x="1" y="24"/>
                  </a:cubicBezTo>
                  <a:cubicBezTo>
                    <a:pt x="0" y="22"/>
                    <a:pt x="0" y="20"/>
                    <a:pt x="0" y="18"/>
                  </a:cubicBezTo>
                  <a:cubicBezTo>
                    <a:pt x="1" y="17"/>
                    <a:pt x="2" y="17"/>
                    <a:pt x="2" y="16"/>
                  </a:cubicBezTo>
                  <a:close/>
                </a:path>
              </a:pathLst>
            </a:custGeom>
            <a:solidFill>
              <a:srgbClr val="CD97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01" name="Freeform 786"/>
            <p:cNvSpPr>
              <a:spLocks/>
            </p:cNvSpPr>
            <p:nvPr/>
          </p:nvSpPr>
          <p:spPr bwMode="auto">
            <a:xfrm>
              <a:off x="1527176" y="6843713"/>
              <a:ext cx="211138" cy="242888"/>
            </a:xfrm>
            <a:custGeom>
              <a:avLst/>
              <a:gdLst>
                <a:gd name="T0" fmla="*/ 56 w 56"/>
                <a:gd name="T1" fmla="*/ 63 h 65"/>
                <a:gd name="T2" fmla="*/ 16 w 56"/>
                <a:gd name="T3" fmla="*/ 60 h 65"/>
                <a:gd name="T4" fmla="*/ 9 w 56"/>
                <a:gd name="T5" fmla="*/ 23 h 65"/>
                <a:gd name="T6" fmla="*/ 49 w 56"/>
                <a:gd name="T7" fmla="*/ 7 h 65"/>
                <a:gd name="T8" fmla="*/ 54 w 56"/>
                <a:gd name="T9" fmla="*/ 19 h 65"/>
                <a:gd name="T10" fmla="*/ 56 w 56"/>
                <a:gd name="T11" fmla="*/ 6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65">
                  <a:moveTo>
                    <a:pt x="56" y="63"/>
                  </a:moveTo>
                  <a:cubicBezTo>
                    <a:pt x="43" y="65"/>
                    <a:pt x="30" y="57"/>
                    <a:pt x="16" y="60"/>
                  </a:cubicBezTo>
                  <a:cubicBezTo>
                    <a:pt x="7" y="61"/>
                    <a:pt x="0" y="32"/>
                    <a:pt x="9" y="23"/>
                  </a:cubicBezTo>
                  <a:cubicBezTo>
                    <a:pt x="19" y="13"/>
                    <a:pt x="31" y="0"/>
                    <a:pt x="49" y="7"/>
                  </a:cubicBezTo>
                  <a:cubicBezTo>
                    <a:pt x="51" y="11"/>
                    <a:pt x="53" y="15"/>
                    <a:pt x="54" y="19"/>
                  </a:cubicBezTo>
                  <a:cubicBezTo>
                    <a:pt x="56" y="33"/>
                    <a:pt x="55" y="48"/>
                    <a:pt x="56" y="63"/>
                  </a:cubicBezTo>
                  <a:close/>
                </a:path>
              </a:pathLst>
            </a:custGeom>
            <a:solidFill>
              <a:srgbClr val="C38A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02" name="Freeform 787"/>
            <p:cNvSpPr>
              <a:spLocks/>
            </p:cNvSpPr>
            <p:nvPr/>
          </p:nvSpPr>
          <p:spPr bwMode="auto">
            <a:xfrm>
              <a:off x="1771651" y="6808788"/>
              <a:ext cx="228600" cy="123825"/>
            </a:xfrm>
            <a:custGeom>
              <a:avLst/>
              <a:gdLst>
                <a:gd name="T0" fmla="*/ 0 w 61"/>
                <a:gd name="T1" fmla="*/ 8 h 33"/>
                <a:gd name="T2" fmla="*/ 61 w 61"/>
                <a:gd name="T3" fmla="*/ 31 h 33"/>
                <a:gd name="T4" fmla="*/ 43 w 61"/>
                <a:gd name="T5" fmla="*/ 29 h 33"/>
                <a:gd name="T6" fmla="*/ 21 w 61"/>
                <a:gd name="T7" fmla="*/ 31 h 33"/>
                <a:gd name="T8" fmla="*/ 5 w 61"/>
                <a:gd name="T9" fmla="*/ 19 h 33"/>
                <a:gd name="T10" fmla="*/ 0 w 61"/>
                <a:gd name="T11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3">
                  <a:moveTo>
                    <a:pt x="0" y="8"/>
                  </a:moveTo>
                  <a:cubicBezTo>
                    <a:pt x="26" y="0"/>
                    <a:pt x="43" y="16"/>
                    <a:pt x="61" y="31"/>
                  </a:cubicBezTo>
                  <a:cubicBezTo>
                    <a:pt x="55" y="32"/>
                    <a:pt x="49" y="33"/>
                    <a:pt x="43" y="29"/>
                  </a:cubicBezTo>
                  <a:cubicBezTo>
                    <a:pt x="35" y="23"/>
                    <a:pt x="28" y="26"/>
                    <a:pt x="21" y="31"/>
                  </a:cubicBezTo>
                  <a:cubicBezTo>
                    <a:pt x="11" y="32"/>
                    <a:pt x="10" y="23"/>
                    <a:pt x="5" y="19"/>
                  </a:cubicBezTo>
                  <a:cubicBezTo>
                    <a:pt x="3" y="15"/>
                    <a:pt x="1" y="12"/>
                    <a:pt x="0" y="8"/>
                  </a:cubicBezTo>
                  <a:close/>
                </a:path>
              </a:pathLst>
            </a:custGeom>
            <a:solidFill>
              <a:srgbClr val="E2BB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03" name="Freeform 788"/>
            <p:cNvSpPr>
              <a:spLocks/>
            </p:cNvSpPr>
            <p:nvPr/>
          </p:nvSpPr>
          <p:spPr bwMode="auto">
            <a:xfrm>
              <a:off x="1725614" y="6913563"/>
              <a:ext cx="26988" cy="180975"/>
            </a:xfrm>
            <a:custGeom>
              <a:avLst/>
              <a:gdLst>
                <a:gd name="T0" fmla="*/ 3 w 7"/>
                <a:gd name="T1" fmla="*/ 44 h 48"/>
                <a:gd name="T2" fmla="*/ 1 w 7"/>
                <a:gd name="T3" fmla="*/ 0 h 48"/>
                <a:gd name="T4" fmla="*/ 5 w 7"/>
                <a:gd name="T5" fmla="*/ 48 h 48"/>
                <a:gd name="T6" fmla="*/ 3 w 7"/>
                <a:gd name="T7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8">
                  <a:moveTo>
                    <a:pt x="3" y="44"/>
                  </a:moveTo>
                  <a:cubicBezTo>
                    <a:pt x="0" y="29"/>
                    <a:pt x="2" y="14"/>
                    <a:pt x="1" y="0"/>
                  </a:cubicBezTo>
                  <a:cubicBezTo>
                    <a:pt x="6" y="15"/>
                    <a:pt x="7" y="31"/>
                    <a:pt x="5" y="48"/>
                  </a:cubicBezTo>
                  <a:cubicBezTo>
                    <a:pt x="4" y="46"/>
                    <a:pt x="4" y="45"/>
                    <a:pt x="3" y="44"/>
                  </a:cubicBezTo>
                  <a:close/>
                </a:path>
              </a:pathLst>
            </a:custGeom>
            <a:solidFill>
              <a:srgbClr val="4E30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04" name="Freeform 789"/>
            <p:cNvSpPr>
              <a:spLocks/>
            </p:cNvSpPr>
            <p:nvPr/>
          </p:nvSpPr>
          <p:spPr bwMode="auto">
            <a:xfrm>
              <a:off x="1790701" y="6880225"/>
              <a:ext cx="71438" cy="74613"/>
            </a:xfrm>
            <a:custGeom>
              <a:avLst/>
              <a:gdLst>
                <a:gd name="T0" fmla="*/ 0 w 19"/>
                <a:gd name="T1" fmla="*/ 0 h 20"/>
                <a:gd name="T2" fmla="*/ 16 w 19"/>
                <a:gd name="T3" fmla="*/ 12 h 20"/>
                <a:gd name="T4" fmla="*/ 19 w 19"/>
                <a:gd name="T5" fmla="*/ 20 h 20"/>
                <a:gd name="T6" fmla="*/ 0 w 1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">
                  <a:moveTo>
                    <a:pt x="0" y="0"/>
                  </a:moveTo>
                  <a:cubicBezTo>
                    <a:pt x="8" y="1"/>
                    <a:pt x="10" y="9"/>
                    <a:pt x="16" y="12"/>
                  </a:cubicBezTo>
                  <a:cubicBezTo>
                    <a:pt x="17" y="15"/>
                    <a:pt x="18" y="18"/>
                    <a:pt x="19" y="20"/>
                  </a:cubicBezTo>
                  <a:cubicBezTo>
                    <a:pt x="6" y="20"/>
                    <a:pt x="2" y="11"/>
                    <a:pt x="0" y="0"/>
                  </a:cubicBezTo>
                  <a:close/>
                </a:path>
              </a:pathLst>
            </a:custGeom>
            <a:solidFill>
              <a:srgbClr val="624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05" name="Freeform 790"/>
            <p:cNvSpPr>
              <a:spLocks/>
            </p:cNvSpPr>
            <p:nvPr/>
          </p:nvSpPr>
          <p:spPr bwMode="auto">
            <a:xfrm>
              <a:off x="1035051" y="6467475"/>
              <a:ext cx="258763" cy="417513"/>
            </a:xfrm>
            <a:custGeom>
              <a:avLst/>
              <a:gdLst>
                <a:gd name="T0" fmla="*/ 45 w 69"/>
                <a:gd name="T1" fmla="*/ 82 h 111"/>
                <a:gd name="T2" fmla="*/ 41 w 69"/>
                <a:gd name="T3" fmla="*/ 70 h 111"/>
                <a:gd name="T4" fmla="*/ 38 w 69"/>
                <a:gd name="T5" fmla="*/ 44 h 111"/>
                <a:gd name="T6" fmla="*/ 16 w 69"/>
                <a:gd name="T7" fmla="*/ 21 h 111"/>
                <a:gd name="T8" fmla="*/ 1 w 69"/>
                <a:gd name="T9" fmla="*/ 19 h 111"/>
                <a:gd name="T10" fmla="*/ 1 w 69"/>
                <a:gd name="T11" fmla="*/ 15 h 111"/>
                <a:gd name="T12" fmla="*/ 37 w 69"/>
                <a:gd name="T13" fmla="*/ 0 h 111"/>
                <a:gd name="T14" fmla="*/ 54 w 69"/>
                <a:gd name="T15" fmla="*/ 5 h 111"/>
                <a:gd name="T16" fmla="*/ 61 w 69"/>
                <a:gd name="T17" fmla="*/ 25 h 111"/>
                <a:gd name="T18" fmla="*/ 65 w 69"/>
                <a:gd name="T19" fmla="*/ 97 h 111"/>
                <a:gd name="T20" fmla="*/ 69 w 69"/>
                <a:gd name="T21" fmla="*/ 110 h 111"/>
                <a:gd name="T22" fmla="*/ 68 w 69"/>
                <a:gd name="T23" fmla="*/ 111 h 111"/>
                <a:gd name="T24" fmla="*/ 45 w 69"/>
                <a:gd name="T25" fmla="*/ 8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111">
                  <a:moveTo>
                    <a:pt x="45" y="82"/>
                  </a:moveTo>
                  <a:cubicBezTo>
                    <a:pt x="43" y="78"/>
                    <a:pt x="42" y="74"/>
                    <a:pt x="41" y="70"/>
                  </a:cubicBezTo>
                  <a:cubicBezTo>
                    <a:pt x="37" y="62"/>
                    <a:pt x="38" y="53"/>
                    <a:pt x="38" y="44"/>
                  </a:cubicBezTo>
                  <a:cubicBezTo>
                    <a:pt x="38" y="23"/>
                    <a:pt x="36" y="21"/>
                    <a:pt x="16" y="21"/>
                  </a:cubicBezTo>
                  <a:cubicBezTo>
                    <a:pt x="11" y="21"/>
                    <a:pt x="6" y="22"/>
                    <a:pt x="1" y="19"/>
                  </a:cubicBezTo>
                  <a:cubicBezTo>
                    <a:pt x="0" y="17"/>
                    <a:pt x="0" y="16"/>
                    <a:pt x="1" y="15"/>
                  </a:cubicBezTo>
                  <a:cubicBezTo>
                    <a:pt x="13" y="10"/>
                    <a:pt x="25" y="5"/>
                    <a:pt x="37" y="0"/>
                  </a:cubicBezTo>
                  <a:cubicBezTo>
                    <a:pt x="43" y="2"/>
                    <a:pt x="48" y="3"/>
                    <a:pt x="54" y="5"/>
                  </a:cubicBezTo>
                  <a:cubicBezTo>
                    <a:pt x="61" y="9"/>
                    <a:pt x="68" y="17"/>
                    <a:pt x="61" y="25"/>
                  </a:cubicBezTo>
                  <a:cubicBezTo>
                    <a:pt x="40" y="50"/>
                    <a:pt x="58" y="73"/>
                    <a:pt x="65" y="97"/>
                  </a:cubicBezTo>
                  <a:cubicBezTo>
                    <a:pt x="66" y="101"/>
                    <a:pt x="68" y="106"/>
                    <a:pt x="69" y="110"/>
                  </a:cubicBezTo>
                  <a:cubicBezTo>
                    <a:pt x="68" y="111"/>
                    <a:pt x="68" y="111"/>
                    <a:pt x="68" y="111"/>
                  </a:cubicBezTo>
                  <a:cubicBezTo>
                    <a:pt x="53" y="107"/>
                    <a:pt x="52" y="92"/>
                    <a:pt x="45" y="82"/>
                  </a:cubicBezTo>
                  <a:close/>
                </a:path>
              </a:pathLst>
            </a:custGeom>
            <a:solidFill>
              <a:srgbClr val="CD9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06" name="Freeform 791"/>
            <p:cNvSpPr>
              <a:spLocks/>
            </p:cNvSpPr>
            <p:nvPr/>
          </p:nvSpPr>
          <p:spPr bwMode="auto">
            <a:xfrm>
              <a:off x="1279526" y="6896100"/>
              <a:ext cx="206375" cy="273050"/>
            </a:xfrm>
            <a:custGeom>
              <a:avLst/>
              <a:gdLst>
                <a:gd name="T0" fmla="*/ 4 w 55"/>
                <a:gd name="T1" fmla="*/ 0 h 73"/>
                <a:gd name="T2" fmla="*/ 48 w 55"/>
                <a:gd name="T3" fmla="*/ 55 h 73"/>
                <a:gd name="T4" fmla="*/ 55 w 55"/>
                <a:gd name="T5" fmla="*/ 61 h 73"/>
                <a:gd name="T6" fmla="*/ 32 w 55"/>
                <a:gd name="T7" fmla="*/ 73 h 73"/>
                <a:gd name="T8" fmla="*/ 19 w 55"/>
                <a:gd name="T9" fmla="*/ 28 h 73"/>
                <a:gd name="T10" fmla="*/ 4 w 55"/>
                <a:gd name="T11" fmla="*/ 13 h 73"/>
                <a:gd name="T12" fmla="*/ 4 w 55"/>
                <a:gd name="T13" fmla="*/ 13 h 73"/>
                <a:gd name="T14" fmla="*/ 4 w 55"/>
                <a:gd name="T15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" h="73">
                  <a:moveTo>
                    <a:pt x="4" y="0"/>
                  </a:moveTo>
                  <a:cubicBezTo>
                    <a:pt x="19" y="18"/>
                    <a:pt x="38" y="33"/>
                    <a:pt x="48" y="55"/>
                  </a:cubicBezTo>
                  <a:cubicBezTo>
                    <a:pt x="49" y="59"/>
                    <a:pt x="52" y="60"/>
                    <a:pt x="55" y="61"/>
                  </a:cubicBezTo>
                  <a:cubicBezTo>
                    <a:pt x="49" y="68"/>
                    <a:pt x="40" y="70"/>
                    <a:pt x="32" y="73"/>
                  </a:cubicBezTo>
                  <a:cubicBezTo>
                    <a:pt x="42" y="54"/>
                    <a:pt x="26" y="42"/>
                    <a:pt x="19" y="28"/>
                  </a:cubicBezTo>
                  <a:cubicBezTo>
                    <a:pt x="16" y="21"/>
                    <a:pt x="10" y="16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1" y="8"/>
                    <a:pt x="0" y="4"/>
                    <a:pt x="4" y="0"/>
                  </a:cubicBezTo>
                  <a:close/>
                </a:path>
              </a:pathLst>
            </a:custGeom>
            <a:solidFill>
              <a:srgbClr val="AF73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07" name="Freeform 792"/>
            <p:cNvSpPr>
              <a:spLocks/>
            </p:cNvSpPr>
            <p:nvPr/>
          </p:nvSpPr>
          <p:spPr bwMode="auto">
            <a:xfrm>
              <a:off x="1103314" y="3128963"/>
              <a:ext cx="409575" cy="333375"/>
            </a:xfrm>
            <a:custGeom>
              <a:avLst/>
              <a:gdLst>
                <a:gd name="T0" fmla="*/ 15 w 109"/>
                <a:gd name="T1" fmla="*/ 52 h 89"/>
                <a:gd name="T2" fmla="*/ 69 w 109"/>
                <a:gd name="T3" fmla="*/ 20 h 89"/>
                <a:gd name="T4" fmla="*/ 106 w 109"/>
                <a:gd name="T5" fmla="*/ 0 h 89"/>
                <a:gd name="T6" fmla="*/ 106 w 109"/>
                <a:gd name="T7" fmla="*/ 12 h 89"/>
                <a:gd name="T8" fmla="*/ 60 w 109"/>
                <a:gd name="T9" fmla="*/ 76 h 89"/>
                <a:gd name="T10" fmla="*/ 31 w 109"/>
                <a:gd name="T11" fmla="*/ 87 h 89"/>
                <a:gd name="T12" fmla="*/ 7 w 109"/>
                <a:gd name="T13" fmla="*/ 83 h 89"/>
                <a:gd name="T14" fmla="*/ 10 w 109"/>
                <a:gd name="T15" fmla="*/ 56 h 89"/>
                <a:gd name="T16" fmla="*/ 15 w 109"/>
                <a:gd name="T17" fmla="*/ 5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9" h="89">
                  <a:moveTo>
                    <a:pt x="15" y="52"/>
                  </a:moveTo>
                  <a:cubicBezTo>
                    <a:pt x="38" y="49"/>
                    <a:pt x="51" y="32"/>
                    <a:pt x="69" y="20"/>
                  </a:cubicBezTo>
                  <a:cubicBezTo>
                    <a:pt x="81" y="12"/>
                    <a:pt x="90" y="1"/>
                    <a:pt x="106" y="0"/>
                  </a:cubicBezTo>
                  <a:cubicBezTo>
                    <a:pt x="109" y="4"/>
                    <a:pt x="109" y="8"/>
                    <a:pt x="106" y="12"/>
                  </a:cubicBezTo>
                  <a:cubicBezTo>
                    <a:pt x="88" y="31"/>
                    <a:pt x="69" y="50"/>
                    <a:pt x="60" y="76"/>
                  </a:cubicBezTo>
                  <a:cubicBezTo>
                    <a:pt x="56" y="89"/>
                    <a:pt x="41" y="85"/>
                    <a:pt x="31" y="87"/>
                  </a:cubicBezTo>
                  <a:cubicBezTo>
                    <a:pt x="23" y="86"/>
                    <a:pt x="15" y="85"/>
                    <a:pt x="7" y="83"/>
                  </a:cubicBezTo>
                  <a:cubicBezTo>
                    <a:pt x="0" y="73"/>
                    <a:pt x="12" y="66"/>
                    <a:pt x="10" y="56"/>
                  </a:cubicBezTo>
                  <a:cubicBezTo>
                    <a:pt x="12" y="55"/>
                    <a:pt x="14" y="54"/>
                    <a:pt x="15" y="52"/>
                  </a:cubicBezTo>
                  <a:close/>
                </a:path>
              </a:pathLst>
            </a:custGeom>
            <a:solidFill>
              <a:srgbClr val="D9AF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08" name="Freeform 793"/>
            <p:cNvSpPr>
              <a:spLocks/>
            </p:cNvSpPr>
            <p:nvPr/>
          </p:nvSpPr>
          <p:spPr bwMode="auto">
            <a:xfrm>
              <a:off x="1219201" y="3173413"/>
              <a:ext cx="304800" cy="300038"/>
            </a:xfrm>
            <a:custGeom>
              <a:avLst/>
              <a:gdLst>
                <a:gd name="T0" fmla="*/ 0 w 81"/>
                <a:gd name="T1" fmla="*/ 75 h 80"/>
                <a:gd name="T2" fmla="*/ 33 w 81"/>
                <a:gd name="T3" fmla="*/ 46 h 80"/>
                <a:gd name="T4" fmla="*/ 75 w 81"/>
                <a:gd name="T5" fmla="*/ 0 h 80"/>
                <a:gd name="T6" fmla="*/ 80 w 81"/>
                <a:gd name="T7" fmla="*/ 0 h 80"/>
                <a:gd name="T8" fmla="*/ 68 w 81"/>
                <a:gd name="T9" fmla="*/ 16 h 80"/>
                <a:gd name="T10" fmla="*/ 32 w 81"/>
                <a:gd name="T11" fmla="*/ 80 h 80"/>
                <a:gd name="T12" fmla="*/ 28 w 81"/>
                <a:gd name="T13" fmla="*/ 80 h 80"/>
                <a:gd name="T14" fmla="*/ 0 w 81"/>
                <a:gd name="T15" fmla="*/ 7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80">
                  <a:moveTo>
                    <a:pt x="0" y="75"/>
                  </a:moveTo>
                  <a:cubicBezTo>
                    <a:pt x="16" y="71"/>
                    <a:pt x="26" y="64"/>
                    <a:pt x="33" y="46"/>
                  </a:cubicBezTo>
                  <a:cubicBezTo>
                    <a:pt x="40" y="27"/>
                    <a:pt x="54" y="9"/>
                    <a:pt x="75" y="0"/>
                  </a:cubicBezTo>
                  <a:cubicBezTo>
                    <a:pt x="77" y="0"/>
                    <a:pt x="78" y="0"/>
                    <a:pt x="80" y="0"/>
                  </a:cubicBezTo>
                  <a:cubicBezTo>
                    <a:pt x="81" y="10"/>
                    <a:pt x="75" y="14"/>
                    <a:pt x="68" y="16"/>
                  </a:cubicBezTo>
                  <a:cubicBezTo>
                    <a:pt x="45" y="31"/>
                    <a:pt x="43" y="58"/>
                    <a:pt x="32" y="80"/>
                  </a:cubicBezTo>
                  <a:cubicBezTo>
                    <a:pt x="31" y="80"/>
                    <a:pt x="29" y="80"/>
                    <a:pt x="28" y="80"/>
                  </a:cubicBezTo>
                  <a:cubicBezTo>
                    <a:pt x="18" y="79"/>
                    <a:pt x="9" y="77"/>
                    <a:pt x="0" y="75"/>
                  </a:cubicBezTo>
                  <a:close/>
                </a:path>
              </a:pathLst>
            </a:custGeom>
            <a:solidFill>
              <a:srgbClr val="E4C3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09" name="Freeform 794"/>
            <p:cNvSpPr>
              <a:spLocks/>
            </p:cNvSpPr>
            <p:nvPr/>
          </p:nvSpPr>
          <p:spPr bwMode="auto">
            <a:xfrm>
              <a:off x="3573464" y="6269038"/>
              <a:ext cx="379413" cy="284163"/>
            </a:xfrm>
            <a:custGeom>
              <a:avLst/>
              <a:gdLst>
                <a:gd name="T0" fmla="*/ 24 w 101"/>
                <a:gd name="T1" fmla="*/ 68 h 76"/>
                <a:gd name="T2" fmla="*/ 0 w 101"/>
                <a:gd name="T3" fmla="*/ 76 h 76"/>
                <a:gd name="T4" fmla="*/ 28 w 101"/>
                <a:gd name="T5" fmla="*/ 47 h 76"/>
                <a:gd name="T6" fmla="*/ 39 w 101"/>
                <a:gd name="T7" fmla="*/ 37 h 76"/>
                <a:gd name="T8" fmla="*/ 88 w 101"/>
                <a:gd name="T9" fmla="*/ 0 h 76"/>
                <a:gd name="T10" fmla="*/ 92 w 101"/>
                <a:gd name="T11" fmla="*/ 3 h 76"/>
                <a:gd name="T12" fmla="*/ 81 w 101"/>
                <a:gd name="T13" fmla="*/ 32 h 76"/>
                <a:gd name="T14" fmla="*/ 24 w 101"/>
                <a:gd name="T15" fmla="*/ 6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76">
                  <a:moveTo>
                    <a:pt x="24" y="68"/>
                  </a:moveTo>
                  <a:cubicBezTo>
                    <a:pt x="17" y="73"/>
                    <a:pt x="9" y="74"/>
                    <a:pt x="0" y="76"/>
                  </a:cubicBezTo>
                  <a:cubicBezTo>
                    <a:pt x="3" y="60"/>
                    <a:pt x="10" y="49"/>
                    <a:pt x="28" y="47"/>
                  </a:cubicBezTo>
                  <a:cubicBezTo>
                    <a:pt x="33" y="46"/>
                    <a:pt x="38" y="42"/>
                    <a:pt x="39" y="37"/>
                  </a:cubicBezTo>
                  <a:cubicBezTo>
                    <a:pt x="45" y="10"/>
                    <a:pt x="65" y="3"/>
                    <a:pt x="88" y="0"/>
                  </a:cubicBezTo>
                  <a:cubicBezTo>
                    <a:pt x="90" y="1"/>
                    <a:pt x="91" y="2"/>
                    <a:pt x="92" y="3"/>
                  </a:cubicBezTo>
                  <a:cubicBezTo>
                    <a:pt x="101" y="18"/>
                    <a:pt x="91" y="26"/>
                    <a:pt x="81" y="32"/>
                  </a:cubicBezTo>
                  <a:cubicBezTo>
                    <a:pt x="62" y="44"/>
                    <a:pt x="42" y="55"/>
                    <a:pt x="24" y="68"/>
                  </a:cubicBezTo>
                  <a:close/>
                </a:path>
              </a:pathLst>
            </a:custGeom>
            <a:solidFill>
              <a:srgbClr val="D69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10" name="Freeform 795"/>
            <p:cNvSpPr>
              <a:spLocks/>
            </p:cNvSpPr>
            <p:nvPr/>
          </p:nvSpPr>
          <p:spPr bwMode="auto">
            <a:xfrm>
              <a:off x="3663951" y="6280150"/>
              <a:ext cx="438150" cy="255588"/>
            </a:xfrm>
            <a:custGeom>
              <a:avLst/>
              <a:gdLst>
                <a:gd name="T0" fmla="*/ 0 w 117"/>
                <a:gd name="T1" fmla="*/ 65 h 68"/>
                <a:gd name="T2" fmla="*/ 50 w 117"/>
                <a:gd name="T3" fmla="*/ 28 h 68"/>
                <a:gd name="T4" fmla="*/ 68 w 117"/>
                <a:gd name="T5" fmla="*/ 0 h 68"/>
                <a:gd name="T6" fmla="*/ 116 w 117"/>
                <a:gd name="T7" fmla="*/ 21 h 68"/>
                <a:gd name="T8" fmla="*/ 117 w 117"/>
                <a:gd name="T9" fmla="*/ 25 h 68"/>
                <a:gd name="T10" fmla="*/ 111 w 117"/>
                <a:gd name="T11" fmla="*/ 25 h 68"/>
                <a:gd name="T12" fmla="*/ 76 w 117"/>
                <a:gd name="T13" fmla="*/ 32 h 68"/>
                <a:gd name="T14" fmla="*/ 75 w 117"/>
                <a:gd name="T15" fmla="*/ 32 h 68"/>
                <a:gd name="T16" fmla="*/ 23 w 117"/>
                <a:gd name="T17" fmla="*/ 66 h 68"/>
                <a:gd name="T18" fmla="*/ 12 w 117"/>
                <a:gd name="T19" fmla="*/ 65 h 68"/>
                <a:gd name="T20" fmla="*/ 0 w 117"/>
                <a:gd name="T21" fmla="*/ 6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7" h="68">
                  <a:moveTo>
                    <a:pt x="0" y="65"/>
                  </a:moveTo>
                  <a:cubicBezTo>
                    <a:pt x="11" y="45"/>
                    <a:pt x="32" y="38"/>
                    <a:pt x="50" y="28"/>
                  </a:cubicBezTo>
                  <a:cubicBezTo>
                    <a:pt x="61" y="22"/>
                    <a:pt x="70" y="14"/>
                    <a:pt x="68" y="0"/>
                  </a:cubicBezTo>
                  <a:cubicBezTo>
                    <a:pt x="84" y="7"/>
                    <a:pt x="100" y="14"/>
                    <a:pt x="116" y="21"/>
                  </a:cubicBezTo>
                  <a:cubicBezTo>
                    <a:pt x="116" y="22"/>
                    <a:pt x="116" y="23"/>
                    <a:pt x="117" y="25"/>
                  </a:cubicBezTo>
                  <a:cubicBezTo>
                    <a:pt x="115" y="25"/>
                    <a:pt x="113" y="25"/>
                    <a:pt x="111" y="25"/>
                  </a:cubicBezTo>
                  <a:cubicBezTo>
                    <a:pt x="100" y="29"/>
                    <a:pt x="86" y="24"/>
                    <a:pt x="76" y="32"/>
                  </a:cubicBezTo>
                  <a:cubicBezTo>
                    <a:pt x="75" y="32"/>
                    <a:pt x="75" y="32"/>
                    <a:pt x="75" y="32"/>
                  </a:cubicBezTo>
                  <a:cubicBezTo>
                    <a:pt x="59" y="45"/>
                    <a:pt x="40" y="53"/>
                    <a:pt x="23" y="66"/>
                  </a:cubicBezTo>
                  <a:cubicBezTo>
                    <a:pt x="20" y="68"/>
                    <a:pt x="15" y="68"/>
                    <a:pt x="12" y="65"/>
                  </a:cubicBezTo>
                  <a:cubicBezTo>
                    <a:pt x="8" y="65"/>
                    <a:pt x="4" y="65"/>
                    <a:pt x="0" y="65"/>
                  </a:cubicBezTo>
                  <a:close/>
                </a:path>
              </a:pathLst>
            </a:custGeom>
            <a:solidFill>
              <a:srgbClr val="AD72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11" name="Freeform 796"/>
            <p:cNvSpPr>
              <a:spLocks/>
            </p:cNvSpPr>
            <p:nvPr/>
          </p:nvSpPr>
          <p:spPr bwMode="auto">
            <a:xfrm>
              <a:off x="3948114" y="6346825"/>
              <a:ext cx="147638" cy="71438"/>
            </a:xfrm>
            <a:custGeom>
              <a:avLst/>
              <a:gdLst>
                <a:gd name="T0" fmla="*/ 0 w 39"/>
                <a:gd name="T1" fmla="*/ 14 h 19"/>
                <a:gd name="T2" fmla="*/ 35 w 39"/>
                <a:gd name="T3" fmla="*/ 7 h 19"/>
                <a:gd name="T4" fmla="*/ 36 w 39"/>
                <a:gd name="T5" fmla="*/ 19 h 19"/>
                <a:gd name="T6" fmla="*/ 0 w 39"/>
                <a:gd name="T7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19">
                  <a:moveTo>
                    <a:pt x="0" y="14"/>
                  </a:moveTo>
                  <a:cubicBezTo>
                    <a:pt x="9" y="0"/>
                    <a:pt x="22" y="4"/>
                    <a:pt x="35" y="7"/>
                  </a:cubicBezTo>
                  <a:cubicBezTo>
                    <a:pt x="39" y="11"/>
                    <a:pt x="38" y="15"/>
                    <a:pt x="36" y="19"/>
                  </a:cubicBezTo>
                  <a:cubicBezTo>
                    <a:pt x="25" y="11"/>
                    <a:pt x="12" y="15"/>
                    <a:pt x="0" y="14"/>
                  </a:cubicBezTo>
                  <a:close/>
                </a:path>
              </a:pathLst>
            </a:custGeom>
            <a:solidFill>
              <a:srgbClr val="491A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12" name="Freeform 797"/>
            <p:cNvSpPr>
              <a:spLocks/>
            </p:cNvSpPr>
            <p:nvPr/>
          </p:nvSpPr>
          <p:spPr bwMode="auto">
            <a:xfrm>
              <a:off x="1046164" y="5224463"/>
              <a:ext cx="136525" cy="192088"/>
            </a:xfrm>
            <a:custGeom>
              <a:avLst/>
              <a:gdLst>
                <a:gd name="T0" fmla="*/ 0 w 36"/>
                <a:gd name="T1" fmla="*/ 14 h 51"/>
                <a:gd name="T2" fmla="*/ 18 w 36"/>
                <a:gd name="T3" fmla="*/ 2 h 51"/>
                <a:gd name="T4" fmla="*/ 22 w 36"/>
                <a:gd name="T5" fmla="*/ 2 h 51"/>
                <a:gd name="T6" fmla="*/ 26 w 36"/>
                <a:gd name="T7" fmla="*/ 51 h 51"/>
                <a:gd name="T8" fmla="*/ 0 w 36"/>
                <a:gd name="T9" fmla="*/ 1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1">
                  <a:moveTo>
                    <a:pt x="0" y="14"/>
                  </a:moveTo>
                  <a:cubicBezTo>
                    <a:pt x="13" y="20"/>
                    <a:pt x="19" y="17"/>
                    <a:pt x="18" y="2"/>
                  </a:cubicBezTo>
                  <a:cubicBezTo>
                    <a:pt x="19" y="0"/>
                    <a:pt x="20" y="0"/>
                    <a:pt x="22" y="2"/>
                  </a:cubicBezTo>
                  <a:cubicBezTo>
                    <a:pt x="27" y="18"/>
                    <a:pt x="36" y="33"/>
                    <a:pt x="26" y="51"/>
                  </a:cubicBezTo>
                  <a:cubicBezTo>
                    <a:pt x="16" y="39"/>
                    <a:pt x="4" y="30"/>
                    <a:pt x="0" y="14"/>
                  </a:cubicBezTo>
                  <a:close/>
                </a:path>
              </a:pathLst>
            </a:custGeom>
            <a:solidFill>
              <a:srgbClr val="CEA1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13" name="Freeform 798"/>
            <p:cNvSpPr>
              <a:spLocks/>
            </p:cNvSpPr>
            <p:nvPr/>
          </p:nvSpPr>
          <p:spPr bwMode="auto">
            <a:xfrm>
              <a:off x="3757614" y="4017963"/>
              <a:ext cx="284163" cy="1338263"/>
            </a:xfrm>
            <a:custGeom>
              <a:avLst/>
              <a:gdLst>
                <a:gd name="T0" fmla="*/ 31 w 76"/>
                <a:gd name="T1" fmla="*/ 339 h 356"/>
                <a:gd name="T2" fmla="*/ 35 w 76"/>
                <a:gd name="T3" fmla="*/ 347 h 356"/>
                <a:gd name="T4" fmla="*/ 34 w 76"/>
                <a:gd name="T5" fmla="*/ 356 h 356"/>
                <a:gd name="T6" fmla="*/ 15 w 76"/>
                <a:gd name="T7" fmla="*/ 279 h 356"/>
                <a:gd name="T8" fmla="*/ 62 w 76"/>
                <a:gd name="T9" fmla="*/ 60 h 356"/>
                <a:gd name="T10" fmla="*/ 54 w 76"/>
                <a:gd name="T11" fmla="*/ 28 h 356"/>
                <a:gd name="T12" fmla="*/ 53 w 76"/>
                <a:gd name="T13" fmla="*/ 5 h 356"/>
                <a:gd name="T14" fmla="*/ 64 w 76"/>
                <a:gd name="T15" fmla="*/ 15 h 356"/>
                <a:gd name="T16" fmla="*/ 71 w 76"/>
                <a:gd name="T17" fmla="*/ 31 h 356"/>
                <a:gd name="T18" fmla="*/ 72 w 76"/>
                <a:gd name="T19" fmla="*/ 138 h 356"/>
                <a:gd name="T20" fmla="*/ 48 w 76"/>
                <a:gd name="T21" fmla="*/ 237 h 356"/>
                <a:gd name="T22" fmla="*/ 35 w 76"/>
                <a:gd name="T23" fmla="*/ 271 h 356"/>
                <a:gd name="T24" fmla="*/ 31 w 76"/>
                <a:gd name="T25" fmla="*/ 339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356">
                  <a:moveTo>
                    <a:pt x="31" y="339"/>
                  </a:moveTo>
                  <a:cubicBezTo>
                    <a:pt x="32" y="341"/>
                    <a:pt x="34" y="344"/>
                    <a:pt x="35" y="347"/>
                  </a:cubicBezTo>
                  <a:cubicBezTo>
                    <a:pt x="38" y="350"/>
                    <a:pt x="37" y="353"/>
                    <a:pt x="34" y="356"/>
                  </a:cubicBezTo>
                  <a:cubicBezTo>
                    <a:pt x="10" y="340"/>
                    <a:pt x="0" y="306"/>
                    <a:pt x="15" y="279"/>
                  </a:cubicBezTo>
                  <a:cubicBezTo>
                    <a:pt x="54" y="211"/>
                    <a:pt x="66" y="138"/>
                    <a:pt x="62" y="60"/>
                  </a:cubicBezTo>
                  <a:cubicBezTo>
                    <a:pt x="61" y="49"/>
                    <a:pt x="59" y="38"/>
                    <a:pt x="54" y="28"/>
                  </a:cubicBezTo>
                  <a:cubicBezTo>
                    <a:pt x="51" y="20"/>
                    <a:pt x="49" y="13"/>
                    <a:pt x="53" y="5"/>
                  </a:cubicBezTo>
                  <a:cubicBezTo>
                    <a:pt x="64" y="0"/>
                    <a:pt x="63" y="8"/>
                    <a:pt x="64" y="15"/>
                  </a:cubicBezTo>
                  <a:cubicBezTo>
                    <a:pt x="62" y="22"/>
                    <a:pt x="69" y="25"/>
                    <a:pt x="71" y="31"/>
                  </a:cubicBezTo>
                  <a:cubicBezTo>
                    <a:pt x="76" y="66"/>
                    <a:pt x="73" y="102"/>
                    <a:pt x="72" y="138"/>
                  </a:cubicBezTo>
                  <a:cubicBezTo>
                    <a:pt x="70" y="173"/>
                    <a:pt x="62" y="206"/>
                    <a:pt x="48" y="237"/>
                  </a:cubicBezTo>
                  <a:cubicBezTo>
                    <a:pt x="43" y="248"/>
                    <a:pt x="39" y="259"/>
                    <a:pt x="35" y="271"/>
                  </a:cubicBezTo>
                  <a:cubicBezTo>
                    <a:pt x="21" y="293"/>
                    <a:pt x="18" y="315"/>
                    <a:pt x="31" y="339"/>
                  </a:cubicBezTo>
                  <a:close/>
                </a:path>
              </a:pathLst>
            </a:custGeom>
            <a:solidFill>
              <a:srgbClr val="EBD0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14" name="Freeform 799"/>
            <p:cNvSpPr>
              <a:spLocks/>
            </p:cNvSpPr>
            <p:nvPr/>
          </p:nvSpPr>
          <p:spPr bwMode="auto">
            <a:xfrm>
              <a:off x="3859214" y="3797300"/>
              <a:ext cx="220663" cy="319088"/>
            </a:xfrm>
            <a:custGeom>
              <a:avLst/>
              <a:gdLst>
                <a:gd name="T0" fmla="*/ 37 w 59"/>
                <a:gd name="T1" fmla="*/ 74 h 85"/>
                <a:gd name="T2" fmla="*/ 28 w 59"/>
                <a:gd name="T3" fmla="*/ 62 h 85"/>
                <a:gd name="T4" fmla="*/ 20 w 59"/>
                <a:gd name="T5" fmla="*/ 50 h 85"/>
                <a:gd name="T6" fmla="*/ 0 w 59"/>
                <a:gd name="T7" fmla="*/ 21 h 85"/>
                <a:gd name="T8" fmla="*/ 0 w 59"/>
                <a:gd name="T9" fmla="*/ 0 h 85"/>
                <a:gd name="T10" fmla="*/ 54 w 59"/>
                <a:gd name="T11" fmla="*/ 56 h 85"/>
                <a:gd name="T12" fmla="*/ 54 w 59"/>
                <a:gd name="T13" fmla="*/ 79 h 85"/>
                <a:gd name="T14" fmla="*/ 37 w 59"/>
                <a:gd name="T15" fmla="*/ 7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85">
                  <a:moveTo>
                    <a:pt x="37" y="74"/>
                  </a:moveTo>
                  <a:cubicBezTo>
                    <a:pt x="34" y="70"/>
                    <a:pt x="31" y="66"/>
                    <a:pt x="28" y="62"/>
                  </a:cubicBezTo>
                  <a:cubicBezTo>
                    <a:pt x="22" y="60"/>
                    <a:pt x="20" y="56"/>
                    <a:pt x="20" y="50"/>
                  </a:cubicBezTo>
                  <a:cubicBezTo>
                    <a:pt x="17" y="38"/>
                    <a:pt x="10" y="29"/>
                    <a:pt x="0" y="21"/>
                  </a:cubicBezTo>
                  <a:cubicBezTo>
                    <a:pt x="0" y="16"/>
                    <a:pt x="0" y="10"/>
                    <a:pt x="0" y="0"/>
                  </a:cubicBezTo>
                  <a:cubicBezTo>
                    <a:pt x="24" y="17"/>
                    <a:pt x="40" y="36"/>
                    <a:pt x="54" y="56"/>
                  </a:cubicBezTo>
                  <a:cubicBezTo>
                    <a:pt x="58" y="62"/>
                    <a:pt x="59" y="73"/>
                    <a:pt x="54" y="79"/>
                  </a:cubicBezTo>
                  <a:cubicBezTo>
                    <a:pt x="48" y="85"/>
                    <a:pt x="44" y="73"/>
                    <a:pt x="37" y="74"/>
                  </a:cubicBezTo>
                  <a:close/>
                </a:path>
              </a:pathLst>
            </a:custGeom>
            <a:solidFill>
              <a:srgbClr val="AC72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15" name="Freeform 800"/>
            <p:cNvSpPr>
              <a:spLocks/>
            </p:cNvSpPr>
            <p:nvPr/>
          </p:nvSpPr>
          <p:spPr bwMode="auto">
            <a:xfrm>
              <a:off x="3670301" y="3473450"/>
              <a:ext cx="342900" cy="1908175"/>
            </a:xfrm>
            <a:custGeom>
              <a:avLst/>
              <a:gdLst>
                <a:gd name="T0" fmla="*/ 58 w 91"/>
                <a:gd name="T1" fmla="*/ 508 h 508"/>
                <a:gd name="T2" fmla="*/ 42 w 91"/>
                <a:gd name="T3" fmla="*/ 409 h 508"/>
                <a:gd name="T4" fmla="*/ 78 w 91"/>
                <a:gd name="T5" fmla="*/ 305 h 508"/>
                <a:gd name="T6" fmla="*/ 84 w 91"/>
                <a:gd name="T7" fmla="*/ 240 h 508"/>
                <a:gd name="T8" fmla="*/ 37 w 91"/>
                <a:gd name="T9" fmla="*/ 123 h 508"/>
                <a:gd name="T10" fmla="*/ 40 w 91"/>
                <a:gd name="T11" fmla="*/ 33 h 508"/>
                <a:gd name="T12" fmla="*/ 62 w 91"/>
                <a:gd name="T13" fmla="*/ 16 h 508"/>
                <a:gd name="T14" fmla="*/ 78 w 91"/>
                <a:gd name="T15" fmla="*/ 0 h 508"/>
                <a:gd name="T16" fmla="*/ 54 w 91"/>
                <a:gd name="T17" fmla="*/ 32 h 508"/>
                <a:gd name="T18" fmla="*/ 28 w 91"/>
                <a:gd name="T19" fmla="*/ 58 h 508"/>
                <a:gd name="T20" fmla="*/ 44 w 91"/>
                <a:gd name="T21" fmla="*/ 116 h 508"/>
                <a:gd name="T22" fmla="*/ 70 w 91"/>
                <a:gd name="T23" fmla="*/ 136 h 508"/>
                <a:gd name="T24" fmla="*/ 78 w 91"/>
                <a:gd name="T25" fmla="*/ 148 h 508"/>
                <a:gd name="T26" fmla="*/ 83 w 91"/>
                <a:gd name="T27" fmla="*/ 172 h 508"/>
                <a:gd name="T28" fmla="*/ 90 w 91"/>
                <a:gd name="T29" fmla="*/ 203 h 508"/>
                <a:gd name="T30" fmla="*/ 81 w 91"/>
                <a:gd name="T31" fmla="*/ 333 h 508"/>
                <a:gd name="T32" fmla="*/ 51 w 91"/>
                <a:gd name="T33" fmla="*/ 410 h 508"/>
                <a:gd name="T34" fmla="*/ 58 w 91"/>
                <a:gd name="T35" fmla="*/ 500 h 508"/>
                <a:gd name="T36" fmla="*/ 60 w 91"/>
                <a:gd name="T37" fmla="*/ 504 h 508"/>
                <a:gd name="T38" fmla="*/ 58 w 91"/>
                <a:gd name="T39" fmla="*/ 508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1" h="508">
                  <a:moveTo>
                    <a:pt x="58" y="508"/>
                  </a:moveTo>
                  <a:cubicBezTo>
                    <a:pt x="24" y="489"/>
                    <a:pt x="22" y="441"/>
                    <a:pt x="42" y="409"/>
                  </a:cubicBezTo>
                  <a:cubicBezTo>
                    <a:pt x="61" y="378"/>
                    <a:pt x="74" y="342"/>
                    <a:pt x="78" y="305"/>
                  </a:cubicBezTo>
                  <a:cubicBezTo>
                    <a:pt x="80" y="283"/>
                    <a:pt x="85" y="262"/>
                    <a:pt x="84" y="240"/>
                  </a:cubicBezTo>
                  <a:cubicBezTo>
                    <a:pt x="83" y="196"/>
                    <a:pt x="82" y="152"/>
                    <a:pt x="37" y="123"/>
                  </a:cubicBezTo>
                  <a:cubicBezTo>
                    <a:pt x="0" y="99"/>
                    <a:pt x="1" y="65"/>
                    <a:pt x="40" y="33"/>
                  </a:cubicBezTo>
                  <a:cubicBezTo>
                    <a:pt x="47" y="27"/>
                    <a:pt x="54" y="22"/>
                    <a:pt x="62" y="16"/>
                  </a:cubicBezTo>
                  <a:cubicBezTo>
                    <a:pt x="68" y="12"/>
                    <a:pt x="67" y="0"/>
                    <a:pt x="78" y="0"/>
                  </a:cubicBezTo>
                  <a:cubicBezTo>
                    <a:pt x="78" y="17"/>
                    <a:pt x="65" y="23"/>
                    <a:pt x="54" y="32"/>
                  </a:cubicBezTo>
                  <a:cubicBezTo>
                    <a:pt x="44" y="40"/>
                    <a:pt x="34" y="47"/>
                    <a:pt x="28" y="58"/>
                  </a:cubicBezTo>
                  <a:cubicBezTo>
                    <a:pt x="15" y="81"/>
                    <a:pt x="21" y="100"/>
                    <a:pt x="44" y="116"/>
                  </a:cubicBezTo>
                  <a:cubicBezTo>
                    <a:pt x="53" y="122"/>
                    <a:pt x="62" y="129"/>
                    <a:pt x="70" y="136"/>
                  </a:cubicBezTo>
                  <a:cubicBezTo>
                    <a:pt x="73" y="140"/>
                    <a:pt x="76" y="144"/>
                    <a:pt x="78" y="148"/>
                  </a:cubicBezTo>
                  <a:cubicBezTo>
                    <a:pt x="78" y="156"/>
                    <a:pt x="78" y="164"/>
                    <a:pt x="83" y="172"/>
                  </a:cubicBezTo>
                  <a:cubicBezTo>
                    <a:pt x="88" y="181"/>
                    <a:pt x="90" y="192"/>
                    <a:pt x="90" y="203"/>
                  </a:cubicBezTo>
                  <a:cubicBezTo>
                    <a:pt x="91" y="247"/>
                    <a:pt x="91" y="291"/>
                    <a:pt x="81" y="333"/>
                  </a:cubicBezTo>
                  <a:cubicBezTo>
                    <a:pt x="75" y="360"/>
                    <a:pt x="63" y="385"/>
                    <a:pt x="51" y="410"/>
                  </a:cubicBezTo>
                  <a:cubicBezTo>
                    <a:pt x="32" y="446"/>
                    <a:pt x="32" y="467"/>
                    <a:pt x="58" y="500"/>
                  </a:cubicBezTo>
                  <a:cubicBezTo>
                    <a:pt x="59" y="501"/>
                    <a:pt x="60" y="502"/>
                    <a:pt x="60" y="504"/>
                  </a:cubicBezTo>
                  <a:cubicBezTo>
                    <a:pt x="60" y="506"/>
                    <a:pt x="59" y="507"/>
                    <a:pt x="58" y="508"/>
                  </a:cubicBezTo>
                  <a:close/>
                </a:path>
              </a:pathLst>
            </a:custGeom>
            <a:solidFill>
              <a:srgbClr val="F9E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16" name="Freeform 801"/>
            <p:cNvSpPr>
              <a:spLocks/>
            </p:cNvSpPr>
            <p:nvPr/>
          </p:nvSpPr>
          <p:spPr bwMode="auto">
            <a:xfrm>
              <a:off x="1827214" y="2670175"/>
              <a:ext cx="893763" cy="382588"/>
            </a:xfrm>
            <a:custGeom>
              <a:avLst/>
              <a:gdLst>
                <a:gd name="T0" fmla="*/ 238 w 238"/>
                <a:gd name="T1" fmla="*/ 10 h 102"/>
                <a:gd name="T2" fmla="*/ 202 w 238"/>
                <a:gd name="T3" fmla="*/ 10 h 102"/>
                <a:gd name="T4" fmla="*/ 128 w 238"/>
                <a:gd name="T5" fmla="*/ 64 h 102"/>
                <a:gd name="T6" fmla="*/ 71 w 238"/>
                <a:gd name="T7" fmla="*/ 98 h 102"/>
                <a:gd name="T8" fmla="*/ 2 w 238"/>
                <a:gd name="T9" fmla="*/ 102 h 102"/>
                <a:gd name="T10" fmla="*/ 0 w 238"/>
                <a:gd name="T11" fmla="*/ 96 h 102"/>
                <a:gd name="T12" fmla="*/ 45 w 238"/>
                <a:gd name="T13" fmla="*/ 86 h 102"/>
                <a:gd name="T14" fmla="*/ 97 w 238"/>
                <a:gd name="T15" fmla="*/ 82 h 102"/>
                <a:gd name="T16" fmla="*/ 125 w 238"/>
                <a:gd name="T17" fmla="*/ 40 h 102"/>
                <a:gd name="T18" fmla="*/ 161 w 238"/>
                <a:gd name="T19" fmla="*/ 10 h 102"/>
                <a:gd name="T20" fmla="*/ 237 w 238"/>
                <a:gd name="T21" fmla="*/ 6 h 102"/>
                <a:gd name="T22" fmla="*/ 238 w 238"/>
                <a:gd name="T23" fmla="*/ 1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8" h="102">
                  <a:moveTo>
                    <a:pt x="238" y="10"/>
                  </a:moveTo>
                  <a:cubicBezTo>
                    <a:pt x="226" y="10"/>
                    <a:pt x="214" y="10"/>
                    <a:pt x="202" y="10"/>
                  </a:cubicBezTo>
                  <a:cubicBezTo>
                    <a:pt x="162" y="10"/>
                    <a:pt x="142" y="25"/>
                    <a:pt x="128" y="64"/>
                  </a:cubicBezTo>
                  <a:cubicBezTo>
                    <a:pt x="121" y="84"/>
                    <a:pt x="99" y="97"/>
                    <a:pt x="71" y="98"/>
                  </a:cubicBezTo>
                  <a:cubicBezTo>
                    <a:pt x="48" y="99"/>
                    <a:pt x="24" y="94"/>
                    <a:pt x="2" y="102"/>
                  </a:cubicBezTo>
                  <a:cubicBezTo>
                    <a:pt x="0" y="100"/>
                    <a:pt x="0" y="98"/>
                    <a:pt x="0" y="96"/>
                  </a:cubicBezTo>
                  <a:cubicBezTo>
                    <a:pt x="14" y="87"/>
                    <a:pt x="30" y="87"/>
                    <a:pt x="45" y="86"/>
                  </a:cubicBezTo>
                  <a:cubicBezTo>
                    <a:pt x="63" y="85"/>
                    <a:pt x="81" y="90"/>
                    <a:pt x="97" y="82"/>
                  </a:cubicBezTo>
                  <a:cubicBezTo>
                    <a:pt x="107" y="68"/>
                    <a:pt x="120" y="59"/>
                    <a:pt x="125" y="40"/>
                  </a:cubicBezTo>
                  <a:cubicBezTo>
                    <a:pt x="128" y="26"/>
                    <a:pt x="145" y="15"/>
                    <a:pt x="161" y="10"/>
                  </a:cubicBezTo>
                  <a:cubicBezTo>
                    <a:pt x="186" y="0"/>
                    <a:pt x="212" y="5"/>
                    <a:pt x="237" y="6"/>
                  </a:cubicBezTo>
                  <a:cubicBezTo>
                    <a:pt x="237" y="7"/>
                    <a:pt x="238" y="9"/>
                    <a:pt x="238" y="10"/>
                  </a:cubicBezTo>
                  <a:close/>
                </a:path>
              </a:pathLst>
            </a:custGeom>
            <a:solidFill>
              <a:srgbClr val="F9E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17" name="Freeform 802"/>
            <p:cNvSpPr>
              <a:spLocks/>
            </p:cNvSpPr>
            <p:nvPr/>
          </p:nvSpPr>
          <p:spPr bwMode="auto">
            <a:xfrm>
              <a:off x="3152776" y="2711450"/>
              <a:ext cx="630238" cy="376238"/>
            </a:xfrm>
            <a:custGeom>
              <a:avLst/>
              <a:gdLst>
                <a:gd name="T0" fmla="*/ 168 w 168"/>
                <a:gd name="T1" fmla="*/ 23 h 100"/>
                <a:gd name="T2" fmla="*/ 63 w 168"/>
                <a:gd name="T3" fmla="*/ 61 h 100"/>
                <a:gd name="T4" fmla="*/ 53 w 168"/>
                <a:gd name="T5" fmla="*/ 76 h 100"/>
                <a:gd name="T6" fmla="*/ 22 w 168"/>
                <a:gd name="T7" fmla="*/ 95 h 100"/>
                <a:gd name="T8" fmla="*/ 0 w 168"/>
                <a:gd name="T9" fmla="*/ 63 h 100"/>
                <a:gd name="T10" fmla="*/ 64 w 168"/>
                <a:gd name="T11" fmla="*/ 45 h 100"/>
                <a:gd name="T12" fmla="*/ 161 w 168"/>
                <a:gd name="T13" fmla="*/ 14 h 100"/>
                <a:gd name="T14" fmla="*/ 168 w 168"/>
                <a:gd name="T15" fmla="*/ 23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8" h="100">
                  <a:moveTo>
                    <a:pt x="168" y="23"/>
                  </a:moveTo>
                  <a:cubicBezTo>
                    <a:pt x="127" y="6"/>
                    <a:pt x="84" y="16"/>
                    <a:pt x="63" y="61"/>
                  </a:cubicBezTo>
                  <a:cubicBezTo>
                    <a:pt x="61" y="66"/>
                    <a:pt x="56" y="71"/>
                    <a:pt x="53" y="76"/>
                  </a:cubicBezTo>
                  <a:cubicBezTo>
                    <a:pt x="46" y="87"/>
                    <a:pt x="39" y="100"/>
                    <a:pt x="22" y="95"/>
                  </a:cubicBezTo>
                  <a:cubicBezTo>
                    <a:pt x="8" y="90"/>
                    <a:pt x="1" y="79"/>
                    <a:pt x="0" y="63"/>
                  </a:cubicBezTo>
                  <a:cubicBezTo>
                    <a:pt x="32" y="89"/>
                    <a:pt x="44" y="85"/>
                    <a:pt x="64" y="45"/>
                  </a:cubicBezTo>
                  <a:cubicBezTo>
                    <a:pt x="84" y="6"/>
                    <a:pt x="130" y="0"/>
                    <a:pt x="161" y="14"/>
                  </a:cubicBezTo>
                  <a:cubicBezTo>
                    <a:pt x="165" y="16"/>
                    <a:pt x="168" y="19"/>
                    <a:pt x="168" y="23"/>
                  </a:cubicBezTo>
                  <a:close/>
                </a:path>
              </a:pathLst>
            </a:custGeom>
            <a:solidFill>
              <a:srgbClr val="F7EB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18" name="Freeform 803"/>
            <p:cNvSpPr>
              <a:spLocks/>
            </p:cNvSpPr>
            <p:nvPr/>
          </p:nvSpPr>
          <p:spPr bwMode="auto">
            <a:xfrm>
              <a:off x="3903664" y="3024188"/>
              <a:ext cx="142875" cy="509588"/>
            </a:xfrm>
            <a:custGeom>
              <a:avLst/>
              <a:gdLst>
                <a:gd name="T0" fmla="*/ 16 w 38"/>
                <a:gd name="T1" fmla="*/ 120 h 136"/>
                <a:gd name="T2" fmla="*/ 0 w 38"/>
                <a:gd name="T3" fmla="*/ 136 h 136"/>
                <a:gd name="T4" fmla="*/ 20 w 38"/>
                <a:gd name="T5" fmla="*/ 91 h 136"/>
                <a:gd name="T6" fmla="*/ 18 w 38"/>
                <a:gd name="T7" fmla="*/ 22 h 136"/>
                <a:gd name="T8" fmla="*/ 16 w 38"/>
                <a:gd name="T9" fmla="*/ 0 h 136"/>
                <a:gd name="T10" fmla="*/ 16 w 38"/>
                <a:gd name="T11" fmla="*/ 12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36">
                  <a:moveTo>
                    <a:pt x="16" y="120"/>
                  </a:moveTo>
                  <a:cubicBezTo>
                    <a:pt x="10" y="125"/>
                    <a:pt x="8" y="134"/>
                    <a:pt x="0" y="136"/>
                  </a:cubicBezTo>
                  <a:cubicBezTo>
                    <a:pt x="3" y="120"/>
                    <a:pt x="16" y="108"/>
                    <a:pt x="20" y="91"/>
                  </a:cubicBezTo>
                  <a:cubicBezTo>
                    <a:pt x="25" y="68"/>
                    <a:pt x="26" y="45"/>
                    <a:pt x="18" y="22"/>
                  </a:cubicBezTo>
                  <a:cubicBezTo>
                    <a:pt x="16" y="14"/>
                    <a:pt x="16" y="7"/>
                    <a:pt x="16" y="0"/>
                  </a:cubicBezTo>
                  <a:cubicBezTo>
                    <a:pt x="38" y="40"/>
                    <a:pt x="38" y="80"/>
                    <a:pt x="16" y="120"/>
                  </a:cubicBezTo>
                  <a:close/>
                </a:path>
              </a:pathLst>
            </a:custGeom>
            <a:solidFill>
              <a:srgbClr val="F9EC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19" name="Freeform 804"/>
            <p:cNvSpPr>
              <a:spLocks/>
            </p:cNvSpPr>
            <p:nvPr/>
          </p:nvSpPr>
          <p:spPr bwMode="auto">
            <a:xfrm>
              <a:off x="2908301" y="2722563"/>
              <a:ext cx="244475" cy="225425"/>
            </a:xfrm>
            <a:custGeom>
              <a:avLst/>
              <a:gdLst>
                <a:gd name="T0" fmla="*/ 65 w 65"/>
                <a:gd name="T1" fmla="*/ 60 h 60"/>
                <a:gd name="T2" fmla="*/ 52 w 65"/>
                <a:gd name="T3" fmla="*/ 44 h 60"/>
                <a:gd name="T4" fmla="*/ 1 w 65"/>
                <a:gd name="T5" fmla="*/ 4 h 60"/>
                <a:gd name="T6" fmla="*/ 0 w 65"/>
                <a:gd name="T7" fmla="*/ 2 h 60"/>
                <a:gd name="T8" fmla="*/ 1 w 65"/>
                <a:gd name="T9" fmla="*/ 0 h 60"/>
                <a:gd name="T10" fmla="*/ 65 w 65"/>
                <a:gd name="T11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0">
                  <a:moveTo>
                    <a:pt x="65" y="60"/>
                  </a:moveTo>
                  <a:cubicBezTo>
                    <a:pt x="58" y="57"/>
                    <a:pt x="55" y="50"/>
                    <a:pt x="52" y="44"/>
                  </a:cubicBezTo>
                  <a:cubicBezTo>
                    <a:pt x="40" y="23"/>
                    <a:pt x="25" y="9"/>
                    <a:pt x="1" y="4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36" y="6"/>
                    <a:pt x="63" y="31"/>
                    <a:pt x="65" y="60"/>
                  </a:cubicBezTo>
                  <a:close/>
                </a:path>
              </a:pathLst>
            </a:custGeom>
            <a:solidFill>
              <a:srgbClr val="F7EB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20" name="Freeform 805"/>
            <p:cNvSpPr>
              <a:spLocks/>
            </p:cNvSpPr>
            <p:nvPr/>
          </p:nvSpPr>
          <p:spPr bwMode="auto">
            <a:xfrm>
              <a:off x="3829051" y="2763838"/>
              <a:ext cx="165100" cy="184150"/>
            </a:xfrm>
            <a:custGeom>
              <a:avLst/>
              <a:gdLst>
                <a:gd name="T0" fmla="*/ 36 w 44"/>
                <a:gd name="T1" fmla="*/ 29 h 49"/>
                <a:gd name="T2" fmla="*/ 44 w 44"/>
                <a:gd name="T3" fmla="*/ 49 h 49"/>
                <a:gd name="T4" fmla="*/ 0 w 44"/>
                <a:gd name="T5" fmla="*/ 1 h 49"/>
                <a:gd name="T6" fmla="*/ 21 w 44"/>
                <a:gd name="T7" fmla="*/ 14 h 49"/>
                <a:gd name="T8" fmla="*/ 36 w 44"/>
                <a:gd name="T9" fmla="*/ 2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9">
                  <a:moveTo>
                    <a:pt x="36" y="29"/>
                  </a:moveTo>
                  <a:cubicBezTo>
                    <a:pt x="39" y="36"/>
                    <a:pt x="41" y="43"/>
                    <a:pt x="44" y="49"/>
                  </a:cubicBezTo>
                  <a:cubicBezTo>
                    <a:pt x="29" y="33"/>
                    <a:pt x="15" y="17"/>
                    <a:pt x="0" y="1"/>
                  </a:cubicBezTo>
                  <a:cubicBezTo>
                    <a:pt x="11" y="0"/>
                    <a:pt x="16" y="6"/>
                    <a:pt x="21" y="14"/>
                  </a:cubicBezTo>
                  <a:cubicBezTo>
                    <a:pt x="24" y="21"/>
                    <a:pt x="29" y="26"/>
                    <a:pt x="36" y="29"/>
                  </a:cubicBezTo>
                  <a:close/>
                </a:path>
              </a:pathLst>
            </a:custGeom>
            <a:solidFill>
              <a:srgbClr val="DCAB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21" name="Freeform 806"/>
            <p:cNvSpPr>
              <a:spLocks/>
            </p:cNvSpPr>
            <p:nvPr/>
          </p:nvSpPr>
          <p:spPr bwMode="auto">
            <a:xfrm>
              <a:off x="2432051" y="2662238"/>
              <a:ext cx="285750" cy="46038"/>
            </a:xfrm>
            <a:custGeom>
              <a:avLst/>
              <a:gdLst>
                <a:gd name="T0" fmla="*/ 76 w 76"/>
                <a:gd name="T1" fmla="*/ 8 h 12"/>
                <a:gd name="T2" fmla="*/ 0 w 76"/>
                <a:gd name="T3" fmla="*/ 12 h 12"/>
                <a:gd name="T4" fmla="*/ 8 w 76"/>
                <a:gd name="T5" fmla="*/ 4 h 12"/>
                <a:gd name="T6" fmla="*/ 76 w 76"/>
                <a:gd name="T7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12">
                  <a:moveTo>
                    <a:pt x="76" y="8"/>
                  </a:moveTo>
                  <a:cubicBezTo>
                    <a:pt x="51" y="9"/>
                    <a:pt x="25" y="5"/>
                    <a:pt x="0" y="12"/>
                  </a:cubicBezTo>
                  <a:cubicBezTo>
                    <a:pt x="3" y="9"/>
                    <a:pt x="6" y="7"/>
                    <a:pt x="8" y="4"/>
                  </a:cubicBezTo>
                  <a:cubicBezTo>
                    <a:pt x="31" y="6"/>
                    <a:pt x="54" y="0"/>
                    <a:pt x="76" y="8"/>
                  </a:cubicBezTo>
                  <a:close/>
                </a:path>
              </a:pathLst>
            </a:custGeom>
            <a:solidFill>
              <a:srgbClr val="F7EB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22" name="Freeform 807"/>
            <p:cNvSpPr>
              <a:spLocks/>
            </p:cNvSpPr>
            <p:nvPr/>
          </p:nvSpPr>
          <p:spPr bwMode="auto">
            <a:xfrm>
              <a:off x="3889376" y="2903538"/>
              <a:ext cx="74613" cy="120650"/>
            </a:xfrm>
            <a:custGeom>
              <a:avLst/>
              <a:gdLst>
                <a:gd name="T0" fmla="*/ 20 w 20"/>
                <a:gd name="T1" fmla="*/ 32 h 32"/>
                <a:gd name="T2" fmla="*/ 0 w 20"/>
                <a:gd name="T3" fmla="*/ 0 h 32"/>
                <a:gd name="T4" fmla="*/ 20 w 20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32">
                  <a:moveTo>
                    <a:pt x="20" y="32"/>
                  </a:moveTo>
                  <a:cubicBezTo>
                    <a:pt x="12" y="22"/>
                    <a:pt x="4" y="13"/>
                    <a:pt x="0" y="0"/>
                  </a:cubicBezTo>
                  <a:cubicBezTo>
                    <a:pt x="12" y="8"/>
                    <a:pt x="20" y="17"/>
                    <a:pt x="20" y="32"/>
                  </a:cubicBezTo>
                  <a:close/>
                </a:path>
              </a:pathLst>
            </a:custGeom>
            <a:solidFill>
              <a:srgbClr val="F9EC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23" name="Freeform 808"/>
            <p:cNvSpPr>
              <a:spLocks/>
            </p:cNvSpPr>
            <p:nvPr/>
          </p:nvSpPr>
          <p:spPr bwMode="auto">
            <a:xfrm>
              <a:off x="2747964" y="2708275"/>
              <a:ext cx="165100" cy="33338"/>
            </a:xfrm>
            <a:custGeom>
              <a:avLst/>
              <a:gdLst>
                <a:gd name="T0" fmla="*/ 44 w 44"/>
                <a:gd name="T1" fmla="*/ 4 h 9"/>
                <a:gd name="T2" fmla="*/ 44 w 44"/>
                <a:gd name="T3" fmla="*/ 8 h 9"/>
                <a:gd name="T4" fmla="*/ 0 w 44"/>
                <a:gd name="T5" fmla="*/ 0 h 9"/>
                <a:gd name="T6" fmla="*/ 44 w 44"/>
                <a:gd name="T7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9">
                  <a:moveTo>
                    <a:pt x="44" y="4"/>
                  </a:moveTo>
                  <a:cubicBezTo>
                    <a:pt x="44" y="6"/>
                    <a:pt x="44" y="7"/>
                    <a:pt x="44" y="8"/>
                  </a:cubicBezTo>
                  <a:cubicBezTo>
                    <a:pt x="29" y="9"/>
                    <a:pt x="14" y="9"/>
                    <a:pt x="0" y="0"/>
                  </a:cubicBezTo>
                  <a:cubicBezTo>
                    <a:pt x="15" y="2"/>
                    <a:pt x="30" y="3"/>
                    <a:pt x="44" y="4"/>
                  </a:cubicBezTo>
                  <a:close/>
                </a:path>
              </a:pathLst>
            </a:custGeom>
            <a:solidFill>
              <a:srgbClr val="F9EE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24" name="Freeform 809"/>
            <p:cNvSpPr>
              <a:spLocks/>
            </p:cNvSpPr>
            <p:nvPr/>
          </p:nvSpPr>
          <p:spPr bwMode="auto">
            <a:xfrm>
              <a:off x="3798889" y="2813050"/>
              <a:ext cx="90488" cy="90488"/>
            </a:xfrm>
            <a:custGeom>
              <a:avLst/>
              <a:gdLst>
                <a:gd name="T0" fmla="*/ 24 w 24"/>
                <a:gd name="T1" fmla="*/ 24 h 24"/>
                <a:gd name="T2" fmla="*/ 0 w 24"/>
                <a:gd name="T3" fmla="*/ 0 h 24"/>
                <a:gd name="T4" fmla="*/ 24 w 24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4">
                  <a:moveTo>
                    <a:pt x="24" y="24"/>
                  </a:moveTo>
                  <a:cubicBezTo>
                    <a:pt x="14" y="18"/>
                    <a:pt x="6" y="10"/>
                    <a:pt x="0" y="0"/>
                  </a:cubicBezTo>
                  <a:cubicBezTo>
                    <a:pt x="12" y="4"/>
                    <a:pt x="21" y="11"/>
                    <a:pt x="24" y="24"/>
                  </a:cubicBezTo>
                  <a:close/>
                </a:path>
              </a:pathLst>
            </a:custGeom>
            <a:solidFill>
              <a:srgbClr val="F9EC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25" name="Freeform 810"/>
            <p:cNvSpPr>
              <a:spLocks/>
            </p:cNvSpPr>
            <p:nvPr/>
          </p:nvSpPr>
          <p:spPr bwMode="auto">
            <a:xfrm>
              <a:off x="1474789" y="2963863"/>
              <a:ext cx="717550" cy="288925"/>
            </a:xfrm>
            <a:custGeom>
              <a:avLst/>
              <a:gdLst>
                <a:gd name="T0" fmla="*/ 191 w 191"/>
                <a:gd name="T1" fmla="*/ 4 h 77"/>
                <a:gd name="T2" fmla="*/ 169 w 191"/>
                <a:gd name="T3" fmla="*/ 12 h 77"/>
                <a:gd name="T4" fmla="*/ 95 w 191"/>
                <a:gd name="T5" fmla="*/ 20 h 77"/>
                <a:gd name="T6" fmla="*/ 28 w 191"/>
                <a:gd name="T7" fmla="*/ 60 h 77"/>
                <a:gd name="T8" fmla="*/ 0 w 191"/>
                <a:gd name="T9" fmla="*/ 76 h 77"/>
                <a:gd name="T10" fmla="*/ 0 w 191"/>
                <a:gd name="T11" fmla="*/ 72 h 77"/>
                <a:gd name="T12" fmla="*/ 12 w 191"/>
                <a:gd name="T13" fmla="*/ 56 h 77"/>
                <a:gd name="T14" fmla="*/ 191 w 191"/>
                <a:gd name="T15" fmla="*/ 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1" h="77">
                  <a:moveTo>
                    <a:pt x="191" y="4"/>
                  </a:moveTo>
                  <a:cubicBezTo>
                    <a:pt x="187" y="15"/>
                    <a:pt x="177" y="11"/>
                    <a:pt x="169" y="12"/>
                  </a:cubicBezTo>
                  <a:cubicBezTo>
                    <a:pt x="144" y="15"/>
                    <a:pt x="119" y="6"/>
                    <a:pt x="95" y="20"/>
                  </a:cubicBezTo>
                  <a:cubicBezTo>
                    <a:pt x="71" y="30"/>
                    <a:pt x="47" y="41"/>
                    <a:pt x="28" y="60"/>
                  </a:cubicBezTo>
                  <a:cubicBezTo>
                    <a:pt x="20" y="68"/>
                    <a:pt x="13" y="77"/>
                    <a:pt x="0" y="76"/>
                  </a:cubicBezTo>
                  <a:cubicBezTo>
                    <a:pt x="0" y="75"/>
                    <a:pt x="0" y="74"/>
                    <a:pt x="0" y="72"/>
                  </a:cubicBezTo>
                  <a:cubicBezTo>
                    <a:pt x="4" y="67"/>
                    <a:pt x="8" y="62"/>
                    <a:pt x="12" y="56"/>
                  </a:cubicBezTo>
                  <a:cubicBezTo>
                    <a:pt x="63" y="10"/>
                    <a:pt x="125" y="0"/>
                    <a:pt x="191" y="4"/>
                  </a:cubicBezTo>
                  <a:close/>
                </a:path>
              </a:pathLst>
            </a:custGeom>
            <a:solidFill>
              <a:srgbClr val="EED9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26" name="Freeform 811"/>
            <p:cNvSpPr>
              <a:spLocks/>
            </p:cNvSpPr>
            <p:nvPr/>
          </p:nvSpPr>
          <p:spPr bwMode="auto">
            <a:xfrm>
              <a:off x="1042989" y="3038475"/>
              <a:ext cx="792163" cy="2763838"/>
            </a:xfrm>
            <a:custGeom>
              <a:avLst/>
              <a:gdLst>
                <a:gd name="T0" fmla="*/ 115 w 211"/>
                <a:gd name="T1" fmla="*/ 56 h 736"/>
                <a:gd name="T2" fmla="*/ 199 w 211"/>
                <a:gd name="T3" fmla="*/ 2 h 736"/>
                <a:gd name="T4" fmla="*/ 210 w 211"/>
                <a:gd name="T5" fmla="*/ 0 h 736"/>
                <a:gd name="T6" fmla="*/ 211 w 211"/>
                <a:gd name="T7" fmla="*/ 4 h 736"/>
                <a:gd name="T8" fmla="*/ 99 w 211"/>
                <a:gd name="T9" fmla="*/ 131 h 736"/>
                <a:gd name="T10" fmla="*/ 93 w 211"/>
                <a:gd name="T11" fmla="*/ 152 h 736"/>
                <a:gd name="T12" fmla="*/ 50 w 211"/>
                <a:gd name="T13" fmla="*/ 276 h 736"/>
                <a:gd name="T14" fmla="*/ 39 w 211"/>
                <a:gd name="T15" fmla="*/ 358 h 736"/>
                <a:gd name="T16" fmla="*/ 35 w 211"/>
                <a:gd name="T17" fmla="*/ 494 h 736"/>
                <a:gd name="T18" fmla="*/ 46 w 211"/>
                <a:gd name="T19" fmla="*/ 578 h 736"/>
                <a:gd name="T20" fmla="*/ 57 w 211"/>
                <a:gd name="T21" fmla="*/ 632 h 736"/>
                <a:gd name="T22" fmla="*/ 43 w 211"/>
                <a:gd name="T23" fmla="*/ 669 h 736"/>
                <a:gd name="T24" fmla="*/ 11 w 211"/>
                <a:gd name="T25" fmla="*/ 736 h 736"/>
                <a:gd name="T26" fmla="*/ 23 w 211"/>
                <a:gd name="T27" fmla="*/ 679 h 736"/>
                <a:gd name="T28" fmla="*/ 42 w 211"/>
                <a:gd name="T29" fmla="*/ 602 h 736"/>
                <a:gd name="T30" fmla="*/ 27 w 211"/>
                <a:gd name="T31" fmla="*/ 524 h 736"/>
                <a:gd name="T32" fmla="*/ 30 w 211"/>
                <a:gd name="T33" fmla="*/ 426 h 736"/>
                <a:gd name="T34" fmla="*/ 28 w 211"/>
                <a:gd name="T35" fmla="*/ 367 h 736"/>
                <a:gd name="T36" fmla="*/ 43 w 211"/>
                <a:gd name="T37" fmla="*/ 264 h 736"/>
                <a:gd name="T38" fmla="*/ 54 w 211"/>
                <a:gd name="T39" fmla="*/ 227 h 736"/>
                <a:gd name="T40" fmla="*/ 84 w 211"/>
                <a:gd name="T41" fmla="*/ 150 h 736"/>
                <a:gd name="T42" fmla="*/ 91 w 211"/>
                <a:gd name="T43" fmla="*/ 128 h 736"/>
                <a:gd name="T44" fmla="*/ 115 w 211"/>
                <a:gd name="T45" fmla="*/ 56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1" h="736">
                  <a:moveTo>
                    <a:pt x="115" y="56"/>
                  </a:moveTo>
                  <a:cubicBezTo>
                    <a:pt x="143" y="38"/>
                    <a:pt x="165" y="11"/>
                    <a:pt x="199" y="2"/>
                  </a:cubicBezTo>
                  <a:cubicBezTo>
                    <a:pt x="203" y="1"/>
                    <a:pt x="207" y="1"/>
                    <a:pt x="210" y="0"/>
                  </a:cubicBezTo>
                  <a:cubicBezTo>
                    <a:pt x="210" y="1"/>
                    <a:pt x="210" y="3"/>
                    <a:pt x="211" y="4"/>
                  </a:cubicBezTo>
                  <a:cubicBezTo>
                    <a:pt x="151" y="27"/>
                    <a:pt x="108" y="65"/>
                    <a:pt x="99" y="131"/>
                  </a:cubicBezTo>
                  <a:cubicBezTo>
                    <a:pt x="98" y="139"/>
                    <a:pt x="97" y="146"/>
                    <a:pt x="93" y="152"/>
                  </a:cubicBezTo>
                  <a:cubicBezTo>
                    <a:pt x="68" y="190"/>
                    <a:pt x="67" y="236"/>
                    <a:pt x="50" y="276"/>
                  </a:cubicBezTo>
                  <a:cubicBezTo>
                    <a:pt x="38" y="304"/>
                    <a:pt x="38" y="331"/>
                    <a:pt x="39" y="358"/>
                  </a:cubicBezTo>
                  <a:cubicBezTo>
                    <a:pt x="41" y="403"/>
                    <a:pt x="35" y="448"/>
                    <a:pt x="35" y="494"/>
                  </a:cubicBezTo>
                  <a:cubicBezTo>
                    <a:pt x="34" y="522"/>
                    <a:pt x="36" y="550"/>
                    <a:pt x="46" y="578"/>
                  </a:cubicBezTo>
                  <a:cubicBezTo>
                    <a:pt x="53" y="595"/>
                    <a:pt x="52" y="614"/>
                    <a:pt x="57" y="632"/>
                  </a:cubicBezTo>
                  <a:cubicBezTo>
                    <a:pt x="61" y="645"/>
                    <a:pt x="53" y="660"/>
                    <a:pt x="43" y="669"/>
                  </a:cubicBezTo>
                  <a:cubicBezTo>
                    <a:pt x="20" y="686"/>
                    <a:pt x="12" y="709"/>
                    <a:pt x="11" y="736"/>
                  </a:cubicBezTo>
                  <a:cubicBezTo>
                    <a:pt x="0" y="714"/>
                    <a:pt x="6" y="693"/>
                    <a:pt x="23" y="679"/>
                  </a:cubicBezTo>
                  <a:cubicBezTo>
                    <a:pt x="49" y="657"/>
                    <a:pt x="54" y="633"/>
                    <a:pt x="42" y="602"/>
                  </a:cubicBezTo>
                  <a:cubicBezTo>
                    <a:pt x="32" y="577"/>
                    <a:pt x="34" y="550"/>
                    <a:pt x="27" y="524"/>
                  </a:cubicBezTo>
                  <a:cubicBezTo>
                    <a:pt x="27" y="491"/>
                    <a:pt x="25" y="459"/>
                    <a:pt x="30" y="426"/>
                  </a:cubicBezTo>
                  <a:cubicBezTo>
                    <a:pt x="32" y="407"/>
                    <a:pt x="30" y="387"/>
                    <a:pt x="28" y="367"/>
                  </a:cubicBezTo>
                  <a:cubicBezTo>
                    <a:pt x="24" y="332"/>
                    <a:pt x="27" y="297"/>
                    <a:pt x="43" y="264"/>
                  </a:cubicBezTo>
                  <a:cubicBezTo>
                    <a:pt x="54" y="254"/>
                    <a:pt x="51" y="240"/>
                    <a:pt x="54" y="227"/>
                  </a:cubicBezTo>
                  <a:cubicBezTo>
                    <a:pt x="61" y="200"/>
                    <a:pt x="67" y="173"/>
                    <a:pt x="84" y="150"/>
                  </a:cubicBezTo>
                  <a:cubicBezTo>
                    <a:pt x="89" y="144"/>
                    <a:pt x="91" y="137"/>
                    <a:pt x="91" y="128"/>
                  </a:cubicBezTo>
                  <a:cubicBezTo>
                    <a:pt x="91" y="102"/>
                    <a:pt x="101" y="79"/>
                    <a:pt x="115" y="56"/>
                  </a:cubicBezTo>
                  <a:close/>
                </a:path>
              </a:pathLst>
            </a:custGeom>
            <a:solidFill>
              <a:srgbClr val="F7EC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27" name="Freeform 812"/>
            <p:cNvSpPr>
              <a:spLocks/>
            </p:cNvSpPr>
            <p:nvPr/>
          </p:nvSpPr>
          <p:spPr bwMode="auto">
            <a:xfrm>
              <a:off x="1306514" y="6357938"/>
              <a:ext cx="1482725" cy="654050"/>
            </a:xfrm>
            <a:custGeom>
              <a:avLst/>
              <a:gdLst>
                <a:gd name="T0" fmla="*/ 9 w 395"/>
                <a:gd name="T1" fmla="*/ 0 h 174"/>
                <a:gd name="T2" fmla="*/ 25 w 395"/>
                <a:gd name="T3" fmla="*/ 53 h 174"/>
                <a:gd name="T4" fmla="*/ 28 w 395"/>
                <a:gd name="T5" fmla="*/ 102 h 174"/>
                <a:gd name="T6" fmla="*/ 81 w 395"/>
                <a:gd name="T7" fmla="*/ 105 h 174"/>
                <a:gd name="T8" fmla="*/ 95 w 395"/>
                <a:gd name="T9" fmla="*/ 97 h 174"/>
                <a:gd name="T10" fmla="*/ 163 w 395"/>
                <a:gd name="T11" fmla="*/ 108 h 174"/>
                <a:gd name="T12" fmla="*/ 365 w 395"/>
                <a:gd name="T13" fmla="*/ 127 h 174"/>
                <a:gd name="T14" fmla="*/ 392 w 395"/>
                <a:gd name="T15" fmla="*/ 108 h 174"/>
                <a:gd name="T16" fmla="*/ 388 w 395"/>
                <a:gd name="T17" fmla="*/ 116 h 174"/>
                <a:gd name="T18" fmla="*/ 292 w 395"/>
                <a:gd name="T19" fmla="*/ 157 h 174"/>
                <a:gd name="T20" fmla="*/ 218 w 395"/>
                <a:gd name="T21" fmla="*/ 153 h 174"/>
                <a:gd name="T22" fmla="*/ 168 w 395"/>
                <a:gd name="T23" fmla="*/ 126 h 174"/>
                <a:gd name="T24" fmla="*/ 117 w 395"/>
                <a:gd name="T25" fmla="*/ 101 h 174"/>
                <a:gd name="T26" fmla="*/ 108 w 395"/>
                <a:gd name="T27" fmla="*/ 107 h 174"/>
                <a:gd name="T28" fmla="*/ 63 w 395"/>
                <a:gd name="T29" fmla="*/ 120 h 174"/>
                <a:gd name="T30" fmla="*/ 10 w 395"/>
                <a:gd name="T31" fmla="*/ 62 h 174"/>
                <a:gd name="T32" fmla="*/ 14 w 395"/>
                <a:gd name="T33" fmla="*/ 51 h 174"/>
                <a:gd name="T34" fmla="*/ 9 w 395"/>
                <a:gd name="T35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5" h="174">
                  <a:moveTo>
                    <a:pt x="9" y="0"/>
                  </a:moveTo>
                  <a:cubicBezTo>
                    <a:pt x="34" y="11"/>
                    <a:pt x="41" y="32"/>
                    <a:pt x="25" y="53"/>
                  </a:cubicBezTo>
                  <a:cubicBezTo>
                    <a:pt x="17" y="64"/>
                    <a:pt x="19" y="91"/>
                    <a:pt x="28" y="102"/>
                  </a:cubicBezTo>
                  <a:cubicBezTo>
                    <a:pt x="38" y="114"/>
                    <a:pt x="61" y="115"/>
                    <a:pt x="81" y="105"/>
                  </a:cubicBezTo>
                  <a:cubicBezTo>
                    <a:pt x="86" y="102"/>
                    <a:pt x="90" y="99"/>
                    <a:pt x="95" y="97"/>
                  </a:cubicBezTo>
                  <a:cubicBezTo>
                    <a:pt x="121" y="80"/>
                    <a:pt x="143" y="88"/>
                    <a:pt x="163" y="108"/>
                  </a:cubicBezTo>
                  <a:cubicBezTo>
                    <a:pt x="229" y="174"/>
                    <a:pt x="306" y="155"/>
                    <a:pt x="365" y="127"/>
                  </a:cubicBezTo>
                  <a:cubicBezTo>
                    <a:pt x="376" y="122"/>
                    <a:pt x="380" y="109"/>
                    <a:pt x="392" y="108"/>
                  </a:cubicBezTo>
                  <a:cubicBezTo>
                    <a:pt x="395" y="112"/>
                    <a:pt x="391" y="113"/>
                    <a:pt x="388" y="116"/>
                  </a:cubicBezTo>
                  <a:cubicBezTo>
                    <a:pt x="363" y="145"/>
                    <a:pt x="331" y="157"/>
                    <a:pt x="292" y="157"/>
                  </a:cubicBezTo>
                  <a:cubicBezTo>
                    <a:pt x="267" y="156"/>
                    <a:pt x="243" y="158"/>
                    <a:pt x="218" y="153"/>
                  </a:cubicBezTo>
                  <a:cubicBezTo>
                    <a:pt x="197" y="150"/>
                    <a:pt x="182" y="138"/>
                    <a:pt x="168" y="126"/>
                  </a:cubicBezTo>
                  <a:cubicBezTo>
                    <a:pt x="152" y="113"/>
                    <a:pt x="133" y="111"/>
                    <a:pt x="117" y="101"/>
                  </a:cubicBezTo>
                  <a:cubicBezTo>
                    <a:pt x="113" y="99"/>
                    <a:pt x="111" y="104"/>
                    <a:pt x="108" y="107"/>
                  </a:cubicBezTo>
                  <a:cubicBezTo>
                    <a:pt x="93" y="111"/>
                    <a:pt x="78" y="117"/>
                    <a:pt x="63" y="120"/>
                  </a:cubicBezTo>
                  <a:cubicBezTo>
                    <a:pt x="21" y="127"/>
                    <a:pt x="0" y="104"/>
                    <a:pt x="10" y="62"/>
                  </a:cubicBezTo>
                  <a:cubicBezTo>
                    <a:pt x="11" y="59"/>
                    <a:pt x="11" y="54"/>
                    <a:pt x="14" y="51"/>
                  </a:cubicBezTo>
                  <a:cubicBezTo>
                    <a:pt x="33" y="32"/>
                    <a:pt x="23" y="16"/>
                    <a:pt x="9" y="0"/>
                  </a:cubicBezTo>
                  <a:close/>
                </a:path>
              </a:pathLst>
            </a:custGeom>
            <a:solidFill>
              <a:srgbClr val="F9F0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28" name="Freeform 813"/>
            <p:cNvSpPr>
              <a:spLocks/>
            </p:cNvSpPr>
            <p:nvPr/>
          </p:nvSpPr>
          <p:spPr bwMode="auto">
            <a:xfrm>
              <a:off x="3592514" y="5359400"/>
              <a:ext cx="465138" cy="1116013"/>
            </a:xfrm>
            <a:custGeom>
              <a:avLst/>
              <a:gdLst>
                <a:gd name="T0" fmla="*/ 79 w 124"/>
                <a:gd name="T1" fmla="*/ 6 h 297"/>
                <a:gd name="T2" fmla="*/ 79 w 124"/>
                <a:gd name="T3" fmla="*/ 1 h 297"/>
                <a:gd name="T4" fmla="*/ 92 w 124"/>
                <a:gd name="T5" fmla="*/ 9 h 297"/>
                <a:gd name="T6" fmla="*/ 122 w 124"/>
                <a:gd name="T7" fmla="*/ 78 h 297"/>
                <a:gd name="T8" fmla="*/ 104 w 124"/>
                <a:gd name="T9" fmla="*/ 169 h 297"/>
                <a:gd name="T10" fmla="*/ 58 w 124"/>
                <a:gd name="T11" fmla="*/ 225 h 297"/>
                <a:gd name="T12" fmla="*/ 51 w 124"/>
                <a:gd name="T13" fmla="*/ 226 h 297"/>
                <a:gd name="T14" fmla="*/ 17 w 124"/>
                <a:gd name="T15" fmla="*/ 282 h 297"/>
                <a:gd name="T16" fmla="*/ 2 w 124"/>
                <a:gd name="T17" fmla="*/ 293 h 297"/>
                <a:gd name="T18" fmla="*/ 3 w 124"/>
                <a:gd name="T19" fmla="*/ 282 h 297"/>
                <a:gd name="T20" fmla="*/ 66 w 124"/>
                <a:gd name="T21" fmla="*/ 196 h 297"/>
                <a:gd name="T22" fmla="*/ 99 w 124"/>
                <a:gd name="T23" fmla="*/ 138 h 297"/>
                <a:gd name="T24" fmla="*/ 79 w 124"/>
                <a:gd name="T25" fmla="*/ 6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297">
                  <a:moveTo>
                    <a:pt x="79" y="6"/>
                  </a:moveTo>
                  <a:cubicBezTo>
                    <a:pt x="79" y="4"/>
                    <a:pt x="79" y="3"/>
                    <a:pt x="79" y="1"/>
                  </a:cubicBezTo>
                  <a:cubicBezTo>
                    <a:pt x="86" y="0"/>
                    <a:pt x="89" y="5"/>
                    <a:pt x="92" y="9"/>
                  </a:cubicBezTo>
                  <a:cubicBezTo>
                    <a:pt x="105" y="31"/>
                    <a:pt x="120" y="51"/>
                    <a:pt x="122" y="78"/>
                  </a:cubicBezTo>
                  <a:cubicBezTo>
                    <a:pt x="124" y="110"/>
                    <a:pt x="117" y="140"/>
                    <a:pt x="104" y="169"/>
                  </a:cubicBezTo>
                  <a:cubicBezTo>
                    <a:pt x="94" y="191"/>
                    <a:pt x="81" y="212"/>
                    <a:pt x="58" y="225"/>
                  </a:cubicBezTo>
                  <a:cubicBezTo>
                    <a:pt x="56" y="225"/>
                    <a:pt x="53" y="226"/>
                    <a:pt x="51" y="226"/>
                  </a:cubicBezTo>
                  <a:cubicBezTo>
                    <a:pt x="32" y="240"/>
                    <a:pt x="28" y="263"/>
                    <a:pt x="17" y="282"/>
                  </a:cubicBezTo>
                  <a:cubicBezTo>
                    <a:pt x="14" y="288"/>
                    <a:pt x="12" y="297"/>
                    <a:pt x="2" y="293"/>
                  </a:cubicBezTo>
                  <a:cubicBezTo>
                    <a:pt x="0" y="289"/>
                    <a:pt x="0" y="285"/>
                    <a:pt x="3" y="282"/>
                  </a:cubicBezTo>
                  <a:cubicBezTo>
                    <a:pt x="10" y="242"/>
                    <a:pt x="35" y="217"/>
                    <a:pt x="66" y="196"/>
                  </a:cubicBezTo>
                  <a:cubicBezTo>
                    <a:pt x="87" y="183"/>
                    <a:pt x="95" y="161"/>
                    <a:pt x="99" y="138"/>
                  </a:cubicBezTo>
                  <a:cubicBezTo>
                    <a:pt x="106" y="92"/>
                    <a:pt x="105" y="47"/>
                    <a:pt x="79" y="6"/>
                  </a:cubicBezTo>
                  <a:close/>
                </a:path>
              </a:pathLst>
            </a:custGeom>
            <a:solidFill>
              <a:srgbClr val="F5E9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29" name="Freeform 814"/>
            <p:cNvSpPr>
              <a:spLocks/>
            </p:cNvSpPr>
            <p:nvPr/>
          </p:nvSpPr>
          <p:spPr bwMode="auto">
            <a:xfrm>
              <a:off x="2882901" y="6208713"/>
              <a:ext cx="900113" cy="544513"/>
            </a:xfrm>
            <a:custGeom>
              <a:avLst/>
              <a:gdLst>
                <a:gd name="T0" fmla="*/ 192 w 240"/>
                <a:gd name="T1" fmla="*/ 68 h 145"/>
                <a:gd name="T2" fmla="*/ 213 w 240"/>
                <a:gd name="T3" fmla="*/ 31 h 145"/>
                <a:gd name="T4" fmla="*/ 240 w 240"/>
                <a:gd name="T5" fmla="*/ 0 h 145"/>
                <a:gd name="T6" fmla="*/ 215 w 240"/>
                <a:gd name="T7" fmla="*/ 51 h 145"/>
                <a:gd name="T8" fmla="*/ 212 w 240"/>
                <a:gd name="T9" fmla="*/ 63 h 145"/>
                <a:gd name="T10" fmla="*/ 184 w 240"/>
                <a:gd name="T11" fmla="*/ 92 h 145"/>
                <a:gd name="T12" fmla="*/ 105 w 240"/>
                <a:gd name="T13" fmla="*/ 115 h 145"/>
                <a:gd name="T14" fmla="*/ 60 w 240"/>
                <a:gd name="T15" fmla="*/ 131 h 145"/>
                <a:gd name="T16" fmla="*/ 29 w 240"/>
                <a:gd name="T17" fmla="*/ 140 h 145"/>
                <a:gd name="T18" fmla="*/ 8 w 240"/>
                <a:gd name="T19" fmla="*/ 140 h 145"/>
                <a:gd name="T20" fmla="*/ 0 w 240"/>
                <a:gd name="T21" fmla="*/ 140 h 145"/>
                <a:gd name="T22" fmla="*/ 16 w 240"/>
                <a:gd name="T23" fmla="*/ 128 h 145"/>
                <a:gd name="T24" fmla="*/ 49 w 240"/>
                <a:gd name="T25" fmla="*/ 112 h 145"/>
                <a:gd name="T26" fmla="*/ 148 w 240"/>
                <a:gd name="T27" fmla="*/ 90 h 145"/>
                <a:gd name="T28" fmla="*/ 192 w 240"/>
                <a:gd name="T29" fmla="*/ 6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0" h="145">
                  <a:moveTo>
                    <a:pt x="192" y="68"/>
                  </a:moveTo>
                  <a:cubicBezTo>
                    <a:pt x="202" y="57"/>
                    <a:pt x="207" y="44"/>
                    <a:pt x="213" y="31"/>
                  </a:cubicBezTo>
                  <a:cubicBezTo>
                    <a:pt x="219" y="18"/>
                    <a:pt x="223" y="3"/>
                    <a:pt x="240" y="0"/>
                  </a:cubicBezTo>
                  <a:cubicBezTo>
                    <a:pt x="235" y="18"/>
                    <a:pt x="219" y="31"/>
                    <a:pt x="215" y="51"/>
                  </a:cubicBezTo>
                  <a:cubicBezTo>
                    <a:pt x="215" y="55"/>
                    <a:pt x="213" y="59"/>
                    <a:pt x="212" y="63"/>
                  </a:cubicBezTo>
                  <a:cubicBezTo>
                    <a:pt x="200" y="70"/>
                    <a:pt x="193" y="81"/>
                    <a:pt x="184" y="92"/>
                  </a:cubicBezTo>
                  <a:cubicBezTo>
                    <a:pt x="160" y="108"/>
                    <a:pt x="132" y="109"/>
                    <a:pt x="105" y="115"/>
                  </a:cubicBezTo>
                  <a:cubicBezTo>
                    <a:pt x="89" y="119"/>
                    <a:pt x="74" y="123"/>
                    <a:pt x="60" y="131"/>
                  </a:cubicBezTo>
                  <a:cubicBezTo>
                    <a:pt x="49" y="131"/>
                    <a:pt x="40" y="138"/>
                    <a:pt x="29" y="140"/>
                  </a:cubicBezTo>
                  <a:cubicBezTo>
                    <a:pt x="22" y="141"/>
                    <a:pt x="15" y="145"/>
                    <a:pt x="8" y="140"/>
                  </a:cubicBezTo>
                  <a:cubicBezTo>
                    <a:pt x="6" y="140"/>
                    <a:pt x="3" y="140"/>
                    <a:pt x="0" y="140"/>
                  </a:cubicBezTo>
                  <a:cubicBezTo>
                    <a:pt x="6" y="136"/>
                    <a:pt x="11" y="132"/>
                    <a:pt x="16" y="128"/>
                  </a:cubicBezTo>
                  <a:cubicBezTo>
                    <a:pt x="24" y="115"/>
                    <a:pt x="38" y="115"/>
                    <a:pt x="49" y="112"/>
                  </a:cubicBezTo>
                  <a:cubicBezTo>
                    <a:pt x="82" y="104"/>
                    <a:pt x="114" y="94"/>
                    <a:pt x="148" y="90"/>
                  </a:cubicBezTo>
                  <a:cubicBezTo>
                    <a:pt x="165" y="87"/>
                    <a:pt x="177" y="75"/>
                    <a:pt x="192" y="68"/>
                  </a:cubicBezTo>
                  <a:close/>
                </a:path>
              </a:pathLst>
            </a:custGeom>
            <a:solidFill>
              <a:srgbClr val="EAC7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30" name="Freeform 815"/>
            <p:cNvSpPr>
              <a:spLocks/>
            </p:cNvSpPr>
            <p:nvPr/>
          </p:nvSpPr>
          <p:spPr bwMode="auto">
            <a:xfrm>
              <a:off x="3810001" y="5378450"/>
              <a:ext cx="269875" cy="830263"/>
            </a:xfrm>
            <a:custGeom>
              <a:avLst/>
              <a:gdLst>
                <a:gd name="T0" fmla="*/ 0 w 72"/>
                <a:gd name="T1" fmla="*/ 220 h 221"/>
                <a:gd name="T2" fmla="*/ 17 w 72"/>
                <a:gd name="T3" fmla="*/ 201 h 221"/>
                <a:gd name="T4" fmla="*/ 56 w 72"/>
                <a:gd name="T5" fmla="*/ 57 h 221"/>
                <a:gd name="T6" fmla="*/ 30 w 72"/>
                <a:gd name="T7" fmla="*/ 5 h 221"/>
                <a:gd name="T8" fmla="*/ 48 w 72"/>
                <a:gd name="T9" fmla="*/ 14 h 221"/>
                <a:gd name="T10" fmla="*/ 62 w 72"/>
                <a:gd name="T11" fmla="*/ 35 h 221"/>
                <a:gd name="T12" fmla="*/ 65 w 72"/>
                <a:gd name="T13" fmla="*/ 120 h 221"/>
                <a:gd name="T14" fmla="*/ 57 w 72"/>
                <a:gd name="T15" fmla="*/ 156 h 221"/>
                <a:gd name="T16" fmla="*/ 41 w 72"/>
                <a:gd name="T17" fmla="*/ 185 h 221"/>
                <a:gd name="T18" fmla="*/ 0 w 72"/>
                <a:gd name="T19" fmla="*/ 22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221">
                  <a:moveTo>
                    <a:pt x="0" y="220"/>
                  </a:moveTo>
                  <a:cubicBezTo>
                    <a:pt x="2" y="210"/>
                    <a:pt x="11" y="207"/>
                    <a:pt x="17" y="201"/>
                  </a:cubicBezTo>
                  <a:cubicBezTo>
                    <a:pt x="53" y="159"/>
                    <a:pt x="64" y="110"/>
                    <a:pt x="56" y="57"/>
                  </a:cubicBezTo>
                  <a:cubicBezTo>
                    <a:pt x="53" y="38"/>
                    <a:pt x="39" y="22"/>
                    <a:pt x="30" y="5"/>
                  </a:cubicBezTo>
                  <a:cubicBezTo>
                    <a:pt x="39" y="0"/>
                    <a:pt x="44" y="7"/>
                    <a:pt x="48" y="14"/>
                  </a:cubicBezTo>
                  <a:cubicBezTo>
                    <a:pt x="53" y="21"/>
                    <a:pt x="58" y="28"/>
                    <a:pt x="62" y="35"/>
                  </a:cubicBezTo>
                  <a:cubicBezTo>
                    <a:pt x="72" y="63"/>
                    <a:pt x="71" y="92"/>
                    <a:pt x="65" y="120"/>
                  </a:cubicBezTo>
                  <a:cubicBezTo>
                    <a:pt x="67" y="133"/>
                    <a:pt x="57" y="144"/>
                    <a:pt x="57" y="156"/>
                  </a:cubicBezTo>
                  <a:cubicBezTo>
                    <a:pt x="53" y="166"/>
                    <a:pt x="39" y="171"/>
                    <a:pt x="41" y="185"/>
                  </a:cubicBezTo>
                  <a:cubicBezTo>
                    <a:pt x="29" y="199"/>
                    <a:pt x="25" y="221"/>
                    <a:pt x="0" y="220"/>
                  </a:cubicBezTo>
                  <a:close/>
                </a:path>
              </a:pathLst>
            </a:custGeom>
            <a:solidFill>
              <a:srgbClr val="D6B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31" name="Freeform 816"/>
            <p:cNvSpPr>
              <a:spLocks/>
            </p:cNvSpPr>
            <p:nvPr/>
          </p:nvSpPr>
          <p:spPr bwMode="auto">
            <a:xfrm>
              <a:off x="4013201" y="5472113"/>
              <a:ext cx="69850" cy="447675"/>
            </a:xfrm>
            <a:custGeom>
              <a:avLst/>
              <a:gdLst>
                <a:gd name="T0" fmla="*/ 11 w 19"/>
                <a:gd name="T1" fmla="*/ 95 h 119"/>
                <a:gd name="T2" fmla="*/ 3 w 19"/>
                <a:gd name="T3" fmla="*/ 8 h 119"/>
                <a:gd name="T4" fmla="*/ 2 w 19"/>
                <a:gd name="T5" fmla="*/ 0 h 119"/>
                <a:gd name="T6" fmla="*/ 19 w 19"/>
                <a:gd name="T7" fmla="*/ 24 h 119"/>
                <a:gd name="T8" fmla="*/ 19 w 19"/>
                <a:gd name="T9" fmla="*/ 88 h 119"/>
                <a:gd name="T10" fmla="*/ 19 w 19"/>
                <a:gd name="T11" fmla="*/ 119 h 119"/>
                <a:gd name="T12" fmla="*/ 11 w 19"/>
                <a:gd name="T13" fmla="*/ 95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19">
                  <a:moveTo>
                    <a:pt x="11" y="95"/>
                  </a:moveTo>
                  <a:cubicBezTo>
                    <a:pt x="11" y="66"/>
                    <a:pt x="14" y="36"/>
                    <a:pt x="3" y="8"/>
                  </a:cubicBezTo>
                  <a:cubicBezTo>
                    <a:pt x="1" y="5"/>
                    <a:pt x="0" y="3"/>
                    <a:pt x="2" y="0"/>
                  </a:cubicBezTo>
                  <a:cubicBezTo>
                    <a:pt x="18" y="0"/>
                    <a:pt x="12" y="17"/>
                    <a:pt x="19" y="24"/>
                  </a:cubicBezTo>
                  <a:cubicBezTo>
                    <a:pt x="19" y="45"/>
                    <a:pt x="19" y="67"/>
                    <a:pt x="19" y="88"/>
                  </a:cubicBezTo>
                  <a:cubicBezTo>
                    <a:pt x="19" y="97"/>
                    <a:pt x="19" y="106"/>
                    <a:pt x="19" y="119"/>
                  </a:cubicBezTo>
                  <a:cubicBezTo>
                    <a:pt x="12" y="110"/>
                    <a:pt x="17" y="101"/>
                    <a:pt x="11" y="95"/>
                  </a:cubicBezTo>
                  <a:close/>
                </a:path>
              </a:pathLst>
            </a:custGeom>
            <a:solidFill>
              <a:srgbClr val="9161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32" name="Freeform 817"/>
            <p:cNvSpPr>
              <a:spLocks/>
            </p:cNvSpPr>
            <p:nvPr/>
          </p:nvSpPr>
          <p:spPr bwMode="auto">
            <a:xfrm>
              <a:off x="3941764" y="5172075"/>
              <a:ext cx="149225" cy="390525"/>
            </a:xfrm>
            <a:custGeom>
              <a:avLst/>
              <a:gdLst>
                <a:gd name="T0" fmla="*/ 38 w 40"/>
                <a:gd name="T1" fmla="*/ 104 h 104"/>
                <a:gd name="T2" fmla="*/ 22 w 40"/>
                <a:gd name="T3" fmla="*/ 80 h 104"/>
                <a:gd name="T4" fmla="*/ 14 w 40"/>
                <a:gd name="T5" fmla="*/ 66 h 104"/>
                <a:gd name="T6" fmla="*/ 9 w 40"/>
                <a:gd name="T7" fmla="*/ 8 h 104"/>
                <a:gd name="T8" fmla="*/ 25 w 40"/>
                <a:gd name="T9" fmla="*/ 15 h 104"/>
                <a:gd name="T10" fmla="*/ 30 w 40"/>
                <a:gd name="T11" fmla="*/ 36 h 104"/>
                <a:gd name="T12" fmla="*/ 38 w 40"/>
                <a:gd name="T1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104">
                  <a:moveTo>
                    <a:pt x="38" y="104"/>
                  </a:moveTo>
                  <a:cubicBezTo>
                    <a:pt x="27" y="99"/>
                    <a:pt x="31" y="85"/>
                    <a:pt x="22" y="80"/>
                  </a:cubicBezTo>
                  <a:cubicBezTo>
                    <a:pt x="17" y="77"/>
                    <a:pt x="15" y="72"/>
                    <a:pt x="14" y="66"/>
                  </a:cubicBezTo>
                  <a:cubicBezTo>
                    <a:pt x="14" y="46"/>
                    <a:pt x="0" y="28"/>
                    <a:pt x="9" y="8"/>
                  </a:cubicBezTo>
                  <a:cubicBezTo>
                    <a:pt x="19" y="0"/>
                    <a:pt x="22" y="10"/>
                    <a:pt x="25" y="15"/>
                  </a:cubicBezTo>
                  <a:cubicBezTo>
                    <a:pt x="28" y="21"/>
                    <a:pt x="29" y="29"/>
                    <a:pt x="30" y="36"/>
                  </a:cubicBezTo>
                  <a:cubicBezTo>
                    <a:pt x="34" y="58"/>
                    <a:pt x="40" y="80"/>
                    <a:pt x="38" y="104"/>
                  </a:cubicBezTo>
                  <a:close/>
                </a:path>
              </a:pathLst>
            </a:custGeom>
            <a:solidFill>
              <a:srgbClr val="8449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33" name="Freeform 818"/>
            <p:cNvSpPr>
              <a:spLocks/>
            </p:cNvSpPr>
            <p:nvPr/>
          </p:nvSpPr>
          <p:spPr bwMode="auto">
            <a:xfrm>
              <a:off x="3889376" y="5202238"/>
              <a:ext cx="127000" cy="225425"/>
            </a:xfrm>
            <a:custGeom>
              <a:avLst/>
              <a:gdLst>
                <a:gd name="T0" fmla="*/ 23 w 34"/>
                <a:gd name="T1" fmla="*/ 0 h 60"/>
                <a:gd name="T2" fmla="*/ 32 w 34"/>
                <a:gd name="T3" fmla="*/ 60 h 60"/>
                <a:gd name="T4" fmla="*/ 4 w 34"/>
                <a:gd name="T5" fmla="*/ 32 h 60"/>
                <a:gd name="T6" fmla="*/ 23 w 34"/>
                <a:gd name="T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60">
                  <a:moveTo>
                    <a:pt x="23" y="0"/>
                  </a:moveTo>
                  <a:cubicBezTo>
                    <a:pt x="23" y="20"/>
                    <a:pt x="34" y="39"/>
                    <a:pt x="32" y="60"/>
                  </a:cubicBezTo>
                  <a:cubicBezTo>
                    <a:pt x="19" y="54"/>
                    <a:pt x="6" y="48"/>
                    <a:pt x="4" y="32"/>
                  </a:cubicBezTo>
                  <a:cubicBezTo>
                    <a:pt x="0" y="15"/>
                    <a:pt x="9" y="6"/>
                    <a:pt x="23" y="0"/>
                  </a:cubicBezTo>
                  <a:close/>
                </a:path>
              </a:pathLst>
            </a:custGeom>
            <a:solidFill>
              <a:srgbClr val="AA7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34" name="Freeform 819"/>
            <p:cNvSpPr>
              <a:spLocks/>
            </p:cNvSpPr>
            <p:nvPr/>
          </p:nvSpPr>
          <p:spPr bwMode="auto">
            <a:xfrm>
              <a:off x="3889376" y="5321300"/>
              <a:ext cx="134938" cy="180975"/>
            </a:xfrm>
            <a:custGeom>
              <a:avLst/>
              <a:gdLst>
                <a:gd name="T0" fmla="*/ 4 w 36"/>
                <a:gd name="T1" fmla="*/ 0 h 48"/>
                <a:gd name="T2" fmla="*/ 32 w 36"/>
                <a:gd name="T3" fmla="*/ 28 h 48"/>
                <a:gd name="T4" fmla="*/ 36 w 36"/>
                <a:gd name="T5" fmla="*/ 40 h 48"/>
                <a:gd name="T6" fmla="*/ 36 w 36"/>
                <a:gd name="T7" fmla="*/ 48 h 48"/>
                <a:gd name="T8" fmla="*/ 9 w 36"/>
                <a:gd name="T9" fmla="*/ 20 h 48"/>
                <a:gd name="T10" fmla="*/ 0 w 36"/>
                <a:gd name="T11" fmla="*/ 11 h 48"/>
                <a:gd name="T12" fmla="*/ 0 w 36"/>
                <a:gd name="T13" fmla="*/ 8 h 48"/>
                <a:gd name="T14" fmla="*/ 0 w 36"/>
                <a:gd name="T15" fmla="*/ 0 h 48"/>
                <a:gd name="T16" fmla="*/ 4 w 36"/>
                <a:gd name="T1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48">
                  <a:moveTo>
                    <a:pt x="4" y="0"/>
                  </a:moveTo>
                  <a:cubicBezTo>
                    <a:pt x="12" y="11"/>
                    <a:pt x="21" y="20"/>
                    <a:pt x="32" y="28"/>
                  </a:cubicBezTo>
                  <a:cubicBezTo>
                    <a:pt x="33" y="32"/>
                    <a:pt x="35" y="36"/>
                    <a:pt x="36" y="40"/>
                  </a:cubicBezTo>
                  <a:cubicBezTo>
                    <a:pt x="36" y="42"/>
                    <a:pt x="36" y="45"/>
                    <a:pt x="36" y="48"/>
                  </a:cubicBezTo>
                  <a:cubicBezTo>
                    <a:pt x="24" y="41"/>
                    <a:pt x="25" y="22"/>
                    <a:pt x="9" y="20"/>
                  </a:cubicBezTo>
                  <a:cubicBezTo>
                    <a:pt x="6" y="17"/>
                    <a:pt x="3" y="14"/>
                    <a:pt x="0" y="11"/>
                  </a:cubicBezTo>
                  <a:cubicBezTo>
                    <a:pt x="0" y="10"/>
                    <a:pt x="0" y="9"/>
                    <a:pt x="0" y="8"/>
                  </a:cubicBezTo>
                  <a:cubicBezTo>
                    <a:pt x="0" y="5"/>
                    <a:pt x="0" y="3"/>
                    <a:pt x="0" y="0"/>
                  </a:cubicBezTo>
                  <a:cubicBezTo>
                    <a:pt x="1" y="0"/>
                    <a:pt x="3" y="0"/>
                    <a:pt x="4" y="0"/>
                  </a:cubicBezTo>
                  <a:close/>
                </a:path>
              </a:pathLst>
            </a:custGeom>
            <a:solidFill>
              <a:srgbClr val="BD9A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35" name="Freeform 820"/>
            <p:cNvSpPr>
              <a:spLocks/>
            </p:cNvSpPr>
            <p:nvPr/>
          </p:nvSpPr>
          <p:spPr bwMode="auto">
            <a:xfrm>
              <a:off x="1050926" y="4344988"/>
              <a:ext cx="77788" cy="887413"/>
            </a:xfrm>
            <a:custGeom>
              <a:avLst/>
              <a:gdLst>
                <a:gd name="T0" fmla="*/ 21 w 21"/>
                <a:gd name="T1" fmla="*/ 236 h 236"/>
                <a:gd name="T2" fmla="*/ 17 w 21"/>
                <a:gd name="T3" fmla="*/ 236 h 236"/>
                <a:gd name="T4" fmla="*/ 8 w 21"/>
                <a:gd name="T5" fmla="*/ 224 h 236"/>
                <a:gd name="T6" fmla="*/ 14 w 21"/>
                <a:gd name="T7" fmla="*/ 7 h 236"/>
                <a:gd name="T8" fmla="*/ 16 w 21"/>
                <a:gd name="T9" fmla="*/ 0 h 236"/>
                <a:gd name="T10" fmla="*/ 16 w 21"/>
                <a:gd name="T11" fmla="*/ 119 h 236"/>
                <a:gd name="T12" fmla="*/ 21 w 21"/>
                <a:gd name="T13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36">
                  <a:moveTo>
                    <a:pt x="21" y="236"/>
                  </a:moveTo>
                  <a:cubicBezTo>
                    <a:pt x="19" y="236"/>
                    <a:pt x="18" y="236"/>
                    <a:pt x="17" y="236"/>
                  </a:cubicBezTo>
                  <a:cubicBezTo>
                    <a:pt x="17" y="230"/>
                    <a:pt x="14" y="226"/>
                    <a:pt x="8" y="224"/>
                  </a:cubicBezTo>
                  <a:cubicBezTo>
                    <a:pt x="0" y="151"/>
                    <a:pt x="18" y="80"/>
                    <a:pt x="14" y="7"/>
                  </a:cubicBezTo>
                  <a:cubicBezTo>
                    <a:pt x="14" y="5"/>
                    <a:pt x="15" y="2"/>
                    <a:pt x="16" y="0"/>
                  </a:cubicBezTo>
                  <a:cubicBezTo>
                    <a:pt x="16" y="40"/>
                    <a:pt x="18" y="79"/>
                    <a:pt x="16" y="119"/>
                  </a:cubicBezTo>
                  <a:cubicBezTo>
                    <a:pt x="15" y="158"/>
                    <a:pt x="19" y="197"/>
                    <a:pt x="21" y="236"/>
                  </a:cubicBezTo>
                  <a:close/>
                </a:path>
              </a:pathLst>
            </a:custGeom>
            <a:solidFill>
              <a:srgbClr val="AF85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36" name="Freeform 821"/>
            <p:cNvSpPr>
              <a:spLocks/>
            </p:cNvSpPr>
            <p:nvPr/>
          </p:nvSpPr>
          <p:spPr bwMode="auto">
            <a:xfrm>
              <a:off x="1039814" y="2763838"/>
              <a:ext cx="773113" cy="579438"/>
            </a:xfrm>
            <a:custGeom>
              <a:avLst/>
              <a:gdLst>
                <a:gd name="T0" fmla="*/ 51 w 206"/>
                <a:gd name="T1" fmla="*/ 109 h 154"/>
                <a:gd name="T2" fmla="*/ 120 w 206"/>
                <a:gd name="T3" fmla="*/ 59 h 154"/>
                <a:gd name="T4" fmla="*/ 174 w 206"/>
                <a:gd name="T5" fmla="*/ 28 h 154"/>
                <a:gd name="T6" fmla="*/ 191 w 206"/>
                <a:gd name="T7" fmla="*/ 13 h 154"/>
                <a:gd name="T8" fmla="*/ 195 w 206"/>
                <a:gd name="T9" fmla="*/ 1 h 154"/>
                <a:gd name="T10" fmla="*/ 203 w 206"/>
                <a:gd name="T11" fmla="*/ 14 h 154"/>
                <a:gd name="T12" fmla="*/ 203 w 206"/>
                <a:gd name="T13" fmla="*/ 24 h 154"/>
                <a:gd name="T14" fmla="*/ 27 w 206"/>
                <a:gd name="T15" fmla="*/ 142 h 154"/>
                <a:gd name="T16" fmla="*/ 0 w 206"/>
                <a:gd name="T17" fmla="*/ 145 h 154"/>
                <a:gd name="T18" fmla="*/ 51 w 206"/>
                <a:gd name="T19" fmla="*/ 109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6" h="154">
                  <a:moveTo>
                    <a:pt x="51" y="109"/>
                  </a:moveTo>
                  <a:cubicBezTo>
                    <a:pt x="78" y="98"/>
                    <a:pt x="98" y="77"/>
                    <a:pt x="120" y="59"/>
                  </a:cubicBezTo>
                  <a:cubicBezTo>
                    <a:pt x="136" y="45"/>
                    <a:pt x="150" y="30"/>
                    <a:pt x="174" y="28"/>
                  </a:cubicBezTo>
                  <a:cubicBezTo>
                    <a:pt x="180" y="28"/>
                    <a:pt x="192" y="25"/>
                    <a:pt x="191" y="13"/>
                  </a:cubicBezTo>
                  <a:cubicBezTo>
                    <a:pt x="192" y="9"/>
                    <a:pt x="191" y="4"/>
                    <a:pt x="195" y="1"/>
                  </a:cubicBezTo>
                  <a:cubicBezTo>
                    <a:pt x="206" y="0"/>
                    <a:pt x="198" y="11"/>
                    <a:pt x="203" y="14"/>
                  </a:cubicBezTo>
                  <a:cubicBezTo>
                    <a:pt x="203" y="17"/>
                    <a:pt x="203" y="21"/>
                    <a:pt x="203" y="24"/>
                  </a:cubicBezTo>
                  <a:cubicBezTo>
                    <a:pt x="144" y="64"/>
                    <a:pt x="80" y="95"/>
                    <a:pt x="27" y="142"/>
                  </a:cubicBezTo>
                  <a:cubicBezTo>
                    <a:pt x="14" y="154"/>
                    <a:pt x="7" y="154"/>
                    <a:pt x="0" y="145"/>
                  </a:cubicBezTo>
                  <a:cubicBezTo>
                    <a:pt x="17" y="133"/>
                    <a:pt x="34" y="121"/>
                    <a:pt x="51" y="109"/>
                  </a:cubicBezTo>
                  <a:close/>
                </a:path>
              </a:pathLst>
            </a:custGeom>
            <a:solidFill>
              <a:srgbClr val="A24E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37" name="Freeform 822"/>
            <p:cNvSpPr>
              <a:spLocks/>
            </p:cNvSpPr>
            <p:nvPr/>
          </p:nvSpPr>
          <p:spPr bwMode="auto">
            <a:xfrm>
              <a:off x="900114" y="3203575"/>
              <a:ext cx="93663" cy="134938"/>
            </a:xfrm>
            <a:custGeom>
              <a:avLst/>
              <a:gdLst>
                <a:gd name="T0" fmla="*/ 9 w 25"/>
                <a:gd name="T1" fmla="*/ 28 h 36"/>
                <a:gd name="T2" fmla="*/ 3 w 25"/>
                <a:gd name="T3" fmla="*/ 20 h 36"/>
                <a:gd name="T4" fmla="*/ 2 w 25"/>
                <a:gd name="T5" fmla="*/ 3 h 36"/>
                <a:gd name="T6" fmla="*/ 9 w 25"/>
                <a:gd name="T7" fmla="*/ 1 h 36"/>
                <a:gd name="T8" fmla="*/ 12 w 25"/>
                <a:gd name="T9" fmla="*/ 15 h 36"/>
                <a:gd name="T10" fmla="*/ 25 w 25"/>
                <a:gd name="T11" fmla="*/ 28 h 36"/>
                <a:gd name="T12" fmla="*/ 9 w 25"/>
                <a:gd name="T13" fmla="*/ 2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36">
                  <a:moveTo>
                    <a:pt x="9" y="28"/>
                  </a:moveTo>
                  <a:cubicBezTo>
                    <a:pt x="7" y="26"/>
                    <a:pt x="5" y="23"/>
                    <a:pt x="3" y="20"/>
                  </a:cubicBezTo>
                  <a:cubicBezTo>
                    <a:pt x="0" y="15"/>
                    <a:pt x="0" y="9"/>
                    <a:pt x="2" y="3"/>
                  </a:cubicBezTo>
                  <a:cubicBezTo>
                    <a:pt x="3" y="1"/>
                    <a:pt x="6" y="0"/>
                    <a:pt x="9" y="1"/>
                  </a:cubicBezTo>
                  <a:cubicBezTo>
                    <a:pt x="15" y="4"/>
                    <a:pt x="13" y="10"/>
                    <a:pt x="12" y="15"/>
                  </a:cubicBezTo>
                  <a:cubicBezTo>
                    <a:pt x="12" y="24"/>
                    <a:pt x="19" y="25"/>
                    <a:pt x="25" y="28"/>
                  </a:cubicBezTo>
                  <a:cubicBezTo>
                    <a:pt x="19" y="36"/>
                    <a:pt x="14" y="26"/>
                    <a:pt x="9" y="28"/>
                  </a:cubicBezTo>
                  <a:close/>
                </a:path>
              </a:pathLst>
            </a:custGeom>
            <a:solidFill>
              <a:srgbClr val="7F4D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38" name="Freeform 823"/>
            <p:cNvSpPr>
              <a:spLocks/>
            </p:cNvSpPr>
            <p:nvPr/>
          </p:nvSpPr>
          <p:spPr bwMode="auto">
            <a:xfrm>
              <a:off x="3032126" y="6399213"/>
              <a:ext cx="931863" cy="414338"/>
            </a:xfrm>
            <a:custGeom>
              <a:avLst/>
              <a:gdLst>
                <a:gd name="T0" fmla="*/ 180 w 248"/>
                <a:gd name="T1" fmla="*/ 33 h 110"/>
                <a:gd name="T2" fmla="*/ 243 w 248"/>
                <a:gd name="T3" fmla="*/ 0 h 110"/>
                <a:gd name="T4" fmla="*/ 248 w 248"/>
                <a:gd name="T5" fmla="*/ 9 h 110"/>
                <a:gd name="T6" fmla="*/ 136 w 248"/>
                <a:gd name="T7" fmla="*/ 68 h 110"/>
                <a:gd name="T8" fmla="*/ 73 w 248"/>
                <a:gd name="T9" fmla="*/ 88 h 110"/>
                <a:gd name="T10" fmla="*/ 52 w 248"/>
                <a:gd name="T11" fmla="*/ 85 h 110"/>
                <a:gd name="T12" fmla="*/ 20 w 248"/>
                <a:gd name="T13" fmla="*/ 105 h 110"/>
                <a:gd name="T14" fmla="*/ 11 w 248"/>
                <a:gd name="T15" fmla="*/ 106 h 110"/>
                <a:gd name="T16" fmla="*/ 0 w 248"/>
                <a:gd name="T17" fmla="*/ 104 h 110"/>
                <a:gd name="T18" fmla="*/ 82 w 248"/>
                <a:gd name="T19" fmla="*/ 73 h 110"/>
                <a:gd name="T20" fmla="*/ 159 w 248"/>
                <a:gd name="T21" fmla="*/ 51 h 110"/>
                <a:gd name="T22" fmla="*/ 180 w 248"/>
                <a:gd name="T23" fmla="*/ 3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8" h="110">
                  <a:moveTo>
                    <a:pt x="180" y="33"/>
                  </a:moveTo>
                  <a:cubicBezTo>
                    <a:pt x="203" y="24"/>
                    <a:pt x="219" y="4"/>
                    <a:pt x="243" y="0"/>
                  </a:cubicBezTo>
                  <a:cubicBezTo>
                    <a:pt x="245" y="3"/>
                    <a:pt x="247" y="6"/>
                    <a:pt x="248" y="9"/>
                  </a:cubicBezTo>
                  <a:cubicBezTo>
                    <a:pt x="215" y="37"/>
                    <a:pt x="175" y="51"/>
                    <a:pt x="136" y="68"/>
                  </a:cubicBezTo>
                  <a:cubicBezTo>
                    <a:pt x="117" y="80"/>
                    <a:pt x="95" y="85"/>
                    <a:pt x="73" y="88"/>
                  </a:cubicBezTo>
                  <a:cubicBezTo>
                    <a:pt x="66" y="89"/>
                    <a:pt x="59" y="89"/>
                    <a:pt x="52" y="85"/>
                  </a:cubicBezTo>
                  <a:cubicBezTo>
                    <a:pt x="39" y="88"/>
                    <a:pt x="29" y="96"/>
                    <a:pt x="20" y="105"/>
                  </a:cubicBezTo>
                  <a:cubicBezTo>
                    <a:pt x="17" y="100"/>
                    <a:pt x="14" y="103"/>
                    <a:pt x="11" y="106"/>
                  </a:cubicBezTo>
                  <a:cubicBezTo>
                    <a:pt x="7" y="110"/>
                    <a:pt x="3" y="109"/>
                    <a:pt x="0" y="104"/>
                  </a:cubicBezTo>
                  <a:cubicBezTo>
                    <a:pt x="24" y="86"/>
                    <a:pt x="52" y="78"/>
                    <a:pt x="82" y="73"/>
                  </a:cubicBezTo>
                  <a:cubicBezTo>
                    <a:pt x="108" y="68"/>
                    <a:pt x="134" y="60"/>
                    <a:pt x="159" y="51"/>
                  </a:cubicBezTo>
                  <a:cubicBezTo>
                    <a:pt x="168" y="47"/>
                    <a:pt x="179" y="46"/>
                    <a:pt x="180" y="33"/>
                  </a:cubicBezTo>
                  <a:close/>
                </a:path>
              </a:pathLst>
            </a:custGeom>
            <a:solidFill>
              <a:srgbClr val="491A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6" name="Freeform 825"/>
            <p:cNvSpPr>
              <a:spLocks/>
            </p:cNvSpPr>
            <p:nvPr/>
          </p:nvSpPr>
          <p:spPr bwMode="auto">
            <a:xfrm>
              <a:off x="2882901" y="6689725"/>
              <a:ext cx="225425" cy="115888"/>
            </a:xfrm>
            <a:custGeom>
              <a:avLst/>
              <a:gdLst>
                <a:gd name="T0" fmla="*/ 8 w 60"/>
                <a:gd name="T1" fmla="*/ 12 h 31"/>
                <a:gd name="T2" fmla="*/ 60 w 60"/>
                <a:gd name="T3" fmla="*/ 3 h 31"/>
                <a:gd name="T4" fmla="*/ 30 w 60"/>
                <a:gd name="T5" fmla="*/ 23 h 31"/>
                <a:gd name="T6" fmla="*/ 0 w 60"/>
                <a:gd name="T7" fmla="*/ 24 h 31"/>
                <a:gd name="T8" fmla="*/ 8 w 60"/>
                <a:gd name="T9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31">
                  <a:moveTo>
                    <a:pt x="8" y="12"/>
                  </a:moveTo>
                  <a:cubicBezTo>
                    <a:pt x="26" y="9"/>
                    <a:pt x="42" y="0"/>
                    <a:pt x="60" y="3"/>
                  </a:cubicBezTo>
                  <a:cubicBezTo>
                    <a:pt x="51" y="11"/>
                    <a:pt x="39" y="14"/>
                    <a:pt x="30" y="23"/>
                  </a:cubicBezTo>
                  <a:cubicBezTo>
                    <a:pt x="22" y="31"/>
                    <a:pt x="10" y="21"/>
                    <a:pt x="0" y="24"/>
                  </a:cubicBezTo>
                  <a:cubicBezTo>
                    <a:pt x="3" y="20"/>
                    <a:pt x="6" y="16"/>
                    <a:pt x="8" y="12"/>
                  </a:cubicBezTo>
                  <a:close/>
                </a:path>
              </a:pathLst>
            </a:custGeom>
            <a:solidFill>
              <a:srgbClr val="BF86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7" name="Freeform 826"/>
            <p:cNvSpPr>
              <a:spLocks/>
            </p:cNvSpPr>
            <p:nvPr/>
          </p:nvSpPr>
          <p:spPr bwMode="auto">
            <a:xfrm>
              <a:off x="1265238" y="3503613"/>
              <a:ext cx="93663" cy="165100"/>
            </a:xfrm>
            <a:custGeom>
              <a:avLst/>
              <a:gdLst>
                <a:gd name="T0" fmla="*/ 0 w 25"/>
                <a:gd name="T1" fmla="*/ 44 h 44"/>
                <a:gd name="T2" fmla="*/ 20 w 25"/>
                <a:gd name="T3" fmla="*/ 0 h 44"/>
                <a:gd name="T4" fmla="*/ 0 w 25"/>
                <a:gd name="T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44">
                  <a:moveTo>
                    <a:pt x="0" y="44"/>
                  </a:moveTo>
                  <a:cubicBezTo>
                    <a:pt x="1" y="27"/>
                    <a:pt x="13" y="15"/>
                    <a:pt x="20" y="0"/>
                  </a:cubicBezTo>
                  <a:cubicBezTo>
                    <a:pt x="25" y="20"/>
                    <a:pt x="14" y="33"/>
                    <a:pt x="0" y="44"/>
                  </a:cubicBezTo>
                  <a:close/>
                </a:path>
              </a:pathLst>
            </a:custGeom>
            <a:solidFill>
              <a:srgbClr val="E5C1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8" name="Freeform 827"/>
            <p:cNvSpPr>
              <a:spLocks/>
            </p:cNvSpPr>
            <p:nvPr/>
          </p:nvSpPr>
          <p:spPr bwMode="auto">
            <a:xfrm>
              <a:off x="1035051" y="6511925"/>
              <a:ext cx="184150" cy="219075"/>
            </a:xfrm>
            <a:custGeom>
              <a:avLst/>
              <a:gdLst>
                <a:gd name="T0" fmla="*/ 1 w 49"/>
                <a:gd name="T1" fmla="*/ 7 h 58"/>
                <a:gd name="T2" fmla="*/ 41 w 49"/>
                <a:gd name="T3" fmla="*/ 50 h 58"/>
                <a:gd name="T4" fmla="*/ 41 w 49"/>
                <a:gd name="T5" fmla="*/ 58 h 58"/>
                <a:gd name="T6" fmla="*/ 1 w 49"/>
                <a:gd name="T7" fmla="*/ 10 h 58"/>
                <a:gd name="T8" fmla="*/ 0 w 49"/>
                <a:gd name="T9" fmla="*/ 8 h 58"/>
                <a:gd name="T10" fmla="*/ 1 w 49"/>
                <a:gd name="T11" fmla="*/ 7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8">
                  <a:moveTo>
                    <a:pt x="1" y="7"/>
                  </a:moveTo>
                  <a:cubicBezTo>
                    <a:pt x="44" y="0"/>
                    <a:pt x="49" y="5"/>
                    <a:pt x="41" y="50"/>
                  </a:cubicBezTo>
                  <a:cubicBezTo>
                    <a:pt x="41" y="53"/>
                    <a:pt x="41" y="56"/>
                    <a:pt x="41" y="58"/>
                  </a:cubicBezTo>
                  <a:cubicBezTo>
                    <a:pt x="28" y="42"/>
                    <a:pt x="23" y="19"/>
                    <a:pt x="1" y="10"/>
                  </a:cubicBezTo>
                  <a:cubicBezTo>
                    <a:pt x="0" y="10"/>
                    <a:pt x="0" y="9"/>
                    <a:pt x="0" y="8"/>
                  </a:cubicBezTo>
                  <a:cubicBezTo>
                    <a:pt x="0" y="8"/>
                    <a:pt x="0" y="7"/>
                    <a:pt x="1" y="7"/>
                  </a:cubicBezTo>
                  <a:close/>
                </a:path>
              </a:pathLst>
            </a:custGeom>
            <a:solidFill>
              <a:srgbClr val="B883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9" name="Freeform 828"/>
            <p:cNvSpPr>
              <a:spLocks/>
            </p:cNvSpPr>
            <p:nvPr/>
          </p:nvSpPr>
          <p:spPr bwMode="auto">
            <a:xfrm>
              <a:off x="1204913" y="6775450"/>
              <a:ext cx="88900" cy="168275"/>
            </a:xfrm>
            <a:custGeom>
              <a:avLst/>
              <a:gdLst>
                <a:gd name="T0" fmla="*/ 24 w 24"/>
                <a:gd name="T1" fmla="*/ 32 h 45"/>
                <a:gd name="T2" fmla="*/ 24 w 24"/>
                <a:gd name="T3" fmla="*/ 45 h 45"/>
                <a:gd name="T4" fmla="*/ 0 w 24"/>
                <a:gd name="T5" fmla="*/ 0 h 45"/>
                <a:gd name="T6" fmla="*/ 23 w 24"/>
                <a:gd name="T7" fmla="*/ 29 h 45"/>
                <a:gd name="T8" fmla="*/ 24 w 24"/>
                <a:gd name="T9" fmla="*/ 3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5">
                  <a:moveTo>
                    <a:pt x="24" y="32"/>
                  </a:moveTo>
                  <a:cubicBezTo>
                    <a:pt x="24" y="36"/>
                    <a:pt x="24" y="40"/>
                    <a:pt x="24" y="45"/>
                  </a:cubicBezTo>
                  <a:cubicBezTo>
                    <a:pt x="8" y="34"/>
                    <a:pt x="1" y="19"/>
                    <a:pt x="0" y="0"/>
                  </a:cubicBezTo>
                  <a:cubicBezTo>
                    <a:pt x="12" y="7"/>
                    <a:pt x="14" y="21"/>
                    <a:pt x="23" y="29"/>
                  </a:cubicBezTo>
                  <a:cubicBezTo>
                    <a:pt x="24" y="30"/>
                    <a:pt x="24" y="31"/>
                    <a:pt x="24" y="32"/>
                  </a:cubicBezTo>
                  <a:close/>
                </a:path>
              </a:pathLst>
            </a:custGeom>
            <a:solidFill>
              <a:srgbClr val="9858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0" name="Freeform 829"/>
            <p:cNvSpPr>
              <a:spLocks/>
            </p:cNvSpPr>
            <p:nvPr/>
          </p:nvSpPr>
          <p:spPr bwMode="auto">
            <a:xfrm>
              <a:off x="3227388" y="6654800"/>
              <a:ext cx="315913" cy="161925"/>
            </a:xfrm>
            <a:custGeom>
              <a:avLst/>
              <a:gdLst>
                <a:gd name="T0" fmla="*/ 0 w 84"/>
                <a:gd name="T1" fmla="*/ 17 h 43"/>
                <a:gd name="T2" fmla="*/ 84 w 84"/>
                <a:gd name="T3" fmla="*/ 0 h 43"/>
                <a:gd name="T4" fmla="*/ 78 w 84"/>
                <a:gd name="T5" fmla="*/ 12 h 43"/>
                <a:gd name="T6" fmla="*/ 50 w 84"/>
                <a:gd name="T7" fmla="*/ 41 h 43"/>
                <a:gd name="T8" fmla="*/ 28 w 84"/>
                <a:gd name="T9" fmla="*/ 43 h 43"/>
                <a:gd name="T10" fmla="*/ 20 w 84"/>
                <a:gd name="T11" fmla="*/ 41 h 43"/>
                <a:gd name="T12" fmla="*/ 0 w 84"/>
                <a:gd name="T13" fmla="*/ 1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" h="43">
                  <a:moveTo>
                    <a:pt x="0" y="17"/>
                  </a:moveTo>
                  <a:cubicBezTo>
                    <a:pt x="29" y="15"/>
                    <a:pt x="56" y="6"/>
                    <a:pt x="84" y="0"/>
                  </a:cubicBezTo>
                  <a:cubicBezTo>
                    <a:pt x="83" y="4"/>
                    <a:pt x="77" y="5"/>
                    <a:pt x="78" y="12"/>
                  </a:cubicBezTo>
                  <a:cubicBezTo>
                    <a:pt x="79" y="31"/>
                    <a:pt x="66" y="38"/>
                    <a:pt x="50" y="41"/>
                  </a:cubicBezTo>
                  <a:cubicBezTo>
                    <a:pt x="43" y="42"/>
                    <a:pt x="35" y="42"/>
                    <a:pt x="28" y="43"/>
                  </a:cubicBezTo>
                  <a:cubicBezTo>
                    <a:pt x="25" y="43"/>
                    <a:pt x="19" y="43"/>
                    <a:pt x="20" y="41"/>
                  </a:cubicBezTo>
                  <a:cubicBezTo>
                    <a:pt x="22" y="25"/>
                    <a:pt x="3" y="28"/>
                    <a:pt x="0" y="17"/>
                  </a:cubicBezTo>
                  <a:close/>
                </a:path>
              </a:pathLst>
            </a:custGeom>
            <a:solidFill>
              <a:srgbClr val="AB6D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1" name="Freeform 830"/>
            <p:cNvSpPr>
              <a:spLocks/>
            </p:cNvSpPr>
            <p:nvPr/>
          </p:nvSpPr>
          <p:spPr bwMode="auto">
            <a:xfrm>
              <a:off x="3667126" y="6530975"/>
              <a:ext cx="300038" cy="217488"/>
            </a:xfrm>
            <a:custGeom>
              <a:avLst/>
              <a:gdLst>
                <a:gd name="T0" fmla="*/ 79 w 80"/>
                <a:gd name="T1" fmla="*/ 6 h 58"/>
                <a:gd name="T2" fmla="*/ 49 w 80"/>
                <a:gd name="T3" fmla="*/ 47 h 58"/>
                <a:gd name="T4" fmla="*/ 35 w 80"/>
                <a:gd name="T5" fmla="*/ 54 h 58"/>
                <a:gd name="T6" fmla="*/ 10 w 80"/>
                <a:gd name="T7" fmla="*/ 55 h 58"/>
                <a:gd name="T8" fmla="*/ 1 w 80"/>
                <a:gd name="T9" fmla="*/ 50 h 58"/>
                <a:gd name="T10" fmla="*/ 4 w 80"/>
                <a:gd name="T11" fmla="*/ 39 h 58"/>
                <a:gd name="T12" fmla="*/ 64 w 80"/>
                <a:gd name="T13" fmla="*/ 3 h 58"/>
                <a:gd name="T14" fmla="*/ 79 w 80"/>
                <a:gd name="T15" fmla="*/ 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58">
                  <a:moveTo>
                    <a:pt x="79" y="6"/>
                  </a:moveTo>
                  <a:cubicBezTo>
                    <a:pt x="80" y="37"/>
                    <a:pt x="80" y="36"/>
                    <a:pt x="49" y="47"/>
                  </a:cubicBezTo>
                  <a:cubicBezTo>
                    <a:pt x="44" y="49"/>
                    <a:pt x="40" y="51"/>
                    <a:pt x="35" y="54"/>
                  </a:cubicBezTo>
                  <a:cubicBezTo>
                    <a:pt x="27" y="58"/>
                    <a:pt x="18" y="55"/>
                    <a:pt x="10" y="55"/>
                  </a:cubicBezTo>
                  <a:cubicBezTo>
                    <a:pt x="6" y="56"/>
                    <a:pt x="2" y="55"/>
                    <a:pt x="1" y="50"/>
                  </a:cubicBezTo>
                  <a:cubicBezTo>
                    <a:pt x="0" y="46"/>
                    <a:pt x="1" y="41"/>
                    <a:pt x="4" y="39"/>
                  </a:cubicBezTo>
                  <a:cubicBezTo>
                    <a:pt x="25" y="28"/>
                    <a:pt x="45" y="15"/>
                    <a:pt x="64" y="3"/>
                  </a:cubicBezTo>
                  <a:cubicBezTo>
                    <a:pt x="69" y="0"/>
                    <a:pt x="75" y="2"/>
                    <a:pt x="79" y="6"/>
                  </a:cubicBezTo>
                  <a:close/>
                </a:path>
              </a:pathLst>
            </a:custGeom>
            <a:solidFill>
              <a:srgbClr val="E2B1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2" name="Freeform 831"/>
            <p:cNvSpPr>
              <a:spLocks/>
            </p:cNvSpPr>
            <p:nvPr/>
          </p:nvSpPr>
          <p:spPr bwMode="auto">
            <a:xfrm>
              <a:off x="3603626" y="6508750"/>
              <a:ext cx="368300" cy="255588"/>
            </a:xfrm>
            <a:custGeom>
              <a:avLst/>
              <a:gdLst>
                <a:gd name="T0" fmla="*/ 96 w 98"/>
                <a:gd name="T1" fmla="*/ 12 h 68"/>
                <a:gd name="T2" fmla="*/ 66 w 98"/>
                <a:gd name="T3" fmla="*/ 26 h 68"/>
                <a:gd name="T4" fmla="*/ 34 w 98"/>
                <a:gd name="T5" fmla="*/ 43 h 68"/>
                <a:gd name="T6" fmla="*/ 21 w 98"/>
                <a:gd name="T7" fmla="*/ 54 h 68"/>
                <a:gd name="T8" fmla="*/ 36 w 98"/>
                <a:gd name="T9" fmla="*/ 60 h 68"/>
                <a:gd name="T10" fmla="*/ 52 w 98"/>
                <a:gd name="T11" fmla="*/ 60 h 68"/>
                <a:gd name="T12" fmla="*/ 10 w 98"/>
                <a:gd name="T13" fmla="*/ 63 h 68"/>
                <a:gd name="T14" fmla="*/ 4 w 98"/>
                <a:gd name="T15" fmla="*/ 54 h 68"/>
                <a:gd name="T16" fmla="*/ 45 w 98"/>
                <a:gd name="T17" fmla="*/ 18 h 68"/>
                <a:gd name="T18" fmla="*/ 84 w 98"/>
                <a:gd name="T19" fmla="*/ 4 h 68"/>
                <a:gd name="T20" fmla="*/ 96 w 98"/>
                <a:gd name="T21" fmla="*/ 1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" h="68">
                  <a:moveTo>
                    <a:pt x="96" y="12"/>
                  </a:moveTo>
                  <a:cubicBezTo>
                    <a:pt x="83" y="10"/>
                    <a:pt x="74" y="14"/>
                    <a:pt x="66" y="26"/>
                  </a:cubicBezTo>
                  <a:cubicBezTo>
                    <a:pt x="59" y="37"/>
                    <a:pt x="45" y="38"/>
                    <a:pt x="34" y="43"/>
                  </a:cubicBezTo>
                  <a:cubicBezTo>
                    <a:pt x="29" y="46"/>
                    <a:pt x="20" y="47"/>
                    <a:pt x="21" y="54"/>
                  </a:cubicBezTo>
                  <a:cubicBezTo>
                    <a:pt x="23" y="62"/>
                    <a:pt x="31" y="59"/>
                    <a:pt x="36" y="60"/>
                  </a:cubicBezTo>
                  <a:cubicBezTo>
                    <a:pt x="41" y="60"/>
                    <a:pt x="47" y="60"/>
                    <a:pt x="52" y="60"/>
                  </a:cubicBezTo>
                  <a:cubicBezTo>
                    <a:pt x="38" y="68"/>
                    <a:pt x="24" y="63"/>
                    <a:pt x="10" y="63"/>
                  </a:cubicBezTo>
                  <a:cubicBezTo>
                    <a:pt x="5" y="63"/>
                    <a:pt x="0" y="60"/>
                    <a:pt x="4" y="54"/>
                  </a:cubicBezTo>
                  <a:cubicBezTo>
                    <a:pt x="16" y="40"/>
                    <a:pt x="26" y="24"/>
                    <a:pt x="45" y="18"/>
                  </a:cubicBezTo>
                  <a:cubicBezTo>
                    <a:pt x="58" y="13"/>
                    <a:pt x="71" y="8"/>
                    <a:pt x="84" y="4"/>
                  </a:cubicBezTo>
                  <a:cubicBezTo>
                    <a:pt x="90" y="2"/>
                    <a:pt x="98" y="0"/>
                    <a:pt x="96" y="12"/>
                  </a:cubicBezTo>
                  <a:close/>
                </a:path>
              </a:pathLst>
            </a:custGeom>
            <a:solidFill>
              <a:srgbClr val="D79C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3" name="Freeform 832"/>
            <p:cNvSpPr>
              <a:spLocks/>
            </p:cNvSpPr>
            <p:nvPr/>
          </p:nvSpPr>
          <p:spPr bwMode="auto">
            <a:xfrm>
              <a:off x="3171826" y="6865938"/>
              <a:ext cx="176213" cy="236538"/>
            </a:xfrm>
            <a:custGeom>
              <a:avLst/>
              <a:gdLst>
                <a:gd name="T0" fmla="*/ 3 w 47"/>
                <a:gd name="T1" fmla="*/ 24 h 63"/>
                <a:gd name="T2" fmla="*/ 23 w 47"/>
                <a:gd name="T3" fmla="*/ 47 h 63"/>
                <a:gd name="T4" fmla="*/ 35 w 47"/>
                <a:gd name="T5" fmla="*/ 42 h 63"/>
                <a:gd name="T6" fmla="*/ 28 w 47"/>
                <a:gd name="T7" fmla="*/ 14 h 63"/>
                <a:gd name="T8" fmla="*/ 27 w 47"/>
                <a:gd name="T9" fmla="*/ 2 h 63"/>
                <a:gd name="T10" fmla="*/ 36 w 47"/>
                <a:gd name="T11" fmla="*/ 7 h 63"/>
                <a:gd name="T12" fmla="*/ 37 w 47"/>
                <a:gd name="T13" fmla="*/ 57 h 63"/>
                <a:gd name="T14" fmla="*/ 3 w 47"/>
                <a:gd name="T15" fmla="*/ 45 h 63"/>
                <a:gd name="T16" fmla="*/ 3 w 47"/>
                <a:gd name="T17" fmla="*/ 2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63">
                  <a:moveTo>
                    <a:pt x="3" y="24"/>
                  </a:moveTo>
                  <a:cubicBezTo>
                    <a:pt x="14" y="28"/>
                    <a:pt x="13" y="42"/>
                    <a:pt x="23" y="47"/>
                  </a:cubicBezTo>
                  <a:cubicBezTo>
                    <a:pt x="32" y="52"/>
                    <a:pt x="35" y="52"/>
                    <a:pt x="35" y="42"/>
                  </a:cubicBezTo>
                  <a:cubicBezTo>
                    <a:pt x="36" y="31"/>
                    <a:pt x="34" y="22"/>
                    <a:pt x="28" y="14"/>
                  </a:cubicBezTo>
                  <a:cubicBezTo>
                    <a:pt x="24" y="10"/>
                    <a:pt x="21" y="6"/>
                    <a:pt x="27" y="2"/>
                  </a:cubicBezTo>
                  <a:cubicBezTo>
                    <a:pt x="31" y="0"/>
                    <a:pt x="33" y="3"/>
                    <a:pt x="36" y="7"/>
                  </a:cubicBezTo>
                  <a:cubicBezTo>
                    <a:pt x="44" y="17"/>
                    <a:pt x="47" y="52"/>
                    <a:pt x="37" y="57"/>
                  </a:cubicBezTo>
                  <a:cubicBezTo>
                    <a:pt x="24" y="63"/>
                    <a:pt x="12" y="56"/>
                    <a:pt x="3" y="45"/>
                  </a:cubicBezTo>
                  <a:cubicBezTo>
                    <a:pt x="1" y="38"/>
                    <a:pt x="0" y="31"/>
                    <a:pt x="3" y="24"/>
                  </a:cubicBezTo>
                  <a:close/>
                </a:path>
              </a:pathLst>
            </a:custGeom>
            <a:solidFill>
              <a:srgbClr val="6F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4" name="Freeform 833"/>
            <p:cNvSpPr>
              <a:spLocks/>
            </p:cNvSpPr>
            <p:nvPr/>
          </p:nvSpPr>
          <p:spPr bwMode="auto">
            <a:xfrm>
              <a:off x="3138488" y="6951663"/>
              <a:ext cx="66675" cy="82550"/>
            </a:xfrm>
            <a:custGeom>
              <a:avLst/>
              <a:gdLst>
                <a:gd name="T0" fmla="*/ 12 w 18"/>
                <a:gd name="T1" fmla="*/ 1 h 22"/>
                <a:gd name="T2" fmla="*/ 12 w 18"/>
                <a:gd name="T3" fmla="*/ 22 h 22"/>
                <a:gd name="T4" fmla="*/ 2 w 18"/>
                <a:gd name="T5" fmla="*/ 5 h 22"/>
                <a:gd name="T6" fmla="*/ 12 w 18"/>
                <a:gd name="T7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2">
                  <a:moveTo>
                    <a:pt x="12" y="1"/>
                  </a:moveTo>
                  <a:cubicBezTo>
                    <a:pt x="18" y="8"/>
                    <a:pt x="17" y="15"/>
                    <a:pt x="12" y="22"/>
                  </a:cubicBezTo>
                  <a:cubicBezTo>
                    <a:pt x="6" y="18"/>
                    <a:pt x="0" y="13"/>
                    <a:pt x="2" y="5"/>
                  </a:cubicBezTo>
                  <a:cubicBezTo>
                    <a:pt x="3" y="0"/>
                    <a:pt x="8" y="1"/>
                    <a:pt x="12" y="1"/>
                  </a:cubicBezTo>
                  <a:close/>
                </a:path>
              </a:pathLst>
            </a:custGeom>
            <a:solidFill>
              <a:srgbClr val="977E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5" name="Freeform 834"/>
            <p:cNvSpPr>
              <a:spLocks/>
            </p:cNvSpPr>
            <p:nvPr/>
          </p:nvSpPr>
          <p:spPr bwMode="auto">
            <a:xfrm>
              <a:off x="4013201" y="6542088"/>
              <a:ext cx="127000" cy="104775"/>
            </a:xfrm>
            <a:custGeom>
              <a:avLst/>
              <a:gdLst>
                <a:gd name="T0" fmla="*/ 8 w 34"/>
                <a:gd name="T1" fmla="*/ 5 h 28"/>
                <a:gd name="T2" fmla="*/ 20 w 34"/>
                <a:gd name="T3" fmla="*/ 21 h 28"/>
                <a:gd name="T4" fmla="*/ 30 w 34"/>
                <a:gd name="T5" fmla="*/ 0 h 28"/>
                <a:gd name="T6" fmla="*/ 26 w 34"/>
                <a:gd name="T7" fmla="*/ 24 h 28"/>
                <a:gd name="T8" fmla="*/ 11 w 34"/>
                <a:gd name="T9" fmla="*/ 24 h 28"/>
                <a:gd name="T10" fmla="*/ 8 w 34"/>
                <a:gd name="T11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28">
                  <a:moveTo>
                    <a:pt x="8" y="5"/>
                  </a:moveTo>
                  <a:cubicBezTo>
                    <a:pt x="13" y="10"/>
                    <a:pt x="10" y="22"/>
                    <a:pt x="20" y="21"/>
                  </a:cubicBezTo>
                  <a:cubicBezTo>
                    <a:pt x="30" y="19"/>
                    <a:pt x="25" y="9"/>
                    <a:pt x="30" y="0"/>
                  </a:cubicBezTo>
                  <a:cubicBezTo>
                    <a:pt x="31" y="10"/>
                    <a:pt x="34" y="18"/>
                    <a:pt x="26" y="24"/>
                  </a:cubicBezTo>
                  <a:cubicBezTo>
                    <a:pt x="22" y="28"/>
                    <a:pt x="16" y="28"/>
                    <a:pt x="11" y="24"/>
                  </a:cubicBezTo>
                  <a:cubicBezTo>
                    <a:pt x="6" y="20"/>
                    <a:pt x="0" y="14"/>
                    <a:pt x="8" y="5"/>
                  </a:cubicBezTo>
                  <a:close/>
                </a:path>
              </a:pathLst>
            </a:custGeom>
            <a:solidFill>
              <a:srgbClr val="694A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6" name="Freeform 835"/>
            <p:cNvSpPr>
              <a:spLocks/>
            </p:cNvSpPr>
            <p:nvPr/>
          </p:nvSpPr>
          <p:spPr bwMode="auto">
            <a:xfrm>
              <a:off x="1725613" y="2670175"/>
              <a:ext cx="79375" cy="146050"/>
            </a:xfrm>
            <a:custGeom>
              <a:avLst/>
              <a:gdLst>
                <a:gd name="T0" fmla="*/ 20 w 21"/>
                <a:gd name="T1" fmla="*/ 39 h 39"/>
                <a:gd name="T2" fmla="*/ 12 w 21"/>
                <a:gd name="T3" fmla="*/ 26 h 39"/>
                <a:gd name="T4" fmla="*/ 0 w 21"/>
                <a:gd name="T5" fmla="*/ 7 h 39"/>
                <a:gd name="T6" fmla="*/ 9 w 21"/>
                <a:gd name="T7" fmla="*/ 2 h 39"/>
                <a:gd name="T8" fmla="*/ 20 w 21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39">
                  <a:moveTo>
                    <a:pt x="20" y="39"/>
                  </a:moveTo>
                  <a:cubicBezTo>
                    <a:pt x="18" y="35"/>
                    <a:pt x="15" y="30"/>
                    <a:pt x="12" y="26"/>
                  </a:cubicBezTo>
                  <a:cubicBezTo>
                    <a:pt x="13" y="17"/>
                    <a:pt x="4" y="14"/>
                    <a:pt x="0" y="7"/>
                  </a:cubicBezTo>
                  <a:cubicBezTo>
                    <a:pt x="2" y="3"/>
                    <a:pt x="4" y="0"/>
                    <a:pt x="9" y="2"/>
                  </a:cubicBezTo>
                  <a:cubicBezTo>
                    <a:pt x="21" y="12"/>
                    <a:pt x="21" y="25"/>
                    <a:pt x="20" y="39"/>
                  </a:cubicBezTo>
                  <a:close/>
                </a:path>
              </a:pathLst>
            </a:custGeom>
            <a:solidFill>
              <a:srgbClr val="4719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7" name="Freeform 836"/>
            <p:cNvSpPr>
              <a:spLocks/>
            </p:cNvSpPr>
            <p:nvPr/>
          </p:nvSpPr>
          <p:spPr bwMode="auto">
            <a:xfrm>
              <a:off x="1684338" y="2620963"/>
              <a:ext cx="76200" cy="76200"/>
            </a:xfrm>
            <a:custGeom>
              <a:avLst/>
              <a:gdLst>
                <a:gd name="T0" fmla="*/ 20 w 20"/>
                <a:gd name="T1" fmla="*/ 15 h 20"/>
                <a:gd name="T2" fmla="*/ 11 w 20"/>
                <a:gd name="T3" fmla="*/ 20 h 20"/>
                <a:gd name="T4" fmla="*/ 10 w 20"/>
                <a:gd name="T5" fmla="*/ 19 h 20"/>
                <a:gd name="T6" fmla="*/ 2 w 20"/>
                <a:gd name="T7" fmla="*/ 2 h 20"/>
                <a:gd name="T8" fmla="*/ 7 w 20"/>
                <a:gd name="T9" fmla="*/ 0 h 20"/>
                <a:gd name="T10" fmla="*/ 20 w 20"/>
                <a:gd name="T11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0">
                  <a:moveTo>
                    <a:pt x="20" y="15"/>
                  </a:moveTo>
                  <a:cubicBezTo>
                    <a:pt x="17" y="17"/>
                    <a:pt x="14" y="19"/>
                    <a:pt x="11" y="20"/>
                  </a:cubicBezTo>
                  <a:cubicBezTo>
                    <a:pt x="11" y="20"/>
                    <a:pt x="10" y="19"/>
                    <a:pt x="10" y="19"/>
                  </a:cubicBezTo>
                  <a:cubicBezTo>
                    <a:pt x="7" y="13"/>
                    <a:pt x="0" y="9"/>
                    <a:pt x="2" y="2"/>
                  </a:cubicBezTo>
                  <a:cubicBezTo>
                    <a:pt x="2" y="1"/>
                    <a:pt x="5" y="0"/>
                    <a:pt x="7" y="0"/>
                  </a:cubicBezTo>
                  <a:cubicBezTo>
                    <a:pt x="15" y="2"/>
                    <a:pt x="19" y="7"/>
                    <a:pt x="20" y="15"/>
                  </a:cubicBezTo>
                  <a:close/>
                </a:path>
              </a:pathLst>
            </a:custGeom>
            <a:solidFill>
              <a:srgbClr val="654D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8" name="Freeform 837"/>
            <p:cNvSpPr>
              <a:spLocks/>
            </p:cNvSpPr>
            <p:nvPr/>
          </p:nvSpPr>
          <p:spPr bwMode="auto">
            <a:xfrm>
              <a:off x="2762251" y="6418263"/>
              <a:ext cx="841375" cy="376238"/>
            </a:xfrm>
            <a:custGeom>
              <a:avLst/>
              <a:gdLst>
                <a:gd name="T0" fmla="*/ 224 w 224"/>
                <a:gd name="T1" fmla="*/ 12 h 100"/>
                <a:gd name="T2" fmla="*/ 153 w 224"/>
                <a:gd name="T3" fmla="*/ 44 h 100"/>
                <a:gd name="T4" fmla="*/ 48 w 224"/>
                <a:gd name="T5" fmla="*/ 72 h 100"/>
                <a:gd name="T6" fmla="*/ 19 w 224"/>
                <a:gd name="T7" fmla="*/ 86 h 100"/>
                <a:gd name="T8" fmla="*/ 0 w 224"/>
                <a:gd name="T9" fmla="*/ 100 h 100"/>
                <a:gd name="T10" fmla="*/ 4 w 224"/>
                <a:gd name="T11" fmla="*/ 92 h 100"/>
                <a:gd name="T12" fmla="*/ 90 w 224"/>
                <a:gd name="T13" fmla="*/ 48 h 100"/>
                <a:gd name="T14" fmla="*/ 190 w 224"/>
                <a:gd name="T15" fmla="*/ 26 h 100"/>
                <a:gd name="T16" fmla="*/ 224 w 224"/>
                <a:gd name="T17" fmla="*/ 0 h 100"/>
                <a:gd name="T18" fmla="*/ 224 w 224"/>
                <a:gd name="T19" fmla="*/ 1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4" h="100">
                  <a:moveTo>
                    <a:pt x="224" y="12"/>
                  </a:moveTo>
                  <a:cubicBezTo>
                    <a:pt x="207" y="36"/>
                    <a:pt x="179" y="38"/>
                    <a:pt x="153" y="44"/>
                  </a:cubicBezTo>
                  <a:cubicBezTo>
                    <a:pt x="118" y="52"/>
                    <a:pt x="83" y="62"/>
                    <a:pt x="48" y="72"/>
                  </a:cubicBezTo>
                  <a:cubicBezTo>
                    <a:pt x="36" y="71"/>
                    <a:pt x="28" y="79"/>
                    <a:pt x="19" y="86"/>
                  </a:cubicBezTo>
                  <a:cubicBezTo>
                    <a:pt x="14" y="92"/>
                    <a:pt x="9" y="99"/>
                    <a:pt x="0" y="100"/>
                  </a:cubicBezTo>
                  <a:cubicBezTo>
                    <a:pt x="2" y="97"/>
                    <a:pt x="3" y="94"/>
                    <a:pt x="4" y="92"/>
                  </a:cubicBezTo>
                  <a:cubicBezTo>
                    <a:pt x="26" y="64"/>
                    <a:pt x="58" y="56"/>
                    <a:pt x="90" y="48"/>
                  </a:cubicBezTo>
                  <a:cubicBezTo>
                    <a:pt x="124" y="40"/>
                    <a:pt x="157" y="34"/>
                    <a:pt x="190" y="26"/>
                  </a:cubicBezTo>
                  <a:cubicBezTo>
                    <a:pt x="204" y="22"/>
                    <a:pt x="215" y="12"/>
                    <a:pt x="224" y="0"/>
                  </a:cubicBezTo>
                  <a:cubicBezTo>
                    <a:pt x="224" y="4"/>
                    <a:pt x="224" y="8"/>
                    <a:pt x="224" y="12"/>
                  </a:cubicBezTo>
                  <a:close/>
                </a:path>
              </a:pathLst>
            </a:custGeom>
            <a:solidFill>
              <a:srgbClr val="FBE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pic>
        <p:nvPicPr>
          <p:cNvPr id="844" name="Imagen 8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8211" y="1347177"/>
            <a:ext cx="4610867" cy="294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31322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Illustrations PNG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78" y="2669172"/>
            <a:ext cx="5440646" cy="3557346"/>
          </a:xfrm>
          <a:prstGeom prst="rect">
            <a:avLst/>
          </a:prstGeom>
        </p:spPr>
      </p:pic>
      <p:grpSp>
        <p:nvGrpSpPr>
          <p:cNvPr id="117" name="Grupo 116"/>
          <p:cNvGrpSpPr/>
          <p:nvPr/>
        </p:nvGrpSpPr>
        <p:grpSpPr>
          <a:xfrm>
            <a:off x="10150475" y="4447845"/>
            <a:ext cx="1306513" cy="1074737"/>
            <a:chOff x="21253450" y="2990851"/>
            <a:chExt cx="1306513" cy="1074737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21461413" y="3178176"/>
              <a:ext cx="1098550" cy="528638"/>
            </a:xfrm>
            <a:custGeom>
              <a:avLst/>
              <a:gdLst>
                <a:gd name="T0" fmla="*/ 59 w 1062"/>
                <a:gd name="T1" fmla="*/ 0 h 511"/>
                <a:gd name="T2" fmla="*/ 282 w 1062"/>
                <a:gd name="T3" fmla="*/ 13 h 511"/>
                <a:gd name="T4" fmla="*/ 428 w 1062"/>
                <a:gd name="T5" fmla="*/ 58 h 511"/>
                <a:gd name="T6" fmla="*/ 453 w 1062"/>
                <a:gd name="T7" fmla="*/ 73 h 511"/>
                <a:gd name="T8" fmla="*/ 466 w 1062"/>
                <a:gd name="T9" fmla="*/ 130 h 511"/>
                <a:gd name="T10" fmla="*/ 445 w 1062"/>
                <a:gd name="T11" fmla="*/ 168 h 511"/>
                <a:gd name="T12" fmla="*/ 558 w 1062"/>
                <a:gd name="T13" fmla="*/ 174 h 511"/>
                <a:gd name="T14" fmla="*/ 746 w 1062"/>
                <a:gd name="T15" fmla="*/ 233 h 511"/>
                <a:gd name="T16" fmla="*/ 760 w 1062"/>
                <a:gd name="T17" fmla="*/ 271 h 511"/>
                <a:gd name="T18" fmla="*/ 732 w 1062"/>
                <a:gd name="T19" fmla="*/ 313 h 511"/>
                <a:gd name="T20" fmla="*/ 763 w 1062"/>
                <a:gd name="T21" fmla="*/ 310 h 511"/>
                <a:gd name="T22" fmla="*/ 969 w 1062"/>
                <a:gd name="T23" fmla="*/ 342 h 511"/>
                <a:gd name="T24" fmla="*/ 1042 w 1062"/>
                <a:gd name="T25" fmla="*/ 372 h 511"/>
                <a:gd name="T26" fmla="*/ 1056 w 1062"/>
                <a:gd name="T27" fmla="*/ 407 h 511"/>
                <a:gd name="T28" fmla="*/ 1038 w 1062"/>
                <a:gd name="T29" fmla="*/ 440 h 511"/>
                <a:gd name="T30" fmla="*/ 991 w 1062"/>
                <a:gd name="T31" fmla="*/ 507 h 511"/>
                <a:gd name="T32" fmla="*/ 966 w 1062"/>
                <a:gd name="T33" fmla="*/ 504 h 511"/>
                <a:gd name="T34" fmla="*/ 687 w 1062"/>
                <a:gd name="T35" fmla="*/ 443 h 511"/>
                <a:gd name="T36" fmla="*/ 670 w 1062"/>
                <a:gd name="T37" fmla="*/ 420 h 511"/>
                <a:gd name="T38" fmla="*/ 680 w 1062"/>
                <a:gd name="T39" fmla="*/ 387 h 511"/>
                <a:gd name="T40" fmla="*/ 670 w 1062"/>
                <a:gd name="T41" fmla="*/ 364 h 511"/>
                <a:gd name="T42" fmla="*/ 421 w 1062"/>
                <a:gd name="T43" fmla="*/ 303 h 511"/>
                <a:gd name="T44" fmla="*/ 388 w 1062"/>
                <a:gd name="T45" fmla="*/ 296 h 511"/>
                <a:gd name="T46" fmla="*/ 383 w 1062"/>
                <a:gd name="T47" fmla="*/ 284 h 511"/>
                <a:gd name="T48" fmla="*/ 384 w 1062"/>
                <a:gd name="T49" fmla="*/ 275 h 511"/>
                <a:gd name="T50" fmla="*/ 390 w 1062"/>
                <a:gd name="T51" fmla="*/ 256 h 511"/>
                <a:gd name="T52" fmla="*/ 403 w 1062"/>
                <a:gd name="T53" fmla="*/ 225 h 511"/>
                <a:gd name="T54" fmla="*/ 396 w 1062"/>
                <a:gd name="T55" fmla="*/ 210 h 511"/>
                <a:gd name="T56" fmla="*/ 346 w 1062"/>
                <a:gd name="T57" fmla="*/ 188 h 511"/>
                <a:gd name="T58" fmla="*/ 144 w 1062"/>
                <a:gd name="T59" fmla="*/ 143 h 511"/>
                <a:gd name="T60" fmla="*/ 9 w 1062"/>
                <a:gd name="T61" fmla="*/ 133 h 511"/>
                <a:gd name="T62" fmla="*/ 2 w 1062"/>
                <a:gd name="T63" fmla="*/ 112 h 511"/>
                <a:gd name="T64" fmla="*/ 18 w 1062"/>
                <a:gd name="T65" fmla="*/ 38 h 511"/>
                <a:gd name="T66" fmla="*/ 59 w 1062"/>
                <a:gd name="T67" fmla="*/ 0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62" h="511">
                  <a:moveTo>
                    <a:pt x="59" y="0"/>
                  </a:moveTo>
                  <a:cubicBezTo>
                    <a:pt x="134" y="0"/>
                    <a:pt x="208" y="0"/>
                    <a:pt x="282" y="13"/>
                  </a:cubicBezTo>
                  <a:cubicBezTo>
                    <a:pt x="332" y="22"/>
                    <a:pt x="382" y="36"/>
                    <a:pt x="428" y="58"/>
                  </a:cubicBezTo>
                  <a:cubicBezTo>
                    <a:pt x="437" y="62"/>
                    <a:pt x="446" y="67"/>
                    <a:pt x="453" y="73"/>
                  </a:cubicBezTo>
                  <a:cubicBezTo>
                    <a:pt x="474" y="90"/>
                    <a:pt x="478" y="106"/>
                    <a:pt x="466" y="130"/>
                  </a:cubicBezTo>
                  <a:cubicBezTo>
                    <a:pt x="460" y="142"/>
                    <a:pt x="453" y="154"/>
                    <a:pt x="445" y="168"/>
                  </a:cubicBezTo>
                  <a:cubicBezTo>
                    <a:pt x="484" y="167"/>
                    <a:pt x="521" y="168"/>
                    <a:pt x="558" y="174"/>
                  </a:cubicBezTo>
                  <a:cubicBezTo>
                    <a:pt x="624" y="184"/>
                    <a:pt x="687" y="202"/>
                    <a:pt x="746" y="233"/>
                  </a:cubicBezTo>
                  <a:cubicBezTo>
                    <a:pt x="765" y="243"/>
                    <a:pt x="768" y="251"/>
                    <a:pt x="760" y="271"/>
                  </a:cubicBezTo>
                  <a:cubicBezTo>
                    <a:pt x="754" y="285"/>
                    <a:pt x="746" y="298"/>
                    <a:pt x="732" y="313"/>
                  </a:cubicBezTo>
                  <a:cubicBezTo>
                    <a:pt x="746" y="311"/>
                    <a:pt x="754" y="311"/>
                    <a:pt x="763" y="310"/>
                  </a:cubicBezTo>
                  <a:cubicBezTo>
                    <a:pt x="833" y="311"/>
                    <a:pt x="902" y="319"/>
                    <a:pt x="969" y="342"/>
                  </a:cubicBezTo>
                  <a:cubicBezTo>
                    <a:pt x="994" y="350"/>
                    <a:pt x="1018" y="361"/>
                    <a:pt x="1042" y="372"/>
                  </a:cubicBezTo>
                  <a:cubicBezTo>
                    <a:pt x="1059" y="379"/>
                    <a:pt x="1062" y="391"/>
                    <a:pt x="1056" y="407"/>
                  </a:cubicBezTo>
                  <a:cubicBezTo>
                    <a:pt x="1052" y="419"/>
                    <a:pt x="1046" y="431"/>
                    <a:pt x="1038" y="440"/>
                  </a:cubicBezTo>
                  <a:cubicBezTo>
                    <a:pt x="1020" y="460"/>
                    <a:pt x="1004" y="483"/>
                    <a:pt x="991" y="507"/>
                  </a:cubicBezTo>
                  <a:cubicBezTo>
                    <a:pt x="982" y="511"/>
                    <a:pt x="974" y="507"/>
                    <a:pt x="966" y="504"/>
                  </a:cubicBezTo>
                  <a:cubicBezTo>
                    <a:pt x="876" y="470"/>
                    <a:pt x="783" y="450"/>
                    <a:pt x="687" y="443"/>
                  </a:cubicBezTo>
                  <a:cubicBezTo>
                    <a:pt x="670" y="442"/>
                    <a:pt x="667" y="437"/>
                    <a:pt x="670" y="420"/>
                  </a:cubicBezTo>
                  <a:cubicBezTo>
                    <a:pt x="672" y="409"/>
                    <a:pt x="676" y="398"/>
                    <a:pt x="680" y="387"/>
                  </a:cubicBezTo>
                  <a:cubicBezTo>
                    <a:pt x="685" y="376"/>
                    <a:pt x="682" y="368"/>
                    <a:pt x="670" y="364"/>
                  </a:cubicBezTo>
                  <a:cubicBezTo>
                    <a:pt x="588" y="337"/>
                    <a:pt x="506" y="313"/>
                    <a:pt x="421" y="303"/>
                  </a:cubicBezTo>
                  <a:cubicBezTo>
                    <a:pt x="409" y="302"/>
                    <a:pt x="398" y="302"/>
                    <a:pt x="388" y="296"/>
                  </a:cubicBezTo>
                  <a:cubicBezTo>
                    <a:pt x="384" y="293"/>
                    <a:pt x="383" y="289"/>
                    <a:pt x="383" y="284"/>
                  </a:cubicBezTo>
                  <a:cubicBezTo>
                    <a:pt x="383" y="281"/>
                    <a:pt x="383" y="278"/>
                    <a:pt x="384" y="275"/>
                  </a:cubicBezTo>
                  <a:cubicBezTo>
                    <a:pt x="386" y="269"/>
                    <a:pt x="390" y="263"/>
                    <a:pt x="390" y="256"/>
                  </a:cubicBezTo>
                  <a:cubicBezTo>
                    <a:pt x="392" y="245"/>
                    <a:pt x="395" y="234"/>
                    <a:pt x="403" y="225"/>
                  </a:cubicBezTo>
                  <a:cubicBezTo>
                    <a:pt x="413" y="214"/>
                    <a:pt x="404" y="212"/>
                    <a:pt x="396" y="210"/>
                  </a:cubicBezTo>
                  <a:cubicBezTo>
                    <a:pt x="379" y="203"/>
                    <a:pt x="362" y="197"/>
                    <a:pt x="346" y="188"/>
                  </a:cubicBezTo>
                  <a:cubicBezTo>
                    <a:pt x="281" y="164"/>
                    <a:pt x="213" y="150"/>
                    <a:pt x="144" y="143"/>
                  </a:cubicBezTo>
                  <a:cubicBezTo>
                    <a:pt x="99" y="138"/>
                    <a:pt x="54" y="138"/>
                    <a:pt x="9" y="133"/>
                  </a:cubicBezTo>
                  <a:cubicBezTo>
                    <a:pt x="0" y="128"/>
                    <a:pt x="1" y="120"/>
                    <a:pt x="2" y="112"/>
                  </a:cubicBezTo>
                  <a:cubicBezTo>
                    <a:pt x="6" y="87"/>
                    <a:pt x="10" y="62"/>
                    <a:pt x="18" y="38"/>
                  </a:cubicBezTo>
                  <a:cubicBezTo>
                    <a:pt x="25" y="19"/>
                    <a:pt x="36" y="2"/>
                    <a:pt x="59" y="0"/>
                  </a:cubicBezTo>
                  <a:close/>
                </a:path>
              </a:pathLst>
            </a:custGeom>
            <a:solidFill>
              <a:srgbClr val="F9B0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21394738" y="3446463"/>
              <a:ext cx="1057275" cy="536575"/>
            </a:xfrm>
            <a:custGeom>
              <a:avLst/>
              <a:gdLst>
                <a:gd name="T0" fmla="*/ 1023 w 1023"/>
                <a:gd name="T1" fmla="*/ 392 h 519"/>
                <a:gd name="T2" fmla="*/ 1010 w 1023"/>
                <a:gd name="T3" fmla="*/ 495 h 519"/>
                <a:gd name="T4" fmla="*/ 985 w 1023"/>
                <a:gd name="T5" fmla="*/ 511 h 519"/>
                <a:gd name="T6" fmla="*/ 800 w 1023"/>
                <a:gd name="T7" fmla="*/ 470 h 519"/>
                <a:gd name="T8" fmla="*/ 576 w 1023"/>
                <a:gd name="T9" fmla="*/ 443 h 519"/>
                <a:gd name="T10" fmla="*/ 563 w 1023"/>
                <a:gd name="T11" fmla="*/ 442 h 519"/>
                <a:gd name="T12" fmla="*/ 543 w 1023"/>
                <a:gd name="T13" fmla="*/ 415 h 519"/>
                <a:gd name="T14" fmla="*/ 613 w 1023"/>
                <a:gd name="T15" fmla="*/ 395 h 519"/>
                <a:gd name="T16" fmla="*/ 683 w 1023"/>
                <a:gd name="T17" fmla="*/ 375 h 519"/>
                <a:gd name="T18" fmla="*/ 571 w 1023"/>
                <a:gd name="T19" fmla="*/ 343 h 519"/>
                <a:gd name="T20" fmla="*/ 374 w 1023"/>
                <a:gd name="T21" fmla="*/ 313 h 519"/>
                <a:gd name="T22" fmla="*/ 260 w 1023"/>
                <a:gd name="T23" fmla="*/ 296 h 519"/>
                <a:gd name="T24" fmla="*/ 242 w 1023"/>
                <a:gd name="T25" fmla="*/ 264 h 519"/>
                <a:gd name="T26" fmla="*/ 335 w 1023"/>
                <a:gd name="T27" fmla="*/ 243 h 519"/>
                <a:gd name="T28" fmla="*/ 381 w 1023"/>
                <a:gd name="T29" fmla="*/ 229 h 519"/>
                <a:gd name="T30" fmla="*/ 395 w 1023"/>
                <a:gd name="T31" fmla="*/ 216 h 519"/>
                <a:gd name="T32" fmla="*/ 380 w 1023"/>
                <a:gd name="T33" fmla="*/ 205 h 519"/>
                <a:gd name="T34" fmla="*/ 283 w 1023"/>
                <a:gd name="T35" fmla="*/ 183 h 519"/>
                <a:gd name="T36" fmla="*/ 275 w 1023"/>
                <a:gd name="T37" fmla="*/ 182 h 519"/>
                <a:gd name="T38" fmla="*/ 30 w 1023"/>
                <a:gd name="T39" fmla="*/ 171 h 519"/>
                <a:gd name="T40" fmla="*/ 9 w 1023"/>
                <a:gd name="T41" fmla="*/ 171 h 519"/>
                <a:gd name="T42" fmla="*/ 1 w 1023"/>
                <a:gd name="T43" fmla="*/ 153 h 519"/>
                <a:gd name="T44" fmla="*/ 30 w 1023"/>
                <a:gd name="T45" fmla="*/ 20 h 519"/>
                <a:gd name="T46" fmla="*/ 39 w 1023"/>
                <a:gd name="T47" fmla="*/ 5 h 519"/>
                <a:gd name="T48" fmla="*/ 74 w 1023"/>
                <a:gd name="T49" fmla="*/ 3 h 519"/>
                <a:gd name="T50" fmla="*/ 189 w 1023"/>
                <a:gd name="T51" fmla="*/ 14 h 519"/>
                <a:gd name="T52" fmla="*/ 389 w 1023"/>
                <a:gd name="T53" fmla="*/ 66 h 519"/>
                <a:gd name="T54" fmla="*/ 390 w 1023"/>
                <a:gd name="T55" fmla="*/ 67 h 519"/>
                <a:gd name="T56" fmla="*/ 433 w 1023"/>
                <a:gd name="T57" fmla="*/ 142 h 519"/>
                <a:gd name="T58" fmla="*/ 459 w 1023"/>
                <a:gd name="T59" fmla="*/ 171 h 519"/>
                <a:gd name="T60" fmla="*/ 652 w 1023"/>
                <a:gd name="T61" fmla="*/ 219 h 519"/>
                <a:gd name="T62" fmla="*/ 708 w 1023"/>
                <a:gd name="T63" fmla="*/ 240 h 519"/>
                <a:gd name="T64" fmla="*/ 726 w 1023"/>
                <a:gd name="T65" fmla="*/ 273 h 519"/>
                <a:gd name="T66" fmla="*/ 725 w 1023"/>
                <a:gd name="T67" fmla="*/ 310 h 519"/>
                <a:gd name="T68" fmla="*/ 759 w 1023"/>
                <a:gd name="T69" fmla="*/ 316 h 519"/>
                <a:gd name="T70" fmla="*/ 783 w 1023"/>
                <a:gd name="T71" fmla="*/ 320 h 519"/>
                <a:gd name="T72" fmla="*/ 950 w 1023"/>
                <a:gd name="T73" fmla="*/ 360 h 519"/>
                <a:gd name="T74" fmla="*/ 998 w 1023"/>
                <a:gd name="T75" fmla="*/ 377 h 519"/>
                <a:gd name="T76" fmla="*/ 1023 w 1023"/>
                <a:gd name="T77" fmla="*/ 392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23" h="519">
                  <a:moveTo>
                    <a:pt x="1023" y="392"/>
                  </a:moveTo>
                  <a:cubicBezTo>
                    <a:pt x="1019" y="427"/>
                    <a:pt x="1015" y="461"/>
                    <a:pt x="1010" y="495"/>
                  </a:cubicBezTo>
                  <a:cubicBezTo>
                    <a:pt x="1008" y="510"/>
                    <a:pt x="999" y="519"/>
                    <a:pt x="985" y="511"/>
                  </a:cubicBezTo>
                  <a:cubicBezTo>
                    <a:pt x="928" y="478"/>
                    <a:pt x="863" y="479"/>
                    <a:pt x="800" y="470"/>
                  </a:cubicBezTo>
                  <a:cubicBezTo>
                    <a:pt x="726" y="460"/>
                    <a:pt x="651" y="452"/>
                    <a:pt x="576" y="443"/>
                  </a:cubicBezTo>
                  <a:cubicBezTo>
                    <a:pt x="572" y="441"/>
                    <a:pt x="567" y="442"/>
                    <a:pt x="563" y="442"/>
                  </a:cubicBezTo>
                  <a:cubicBezTo>
                    <a:pt x="542" y="444"/>
                    <a:pt x="536" y="435"/>
                    <a:pt x="543" y="415"/>
                  </a:cubicBezTo>
                  <a:cubicBezTo>
                    <a:pt x="564" y="401"/>
                    <a:pt x="589" y="398"/>
                    <a:pt x="613" y="395"/>
                  </a:cubicBezTo>
                  <a:cubicBezTo>
                    <a:pt x="636" y="391"/>
                    <a:pt x="658" y="386"/>
                    <a:pt x="683" y="375"/>
                  </a:cubicBezTo>
                  <a:cubicBezTo>
                    <a:pt x="647" y="354"/>
                    <a:pt x="610" y="345"/>
                    <a:pt x="571" y="343"/>
                  </a:cubicBezTo>
                  <a:cubicBezTo>
                    <a:pt x="506" y="330"/>
                    <a:pt x="440" y="323"/>
                    <a:pt x="374" y="313"/>
                  </a:cubicBezTo>
                  <a:cubicBezTo>
                    <a:pt x="336" y="308"/>
                    <a:pt x="298" y="303"/>
                    <a:pt x="260" y="296"/>
                  </a:cubicBezTo>
                  <a:cubicBezTo>
                    <a:pt x="237" y="292"/>
                    <a:pt x="233" y="283"/>
                    <a:pt x="242" y="264"/>
                  </a:cubicBezTo>
                  <a:cubicBezTo>
                    <a:pt x="272" y="252"/>
                    <a:pt x="304" y="249"/>
                    <a:pt x="335" y="243"/>
                  </a:cubicBezTo>
                  <a:cubicBezTo>
                    <a:pt x="351" y="240"/>
                    <a:pt x="367" y="236"/>
                    <a:pt x="381" y="229"/>
                  </a:cubicBezTo>
                  <a:cubicBezTo>
                    <a:pt x="387" y="226"/>
                    <a:pt x="395" y="223"/>
                    <a:pt x="395" y="216"/>
                  </a:cubicBezTo>
                  <a:cubicBezTo>
                    <a:pt x="395" y="208"/>
                    <a:pt x="386" y="207"/>
                    <a:pt x="380" y="205"/>
                  </a:cubicBezTo>
                  <a:cubicBezTo>
                    <a:pt x="349" y="194"/>
                    <a:pt x="317" y="183"/>
                    <a:pt x="283" y="183"/>
                  </a:cubicBezTo>
                  <a:cubicBezTo>
                    <a:pt x="281" y="183"/>
                    <a:pt x="278" y="183"/>
                    <a:pt x="275" y="182"/>
                  </a:cubicBezTo>
                  <a:cubicBezTo>
                    <a:pt x="194" y="165"/>
                    <a:pt x="113" y="161"/>
                    <a:pt x="30" y="171"/>
                  </a:cubicBezTo>
                  <a:cubicBezTo>
                    <a:pt x="23" y="171"/>
                    <a:pt x="16" y="173"/>
                    <a:pt x="9" y="171"/>
                  </a:cubicBezTo>
                  <a:cubicBezTo>
                    <a:pt x="0" y="168"/>
                    <a:pt x="0" y="161"/>
                    <a:pt x="1" y="153"/>
                  </a:cubicBezTo>
                  <a:cubicBezTo>
                    <a:pt x="10" y="109"/>
                    <a:pt x="21" y="64"/>
                    <a:pt x="30" y="20"/>
                  </a:cubicBezTo>
                  <a:cubicBezTo>
                    <a:pt x="31" y="14"/>
                    <a:pt x="34" y="9"/>
                    <a:pt x="39" y="5"/>
                  </a:cubicBezTo>
                  <a:cubicBezTo>
                    <a:pt x="51" y="0"/>
                    <a:pt x="62" y="2"/>
                    <a:pt x="74" y="3"/>
                  </a:cubicBezTo>
                  <a:cubicBezTo>
                    <a:pt x="112" y="7"/>
                    <a:pt x="151" y="8"/>
                    <a:pt x="189" y="14"/>
                  </a:cubicBezTo>
                  <a:cubicBezTo>
                    <a:pt x="257" y="24"/>
                    <a:pt x="325" y="39"/>
                    <a:pt x="389" y="66"/>
                  </a:cubicBezTo>
                  <a:cubicBezTo>
                    <a:pt x="391" y="67"/>
                    <a:pt x="388" y="66"/>
                    <a:pt x="390" y="67"/>
                  </a:cubicBezTo>
                  <a:cubicBezTo>
                    <a:pt x="433" y="90"/>
                    <a:pt x="442" y="81"/>
                    <a:pt x="433" y="142"/>
                  </a:cubicBezTo>
                  <a:cubicBezTo>
                    <a:pt x="430" y="163"/>
                    <a:pt x="434" y="167"/>
                    <a:pt x="459" y="171"/>
                  </a:cubicBezTo>
                  <a:cubicBezTo>
                    <a:pt x="525" y="181"/>
                    <a:pt x="589" y="197"/>
                    <a:pt x="652" y="219"/>
                  </a:cubicBezTo>
                  <a:cubicBezTo>
                    <a:pt x="671" y="225"/>
                    <a:pt x="689" y="232"/>
                    <a:pt x="708" y="240"/>
                  </a:cubicBezTo>
                  <a:cubicBezTo>
                    <a:pt x="723" y="246"/>
                    <a:pt x="729" y="256"/>
                    <a:pt x="726" y="273"/>
                  </a:cubicBezTo>
                  <a:cubicBezTo>
                    <a:pt x="724" y="285"/>
                    <a:pt x="718" y="300"/>
                    <a:pt x="725" y="310"/>
                  </a:cubicBezTo>
                  <a:cubicBezTo>
                    <a:pt x="732" y="320"/>
                    <a:pt x="748" y="312"/>
                    <a:pt x="759" y="316"/>
                  </a:cubicBezTo>
                  <a:cubicBezTo>
                    <a:pt x="767" y="318"/>
                    <a:pt x="775" y="318"/>
                    <a:pt x="783" y="320"/>
                  </a:cubicBezTo>
                  <a:cubicBezTo>
                    <a:pt x="839" y="329"/>
                    <a:pt x="895" y="342"/>
                    <a:pt x="950" y="360"/>
                  </a:cubicBezTo>
                  <a:cubicBezTo>
                    <a:pt x="965" y="367"/>
                    <a:pt x="982" y="372"/>
                    <a:pt x="998" y="377"/>
                  </a:cubicBezTo>
                  <a:cubicBezTo>
                    <a:pt x="1007" y="380"/>
                    <a:pt x="1017" y="383"/>
                    <a:pt x="1023" y="392"/>
                  </a:cubicBezTo>
                  <a:close/>
                </a:path>
              </a:pathLst>
            </a:custGeom>
            <a:solidFill>
              <a:srgbClr val="D414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21790025" y="3368676"/>
              <a:ext cx="695325" cy="482600"/>
            </a:xfrm>
            <a:custGeom>
              <a:avLst/>
              <a:gdLst>
                <a:gd name="T0" fmla="*/ 640 w 672"/>
                <a:gd name="T1" fmla="*/ 467 h 467"/>
                <a:gd name="T2" fmla="*/ 568 w 672"/>
                <a:gd name="T3" fmla="*/ 440 h 467"/>
                <a:gd name="T4" fmla="*/ 581 w 672"/>
                <a:gd name="T5" fmla="*/ 430 h 467"/>
                <a:gd name="T6" fmla="*/ 622 w 672"/>
                <a:gd name="T7" fmla="*/ 342 h 467"/>
                <a:gd name="T8" fmla="*/ 587 w 672"/>
                <a:gd name="T9" fmla="*/ 311 h 467"/>
                <a:gd name="T10" fmla="*/ 510 w 672"/>
                <a:gd name="T11" fmla="*/ 290 h 467"/>
                <a:gd name="T12" fmla="*/ 430 w 672"/>
                <a:gd name="T13" fmla="*/ 276 h 467"/>
                <a:gd name="T14" fmla="*/ 364 w 672"/>
                <a:gd name="T15" fmla="*/ 309 h 467"/>
                <a:gd name="T16" fmla="*/ 393 w 672"/>
                <a:gd name="T17" fmla="*/ 382 h 467"/>
                <a:gd name="T18" fmla="*/ 407 w 672"/>
                <a:gd name="T19" fmla="*/ 393 h 467"/>
                <a:gd name="T20" fmla="*/ 399 w 672"/>
                <a:gd name="T21" fmla="*/ 399 h 467"/>
                <a:gd name="T22" fmla="*/ 342 w 672"/>
                <a:gd name="T23" fmla="*/ 394 h 467"/>
                <a:gd name="T24" fmla="*/ 332 w 672"/>
                <a:gd name="T25" fmla="*/ 381 h 467"/>
                <a:gd name="T26" fmla="*/ 338 w 672"/>
                <a:gd name="T27" fmla="*/ 347 h 467"/>
                <a:gd name="T28" fmla="*/ 320 w 672"/>
                <a:gd name="T29" fmla="*/ 318 h 467"/>
                <a:gd name="T30" fmla="*/ 102 w 672"/>
                <a:gd name="T31" fmla="*/ 256 h 467"/>
                <a:gd name="T32" fmla="*/ 54 w 672"/>
                <a:gd name="T33" fmla="*/ 247 h 467"/>
                <a:gd name="T34" fmla="*/ 43 w 672"/>
                <a:gd name="T35" fmla="*/ 235 h 467"/>
                <a:gd name="T36" fmla="*/ 47 w 672"/>
                <a:gd name="T37" fmla="*/ 195 h 467"/>
                <a:gd name="T38" fmla="*/ 30 w 672"/>
                <a:gd name="T39" fmla="*/ 159 h 467"/>
                <a:gd name="T40" fmla="*/ 4 w 672"/>
                <a:gd name="T41" fmla="*/ 146 h 467"/>
                <a:gd name="T42" fmla="*/ 15 w 672"/>
                <a:gd name="T43" fmla="*/ 131 h 467"/>
                <a:gd name="T44" fmla="*/ 35 w 672"/>
                <a:gd name="T45" fmla="*/ 26 h 467"/>
                <a:gd name="T46" fmla="*/ 26 w 672"/>
                <a:gd name="T47" fmla="*/ 9 h 467"/>
                <a:gd name="T48" fmla="*/ 33 w 672"/>
                <a:gd name="T49" fmla="*/ 2 h 467"/>
                <a:gd name="T50" fmla="*/ 80 w 672"/>
                <a:gd name="T51" fmla="*/ 23 h 467"/>
                <a:gd name="T52" fmla="*/ 88 w 672"/>
                <a:gd name="T53" fmla="*/ 43 h 467"/>
                <a:gd name="T54" fmla="*/ 76 w 672"/>
                <a:gd name="T55" fmla="*/ 75 h 467"/>
                <a:gd name="T56" fmla="*/ 70 w 672"/>
                <a:gd name="T57" fmla="*/ 91 h 467"/>
                <a:gd name="T58" fmla="*/ 67 w 672"/>
                <a:gd name="T59" fmla="*/ 99 h 467"/>
                <a:gd name="T60" fmla="*/ 69 w 672"/>
                <a:gd name="T61" fmla="*/ 110 h 467"/>
                <a:gd name="T62" fmla="*/ 194 w 672"/>
                <a:gd name="T63" fmla="*/ 130 h 467"/>
                <a:gd name="T64" fmla="*/ 357 w 672"/>
                <a:gd name="T65" fmla="*/ 177 h 467"/>
                <a:gd name="T66" fmla="*/ 368 w 672"/>
                <a:gd name="T67" fmla="*/ 202 h 467"/>
                <a:gd name="T68" fmla="*/ 355 w 672"/>
                <a:gd name="T69" fmla="*/ 247 h 467"/>
                <a:gd name="T70" fmla="*/ 397 w 672"/>
                <a:gd name="T71" fmla="*/ 256 h 467"/>
                <a:gd name="T72" fmla="*/ 672 w 672"/>
                <a:gd name="T73" fmla="*/ 324 h 467"/>
                <a:gd name="T74" fmla="*/ 640 w 672"/>
                <a:gd name="T75" fmla="*/ 467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72" h="467">
                  <a:moveTo>
                    <a:pt x="640" y="467"/>
                  </a:moveTo>
                  <a:cubicBezTo>
                    <a:pt x="616" y="458"/>
                    <a:pt x="592" y="449"/>
                    <a:pt x="568" y="440"/>
                  </a:cubicBezTo>
                  <a:cubicBezTo>
                    <a:pt x="566" y="429"/>
                    <a:pt x="575" y="431"/>
                    <a:pt x="581" y="430"/>
                  </a:cubicBezTo>
                  <a:cubicBezTo>
                    <a:pt x="624" y="423"/>
                    <a:pt x="644" y="381"/>
                    <a:pt x="622" y="342"/>
                  </a:cubicBezTo>
                  <a:cubicBezTo>
                    <a:pt x="614" y="328"/>
                    <a:pt x="603" y="316"/>
                    <a:pt x="587" y="311"/>
                  </a:cubicBezTo>
                  <a:cubicBezTo>
                    <a:pt x="562" y="302"/>
                    <a:pt x="536" y="295"/>
                    <a:pt x="510" y="290"/>
                  </a:cubicBezTo>
                  <a:cubicBezTo>
                    <a:pt x="484" y="284"/>
                    <a:pt x="458" y="277"/>
                    <a:pt x="430" y="276"/>
                  </a:cubicBezTo>
                  <a:cubicBezTo>
                    <a:pt x="396" y="275"/>
                    <a:pt x="373" y="285"/>
                    <a:pt x="364" y="309"/>
                  </a:cubicBezTo>
                  <a:cubicBezTo>
                    <a:pt x="355" y="330"/>
                    <a:pt x="369" y="364"/>
                    <a:pt x="393" y="382"/>
                  </a:cubicBezTo>
                  <a:cubicBezTo>
                    <a:pt x="397" y="385"/>
                    <a:pt x="404" y="387"/>
                    <a:pt x="407" y="393"/>
                  </a:cubicBezTo>
                  <a:cubicBezTo>
                    <a:pt x="411" y="401"/>
                    <a:pt x="405" y="401"/>
                    <a:pt x="399" y="399"/>
                  </a:cubicBezTo>
                  <a:cubicBezTo>
                    <a:pt x="380" y="397"/>
                    <a:pt x="361" y="395"/>
                    <a:pt x="342" y="394"/>
                  </a:cubicBezTo>
                  <a:cubicBezTo>
                    <a:pt x="332" y="393"/>
                    <a:pt x="331" y="388"/>
                    <a:pt x="332" y="381"/>
                  </a:cubicBezTo>
                  <a:cubicBezTo>
                    <a:pt x="334" y="370"/>
                    <a:pt x="334" y="358"/>
                    <a:pt x="338" y="347"/>
                  </a:cubicBezTo>
                  <a:cubicBezTo>
                    <a:pt x="343" y="330"/>
                    <a:pt x="335" y="324"/>
                    <a:pt x="320" y="318"/>
                  </a:cubicBezTo>
                  <a:cubicBezTo>
                    <a:pt x="249" y="291"/>
                    <a:pt x="177" y="270"/>
                    <a:pt x="102" y="256"/>
                  </a:cubicBezTo>
                  <a:cubicBezTo>
                    <a:pt x="86" y="253"/>
                    <a:pt x="70" y="249"/>
                    <a:pt x="54" y="247"/>
                  </a:cubicBezTo>
                  <a:cubicBezTo>
                    <a:pt x="43" y="246"/>
                    <a:pt x="42" y="242"/>
                    <a:pt x="43" y="235"/>
                  </a:cubicBezTo>
                  <a:cubicBezTo>
                    <a:pt x="45" y="221"/>
                    <a:pt x="43" y="208"/>
                    <a:pt x="47" y="195"/>
                  </a:cubicBezTo>
                  <a:cubicBezTo>
                    <a:pt x="52" y="179"/>
                    <a:pt x="48" y="166"/>
                    <a:pt x="30" y="159"/>
                  </a:cubicBezTo>
                  <a:cubicBezTo>
                    <a:pt x="21" y="156"/>
                    <a:pt x="13" y="150"/>
                    <a:pt x="4" y="146"/>
                  </a:cubicBezTo>
                  <a:cubicBezTo>
                    <a:pt x="0" y="135"/>
                    <a:pt x="9" y="134"/>
                    <a:pt x="15" y="131"/>
                  </a:cubicBezTo>
                  <a:cubicBezTo>
                    <a:pt x="49" y="110"/>
                    <a:pt x="59" y="57"/>
                    <a:pt x="35" y="26"/>
                  </a:cubicBezTo>
                  <a:cubicBezTo>
                    <a:pt x="31" y="21"/>
                    <a:pt x="27" y="16"/>
                    <a:pt x="26" y="9"/>
                  </a:cubicBezTo>
                  <a:cubicBezTo>
                    <a:pt x="26" y="5"/>
                    <a:pt x="27" y="0"/>
                    <a:pt x="33" y="2"/>
                  </a:cubicBezTo>
                  <a:cubicBezTo>
                    <a:pt x="49" y="9"/>
                    <a:pt x="64" y="16"/>
                    <a:pt x="80" y="23"/>
                  </a:cubicBezTo>
                  <a:cubicBezTo>
                    <a:pt x="83" y="30"/>
                    <a:pt x="89" y="35"/>
                    <a:pt x="88" y="43"/>
                  </a:cubicBezTo>
                  <a:cubicBezTo>
                    <a:pt x="83" y="53"/>
                    <a:pt x="77" y="63"/>
                    <a:pt x="76" y="75"/>
                  </a:cubicBezTo>
                  <a:cubicBezTo>
                    <a:pt x="71" y="79"/>
                    <a:pt x="65" y="83"/>
                    <a:pt x="70" y="91"/>
                  </a:cubicBezTo>
                  <a:cubicBezTo>
                    <a:pt x="69" y="94"/>
                    <a:pt x="68" y="96"/>
                    <a:pt x="67" y="99"/>
                  </a:cubicBezTo>
                  <a:cubicBezTo>
                    <a:pt x="69" y="103"/>
                    <a:pt x="57" y="108"/>
                    <a:pt x="69" y="110"/>
                  </a:cubicBezTo>
                  <a:cubicBezTo>
                    <a:pt x="111" y="114"/>
                    <a:pt x="153" y="122"/>
                    <a:pt x="194" y="130"/>
                  </a:cubicBezTo>
                  <a:cubicBezTo>
                    <a:pt x="250" y="141"/>
                    <a:pt x="303" y="160"/>
                    <a:pt x="357" y="177"/>
                  </a:cubicBezTo>
                  <a:cubicBezTo>
                    <a:pt x="372" y="182"/>
                    <a:pt x="376" y="187"/>
                    <a:pt x="368" y="202"/>
                  </a:cubicBezTo>
                  <a:cubicBezTo>
                    <a:pt x="361" y="216"/>
                    <a:pt x="352" y="234"/>
                    <a:pt x="355" y="247"/>
                  </a:cubicBezTo>
                  <a:cubicBezTo>
                    <a:pt x="360" y="263"/>
                    <a:pt x="383" y="255"/>
                    <a:pt x="397" y="256"/>
                  </a:cubicBezTo>
                  <a:cubicBezTo>
                    <a:pt x="492" y="266"/>
                    <a:pt x="583" y="290"/>
                    <a:pt x="672" y="324"/>
                  </a:cubicBezTo>
                  <a:cubicBezTo>
                    <a:pt x="653" y="370"/>
                    <a:pt x="647" y="418"/>
                    <a:pt x="640" y="467"/>
                  </a:cubicBezTo>
                  <a:close/>
                </a:path>
              </a:pathLst>
            </a:custGeom>
            <a:solidFill>
              <a:srgbClr val="2D70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21253450" y="2998788"/>
              <a:ext cx="314325" cy="1066800"/>
            </a:xfrm>
            <a:custGeom>
              <a:avLst/>
              <a:gdLst>
                <a:gd name="T0" fmla="*/ 142 w 305"/>
                <a:gd name="T1" fmla="*/ 600 h 1031"/>
                <a:gd name="T2" fmla="*/ 110 w 305"/>
                <a:gd name="T3" fmla="*/ 740 h 1031"/>
                <a:gd name="T4" fmla="*/ 51 w 305"/>
                <a:gd name="T5" fmla="*/ 1017 h 1031"/>
                <a:gd name="T6" fmla="*/ 49 w 305"/>
                <a:gd name="T7" fmla="*/ 1031 h 1031"/>
                <a:gd name="T8" fmla="*/ 0 w 305"/>
                <a:gd name="T9" fmla="*/ 1027 h 1031"/>
                <a:gd name="T10" fmla="*/ 62 w 305"/>
                <a:gd name="T11" fmla="*/ 774 h 1031"/>
                <a:gd name="T12" fmla="*/ 204 w 305"/>
                <a:gd name="T13" fmla="*/ 210 h 1031"/>
                <a:gd name="T14" fmla="*/ 200 w 305"/>
                <a:gd name="T15" fmla="*/ 177 h 1031"/>
                <a:gd name="T16" fmla="*/ 173 w 305"/>
                <a:gd name="T17" fmla="*/ 100 h 1031"/>
                <a:gd name="T18" fmla="*/ 181 w 305"/>
                <a:gd name="T19" fmla="*/ 67 h 1031"/>
                <a:gd name="T20" fmla="*/ 235 w 305"/>
                <a:gd name="T21" fmla="*/ 16 h 1031"/>
                <a:gd name="T22" fmla="*/ 269 w 305"/>
                <a:gd name="T23" fmla="*/ 23 h 1031"/>
                <a:gd name="T24" fmla="*/ 302 w 305"/>
                <a:gd name="T25" fmla="*/ 111 h 1031"/>
                <a:gd name="T26" fmla="*/ 297 w 305"/>
                <a:gd name="T27" fmla="*/ 131 h 1031"/>
                <a:gd name="T28" fmla="*/ 284 w 305"/>
                <a:gd name="T29" fmla="*/ 148 h 1031"/>
                <a:gd name="T30" fmla="*/ 260 w 305"/>
                <a:gd name="T31" fmla="*/ 174 h 1031"/>
                <a:gd name="T32" fmla="*/ 219 w 305"/>
                <a:gd name="T33" fmla="*/ 233 h 1031"/>
                <a:gd name="T34" fmla="*/ 207 w 305"/>
                <a:gd name="T35" fmla="*/ 303 h 1031"/>
                <a:gd name="T36" fmla="*/ 176 w 305"/>
                <a:gd name="T37" fmla="*/ 440 h 1031"/>
                <a:gd name="T38" fmla="*/ 142 w 305"/>
                <a:gd name="T39" fmla="*/ 600 h 10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05" h="1031">
                  <a:moveTo>
                    <a:pt x="142" y="600"/>
                  </a:moveTo>
                  <a:cubicBezTo>
                    <a:pt x="128" y="646"/>
                    <a:pt x="121" y="694"/>
                    <a:pt x="110" y="740"/>
                  </a:cubicBezTo>
                  <a:cubicBezTo>
                    <a:pt x="90" y="833"/>
                    <a:pt x="71" y="925"/>
                    <a:pt x="51" y="1017"/>
                  </a:cubicBezTo>
                  <a:cubicBezTo>
                    <a:pt x="50" y="1022"/>
                    <a:pt x="50" y="1026"/>
                    <a:pt x="49" y="1031"/>
                  </a:cubicBezTo>
                  <a:cubicBezTo>
                    <a:pt x="34" y="1018"/>
                    <a:pt x="17" y="1019"/>
                    <a:pt x="0" y="1027"/>
                  </a:cubicBezTo>
                  <a:cubicBezTo>
                    <a:pt x="20" y="943"/>
                    <a:pt x="41" y="859"/>
                    <a:pt x="62" y="774"/>
                  </a:cubicBezTo>
                  <a:cubicBezTo>
                    <a:pt x="109" y="586"/>
                    <a:pt x="156" y="398"/>
                    <a:pt x="204" y="210"/>
                  </a:cubicBezTo>
                  <a:cubicBezTo>
                    <a:pt x="207" y="197"/>
                    <a:pt x="200" y="188"/>
                    <a:pt x="200" y="177"/>
                  </a:cubicBezTo>
                  <a:cubicBezTo>
                    <a:pt x="194" y="150"/>
                    <a:pt x="184" y="125"/>
                    <a:pt x="173" y="100"/>
                  </a:cubicBezTo>
                  <a:cubicBezTo>
                    <a:pt x="167" y="86"/>
                    <a:pt x="171" y="77"/>
                    <a:pt x="181" y="67"/>
                  </a:cubicBezTo>
                  <a:cubicBezTo>
                    <a:pt x="198" y="50"/>
                    <a:pt x="218" y="35"/>
                    <a:pt x="235" y="16"/>
                  </a:cubicBezTo>
                  <a:cubicBezTo>
                    <a:pt x="249" y="0"/>
                    <a:pt x="260" y="3"/>
                    <a:pt x="269" y="23"/>
                  </a:cubicBezTo>
                  <a:cubicBezTo>
                    <a:pt x="281" y="52"/>
                    <a:pt x="290" y="82"/>
                    <a:pt x="302" y="111"/>
                  </a:cubicBezTo>
                  <a:cubicBezTo>
                    <a:pt x="305" y="119"/>
                    <a:pt x="303" y="125"/>
                    <a:pt x="297" y="131"/>
                  </a:cubicBezTo>
                  <a:cubicBezTo>
                    <a:pt x="292" y="136"/>
                    <a:pt x="287" y="141"/>
                    <a:pt x="284" y="148"/>
                  </a:cubicBezTo>
                  <a:cubicBezTo>
                    <a:pt x="276" y="157"/>
                    <a:pt x="268" y="165"/>
                    <a:pt x="260" y="174"/>
                  </a:cubicBezTo>
                  <a:cubicBezTo>
                    <a:pt x="239" y="188"/>
                    <a:pt x="222" y="205"/>
                    <a:pt x="219" y="233"/>
                  </a:cubicBezTo>
                  <a:cubicBezTo>
                    <a:pt x="217" y="256"/>
                    <a:pt x="206" y="279"/>
                    <a:pt x="207" y="303"/>
                  </a:cubicBezTo>
                  <a:cubicBezTo>
                    <a:pt x="201" y="349"/>
                    <a:pt x="194" y="396"/>
                    <a:pt x="176" y="440"/>
                  </a:cubicBezTo>
                  <a:cubicBezTo>
                    <a:pt x="164" y="493"/>
                    <a:pt x="150" y="546"/>
                    <a:pt x="142" y="600"/>
                  </a:cubicBezTo>
                  <a:close/>
                </a:path>
              </a:pathLst>
            </a:custGeom>
            <a:solidFill>
              <a:srgbClr val="7F5D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21420138" y="2990851"/>
              <a:ext cx="158750" cy="190500"/>
            </a:xfrm>
            <a:custGeom>
              <a:avLst/>
              <a:gdLst>
                <a:gd name="T0" fmla="*/ 122 w 153"/>
                <a:gd name="T1" fmla="*/ 156 h 185"/>
                <a:gd name="T2" fmla="*/ 124 w 153"/>
                <a:gd name="T3" fmla="*/ 145 h 185"/>
                <a:gd name="T4" fmla="*/ 129 w 153"/>
                <a:gd name="T5" fmla="*/ 101 h 185"/>
                <a:gd name="T6" fmla="*/ 103 w 153"/>
                <a:gd name="T7" fmla="*/ 33 h 185"/>
                <a:gd name="T8" fmla="*/ 74 w 153"/>
                <a:gd name="T9" fmla="*/ 27 h 185"/>
                <a:gd name="T10" fmla="*/ 17 w 153"/>
                <a:gd name="T11" fmla="*/ 83 h 185"/>
                <a:gd name="T12" fmla="*/ 14 w 153"/>
                <a:gd name="T13" fmla="*/ 104 h 185"/>
                <a:gd name="T14" fmla="*/ 38 w 153"/>
                <a:gd name="T15" fmla="*/ 185 h 185"/>
                <a:gd name="T16" fmla="*/ 3 w 153"/>
                <a:gd name="T17" fmla="*/ 96 h 185"/>
                <a:gd name="T18" fmla="*/ 8 w 153"/>
                <a:gd name="T19" fmla="*/ 79 h 185"/>
                <a:gd name="T20" fmla="*/ 83 w 153"/>
                <a:gd name="T21" fmla="*/ 10 h 185"/>
                <a:gd name="T22" fmla="*/ 106 w 153"/>
                <a:gd name="T23" fmla="*/ 15 h 185"/>
                <a:gd name="T24" fmla="*/ 145 w 153"/>
                <a:gd name="T25" fmla="*/ 120 h 185"/>
                <a:gd name="T26" fmla="*/ 122 w 153"/>
                <a:gd name="T27" fmla="*/ 156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3" h="185">
                  <a:moveTo>
                    <a:pt x="122" y="156"/>
                  </a:moveTo>
                  <a:cubicBezTo>
                    <a:pt x="123" y="152"/>
                    <a:pt x="122" y="147"/>
                    <a:pt x="124" y="145"/>
                  </a:cubicBezTo>
                  <a:cubicBezTo>
                    <a:pt x="143" y="132"/>
                    <a:pt x="135" y="117"/>
                    <a:pt x="129" y="101"/>
                  </a:cubicBezTo>
                  <a:cubicBezTo>
                    <a:pt x="120" y="79"/>
                    <a:pt x="112" y="55"/>
                    <a:pt x="103" y="33"/>
                  </a:cubicBezTo>
                  <a:cubicBezTo>
                    <a:pt x="95" y="15"/>
                    <a:pt x="86" y="12"/>
                    <a:pt x="74" y="27"/>
                  </a:cubicBezTo>
                  <a:cubicBezTo>
                    <a:pt x="57" y="49"/>
                    <a:pt x="35" y="63"/>
                    <a:pt x="17" y="83"/>
                  </a:cubicBezTo>
                  <a:cubicBezTo>
                    <a:pt x="10" y="90"/>
                    <a:pt x="11" y="95"/>
                    <a:pt x="14" y="104"/>
                  </a:cubicBezTo>
                  <a:cubicBezTo>
                    <a:pt x="24" y="130"/>
                    <a:pt x="38" y="155"/>
                    <a:pt x="38" y="185"/>
                  </a:cubicBezTo>
                  <a:cubicBezTo>
                    <a:pt x="23" y="157"/>
                    <a:pt x="15" y="126"/>
                    <a:pt x="3" y="96"/>
                  </a:cubicBezTo>
                  <a:cubicBezTo>
                    <a:pt x="0" y="89"/>
                    <a:pt x="3" y="84"/>
                    <a:pt x="8" y="79"/>
                  </a:cubicBezTo>
                  <a:cubicBezTo>
                    <a:pt x="33" y="56"/>
                    <a:pt x="58" y="33"/>
                    <a:pt x="83" y="10"/>
                  </a:cubicBezTo>
                  <a:cubicBezTo>
                    <a:pt x="93" y="0"/>
                    <a:pt x="101" y="2"/>
                    <a:pt x="106" y="15"/>
                  </a:cubicBezTo>
                  <a:cubicBezTo>
                    <a:pt x="119" y="50"/>
                    <a:pt x="132" y="85"/>
                    <a:pt x="145" y="120"/>
                  </a:cubicBezTo>
                  <a:cubicBezTo>
                    <a:pt x="153" y="141"/>
                    <a:pt x="133" y="146"/>
                    <a:pt x="122" y="156"/>
                  </a:cubicBezTo>
                  <a:close/>
                </a:path>
              </a:pathLst>
            </a:custGeom>
            <a:solidFill>
              <a:srgbClr val="9073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21434425" y="3311526"/>
              <a:ext cx="390525" cy="146050"/>
            </a:xfrm>
            <a:custGeom>
              <a:avLst/>
              <a:gdLst>
                <a:gd name="T0" fmla="*/ 0 w 377"/>
                <a:gd name="T1" fmla="*/ 137 h 141"/>
                <a:gd name="T2" fmla="*/ 31 w 377"/>
                <a:gd name="T3" fmla="*/ 0 h 141"/>
                <a:gd name="T4" fmla="*/ 321 w 377"/>
                <a:gd name="T5" fmla="*/ 37 h 141"/>
                <a:gd name="T6" fmla="*/ 377 w 377"/>
                <a:gd name="T7" fmla="*/ 56 h 141"/>
                <a:gd name="T8" fmla="*/ 372 w 377"/>
                <a:gd name="T9" fmla="*/ 65 h 141"/>
                <a:gd name="T10" fmla="*/ 346 w 377"/>
                <a:gd name="T11" fmla="*/ 65 h 141"/>
                <a:gd name="T12" fmla="*/ 139 w 377"/>
                <a:gd name="T13" fmla="*/ 23 h 141"/>
                <a:gd name="T14" fmla="*/ 80 w 377"/>
                <a:gd name="T15" fmla="*/ 18 h 141"/>
                <a:gd name="T16" fmla="*/ 35 w 377"/>
                <a:gd name="T17" fmla="*/ 52 h 141"/>
                <a:gd name="T18" fmla="*/ 46 w 377"/>
                <a:gd name="T19" fmla="*/ 121 h 141"/>
                <a:gd name="T20" fmla="*/ 51 w 377"/>
                <a:gd name="T21" fmla="*/ 136 h 141"/>
                <a:gd name="T22" fmla="*/ 34 w 377"/>
                <a:gd name="T23" fmla="*/ 137 h 141"/>
                <a:gd name="T24" fmla="*/ 0 w 377"/>
                <a:gd name="T25" fmla="*/ 137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7" h="141">
                  <a:moveTo>
                    <a:pt x="0" y="137"/>
                  </a:moveTo>
                  <a:cubicBezTo>
                    <a:pt x="10" y="91"/>
                    <a:pt x="15" y="44"/>
                    <a:pt x="31" y="0"/>
                  </a:cubicBezTo>
                  <a:cubicBezTo>
                    <a:pt x="129" y="2"/>
                    <a:pt x="226" y="10"/>
                    <a:pt x="321" y="37"/>
                  </a:cubicBezTo>
                  <a:cubicBezTo>
                    <a:pt x="340" y="42"/>
                    <a:pt x="360" y="47"/>
                    <a:pt x="377" y="56"/>
                  </a:cubicBezTo>
                  <a:cubicBezTo>
                    <a:pt x="373" y="58"/>
                    <a:pt x="372" y="61"/>
                    <a:pt x="372" y="65"/>
                  </a:cubicBezTo>
                  <a:cubicBezTo>
                    <a:pt x="363" y="72"/>
                    <a:pt x="354" y="68"/>
                    <a:pt x="346" y="65"/>
                  </a:cubicBezTo>
                  <a:cubicBezTo>
                    <a:pt x="280" y="37"/>
                    <a:pt x="210" y="30"/>
                    <a:pt x="139" y="23"/>
                  </a:cubicBezTo>
                  <a:cubicBezTo>
                    <a:pt x="120" y="21"/>
                    <a:pt x="100" y="17"/>
                    <a:pt x="80" y="18"/>
                  </a:cubicBezTo>
                  <a:cubicBezTo>
                    <a:pt x="53" y="20"/>
                    <a:pt x="44" y="27"/>
                    <a:pt x="35" y="52"/>
                  </a:cubicBezTo>
                  <a:cubicBezTo>
                    <a:pt x="27" y="77"/>
                    <a:pt x="26" y="100"/>
                    <a:pt x="46" y="121"/>
                  </a:cubicBezTo>
                  <a:cubicBezTo>
                    <a:pt x="50" y="125"/>
                    <a:pt x="56" y="131"/>
                    <a:pt x="51" y="136"/>
                  </a:cubicBezTo>
                  <a:cubicBezTo>
                    <a:pt x="47" y="141"/>
                    <a:pt x="40" y="138"/>
                    <a:pt x="34" y="137"/>
                  </a:cubicBezTo>
                  <a:cubicBezTo>
                    <a:pt x="23" y="137"/>
                    <a:pt x="11" y="137"/>
                    <a:pt x="0" y="137"/>
                  </a:cubicBezTo>
                  <a:close/>
                </a:path>
              </a:pathLst>
            </a:custGeom>
            <a:solidFill>
              <a:srgbClr val="2E70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21867813" y="3392488"/>
              <a:ext cx="25400" cy="20638"/>
            </a:xfrm>
            <a:custGeom>
              <a:avLst/>
              <a:gdLst>
                <a:gd name="T0" fmla="*/ 13 w 24"/>
                <a:gd name="T1" fmla="*/ 20 h 20"/>
                <a:gd name="T2" fmla="*/ 5 w 24"/>
                <a:gd name="T3" fmla="*/ 0 h 20"/>
                <a:gd name="T4" fmla="*/ 13 w 24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0">
                  <a:moveTo>
                    <a:pt x="13" y="20"/>
                  </a:moveTo>
                  <a:cubicBezTo>
                    <a:pt x="5" y="16"/>
                    <a:pt x="0" y="10"/>
                    <a:pt x="5" y="0"/>
                  </a:cubicBezTo>
                  <a:cubicBezTo>
                    <a:pt x="18" y="2"/>
                    <a:pt x="24" y="8"/>
                    <a:pt x="13" y="20"/>
                  </a:cubicBezTo>
                  <a:close/>
                </a:path>
              </a:pathLst>
            </a:custGeom>
            <a:solidFill>
              <a:srgbClr val="2E70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auto">
            <a:xfrm>
              <a:off x="21853525" y="3440113"/>
              <a:ext cx="15875" cy="22225"/>
            </a:xfrm>
            <a:custGeom>
              <a:avLst/>
              <a:gdLst>
                <a:gd name="T0" fmla="*/ 10 w 16"/>
                <a:gd name="T1" fmla="*/ 21 h 21"/>
                <a:gd name="T2" fmla="*/ 2 w 16"/>
                <a:gd name="T3" fmla="*/ 15 h 21"/>
                <a:gd name="T4" fmla="*/ 16 w 16"/>
                <a:gd name="T5" fmla="*/ 5 h 21"/>
                <a:gd name="T6" fmla="*/ 10 w 16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21">
                  <a:moveTo>
                    <a:pt x="10" y="21"/>
                  </a:moveTo>
                  <a:cubicBezTo>
                    <a:pt x="6" y="20"/>
                    <a:pt x="0" y="20"/>
                    <a:pt x="2" y="15"/>
                  </a:cubicBezTo>
                  <a:cubicBezTo>
                    <a:pt x="4" y="10"/>
                    <a:pt x="5" y="0"/>
                    <a:pt x="16" y="5"/>
                  </a:cubicBezTo>
                  <a:cubicBezTo>
                    <a:pt x="14" y="10"/>
                    <a:pt x="12" y="16"/>
                    <a:pt x="10" y="21"/>
                  </a:cubicBezTo>
                  <a:close/>
                </a:path>
              </a:pathLst>
            </a:custGeom>
            <a:solidFill>
              <a:srgbClr val="2E70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21845588" y="3463926"/>
              <a:ext cx="15875" cy="23813"/>
            </a:xfrm>
            <a:custGeom>
              <a:avLst/>
              <a:gdLst>
                <a:gd name="T0" fmla="*/ 16 w 16"/>
                <a:gd name="T1" fmla="*/ 17 h 22"/>
                <a:gd name="T2" fmla="*/ 1 w 16"/>
                <a:gd name="T3" fmla="*/ 11 h 22"/>
                <a:gd name="T4" fmla="*/ 14 w 16"/>
                <a:gd name="T5" fmla="*/ 6 h 22"/>
                <a:gd name="T6" fmla="*/ 16 w 16"/>
                <a:gd name="T7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22">
                  <a:moveTo>
                    <a:pt x="16" y="17"/>
                  </a:moveTo>
                  <a:cubicBezTo>
                    <a:pt x="8" y="22"/>
                    <a:pt x="2" y="19"/>
                    <a:pt x="1" y="11"/>
                  </a:cubicBezTo>
                  <a:cubicBezTo>
                    <a:pt x="0" y="0"/>
                    <a:pt x="14" y="19"/>
                    <a:pt x="14" y="6"/>
                  </a:cubicBezTo>
                  <a:cubicBezTo>
                    <a:pt x="15" y="10"/>
                    <a:pt x="16" y="13"/>
                    <a:pt x="16" y="17"/>
                  </a:cubicBezTo>
                  <a:close/>
                </a:path>
              </a:pathLst>
            </a:custGeom>
            <a:solidFill>
              <a:srgbClr val="2E70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auto">
            <a:xfrm>
              <a:off x="21456650" y="3319463"/>
              <a:ext cx="396875" cy="200025"/>
            </a:xfrm>
            <a:custGeom>
              <a:avLst/>
              <a:gdLst>
                <a:gd name="T0" fmla="*/ 13 w 383"/>
                <a:gd name="T1" fmla="*/ 130 h 193"/>
                <a:gd name="T2" fmla="*/ 29 w 383"/>
                <a:gd name="T3" fmla="*/ 126 h 193"/>
                <a:gd name="T4" fmla="*/ 3 w 383"/>
                <a:gd name="T5" fmla="*/ 76 h 193"/>
                <a:gd name="T6" fmla="*/ 84 w 383"/>
                <a:gd name="T7" fmla="*/ 6 h 193"/>
                <a:gd name="T8" fmla="*/ 233 w 383"/>
                <a:gd name="T9" fmla="*/ 26 h 193"/>
                <a:gd name="T10" fmla="*/ 319 w 383"/>
                <a:gd name="T11" fmla="*/ 49 h 193"/>
                <a:gd name="T12" fmla="*/ 351 w 383"/>
                <a:gd name="T13" fmla="*/ 58 h 193"/>
                <a:gd name="T14" fmla="*/ 368 w 383"/>
                <a:gd name="T15" fmla="*/ 77 h 193"/>
                <a:gd name="T16" fmla="*/ 379 w 383"/>
                <a:gd name="T17" fmla="*/ 97 h 193"/>
                <a:gd name="T18" fmla="*/ 334 w 383"/>
                <a:gd name="T19" fmla="*/ 184 h 193"/>
                <a:gd name="T20" fmla="*/ 327 w 383"/>
                <a:gd name="T21" fmla="*/ 193 h 193"/>
                <a:gd name="T22" fmla="*/ 27 w 383"/>
                <a:gd name="T23" fmla="*/ 133 h 193"/>
                <a:gd name="T24" fmla="*/ 13 w 383"/>
                <a:gd name="T25" fmla="*/ 13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3" h="193">
                  <a:moveTo>
                    <a:pt x="13" y="130"/>
                  </a:moveTo>
                  <a:cubicBezTo>
                    <a:pt x="18" y="129"/>
                    <a:pt x="24" y="132"/>
                    <a:pt x="29" y="126"/>
                  </a:cubicBezTo>
                  <a:cubicBezTo>
                    <a:pt x="17" y="112"/>
                    <a:pt x="0" y="99"/>
                    <a:pt x="3" y="76"/>
                  </a:cubicBezTo>
                  <a:cubicBezTo>
                    <a:pt x="10" y="13"/>
                    <a:pt x="21" y="0"/>
                    <a:pt x="84" y="6"/>
                  </a:cubicBezTo>
                  <a:cubicBezTo>
                    <a:pt x="134" y="11"/>
                    <a:pt x="184" y="14"/>
                    <a:pt x="233" y="26"/>
                  </a:cubicBezTo>
                  <a:cubicBezTo>
                    <a:pt x="262" y="32"/>
                    <a:pt x="292" y="36"/>
                    <a:pt x="319" y="49"/>
                  </a:cubicBezTo>
                  <a:cubicBezTo>
                    <a:pt x="329" y="54"/>
                    <a:pt x="339" y="59"/>
                    <a:pt x="351" y="58"/>
                  </a:cubicBezTo>
                  <a:cubicBezTo>
                    <a:pt x="357" y="64"/>
                    <a:pt x="362" y="71"/>
                    <a:pt x="368" y="77"/>
                  </a:cubicBezTo>
                  <a:cubicBezTo>
                    <a:pt x="374" y="83"/>
                    <a:pt x="378" y="89"/>
                    <a:pt x="379" y="97"/>
                  </a:cubicBezTo>
                  <a:cubicBezTo>
                    <a:pt x="383" y="124"/>
                    <a:pt x="359" y="172"/>
                    <a:pt x="334" y="184"/>
                  </a:cubicBezTo>
                  <a:cubicBezTo>
                    <a:pt x="331" y="186"/>
                    <a:pt x="328" y="188"/>
                    <a:pt x="327" y="193"/>
                  </a:cubicBezTo>
                  <a:cubicBezTo>
                    <a:pt x="231" y="154"/>
                    <a:pt x="130" y="137"/>
                    <a:pt x="27" y="133"/>
                  </a:cubicBezTo>
                  <a:cubicBezTo>
                    <a:pt x="22" y="132"/>
                    <a:pt x="18" y="131"/>
                    <a:pt x="13" y="130"/>
                  </a:cubicBezTo>
                  <a:close/>
                </a:path>
              </a:pathLst>
            </a:custGeom>
            <a:solidFill>
              <a:srgbClr val="2862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22158325" y="3646488"/>
              <a:ext cx="303213" cy="176213"/>
            </a:xfrm>
            <a:custGeom>
              <a:avLst/>
              <a:gdLst>
                <a:gd name="T0" fmla="*/ 44 w 293"/>
                <a:gd name="T1" fmla="*/ 130 h 171"/>
                <a:gd name="T2" fmla="*/ 46 w 293"/>
                <a:gd name="T3" fmla="*/ 123 h 171"/>
                <a:gd name="T4" fmla="*/ 1 w 293"/>
                <a:gd name="T5" fmla="*/ 54 h 171"/>
                <a:gd name="T6" fmla="*/ 53 w 293"/>
                <a:gd name="T7" fmla="*/ 2 h 171"/>
                <a:gd name="T8" fmla="*/ 221 w 293"/>
                <a:gd name="T9" fmla="*/ 33 h 171"/>
                <a:gd name="T10" fmla="*/ 277 w 293"/>
                <a:gd name="T11" fmla="*/ 81 h 171"/>
                <a:gd name="T12" fmla="*/ 225 w 293"/>
                <a:gd name="T13" fmla="*/ 166 h 171"/>
                <a:gd name="T14" fmla="*/ 213 w 293"/>
                <a:gd name="T15" fmla="*/ 171 h 171"/>
                <a:gd name="T16" fmla="*/ 44 w 293"/>
                <a:gd name="T17" fmla="*/ 13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3" h="171">
                  <a:moveTo>
                    <a:pt x="44" y="130"/>
                  </a:moveTo>
                  <a:cubicBezTo>
                    <a:pt x="50" y="129"/>
                    <a:pt x="54" y="126"/>
                    <a:pt x="46" y="123"/>
                  </a:cubicBezTo>
                  <a:cubicBezTo>
                    <a:pt x="16" y="109"/>
                    <a:pt x="2" y="85"/>
                    <a:pt x="1" y="54"/>
                  </a:cubicBezTo>
                  <a:cubicBezTo>
                    <a:pt x="0" y="27"/>
                    <a:pt x="26" y="2"/>
                    <a:pt x="53" y="2"/>
                  </a:cubicBezTo>
                  <a:cubicBezTo>
                    <a:pt x="111" y="0"/>
                    <a:pt x="165" y="19"/>
                    <a:pt x="221" y="33"/>
                  </a:cubicBezTo>
                  <a:cubicBezTo>
                    <a:pt x="248" y="39"/>
                    <a:pt x="266" y="55"/>
                    <a:pt x="277" y="81"/>
                  </a:cubicBezTo>
                  <a:cubicBezTo>
                    <a:pt x="293" y="121"/>
                    <a:pt x="268" y="162"/>
                    <a:pt x="225" y="166"/>
                  </a:cubicBezTo>
                  <a:cubicBezTo>
                    <a:pt x="220" y="166"/>
                    <a:pt x="215" y="166"/>
                    <a:pt x="213" y="171"/>
                  </a:cubicBezTo>
                  <a:cubicBezTo>
                    <a:pt x="157" y="154"/>
                    <a:pt x="101" y="142"/>
                    <a:pt x="44" y="130"/>
                  </a:cubicBezTo>
                  <a:close/>
                </a:path>
              </a:pathLst>
            </a:custGeom>
            <a:solidFill>
              <a:srgbClr val="2863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auto">
            <a:xfrm>
              <a:off x="21650325" y="3629026"/>
              <a:ext cx="166688" cy="93663"/>
            </a:xfrm>
            <a:custGeom>
              <a:avLst/>
              <a:gdLst>
                <a:gd name="T0" fmla="*/ 0 w 161"/>
                <a:gd name="T1" fmla="*/ 86 h 90"/>
                <a:gd name="T2" fmla="*/ 35 w 161"/>
                <a:gd name="T3" fmla="*/ 3 h 90"/>
                <a:gd name="T4" fmla="*/ 151 w 161"/>
                <a:gd name="T5" fmla="*/ 30 h 90"/>
                <a:gd name="T6" fmla="*/ 152 w 161"/>
                <a:gd name="T7" fmla="*/ 45 h 90"/>
                <a:gd name="T8" fmla="*/ 101 w 161"/>
                <a:gd name="T9" fmla="*/ 68 h 90"/>
                <a:gd name="T10" fmla="*/ 5 w 161"/>
                <a:gd name="T11" fmla="*/ 89 h 90"/>
                <a:gd name="T12" fmla="*/ 0 w 161"/>
                <a:gd name="T13" fmla="*/ 8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" h="90">
                  <a:moveTo>
                    <a:pt x="0" y="86"/>
                  </a:moveTo>
                  <a:cubicBezTo>
                    <a:pt x="9" y="57"/>
                    <a:pt x="22" y="30"/>
                    <a:pt x="35" y="3"/>
                  </a:cubicBezTo>
                  <a:cubicBezTo>
                    <a:pt x="76" y="0"/>
                    <a:pt x="114" y="15"/>
                    <a:pt x="151" y="30"/>
                  </a:cubicBezTo>
                  <a:cubicBezTo>
                    <a:pt x="161" y="34"/>
                    <a:pt x="158" y="38"/>
                    <a:pt x="152" y="45"/>
                  </a:cubicBezTo>
                  <a:cubicBezTo>
                    <a:pt x="139" y="61"/>
                    <a:pt x="120" y="63"/>
                    <a:pt x="101" y="68"/>
                  </a:cubicBezTo>
                  <a:cubicBezTo>
                    <a:pt x="69" y="76"/>
                    <a:pt x="36" y="77"/>
                    <a:pt x="5" y="89"/>
                  </a:cubicBezTo>
                  <a:cubicBezTo>
                    <a:pt x="4" y="90"/>
                    <a:pt x="1" y="87"/>
                    <a:pt x="0" y="86"/>
                  </a:cubicBezTo>
                  <a:close/>
                </a:path>
              </a:pathLst>
            </a:custGeom>
            <a:solidFill>
              <a:srgbClr val="BF19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auto">
            <a:xfrm>
              <a:off x="21959888" y="3794126"/>
              <a:ext cx="150813" cy="80963"/>
            </a:xfrm>
            <a:custGeom>
              <a:avLst/>
              <a:gdLst>
                <a:gd name="T0" fmla="*/ 0 w 146"/>
                <a:gd name="T1" fmla="*/ 79 h 79"/>
                <a:gd name="T2" fmla="*/ 29 w 146"/>
                <a:gd name="T3" fmla="*/ 4 h 79"/>
                <a:gd name="T4" fmla="*/ 124 w 146"/>
                <a:gd name="T5" fmla="*/ 26 h 79"/>
                <a:gd name="T6" fmla="*/ 146 w 146"/>
                <a:gd name="T7" fmla="*/ 38 h 79"/>
                <a:gd name="T8" fmla="*/ 107 w 146"/>
                <a:gd name="T9" fmla="*/ 55 h 79"/>
                <a:gd name="T10" fmla="*/ 24 w 146"/>
                <a:gd name="T11" fmla="*/ 72 h 79"/>
                <a:gd name="T12" fmla="*/ 0 w 146"/>
                <a:gd name="T13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6" h="79">
                  <a:moveTo>
                    <a:pt x="0" y="79"/>
                  </a:moveTo>
                  <a:cubicBezTo>
                    <a:pt x="10" y="54"/>
                    <a:pt x="20" y="29"/>
                    <a:pt x="29" y="4"/>
                  </a:cubicBezTo>
                  <a:cubicBezTo>
                    <a:pt x="64" y="0"/>
                    <a:pt x="94" y="14"/>
                    <a:pt x="124" y="26"/>
                  </a:cubicBezTo>
                  <a:cubicBezTo>
                    <a:pt x="131" y="29"/>
                    <a:pt x="138" y="34"/>
                    <a:pt x="146" y="38"/>
                  </a:cubicBezTo>
                  <a:cubicBezTo>
                    <a:pt x="135" y="49"/>
                    <a:pt x="121" y="52"/>
                    <a:pt x="107" y="55"/>
                  </a:cubicBezTo>
                  <a:cubicBezTo>
                    <a:pt x="80" y="61"/>
                    <a:pt x="52" y="66"/>
                    <a:pt x="24" y="72"/>
                  </a:cubicBezTo>
                  <a:cubicBezTo>
                    <a:pt x="16" y="73"/>
                    <a:pt x="8" y="77"/>
                    <a:pt x="0" y="79"/>
                  </a:cubicBezTo>
                  <a:close/>
                </a:path>
              </a:pathLst>
            </a:custGeom>
            <a:solidFill>
              <a:srgbClr val="BF19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auto">
            <a:xfrm>
              <a:off x="21853525" y="3500438"/>
              <a:ext cx="290513" cy="169863"/>
            </a:xfrm>
            <a:custGeom>
              <a:avLst/>
              <a:gdLst>
                <a:gd name="T0" fmla="*/ 4 w 282"/>
                <a:gd name="T1" fmla="*/ 54 h 164"/>
                <a:gd name="T2" fmla="*/ 66 w 282"/>
                <a:gd name="T3" fmla="*/ 5 h 164"/>
                <a:gd name="T4" fmla="*/ 235 w 282"/>
                <a:gd name="T5" fmla="*/ 51 h 164"/>
                <a:gd name="T6" fmla="*/ 252 w 282"/>
                <a:gd name="T7" fmla="*/ 152 h 164"/>
                <a:gd name="T8" fmla="*/ 209 w 282"/>
                <a:gd name="T9" fmla="*/ 155 h 164"/>
                <a:gd name="T10" fmla="*/ 110 w 282"/>
                <a:gd name="T11" fmla="*/ 126 h 164"/>
                <a:gd name="T12" fmla="*/ 56 w 282"/>
                <a:gd name="T13" fmla="*/ 115 h 164"/>
                <a:gd name="T14" fmla="*/ 4 w 282"/>
                <a:gd name="T15" fmla="*/ 5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2" h="164">
                  <a:moveTo>
                    <a:pt x="4" y="54"/>
                  </a:moveTo>
                  <a:cubicBezTo>
                    <a:pt x="4" y="21"/>
                    <a:pt x="32" y="0"/>
                    <a:pt x="66" y="5"/>
                  </a:cubicBezTo>
                  <a:cubicBezTo>
                    <a:pt x="124" y="14"/>
                    <a:pt x="181" y="29"/>
                    <a:pt x="235" y="51"/>
                  </a:cubicBezTo>
                  <a:cubicBezTo>
                    <a:pt x="279" y="69"/>
                    <a:pt x="282" y="121"/>
                    <a:pt x="252" y="152"/>
                  </a:cubicBezTo>
                  <a:cubicBezTo>
                    <a:pt x="240" y="164"/>
                    <a:pt x="224" y="160"/>
                    <a:pt x="209" y="155"/>
                  </a:cubicBezTo>
                  <a:cubicBezTo>
                    <a:pt x="176" y="146"/>
                    <a:pt x="144" y="135"/>
                    <a:pt x="110" y="126"/>
                  </a:cubicBezTo>
                  <a:cubicBezTo>
                    <a:pt x="93" y="121"/>
                    <a:pt x="74" y="118"/>
                    <a:pt x="56" y="115"/>
                  </a:cubicBezTo>
                  <a:cubicBezTo>
                    <a:pt x="32" y="110"/>
                    <a:pt x="0" y="86"/>
                    <a:pt x="4" y="54"/>
                  </a:cubicBezTo>
                  <a:close/>
                </a:path>
              </a:pathLst>
            </a:custGeom>
            <a:solidFill>
              <a:srgbClr val="2863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116" name="Grupo 115"/>
          <p:cNvGrpSpPr/>
          <p:nvPr/>
        </p:nvGrpSpPr>
        <p:grpSpPr>
          <a:xfrm>
            <a:off x="9666288" y="1627425"/>
            <a:ext cx="2093912" cy="2482850"/>
            <a:chOff x="16371888" y="1254126"/>
            <a:chExt cx="2093912" cy="2482850"/>
          </a:xfrm>
        </p:grpSpPr>
        <p:sp>
          <p:nvSpPr>
            <p:cNvPr id="21" name="Freeform 19"/>
            <p:cNvSpPr>
              <a:spLocks/>
            </p:cNvSpPr>
            <p:nvPr/>
          </p:nvSpPr>
          <p:spPr bwMode="auto">
            <a:xfrm>
              <a:off x="16787813" y="1254126"/>
              <a:ext cx="419100" cy="1241425"/>
            </a:xfrm>
            <a:custGeom>
              <a:avLst/>
              <a:gdLst>
                <a:gd name="T0" fmla="*/ 6 w 404"/>
                <a:gd name="T1" fmla="*/ 0 h 1200"/>
                <a:gd name="T2" fmla="*/ 398 w 404"/>
                <a:gd name="T3" fmla="*/ 0 h 1200"/>
                <a:gd name="T4" fmla="*/ 404 w 404"/>
                <a:gd name="T5" fmla="*/ 23 h 1200"/>
                <a:gd name="T6" fmla="*/ 404 w 404"/>
                <a:gd name="T7" fmla="*/ 877 h 1200"/>
                <a:gd name="T8" fmla="*/ 403 w 404"/>
                <a:gd name="T9" fmla="*/ 883 h 1200"/>
                <a:gd name="T10" fmla="*/ 393 w 404"/>
                <a:gd name="T11" fmla="*/ 892 h 1200"/>
                <a:gd name="T12" fmla="*/ 379 w 404"/>
                <a:gd name="T13" fmla="*/ 901 h 1200"/>
                <a:gd name="T14" fmla="*/ 390 w 404"/>
                <a:gd name="T15" fmla="*/ 911 h 1200"/>
                <a:gd name="T16" fmla="*/ 394 w 404"/>
                <a:gd name="T17" fmla="*/ 917 h 1200"/>
                <a:gd name="T18" fmla="*/ 381 w 404"/>
                <a:gd name="T19" fmla="*/ 973 h 1200"/>
                <a:gd name="T20" fmla="*/ 353 w 404"/>
                <a:gd name="T21" fmla="*/ 1079 h 1200"/>
                <a:gd name="T22" fmla="*/ 335 w 404"/>
                <a:gd name="T23" fmla="*/ 1088 h 1200"/>
                <a:gd name="T24" fmla="*/ 334 w 404"/>
                <a:gd name="T25" fmla="*/ 1054 h 1200"/>
                <a:gd name="T26" fmla="*/ 336 w 404"/>
                <a:gd name="T27" fmla="*/ 954 h 1200"/>
                <a:gd name="T28" fmla="*/ 334 w 404"/>
                <a:gd name="T29" fmla="*/ 859 h 1200"/>
                <a:gd name="T30" fmla="*/ 334 w 404"/>
                <a:gd name="T31" fmla="*/ 740 h 1200"/>
                <a:gd name="T32" fmla="*/ 337 w 404"/>
                <a:gd name="T33" fmla="*/ 716 h 1200"/>
                <a:gd name="T34" fmla="*/ 337 w 404"/>
                <a:gd name="T35" fmla="*/ 382 h 1200"/>
                <a:gd name="T36" fmla="*/ 334 w 404"/>
                <a:gd name="T37" fmla="*/ 362 h 1200"/>
                <a:gd name="T38" fmla="*/ 334 w 404"/>
                <a:gd name="T39" fmla="*/ 320 h 1200"/>
                <a:gd name="T40" fmla="*/ 336 w 404"/>
                <a:gd name="T41" fmla="*/ 311 h 1200"/>
                <a:gd name="T42" fmla="*/ 362 w 404"/>
                <a:gd name="T43" fmla="*/ 227 h 1200"/>
                <a:gd name="T44" fmla="*/ 364 w 404"/>
                <a:gd name="T45" fmla="*/ 217 h 1200"/>
                <a:gd name="T46" fmla="*/ 354 w 404"/>
                <a:gd name="T47" fmla="*/ 236 h 1200"/>
                <a:gd name="T48" fmla="*/ 339 w 404"/>
                <a:gd name="T49" fmla="*/ 225 h 1200"/>
                <a:gd name="T50" fmla="*/ 321 w 404"/>
                <a:gd name="T51" fmla="*/ 209 h 1200"/>
                <a:gd name="T52" fmla="*/ 192 w 404"/>
                <a:gd name="T53" fmla="*/ 138 h 1200"/>
                <a:gd name="T54" fmla="*/ 77 w 404"/>
                <a:gd name="T55" fmla="*/ 255 h 1200"/>
                <a:gd name="T56" fmla="*/ 76 w 404"/>
                <a:gd name="T57" fmla="*/ 281 h 1200"/>
                <a:gd name="T58" fmla="*/ 76 w 404"/>
                <a:gd name="T59" fmla="*/ 1126 h 1200"/>
                <a:gd name="T60" fmla="*/ 76 w 404"/>
                <a:gd name="T61" fmla="*/ 1194 h 1200"/>
                <a:gd name="T62" fmla="*/ 33 w 404"/>
                <a:gd name="T63" fmla="*/ 1196 h 1200"/>
                <a:gd name="T64" fmla="*/ 4 w 404"/>
                <a:gd name="T65" fmla="*/ 1152 h 1200"/>
                <a:gd name="T66" fmla="*/ 4 w 404"/>
                <a:gd name="T67" fmla="*/ 1128 h 1200"/>
                <a:gd name="T68" fmla="*/ 5 w 404"/>
                <a:gd name="T69" fmla="*/ 23 h 1200"/>
                <a:gd name="T70" fmla="*/ 6 w 404"/>
                <a:gd name="T71" fmla="*/ 0 h 1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04" h="1200">
                  <a:moveTo>
                    <a:pt x="6" y="0"/>
                  </a:moveTo>
                  <a:cubicBezTo>
                    <a:pt x="137" y="0"/>
                    <a:pt x="268" y="0"/>
                    <a:pt x="398" y="0"/>
                  </a:cubicBezTo>
                  <a:cubicBezTo>
                    <a:pt x="404" y="6"/>
                    <a:pt x="404" y="15"/>
                    <a:pt x="404" y="23"/>
                  </a:cubicBezTo>
                  <a:cubicBezTo>
                    <a:pt x="404" y="307"/>
                    <a:pt x="404" y="592"/>
                    <a:pt x="404" y="877"/>
                  </a:cubicBezTo>
                  <a:cubicBezTo>
                    <a:pt x="404" y="879"/>
                    <a:pt x="403" y="881"/>
                    <a:pt x="403" y="883"/>
                  </a:cubicBezTo>
                  <a:cubicBezTo>
                    <a:pt x="401" y="888"/>
                    <a:pt x="397" y="890"/>
                    <a:pt x="393" y="892"/>
                  </a:cubicBezTo>
                  <a:cubicBezTo>
                    <a:pt x="387" y="893"/>
                    <a:pt x="380" y="894"/>
                    <a:pt x="379" y="901"/>
                  </a:cubicBezTo>
                  <a:cubicBezTo>
                    <a:pt x="378" y="909"/>
                    <a:pt x="386" y="908"/>
                    <a:pt x="390" y="911"/>
                  </a:cubicBezTo>
                  <a:cubicBezTo>
                    <a:pt x="392" y="912"/>
                    <a:pt x="393" y="915"/>
                    <a:pt x="394" y="917"/>
                  </a:cubicBezTo>
                  <a:cubicBezTo>
                    <a:pt x="394" y="937"/>
                    <a:pt x="386" y="955"/>
                    <a:pt x="381" y="973"/>
                  </a:cubicBezTo>
                  <a:cubicBezTo>
                    <a:pt x="372" y="1008"/>
                    <a:pt x="368" y="1045"/>
                    <a:pt x="353" y="1079"/>
                  </a:cubicBezTo>
                  <a:cubicBezTo>
                    <a:pt x="347" y="1082"/>
                    <a:pt x="350" y="1102"/>
                    <a:pt x="335" y="1088"/>
                  </a:cubicBezTo>
                  <a:cubicBezTo>
                    <a:pt x="331" y="1077"/>
                    <a:pt x="333" y="1065"/>
                    <a:pt x="334" y="1054"/>
                  </a:cubicBezTo>
                  <a:cubicBezTo>
                    <a:pt x="339" y="1021"/>
                    <a:pt x="336" y="987"/>
                    <a:pt x="336" y="954"/>
                  </a:cubicBezTo>
                  <a:cubicBezTo>
                    <a:pt x="336" y="923"/>
                    <a:pt x="340" y="891"/>
                    <a:pt x="334" y="859"/>
                  </a:cubicBezTo>
                  <a:cubicBezTo>
                    <a:pt x="331" y="819"/>
                    <a:pt x="331" y="780"/>
                    <a:pt x="334" y="740"/>
                  </a:cubicBezTo>
                  <a:cubicBezTo>
                    <a:pt x="336" y="732"/>
                    <a:pt x="337" y="724"/>
                    <a:pt x="337" y="716"/>
                  </a:cubicBezTo>
                  <a:cubicBezTo>
                    <a:pt x="337" y="605"/>
                    <a:pt x="337" y="493"/>
                    <a:pt x="337" y="382"/>
                  </a:cubicBezTo>
                  <a:cubicBezTo>
                    <a:pt x="337" y="375"/>
                    <a:pt x="337" y="369"/>
                    <a:pt x="334" y="362"/>
                  </a:cubicBezTo>
                  <a:cubicBezTo>
                    <a:pt x="332" y="348"/>
                    <a:pt x="332" y="334"/>
                    <a:pt x="334" y="320"/>
                  </a:cubicBezTo>
                  <a:cubicBezTo>
                    <a:pt x="334" y="317"/>
                    <a:pt x="336" y="314"/>
                    <a:pt x="336" y="311"/>
                  </a:cubicBezTo>
                  <a:cubicBezTo>
                    <a:pt x="335" y="280"/>
                    <a:pt x="340" y="251"/>
                    <a:pt x="362" y="227"/>
                  </a:cubicBezTo>
                  <a:cubicBezTo>
                    <a:pt x="365" y="225"/>
                    <a:pt x="365" y="221"/>
                    <a:pt x="364" y="217"/>
                  </a:cubicBezTo>
                  <a:cubicBezTo>
                    <a:pt x="361" y="224"/>
                    <a:pt x="363" y="233"/>
                    <a:pt x="354" y="236"/>
                  </a:cubicBezTo>
                  <a:cubicBezTo>
                    <a:pt x="346" y="238"/>
                    <a:pt x="343" y="230"/>
                    <a:pt x="339" y="225"/>
                  </a:cubicBezTo>
                  <a:cubicBezTo>
                    <a:pt x="334" y="219"/>
                    <a:pt x="326" y="216"/>
                    <a:pt x="321" y="209"/>
                  </a:cubicBezTo>
                  <a:cubicBezTo>
                    <a:pt x="292" y="161"/>
                    <a:pt x="251" y="135"/>
                    <a:pt x="192" y="138"/>
                  </a:cubicBezTo>
                  <a:cubicBezTo>
                    <a:pt x="132" y="141"/>
                    <a:pt x="79" y="194"/>
                    <a:pt x="77" y="255"/>
                  </a:cubicBezTo>
                  <a:cubicBezTo>
                    <a:pt x="76" y="264"/>
                    <a:pt x="76" y="272"/>
                    <a:pt x="76" y="281"/>
                  </a:cubicBezTo>
                  <a:cubicBezTo>
                    <a:pt x="76" y="563"/>
                    <a:pt x="76" y="844"/>
                    <a:pt x="76" y="1126"/>
                  </a:cubicBezTo>
                  <a:cubicBezTo>
                    <a:pt x="76" y="1149"/>
                    <a:pt x="75" y="1171"/>
                    <a:pt x="76" y="1194"/>
                  </a:cubicBezTo>
                  <a:cubicBezTo>
                    <a:pt x="62" y="1200"/>
                    <a:pt x="48" y="1199"/>
                    <a:pt x="33" y="1196"/>
                  </a:cubicBezTo>
                  <a:cubicBezTo>
                    <a:pt x="11" y="1191"/>
                    <a:pt x="0" y="1174"/>
                    <a:pt x="4" y="1152"/>
                  </a:cubicBezTo>
                  <a:cubicBezTo>
                    <a:pt x="5" y="1144"/>
                    <a:pt x="4" y="1136"/>
                    <a:pt x="4" y="1128"/>
                  </a:cubicBezTo>
                  <a:cubicBezTo>
                    <a:pt x="4" y="760"/>
                    <a:pt x="4" y="392"/>
                    <a:pt x="5" y="23"/>
                  </a:cubicBezTo>
                  <a:cubicBezTo>
                    <a:pt x="5" y="16"/>
                    <a:pt x="3" y="7"/>
                    <a:pt x="6" y="0"/>
                  </a:cubicBezTo>
                  <a:close/>
                </a:path>
              </a:pathLst>
            </a:custGeom>
            <a:solidFill>
              <a:srgbClr val="FBB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auto">
            <a:xfrm>
              <a:off x="17603788" y="1254126"/>
              <a:ext cx="420688" cy="493713"/>
            </a:xfrm>
            <a:custGeom>
              <a:avLst/>
              <a:gdLst>
                <a:gd name="T0" fmla="*/ 6 w 407"/>
                <a:gd name="T1" fmla="*/ 0 h 477"/>
                <a:gd name="T2" fmla="*/ 402 w 407"/>
                <a:gd name="T3" fmla="*/ 0 h 477"/>
                <a:gd name="T4" fmla="*/ 405 w 407"/>
                <a:gd name="T5" fmla="*/ 79 h 477"/>
                <a:gd name="T6" fmla="*/ 404 w 407"/>
                <a:gd name="T7" fmla="*/ 452 h 477"/>
                <a:gd name="T8" fmla="*/ 379 w 407"/>
                <a:gd name="T9" fmla="*/ 472 h 477"/>
                <a:gd name="T10" fmla="*/ 300 w 407"/>
                <a:gd name="T11" fmla="*/ 461 h 477"/>
                <a:gd name="T12" fmla="*/ 265 w 407"/>
                <a:gd name="T13" fmla="*/ 426 h 477"/>
                <a:gd name="T14" fmla="*/ 216 w 407"/>
                <a:gd name="T15" fmla="*/ 356 h 477"/>
                <a:gd name="T16" fmla="*/ 42 w 407"/>
                <a:gd name="T17" fmla="*/ 302 h 477"/>
                <a:gd name="T18" fmla="*/ 7 w 407"/>
                <a:gd name="T19" fmla="*/ 292 h 477"/>
                <a:gd name="T20" fmla="*/ 0 w 407"/>
                <a:gd name="T21" fmla="*/ 268 h 477"/>
                <a:gd name="T22" fmla="*/ 0 w 407"/>
                <a:gd name="T23" fmla="*/ 22 h 477"/>
                <a:gd name="T24" fmla="*/ 6 w 407"/>
                <a:gd name="T25" fmla="*/ 0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7" h="477">
                  <a:moveTo>
                    <a:pt x="6" y="0"/>
                  </a:moveTo>
                  <a:cubicBezTo>
                    <a:pt x="138" y="0"/>
                    <a:pt x="270" y="0"/>
                    <a:pt x="402" y="0"/>
                  </a:cubicBezTo>
                  <a:cubicBezTo>
                    <a:pt x="407" y="26"/>
                    <a:pt x="405" y="53"/>
                    <a:pt x="405" y="79"/>
                  </a:cubicBezTo>
                  <a:cubicBezTo>
                    <a:pt x="403" y="203"/>
                    <a:pt x="405" y="328"/>
                    <a:pt x="404" y="452"/>
                  </a:cubicBezTo>
                  <a:cubicBezTo>
                    <a:pt x="404" y="476"/>
                    <a:pt x="404" y="477"/>
                    <a:pt x="379" y="472"/>
                  </a:cubicBezTo>
                  <a:cubicBezTo>
                    <a:pt x="353" y="467"/>
                    <a:pt x="327" y="464"/>
                    <a:pt x="300" y="461"/>
                  </a:cubicBezTo>
                  <a:cubicBezTo>
                    <a:pt x="276" y="459"/>
                    <a:pt x="266" y="449"/>
                    <a:pt x="265" y="426"/>
                  </a:cubicBezTo>
                  <a:cubicBezTo>
                    <a:pt x="263" y="392"/>
                    <a:pt x="244" y="371"/>
                    <a:pt x="216" y="356"/>
                  </a:cubicBezTo>
                  <a:cubicBezTo>
                    <a:pt x="162" y="326"/>
                    <a:pt x="102" y="312"/>
                    <a:pt x="42" y="302"/>
                  </a:cubicBezTo>
                  <a:cubicBezTo>
                    <a:pt x="30" y="300"/>
                    <a:pt x="18" y="299"/>
                    <a:pt x="7" y="292"/>
                  </a:cubicBezTo>
                  <a:cubicBezTo>
                    <a:pt x="1" y="286"/>
                    <a:pt x="0" y="277"/>
                    <a:pt x="0" y="268"/>
                  </a:cubicBezTo>
                  <a:cubicBezTo>
                    <a:pt x="0" y="186"/>
                    <a:pt x="0" y="104"/>
                    <a:pt x="0" y="22"/>
                  </a:cubicBezTo>
                  <a:cubicBezTo>
                    <a:pt x="0" y="14"/>
                    <a:pt x="0" y="6"/>
                    <a:pt x="6" y="0"/>
                  </a:cubicBezTo>
                  <a:close/>
                </a:path>
              </a:pathLst>
            </a:custGeom>
            <a:solidFill>
              <a:srgbClr val="D81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auto">
            <a:xfrm>
              <a:off x="17200563" y="1254126"/>
              <a:ext cx="412750" cy="900113"/>
            </a:xfrm>
            <a:custGeom>
              <a:avLst/>
              <a:gdLst>
                <a:gd name="T0" fmla="*/ 395 w 398"/>
                <a:gd name="T1" fmla="*/ 0 h 870"/>
                <a:gd name="T2" fmla="*/ 397 w 398"/>
                <a:gd name="T3" fmla="*/ 207 h 870"/>
                <a:gd name="T4" fmla="*/ 398 w 398"/>
                <a:gd name="T5" fmla="*/ 291 h 870"/>
                <a:gd name="T6" fmla="*/ 388 w 398"/>
                <a:gd name="T7" fmla="*/ 295 h 870"/>
                <a:gd name="T8" fmla="*/ 330 w 398"/>
                <a:gd name="T9" fmla="*/ 293 h 870"/>
                <a:gd name="T10" fmla="*/ 289 w 398"/>
                <a:gd name="T11" fmla="*/ 259 h 870"/>
                <a:gd name="T12" fmla="*/ 244 w 398"/>
                <a:gd name="T13" fmla="*/ 136 h 870"/>
                <a:gd name="T14" fmla="*/ 190 w 398"/>
                <a:gd name="T15" fmla="*/ 123 h 870"/>
                <a:gd name="T16" fmla="*/ 154 w 398"/>
                <a:gd name="T17" fmla="*/ 150 h 870"/>
                <a:gd name="T18" fmla="*/ 125 w 398"/>
                <a:gd name="T19" fmla="*/ 161 h 870"/>
                <a:gd name="T20" fmla="*/ 70 w 398"/>
                <a:gd name="T21" fmla="*/ 273 h 870"/>
                <a:gd name="T22" fmla="*/ 71 w 398"/>
                <a:gd name="T23" fmla="*/ 530 h 870"/>
                <a:gd name="T24" fmla="*/ 69 w 398"/>
                <a:gd name="T25" fmla="*/ 572 h 870"/>
                <a:gd name="T26" fmla="*/ 74 w 398"/>
                <a:gd name="T27" fmla="*/ 595 h 870"/>
                <a:gd name="T28" fmla="*/ 73 w 398"/>
                <a:gd name="T29" fmla="*/ 618 h 870"/>
                <a:gd name="T30" fmla="*/ 16 w 398"/>
                <a:gd name="T31" fmla="*/ 849 h 870"/>
                <a:gd name="T32" fmla="*/ 8 w 398"/>
                <a:gd name="T33" fmla="*/ 867 h 870"/>
                <a:gd name="T34" fmla="*/ 1 w 398"/>
                <a:gd name="T35" fmla="*/ 863 h 870"/>
                <a:gd name="T36" fmla="*/ 1 w 398"/>
                <a:gd name="T37" fmla="*/ 23 h 870"/>
                <a:gd name="T38" fmla="*/ 3 w 398"/>
                <a:gd name="T39" fmla="*/ 0 h 870"/>
                <a:gd name="T40" fmla="*/ 395 w 398"/>
                <a:gd name="T41" fmla="*/ 0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98" h="870">
                  <a:moveTo>
                    <a:pt x="395" y="0"/>
                  </a:moveTo>
                  <a:cubicBezTo>
                    <a:pt x="396" y="69"/>
                    <a:pt x="396" y="138"/>
                    <a:pt x="397" y="207"/>
                  </a:cubicBezTo>
                  <a:cubicBezTo>
                    <a:pt x="397" y="235"/>
                    <a:pt x="397" y="263"/>
                    <a:pt x="398" y="291"/>
                  </a:cubicBezTo>
                  <a:cubicBezTo>
                    <a:pt x="396" y="295"/>
                    <a:pt x="392" y="296"/>
                    <a:pt x="388" y="295"/>
                  </a:cubicBezTo>
                  <a:cubicBezTo>
                    <a:pt x="369" y="292"/>
                    <a:pt x="349" y="294"/>
                    <a:pt x="330" y="293"/>
                  </a:cubicBezTo>
                  <a:cubicBezTo>
                    <a:pt x="306" y="291"/>
                    <a:pt x="296" y="281"/>
                    <a:pt x="289" y="259"/>
                  </a:cubicBezTo>
                  <a:cubicBezTo>
                    <a:pt x="277" y="217"/>
                    <a:pt x="261" y="176"/>
                    <a:pt x="244" y="136"/>
                  </a:cubicBezTo>
                  <a:cubicBezTo>
                    <a:pt x="234" y="110"/>
                    <a:pt x="211" y="106"/>
                    <a:pt x="190" y="123"/>
                  </a:cubicBezTo>
                  <a:cubicBezTo>
                    <a:pt x="178" y="133"/>
                    <a:pt x="171" y="148"/>
                    <a:pt x="154" y="150"/>
                  </a:cubicBezTo>
                  <a:cubicBezTo>
                    <a:pt x="142" y="148"/>
                    <a:pt x="133" y="154"/>
                    <a:pt x="125" y="161"/>
                  </a:cubicBezTo>
                  <a:cubicBezTo>
                    <a:pt x="87" y="189"/>
                    <a:pt x="70" y="228"/>
                    <a:pt x="70" y="273"/>
                  </a:cubicBezTo>
                  <a:cubicBezTo>
                    <a:pt x="69" y="358"/>
                    <a:pt x="67" y="444"/>
                    <a:pt x="71" y="530"/>
                  </a:cubicBezTo>
                  <a:cubicBezTo>
                    <a:pt x="72" y="544"/>
                    <a:pt x="68" y="558"/>
                    <a:pt x="69" y="572"/>
                  </a:cubicBezTo>
                  <a:cubicBezTo>
                    <a:pt x="69" y="580"/>
                    <a:pt x="70" y="588"/>
                    <a:pt x="74" y="595"/>
                  </a:cubicBezTo>
                  <a:cubicBezTo>
                    <a:pt x="77" y="603"/>
                    <a:pt x="75" y="610"/>
                    <a:pt x="73" y="618"/>
                  </a:cubicBezTo>
                  <a:cubicBezTo>
                    <a:pt x="54" y="695"/>
                    <a:pt x="35" y="772"/>
                    <a:pt x="16" y="849"/>
                  </a:cubicBezTo>
                  <a:cubicBezTo>
                    <a:pt x="14" y="855"/>
                    <a:pt x="13" y="862"/>
                    <a:pt x="8" y="867"/>
                  </a:cubicBezTo>
                  <a:cubicBezTo>
                    <a:pt x="4" y="870"/>
                    <a:pt x="2" y="867"/>
                    <a:pt x="1" y="863"/>
                  </a:cubicBezTo>
                  <a:cubicBezTo>
                    <a:pt x="1" y="583"/>
                    <a:pt x="1" y="303"/>
                    <a:pt x="1" y="23"/>
                  </a:cubicBezTo>
                  <a:cubicBezTo>
                    <a:pt x="1" y="16"/>
                    <a:pt x="0" y="7"/>
                    <a:pt x="3" y="0"/>
                  </a:cubicBezTo>
                  <a:cubicBezTo>
                    <a:pt x="134" y="0"/>
                    <a:pt x="265" y="0"/>
                    <a:pt x="395" y="0"/>
                  </a:cubicBezTo>
                  <a:close/>
                </a:path>
              </a:pathLst>
            </a:custGeom>
            <a:solidFill>
              <a:srgbClr val="2D70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auto">
            <a:xfrm>
              <a:off x="17600613" y="3475038"/>
              <a:ext cx="419100" cy="261938"/>
            </a:xfrm>
            <a:custGeom>
              <a:avLst/>
              <a:gdLst>
                <a:gd name="T0" fmla="*/ 10 w 404"/>
                <a:gd name="T1" fmla="*/ 100 h 252"/>
                <a:gd name="T2" fmla="*/ 90 w 404"/>
                <a:gd name="T3" fmla="*/ 95 h 252"/>
                <a:gd name="T4" fmla="*/ 113 w 404"/>
                <a:gd name="T5" fmla="*/ 96 h 252"/>
                <a:gd name="T6" fmla="*/ 194 w 404"/>
                <a:gd name="T7" fmla="*/ 95 h 252"/>
                <a:gd name="T8" fmla="*/ 225 w 404"/>
                <a:gd name="T9" fmla="*/ 94 h 252"/>
                <a:gd name="T10" fmla="*/ 365 w 404"/>
                <a:gd name="T11" fmla="*/ 57 h 252"/>
                <a:gd name="T12" fmla="*/ 404 w 404"/>
                <a:gd name="T13" fmla="*/ 0 h 252"/>
                <a:gd name="T14" fmla="*/ 404 w 404"/>
                <a:gd name="T15" fmla="*/ 252 h 252"/>
                <a:gd name="T16" fmla="*/ 8 w 404"/>
                <a:gd name="T17" fmla="*/ 252 h 252"/>
                <a:gd name="T18" fmla="*/ 2 w 404"/>
                <a:gd name="T19" fmla="*/ 228 h 252"/>
                <a:gd name="T20" fmla="*/ 2 w 404"/>
                <a:gd name="T21" fmla="*/ 125 h 252"/>
                <a:gd name="T22" fmla="*/ 10 w 404"/>
                <a:gd name="T23" fmla="*/ 10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4" h="252">
                  <a:moveTo>
                    <a:pt x="10" y="100"/>
                  </a:moveTo>
                  <a:cubicBezTo>
                    <a:pt x="37" y="107"/>
                    <a:pt x="64" y="107"/>
                    <a:pt x="90" y="95"/>
                  </a:cubicBezTo>
                  <a:cubicBezTo>
                    <a:pt x="98" y="91"/>
                    <a:pt x="106" y="93"/>
                    <a:pt x="113" y="96"/>
                  </a:cubicBezTo>
                  <a:cubicBezTo>
                    <a:pt x="140" y="108"/>
                    <a:pt x="168" y="108"/>
                    <a:pt x="194" y="95"/>
                  </a:cubicBezTo>
                  <a:cubicBezTo>
                    <a:pt x="205" y="89"/>
                    <a:pt x="214" y="90"/>
                    <a:pt x="225" y="94"/>
                  </a:cubicBezTo>
                  <a:cubicBezTo>
                    <a:pt x="279" y="117"/>
                    <a:pt x="328" y="104"/>
                    <a:pt x="365" y="57"/>
                  </a:cubicBezTo>
                  <a:cubicBezTo>
                    <a:pt x="379" y="39"/>
                    <a:pt x="390" y="19"/>
                    <a:pt x="404" y="0"/>
                  </a:cubicBezTo>
                  <a:cubicBezTo>
                    <a:pt x="404" y="84"/>
                    <a:pt x="404" y="168"/>
                    <a:pt x="404" y="252"/>
                  </a:cubicBezTo>
                  <a:cubicBezTo>
                    <a:pt x="272" y="252"/>
                    <a:pt x="140" y="252"/>
                    <a:pt x="8" y="252"/>
                  </a:cubicBezTo>
                  <a:cubicBezTo>
                    <a:pt x="2" y="245"/>
                    <a:pt x="2" y="237"/>
                    <a:pt x="2" y="228"/>
                  </a:cubicBezTo>
                  <a:cubicBezTo>
                    <a:pt x="2" y="194"/>
                    <a:pt x="2" y="159"/>
                    <a:pt x="2" y="125"/>
                  </a:cubicBezTo>
                  <a:cubicBezTo>
                    <a:pt x="2" y="116"/>
                    <a:pt x="0" y="106"/>
                    <a:pt x="10" y="100"/>
                  </a:cubicBezTo>
                  <a:close/>
                </a:path>
              </a:pathLst>
            </a:custGeom>
            <a:solidFill>
              <a:srgbClr val="D81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auto">
            <a:xfrm>
              <a:off x="16794163" y="3563938"/>
              <a:ext cx="417513" cy="173038"/>
            </a:xfrm>
            <a:custGeom>
              <a:avLst/>
              <a:gdLst>
                <a:gd name="T0" fmla="*/ 0 w 403"/>
                <a:gd name="T1" fmla="*/ 166 h 166"/>
                <a:gd name="T2" fmla="*/ 0 w 403"/>
                <a:gd name="T3" fmla="*/ 6 h 166"/>
                <a:gd name="T4" fmla="*/ 109 w 403"/>
                <a:gd name="T5" fmla="*/ 5 h 166"/>
                <a:gd name="T6" fmla="*/ 134 w 403"/>
                <a:gd name="T7" fmla="*/ 8 h 166"/>
                <a:gd name="T8" fmla="*/ 254 w 403"/>
                <a:gd name="T9" fmla="*/ 7 h 166"/>
                <a:gd name="T10" fmla="*/ 289 w 403"/>
                <a:gd name="T11" fmla="*/ 9 h 166"/>
                <a:gd name="T12" fmla="*/ 352 w 403"/>
                <a:gd name="T13" fmla="*/ 11 h 166"/>
                <a:gd name="T14" fmla="*/ 396 w 403"/>
                <a:gd name="T15" fmla="*/ 17 h 166"/>
                <a:gd name="T16" fmla="*/ 403 w 403"/>
                <a:gd name="T17" fmla="*/ 38 h 166"/>
                <a:gd name="T18" fmla="*/ 403 w 403"/>
                <a:gd name="T19" fmla="*/ 146 h 166"/>
                <a:gd name="T20" fmla="*/ 396 w 403"/>
                <a:gd name="T21" fmla="*/ 166 h 166"/>
                <a:gd name="T22" fmla="*/ 0 w 403"/>
                <a:gd name="T23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3" h="166">
                  <a:moveTo>
                    <a:pt x="0" y="166"/>
                  </a:moveTo>
                  <a:cubicBezTo>
                    <a:pt x="0" y="114"/>
                    <a:pt x="0" y="61"/>
                    <a:pt x="0" y="6"/>
                  </a:cubicBezTo>
                  <a:cubicBezTo>
                    <a:pt x="38" y="25"/>
                    <a:pt x="74" y="22"/>
                    <a:pt x="109" y="5"/>
                  </a:cubicBezTo>
                  <a:cubicBezTo>
                    <a:pt x="118" y="1"/>
                    <a:pt x="126" y="3"/>
                    <a:pt x="134" y="8"/>
                  </a:cubicBezTo>
                  <a:cubicBezTo>
                    <a:pt x="174" y="28"/>
                    <a:pt x="214" y="29"/>
                    <a:pt x="254" y="7"/>
                  </a:cubicBezTo>
                  <a:cubicBezTo>
                    <a:pt x="266" y="0"/>
                    <a:pt x="277" y="1"/>
                    <a:pt x="289" y="9"/>
                  </a:cubicBezTo>
                  <a:cubicBezTo>
                    <a:pt x="309" y="21"/>
                    <a:pt x="331" y="23"/>
                    <a:pt x="352" y="11"/>
                  </a:cubicBezTo>
                  <a:cubicBezTo>
                    <a:pt x="368" y="1"/>
                    <a:pt x="382" y="9"/>
                    <a:pt x="396" y="17"/>
                  </a:cubicBezTo>
                  <a:cubicBezTo>
                    <a:pt x="401" y="23"/>
                    <a:pt x="402" y="30"/>
                    <a:pt x="403" y="38"/>
                  </a:cubicBezTo>
                  <a:cubicBezTo>
                    <a:pt x="403" y="74"/>
                    <a:pt x="403" y="110"/>
                    <a:pt x="403" y="146"/>
                  </a:cubicBezTo>
                  <a:cubicBezTo>
                    <a:pt x="402" y="153"/>
                    <a:pt x="402" y="161"/>
                    <a:pt x="396" y="166"/>
                  </a:cubicBezTo>
                  <a:cubicBezTo>
                    <a:pt x="264" y="166"/>
                    <a:pt x="132" y="166"/>
                    <a:pt x="0" y="166"/>
                  </a:cubicBezTo>
                  <a:close/>
                </a:path>
              </a:pathLst>
            </a:custGeom>
            <a:solidFill>
              <a:srgbClr val="FBBA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auto">
            <a:xfrm>
              <a:off x="17203738" y="3551238"/>
              <a:ext cx="407988" cy="185738"/>
            </a:xfrm>
            <a:custGeom>
              <a:avLst/>
              <a:gdLst>
                <a:gd name="T0" fmla="*/ 0 w 394"/>
                <a:gd name="T1" fmla="*/ 179 h 179"/>
                <a:gd name="T2" fmla="*/ 0 w 394"/>
                <a:gd name="T3" fmla="*/ 30 h 179"/>
                <a:gd name="T4" fmla="*/ 52 w 394"/>
                <a:gd name="T5" fmla="*/ 22 h 179"/>
                <a:gd name="T6" fmla="*/ 88 w 394"/>
                <a:gd name="T7" fmla="*/ 27 h 179"/>
                <a:gd name="T8" fmla="*/ 218 w 394"/>
                <a:gd name="T9" fmla="*/ 93 h 179"/>
                <a:gd name="T10" fmla="*/ 300 w 394"/>
                <a:gd name="T11" fmla="*/ 43 h 179"/>
                <a:gd name="T12" fmla="*/ 308 w 394"/>
                <a:gd name="T13" fmla="*/ 23 h 179"/>
                <a:gd name="T14" fmla="*/ 329 w 394"/>
                <a:gd name="T15" fmla="*/ 9 h 179"/>
                <a:gd name="T16" fmla="*/ 366 w 394"/>
                <a:gd name="T17" fmla="*/ 9 h 179"/>
                <a:gd name="T18" fmla="*/ 394 w 394"/>
                <a:gd name="T19" fmla="*/ 27 h 179"/>
                <a:gd name="T20" fmla="*/ 392 w 394"/>
                <a:gd name="T21" fmla="*/ 179 h 179"/>
                <a:gd name="T22" fmla="*/ 0 w 394"/>
                <a:gd name="T23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4" h="179">
                  <a:moveTo>
                    <a:pt x="0" y="179"/>
                  </a:moveTo>
                  <a:cubicBezTo>
                    <a:pt x="0" y="130"/>
                    <a:pt x="0" y="80"/>
                    <a:pt x="0" y="30"/>
                  </a:cubicBezTo>
                  <a:cubicBezTo>
                    <a:pt x="18" y="33"/>
                    <a:pt x="35" y="32"/>
                    <a:pt x="52" y="22"/>
                  </a:cubicBezTo>
                  <a:cubicBezTo>
                    <a:pt x="65" y="14"/>
                    <a:pt x="77" y="18"/>
                    <a:pt x="88" y="27"/>
                  </a:cubicBezTo>
                  <a:cubicBezTo>
                    <a:pt x="95" y="65"/>
                    <a:pt x="166" y="105"/>
                    <a:pt x="218" y="93"/>
                  </a:cubicBezTo>
                  <a:cubicBezTo>
                    <a:pt x="250" y="85"/>
                    <a:pt x="278" y="69"/>
                    <a:pt x="300" y="43"/>
                  </a:cubicBezTo>
                  <a:cubicBezTo>
                    <a:pt x="304" y="37"/>
                    <a:pt x="308" y="31"/>
                    <a:pt x="308" y="23"/>
                  </a:cubicBezTo>
                  <a:cubicBezTo>
                    <a:pt x="315" y="19"/>
                    <a:pt x="322" y="14"/>
                    <a:pt x="329" y="9"/>
                  </a:cubicBezTo>
                  <a:cubicBezTo>
                    <a:pt x="342" y="0"/>
                    <a:pt x="353" y="0"/>
                    <a:pt x="366" y="9"/>
                  </a:cubicBezTo>
                  <a:cubicBezTo>
                    <a:pt x="375" y="16"/>
                    <a:pt x="385" y="21"/>
                    <a:pt x="394" y="27"/>
                  </a:cubicBezTo>
                  <a:cubicBezTo>
                    <a:pt x="394" y="78"/>
                    <a:pt x="393" y="129"/>
                    <a:pt x="392" y="179"/>
                  </a:cubicBezTo>
                  <a:cubicBezTo>
                    <a:pt x="262" y="179"/>
                    <a:pt x="131" y="179"/>
                    <a:pt x="0" y="179"/>
                  </a:cubicBezTo>
                  <a:close/>
                </a:path>
              </a:pathLst>
            </a:custGeom>
            <a:solidFill>
              <a:srgbClr val="2D70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auto">
            <a:xfrm>
              <a:off x="17200563" y="1254126"/>
              <a:ext cx="4763" cy="915988"/>
            </a:xfrm>
            <a:custGeom>
              <a:avLst/>
              <a:gdLst>
                <a:gd name="T0" fmla="*/ 5 w 5"/>
                <a:gd name="T1" fmla="*/ 870 h 885"/>
                <a:gd name="T2" fmla="*/ 1 w 5"/>
                <a:gd name="T3" fmla="*/ 885 h 885"/>
                <a:gd name="T4" fmla="*/ 0 w 5"/>
                <a:gd name="T5" fmla="*/ 0 h 885"/>
                <a:gd name="T6" fmla="*/ 4 w 5"/>
                <a:gd name="T7" fmla="*/ 0 h 885"/>
                <a:gd name="T8" fmla="*/ 4 w 5"/>
                <a:gd name="T9" fmla="*/ 279 h 885"/>
                <a:gd name="T10" fmla="*/ 4 w 5"/>
                <a:gd name="T11" fmla="*/ 848 h 885"/>
                <a:gd name="T12" fmla="*/ 5 w 5"/>
                <a:gd name="T13" fmla="*/ 870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885">
                  <a:moveTo>
                    <a:pt x="5" y="870"/>
                  </a:moveTo>
                  <a:cubicBezTo>
                    <a:pt x="3" y="875"/>
                    <a:pt x="5" y="880"/>
                    <a:pt x="1" y="885"/>
                  </a:cubicBezTo>
                  <a:cubicBezTo>
                    <a:pt x="1" y="590"/>
                    <a:pt x="0" y="295"/>
                    <a:pt x="0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4" y="93"/>
                    <a:pt x="4" y="186"/>
                    <a:pt x="4" y="279"/>
                  </a:cubicBezTo>
                  <a:cubicBezTo>
                    <a:pt x="3" y="469"/>
                    <a:pt x="3" y="658"/>
                    <a:pt x="4" y="848"/>
                  </a:cubicBezTo>
                  <a:cubicBezTo>
                    <a:pt x="4" y="855"/>
                    <a:pt x="4" y="863"/>
                    <a:pt x="5" y="870"/>
                  </a:cubicBezTo>
                  <a:close/>
                </a:path>
              </a:pathLst>
            </a:custGeom>
            <a:solidFill>
              <a:srgbClr val="FBBA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auto">
            <a:xfrm>
              <a:off x="17367250" y="1574801"/>
              <a:ext cx="1098550" cy="528638"/>
            </a:xfrm>
            <a:custGeom>
              <a:avLst/>
              <a:gdLst>
                <a:gd name="T0" fmla="*/ 59 w 1063"/>
                <a:gd name="T1" fmla="*/ 0 h 511"/>
                <a:gd name="T2" fmla="*/ 282 w 1063"/>
                <a:gd name="T3" fmla="*/ 14 h 511"/>
                <a:gd name="T4" fmla="*/ 428 w 1063"/>
                <a:gd name="T5" fmla="*/ 58 h 511"/>
                <a:gd name="T6" fmla="*/ 454 w 1063"/>
                <a:gd name="T7" fmla="*/ 74 h 511"/>
                <a:gd name="T8" fmla="*/ 466 w 1063"/>
                <a:gd name="T9" fmla="*/ 130 h 511"/>
                <a:gd name="T10" fmla="*/ 445 w 1063"/>
                <a:gd name="T11" fmla="*/ 168 h 511"/>
                <a:gd name="T12" fmla="*/ 558 w 1063"/>
                <a:gd name="T13" fmla="*/ 174 h 511"/>
                <a:gd name="T14" fmla="*/ 746 w 1063"/>
                <a:gd name="T15" fmla="*/ 233 h 511"/>
                <a:gd name="T16" fmla="*/ 760 w 1063"/>
                <a:gd name="T17" fmla="*/ 271 h 511"/>
                <a:gd name="T18" fmla="*/ 732 w 1063"/>
                <a:gd name="T19" fmla="*/ 313 h 511"/>
                <a:gd name="T20" fmla="*/ 763 w 1063"/>
                <a:gd name="T21" fmla="*/ 310 h 511"/>
                <a:gd name="T22" fmla="*/ 969 w 1063"/>
                <a:gd name="T23" fmla="*/ 342 h 511"/>
                <a:gd name="T24" fmla="*/ 1042 w 1063"/>
                <a:gd name="T25" fmla="*/ 372 h 511"/>
                <a:gd name="T26" fmla="*/ 1056 w 1063"/>
                <a:gd name="T27" fmla="*/ 407 h 511"/>
                <a:gd name="T28" fmla="*/ 1038 w 1063"/>
                <a:gd name="T29" fmla="*/ 440 h 511"/>
                <a:gd name="T30" fmla="*/ 991 w 1063"/>
                <a:gd name="T31" fmla="*/ 507 h 511"/>
                <a:gd name="T32" fmla="*/ 966 w 1063"/>
                <a:gd name="T33" fmla="*/ 504 h 511"/>
                <a:gd name="T34" fmla="*/ 687 w 1063"/>
                <a:gd name="T35" fmla="*/ 443 h 511"/>
                <a:gd name="T36" fmla="*/ 670 w 1063"/>
                <a:gd name="T37" fmla="*/ 420 h 511"/>
                <a:gd name="T38" fmla="*/ 680 w 1063"/>
                <a:gd name="T39" fmla="*/ 387 h 511"/>
                <a:gd name="T40" fmla="*/ 670 w 1063"/>
                <a:gd name="T41" fmla="*/ 364 h 511"/>
                <a:gd name="T42" fmla="*/ 421 w 1063"/>
                <a:gd name="T43" fmla="*/ 303 h 511"/>
                <a:gd name="T44" fmla="*/ 388 w 1063"/>
                <a:gd name="T45" fmla="*/ 296 h 511"/>
                <a:gd name="T46" fmla="*/ 383 w 1063"/>
                <a:gd name="T47" fmla="*/ 284 h 511"/>
                <a:gd name="T48" fmla="*/ 384 w 1063"/>
                <a:gd name="T49" fmla="*/ 275 h 511"/>
                <a:gd name="T50" fmla="*/ 390 w 1063"/>
                <a:gd name="T51" fmla="*/ 256 h 511"/>
                <a:gd name="T52" fmla="*/ 403 w 1063"/>
                <a:gd name="T53" fmla="*/ 225 h 511"/>
                <a:gd name="T54" fmla="*/ 396 w 1063"/>
                <a:gd name="T55" fmla="*/ 210 h 511"/>
                <a:gd name="T56" fmla="*/ 346 w 1063"/>
                <a:gd name="T57" fmla="*/ 188 h 511"/>
                <a:gd name="T58" fmla="*/ 144 w 1063"/>
                <a:gd name="T59" fmla="*/ 143 h 511"/>
                <a:gd name="T60" fmla="*/ 9 w 1063"/>
                <a:gd name="T61" fmla="*/ 133 h 511"/>
                <a:gd name="T62" fmla="*/ 2 w 1063"/>
                <a:gd name="T63" fmla="*/ 112 h 511"/>
                <a:gd name="T64" fmla="*/ 18 w 1063"/>
                <a:gd name="T65" fmla="*/ 38 h 511"/>
                <a:gd name="T66" fmla="*/ 59 w 1063"/>
                <a:gd name="T67" fmla="*/ 0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63" h="511">
                  <a:moveTo>
                    <a:pt x="59" y="0"/>
                  </a:moveTo>
                  <a:cubicBezTo>
                    <a:pt x="134" y="0"/>
                    <a:pt x="208" y="0"/>
                    <a:pt x="282" y="14"/>
                  </a:cubicBezTo>
                  <a:cubicBezTo>
                    <a:pt x="332" y="22"/>
                    <a:pt x="382" y="36"/>
                    <a:pt x="428" y="58"/>
                  </a:cubicBezTo>
                  <a:cubicBezTo>
                    <a:pt x="437" y="62"/>
                    <a:pt x="446" y="67"/>
                    <a:pt x="454" y="74"/>
                  </a:cubicBezTo>
                  <a:cubicBezTo>
                    <a:pt x="474" y="90"/>
                    <a:pt x="478" y="106"/>
                    <a:pt x="466" y="130"/>
                  </a:cubicBezTo>
                  <a:cubicBezTo>
                    <a:pt x="460" y="142"/>
                    <a:pt x="453" y="154"/>
                    <a:pt x="445" y="168"/>
                  </a:cubicBezTo>
                  <a:cubicBezTo>
                    <a:pt x="484" y="168"/>
                    <a:pt x="521" y="168"/>
                    <a:pt x="558" y="174"/>
                  </a:cubicBezTo>
                  <a:cubicBezTo>
                    <a:pt x="624" y="184"/>
                    <a:pt x="687" y="202"/>
                    <a:pt x="746" y="233"/>
                  </a:cubicBezTo>
                  <a:cubicBezTo>
                    <a:pt x="765" y="243"/>
                    <a:pt x="768" y="251"/>
                    <a:pt x="760" y="271"/>
                  </a:cubicBezTo>
                  <a:cubicBezTo>
                    <a:pt x="755" y="285"/>
                    <a:pt x="746" y="298"/>
                    <a:pt x="732" y="313"/>
                  </a:cubicBezTo>
                  <a:cubicBezTo>
                    <a:pt x="746" y="312"/>
                    <a:pt x="754" y="311"/>
                    <a:pt x="763" y="310"/>
                  </a:cubicBezTo>
                  <a:cubicBezTo>
                    <a:pt x="833" y="311"/>
                    <a:pt x="902" y="319"/>
                    <a:pt x="969" y="342"/>
                  </a:cubicBezTo>
                  <a:cubicBezTo>
                    <a:pt x="994" y="350"/>
                    <a:pt x="1018" y="361"/>
                    <a:pt x="1042" y="372"/>
                  </a:cubicBezTo>
                  <a:cubicBezTo>
                    <a:pt x="1060" y="379"/>
                    <a:pt x="1063" y="391"/>
                    <a:pt x="1056" y="407"/>
                  </a:cubicBezTo>
                  <a:cubicBezTo>
                    <a:pt x="1052" y="419"/>
                    <a:pt x="1047" y="431"/>
                    <a:pt x="1038" y="440"/>
                  </a:cubicBezTo>
                  <a:cubicBezTo>
                    <a:pt x="1020" y="461"/>
                    <a:pt x="1005" y="483"/>
                    <a:pt x="991" y="507"/>
                  </a:cubicBezTo>
                  <a:cubicBezTo>
                    <a:pt x="983" y="511"/>
                    <a:pt x="974" y="507"/>
                    <a:pt x="966" y="504"/>
                  </a:cubicBezTo>
                  <a:cubicBezTo>
                    <a:pt x="876" y="470"/>
                    <a:pt x="783" y="450"/>
                    <a:pt x="687" y="443"/>
                  </a:cubicBezTo>
                  <a:cubicBezTo>
                    <a:pt x="670" y="442"/>
                    <a:pt x="667" y="437"/>
                    <a:pt x="670" y="420"/>
                  </a:cubicBezTo>
                  <a:cubicBezTo>
                    <a:pt x="672" y="409"/>
                    <a:pt x="676" y="398"/>
                    <a:pt x="680" y="387"/>
                  </a:cubicBezTo>
                  <a:cubicBezTo>
                    <a:pt x="685" y="376"/>
                    <a:pt x="682" y="368"/>
                    <a:pt x="670" y="364"/>
                  </a:cubicBezTo>
                  <a:cubicBezTo>
                    <a:pt x="589" y="337"/>
                    <a:pt x="506" y="313"/>
                    <a:pt x="421" y="303"/>
                  </a:cubicBezTo>
                  <a:cubicBezTo>
                    <a:pt x="409" y="302"/>
                    <a:pt x="398" y="302"/>
                    <a:pt x="388" y="296"/>
                  </a:cubicBezTo>
                  <a:cubicBezTo>
                    <a:pt x="384" y="293"/>
                    <a:pt x="383" y="289"/>
                    <a:pt x="383" y="284"/>
                  </a:cubicBezTo>
                  <a:cubicBezTo>
                    <a:pt x="383" y="281"/>
                    <a:pt x="383" y="278"/>
                    <a:pt x="384" y="275"/>
                  </a:cubicBezTo>
                  <a:cubicBezTo>
                    <a:pt x="386" y="269"/>
                    <a:pt x="390" y="263"/>
                    <a:pt x="390" y="256"/>
                  </a:cubicBezTo>
                  <a:cubicBezTo>
                    <a:pt x="392" y="245"/>
                    <a:pt x="395" y="234"/>
                    <a:pt x="403" y="225"/>
                  </a:cubicBezTo>
                  <a:cubicBezTo>
                    <a:pt x="413" y="214"/>
                    <a:pt x="404" y="212"/>
                    <a:pt x="396" y="210"/>
                  </a:cubicBezTo>
                  <a:cubicBezTo>
                    <a:pt x="379" y="203"/>
                    <a:pt x="362" y="197"/>
                    <a:pt x="346" y="188"/>
                  </a:cubicBezTo>
                  <a:cubicBezTo>
                    <a:pt x="281" y="164"/>
                    <a:pt x="213" y="151"/>
                    <a:pt x="144" y="143"/>
                  </a:cubicBezTo>
                  <a:cubicBezTo>
                    <a:pt x="99" y="138"/>
                    <a:pt x="54" y="138"/>
                    <a:pt x="9" y="133"/>
                  </a:cubicBezTo>
                  <a:cubicBezTo>
                    <a:pt x="0" y="128"/>
                    <a:pt x="1" y="120"/>
                    <a:pt x="2" y="112"/>
                  </a:cubicBezTo>
                  <a:cubicBezTo>
                    <a:pt x="7" y="87"/>
                    <a:pt x="10" y="62"/>
                    <a:pt x="18" y="38"/>
                  </a:cubicBezTo>
                  <a:cubicBezTo>
                    <a:pt x="25" y="19"/>
                    <a:pt x="36" y="3"/>
                    <a:pt x="59" y="0"/>
                  </a:cubicBezTo>
                  <a:close/>
                </a:path>
              </a:pathLst>
            </a:custGeom>
            <a:solidFill>
              <a:srgbClr val="F9B0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auto">
            <a:xfrm>
              <a:off x="17300575" y="1841501"/>
              <a:ext cx="1057275" cy="536575"/>
            </a:xfrm>
            <a:custGeom>
              <a:avLst/>
              <a:gdLst>
                <a:gd name="T0" fmla="*/ 1023 w 1023"/>
                <a:gd name="T1" fmla="*/ 392 h 519"/>
                <a:gd name="T2" fmla="*/ 1010 w 1023"/>
                <a:gd name="T3" fmla="*/ 495 h 519"/>
                <a:gd name="T4" fmla="*/ 985 w 1023"/>
                <a:gd name="T5" fmla="*/ 511 h 519"/>
                <a:gd name="T6" fmla="*/ 800 w 1023"/>
                <a:gd name="T7" fmla="*/ 470 h 519"/>
                <a:gd name="T8" fmla="*/ 576 w 1023"/>
                <a:gd name="T9" fmla="*/ 443 h 519"/>
                <a:gd name="T10" fmla="*/ 563 w 1023"/>
                <a:gd name="T11" fmla="*/ 442 h 519"/>
                <a:gd name="T12" fmla="*/ 543 w 1023"/>
                <a:gd name="T13" fmla="*/ 415 h 519"/>
                <a:gd name="T14" fmla="*/ 613 w 1023"/>
                <a:gd name="T15" fmla="*/ 395 h 519"/>
                <a:gd name="T16" fmla="*/ 683 w 1023"/>
                <a:gd name="T17" fmla="*/ 376 h 519"/>
                <a:gd name="T18" fmla="*/ 571 w 1023"/>
                <a:gd name="T19" fmla="*/ 343 h 519"/>
                <a:gd name="T20" fmla="*/ 374 w 1023"/>
                <a:gd name="T21" fmla="*/ 313 h 519"/>
                <a:gd name="T22" fmla="*/ 260 w 1023"/>
                <a:gd name="T23" fmla="*/ 296 h 519"/>
                <a:gd name="T24" fmla="*/ 243 w 1023"/>
                <a:gd name="T25" fmla="*/ 264 h 519"/>
                <a:gd name="T26" fmla="*/ 335 w 1023"/>
                <a:gd name="T27" fmla="*/ 243 h 519"/>
                <a:gd name="T28" fmla="*/ 381 w 1023"/>
                <a:gd name="T29" fmla="*/ 229 h 519"/>
                <a:gd name="T30" fmla="*/ 395 w 1023"/>
                <a:gd name="T31" fmla="*/ 216 h 519"/>
                <a:gd name="T32" fmla="*/ 380 w 1023"/>
                <a:gd name="T33" fmla="*/ 205 h 519"/>
                <a:gd name="T34" fmla="*/ 283 w 1023"/>
                <a:gd name="T35" fmla="*/ 183 h 519"/>
                <a:gd name="T36" fmla="*/ 275 w 1023"/>
                <a:gd name="T37" fmla="*/ 182 h 519"/>
                <a:gd name="T38" fmla="*/ 30 w 1023"/>
                <a:gd name="T39" fmla="*/ 171 h 519"/>
                <a:gd name="T40" fmla="*/ 9 w 1023"/>
                <a:gd name="T41" fmla="*/ 171 h 519"/>
                <a:gd name="T42" fmla="*/ 1 w 1023"/>
                <a:gd name="T43" fmla="*/ 153 h 519"/>
                <a:gd name="T44" fmla="*/ 30 w 1023"/>
                <a:gd name="T45" fmla="*/ 20 h 519"/>
                <a:gd name="T46" fmla="*/ 39 w 1023"/>
                <a:gd name="T47" fmla="*/ 5 h 519"/>
                <a:gd name="T48" fmla="*/ 74 w 1023"/>
                <a:gd name="T49" fmla="*/ 4 h 519"/>
                <a:gd name="T50" fmla="*/ 189 w 1023"/>
                <a:gd name="T51" fmla="*/ 14 h 519"/>
                <a:gd name="T52" fmla="*/ 389 w 1023"/>
                <a:gd name="T53" fmla="*/ 66 h 519"/>
                <a:gd name="T54" fmla="*/ 391 w 1023"/>
                <a:gd name="T55" fmla="*/ 67 h 519"/>
                <a:gd name="T56" fmla="*/ 433 w 1023"/>
                <a:gd name="T57" fmla="*/ 142 h 519"/>
                <a:gd name="T58" fmla="*/ 459 w 1023"/>
                <a:gd name="T59" fmla="*/ 171 h 519"/>
                <a:gd name="T60" fmla="*/ 652 w 1023"/>
                <a:gd name="T61" fmla="*/ 219 h 519"/>
                <a:gd name="T62" fmla="*/ 708 w 1023"/>
                <a:gd name="T63" fmla="*/ 240 h 519"/>
                <a:gd name="T64" fmla="*/ 726 w 1023"/>
                <a:gd name="T65" fmla="*/ 273 h 519"/>
                <a:gd name="T66" fmla="*/ 725 w 1023"/>
                <a:gd name="T67" fmla="*/ 310 h 519"/>
                <a:gd name="T68" fmla="*/ 759 w 1023"/>
                <a:gd name="T69" fmla="*/ 316 h 519"/>
                <a:gd name="T70" fmla="*/ 783 w 1023"/>
                <a:gd name="T71" fmla="*/ 320 h 519"/>
                <a:gd name="T72" fmla="*/ 950 w 1023"/>
                <a:gd name="T73" fmla="*/ 360 h 519"/>
                <a:gd name="T74" fmla="*/ 998 w 1023"/>
                <a:gd name="T75" fmla="*/ 377 h 519"/>
                <a:gd name="T76" fmla="*/ 1023 w 1023"/>
                <a:gd name="T77" fmla="*/ 392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23" h="519">
                  <a:moveTo>
                    <a:pt x="1023" y="392"/>
                  </a:moveTo>
                  <a:cubicBezTo>
                    <a:pt x="1019" y="427"/>
                    <a:pt x="1015" y="461"/>
                    <a:pt x="1010" y="495"/>
                  </a:cubicBezTo>
                  <a:cubicBezTo>
                    <a:pt x="1008" y="510"/>
                    <a:pt x="999" y="519"/>
                    <a:pt x="985" y="511"/>
                  </a:cubicBezTo>
                  <a:cubicBezTo>
                    <a:pt x="928" y="478"/>
                    <a:pt x="863" y="479"/>
                    <a:pt x="800" y="470"/>
                  </a:cubicBezTo>
                  <a:cubicBezTo>
                    <a:pt x="726" y="460"/>
                    <a:pt x="651" y="452"/>
                    <a:pt x="576" y="443"/>
                  </a:cubicBezTo>
                  <a:cubicBezTo>
                    <a:pt x="572" y="441"/>
                    <a:pt x="567" y="442"/>
                    <a:pt x="563" y="442"/>
                  </a:cubicBezTo>
                  <a:cubicBezTo>
                    <a:pt x="542" y="444"/>
                    <a:pt x="536" y="435"/>
                    <a:pt x="543" y="415"/>
                  </a:cubicBezTo>
                  <a:cubicBezTo>
                    <a:pt x="564" y="401"/>
                    <a:pt x="589" y="399"/>
                    <a:pt x="613" y="395"/>
                  </a:cubicBezTo>
                  <a:cubicBezTo>
                    <a:pt x="636" y="391"/>
                    <a:pt x="658" y="386"/>
                    <a:pt x="683" y="376"/>
                  </a:cubicBezTo>
                  <a:cubicBezTo>
                    <a:pt x="647" y="354"/>
                    <a:pt x="610" y="345"/>
                    <a:pt x="571" y="343"/>
                  </a:cubicBezTo>
                  <a:cubicBezTo>
                    <a:pt x="506" y="330"/>
                    <a:pt x="440" y="323"/>
                    <a:pt x="374" y="313"/>
                  </a:cubicBezTo>
                  <a:cubicBezTo>
                    <a:pt x="336" y="308"/>
                    <a:pt x="298" y="303"/>
                    <a:pt x="260" y="296"/>
                  </a:cubicBezTo>
                  <a:cubicBezTo>
                    <a:pt x="237" y="292"/>
                    <a:pt x="233" y="283"/>
                    <a:pt x="243" y="264"/>
                  </a:cubicBezTo>
                  <a:cubicBezTo>
                    <a:pt x="272" y="252"/>
                    <a:pt x="304" y="249"/>
                    <a:pt x="335" y="243"/>
                  </a:cubicBezTo>
                  <a:cubicBezTo>
                    <a:pt x="351" y="240"/>
                    <a:pt x="367" y="236"/>
                    <a:pt x="381" y="229"/>
                  </a:cubicBezTo>
                  <a:cubicBezTo>
                    <a:pt x="387" y="226"/>
                    <a:pt x="395" y="223"/>
                    <a:pt x="395" y="216"/>
                  </a:cubicBezTo>
                  <a:cubicBezTo>
                    <a:pt x="395" y="208"/>
                    <a:pt x="386" y="207"/>
                    <a:pt x="380" y="205"/>
                  </a:cubicBezTo>
                  <a:cubicBezTo>
                    <a:pt x="349" y="194"/>
                    <a:pt x="317" y="183"/>
                    <a:pt x="283" y="183"/>
                  </a:cubicBezTo>
                  <a:cubicBezTo>
                    <a:pt x="281" y="183"/>
                    <a:pt x="278" y="183"/>
                    <a:pt x="275" y="182"/>
                  </a:cubicBezTo>
                  <a:cubicBezTo>
                    <a:pt x="194" y="165"/>
                    <a:pt x="113" y="161"/>
                    <a:pt x="30" y="171"/>
                  </a:cubicBezTo>
                  <a:cubicBezTo>
                    <a:pt x="23" y="172"/>
                    <a:pt x="16" y="173"/>
                    <a:pt x="9" y="171"/>
                  </a:cubicBezTo>
                  <a:cubicBezTo>
                    <a:pt x="0" y="168"/>
                    <a:pt x="0" y="161"/>
                    <a:pt x="1" y="153"/>
                  </a:cubicBezTo>
                  <a:cubicBezTo>
                    <a:pt x="10" y="109"/>
                    <a:pt x="21" y="65"/>
                    <a:pt x="30" y="20"/>
                  </a:cubicBezTo>
                  <a:cubicBezTo>
                    <a:pt x="31" y="14"/>
                    <a:pt x="34" y="9"/>
                    <a:pt x="39" y="5"/>
                  </a:cubicBezTo>
                  <a:cubicBezTo>
                    <a:pt x="51" y="0"/>
                    <a:pt x="62" y="2"/>
                    <a:pt x="74" y="4"/>
                  </a:cubicBezTo>
                  <a:cubicBezTo>
                    <a:pt x="112" y="7"/>
                    <a:pt x="151" y="8"/>
                    <a:pt x="189" y="14"/>
                  </a:cubicBezTo>
                  <a:cubicBezTo>
                    <a:pt x="258" y="24"/>
                    <a:pt x="325" y="39"/>
                    <a:pt x="389" y="66"/>
                  </a:cubicBezTo>
                  <a:cubicBezTo>
                    <a:pt x="391" y="68"/>
                    <a:pt x="388" y="66"/>
                    <a:pt x="391" y="67"/>
                  </a:cubicBezTo>
                  <a:cubicBezTo>
                    <a:pt x="433" y="91"/>
                    <a:pt x="442" y="81"/>
                    <a:pt x="433" y="142"/>
                  </a:cubicBezTo>
                  <a:cubicBezTo>
                    <a:pt x="430" y="163"/>
                    <a:pt x="434" y="167"/>
                    <a:pt x="459" y="171"/>
                  </a:cubicBezTo>
                  <a:cubicBezTo>
                    <a:pt x="525" y="181"/>
                    <a:pt x="589" y="197"/>
                    <a:pt x="652" y="219"/>
                  </a:cubicBezTo>
                  <a:cubicBezTo>
                    <a:pt x="671" y="225"/>
                    <a:pt x="690" y="233"/>
                    <a:pt x="708" y="240"/>
                  </a:cubicBezTo>
                  <a:cubicBezTo>
                    <a:pt x="723" y="246"/>
                    <a:pt x="729" y="256"/>
                    <a:pt x="726" y="273"/>
                  </a:cubicBezTo>
                  <a:cubicBezTo>
                    <a:pt x="724" y="285"/>
                    <a:pt x="718" y="300"/>
                    <a:pt x="725" y="310"/>
                  </a:cubicBezTo>
                  <a:cubicBezTo>
                    <a:pt x="732" y="320"/>
                    <a:pt x="748" y="312"/>
                    <a:pt x="759" y="316"/>
                  </a:cubicBezTo>
                  <a:cubicBezTo>
                    <a:pt x="767" y="318"/>
                    <a:pt x="775" y="318"/>
                    <a:pt x="783" y="320"/>
                  </a:cubicBezTo>
                  <a:cubicBezTo>
                    <a:pt x="839" y="329"/>
                    <a:pt x="895" y="342"/>
                    <a:pt x="950" y="360"/>
                  </a:cubicBezTo>
                  <a:cubicBezTo>
                    <a:pt x="965" y="367"/>
                    <a:pt x="982" y="372"/>
                    <a:pt x="998" y="377"/>
                  </a:cubicBezTo>
                  <a:cubicBezTo>
                    <a:pt x="1007" y="380"/>
                    <a:pt x="1017" y="383"/>
                    <a:pt x="1023" y="392"/>
                  </a:cubicBezTo>
                  <a:close/>
                </a:path>
              </a:pathLst>
            </a:custGeom>
            <a:solidFill>
              <a:srgbClr val="D414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auto">
            <a:xfrm>
              <a:off x="17511713" y="2654301"/>
              <a:ext cx="833438" cy="830263"/>
            </a:xfrm>
            <a:custGeom>
              <a:avLst/>
              <a:gdLst>
                <a:gd name="T0" fmla="*/ 659 w 805"/>
                <a:gd name="T1" fmla="*/ 92 h 802"/>
                <a:gd name="T2" fmla="*/ 716 w 805"/>
                <a:gd name="T3" fmla="*/ 90 h 802"/>
                <a:gd name="T4" fmla="*/ 741 w 805"/>
                <a:gd name="T5" fmla="*/ 90 h 802"/>
                <a:gd name="T6" fmla="*/ 729 w 805"/>
                <a:gd name="T7" fmla="*/ 147 h 802"/>
                <a:gd name="T8" fmla="*/ 671 w 805"/>
                <a:gd name="T9" fmla="*/ 329 h 802"/>
                <a:gd name="T10" fmla="*/ 675 w 805"/>
                <a:gd name="T11" fmla="*/ 354 h 802"/>
                <a:gd name="T12" fmla="*/ 797 w 805"/>
                <a:gd name="T13" fmla="*/ 551 h 802"/>
                <a:gd name="T14" fmla="*/ 775 w 805"/>
                <a:gd name="T15" fmla="*/ 578 h 802"/>
                <a:gd name="T16" fmla="*/ 564 w 805"/>
                <a:gd name="T17" fmla="*/ 558 h 802"/>
                <a:gd name="T18" fmla="*/ 506 w 805"/>
                <a:gd name="T19" fmla="*/ 544 h 802"/>
                <a:gd name="T20" fmla="*/ 487 w 805"/>
                <a:gd name="T21" fmla="*/ 551 h 802"/>
                <a:gd name="T22" fmla="*/ 367 w 805"/>
                <a:gd name="T23" fmla="*/ 755 h 802"/>
                <a:gd name="T24" fmla="*/ 349 w 805"/>
                <a:gd name="T25" fmla="*/ 802 h 802"/>
                <a:gd name="T26" fmla="*/ 347 w 805"/>
                <a:gd name="T27" fmla="*/ 782 h 802"/>
                <a:gd name="T28" fmla="*/ 323 w 805"/>
                <a:gd name="T29" fmla="*/ 766 h 802"/>
                <a:gd name="T30" fmla="*/ 316 w 805"/>
                <a:gd name="T31" fmla="*/ 732 h 802"/>
                <a:gd name="T32" fmla="*/ 307 w 805"/>
                <a:gd name="T33" fmla="*/ 708 h 802"/>
                <a:gd name="T34" fmla="*/ 292 w 805"/>
                <a:gd name="T35" fmla="*/ 672 h 802"/>
                <a:gd name="T36" fmla="*/ 259 w 805"/>
                <a:gd name="T37" fmla="*/ 589 h 802"/>
                <a:gd name="T38" fmla="*/ 247 w 805"/>
                <a:gd name="T39" fmla="*/ 553 h 802"/>
                <a:gd name="T40" fmla="*/ 209 w 805"/>
                <a:gd name="T41" fmla="*/ 517 h 802"/>
                <a:gd name="T42" fmla="*/ 106 w 805"/>
                <a:gd name="T43" fmla="*/ 469 h 802"/>
                <a:gd name="T44" fmla="*/ 11 w 805"/>
                <a:gd name="T45" fmla="*/ 377 h 802"/>
                <a:gd name="T46" fmla="*/ 3 w 805"/>
                <a:gd name="T47" fmla="*/ 362 h 802"/>
                <a:gd name="T48" fmla="*/ 19 w 805"/>
                <a:gd name="T49" fmla="*/ 358 h 802"/>
                <a:gd name="T50" fmla="*/ 121 w 805"/>
                <a:gd name="T51" fmla="*/ 324 h 802"/>
                <a:gd name="T52" fmla="*/ 221 w 805"/>
                <a:gd name="T53" fmla="*/ 258 h 802"/>
                <a:gd name="T54" fmla="*/ 230 w 805"/>
                <a:gd name="T55" fmla="*/ 241 h 802"/>
                <a:gd name="T56" fmla="*/ 221 w 805"/>
                <a:gd name="T57" fmla="*/ 170 h 802"/>
                <a:gd name="T58" fmla="*/ 216 w 805"/>
                <a:gd name="T59" fmla="*/ 159 h 802"/>
                <a:gd name="T60" fmla="*/ 222 w 805"/>
                <a:gd name="T61" fmla="*/ 125 h 802"/>
                <a:gd name="T62" fmla="*/ 226 w 805"/>
                <a:gd name="T63" fmla="*/ 101 h 802"/>
                <a:gd name="T64" fmla="*/ 237 w 805"/>
                <a:gd name="T65" fmla="*/ 50 h 802"/>
                <a:gd name="T66" fmla="*/ 232 w 805"/>
                <a:gd name="T67" fmla="*/ 19 h 802"/>
                <a:gd name="T68" fmla="*/ 244 w 805"/>
                <a:gd name="T69" fmla="*/ 1 h 802"/>
                <a:gd name="T70" fmla="*/ 322 w 805"/>
                <a:gd name="T71" fmla="*/ 33 h 802"/>
                <a:gd name="T72" fmla="*/ 392 w 805"/>
                <a:gd name="T73" fmla="*/ 89 h 802"/>
                <a:gd name="T74" fmla="*/ 442 w 805"/>
                <a:gd name="T75" fmla="*/ 137 h 802"/>
                <a:gd name="T76" fmla="*/ 470 w 805"/>
                <a:gd name="T77" fmla="*/ 144 h 802"/>
                <a:gd name="T78" fmla="*/ 654 w 805"/>
                <a:gd name="T79" fmla="*/ 91 h 802"/>
                <a:gd name="T80" fmla="*/ 659 w 805"/>
                <a:gd name="T81" fmla="*/ 92 h 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05" h="802">
                  <a:moveTo>
                    <a:pt x="659" y="92"/>
                  </a:moveTo>
                  <a:cubicBezTo>
                    <a:pt x="679" y="98"/>
                    <a:pt x="697" y="89"/>
                    <a:pt x="716" y="90"/>
                  </a:cubicBezTo>
                  <a:cubicBezTo>
                    <a:pt x="724" y="90"/>
                    <a:pt x="731" y="90"/>
                    <a:pt x="741" y="90"/>
                  </a:cubicBezTo>
                  <a:cubicBezTo>
                    <a:pt x="725" y="107"/>
                    <a:pt x="727" y="127"/>
                    <a:pt x="729" y="147"/>
                  </a:cubicBezTo>
                  <a:cubicBezTo>
                    <a:pt x="735" y="216"/>
                    <a:pt x="711" y="275"/>
                    <a:pt x="671" y="329"/>
                  </a:cubicBezTo>
                  <a:cubicBezTo>
                    <a:pt x="663" y="341"/>
                    <a:pt x="664" y="346"/>
                    <a:pt x="675" y="354"/>
                  </a:cubicBezTo>
                  <a:cubicBezTo>
                    <a:pt x="740" y="404"/>
                    <a:pt x="771" y="477"/>
                    <a:pt x="797" y="551"/>
                  </a:cubicBezTo>
                  <a:cubicBezTo>
                    <a:pt x="805" y="573"/>
                    <a:pt x="795" y="584"/>
                    <a:pt x="775" y="578"/>
                  </a:cubicBezTo>
                  <a:cubicBezTo>
                    <a:pt x="706" y="557"/>
                    <a:pt x="634" y="566"/>
                    <a:pt x="564" y="558"/>
                  </a:cubicBezTo>
                  <a:cubicBezTo>
                    <a:pt x="544" y="555"/>
                    <a:pt x="524" y="551"/>
                    <a:pt x="506" y="544"/>
                  </a:cubicBezTo>
                  <a:cubicBezTo>
                    <a:pt x="496" y="539"/>
                    <a:pt x="491" y="540"/>
                    <a:pt x="487" y="551"/>
                  </a:cubicBezTo>
                  <a:cubicBezTo>
                    <a:pt x="460" y="627"/>
                    <a:pt x="419" y="694"/>
                    <a:pt x="367" y="755"/>
                  </a:cubicBezTo>
                  <a:cubicBezTo>
                    <a:pt x="355" y="768"/>
                    <a:pt x="351" y="785"/>
                    <a:pt x="349" y="802"/>
                  </a:cubicBezTo>
                  <a:cubicBezTo>
                    <a:pt x="340" y="799"/>
                    <a:pt x="340" y="797"/>
                    <a:pt x="347" y="782"/>
                  </a:cubicBezTo>
                  <a:cubicBezTo>
                    <a:pt x="325" y="791"/>
                    <a:pt x="320" y="788"/>
                    <a:pt x="323" y="766"/>
                  </a:cubicBezTo>
                  <a:cubicBezTo>
                    <a:pt x="325" y="753"/>
                    <a:pt x="323" y="742"/>
                    <a:pt x="316" y="732"/>
                  </a:cubicBezTo>
                  <a:cubicBezTo>
                    <a:pt x="313" y="724"/>
                    <a:pt x="311" y="715"/>
                    <a:pt x="307" y="708"/>
                  </a:cubicBezTo>
                  <a:cubicBezTo>
                    <a:pt x="301" y="696"/>
                    <a:pt x="295" y="685"/>
                    <a:pt x="292" y="672"/>
                  </a:cubicBezTo>
                  <a:cubicBezTo>
                    <a:pt x="286" y="642"/>
                    <a:pt x="269" y="617"/>
                    <a:pt x="259" y="589"/>
                  </a:cubicBezTo>
                  <a:cubicBezTo>
                    <a:pt x="256" y="577"/>
                    <a:pt x="248" y="565"/>
                    <a:pt x="247" y="553"/>
                  </a:cubicBezTo>
                  <a:cubicBezTo>
                    <a:pt x="246" y="528"/>
                    <a:pt x="233" y="520"/>
                    <a:pt x="209" y="517"/>
                  </a:cubicBezTo>
                  <a:cubicBezTo>
                    <a:pt x="169" y="513"/>
                    <a:pt x="135" y="495"/>
                    <a:pt x="106" y="469"/>
                  </a:cubicBezTo>
                  <a:cubicBezTo>
                    <a:pt x="73" y="440"/>
                    <a:pt x="42" y="408"/>
                    <a:pt x="11" y="377"/>
                  </a:cubicBezTo>
                  <a:cubicBezTo>
                    <a:pt x="7" y="373"/>
                    <a:pt x="0" y="369"/>
                    <a:pt x="3" y="362"/>
                  </a:cubicBezTo>
                  <a:cubicBezTo>
                    <a:pt x="6" y="355"/>
                    <a:pt x="14" y="358"/>
                    <a:pt x="19" y="358"/>
                  </a:cubicBezTo>
                  <a:cubicBezTo>
                    <a:pt x="58" y="360"/>
                    <a:pt x="91" y="347"/>
                    <a:pt x="121" y="324"/>
                  </a:cubicBezTo>
                  <a:cubicBezTo>
                    <a:pt x="153" y="300"/>
                    <a:pt x="186" y="277"/>
                    <a:pt x="221" y="258"/>
                  </a:cubicBezTo>
                  <a:cubicBezTo>
                    <a:pt x="229" y="254"/>
                    <a:pt x="232" y="250"/>
                    <a:pt x="230" y="241"/>
                  </a:cubicBezTo>
                  <a:cubicBezTo>
                    <a:pt x="222" y="218"/>
                    <a:pt x="222" y="194"/>
                    <a:pt x="221" y="170"/>
                  </a:cubicBezTo>
                  <a:cubicBezTo>
                    <a:pt x="218" y="167"/>
                    <a:pt x="216" y="164"/>
                    <a:pt x="216" y="159"/>
                  </a:cubicBezTo>
                  <a:cubicBezTo>
                    <a:pt x="218" y="148"/>
                    <a:pt x="221" y="137"/>
                    <a:pt x="222" y="125"/>
                  </a:cubicBezTo>
                  <a:cubicBezTo>
                    <a:pt x="223" y="117"/>
                    <a:pt x="225" y="109"/>
                    <a:pt x="226" y="101"/>
                  </a:cubicBezTo>
                  <a:cubicBezTo>
                    <a:pt x="230" y="84"/>
                    <a:pt x="235" y="68"/>
                    <a:pt x="237" y="50"/>
                  </a:cubicBezTo>
                  <a:cubicBezTo>
                    <a:pt x="238" y="40"/>
                    <a:pt x="236" y="29"/>
                    <a:pt x="232" y="19"/>
                  </a:cubicBezTo>
                  <a:cubicBezTo>
                    <a:pt x="226" y="7"/>
                    <a:pt x="230" y="0"/>
                    <a:pt x="244" y="1"/>
                  </a:cubicBezTo>
                  <a:cubicBezTo>
                    <a:pt x="273" y="4"/>
                    <a:pt x="301" y="11"/>
                    <a:pt x="322" y="33"/>
                  </a:cubicBezTo>
                  <a:cubicBezTo>
                    <a:pt x="343" y="55"/>
                    <a:pt x="366" y="73"/>
                    <a:pt x="392" y="89"/>
                  </a:cubicBezTo>
                  <a:cubicBezTo>
                    <a:pt x="412" y="101"/>
                    <a:pt x="430" y="116"/>
                    <a:pt x="442" y="137"/>
                  </a:cubicBezTo>
                  <a:cubicBezTo>
                    <a:pt x="449" y="149"/>
                    <a:pt x="457" y="150"/>
                    <a:pt x="470" y="144"/>
                  </a:cubicBezTo>
                  <a:cubicBezTo>
                    <a:pt x="528" y="116"/>
                    <a:pt x="591" y="103"/>
                    <a:pt x="654" y="91"/>
                  </a:cubicBezTo>
                  <a:cubicBezTo>
                    <a:pt x="656" y="90"/>
                    <a:pt x="657" y="91"/>
                    <a:pt x="659" y="92"/>
                  </a:cubicBezTo>
                  <a:close/>
                </a:path>
              </a:pathLst>
            </a:custGeom>
            <a:solidFill>
              <a:srgbClr val="9A61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auto">
            <a:xfrm>
              <a:off x="16567150" y="2824163"/>
              <a:ext cx="290513" cy="474663"/>
            </a:xfrm>
            <a:custGeom>
              <a:avLst/>
              <a:gdLst>
                <a:gd name="T0" fmla="*/ 277 w 281"/>
                <a:gd name="T1" fmla="*/ 327 h 459"/>
                <a:gd name="T2" fmla="*/ 213 w 281"/>
                <a:gd name="T3" fmla="*/ 446 h 459"/>
                <a:gd name="T4" fmla="*/ 195 w 281"/>
                <a:gd name="T5" fmla="*/ 455 h 459"/>
                <a:gd name="T6" fmla="*/ 132 w 281"/>
                <a:gd name="T7" fmla="*/ 453 h 459"/>
                <a:gd name="T8" fmla="*/ 121 w 281"/>
                <a:gd name="T9" fmla="*/ 444 h 459"/>
                <a:gd name="T10" fmla="*/ 8 w 281"/>
                <a:gd name="T11" fmla="*/ 295 h 459"/>
                <a:gd name="T12" fmla="*/ 12 w 281"/>
                <a:gd name="T13" fmla="*/ 241 h 459"/>
                <a:gd name="T14" fmla="*/ 13 w 281"/>
                <a:gd name="T15" fmla="*/ 240 h 459"/>
                <a:gd name="T16" fmla="*/ 3 w 281"/>
                <a:gd name="T17" fmla="*/ 220 h 459"/>
                <a:gd name="T18" fmla="*/ 3 w 281"/>
                <a:gd name="T19" fmla="*/ 59 h 459"/>
                <a:gd name="T20" fmla="*/ 15 w 281"/>
                <a:gd name="T21" fmla="*/ 38 h 459"/>
                <a:gd name="T22" fmla="*/ 24 w 281"/>
                <a:gd name="T23" fmla="*/ 30 h 459"/>
                <a:gd name="T24" fmla="*/ 73 w 281"/>
                <a:gd name="T25" fmla="*/ 8 h 459"/>
                <a:gd name="T26" fmla="*/ 106 w 281"/>
                <a:gd name="T27" fmla="*/ 9 h 459"/>
                <a:gd name="T28" fmla="*/ 141 w 281"/>
                <a:gd name="T29" fmla="*/ 8 h 459"/>
                <a:gd name="T30" fmla="*/ 183 w 281"/>
                <a:gd name="T31" fmla="*/ 7 h 459"/>
                <a:gd name="T32" fmla="*/ 209 w 281"/>
                <a:gd name="T33" fmla="*/ 26 h 459"/>
                <a:gd name="T34" fmla="*/ 223 w 281"/>
                <a:gd name="T35" fmla="*/ 10 h 459"/>
                <a:gd name="T36" fmla="*/ 276 w 281"/>
                <a:gd name="T37" fmla="*/ 68 h 459"/>
                <a:gd name="T38" fmla="*/ 274 w 281"/>
                <a:gd name="T39" fmla="*/ 79 h 459"/>
                <a:gd name="T40" fmla="*/ 275 w 281"/>
                <a:gd name="T41" fmla="*/ 179 h 459"/>
                <a:gd name="T42" fmla="*/ 275 w 281"/>
                <a:gd name="T43" fmla="*/ 256 h 459"/>
                <a:gd name="T44" fmla="*/ 278 w 281"/>
                <a:gd name="T45" fmla="*/ 311 h 459"/>
                <a:gd name="T46" fmla="*/ 277 w 281"/>
                <a:gd name="T47" fmla="*/ 327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1" h="459">
                  <a:moveTo>
                    <a:pt x="277" y="327"/>
                  </a:moveTo>
                  <a:cubicBezTo>
                    <a:pt x="249" y="363"/>
                    <a:pt x="230" y="404"/>
                    <a:pt x="213" y="446"/>
                  </a:cubicBezTo>
                  <a:cubicBezTo>
                    <a:pt x="209" y="457"/>
                    <a:pt x="206" y="459"/>
                    <a:pt x="195" y="455"/>
                  </a:cubicBezTo>
                  <a:cubicBezTo>
                    <a:pt x="174" y="447"/>
                    <a:pt x="153" y="448"/>
                    <a:pt x="132" y="453"/>
                  </a:cubicBezTo>
                  <a:cubicBezTo>
                    <a:pt x="123" y="454"/>
                    <a:pt x="120" y="454"/>
                    <a:pt x="121" y="444"/>
                  </a:cubicBezTo>
                  <a:cubicBezTo>
                    <a:pt x="127" y="355"/>
                    <a:pt x="97" y="315"/>
                    <a:pt x="8" y="295"/>
                  </a:cubicBezTo>
                  <a:cubicBezTo>
                    <a:pt x="0" y="278"/>
                    <a:pt x="2" y="253"/>
                    <a:pt x="12" y="241"/>
                  </a:cubicBezTo>
                  <a:cubicBezTo>
                    <a:pt x="12" y="240"/>
                    <a:pt x="17" y="241"/>
                    <a:pt x="13" y="240"/>
                  </a:cubicBezTo>
                  <a:cubicBezTo>
                    <a:pt x="2" y="237"/>
                    <a:pt x="3" y="228"/>
                    <a:pt x="3" y="220"/>
                  </a:cubicBezTo>
                  <a:cubicBezTo>
                    <a:pt x="4" y="166"/>
                    <a:pt x="3" y="113"/>
                    <a:pt x="3" y="59"/>
                  </a:cubicBezTo>
                  <a:cubicBezTo>
                    <a:pt x="3" y="50"/>
                    <a:pt x="5" y="41"/>
                    <a:pt x="15" y="38"/>
                  </a:cubicBezTo>
                  <a:cubicBezTo>
                    <a:pt x="19" y="37"/>
                    <a:pt x="22" y="34"/>
                    <a:pt x="24" y="30"/>
                  </a:cubicBezTo>
                  <a:cubicBezTo>
                    <a:pt x="34" y="8"/>
                    <a:pt x="50" y="0"/>
                    <a:pt x="73" y="8"/>
                  </a:cubicBezTo>
                  <a:cubicBezTo>
                    <a:pt x="84" y="11"/>
                    <a:pt x="95" y="12"/>
                    <a:pt x="106" y="9"/>
                  </a:cubicBezTo>
                  <a:cubicBezTo>
                    <a:pt x="118" y="5"/>
                    <a:pt x="130" y="4"/>
                    <a:pt x="141" y="8"/>
                  </a:cubicBezTo>
                  <a:cubicBezTo>
                    <a:pt x="155" y="12"/>
                    <a:pt x="169" y="9"/>
                    <a:pt x="183" y="7"/>
                  </a:cubicBezTo>
                  <a:cubicBezTo>
                    <a:pt x="199" y="5"/>
                    <a:pt x="209" y="10"/>
                    <a:pt x="209" y="26"/>
                  </a:cubicBezTo>
                  <a:cubicBezTo>
                    <a:pt x="207" y="17"/>
                    <a:pt x="212" y="12"/>
                    <a:pt x="223" y="10"/>
                  </a:cubicBezTo>
                  <a:cubicBezTo>
                    <a:pt x="262" y="2"/>
                    <a:pt x="281" y="34"/>
                    <a:pt x="276" y="68"/>
                  </a:cubicBezTo>
                  <a:cubicBezTo>
                    <a:pt x="275" y="72"/>
                    <a:pt x="273" y="76"/>
                    <a:pt x="274" y="79"/>
                  </a:cubicBezTo>
                  <a:cubicBezTo>
                    <a:pt x="280" y="112"/>
                    <a:pt x="272" y="146"/>
                    <a:pt x="275" y="179"/>
                  </a:cubicBezTo>
                  <a:cubicBezTo>
                    <a:pt x="278" y="204"/>
                    <a:pt x="277" y="231"/>
                    <a:pt x="275" y="256"/>
                  </a:cubicBezTo>
                  <a:cubicBezTo>
                    <a:pt x="272" y="276"/>
                    <a:pt x="275" y="293"/>
                    <a:pt x="278" y="311"/>
                  </a:cubicBezTo>
                  <a:cubicBezTo>
                    <a:pt x="279" y="316"/>
                    <a:pt x="278" y="322"/>
                    <a:pt x="277" y="327"/>
                  </a:cubicBezTo>
                  <a:close/>
                </a:path>
              </a:pathLst>
            </a:custGeom>
            <a:solidFill>
              <a:srgbClr val="A54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auto">
            <a:xfrm>
              <a:off x="16535400" y="2439988"/>
              <a:ext cx="1112838" cy="387350"/>
            </a:xfrm>
            <a:custGeom>
              <a:avLst/>
              <a:gdLst>
                <a:gd name="T0" fmla="*/ 19 w 1075"/>
                <a:gd name="T1" fmla="*/ 146 h 375"/>
                <a:gd name="T2" fmla="*/ 9 w 1075"/>
                <a:gd name="T3" fmla="*/ 126 h 375"/>
                <a:gd name="T4" fmla="*/ 38 w 1075"/>
                <a:gd name="T5" fmla="*/ 121 h 375"/>
                <a:gd name="T6" fmla="*/ 52 w 1075"/>
                <a:gd name="T7" fmla="*/ 114 h 375"/>
                <a:gd name="T8" fmla="*/ 86 w 1075"/>
                <a:gd name="T9" fmla="*/ 113 h 375"/>
                <a:gd name="T10" fmla="*/ 87 w 1075"/>
                <a:gd name="T11" fmla="*/ 110 h 375"/>
                <a:gd name="T12" fmla="*/ 148 w 1075"/>
                <a:gd name="T13" fmla="*/ 109 h 375"/>
                <a:gd name="T14" fmla="*/ 207 w 1075"/>
                <a:gd name="T15" fmla="*/ 115 h 375"/>
                <a:gd name="T16" fmla="*/ 269 w 1075"/>
                <a:gd name="T17" fmla="*/ 110 h 375"/>
                <a:gd name="T18" fmla="*/ 271 w 1075"/>
                <a:gd name="T19" fmla="*/ 113 h 375"/>
                <a:gd name="T20" fmla="*/ 319 w 1075"/>
                <a:gd name="T21" fmla="*/ 121 h 375"/>
                <a:gd name="T22" fmla="*/ 323 w 1075"/>
                <a:gd name="T23" fmla="*/ 121 h 375"/>
                <a:gd name="T24" fmla="*/ 342 w 1075"/>
                <a:gd name="T25" fmla="*/ 147 h 375"/>
                <a:gd name="T26" fmla="*/ 375 w 1075"/>
                <a:gd name="T27" fmla="*/ 132 h 375"/>
                <a:gd name="T28" fmla="*/ 578 w 1075"/>
                <a:gd name="T29" fmla="*/ 31 h 375"/>
                <a:gd name="T30" fmla="*/ 602 w 1075"/>
                <a:gd name="T31" fmla="*/ 18 h 375"/>
                <a:gd name="T32" fmla="*/ 652 w 1075"/>
                <a:gd name="T33" fmla="*/ 16 h 375"/>
                <a:gd name="T34" fmla="*/ 792 w 1075"/>
                <a:gd name="T35" fmla="*/ 87 h 375"/>
                <a:gd name="T36" fmla="*/ 1044 w 1075"/>
                <a:gd name="T37" fmla="*/ 217 h 375"/>
                <a:gd name="T38" fmla="*/ 1069 w 1075"/>
                <a:gd name="T39" fmla="*/ 273 h 375"/>
                <a:gd name="T40" fmla="*/ 1071 w 1075"/>
                <a:gd name="T41" fmla="*/ 290 h 375"/>
                <a:gd name="T42" fmla="*/ 1049 w 1075"/>
                <a:gd name="T43" fmla="*/ 286 h 375"/>
                <a:gd name="T44" fmla="*/ 646 w 1075"/>
                <a:gd name="T45" fmla="*/ 79 h 375"/>
                <a:gd name="T46" fmla="*/ 606 w 1075"/>
                <a:gd name="T47" fmla="*/ 79 h 375"/>
                <a:gd name="T48" fmla="*/ 360 w 1075"/>
                <a:gd name="T49" fmla="*/ 200 h 375"/>
                <a:gd name="T50" fmla="*/ 335 w 1075"/>
                <a:gd name="T51" fmla="*/ 241 h 375"/>
                <a:gd name="T52" fmla="*/ 336 w 1075"/>
                <a:gd name="T53" fmla="*/ 255 h 375"/>
                <a:gd name="T54" fmla="*/ 336 w 1075"/>
                <a:gd name="T55" fmla="*/ 267 h 375"/>
                <a:gd name="T56" fmla="*/ 336 w 1075"/>
                <a:gd name="T57" fmla="*/ 306 h 375"/>
                <a:gd name="T58" fmla="*/ 342 w 1075"/>
                <a:gd name="T59" fmla="*/ 322 h 375"/>
                <a:gd name="T60" fmla="*/ 343 w 1075"/>
                <a:gd name="T61" fmla="*/ 356 h 375"/>
                <a:gd name="T62" fmla="*/ 303 w 1075"/>
                <a:gd name="T63" fmla="*/ 372 h 375"/>
                <a:gd name="T64" fmla="*/ 124 w 1075"/>
                <a:gd name="T65" fmla="*/ 373 h 375"/>
                <a:gd name="T66" fmla="*/ 47 w 1075"/>
                <a:gd name="T67" fmla="*/ 373 h 375"/>
                <a:gd name="T68" fmla="*/ 29 w 1075"/>
                <a:gd name="T69" fmla="*/ 366 h 375"/>
                <a:gd name="T70" fmla="*/ 21 w 1075"/>
                <a:gd name="T71" fmla="*/ 362 h 375"/>
                <a:gd name="T72" fmla="*/ 14 w 1075"/>
                <a:gd name="T73" fmla="*/ 347 h 375"/>
                <a:gd name="T74" fmla="*/ 25 w 1075"/>
                <a:gd name="T75" fmla="*/ 329 h 375"/>
                <a:gd name="T76" fmla="*/ 28 w 1075"/>
                <a:gd name="T77" fmla="*/ 321 h 375"/>
                <a:gd name="T78" fmla="*/ 45 w 1075"/>
                <a:gd name="T79" fmla="*/ 306 h 375"/>
                <a:gd name="T80" fmla="*/ 70 w 1075"/>
                <a:gd name="T81" fmla="*/ 300 h 375"/>
                <a:gd name="T82" fmla="*/ 80 w 1075"/>
                <a:gd name="T83" fmla="*/ 278 h 375"/>
                <a:gd name="T84" fmla="*/ 81 w 1075"/>
                <a:gd name="T85" fmla="*/ 243 h 375"/>
                <a:gd name="T86" fmla="*/ 97 w 1075"/>
                <a:gd name="T87" fmla="*/ 236 h 375"/>
                <a:gd name="T88" fmla="*/ 100 w 1075"/>
                <a:gd name="T89" fmla="*/ 295 h 375"/>
                <a:gd name="T90" fmla="*/ 130 w 1075"/>
                <a:gd name="T91" fmla="*/ 324 h 375"/>
                <a:gd name="T92" fmla="*/ 154 w 1075"/>
                <a:gd name="T93" fmla="*/ 318 h 375"/>
                <a:gd name="T94" fmla="*/ 203 w 1075"/>
                <a:gd name="T95" fmla="*/ 321 h 375"/>
                <a:gd name="T96" fmla="*/ 257 w 1075"/>
                <a:gd name="T97" fmla="*/ 277 h 375"/>
                <a:gd name="T98" fmla="*/ 260 w 1075"/>
                <a:gd name="T99" fmla="*/ 232 h 375"/>
                <a:gd name="T100" fmla="*/ 278 w 1075"/>
                <a:gd name="T101" fmla="*/ 242 h 375"/>
                <a:gd name="T102" fmla="*/ 278 w 1075"/>
                <a:gd name="T103" fmla="*/ 282 h 375"/>
                <a:gd name="T104" fmla="*/ 277 w 1075"/>
                <a:gd name="T105" fmla="*/ 316 h 375"/>
                <a:gd name="T106" fmla="*/ 300 w 1075"/>
                <a:gd name="T107" fmla="*/ 283 h 375"/>
                <a:gd name="T108" fmla="*/ 300 w 1075"/>
                <a:gd name="T109" fmla="*/ 237 h 375"/>
                <a:gd name="T110" fmla="*/ 291 w 1075"/>
                <a:gd name="T111" fmla="*/ 179 h 375"/>
                <a:gd name="T112" fmla="*/ 281 w 1075"/>
                <a:gd name="T113" fmla="*/ 172 h 375"/>
                <a:gd name="T114" fmla="*/ 97 w 1075"/>
                <a:gd name="T115" fmla="*/ 172 h 375"/>
                <a:gd name="T116" fmla="*/ 35 w 1075"/>
                <a:gd name="T117" fmla="*/ 178 h 375"/>
                <a:gd name="T118" fmla="*/ 29 w 1075"/>
                <a:gd name="T119" fmla="*/ 173 h 375"/>
                <a:gd name="T120" fmla="*/ 19 w 1075"/>
                <a:gd name="T121" fmla="*/ 146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75" h="375">
                  <a:moveTo>
                    <a:pt x="19" y="146"/>
                  </a:moveTo>
                  <a:cubicBezTo>
                    <a:pt x="14" y="140"/>
                    <a:pt x="5" y="131"/>
                    <a:pt x="9" y="126"/>
                  </a:cubicBezTo>
                  <a:cubicBezTo>
                    <a:pt x="15" y="116"/>
                    <a:pt x="28" y="123"/>
                    <a:pt x="38" y="121"/>
                  </a:cubicBezTo>
                  <a:cubicBezTo>
                    <a:pt x="41" y="116"/>
                    <a:pt x="44" y="111"/>
                    <a:pt x="52" y="114"/>
                  </a:cubicBezTo>
                  <a:cubicBezTo>
                    <a:pt x="63" y="118"/>
                    <a:pt x="75" y="117"/>
                    <a:pt x="86" y="113"/>
                  </a:cubicBezTo>
                  <a:cubicBezTo>
                    <a:pt x="86" y="111"/>
                    <a:pt x="86" y="110"/>
                    <a:pt x="87" y="110"/>
                  </a:cubicBezTo>
                  <a:cubicBezTo>
                    <a:pt x="108" y="102"/>
                    <a:pt x="128" y="108"/>
                    <a:pt x="148" y="109"/>
                  </a:cubicBezTo>
                  <a:cubicBezTo>
                    <a:pt x="167" y="122"/>
                    <a:pt x="187" y="114"/>
                    <a:pt x="207" y="115"/>
                  </a:cubicBezTo>
                  <a:cubicBezTo>
                    <a:pt x="227" y="107"/>
                    <a:pt x="248" y="103"/>
                    <a:pt x="269" y="110"/>
                  </a:cubicBezTo>
                  <a:cubicBezTo>
                    <a:pt x="271" y="110"/>
                    <a:pt x="271" y="111"/>
                    <a:pt x="271" y="113"/>
                  </a:cubicBezTo>
                  <a:cubicBezTo>
                    <a:pt x="286" y="119"/>
                    <a:pt x="304" y="112"/>
                    <a:pt x="319" y="121"/>
                  </a:cubicBezTo>
                  <a:cubicBezTo>
                    <a:pt x="320" y="121"/>
                    <a:pt x="322" y="121"/>
                    <a:pt x="323" y="121"/>
                  </a:cubicBezTo>
                  <a:cubicBezTo>
                    <a:pt x="349" y="122"/>
                    <a:pt x="349" y="122"/>
                    <a:pt x="342" y="147"/>
                  </a:cubicBezTo>
                  <a:cubicBezTo>
                    <a:pt x="354" y="141"/>
                    <a:pt x="365" y="137"/>
                    <a:pt x="375" y="132"/>
                  </a:cubicBezTo>
                  <a:cubicBezTo>
                    <a:pt x="442" y="98"/>
                    <a:pt x="510" y="65"/>
                    <a:pt x="578" y="31"/>
                  </a:cubicBezTo>
                  <a:cubicBezTo>
                    <a:pt x="586" y="27"/>
                    <a:pt x="594" y="22"/>
                    <a:pt x="602" y="18"/>
                  </a:cubicBezTo>
                  <a:cubicBezTo>
                    <a:pt x="618" y="0"/>
                    <a:pt x="635" y="4"/>
                    <a:pt x="652" y="16"/>
                  </a:cubicBezTo>
                  <a:cubicBezTo>
                    <a:pt x="699" y="40"/>
                    <a:pt x="746" y="63"/>
                    <a:pt x="792" y="87"/>
                  </a:cubicBezTo>
                  <a:cubicBezTo>
                    <a:pt x="876" y="131"/>
                    <a:pt x="960" y="173"/>
                    <a:pt x="1044" y="217"/>
                  </a:cubicBezTo>
                  <a:cubicBezTo>
                    <a:pt x="1052" y="235"/>
                    <a:pt x="1060" y="255"/>
                    <a:pt x="1069" y="273"/>
                  </a:cubicBezTo>
                  <a:cubicBezTo>
                    <a:pt x="1072" y="278"/>
                    <a:pt x="1075" y="284"/>
                    <a:pt x="1071" y="290"/>
                  </a:cubicBezTo>
                  <a:cubicBezTo>
                    <a:pt x="1063" y="295"/>
                    <a:pt x="1056" y="290"/>
                    <a:pt x="1049" y="286"/>
                  </a:cubicBezTo>
                  <a:cubicBezTo>
                    <a:pt x="914" y="218"/>
                    <a:pt x="779" y="149"/>
                    <a:pt x="646" y="79"/>
                  </a:cubicBezTo>
                  <a:cubicBezTo>
                    <a:pt x="631" y="72"/>
                    <a:pt x="620" y="72"/>
                    <a:pt x="606" y="79"/>
                  </a:cubicBezTo>
                  <a:cubicBezTo>
                    <a:pt x="525" y="121"/>
                    <a:pt x="442" y="159"/>
                    <a:pt x="360" y="200"/>
                  </a:cubicBezTo>
                  <a:cubicBezTo>
                    <a:pt x="341" y="209"/>
                    <a:pt x="332" y="220"/>
                    <a:pt x="335" y="241"/>
                  </a:cubicBezTo>
                  <a:cubicBezTo>
                    <a:pt x="336" y="245"/>
                    <a:pt x="336" y="250"/>
                    <a:pt x="336" y="255"/>
                  </a:cubicBezTo>
                  <a:cubicBezTo>
                    <a:pt x="336" y="259"/>
                    <a:pt x="336" y="263"/>
                    <a:pt x="336" y="267"/>
                  </a:cubicBezTo>
                  <a:cubicBezTo>
                    <a:pt x="336" y="280"/>
                    <a:pt x="336" y="293"/>
                    <a:pt x="336" y="306"/>
                  </a:cubicBezTo>
                  <a:cubicBezTo>
                    <a:pt x="336" y="312"/>
                    <a:pt x="336" y="319"/>
                    <a:pt x="342" y="322"/>
                  </a:cubicBezTo>
                  <a:cubicBezTo>
                    <a:pt x="360" y="333"/>
                    <a:pt x="351" y="345"/>
                    <a:pt x="343" y="356"/>
                  </a:cubicBezTo>
                  <a:cubicBezTo>
                    <a:pt x="332" y="368"/>
                    <a:pt x="318" y="372"/>
                    <a:pt x="303" y="372"/>
                  </a:cubicBezTo>
                  <a:cubicBezTo>
                    <a:pt x="244" y="374"/>
                    <a:pt x="184" y="369"/>
                    <a:pt x="124" y="373"/>
                  </a:cubicBezTo>
                  <a:cubicBezTo>
                    <a:pt x="99" y="375"/>
                    <a:pt x="73" y="370"/>
                    <a:pt x="47" y="373"/>
                  </a:cubicBezTo>
                  <a:cubicBezTo>
                    <a:pt x="39" y="374"/>
                    <a:pt x="34" y="371"/>
                    <a:pt x="29" y="366"/>
                  </a:cubicBezTo>
                  <a:cubicBezTo>
                    <a:pt x="27" y="364"/>
                    <a:pt x="24" y="363"/>
                    <a:pt x="21" y="362"/>
                  </a:cubicBezTo>
                  <a:cubicBezTo>
                    <a:pt x="19" y="357"/>
                    <a:pt x="18" y="351"/>
                    <a:pt x="14" y="347"/>
                  </a:cubicBezTo>
                  <a:cubicBezTo>
                    <a:pt x="0" y="329"/>
                    <a:pt x="9" y="327"/>
                    <a:pt x="25" y="329"/>
                  </a:cubicBezTo>
                  <a:cubicBezTo>
                    <a:pt x="29" y="327"/>
                    <a:pt x="28" y="324"/>
                    <a:pt x="28" y="321"/>
                  </a:cubicBezTo>
                  <a:cubicBezTo>
                    <a:pt x="29" y="310"/>
                    <a:pt x="26" y="297"/>
                    <a:pt x="45" y="306"/>
                  </a:cubicBezTo>
                  <a:cubicBezTo>
                    <a:pt x="51" y="309"/>
                    <a:pt x="61" y="301"/>
                    <a:pt x="70" y="300"/>
                  </a:cubicBezTo>
                  <a:cubicBezTo>
                    <a:pt x="85" y="299"/>
                    <a:pt x="78" y="286"/>
                    <a:pt x="80" y="278"/>
                  </a:cubicBezTo>
                  <a:cubicBezTo>
                    <a:pt x="84" y="267"/>
                    <a:pt x="84" y="256"/>
                    <a:pt x="81" y="243"/>
                  </a:cubicBezTo>
                  <a:cubicBezTo>
                    <a:pt x="80" y="233"/>
                    <a:pt x="86" y="227"/>
                    <a:pt x="97" y="236"/>
                  </a:cubicBezTo>
                  <a:cubicBezTo>
                    <a:pt x="103" y="255"/>
                    <a:pt x="100" y="275"/>
                    <a:pt x="100" y="295"/>
                  </a:cubicBezTo>
                  <a:cubicBezTo>
                    <a:pt x="101" y="322"/>
                    <a:pt x="103" y="324"/>
                    <a:pt x="130" y="324"/>
                  </a:cubicBezTo>
                  <a:cubicBezTo>
                    <a:pt x="138" y="324"/>
                    <a:pt x="146" y="322"/>
                    <a:pt x="154" y="318"/>
                  </a:cubicBezTo>
                  <a:cubicBezTo>
                    <a:pt x="171" y="313"/>
                    <a:pt x="187" y="317"/>
                    <a:pt x="203" y="321"/>
                  </a:cubicBezTo>
                  <a:cubicBezTo>
                    <a:pt x="254" y="330"/>
                    <a:pt x="256" y="328"/>
                    <a:pt x="257" y="277"/>
                  </a:cubicBezTo>
                  <a:cubicBezTo>
                    <a:pt x="257" y="262"/>
                    <a:pt x="254" y="247"/>
                    <a:pt x="260" y="232"/>
                  </a:cubicBezTo>
                  <a:cubicBezTo>
                    <a:pt x="273" y="227"/>
                    <a:pt x="282" y="232"/>
                    <a:pt x="278" y="242"/>
                  </a:cubicBezTo>
                  <a:cubicBezTo>
                    <a:pt x="271" y="256"/>
                    <a:pt x="275" y="269"/>
                    <a:pt x="278" y="282"/>
                  </a:cubicBezTo>
                  <a:cubicBezTo>
                    <a:pt x="280" y="293"/>
                    <a:pt x="277" y="305"/>
                    <a:pt x="277" y="316"/>
                  </a:cubicBezTo>
                  <a:cubicBezTo>
                    <a:pt x="295" y="310"/>
                    <a:pt x="303" y="299"/>
                    <a:pt x="300" y="283"/>
                  </a:cubicBezTo>
                  <a:cubicBezTo>
                    <a:pt x="297" y="268"/>
                    <a:pt x="298" y="252"/>
                    <a:pt x="300" y="237"/>
                  </a:cubicBezTo>
                  <a:cubicBezTo>
                    <a:pt x="302" y="217"/>
                    <a:pt x="291" y="199"/>
                    <a:pt x="291" y="179"/>
                  </a:cubicBezTo>
                  <a:cubicBezTo>
                    <a:pt x="292" y="173"/>
                    <a:pt x="286" y="172"/>
                    <a:pt x="281" y="172"/>
                  </a:cubicBezTo>
                  <a:cubicBezTo>
                    <a:pt x="220" y="172"/>
                    <a:pt x="158" y="169"/>
                    <a:pt x="97" y="172"/>
                  </a:cubicBezTo>
                  <a:cubicBezTo>
                    <a:pt x="77" y="173"/>
                    <a:pt x="55" y="164"/>
                    <a:pt x="35" y="178"/>
                  </a:cubicBezTo>
                  <a:cubicBezTo>
                    <a:pt x="32" y="180"/>
                    <a:pt x="28" y="176"/>
                    <a:pt x="29" y="173"/>
                  </a:cubicBezTo>
                  <a:cubicBezTo>
                    <a:pt x="32" y="161"/>
                    <a:pt x="22" y="155"/>
                    <a:pt x="19" y="146"/>
                  </a:cubicBezTo>
                  <a:close/>
                </a:path>
              </a:pathLst>
            </a:custGeom>
            <a:solidFill>
              <a:srgbClr val="9041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auto">
            <a:xfrm>
              <a:off x="17638713" y="2386013"/>
              <a:ext cx="609600" cy="268288"/>
            </a:xfrm>
            <a:custGeom>
              <a:avLst/>
              <a:gdLst>
                <a:gd name="T0" fmla="*/ 584 w 590"/>
                <a:gd name="T1" fmla="*/ 226 h 260"/>
                <a:gd name="T2" fmla="*/ 572 w 590"/>
                <a:gd name="T3" fmla="*/ 241 h 260"/>
                <a:gd name="T4" fmla="*/ 421 w 590"/>
                <a:gd name="T5" fmla="*/ 232 h 260"/>
                <a:gd name="T6" fmla="*/ 296 w 590"/>
                <a:gd name="T7" fmla="*/ 169 h 260"/>
                <a:gd name="T8" fmla="*/ 157 w 590"/>
                <a:gd name="T9" fmla="*/ 129 h 260"/>
                <a:gd name="T10" fmla="*/ 36 w 590"/>
                <a:gd name="T11" fmla="*/ 166 h 260"/>
                <a:gd name="T12" fmla="*/ 9 w 590"/>
                <a:gd name="T13" fmla="*/ 183 h 260"/>
                <a:gd name="T14" fmla="*/ 5 w 590"/>
                <a:gd name="T15" fmla="*/ 153 h 260"/>
                <a:gd name="T16" fmla="*/ 71 w 590"/>
                <a:gd name="T17" fmla="*/ 58 h 260"/>
                <a:gd name="T18" fmla="*/ 91 w 590"/>
                <a:gd name="T19" fmla="*/ 44 h 260"/>
                <a:gd name="T20" fmla="*/ 113 w 590"/>
                <a:gd name="T21" fmla="*/ 32 h 260"/>
                <a:gd name="T22" fmla="*/ 269 w 590"/>
                <a:gd name="T23" fmla="*/ 0 h 260"/>
                <a:gd name="T24" fmla="*/ 303 w 590"/>
                <a:gd name="T25" fmla="*/ 4 h 260"/>
                <a:gd name="T26" fmla="*/ 528 w 590"/>
                <a:gd name="T27" fmla="*/ 99 h 260"/>
                <a:gd name="T28" fmla="*/ 586 w 590"/>
                <a:gd name="T29" fmla="*/ 197 h 260"/>
                <a:gd name="T30" fmla="*/ 584 w 590"/>
                <a:gd name="T31" fmla="*/ 226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90" h="260">
                  <a:moveTo>
                    <a:pt x="584" y="226"/>
                  </a:moveTo>
                  <a:cubicBezTo>
                    <a:pt x="582" y="232"/>
                    <a:pt x="578" y="237"/>
                    <a:pt x="572" y="241"/>
                  </a:cubicBezTo>
                  <a:cubicBezTo>
                    <a:pt x="520" y="260"/>
                    <a:pt x="470" y="250"/>
                    <a:pt x="421" y="232"/>
                  </a:cubicBezTo>
                  <a:cubicBezTo>
                    <a:pt x="377" y="215"/>
                    <a:pt x="337" y="191"/>
                    <a:pt x="296" y="169"/>
                  </a:cubicBezTo>
                  <a:cubicBezTo>
                    <a:pt x="252" y="146"/>
                    <a:pt x="207" y="131"/>
                    <a:pt x="157" y="129"/>
                  </a:cubicBezTo>
                  <a:cubicBezTo>
                    <a:pt x="113" y="127"/>
                    <a:pt x="72" y="140"/>
                    <a:pt x="36" y="166"/>
                  </a:cubicBezTo>
                  <a:cubicBezTo>
                    <a:pt x="27" y="173"/>
                    <a:pt x="21" y="182"/>
                    <a:pt x="9" y="183"/>
                  </a:cubicBezTo>
                  <a:cubicBezTo>
                    <a:pt x="0" y="174"/>
                    <a:pt x="3" y="163"/>
                    <a:pt x="5" y="153"/>
                  </a:cubicBezTo>
                  <a:cubicBezTo>
                    <a:pt x="15" y="112"/>
                    <a:pt x="40" y="83"/>
                    <a:pt x="71" y="58"/>
                  </a:cubicBezTo>
                  <a:cubicBezTo>
                    <a:pt x="78" y="53"/>
                    <a:pt x="84" y="48"/>
                    <a:pt x="91" y="44"/>
                  </a:cubicBezTo>
                  <a:cubicBezTo>
                    <a:pt x="98" y="40"/>
                    <a:pt x="106" y="36"/>
                    <a:pt x="113" y="32"/>
                  </a:cubicBezTo>
                  <a:cubicBezTo>
                    <a:pt x="163" y="12"/>
                    <a:pt x="215" y="1"/>
                    <a:pt x="269" y="0"/>
                  </a:cubicBezTo>
                  <a:cubicBezTo>
                    <a:pt x="281" y="0"/>
                    <a:pt x="291" y="2"/>
                    <a:pt x="303" y="4"/>
                  </a:cubicBezTo>
                  <a:cubicBezTo>
                    <a:pt x="388" y="10"/>
                    <a:pt x="464" y="40"/>
                    <a:pt x="528" y="99"/>
                  </a:cubicBezTo>
                  <a:cubicBezTo>
                    <a:pt x="557" y="125"/>
                    <a:pt x="577" y="158"/>
                    <a:pt x="586" y="197"/>
                  </a:cubicBezTo>
                  <a:cubicBezTo>
                    <a:pt x="589" y="207"/>
                    <a:pt x="590" y="217"/>
                    <a:pt x="584" y="226"/>
                  </a:cubicBezTo>
                  <a:close/>
                </a:path>
              </a:pathLst>
            </a:custGeom>
            <a:solidFill>
              <a:srgbClr val="622C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auto">
            <a:xfrm>
              <a:off x="16919575" y="3173413"/>
              <a:ext cx="684213" cy="373063"/>
            </a:xfrm>
            <a:custGeom>
              <a:avLst/>
              <a:gdLst>
                <a:gd name="T0" fmla="*/ 596 w 662"/>
                <a:gd name="T1" fmla="*/ 324 h 361"/>
                <a:gd name="T2" fmla="*/ 516 w 662"/>
                <a:gd name="T3" fmla="*/ 345 h 361"/>
                <a:gd name="T4" fmla="*/ 522 w 662"/>
                <a:gd name="T5" fmla="*/ 313 h 361"/>
                <a:gd name="T6" fmla="*/ 587 w 662"/>
                <a:gd name="T7" fmla="*/ 209 h 361"/>
                <a:gd name="T8" fmla="*/ 536 w 662"/>
                <a:gd name="T9" fmla="*/ 250 h 361"/>
                <a:gd name="T10" fmla="*/ 479 w 662"/>
                <a:gd name="T11" fmla="*/ 349 h 361"/>
                <a:gd name="T12" fmla="*/ 458 w 662"/>
                <a:gd name="T13" fmla="*/ 306 h 361"/>
                <a:gd name="T14" fmla="*/ 376 w 662"/>
                <a:gd name="T15" fmla="*/ 345 h 361"/>
                <a:gd name="T16" fmla="*/ 376 w 662"/>
                <a:gd name="T17" fmla="*/ 238 h 361"/>
                <a:gd name="T18" fmla="*/ 359 w 662"/>
                <a:gd name="T19" fmla="*/ 223 h 361"/>
                <a:gd name="T20" fmla="*/ 306 w 662"/>
                <a:gd name="T21" fmla="*/ 330 h 361"/>
                <a:gd name="T22" fmla="*/ 273 w 662"/>
                <a:gd name="T23" fmla="*/ 333 h 361"/>
                <a:gd name="T24" fmla="*/ 286 w 662"/>
                <a:gd name="T25" fmla="*/ 229 h 361"/>
                <a:gd name="T26" fmla="*/ 269 w 662"/>
                <a:gd name="T27" fmla="*/ 220 h 361"/>
                <a:gd name="T28" fmla="*/ 202 w 662"/>
                <a:gd name="T29" fmla="*/ 350 h 361"/>
                <a:gd name="T30" fmla="*/ 183 w 662"/>
                <a:gd name="T31" fmla="*/ 273 h 361"/>
                <a:gd name="T32" fmla="*/ 55 w 662"/>
                <a:gd name="T33" fmla="*/ 353 h 361"/>
                <a:gd name="T34" fmla="*/ 7 w 662"/>
                <a:gd name="T35" fmla="*/ 286 h 361"/>
                <a:gd name="T36" fmla="*/ 134 w 662"/>
                <a:gd name="T37" fmla="*/ 163 h 361"/>
                <a:gd name="T38" fmla="*/ 158 w 662"/>
                <a:gd name="T39" fmla="*/ 247 h 361"/>
                <a:gd name="T40" fmla="*/ 180 w 662"/>
                <a:gd name="T41" fmla="*/ 253 h 361"/>
                <a:gd name="T42" fmla="*/ 228 w 662"/>
                <a:gd name="T43" fmla="*/ 171 h 361"/>
                <a:gd name="T44" fmla="*/ 253 w 662"/>
                <a:gd name="T45" fmla="*/ 199 h 361"/>
                <a:gd name="T46" fmla="*/ 276 w 662"/>
                <a:gd name="T47" fmla="*/ 189 h 361"/>
                <a:gd name="T48" fmla="*/ 332 w 662"/>
                <a:gd name="T49" fmla="*/ 218 h 361"/>
                <a:gd name="T50" fmla="*/ 353 w 662"/>
                <a:gd name="T51" fmla="*/ 203 h 361"/>
                <a:gd name="T52" fmla="*/ 430 w 662"/>
                <a:gd name="T53" fmla="*/ 204 h 361"/>
                <a:gd name="T54" fmla="*/ 398 w 662"/>
                <a:gd name="T55" fmla="*/ 310 h 361"/>
                <a:gd name="T56" fmla="*/ 421 w 662"/>
                <a:gd name="T57" fmla="*/ 322 h 361"/>
                <a:gd name="T58" fmla="*/ 472 w 662"/>
                <a:gd name="T59" fmla="*/ 209 h 361"/>
                <a:gd name="T60" fmla="*/ 495 w 662"/>
                <a:gd name="T61" fmla="*/ 139 h 361"/>
                <a:gd name="T62" fmla="*/ 515 w 662"/>
                <a:gd name="T63" fmla="*/ 82 h 361"/>
                <a:gd name="T64" fmla="*/ 553 w 662"/>
                <a:gd name="T65" fmla="*/ 14 h 361"/>
                <a:gd name="T66" fmla="*/ 575 w 662"/>
                <a:gd name="T67" fmla="*/ 134 h 361"/>
                <a:gd name="T68" fmla="*/ 508 w 662"/>
                <a:gd name="T69" fmla="*/ 261 h 361"/>
                <a:gd name="T70" fmla="*/ 582 w 662"/>
                <a:gd name="T71" fmla="*/ 175 h 361"/>
                <a:gd name="T72" fmla="*/ 616 w 662"/>
                <a:gd name="T73" fmla="*/ 282 h 361"/>
                <a:gd name="T74" fmla="*/ 655 w 662"/>
                <a:gd name="T75" fmla="*/ 276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62" h="361">
                  <a:moveTo>
                    <a:pt x="654" y="301"/>
                  </a:moveTo>
                  <a:cubicBezTo>
                    <a:pt x="636" y="312"/>
                    <a:pt x="618" y="322"/>
                    <a:pt x="596" y="324"/>
                  </a:cubicBezTo>
                  <a:cubicBezTo>
                    <a:pt x="588" y="325"/>
                    <a:pt x="584" y="332"/>
                    <a:pt x="578" y="336"/>
                  </a:cubicBezTo>
                  <a:cubicBezTo>
                    <a:pt x="559" y="351"/>
                    <a:pt x="538" y="354"/>
                    <a:pt x="516" y="345"/>
                  </a:cubicBezTo>
                  <a:cubicBezTo>
                    <a:pt x="508" y="342"/>
                    <a:pt x="501" y="336"/>
                    <a:pt x="503" y="325"/>
                  </a:cubicBezTo>
                  <a:cubicBezTo>
                    <a:pt x="505" y="315"/>
                    <a:pt x="513" y="311"/>
                    <a:pt x="522" y="313"/>
                  </a:cubicBezTo>
                  <a:cubicBezTo>
                    <a:pt x="550" y="319"/>
                    <a:pt x="560" y="300"/>
                    <a:pt x="568" y="280"/>
                  </a:cubicBezTo>
                  <a:cubicBezTo>
                    <a:pt x="578" y="257"/>
                    <a:pt x="586" y="234"/>
                    <a:pt x="587" y="209"/>
                  </a:cubicBezTo>
                  <a:cubicBezTo>
                    <a:pt x="581" y="197"/>
                    <a:pt x="573" y="201"/>
                    <a:pt x="567" y="207"/>
                  </a:cubicBezTo>
                  <a:cubicBezTo>
                    <a:pt x="553" y="219"/>
                    <a:pt x="543" y="233"/>
                    <a:pt x="536" y="250"/>
                  </a:cubicBezTo>
                  <a:cubicBezTo>
                    <a:pt x="521" y="277"/>
                    <a:pt x="502" y="301"/>
                    <a:pt x="496" y="333"/>
                  </a:cubicBezTo>
                  <a:cubicBezTo>
                    <a:pt x="495" y="342"/>
                    <a:pt x="489" y="350"/>
                    <a:pt x="479" y="349"/>
                  </a:cubicBezTo>
                  <a:cubicBezTo>
                    <a:pt x="468" y="349"/>
                    <a:pt x="464" y="341"/>
                    <a:pt x="463" y="332"/>
                  </a:cubicBezTo>
                  <a:cubicBezTo>
                    <a:pt x="461" y="324"/>
                    <a:pt x="460" y="316"/>
                    <a:pt x="458" y="306"/>
                  </a:cubicBezTo>
                  <a:cubicBezTo>
                    <a:pt x="448" y="318"/>
                    <a:pt x="440" y="330"/>
                    <a:pt x="428" y="339"/>
                  </a:cubicBezTo>
                  <a:cubicBezTo>
                    <a:pt x="411" y="351"/>
                    <a:pt x="393" y="355"/>
                    <a:pt x="376" y="345"/>
                  </a:cubicBezTo>
                  <a:cubicBezTo>
                    <a:pt x="358" y="335"/>
                    <a:pt x="360" y="317"/>
                    <a:pt x="362" y="300"/>
                  </a:cubicBezTo>
                  <a:cubicBezTo>
                    <a:pt x="363" y="278"/>
                    <a:pt x="373" y="259"/>
                    <a:pt x="376" y="238"/>
                  </a:cubicBezTo>
                  <a:cubicBezTo>
                    <a:pt x="378" y="228"/>
                    <a:pt x="382" y="219"/>
                    <a:pt x="378" y="209"/>
                  </a:cubicBezTo>
                  <a:cubicBezTo>
                    <a:pt x="368" y="209"/>
                    <a:pt x="364" y="217"/>
                    <a:pt x="359" y="223"/>
                  </a:cubicBezTo>
                  <a:cubicBezTo>
                    <a:pt x="344" y="242"/>
                    <a:pt x="331" y="261"/>
                    <a:pt x="318" y="282"/>
                  </a:cubicBezTo>
                  <a:cubicBezTo>
                    <a:pt x="309" y="297"/>
                    <a:pt x="307" y="313"/>
                    <a:pt x="306" y="330"/>
                  </a:cubicBezTo>
                  <a:cubicBezTo>
                    <a:pt x="306" y="338"/>
                    <a:pt x="306" y="349"/>
                    <a:pt x="295" y="350"/>
                  </a:cubicBezTo>
                  <a:cubicBezTo>
                    <a:pt x="283" y="351"/>
                    <a:pt x="277" y="343"/>
                    <a:pt x="273" y="333"/>
                  </a:cubicBezTo>
                  <a:cubicBezTo>
                    <a:pt x="268" y="319"/>
                    <a:pt x="270" y="305"/>
                    <a:pt x="272" y="291"/>
                  </a:cubicBezTo>
                  <a:cubicBezTo>
                    <a:pt x="276" y="270"/>
                    <a:pt x="282" y="250"/>
                    <a:pt x="286" y="229"/>
                  </a:cubicBezTo>
                  <a:cubicBezTo>
                    <a:pt x="288" y="224"/>
                    <a:pt x="291" y="217"/>
                    <a:pt x="284" y="213"/>
                  </a:cubicBezTo>
                  <a:cubicBezTo>
                    <a:pt x="278" y="210"/>
                    <a:pt x="273" y="215"/>
                    <a:pt x="269" y="220"/>
                  </a:cubicBezTo>
                  <a:cubicBezTo>
                    <a:pt x="242" y="252"/>
                    <a:pt x="214" y="283"/>
                    <a:pt x="215" y="330"/>
                  </a:cubicBezTo>
                  <a:cubicBezTo>
                    <a:pt x="215" y="339"/>
                    <a:pt x="214" y="350"/>
                    <a:pt x="202" y="350"/>
                  </a:cubicBezTo>
                  <a:cubicBezTo>
                    <a:pt x="190" y="350"/>
                    <a:pt x="185" y="342"/>
                    <a:pt x="182" y="331"/>
                  </a:cubicBezTo>
                  <a:cubicBezTo>
                    <a:pt x="177" y="312"/>
                    <a:pt x="185" y="293"/>
                    <a:pt x="183" y="273"/>
                  </a:cubicBezTo>
                  <a:cubicBezTo>
                    <a:pt x="163" y="276"/>
                    <a:pt x="152" y="286"/>
                    <a:pt x="144" y="304"/>
                  </a:cubicBezTo>
                  <a:cubicBezTo>
                    <a:pt x="128" y="345"/>
                    <a:pt x="94" y="361"/>
                    <a:pt x="55" y="353"/>
                  </a:cubicBezTo>
                  <a:cubicBezTo>
                    <a:pt x="31" y="348"/>
                    <a:pt x="16" y="333"/>
                    <a:pt x="8" y="311"/>
                  </a:cubicBezTo>
                  <a:cubicBezTo>
                    <a:pt x="0" y="303"/>
                    <a:pt x="2" y="295"/>
                    <a:pt x="7" y="286"/>
                  </a:cubicBezTo>
                  <a:cubicBezTo>
                    <a:pt x="9" y="245"/>
                    <a:pt x="27" y="211"/>
                    <a:pt x="60" y="186"/>
                  </a:cubicBezTo>
                  <a:cubicBezTo>
                    <a:pt x="81" y="168"/>
                    <a:pt x="106" y="159"/>
                    <a:pt x="134" y="163"/>
                  </a:cubicBezTo>
                  <a:cubicBezTo>
                    <a:pt x="161" y="167"/>
                    <a:pt x="174" y="191"/>
                    <a:pt x="163" y="215"/>
                  </a:cubicBezTo>
                  <a:cubicBezTo>
                    <a:pt x="158" y="226"/>
                    <a:pt x="154" y="235"/>
                    <a:pt x="158" y="247"/>
                  </a:cubicBezTo>
                  <a:cubicBezTo>
                    <a:pt x="160" y="252"/>
                    <a:pt x="155" y="261"/>
                    <a:pt x="162" y="263"/>
                  </a:cubicBezTo>
                  <a:cubicBezTo>
                    <a:pt x="170" y="265"/>
                    <a:pt x="176" y="258"/>
                    <a:pt x="180" y="253"/>
                  </a:cubicBezTo>
                  <a:cubicBezTo>
                    <a:pt x="196" y="235"/>
                    <a:pt x="202" y="212"/>
                    <a:pt x="210" y="190"/>
                  </a:cubicBezTo>
                  <a:cubicBezTo>
                    <a:pt x="213" y="180"/>
                    <a:pt x="218" y="173"/>
                    <a:pt x="228" y="171"/>
                  </a:cubicBezTo>
                  <a:cubicBezTo>
                    <a:pt x="237" y="169"/>
                    <a:pt x="244" y="171"/>
                    <a:pt x="250" y="177"/>
                  </a:cubicBezTo>
                  <a:cubicBezTo>
                    <a:pt x="257" y="183"/>
                    <a:pt x="257" y="190"/>
                    <a:pt x="253" y="199"/>
                  </a:cubicBezTo>
                  <a:cubicBezTo>
                    <a:pt x="249" y="206"/>
                    <a:pt x="246" y="214"/>
                    <a:pt x="245" y="223"/>
                  </a:cubicBezTo>
                  <a:cubicBezTo>
                    <a:pt x="255" y="212"/>
                    <a:pt x="265" y="200"/>
                    <a:pt x="276" y="189"/>
                  </a:cubicBezTo>
                  <a:cubicBezTo>
                    <a:pt x="287" y="176"/>
                    <a:pt x="302" y="165"/>
                    <a:pt x="319" y="174"/>
                  </a:cubicBezTo>
                  <a:cubicBezTo>
                    <a:pt x="338" y="183"/>
                    <a:pt x="336" y="201"/>
                    <a:pt x="332" y="218"/>
                  </a:cubicBezTo>
                  <a:cubicBezTo>
                    <a:pt x="330" y="223"/>
                    <a:pt x="330" y="228"/>
                    <a:pt x="328" y="239"/>
                  </a:cubicBezTo>
                  <a:cubicBezTo>
                    <a:pt x="338" y="224"/>
                    <a:pt x="345" y="213"/>
                    <a:pt x="353" y="203"/>
                  </a:cubicBezTo>
                  <a:cubicBezTo>
                    <a:pt x="366" y="189"/>
                    <a:pt x="378" y="173"/>
                    <a:pt x="399" y="171"/>
                  </a:cubicBezTo>
                  <a:cubicBezTo>
                    <a:pt x="421" y="169"/>
                    <a:pt x="433" y="182"/>
                    <a:pt x="430" y="204"/>
                  </a:cubicBezTo>
                  <a:cubicBezTo>
                    <a:pt x="427" y="222"/>
                    <a:pt x="419" y="238"/>
                    <a:pt x="412" y="255"/>
                  </a:cubicBezTo>
                  <a:cubicBezTo>
                    <a:pt x="405" y="273"/>
                    <a:pt x="398" y="291"/>
                    <a:pt x="398" y="310"/>
                  </a:cubicBezTo>
                  <a:cubicBezTo>
                    <a:pt x="398" y="317"/>
                    <a:pt x="398" y="324"/>
                    <a:pt x="405" y="327"/>
                  </a:cubicBezTo>
                  <a:cubicBezTo>
                    <a:pt x="412" y="330"/>
                    <a:pt x="417" y="326"/>
                    <a:pt x="421" y="322"/>
                  </a:cubicBezTo>
                  <a:cubicBezTo>
                    <a:pt x="442" y="302"/>
                    <a:pt x="462" y="281"/>
                    <a:pt x="464" y="250"/>
                  </a:cubicBezTo>
                  <a:cubicBezTo>
                    <a:pt x="466" y="236"/>
                    <a:pt x="469" y="222"/>
                    <a:pt x="472" y="209"/>
                  </a:cubicBezTo>
                  <a:cubicBezTo>
                    <a:pt x="484" y="203"/>
                    <a:pt x="476" y="189"/>
                    <a:pt x="483" y="182"/>
                  </a:cubicBezTo>
                  <a:cubicBezTo>
                    <a:pt x="487" y="168"/>
                    <a:pt x="490" y="153"/>
                    <a:pt x="495" y="139"/>
                  </a:cubicBezTo>
                  <a:cubicBezTo>
                    <a:pt x="496" y="137"/>
                    <a:pt x="496" y="135"/>
                    <a:pt x="497" y="134"/>
                  </a:cubicBezTo>
                  <a:cubicBezTo>
                    <a:pt x="503" y="116"/>
                    <a:pt x="512" y="100"/>
                    <a:pt x="515" y="82"/>
                  </a:cubicBezTo>
                  <a:cubicBezTo>
                    <a:pt x="517" y="69"/>
                    <a:pt x="530" y="62"/>
                    <a:pt x="527" y="49"/>
                  </a:cubicBezTo>
                  <a:cubicBezTo>
                    <a:pt x="533" y="35"/>
                    <a:pt x="542" y="23"/>
                    <a:pt x="553" y="14"/>
                  </a:cubicBezTo>
                  <a:cubicBezTo>
                    <a:pt x="571" y="0"/>
                    <a:pt x="591" y="6"/>
                    <a:pt x="596" y="28"/>
                  </a:cubicBezTo>
                  <a:cubicBezTo>
                    <a:pt x="605" y="66"/>
                    <a:pt x="592" y="101"/>
                    <a:pt x="575" y="134"/>
                  </a:cubicBezTo>
                  <a:cubicBezTo>
                    <a:pt x="564" y="156"/>
                    <a:pt x="548" y="174"/>
                    <a:pt x="530" y="191"/>
                  </a:cubicBezTo>
                  <a:cubicBezTo>
                    <a:pt x="509" y="209"/>
                    <a:pt x="513" y="236"/>
                    <a:pt x="508" y="261"/>
                  </a:cubicBezTo>
                  <a:cubicBezTo>
                    <a:pt x="523" y="240"/>
                    <a:pt x="536" y="217"/>
                    <a:pt x="553" y="198"/>
                  </a:cubicBezTo>
                  <a:cubicBezTo>
                    <a:pt x="562" y="189"/>
                    <a:pt x="571" y="180"/>
                    <a:pt x="582" y="175"/>
                  </a:cubicBezTo>
                  <a:cubicBezTo>
                    <a:pt x="604" y="164"/>
                    <a:pt x="620" y="171"/>
                    <a:pt x="626" y="195"/>
                  </a:cubicBezTo>
                  <a:cubicBezTo>
                    <a:pt x="635" y="225"/>
                    <a:pt x="628" y="254"/>
                    <a:pt x="616" y="282"/>
                  </a:cubicBezTo>
                  <a:cubicBezTo>
                    <a:pt x="614" y="289"/>
                    <a:pt x="611" y="295"/>
                    <a:pt x="607" y="304"/>
                  </a:cubicBezTo>
                  <a:cubicBezTo>
                    <a:pt x="628" y="301"/>
                    <a:pt x="640" y="286"/>
                    <a:pt x="655" y="276"/>
                  </a:cubicBezTo>
                  <a:cubicBezTo>
                    <a:pt x="662" y="284"/>
                    <a:pt x="662" y="293"/>
                    <a:pt x="654" y="301"/>
                  </a:cubicBezTo>
                  <a:close/>
                </a:path>
              </a:pathLst>
            </a:custGeom>
            <a:solidFill>
              <a:srgbClr val="2762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auto">
            <a:xfrm>
              <a:off x="16371888" y="3173413"/>
              <a:ext cx="576263" cy="417513"/>
            </a:xfrm>
            <a:custGeom>
              <a:avLst/>
              <a:gdLst>
                <a:gd name="T0" fmla="*/ 536 w 557"/>
                <a:gd name="T1" fmla="*/ 286 h 404"/>
                <a:gd name="T2" fmla="*/ 537 w 557"/>
                <a:gd name="T3" fmla="*/ 311 h 404"/>
                <a:gd name="T4" fmla="*/ 483 w 557"/>
                <a:gd name="T5" fmla="*/ 348 h 404"/>
                <a:gd name="T6" fmla="*/ 409 w 557"/>
                <a:gd name="T7" fmla="*/ 298 h 404"/>
                <a:gd name="T8" fmla="*/ 409 w 557"/>
                <a:gd name="T9" fmla="*/ 275 h 404"/>
                <a:gd name="T10" fmla="*/ 371 w 557"/>
                <a:gd name="T11" fmla="*/ 305 h 404"/>
                <a:gd name="T12" fmla="*/ 279 w 557"/>
                <a:gd name="T13" fmla="*/ 352 h 404"/>
                <a:gd name="T14" fmla="*/ 234 w 557"/>
                <a:gd name="T15" fmla="*/ 314 h 404"/>
                <a:gd name="T16" fmla="*/ 178 w 557"/>
                <a:gd name="T17" fmla="*/ 372 h 404"/>
                <a:gd name="T18" fmla="*/ 28 w 557"/>
                <a:gd name="T19" fmla="*/ 358 h 404"/>
                <a:gd name="T20" fmla="*/ 1 w 557"/>
                <a:gd name="T21" fmla="*/ 273 h 404"/>
                <a:gd name="T22" fmla="*/ 101 w 557"/>
                <a:gd name="T23" fmla="*/ 45 h 404"/>
                <a:gd name="T24" fmla="*/ 169 w 557"/>
                <a:gd name="T25" fmla="*/ 10 h 404"/>
                <a:gd name="T26" fmla="*/ 260 w 557"/>
                <a:gd name="T27" fmla="*/ 66 h 404"/>
                <a:gd name="T28" fmla="*/ 188 w 557"/>
                <a:gd name="T29" fmla="*/ 165 h 404"/>
                <a:gd name="T30" fmla="*/ 148 w 557"/>
                <a:gd name="T31" fmla="*/ 161 h 404"/>
                <a:gd name="T32" fmla="*/ 140 w 557"/>
                <a:gd name="T33" fmla="*/ 147 h 404"/>
                <a:gd name="T34" fmla="*/ 154 w 557"/>
                <a:gd name="T35" fmla="*/ 141 h 404"/>
                <a:gd name="T36" fmla="*/ 166 w 557"/>
                <a:gd name="T37" fmla="*/ 143 h 404"/>
                <a:gd name="T38" fmla="*/ 240 w 557"/>
                <a:gd name="T39" fmla="*/ 67 h 404"/>
                <a:gd name="T40" fmla="*/ 194 w 557"/>
                <a:gd name="T41" fmla="*/ 38 h 404"/>
                <a:gd name="T42" fmla="*/ 152 w 557"/>
                <a:gd name="T43" fmla="*/ 64 h 404"/>
                <a:gd name="T44" fmla="*/ 51 w 557"/>
                <a:gd name="T45" fmla="*/ 241 h 404"/>
                <a:gd name="T46" fmla="*/ 60 w 557"/>
                <a:gd name="T47" fmla="*/ 329 h 404"/>
                <a:gd name="T48" fmla="*/ 157 w 557"/>
                <a:gd name="T49" fmla="*/ 360 h 404"/>
                <a:gd name="T50" fmla="*/ 237 w 557"/>
                <a:gd name="T51" fmla="*/ 258 h 404"/>
                <a:gd name="T52" fmla="*/ 335 w 557"/>
                <a:gd name="T53" fmla="*/ 163 h 404"/>
                <a:gd name="T54" fmla="*/ 385 w 557"/>
                <a:gd name="T55" fmla="*/ 176 h 404"/>
                <a:gd name="T56" fmla="*/ 386 w 557"/>
                <a:gd name="T57" fmla="*/ 223 h 404"/>
                <a:gd name="T58" fmla="*/ 385 w 557"/>
                <a:gd name="T59" fmla="*/ 258 h 404"/>
                <a:gd name="T60" fmla="*/ 395 w 557"/>
                <a:gd name="T61" fmla="*/ 261 h 404"/>
                <a:gd name="T62" fmla="*/ 416 w 557"/>
                <a:gd name="T63" fmla="*/ 232 h 404"/>
                <a:gd name="T64" fmla="*/ 483 w 557"/>
                <a:gd name="T65" fmla="*/ 51 h 404"/>
                <a:gd name="T66" fmla="*/ 517 w 557"/>
                <a:gd name="T67" fmla="*/ 12 h 404"/>
                <a:gd name="T68" fmla="*/ 557 w 557"/>
                <a:gd name="T69" fmla="*/ 33 h 404"/>
                <a:gd name="T70" fmla="*/ 484 w 557"/>
                <a:gd name="T71" fmla="*/ 188 h 404"/>
                <a:gd name="T72" fmla="*/ 466 w 557"/>
                <a:gd name="T73" fmla="*/ 213 h 404"/>
                <a:gd name="T74" fmla="*/ 452 w 557"/>
                <a:gd name="T75" fmla="*/ 296 h 404"/>
                <a:gd name="T76" fmla="*/ 465 w 557"/>
                <a:gd name="T77" fmla="*/ 326 h 404"/>
                <a:gd name="T78" fmla="*/ 496 w 557"/>
                <a:gd name="T79" fmla="*/ 319 h 404"/>
                <a:gd name="T80" fmla="*/ 536 w 557"/>
                <a:gd name="T81" fmla="*/ 286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57" h="404">
                  <a:moveTo>
                    <a:pt x="536" y="286"/>
                  </a:moveTo>
                  <a:cubicBezTo>
                    <a:pt x="536" y="295"/>
                    <a:pt x="537" y="303"/>
                    <a:pt x="537" y="311"/>
                  </a:cubicBezTo>
                  <a:cubicBezTo>
                    <a:pt x="521" y="326"/>
                    <a:pt x="505" y="341"/>
                    <a:pt x="483" y="348"/>
                  </a:cubicBezTo>
                  <a:cubicBezTo>
                    <a:pt x="442" y="361"/>
                    <a:pt x="412" y="340"/>
                    <a:pt x="409" y="298"/>
                  </a:cubicBezTo>
                  <a:cubicBezTo>
                    <a:pt x="408" y="290"/>
                    <a:pt x="409" y="282"/>
                    <a:pt x="409" y="275"/>
                  </a:cubicBezTo>
                  <a:cubicBezTo>
                    <a:pt x="388" y="277"/>
                    <a:pt x="378" y="286"/>
                    <a:pt x="371" y="305"/>
                  </a:cubicBezTo>
                  <a:cubicBezTo>
                    <a:pt x="356" y="344"/>
                    <a:pt x="319" y="362"/>
                    <a:pt x="279" y="352"/>
                  </a:cubicBezTo>
                  <a:cubicBezTo>
                    <a:pt x="259" y="348"/>
                    <a:pt x="249" y="340"/>
                    <a:pt x="234" y="314"/>
                  </a:cubicBezTo>
                  <a:cubicBezTo>
                    <a:pt x="218" y="336"/>
                    <a:pt x="201" y="357"/>
                    <a:pt x="178" y="372"/>
                  </a:cubicBezTo>
                  <a:cubicBezTo>
                    <a:pt x="129" y="404"/>
                    <a:pt x="62" y="398"/>
                    <a:pt x="28" y="358"/>
                  </a:cubicBezTo>
                  <a:cubicBezTo>
                    <a:pt x="7" y="334"/>
                    <a:pt x="0" y="304"/>
                    <a:pt x="1" y="273"/>
                  </a:cubicBezTo>
                  <a:cubicBezTo>
                    <a:pt x="3" y="183"/>
                    <a:pt x="35" y="107"/>
                    <a:pt x="101" y="45"/>
                  </a:cubicBezTo>
                  <a:cubicBezTo>
                    <a:pt x="120" y="28"/>
                    <a:pt x="143" y="16"/>
                    <a:pt x="169" y="10"/>
                  </a:cubicBezTo>
                  <a:cubicBezTo>
                    <a:pt x="214" y="1"/>
                    <a:pt x="255" y="27"/>
                    <a:pt x="260" y="66"/>
                  </a:cubicBezTo>
                  <a:cubicBezTo>
                    <a:pt x="267" y="118"/>
                    <a:pt x="235" y="162"/>
                    <a:pt x="188" y="165"/>
                  </a:cubicBezTo>
                  <a:cubicBezTo>
                    <a:pt x="175" y="165"/>
                    <a:pt x="161" y="167"/>
                    <a:pt x="148" y="161"/>
                  </a:cubicBezTo>
                  <a:cubicBezTo>
                    <a:pt x="142" y="158"/>
                    <a:pt x="138" y="154"/>
                    <a:pt x="140" y="147"/>
                  </a:cubicBezTo>
                  <a:cubicBezTo>
                    <a:pt x="142" y="139"/>
                    <a:pt x="148" y="140"/>
                    <a:pt x="154" y="141"/>
                  </a:cubicBezTo>
                  <a:cubicBezTo>
                    <a:pt x="158" y="142"/>
                    <a:pt x="162" y="143"/>
                    <a:pt x="166" y="143"/>
                  </a:cubicBezTo>
                  <a:cubicBezTo>
                    <a:pt x="214" y="152"/>
                    <a:pt x="250" y="114"/>
                    <a:pt x="240" y="67"/>
                  </a:cubicBezTo>
                  <a:cubicBezTo>
                    <a:pt x="236" y="46"/>
                    <a:pt x="215" y="33"/>
                    <a:pt x="194" y="38"/>
                  </a:cubicBezTo>
                  <a:cubicBezTo>
                    <a:pt x="178" y="43"/>
                    <a:pt x="164" y="52"/>
                    <a:pt x="152" y="64"/>
                  </a:cubicBezTo>
                  <a:cubicBezTo>
                    <a:pt x="102" y="113"/>
                    <a:pt x="64" y="171"/>
                    <a:pt x="51" y="241"/>
                  </a:cubicBezTo>
                  <a:cubicBezTo>
                    <a:pt x="45" y="271"/>
                    <a:pt x="46" y="301"/>
                    <a:pt x="60" y="329"/>
                  </a:cubicBezTo>
                  <a:cubicBezTo>
                    <a:pt x="80" y="366"/>
                    <a:pt x="121" y="380"/>
                    <a:pt x="157" y="360"/>
                  </a:cubicBezTo>
                  <a:cubicBezTo>
                    <a:pt x="197" y="337"/>
                    <a:pt x="224" y="304"/>
                    <a:pt x="237" y="258"/>
                  </a:cubicBezTo>
                  <a:cubicBezTo>
                    <a:pt x="251" y="208"/>
                    <a:pt x="283" y="174"/>
                    <a:pt x="335" y="163"/>
                  </a:cubicBezTo>
                  <a:cubicBezTo>
                    <a:pt x="354" y="159"/>
                    <a:pt x="372" y="161"/>
                    <a:pt x="385" y="176"/>
                  </a:cubicBezTo>
                  <a:cubicBezTo>
                    <a:pt x="397" y="191"/>
                    <a:pt x="394" y="207"/>
                    <a:pt x="386" y="223"/>
                  </a:cubicBezTo>
                  <a:cubicBezTo>
                    <a:pt x="379" y="234"/>
                    <a:pt x="385" y="246"/>
                    <a:pt x="385" y="258"/>
                  </a:cubicBezTo>
                  <a:cubicBezTo>
                    <a:pt x="385" y="266"/>
                    <a:pt x="391" y="263"/>
                    <a:pt x="395" y="261"/>
                  </a:cubicBezTo>
                  <a:cubicBezTo>
                    <a:pt x="407" y="255"/>
                    <a:pt x="413" y="245"/>
                    <a:pt x="416" y="232"/>
                  </a:cubicBezTo>
                  <a:cubicBezTo>
                    <a:pt x="429" y="168"/>
                    <a:pt x="452" y="108"/>
                    <a:pt x="483" y="51"/>
                  </a:cubicBezTo>
                  <a:cubicBezTo>
                    <a:pt x="492" y="36"/>
                    <a:pt x="501" y="21"/>
                    <a:pt x="517" y="12"/>
                  </a:cubicBezTo>
                  <a:cubicBezTo>
                    <a:pt x="539" y="0"/>
                    <a:pt x="557" y="8"/>
                    <a:pt x="557" y="33"/>
                  </a:cubicBezTo>
                  <a:cubicBezTo>
                    <a:pt x="557" y="96"/>
                    <a:pt x="535" y="149"/>
                    <a:pt x="484" y="188"/>
                  </a:cubicBezTo>
                  <a:cubicBezTo>
                    <a:pt x="476" y="195"/>
                    <a:pt x="469" y="202"/>
                    <a:pt x="466" y="213"/>
                  </a:cubicBezTo>
                  <a:cubicBezTo>
                    <a:pt x="458" y="240"/>
                    <a:pt x="450" y="267"/>
                    <a:pt x="452" y="296"/>
                  </a:cubicBezTo>
                  <a:cubicBezTo>
                    <a:pt x="452" y="308"/>
                    <a:pt x="454" y="319"/>
                    <a:pt x="465" y="326"/>
                  </a:cubicBezTo>
                  <a:cubicBezTo>
                    <a:pt x="477" y="333"/>
                    <a:pt x="487" y="326"/>
                    <a:pt x="496" y="319"/>
                  </a:cubicBezTo>
                  <a:cubicBezTo>
                    <a:pt x="510" y="309"/>
                    <a:pt x="523" y="297"/>
                    <a:pt x="536" y="286"/>
                  </a:cubicBezTo>
                  <a:close/>
                </a:path>
              </a:pathLst>
            </a:custGeom>
            <a:solidFill>
              <a:srgbClr val="F9B0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auto">
            <a:xfrm>
              <a:off x="17637125" y="2557463"/>
              <a:ext cx="598488" cy="261938"/>
            </a:xfrm>
            <a:custGeom>
              <a:avLst/>
              <a:gdLst>
                <a:gd name="T0" fmla="*/ 538 w 578"/>
                <a:gd name="T1" fmla="*/ 186 h 253"/>
                <a:gd name="T2" fmla="*/ 474 w 578"/>
                <a:gd name="T3" fmla="*/ 202 h 253"/>
                <a:gd name="T4" fmla="*/ 340 w 578"/>
                <a:gd name="T5" fmla="*/ 248 h 253"/>
                <a:gd name="T6" fmla="*/ 322 w 578"/>
                <a:gd name="T7" fmla="*/ 242 h 253"/>
                <a:gd name="T8" fmla="*/ 264 w 578"/>
                <a:gd name="T9" fmla="*/ 184 h 253"/>
                <a:gd name="T10" fmla="*/ 203 w 578"/>
                <a:gd name="T11" fmla="*/ 136 h 253"/>
                <a:gd name="T12" fmla="*/ 108 w 578"/>
                <a:gd name="T13" fmla="*/ 99 h 253"/>
                <a:gd name="T14" fmla="*/ 109 w 578"/>
                <a:gd name="T15" fmla="*/ 196 h 253"/>
                <a:gd name="T16" fmla="*/ 90 w 578"/>
                <a:gd name="T17" fmla="*/ 190 h 253"/>
                <a:gd name="T18" fmla="*/ 10 w 578"/>
                <a:gd name="T19" fmla="*/ 101 h 253"/>
                <a:gd name="T20" fmla="*/ 0 w 578"/>
                <a:gd name="T21" fmla="*/ 82 h 253"/>
                <a:gd name="T22" fmla="*/ 131 w 578"/>
                <a:gd name="T23" fmla="*/ 3 h 253"/>
                <a:gd name="T24" fmla="*/ 228 w 578"/>
                <a:gd name="T25" fmla="*/ 21 h 253"/>
                <a:gd name="T26" fmla="*/ 329 w 578"/>
                <a:gd name="T27" fmla="*/ 69 h 253"/>
                <a:gd name="T28" fmla="*/ 342 w 578"/>
                <a:gd name="T29" fmla="*/ 80 h 253"/>
                <a:gd name="T30" fmla="*/ 555 w 578"/>
                <a:gd name="T31" fmla="*/ 130 h 253"/>
                <a:gd name="T32" fmla="*/ 573 w 578"/>
                <a:gd name="T33" fmla="*/ 132 h 253"/>
                <a:gd name="T34" fmla="*/ 569 w 578"/>
                <a:gd name="T35" fmla="*/ 148 h 253"/>
                <a:gd name="T36" fmla="*/ 538 w 578"/>
                <a:gd name="T37" fmla="*/ 186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78" h="253">
                  <a:moveTo>
                    <a:pt x="538" y="186"/>
                  </a:moveTo>
                  <a:cubicBezTo>
                    <a:pt x="519" y="199"/>
                    <a:pt x="495" y="197"/>
                    <a:pt x="474" y="202"/>
                  </a:cubicBezTo>
                  <a:cubicBezTo>
                    <a:pt x="428" y="213"/>
                    <a:pt x="383" y="227"/>
                    <a:pt x="340" y="248"/>
                  </a:cubicBezTo>
                  <a:cubicBezTo>
                    <a:pt x="331" y="253"/>
                    <a:pt x="326" y="252"/>
                    <a:pt x="322" y="242"/>
                  </a:cubicBezTo>
                  <a:cubicBezTo>
                    <a:pt x="310" y="216"/>
                    <a:pt x="288" y="199"/>
                    <a:pt x="264" y="184"/>
                  </a:cubicBezTo>
                  <a:cubicBezTo>
                    <a:pt x="242" y="170"/>
                    <a:pt x="221" y="156"/>
                    <a:pt x="203" y="136"/>
                  </a:cubicBezTo>
                  <a:cubicBezTo>
                    <a:pt x="179" y="109"/>
                    <a:pt x="146" y="102"/>
                    <a:pt x="108" y="99"/>
                  </a:cubicBezTo>
                  <a:cubicBezTo>
                    <a:pt x="131" y="133"/>
                    <a:pt x="118" y="164"/>
                    <a:pt x="109" y="196"/>
                  </a:cubicBezTo>
                  <a:cubicBezTo>
                    <a:pt x="100" y="201"/>
                    <a:pt x="95" y="194"/>
                    <a:pt x="90" y="190"/>
                  </a:cubicBezTo>
                  <a:cubicBezTo>
                    <a:pt x="56" y="167"/>
                    <a:pt x="27" y="139"/>
                    <a:pt x="10" y="101"/>
                  </a:cubicBezTo>
                  <a:cubicBezTo>
                    <a:pt x="8" y="94"/>
                    <a:pt x="2" y="89"/>
                    <a:pt x="0" y="82"/>
                  </a:cubicBezTo>
                  <a:cubicBezTo>
                    <a:pt x="30" y="33"/>
                    <a:pt x="75" y="7"/>
                    <a:pt x="131" y="3"/>
                  </a:cubicBezTo>
                  <a:cubicBezTo>
                    <a:pt x="165" y="0"/>
                    <a:pt x="197" y="8"/>
                    <a:pt x="228" y="21"/>
                  </a:cubicBezTo>
                  <a:cubicBezTo>
                    <a:pt x="263" y="34"/>
                    <a:pt x="296" y="51"/>
                    <a:pt x="329" y="69"/>
                  </a:cubicBezTo>
                  <a:cubicBezTo>
                    <a:pt x="334" y="72"/>
                    <a:pt x="339" y="75"/>
                    <a:pt x="342" y="80"/>
                  </a:cubicBezTo>
                  <a:cubicBezTo>
                    <a:pt x="407" y="124"/>
                    <a:pt x="474" y="154"/>
                    <a:pt x="555" y="130"/>
                  </a:cubicBezTo>
                  <a:cubicBezTo>
                    <a:pt x="561" y="129"/>
                    <a:pt x="568" y="126"/>
                    <a:pt x="573" y="132"/>
                  </a:cubicBezTo>
                  <a:cubicBezTo>
                    <a:pt x="578" y="138"/>
                    <a:pt x="571" y="143"/>
                    <a:pt x="569" y="148"/>
                  </a:cubicBezTo>
                  <a:cubicBezTo>
                    <a:pt x="561" y="162"/>
                    <a:pt x="549" y="174"/>
                    <a:pt x="538" y="186"/>
                  </a:cubicBezTo>
                  <a:close/>
                </a:path>
              </a:pathLst>
            </a:custGeom>
            <a:solidFill>
              <a:srgbClr val="622C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auto">
            <a:xfrm>
              <a:off x="17202150" y="1998663"/>
              <a:ext cx="776288" cy="666750"/>
            </a:xfrm>
            <a:custGeom>
              <a:avLst/>
              <a:gdLst>
                <a:gd name="T0" fmla="*/ 398 w 750"/>
                <a:gd name="T1" fmla="*/ 644 h 644"/>
                <a:gd name="T2" fmla="*/ 369 w 750"/>
                <a:gd name="T3" fmla="*/ 632 h 644"/>
                <a:gd name="T4" fmla="*/ 7 w 750"/>
                <a:gd name="T5" fmla="*/ 447 h 644"/>
                <a:gd name="T6" fmla="*/ 5 w 750"/>
                <a:gd name="T7" fmla="*/ 425 h 644"/>
                <a:gd name="T8" fmla="*/ 89 w 750"/>
                <a:gd name="T9" fmla="*/ 36 h 644"/>
                <a:gd name="T10" fmla="*/ 101 w 750"/>
                <a:gd name="T11" fmla="*/ 17 h 644"/>
                <a:gd name="T12" fmla="*/ 357 w 750"/>
                <a:gd name="T13" fmla="*/ 20 h 644"/>
                <a:gd name="T14" fmla="*/ 377 w 750"/>
                <a:gd name="T15" fmla="*/ 28 h 644"/>
                <a:gd name="T16" fmla="*/ 342 w 750"/>
                <a:gd name="T17" fmla="*/ 111 h 644"/>
                <a:gd name="T18" fmla="*/ 357 w 750"/>
                <a:gd name="T19" fmla="*/ 139 h 644"/>
                <a:gd name="T20" fmla="*/ 643 w 750"/>
                <a:gd name="T21" fmla="*/ 180 h 644"/>
                <a:gd name="T22" fmla="*/ 671 w 750"/>
                <a:gd name="T23" fmla="*/ 188 h 644"/>
                <a:gd name="T24" fmla="*/ 642 w 750"/>
                <a:gd name="T25" fmla="*/ 263 h 644"/>
                <a:gd name="T26" fmla="*/ 652 w 750"/>
                <a:gd name="T27" fmla="*/ 287 h 644"/>
                <a:gd name="T28" fmla="*/ 671 w 750"/>
                <a:gd name="T29" fmla="*/ 291 h 644"/>
                <a:gd name="T30" fmla="*/ 657 w 750"/>
                <a:gd name="T31" fmla="*/ 302 h 644"/>
                <a:gd name="T32" fmla="*/ 659 w 750"/>
                <a:gd name="T33" fmla="*/ 350 h 644"/>
                <a:gd name="T34" fmla="*/ 679 w 750"/>
                <a:gd name="T35" fmla="*/ 363 h 644"/>
                <a:gd name="T36" fmla="*/ 734 w 750"/>
                <a:gd name="T37" fmla="*/ 361 h 644"/>
                <a:gd name="T38" fmla="*/ 750 w 750"/>
                <a:gd name="T39" fmla="*/ 368 h 644"/>
                <a:gd name="T40" fmla="*/ 716 w 750"/>
                <a:gd name="T41" fmla="*/ 373 h 644"/>
                <a:gd name="T42" fmla="*/ 702 w 750"/>
                <a:gd name="T43" fmla="*/ 373 h 644"/>
                <a:gd name="T44" fmla="*/ 663 w 750"/>
                <a:gd name="T45" fmla="*/ 375 h 644"/>
                <a:gd name="T46" fmla="*/ 534 w 750"/>
                <a:gd name="T47" fmla="*/ 407 h 644"/>
                <a:gd name="T48" fmla="*/ 518 w 750"/>
                <a:gd name="T49" fmla="*/ 415 h 644"/>
                <a:gd name="T50" fmla="*/ 398 w 750"/>
                <a:gd name="T51" fmla="*/ 561 h 644"/>
                <a:gd name="T52" fmla="*/ 398 w 750"/>
                <a:gd name="T53" fmla="*/ 620 h 644"/>
                <a:gd name="T54" fmla="*/ 398 w 750"/>
                <a:gd name="T55" fmla="*/ 644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50" h="644">
                  <a:moveTo>
                    <a:pt x="398" y="644"/>
                  </a:moveTo>
                  <a:cubicBezTo>
                    <a:pt x="386" y="644"/>
                    <a:pt x="378" y="637"/>
                    <a:pt x="369" y="632"/>
                  </a:cubicBezTo>
                  <a:cubicBezTo>
                    <a:pt x="248" y="571"/>
                    <a:pt x="128" y="509"/>
                    <a:pt x="7" y="447"/>
                  </a:cubicBezTo>
                  <a:cubicBezTo>
                    <a:pt x="0" y="440"/>
                    <a:pt x="3" y="432"/>
                    <a:pt x="5" y="425"/>
                  </a:cubicBezTo>
                  <a:cubicBezTo>
                    <a:pt x="33" y="295"/>
                    <a:pt x="60" y="166"/>
                    <a:pt x="89" y="36"/>
                  </a:cubicBezTo>
                  <a:cubicBezTo>
                    <a:pt x="91" y="29"/>
                    <a:pt x="92" y="21"/>
                    <a:pt x="101" y="17"/>
                  </a:cubicBezTo>
                  <a:cubicBezTo>
                    <a:pt x="186" y="0"/>
                    <a:pt x="272" y="8"/>
                    <a:pt x="357" y="20"/>
                  </a:cubicBezTo>
                  <a:cubicBezTo>
                    <a:pt x="364" y="21"/>
                    <a:pt x="372" y="20"/>
                    <a:pt x="377" y="28"/>
                  </a:cubicBezTo>
                  <a:cubicBezTo>
                    <a:pt x="371" y="58"/>
                    <a:pt x="359" y="86"/>
                    <a:pt x="342" y="111"/>
                  </a:cubicBezTo>
                  <a:cubicBezTo>
                    <a:pt x="332" y="132"/>
                    <a:pt x="334" y="136"/>
                    <a:pt x="357" y="139"/>
                  </a:cubicBezTo>
                  <a:cubicBezTo>
                    <a:pt x="452" y="153"/>
                    <a:pt x="548" y="166"/>
                    <a:pt x="643" y="180"/>
                  </a:cubicBezTo>
                  <a:cubicBezTo>
                    <a:pt x="653" y="181"/>
                    <a:pt x="663" y="180"/>
                    <a:pt x="671" y="188"/>
                  </a:cubicBezTo>
                  <a:cubicBezTo>
                    <a:pt x="669" y="216"/>
                    <a:pt x="657" y="240"/>
                    <a:pt x="642" y="263"/>
                  </a:cubicBezTo>
                  <a:cubicBezTo>
                    <a:pt x="633" y="277"/>
                    <a:pt x="637" y="284"/>
                    <a:pt x="652" y="287"/>
                  </a:cubicBezTo>
                  <a:cubicBezTo>
                    <a:pt x="658" y="288"/>
                    <a:pt x="665" y="290"/>
                    <a:pt x="671" y="291"/>
                  </a:cubicBezTo>
                  <a:cubicBezTo>
                    <a:pt x="664" y="291"/>
                    <a:pt x="660" y="293"/>
                    <a:pt x="657" y="302"/>
                  </a:cubicBezTo>
                  <a:cubicBezTo>
                    <a:pt x="652" y="319"/>
                    <a:pt x="654" y="334"/>
                    <a:pt x="659" y="350"/>
                  </a:cubicBezTo>
                  <a:cubicBezTo>
                    <a:pt x="662" y="360"/>
                    <a:pt x="670" y="363"/>
                    <a:pt x="679" y="363"/>
                  </a:cubicBezTo>
                  <a:cubicBezTo>
                    <a:pt x="697" y="363"/>
                    <a:pt x="716" y="366"/>
                    <a:pt x="734" y="361"/>
                  </a:cubicBezTo>
                  <a:cubicBezTo>
                    <a:pt x="742" y="359"/>
                    <a:pt x="747" y="361"/>
                    <a:pt x="750" y="368"/>
                  </a:cubicBezTo>
                  <a:cubicBezTo>
                    <a:pt x="740" y="376"/>
                    <a:pt x="727" y="372"/>
                    <a:pt x="716" y="373"/>
                  </a:cubicBezTo>
                  <a:cubicBezTo>
                    <a:pt x="711" y="373"/>
                    <a:pt x="707" y="373"/>
                    <a:pt x="702" y="373"/>
                  </a:cubicBezTo>
                  <a:cubicBezTo>
                    <a:pt x="689" y="373"/>
                    <a:pt x="676" y="372"/>
                    <a:pt x="663" y="375"/>
                  </a:cubicBezTo>
                  <a:cubicBezTo>
                    <a:pt x="619" y="379"/>
                    <a:pt x="576" y="390"/>
                    <a:pt x="534" y="407"/>
                  </a:cubicBezTo>
                  <a:cubicBezTo>
                    <a:pt x="529" y="409"/>
                    <a:pt x="524" y="413"/>
                    <a:pt x="518" y="415"/>
                  </a:cubicBezTo>
                  <a:cubicBezTo>
                    <a:pt x="459" y="447"/>
                    <a:pt x="412" y="491"/>
                    <a:pt x="398" y="561"/>
                  </a:cubicBezTo>
                  <a:cubicBezTo>
                    <a:pt x="394" y="580"/>
                    <a:pt x="394" y="600"/>
                    <a:pt x="398" y="620"/>
                  </a:cubicBezTo>
                  <a:cubicBezTo>
                    <a:pt x="399" y="628"/>
                    <a:pt x="403" y="636"/>
                    <a:pt x="398" y="64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auto">
            <a:xfrm>
              <a:off x="17010063" y="3055938"/>
              <a:ext cx="306388" cy="257175"/>
            </a:xfrm>
            <a:custGeom>
              <a:avLst/>
              <a:gdLst>
                <a:gd name="T0" fmla="*/ 284 w 295"/>
                <a:gd name="T1" fmla="*/ 238 h 249"/>
                <a:gd name="T2" fmla="*/ 249 w 295"/>
                <a:gd name="T3" fmla="*/ 240 h 249"/>
                <a:gd name="T4" fmla="*/ 233 w 295"/>
                <a:gd name="T5" fmla="*/ 235 h 249"/>
                <a:gd name="T6" fmla="*/ 132 w 295"/>
                <a:gd name="T7" fmla="*/ 237 h 249"/>
                <a:gd name="T8" fmla="*/ 66 w 295"/>
                <a:gd name="T9" fmla="*/ 231 h 249"/>
                <a:gd name="T10" fmla="*/ 11 w 295"/>
                <a:gd name="T11" fmla="*/ 226 h 249"/>
                <a:gd name="T12" fmla="*/ 4 w 295"/>
                <a:gd name="T13" fmla="*/ 212 h 249"/>
                <a:gd name="T14" fmla="*/ 17 w 295"/>
                <a:gd name="T15" fmla="*/ 86 h 249"/>
                <a:gd name="T16" fmla="*/ 154 w 295"/>
                <a:gd name="T17" fmla="*/ 1 h 249"/>
                <a:gd name="T18" fmla="*/ 280 w 295"/>
                <a:gd name="T19" fmla="*/ 93 h 249"/>
                <a:gd name="T20" fmla="*/ 289 w 295"/>
                <a:gd name="T21" fmla="*/ 213 h 249"/>
                <a:gd name="T22" fmla="*/ 284 w 295"/>
                <a:gd name="T23" fmla="*/ 238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5" h="249">
                  <a:moveTo>
                    <a:pt x="284" y="238"/>
                  </a:moveTo>
                  <a:cubicBezTo>
                    <a:pt x="273" y="247"/>
                    <a:pt x="262" y="249"/>
                    <a:pt x="249" y="240"/>
                  </a:cubicBezTo>
                  <a:cubicBezTo>
                    <a:pt x="245" y="237"/>
                    <a:pt x="238" y="235"/>
                    <a:pt x="233" y="235"/>
                  </a:cubicBezTo>
                  <a:cubicBezTo>
                    <a:pt x="199" y="239"/>
                    <a:pt x="164" y="231"/>
                    <a:pt x="132" y="237"/>
                  </a:cubicBezTo>
                  <a:cubicBezTo>
                    <a:pt x="107" y="241"/>
                    <a:pt x="88" y="241"/>
                    <a:pt x="66" y="231"/>
                  </a:cubicBezTo>
                  <a:cubicBezTo>
                    <a:pt x="49" y="222"/>
                    <a:pt x="30" y="227"/>
                    <a:pt x="11" y="226"/>
                  </a:cubicBezTo>
                  <a:cubicBezTo>
                    <a:pt x="7" y="222"/>
                    <a:pt x="4" y="218"/>
                    <a:pt x="4" y="212"/>
                  </a:cubicBezTo>
                  <a:cubicBezTo>
                    <a:pt x="6" y="170"/>
                    <a:pt x="0" y="127"/>
                    <a:pt x="17" y="86"/>
                  </a:cubicBezTo>
                  <a:cubicBezTo>
                    <a:pt x="39" y="32"/>
                    <a:pt x="91" y="0"/>
                    <a:pt x="154" y="1"/>
                  </a:cubicBezTo>
                  <a:cubicBezTo>
                    <a:pt x="211" y="2"/>
                    <a:pt x="261" y="39"/>
                    <a:pt x="280" y="93"/>
                  </a:cubicBezTo>
                  <a:cubicBezTo>
                    <a:pt x="295" y="133"/>
                    <a:pt x="287" y="173"/>
                    <a:pt x="289" y="213"/>
                  </a:cubicBezTo>
                  <a:cubicBezTo>
                    <a:pt x="289" y="222"/>
                    <a:pt x="290" y="231"/>
                    <a:pt x="284" y="238"/>
                  </a:cubicBezTo>
                  <a:close/>
                </a:path>
              </a:pathLst>
            </a:custGeom>
            <a:solidFill>
              <a:srgbClr val="5225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auto">
            <a:xfrm>
              <a:off x="16968788" y="2994026"/>
              <a:ext cx="403225" cy="307975"/>
            </a:xfrm>
            <a:custGeom>
              <a:avLst/>
              <a:gdLst>
                <a:gd name="T0" fmla="*/ 325 w 391"/>
                <a:gd name="T1" fmla="*/ 298 h 298"/>
                <a:gd name="T2" fmla="*/ 324 w 391"/>
                <a:gd name="T3" fmla="*/ 209 h 298"/>
                <a:gd name="T4" fmla="*/ 215 w 391"/>
                <a:gd name="T5" fmla="*/ 68 h 298"/>
                <a:gd name="T6" fmla="*/ 53 w 391"/>
                <a:gd name="T7" fmla="*/ 192 h 298"/>
                <a:gd name="T8" fmla="*/ 52 w 391"/>
                <a:gd name="T9" fmla="*/ 286 h 298"/>
                <a:gd name="T10" fmla="*/ 16 w 391"/>
                <a:gd name="T11" fmla="*/ 298 h 298"/>
                <a:gd name="T12" fmla="*/ 0 w 391"/>
                <a:gd name="T13" fmla="*/ 143 h 298"/>
                <a:gd name="T14" fmla="*/ 33 w 391"/>
                <a:gd name="T15" fmla="*/ 72 h 298"/>
                <a:gd name="T16" fmla="*/ 156 w 391"/>
                <a:gd name="T17" fmla="*/ 2 h 298"/>
                <a:gd name="T18" fmla="*/ 220 w 391"/>
                <a:gd name="T19" fmla="*/ 2 h 298"/>
                <a:gd name="T20" fmla="*/ 325 w 391"/>
                <a:gd name="T21" fmla="*/ 52 h 298"/>
                <a:gd name="T22" fmla="*/ 349 w 391"/>
                <a:gd name="T23" fmla="*/ 80 h 298"/>
                <a:gd name="T24" fmla="*/ 390 w 391"/>
                <a:gd name="T25" fmla="*/ 212 h 298"/>
                <a:gd name="T26" fmla="*/ 390 w 391"/>
                <a:gd name="T27" fmla="*/ 280 h 298"/>
                <a:gd name="T28" fmla="*/ 376 w 391"/>
                <a:gd name="T29" fmla="*/ 295 h 298"/>
                <a:gd name="T30" fmla="*/ 325 w 391"/>
                <a:gd name="T31" fmla="*/ 298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1" h="298">
                  <a:moveTo>
                    <a:pt x="325" y="298"/>
                  </a:moveTo>
                  <a:cubicBezTo>
                    <a:pt x="325" y="268"/>
                    <a:pt x="324" y="238"/>
                    <a:pt x="324" y="209"/>
                  </a:cubicBezTo>
                  <a:cubicBezTo>
                    <a:pt x="326" y="139"/>
                    <a:pt x="285" y="83"/>
                    <a:pt x="215" y="68"/>
                  </a:cubicBezTo>
                  <a:cubicBezTo>
                    <a:pt x="130" y="50"/>
                    <a:pt x="56" y="114"/>
                    <a:pt x="53" y="192"/>
                  </a:cubicBezTo>
                  <a:cubicBezTo>
                    <a:pt x="51" y="224"/>
                    <a:pt x="47" y="255"/>
                    <a:pt x="52" y="286"/>
                  </a:cubicBezTo>
                  <a:cubicBezTo>
                    <a:pt x="41" y="290"/>
                    <a:pt x="30" y="293"/>
                    <a:pt x="16" y="298"/>
                  </a:cubicBezTo>
                  <a:cubicBezTo>
                    <a:pt x="32" y="243"/>
                    <a:pt x="50" y="189"/>
                    <a:pt x="0" y="143"/>
                  </a:cubicBezTo>
                  <a:cubicBezTo>
                    <a:pt x="0" y="114"/>
                    <a:pt x="17" y="92"/>
                    <a:pt x="33" y="72"/>
                  </a:cubicBezTo>
                  <a:cubicBezTo>
                    <a:pt x="64" y="32"/>
                    <a:pt x="107" y="11"/>
                    <a:pt x="156" y="2"/>
                  </a:cubicBezTo>
                  <a:cubicBezTo>
                    <a:pt x="177" y="1"/>
                    <a:pt x="199" y="0"/>
                    <a:pt x="220" y="2"/>
                  </a:cubicBezTo>
                  <a:cubicBezTo>
                    <a:pt x="260" y="8"/>
                    <a:pt x="295" y="24"/>
                    <a:pt x="325" y="52"/>
                  </a:cubicBezTo>
                  <a:cubicBezTo>
                    <a:pt x="332" y="62"/>
                    <a:pt x="342" y="70"/>
                    <a:pt x="349" y="80"/>
                  </a:cubicBezTo>
                  <a:cubicBezTo>
                    <a:pt x="378" y="120"/>
                    <a:pt x="391" y="164"/>
                    <a:pt x="390" y="212"/>
                  </a:cubicBezTo>
                  <a:cubicBezTo>
                    <a:pt x="390" y="235"/>
                    <a:pt x="390" y="257"/>
                    <a:pt x="390" y="280"/>
                  </a:cubicBezTo>
                  <a:cubicBezTo>
                    <a:pt x="390" y="289"/>
                    <a:pt x="390" y="298"/>
                    <a:pt x="376" y="295"/>
                  </a:cubicBezTo>
                  <a:cubicBezTo>
                    <a:pt x="359" y="294"/>
                    <a:pt x="342" y="294"/>
                    <a:pt x="325" y="298"/>
                  </a:cubicBezTo>
                  <a:close/>
                </a:path>
              </a:pathLst>
            </a:custGeom>
            <a:solidFill>
              <a:srgbClr val="7D3B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auto">
            <a:xfrm>
              <a:off x="16563975" y="2805113"/>
              <a:ext cx="885825" cy="400050"/>
            </a:xfrm>
            <a:custGeom>
              <a:avLst/>
              <a:gdLst>
                <a:gd name="T0" fmla="*/ 543 w 856"/>
                <a:gd name="T1" fmla="*/ 188 h 387"/>
                <a:gd name="T2" fmla="*/ 584 w 856"/>
                <a:gd name="T3" fmla="*/ 181 h 387"/>
                <a:gd name="T4" fmla="*/ 546 w 856"/>
                <a:gd name="T5" fmla="*/ 174 h 387"/>
                <a:gd name="T6" fmla="*/ 562 w 856"/>
                <a:gd name="T7" fmla="*/ 159 h 387"/>
                <a:gd name="T8" fmla="*/ 403 w 856"/>
                <a:gd name="T9" fmla="*/ 163 h 387"/>
                <a:gd name="T10" fmla="*/ 402 w 856"/>
                <a:gd name="T11" fmla="*/ 181 h 387"/>
                <a:gd name="T12" fmla="*/ 320 w 856"/>
                <a:gd name="T13" fmla="*/ 204 h 387"/>
                <a:gd name="T14" fmla="*/ 334 w 856"/>
                <a:gd name="T15" fmla="*/ 295 h 387"/>
                <a:gd name="T16" fmla="*/ 382 w 856"/>
                <a:gd name="T17" fmla="*/ 306 h 387"/>
                <a:gd name="T18" fmla="*/ 359 w 856"/>
                <a:gd name="T19" fmla="*/ 312 h 387"/>
                <a:gd name="T20" fmla="*/ 280 w 856"/>
                <a:gd name="T21" fmla="*/ 345 h 387"/>
                <a:gd name="T22" fmla="*/ 257 w 856"/>
                <a:gd name="T23" fmla="*/ 291 h 387"/>
                <a:gd name="T24" fmla="*/ 272 w 856"/>
                <a:gd name="T25" fmla="*/ 161 h 387"/>
                <a:gd name="T26" fmla="*/ 268 w 856"/>
                <a:gd name="T27" fmla="*/ 49 h 387"/>
                <a:gd name="T28" fmla="*/ 216 w 856"/>
                <a:gd name="T29" fmla="*/ 49 h 387"/>
                <a:gd name="T30" fmla="*/ 207 w 856"/>
                <a:gd name="T31" fmla="*/ 51 h 387"/>
                <a:gd name="T32" fmla="*/ 139 w 856"/>
                <a:gd name="T33" fmla="*/ 30 h 387"/>
                <a:gd name="T34" fmla="*/ 69 w 856"/>
                <a:gd name="T35" fmla="*/ 30 h 387"/>
                <a:gd name="T36" fmla="*/ 26 w 856"/>
                <a:gd name="T37" fmla="*/ 60 h 387"/>
                <a:gd name="T38" fmla="*/ 11 w 856"/>
                <a:gd name="T39" fmla="*/ 232 h 387"/>
                <a:gd name="T40" fmla="*/ 38 w 856"/>
                <a:gd name="T41" fmla="*/ 256 h 387"/>
                <a:gd name="T42" fmla="*/ 12 w 856"/>
                <a:gd name="T43" fmla="*/ 278 h 387"/>
                <a:gd name="T44" fmla="*/ 3 w 856"/>
                <a:gd name="T45" fmla="*/ 312 h 387"/>
                <a:gd name="T46" fmla="*/ 2 w 856"/>
                <a:gd name="T47" fmla="*/ 22 h 387"/>
                <a:gd name="T48" fmla="*/ 26 w 856"/>
                <a:gd name="T49" fmla="*/ 14 h 387"/>
                <a:gd name="T50" fmla="*/ 158 w 856"/>
                <a:gd name="T51" fmla="*/ 13 h 387"/>
                <a:gd name="T52" fmla="*/ 311 w 856"/>
                <a:gd name="T53" fmla="*/ 0 h 387"/>
                <a:gd name="T54" fmla="*/ 310 w 856"/>
                <a:gd name="T55" fmla="*/ 121 h 387"/>
                <a:gd name="T56" fmla="*/ 346 w 856"/>
                <a:gd name="T57" fmla="*/ 139 h 387"/>
                <a:gd name="T58" fmla="*/ 599 w 856"/>
                <a:gd name="T59" fmla="*/ 134 h 387"/>
                <a:gd name="T60" fmla="*/ 855 w 856"/>
                <a:gd name="T61" fmla="*/ 140 h 387"/>
                <a:gd name="T62" fmla="*/ 827 w 856"/>
                <a:gd name="T63" fmla="*/ 377 h 387"/>
                <a:gd name="T64" fmla="*/ 814 w 856"/>
                <a:gd name="T65" fmla="*/ 262 h 387"/>
                <a:gd name="T66" fmla="*/ 781 w 856"/>
                <a:gd name="T67" fmla="*/ 164 h 387"/>
                <a:gd name="T68" fmla="*/ 761 w 856"/>
                <a:gd name="T69" fmla="*/ 179 h 387"/>
                <a:gd name="T70" fmla="*/ 736 w 856"/>
                <a:gd name="T71" fmla="*/ 154 h 387"/>
                <a:gd name="T72" fmla="*/ 591 w 856"/>
                <a:gd name="T73" fmla="*/ 16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6" h="387">
                  <a:moveTo>
                    <a:pt x="615" y="189"/>
                  </a:moveTo>
                  <a:cubicBezTo>
                    <a:pt x="591" y="189"/>
                    <a:pt x="567" y="188"/>
                    <a:pt x="543" y="188"/>
                  </a:cubicBezTo>
                  <a:cubicBezTo>
                    <a:pt x="544" y="178"/>
                    <a:pt x="553" y="181"/>
                    <a:pt x="558" y="181"/>
                  </a:cubicBezTo>
                  <a:cubicBezTo>
                    <a:pt x="567" y="180"/>
                    <a:pt x="576" y="181"/>
                    <a:pt x="584" y="181"/>
                  </a:cubicBezTo>
                  <a:cubicBezTo>
                    <a:pt x="576" y="180"/>
                    <a:pt x="568" y="181"/>
                    <a:pt x="559" y="180"/>
                  </a:cubicBezTo>
                  <a:cubicBezTo>
                    <a:pt x="554" y="180"/>
                    <a:pt x="547" y="180"/>
                    <a:pt x="546" y="174"/>
                  </a:cubicBezTo>
                  <a:cubicBezTo>
                    <a:pt x="545" y="167"/>
                    <a:pt x="552" y="165"/>
                    <a:pt x="557" y="164"/>
                  </a:cubicBezTo>
                  <a:cubicBezTo>
                    <a:pt x="559" y="163"/>
                    <a:pt x="561" y="163"/>
                    <a:pt x="562" y="159"/>
                  </a:cubicBezTo>
                  <a:cubicBezTo>
                    <a:pt x="493" y="155"/>
                    <a:pt x="425" y="154"/>
                    <a:pt x="356" y="160"/>
                  </a:cubicBezTo>
                  <a:cubicBezTo>
                    <a:pt x="371" y="164"/>
                    <a:pt x="387" y="163"/>
                    <a:pt x="403" y="163"/>
                  </a:cubicBezTo>
                  <a:cubicBezTo>
                    <a:pt x="409" y="164"/>
                    <a:pt x="419" y="163"/>
                    <a:pt x="419" y="171"/>
                  </a:cubicBezTo>
                  <a:cubicBezTo>
                    <a:pt x="419" y="180"/>
                    <a:pt x="410" y="181"/>
                    <a:pt x="402" y="181"/>
                  </a:cubicBezTo>
                  <a:cubicBezTo>
                    <a:pt x="384" y="181"/>
                    <a:pt x="365" y="184"/>
                    <a:pt x="346" y="182"/>
                  </a:cubicBezTo>
                  <a:cubicBezTo>
                    <a:pt x="326" y="180"/>
                    <a:pt x="322" y="184"/>
                    <a:pt x="320" y="204"/>
                  </a:cubicBezTo>
                  <a:cubicBezTo>
                    <a:pt x="317" y="230"/>
                    <a:pt x="319" y="255"/>
                    <a:pt x="318" y="280"/>
                  </a:cubicBezTo>
                  <a:cubicBezTo>
                    <a:pt x="318" y="292"/>
                    <a:pt x="323" y="295"/>
                    <a:pt x="334" y="295"/>
                  </a:cubicBezTo>
                  <a:cubicBezTo>
                    <a:pt x="345" y="294"/>
                    <a:pt x="356" y="296"/>
                    <a:pt x="368" y="299"/>
                  </a:cubicBezTo>
                  <a:cubicBezTo>
                    <a:pt x="373" y="300"/>
                    <a:pt x="382" y="300"/>
                    <a:pt x="382" y="306"/>
                  </a:cubicBezTo>
                  <a:cubicBezTo>
                    <a:pt x="382" y="315"/>
                    <a:pt x="373" y="313"/>
                    <a:pt x="367" y="313"/>
                  </a:cubicBezTo>
                  <a:cubicBezTo>
                    <a:pt x="364" y="312"/>
                    <a:pt x="362" y="312"/>
                    <a:pt x="359" y="312"/>
                  </a:cubicBezTo>
                  <a:cubicBezTo>
                    <a:pt x="343" y="311"/>
                    <a:pt x="325" y="306"/>
                    <a:pt x="311" y="320"/>
                  </a:cubicBezTo>
                  <a:cubicBezTo>
                    <a:pt x="301" y="328"/>
                    <a:pt x="290" y="337"/>
                    <a:pt x="280" y="345"/>
                  </a:cubicBezTo>
                  <a:cubicBezTo>
                    <a:pt x="276" y="332"/>
                    <a:pt x="269" y="320"/>
                    <a:pt x="271" y="306"/>
                  </a:cubicBezTo>
                  <a:cubicBezTo>
                    <a:pt x="272" y="297"/>
                    <a:pt x="270" y="290"/>
                    <a:pt x="257" y="291"/>
                  </a:cubicBezTo>
                  <a:cubicBezTo>
                    <a:pt x="272" y="289"/>
                    <a:pt x="279" y="281"/>
                    <a:pt x="275" y="269"/>
                  </a:cubicBezTo>
                  <a:cubicBezTo>
                    <a:pt x="264" y="234"/>
                    <a:pt x="273" y="197"/>
                    <a:pt x="272" y="161"/>
                  </a:cubicBezTo>
                  <a:cubicBezTo>
                    <a:pt x="272" y="140"/>
                    <a:pt x="265" y="116"/>
                    <a:pt x="272" y="96"/>
                  </a:cubicBezTo>
                  <a:cubicBezTo>
                    <a:pt x="277" y="78"/>
                    <a:pt x="274" y="65"/>
                    <a:pt x="268" y="49"/>
                  </a:cubicBezTo>
                  <a:cubicBezTo>
                    <a:pt x="262" y="36"/>
                    <a:pt x="229" y="25"/>
                    <a:pt x="219" y="35"/>
                  </a:cubicBezTo>
                  <a:cubicBezTo>
                    <a:pt x="214" y="39"/>
                    <a:pt x="215" y="44"/>
                    <a:pt x="216" y="49"/>
                  </a:cubicBezTo>
                  <a:cubicBezTo>
                    <a:pt x="217" y="54"/>
                    <a:pt x="220" y="59"/>
                    <a:pt x="213" y="60"/>
                  </a:cubicBezTo>
                  <a:cubicBezTo>
                    <a:pt x="205" y="61"/>
                    <a:pt x="206" y="56"/>
                    <a:pt x="207" y="51"/>
                  </a:cubicBezTo>
                  <a:cubicBezTo>
                    <a:pt x="209" y="32"/>
                    <a:pt x="203" y="27"/>
                    <a:pt x="183" y="31"/>
                  </a:cubicBezTo>
                  <a:cubicBezTo>
                    <a:pt x="170" y="34"/>
                    <a:pt x="154" y="40"/>
                    <a:pt x="139" y="30"/>
                  </a:cubicBezTo>
                  <a:cubicBezTo>
                    <a:pt x="136" y="27"/>
                    <a:pt x="130" y="28"/>
                    <a:pt x="125" y="29"/>
                  </a:cubicBezTo>
                  <a:cubicBezTo>
                    <a:pt x="107" y="31"/>
                    <a:pt x="90" y="38"/>
                    <a:pt x="69" y="30"/>
                  </a:cubicBezTo>
                  <a:cubicBezTo>
                    <a:pt x="48" y="22"/>
                    <a:pt x="36" y="33"/>
                    <a:pt x="34" y="54"/>
                  </a:cubicBezTo>
                  <a:cubicBezTo>
                    <a:pt x="33" y="60"/>
                    <a:pt x="30" y="61"/>
                    <a:pt x="26" y="60"/>
                  </a:cubicBezTo>
                  <a:cubicBezTo>
                    <a:pt x="10" y="59"/>
                    <a:pt x="11" y="69"/>
                    <a:pt x="11" y="80"/>
                  </a:cubicBezTo>
                  <a:cubicBezTo>
                    <a:pt x="12" y="130"/>
                    <a:pt x="12" y="181"/>
                    <a:pt x="11" y="232"/>
                  </a:cubicBezTo>
                  <a:cubicBezTo>
                    <a:pt x="11" y="244"/>
                    <a:pt x="7" y="261"/>
                    <a:pt x="30" y="251"/>
                  </a:cubicBezTo>
                  <a:cubicBezTo>
                    <a:pt x="33" y="250"/>
                    <a:pt x="36" y="253"/>
                    <a:pt x="38" y="256"/>
                  </a:cubicBezTo>
                  <a:cubicBezTo>
                    <a:pt x="36" y="262"/>
                    <a:pt x="31" y="261"/>
                    <a:pt x="27" y="260"/>
                  </a:cubicBezTo>
                  <a:cubicBezTo>
                    <a:pt x="13" y="259"/>
                    <a:pt x="9" y="267"/>
                    <a:pt x="12" y="278"/>
                  </a:cubicBezTo>
                  <a:cubicBezTo>
                    <a:pt x="15" y="290"/>
                    <a:pt x="7" y="301"/>
                    <a:pt x="11" y="313"/>
                  </a:cubicBezTo>
                  <a:cubicBezTo>
                    <a:pt x="8" y="314"/>
                    <a:pt x="6" y="314"/>
                    <a:pt x="3" y="312"/>
                  </a:cubicBezTo>
                  <a:cubicBezTo>
                    <a:pt x="1" y="308"/>
                    <a:pt x="2" y="303"/>
                    <a:pt x="2" y="298"/>
                  </a:cubicBezTo>
                  <a:cubicBezTo>
                    <a:pt x="1" y="206"/>
                    <a:pt x="1" y="114"/>
                    <a:pt x="2" y="22"/>
                  </a:cubicBezTo>
                  <a:cubicBezTo>
                    <a:pt x="2" y="18"/>
                    <a:pt x="0" y="13"/>
                    <a:pt x="3" y="9"/>
                  </a:cubicBezTo>
                  <a:cubicBezTo>
                    <a:pt x="10" y="13"/>
                    <a:pt x="15" y="19"/>
                    <a:pt x="26" y="14"/>
                  </a:cubicBezTo>
                  <a:cubicBezTo>
                    <a:pt x="38" y="8"/>
                    <a:pt x="53" y="12"/>
                    <a:pt x="65" y="14"/>
                  </a:cubicBezTo>
                  <a:cubicBezTo>
                    <a:pt x="96" y="17"/>
                    <a:pt x="127" y="9"/>
                    <a:pt x="158" y="13"/>
                  </a:cubicBezTo>
                  <a:cubicBezTo>
                    <a:pt x="198" y="17"/>
                    <a:pt x="238" y="11"/>
                    <a:pt x="277" y="15"/>
                  </a:cubicBezTo>
                  <a:cubicBezTo>
                    <a:pt x="289" y="16"/>
                    <a:pt x="302" y="11"/>
                    <a:pt x="311" y="0"/>
                  </a:cubicBezTo>
                  <a:cubicBezTo>
                    <a:pt x="315" y="5"/>
                    <a:pt x="314" y="10"/>
                    <a:pt x="313" y="15"/>
                  </a:cubicBezTo>
                  <a:cubicBezTo>
                    <a:pt x="306" y="50"/>
                    <a:pt x="310" y="86"/>
                    <a:pt x="310" y="121"/>
                  </a:cubicBezTo>
                  <a:cubicBezTo>
                    <a:pt x="310" y="125"/>
                    <a:pt x="312" y="128"/>
                    <a:pt x="314" y="130"/>
                  </a:cubicBezTo>
                  <a:cubicBezTo>
                    <a:pt x="323" y="138"/>
                    <a:pt x="334" y="139"/>
                    <a:pt x="346" y="139"/>
                  </a:cubicBezTo>
                  <a:cubicBezTo>
                    <a:pt x="412" y="139"/>
                    <a:pt x="478" y="139"/>
                    <a:pt x="543" y="139"/>
                  </a:cubicBezTo>
                  <a:cubicBezTo>
                    <a:pt x="562" y="139"/>
                    <a:pt x="580" y="132"/>
                    <a:pt x="599" y="134"/>
                  </a:cubicBezTo>
                  <a:cubicBezTo>
                    <a:pt x="681" y="142"/>
                    <a:pt x="764" y="137"/>
                    <a:pt x="847" y="139"/>
                  </a:cubicBezTo>
                  <a:cubicBezTo>
                    <a:pt x="850" y="139"/>
                    <a:pt x="853" y="139"/>
                    <a:pt x="855" y="140"/>
                  </a:cubicBezTo>
                  <a:cubicBezTo>
                    <a:pt x="855" y="204"/>
                    <a:pt x="856" y="267"/>
                    <a:pt x="855" y="331"/>
                  </a:cubicBezTo>
                  <a:cubicBezTo>
                    <a:pt x="855" y="350"/>
                    <a:pt x="835" y="360"/>
                    <a:pt x="827" y="377"/>
                  </a:cubicBezTo>
                  <a:cubicBezTo>
                    <a:pt x="815" y="387"/>
                    <a:pt x="813" y="377"/>
                    <a:pt x="813" y="369"/>
                  </a:cubicBezTo>
                  <a:cubicBezTo>
                    <a:pt x="814" y="333"/>
                    <a:pt x="812" y="297"/>
                    <a:pt x="814" y="262"/>
                  </a:cubicBezTo>
                  <a:cubicBezTo>
                    <a:pt x="815" y="239"/>
                    <a:pt x="813" y="217"/>
                    <a:pt x="809" y="195"/>
                  </a:cubicBezTo>
                  <a:cubicBezTo>
                    <a:pt x="806" y="180"/>
                    <a:pt x="788" y="177"/>
                    <a:pt x="781" y="164"/>
                  </a:cubicBezTo>
                  <a:cubicBezTo>
                    <a:pt x="778" y="160"/>
                    <a:pt x="775" y="166"/>
                    <a:pt x="773" y="170"/>
                  </a:cubicBezTo>
                  <a:cubicBezTo>
                    <a:pt x="771" y="175"/>
                    <a:pt x="767" y="179"/>
                    <a:pt x="761" y="179"/>
                  </a:cubicBezTo>
                  <a:cubicBezTo>
                    <a:pt x="754" y="178"/>
                    <a:pt x="753" y="173"/>
                    <a:pt x="752" y="168"/>
                  </a:cubicBezTo>
                  <a:cubicBezTo>
                    <a:pt x="751" y="158"/>
                    <a:pt x="745" y="153"/>
                    <a:pt x="736" y="154"/>
                  </a:cubicBezTo>
                  <a:cubicBezTo>
                    <a:pt x="691" y="158"/>
                    <a:pt x="645" y="154"/>
                    <a:pt x="600" y="156"/>
                  </a:cubicBezTo>
                  <a:cubicBezTo>
                    <a:pt x="597" y="156"/>
                    <a:pt x="594" y="157"/>
                    <a:pt x="591" y="160"/>
                  </a:cubicBezTo>
                  <a:cubicBezTo>
                    <a:pt x="630" y="171"/>
                    <a:pt x="630" y="171"/>
                    <a:pt x="615" y="189"/>
                  </a:cubicBezTo>
                  <a:close/>
                </a:path>
              </a:pathLst>
            </a:custGeom>
            <a:solidFill>
              <a:srgbClr val="9845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1" name="Freeform 39"/>
            <p:cNvSpPr>
              <a:spLocks/>
            </p:cNvSpPr>
            <p:nvPr/>
          </p:nvSpPr>
          <p:spPr bwMode="auto">
            <a:xfrm>
              <a:off x="17695863" y="1763713"/>
              <a:ext cx="695325" cy="484188"/>
            </a:xfrm>
            <a:custGeom>
              <a:avLst/>
              <a:gdLst>
                <a:gd name="T0" fmla="*/ 640 w 672"/>
                <a:gd name="T1" fmla="*/ 467 h 467"/>
                <a:gd name="T2" fmla="*/ 568 w 672"/>
                <a:gd name="T3" fmla="*/ 440 h 467"/>
                <a:gd name="T4" fmla="*/ 581 w 672"/>
                <a:gd name="T5" fmla="*/ 430 h 467"/>
                <a:gd name="T6" fmla="*/ 622 w 672"/>
                <a:gd name="T7" fmla="*/ 342 h 467"/>
                <a:gd name="T8" fmla="*/ 587 w 672"/>
                <a:gd name="T9" fmla="*/ 311 h 467"/>
                <a:gd name="T10" fmla="*/ 510 w 672"/>
                <a:gd name="T11" fmla="*/ 290 h 467"/>
                <a:gd name="T12" fmla="*/ 430 w 672"/>
                <a:gd name="T13" fmla="*/ 276 h 467"/>
                <a:gd name="T14" fmla="*/ 364 w 672"/>
                <a:gd name="T15" fmla="*/ 309 h 467"/>
                <a:gd name="T16" fmla="*/ 393 w 672"/>
                <a:gd name="T17" fmla="*/ 382 h 467"/>
                <a:gd name="T18" fmla="*/ 407 w 672"/>
                <a:gd name="T19" fmla="*/ 393 h 467"/>
                <a:gd name="T20" fmla="*/ 399 w 672"/>
                <a:gd name="T21" fmla="*/ 399 h 467"/>
                <a:gd name="T22" fmla="*/ 342 w 672"/>
                <a:gd name="T23" fmla="*/ 394 h 467"/>
                <a:gd name="T24" fmla="*/ 333 w 672"/>
                <a:gd name="T25" fmla="*/ 381 h 467"/>
                <a:gd name="T26" fmla="*/ 338 w 672"/>
                <a:gd name="T27" fmla="*/ 347 h 467"/>
                <a:gd name="T28" fmla="*/ 320 w 672"/>
                <a:gd name="T29" fmla="*/ 319 h 467"/>
                <a:gd name="T30" fmla="*/ 102 w 672"/>
                <a:gd name="T31" fmla="*/ 256 h 467"/>
                <a:gd name="T32" fmla="*/ 54 w 672"/>
                <a:gd name="T33" fmla="*/ 248 h 467"/>
                <a:gd name="T34" fmla="*/ 43 w 672"/>
                <a:gd name="T35" fmla="*/ 235 h 467"/>
                <a:gd name="T36" fmla="*/ 47 w 672"/>
                <a:gd name="T37" fmla="*/ 195 h 467"/>
                <a:gd name="T38" fmla="*/ 30 w 672"/>
                <a:gd name="T39" fmla="*/ 159 h 467"/>
                <a:gd name="T40" fmla="*/ 4 w 672"/>
                <a:gd name="T41" fmla="*/ 146 h 467"/>
                <a:gd name="T42" fmla="*/ 15 w 672"/>
                <a:gd name="T43" fmla="*/ 131 h 467"/>
                <a:gd name="T44" fmla="*/ 35 w 672"/>
                <a:gd name="T45" fmla="*/ 26 h 467"/>
                <a:gd name="T46" fmla="*/ 26 w 672"/>
                <a:gd name="T47" fmla="*/ 9 h 467"/>
                <a:gd name="T48" fmla="*/ 33 w 672"/>
                <a:gd name="T49" fmla="*/ 2 h 467"/>
                <a:gd name="T50" fmla="*/ 80 w 672"/>
                <a:gd name="T51" fmla="*/ 23 h 467"/>
                <a:gd name="T52" fmla="*/ 88 w 672"/>
                <a:gd name="T53" fmla="*/ 43 h 467"/>
                <a:gd name="T54" fmla="*/ 76 w 672"/>
                <a:gd name="T55" fmla="*/ 75 h 467"/>
                <a:gd name="T56" fmla="*/ 70 w 672"/>
                <a:gd name="T57" fmla="*/ 91 h 467"/>
                <a:gd name="T58" fmla="*/ 67 w 672"/>
                <a:gd name="T59" fmla="*/ 99 h 467"/>
                <a:gd name="T60" fmla="*/ 69 w 672"/>
                <a:gd name="T61" fmla="*/ 110 h 467"/>
                <a:gd name="T62" fmla="*/ 194 w 672"/>
                <a:gd name="T63" fmla="*/ 130 h 467"/>
                <a:gd name="T64" fmla="*/ 357 w 672"/>
                <a:gd name="T65" fmla="*/ 177 h 467"/>
                <a:gd name="T66" fmla="*/ 368 w 672"/>
                <a:gd name="T67" fmla="*/ 202 h 467"/>
                <a:gd name="T68" fmla="*/ 355 w 672"/>
                <a:gd name="T69" fmla="*/ 247 h 467"/>
                <a:gd name="T70" fmla="*/ 397 w 672"/>
                <a:gd name="T71" fmla="*/ 256 h 467"/>
                <a:gd name="T72" fmla="*/ 672 w 672"/>
                <a:gd name="T73" fmla="*/ 324 h 467"/>
                <a:gd name="T74" fmla="*/ 640 w 672"/>
                <a:gd name="T75" fmla="*/ 467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72" h="467">
                  <a:moveTo>
                    <a:pt x="640" y="467"/>
                  </a:moveTo>
                  <a:cubicBezTo>
                    <a:pt x="616" y="458"/>
                    <a:pt x="592" y="449"/>
                    <a:pt x="568" y="440"/>
                  </a:cubicBezTo>
                  <a:cubicBezTo>
                    <a:pt x="566" y="429"/>
                    <a:pt x="575" y="431"/>
                    <a:pt x="581" y="430"/>
                  </a:cubicBezTo>
                  <a:cubicBezTo>
                    <a:pt x="624" y="423"/>
                    <a:pt x="644" y="381"/>
                    <a:pt x="622" y="342"/>
                  </a:cubicBezTo>
                  <a:cubicBezTo>
                    <a:pt x="614" y="328"/>
                    <a:pt x="603" y="316"/>
                    <a:pt x="587" y="311"/>
                  </a:cubicBezTo>
                  <a:cubicBezTo>
                    <a:pt x="562" y="302"/>
                    <a:pt x="536" y="295"/>
                    <a:pt x="510" y="290"/>
                  </a:cubicBezTo>
                  <a:cubicBezTo>
                    <a:pt x="484" y="285"/>
                    <a:pt x="458" y="277"/>
                    <a:pt x="430" y="276"/>
                  </a:cubicBezTo>
                  <a:cubicBezTo>
                    <a:pt x="396" y="275"/>
                    <a:pt x="374" y="285"/>
                    <a:pt x="364" y="309"/>
                  </a:cubicBezTo>
                  <a:cubicBezTo>
                    <a:pt x="356" y="330"/>
                    <a:pt x="369" y="364"/>
                    <a:pt x="393" y="382"/>
                  </a:cubicBezTo>
                  <a:cubicBezTo>
                    <a:pt x="398" y="386"/>
                    <a:pt x="405" y="387"/>
                    <a:pt x="407" y="393"/>
                  </a:cubicBezTo>
                  <a:cubicBezTo>
                    <a:pt x="411" y="401"/>
                    <a:pt x="405" y="401"/>
                    <a:pt x="399" y="399"/>
                  </a:cubicBezTo>
                  <a:cubicBezTo>
                    <a:pt x="380" y="397"/>
                    <a:pt x="361" y="395"/>
                    <a:pt x="342" y="394"/>
                  </a:cubicBezTo>
                  <a:cubicBezTo>
                    <a:pt x="332" y="393"/>
                    <a:pt x="331" y="388"/>
                    <a:pt x="333" y="381"/>
                  </a:cubicBezTo>
                  <a:cubicBezTo>
                    <a:pt x="334" y="370"/>
                    <a:pt x="334" y="358"/>
                    <a:pt x="338" y="347"/>
                  </a:cubicBezTo>
                  <a:cubicBezTo>
                    <a:pt x="343" y="330"/>
                    <a:pt x="335" y="324"/>
                    <a:pt x="320" y="319"/>
                  </a:cubicBezTo>
                  <a:cubicBezTo>
                    <a:pt x="250" y="291"/>
                    <a:pt x="177" y="270"/>
                    <a:pt x="102" y="256"/>
                  </a:cubicBezTo>
                  <a:cubicBezTo>
                    <a:pt x="86" y="253"/>
                    <a:pt x="70" y="249"/>
                    <a:pt x="54" y="248"/>
                  </a:cubicBezTo>
                  <a:cubicBezTo>
                    <a:pt x="43" y="246"/>
                    <a:pt x="42" y="242"/>
                    <a:pt x="43" y="235"/>
                  </a:cubicBezTo>
                  <a:cubicBezTo>
                    <a:pt x="45" y="222"/>
                    <a:pt x="43" y="208"/>
                    <a:pt x="47" y="195"/>
                  </a:cubicBezTo>
                  <a:cubicBezTo>
                    <a:pt x="52" y="179"/>
                    <a:pt x="48" y="166"/>
                    <a:pt x="30" y="159"/>
                  </a:cubicBezTo>
                  <a:cubicBezTo>
                    <a:pt x="21" y="156"/>
                    <a:pt x="13" y="150"/>
                    <a:pt x="4" y="146"/>
                  </a:cubicBezTo>
                  <a:cubicBezTo>
                    <a:pt x="0" y="135"/>
                    <a:pt x="9" y="134"/>
                    <a:pt x="15" y="131"/>
                  </a:cubicBezTo>
                  <a:cubicBezTo>
                    <a:pt x="49" y="110"/>
                    <a:pt x="59" y="57"/>
                    <a:pt x="35" y="26"/>
                  </a:cubicBezTo>
                  <a:cubicBezTo>
                    <a:pt x="31" y="21"/>
                    <a:pt x="27" y="16"/>
                    <a:pt x="26" y="9"/>
                  </a:cubicBezTo>
                  <a:cubicBezTo>
                    <a:pt x="27" y="5"/>
                    <a:pt x="27" y="0"/>
                    <a:pt x="33" y="2"/>
                  </a:cubicBezTo>
                  <a:cubicBezTo>
                    <a:pt x="49" y="9"/>
                    <a:pt x="65" y="16"/>
                    <a:pt x="80" y="23"/>
                  </a:cubicBezTo>
                  <a:cubicBezTo>
                    <a:pt x="83" y="30"/>
                    <a:pt x="89" y="35"/>
                    <a:pt x="88" y="43"/>
                  </a:cubicBezTo>
                  <a:cubicBezTo>
                    <a:pt x="83" y="53"/>
                    <a:pt x="78" y="63"/>
                    <a:pt x="76" y="75"/>
                  </a:cubicBezTo>
                  <a:cubicBezTo>
                    <a:pt x="71" y="79"/>
                    <a:pt x="65" y="83"/>
                    <a:pt x="70" y="91"/>
                  </a:cubicBezTo>
                  <a:cubicBezTo>
                    <a:pt x="69" y="94"/>
                    <a:pt x="68" y="96"/>
                    <a:pt x="67" y="99"/>
                  </a:cubicBezTo>
                  <a:cubicBezTo>
                    <a:pt x="69" y="103"/>
                    <a:pt x="57" y="108"/>
                    <a:pt x="69" y="110"/>
                  </a:cubicBezTo>
                  <a:cubicBezTo>
                    <a:pt x="111" y="114"/>
                    <a:pt x="153" y="122"/>
                    <a:pt x="194" y="130"/>
                  </a:cubicBezTo>
                  <a:cubicBezTo>
                    <a:pt x="250" y="141"/>
                    <a:pt x="303" y="160"/>
                    <a:pt x="357" y="177"/>
                  </a:cubicBezTo>
                  <a:cubicBezTo>
                    <a:pt x="372" y="182"/>
                    <a:pt x="376" y="187"/>
                    <a:pt x="368" y="202"/>
                  </a:cubicBezTo>
                  <a:cubicBezTo>
                    <a:pt x="362" y="216"/>
                    <a:pt x="352" y="235"/>
                    <a:pt x="355" y="247"/>
                  </a:cubicBezTo>
                  <a:cubicBezTo>
                    <a:pt x="360" y="264"/>
                    <a:pt x="383" y="255"/>
                    <a:pt x="397" y="256"/>
                  </a:cubicBezTo>
                  <a:cubicBezTo>
                    <a:pt x="492" y="266"/>
                    <a:pt x="583" y="290"/>
                    <a:pt x="672" y="324"/>
                  </a:cubicBezTo>
                  <a:cubicBezTo>
                    <a:pt x="653" y="370"/>
                    <a:pt x="647" y="419"/>
                    <a:pt x="640" y="467"/>
                  </a:cubicBezTo>
                  <a:close/>
                </a:path>
              </a:pathLst>
            </a:custGeom>
            <a:solidFill>
              <a:srgbClr val="2D70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" name="Freeform 40"/>
            <p:cNvSpPr>
              <a:spLocks/>
            </p:cNvSpPr>
            <p:nvPr/>
          </p:nvSpPr>
          <p:spPr bwMode="auto">
            <a:xfrm>
              <a:off x="17608550" y="2506663"/>
              <a:ext cx="630238" cy="180975"/>
            </a:xfrm>
            <a:custGeom>
              <a:avLst/>
              <a:gdLst>
                <a:gd name="T0" fmla="*/ 369 w 609"/>
                <a:gd name="T1" fmla="*/ 132 h 174"/>
                <a:gd name="T2" fmla="*/ 188 w 609"/>
                <a:gd name="T3" fmla="*/ 57 h 174"/>
                <a:gd name="T4" fmla="*/ 44 w 609"/>
                <a:gd name="T5" fmla="*/ 114 h 174"/>
                <a:gd name="T6" fmla="*/ 29 w 609"/>
                <a:gd name="T7" fmla="*/ 133 h 174"/>
                <a:gd name="T8" fmla="*/ 21 w 609"/>
                <a:gd name="T9" fmla="*/ 143 h 174"/>
                <a:gd name="T10" fmla="*/ 0 w 609"/>
                <a:gd name="T11" fmla="*/ 116 h 174"/>
                <a:gd name="T12" fmla="*/ 37 w 609"/>
                <a:gd name="T13" fmla="*/ 65 h 174"/>
                <a:gd name="T14" fmla="*/ 143 w 609"/>
                <a:gd name="T15" fmla="*/ 9 h 174"/>
                <a:gd name="T16" fmla="*/ 301 w 609"/>
                <a:gd name="T17" fmla="*/ 35 h 174"/>
                <a:gd name="T18" fmla="*/ 413 w 609"/>
                <a:gd name="T19" fmla="*/ 92 h 174"/>
                <a:gd name="T20" fmla="*/ 596 w 609"/>
                <a:gd name="T21" fmla="*/ 122 h 174"/>
                <a:gd name="T22" fmla="*/ 601 w 609"/>
                <a:gd name="T23" fmla="*/ 124 h 174"/>
                <a:gd name="T24" fmla="*/ 605 w 609"/>
                <a:gd name="T25" fmla="*/ 141 h 174"/>
                <a:gd name="T26" fmla="*/ 592 w 609"/>
                <a:gd name="T27" fmla="*/ 159 h 174"/>
                <a:gd name="T28" fmla="*/ 524 w 609"/>
                <a:gd name="T29" fmla="*/ 174 h 174"/>
                <a:gd name="T30" fmla="*/ 369 w 609"/>
                <a:gd name="T31" fmla="*/ 13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9" h="174">
                  <a:moveTo>
                    <a:pt x="369" y="132"/>
                  </a:moveTo>
                  <a:cubicBezTo>
                    <a:pt x="312" y="99"/>
                    <a:pt x="255" y="66"/>
                    <a:pt x="188" y="57"/>
                  </a:cubicBezTo>
                  <a:cubicBezTo>
                    <a:pt x="130" y="50"/>
                    <a:pt x="83" y="73"/>
                    <a:pt x="44" y="114"/>
                  </a:cubicBezTo>
                  <a:cubicBezTo>
                    <a:pt x="39" y="120"/>
                    <a:pt x="34" y="126"/>
                    <a:pt x="29" y="133"/>
                  </a:cubicBezTo>
                  <a:cubicBezTo>
                    <a:pt x="29" y="138"/>
                    <a:pt x="27" y="142"/>
                    <a:pt x="21" y="143"/>
                  </a:cubicBezTo>
                  <a:cubicBezTo>
                    <a:pt x="6" y="140"/>
                    <a:pt x="4" y="127"/>
                    <a:pt x="0" y="116"/>
                  </a:cubicBezTo>
                  <a:cubicBezTo>
                    <a:pt x="7" y="95"/>
                    <a:pt x="21" y="79"/>
                    <a:pt x="37" y="65"/>
                  </a:cubicBezTo>
                  <a:cubicBezTo>
                    <a:pt x="68" y="37"/>
                    <a:pt x="102" y="16"/>
                    <a:pt x="143" y="9"/>
                  </a:cubicBezTo>
                  <a:cubicBezTo>
                    <a:pt x="199" y="0"/>
                    <a:pt x="251" y="12"/>
                    <a:pt x="301" y="35"/>
                  </a:cubicBezTo>
                  <a:cubicBezTo>
                    <a:pt x="339" y="53"/>
                    <a:pt x="375" y="74"/>
                    <a:pt x="413" y="92"/>
                  </a:cubicBezTo>
                  <a:cubicBezTo>
                    <a:pt x="471" y="121"/>
                    <a:pt x="530" y="140"/>
                    <a:pt x="596" y="122"/>
                  </a:cubicBezTo>
                  <a:cubicBezTo>
                    <a:pt x="597" y="121"/>
                    <a:pt x="599" y="123"/>
                    <a:pt x="601" y="124"/>
                  </a:cubicBezTo>
                  <a:cubicBezTo>
                    <a:pt x="597" y="131"/>
                    <a:pt x="596" y="138"/>
                    <a:pt x="605" y="141"/>
                  </a:cubicBezTo>
                  <a:cubicBezTo>
                    <a:pt x="609" y="153"/>
                    <a:pt x="599" y="156"/>
                    <a:pt x="592" y="159"/>
                  </a:cubicBezTo>
                  <a:cubicBezTo>
                    <a:pt x="570" y="169"/>
                    <a:pt x="548" y="174"/>
                    <a:pt x="524" y="174"/>
                  </a:cubicBezTo>
                  <a:cubicBezTo>
                    <a:pt x="469" y="174"/>
                    <a:pt x="417" y="162"/>
                    <a:pt x="369" y="132"/>
                  </a:cubicBezTo>
                  <a:close/>
                </a:path>
              </a:pathLst>
            </a:custGeom>
            <a:solidFill>
              <a:srgbClr val="3F1E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" name="Freeform 41"/>
            <p:cNvSpPr>
              <a:spLocks/>
            </p:cNvSpPr>
            <p:nvPr/>
          </p:nvSpPr>
          <p:spPr bwMode="auto">
            <a:xfrm>
              <a:off x="16552863" y="2590801"/>
              <a:ext cx="303213" cy="188913"/>
            </a:xfrm>
            <a:custGeom>
              <a:avLst/>
              <a:gdLst>
                <a:gd name="T0" fmla="*/ 185 w 293"/>
                <a:gd name="T1" fmla="*/ 180 h 183"/>
                <a:gd name="T2" fmla="*/ 138 w 293"/>
                <a:gd name="T3" fmla="*/ 175 h 183"/>
                <a:gd name="T4" fmla="*/ 132 w 293"/>
                <a:gd name="T5" fmla="*/ 153 h 183"/>
                <a:gd name="T6" fmla="*/ 132 w 293"/>
                <a:gd name="T7" fmla="*/ 103 h 183"/>
                <a:gd name="T8" fmla="*/ 115 w 293"/>
                <a:gd name="T9" fmla="*/ 72 h 183"/>
                <a:gd name="T10" fmla="*/ 86 w 293"/>
                <a:gd name="T11" fmla="*/ 82 h 183"/>
                <a:gd name="T12" fmla="*/ 77 w 293"/>
                <a:gd name="T13" fmla="*/ 87 h 183"/>
                <a:gd name="T14" fmla="*/ 67 w 293"/>
                <a:gd name="T15" fmla="*/ 95 h 183"/>
                <a:gd name="T16" fmla="*/ 69 w 293"/>
                <a:gd name="T17" fmla="*/ 146 h 183"/>
                <a:gd name="T18" fmla="*/ 59 w 293"/>
                <a:gd name="T19" fmla="*/ 160 h 183"/>
                <a:gd name="T20" fmla="*/ 32 w 293"/>
                <a:gd name="T21" fmla="*/ 172 h 183"/>
                <a:gd name="T22" fmla="*/ 24 w 293"/>
                <a:gd name="T23" fmla="*/ 170 h 183"/>
                <a:gd name="T24" fmla="*/ 19 w 293"/>
                <a:gd name="T25" fmla="*/ 161 h 183"/>
                <a:gd name="T26" fmla="*/ 14 w 293"/>
                <a:gd name="T27" fmla="*/ 174 h 183"/>
                <a:gd name="T28" fmla="*/ 8 w 293"/>
                <a:gd name="T29" fmla="*/ 183 h 183"/>
                <a:gd name="T30" fmla="*/ 10 w 293"/>
                <a:gd name="T31" fmla="*/ 28 h 183"/>
                <a:gd name="T32" fmla="*/ 2 w 293"/>
                <a:gd name="T33" fmla="*/ 0 h 183"/>
                <a:gd name="T34" fmla="*/ 14 w 293"/>
                <a:gd name="T35" fmla="*/ 29 h 183"/>
                <a:gd name="T36" fmla="*/ 90 w 293"/>
                <a:gd name="T37" fmla="*/ 21 h 183"/>
                <a:gd name="T38" fmla="*/ 252 w 293"/>
                <a:gd name="T39" fmla="*/ 22 h 183"/>
                <a:gd name="T40" fmla="*/ 262 w 293"/>
                <a:gd name="T41" fmla="*/ 20 h 183"/>
                <a:gd name="T42" fmla="*/ 282 w 293"/>
                <a:gd name="T43" fmla="*/ 38 h 183"/>
                <a:gd name="T44" fmla="*/ 290 w 293"/>
                <a:gd name="T45" fmla="*/ 146 h 183"/>
                <a:gd name="T46" fmla="*/ 254 w 293"/>
                <a:gd name="T47" fmla="*/ 178 h 183"/>
                <a:gd name="T48" fmla="*/ 250 w 293"/>
                <a:gd name="T49" fmla="*/ 171 h 183"/>
                <a:gd name="T50" fmla="*/ 250 w 293"/>
                <a:gd name="T51" fmla="*/ 119 h 183"/>
                <a:gd name="T52" fmla="*/ 253 w 293"/>
                <a:gd name="T53" fmla="*/ 100 h 183"/>
                <a:gd name="T54" fmla="*/ 245 w 293"/>
                <a:gd name="T55" fmla="*/ 84 h 183"/>
                <a:gd name="T56" fmla="*/ 233 w 293"/>
                <a:gd name="T57" fmla="*/ 78 h 183"/>
                <a:gd name="T58" fmla="*/ 191 w 293"/>
                <a:gd name="T59" fmla="*/ 98 h 183"/>
                <a:gd name="T60" fmla="*/ 191 w 293"/>
                <a:gd name="T61" fmla="*/ 155 h 183"/>
                <a:gd name="T62" fmla="*/ 185 w 293"/>
                <a:gd name="T63" fmla="*/ 18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3" h="183">
                  <a:moveTo>
                    <a:pt x="185" y="180"/>
                  </a:moveTo>
                  <a:cubicBezTo>
                    <a:pt x="170" y="176"/>
                    <a:pt x="154" y="175"/>
                    <a:pt x="138" y="175"/>
                  </a:cubicBezTo>
                  <a:cubicBezTo>
                    <a:pt x="131" y="169"/>
                    <a:pt x="132" y="161"/>
                    <a:pt x="132" y="153"/>
                  </a:cubicBezTo>
                  <a:cubicBezTo>
                    <a:pt x="132" y="136"/>
                    <a:pt x="132" y="120"/>
                    <a:pt x="132" y="103"/>
                  </a:cubicBezTo>
                  <a:cubicBezTo>
                    <a:pt x="132" y="90"/>
                    <a:pt x="129" y="78"/>
                    <a:pt x="115" y="72"/>
                  </a:cubicBezTo>
                  <a:cubicBezTo>
                    <a:pt x="102" y="67"/>
                    <a:pt x="93" y="73"/>
                    <a:pt x="86" y="82"/>
                  </a:cubicBezTo>
                  <a:cubicBezTo>
                    <a:pt x="83" y="85"/>
                    <a:pt x="81" y="87"/>
                    <a:pt x="77" y="87"/>
                  </a:cubicBezTo>
                  <a:cubicBezTo>
                    <a:pt x="72" y="88"/>
                    <a:pt x="65" y="92"/>
                    <a:pt x="67" y="95"/>
                  </a:cubicBezTo>
                  <a:cubicBezTo>
                    <a:pt x="83" y="112"/>
                    <a:pt x="64" y="129"/>
                    <a:pt x="69" y="146"/>
                  </a:cubicBezTo>
                  <a:cubicBezTo>
                    <a:pt x="71" y="153"/>
                    <a:pt x="69" y="159"/>
                    <a:pt x="59" y="160"/>
                  </a:cubicBezTo>
                  <a:cubicBezTo>
                    <a:pt x="49" y="160"/>
                    <a:pt x="36" y="155"/>
                    <a:pt x="32" y="172"/>
                  </a:cubicBezTo>
                  <a:cubicBezTo>
                    <a:pt x="31" y="174"/>
                    <a:pt x="26" y="174"/>
                    <a:pt x="24" y="170"/>
                  </a:cubicBezTo>
                  <a:cubicBezTo>
                    <a:pt x="22" y="167"/>
                    <a:pt x="27" y="159"/>
                    <a:pt x="19" y="161"/>
                  </a:cubicBezTo>
                  <a:cubicBezTo>
                    <a:pt x="11" y="162"/>
                    <a:pt x="14" y="169"/>
                    <a:pt x="14" y="174"/>
                  </a:cubicBezTo>
                  <a:cubicBezTo>
                    <a:pt x="13" y="178"/>
                    <a:pt x="13" y="182"/>
                    <a:pt x="8" y="183"/>
                  </a:cubicBezTo>
                  <a:cubicBezTo>
                    <a:pt x="13" y="131"/>
                    <a:pt x="10" y="79"/>
                    <a:pt x="10" y="28"/>
                  </a:cubicBezTo>
                  <a:cubicBezTo>
                    <a:pt x="17" y="16"/>
                    <a:pt x="0" y="10"/>
                    <a:pt x="2" y="0"/>
                  </a:cubicBezTo>
                  <a:cubicBezTo>
                    <a:pt x="10" y="7"/>
                    <a:pt x="17" y="15"/>
                    <a:pt x="14" y="29"/>
                  </a:cubicBezTo>
                  <a:cubicBezTo>
                    <a:pt x="38" y="6"/>
                    <a:pt x="65" y="22"/>
                    <a:pt x="90" y="21"/>
                  </a:cubicBezTo>
                  <a:cubicBezTo>
                    <a:pt x="144" y="18"/>
                    <a:pt x="198" y="18"/>
                    <a:pt x="252" y="22"/>
                  </a:cubicBezTo>
                  <a:cubicBezTo>
                    <a:pt x="255" y="22"/>
                    <a:pt x="259" y="21"/>
                    <a:pt x="262" y="20"/>
                  </a:cubicBezTo>
                  <a:cubicBezTo>
                    <a:pt x="276" y="17"/>
                    <a:pt x="279" y="23"/>
                    <a:pt x="282" y="38"/>
                  </a:cubicBezTo>
                  <a:cubicBezTo>
                    <a:pt x="289" y="73"/>
                    <a:pt x="283" y="110"/>
                    <a:pt x="290" y="146"/>
                  </a:cubicBezTo>
                  <a:cubicBezTo>
                    <a:pt x="293" y="160"/>
                    <a:pt x="267" y="183"/>
                    <a:pt x="254" y="178"/>
                  </a:cubicBezTo>
                  <a:cubicBezTo>
                    <a:pt x="250" y="177"/>
                    <a:pt x="249" y="174"/>
                    <a:pt x="250" y="171"/>
                  </a:cubicBezTo>
                  <a:cubicBezTo>
                    <a:pt x="259" y="153"/>
                    <a:pt x="259" y="137"/>
                    <a:pt x="250" y="119"/>
                  </a:cubicBezTo>
                  <a:cubicBezTo>
                    <a:pt x="247" y="114"/>
                    <a:pt x="247" y="106"/>
                    <a:pt x="253" y="100"/>
                  </a:cubicBezTo>
                  <a:cubicBezTo>
                    <a:pt x="267" y="87"/>
                    <a:pt x="253" y="87"/>
                    <a:pt x="245" y="84"/>
                  </a:cubicBezTo>
                  <a:cubicBezTo>
                    <a:pt x="240" y="85"/>
                    <a:pt x="237" y="81"/>
                    <a:pt x="233" y="78"/>
                  </a:cubicBezTo>
                  <a:cubicBezTo>
                    <a:pt x="213" y="64"/>
                    <a:pt x="194" y="73"/>
                    <a:pt x="191" y="98"/>
                  </a:cubicBezTo>
                  <a:cubicBezTo>
                    <a:pt x="190" y="117"/>
                    <a:pt x="191" y="136"/>
                    <a:pt x="191" y="155"/>
                  </a:cubicBezTo>
                  <a:cubicBezTo>
                    <a:pt x="191" y="164"/>
                    <a:pt x="192" y="173"/>
                    <a:pt x="185" y="180"/>
                  </a:cubicBezTo>
                  <a:close/>
                </a:path>
              </a:pathLst>
            </a:custGeom>
            <a:solidFill>
              <a:srgbClr val="A74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" name="Freeform 42"/>
            <p:cNvSpPr>
              <a:spLocks/>
            </p:cNvSpPr>
            <p:nvPr/>
          </p:nvSpPr>
          <p:spPr bwMode="auto">
            <a:xfrm>
              <a:off x="17595850" y="3344863"/>
              <a:ext cx="377825" cy="207963"/>
            </a:xfrm>
            <a:custGeom>
              <a:avLst/>
              <a:gdLst>
                <a:gd name="T0" fmla="*/ 0 w 365"/>
                <a:gd name="T1" fmla="*/ 136 h 201"/>
                <a:gd name="T2" fmla="*/ 1 w 365"/>
                <a:gd name="T3" fmla="*/ 111 h 201"/>
                <a:gd name="T4" fmla="*/ 24 w 365"/>
                <a:gd name="T5" fmla="*/ 27 h 201"/>
                <a:gd name="T6" fmla="*/ 67 w 365"/>
                <a:gd name="T7" fmla="*/ 8 h 201"/>
                <a:gd name="T8" fmla="*/ 75 w 365"/>
                <a:gd name="T9" fmla="*/ 47 h 201"/>
                <a:gd name="T10" fmla="*/ 45 w 365"/>
                <a:gd name="T11" fmla="*/ 114 h 201"/>
                <a:gd name="T12" fmla="*/ 50 w 365"/>
                <a:gd name="T13" fmla="*/ 157 h 201"/>
                <a:gd name="T14" fmla="*/ 77 w 365"/>
                <a:gd name="T15" fmla="*/ 158 h 201"/>
                <a:gd name="T16" fmla="*/ 113 w 365"/>
                <a:gd name="T17" fmla="*/ 110 h 201"/>
                <a:gd name="T18" fmla="*/ 211 w 365"/>
                <a:gd name="T19" fmla="*/ 6 h 201"/>
                <a:gd name="T20" fmla="*/ 228 w 365"/>
                <a:gd name="T21" fmla="*/ 39 h 201"/>
                <a:gd name="T22" fmla="*/ 207 w 365"/>
                <a:gd name="T23" fmla="*/ 57 h 201"/>
                <a:gd name="T24" fmla="*/ 151 w 365"/>
                <a:gd name="T25" fmla="*/ 134 h 201"/>
                <a:gd name="T26" fmla="*/ 153 w 365"/>
                <a:gd name="T27" fmla="*/ 158 h 201"/>
                <a:gd name="T28" fmla="*/ 176 w 365"/>
                <a:gd name="T29" fmla="*/ 153 h 201"/>
                <a:gd name="T30" fmla="*/ 222 w 365"/>
                <a:gd name="T31" fmla="*/ 87 h 201"/>
                <a:gd name="T32" fmla="*/ 239 w 365"/>
                <a:gd name="T33" fmla="*/ 62 h 201"/>
                <a:gd name="T34" fmla="*/ 248 w 365"/>
                <a:gd name="T35" fmla="*/ 96 h 201"/>
                <a:gd name="T36" fmla="*/ 247 w 365"/>
                <a:gd name="T37" fmla="*/ 117 h 201"/>
                <a:gd name="T38" fmla="*/ 268 w 365"/>
                <a:gd name="T39" fmla="*/ 111 h 201"/>
                <a:gd name="T40" fmla="*/ 268 w 365"/>
                <a:gd name="T41" fmla="*/ 136 h 201"/>
                <a:gd name="T42" fmla="*/ 284 w 365"/>
                <a:gd name="T43" fmla="*/ 163 h 201"/>
                <a:gd name="T44" fmla="*/ 313 w 365"/>
                <a:gd name="T45" fmla="*/ 150 h 201"/>
                <a:gd name="T46" fmla="*/ 345 w 365"/>
                <a:gd name="T47" fmla="*/ 106 h 201"/>
                <a:gd name="T48" fmla="*/ 357 w 365"/>
                <a:gd name="T49" fmla="*/ 100 h 201"/>
                <a:gd name="T50" fmla="*/ 359 w 365"/>
                <a:gd name="T51" fmla="*/ 115 h 201"/>
                <a:gd name="T52" fmla="*/ 333 w 365"/>
                <a:gd name="T53" fmla="*/ 155 h 201"/>
                <a:gd name="T54" fmla="*/ 219 w 365"/>
                <a:gd name="T55" fmla="*/ 144 h 201"/>
                <a:gd name="T56" fmla="*/ 165 w 365"/>
                <a:gd name="T57" fmla="*/ 184 h 201"/>
                <a:gd name="T58" fmla="*/ 111 w 365"/>
                <a:gd name="T59" fmla="*/ 151 h 201"/>
                <a:gd name="T60" fmla="*/ 30 w 365"/>
                <a:gd name="T61" fmla="*/ 181 h 201"/>
                <a:gd name="T62" fmla="*/ 0 w 365"/>
                <a:gd name="T63" fmla="*/ 13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65" h="201">
                  <a:moveTo>
                    <a:pt x="0" y="136"/>
                  </a:moveTo>
                  <a:cubicBezTo>
                    <a:pt x="1" y="128"/>
                    <a:pt x="1" y="119"/>
                    <a:pt x="1" y="111"/>
                  </a:cubicBezTo>
                  <a:cubicBezTo>
                    <a:pt x="4" y="82"/>
                    <a:pt x="16" y="55"/>
                    <a:pt x="24" y="27"/>
                  </a:cubicBezTo>
                  <a:cubicBezTo>
                    <a:pt x="29" y="8"/>
                    <a:pt x="49" y="0"/>
                    <a:pt x="67" y="8"/>
                  </a:cubicBezTo>
                  <a:cubicBezTo>
                    <a:pt x="82" y="15"/>
                    <a:pt x="84" y="27"/>
                    <a:pt x="75" y="47"/>
                  </a:cubicBezTo>
                  <a:cubicBezTo>
                    <a:pt x="65" y="69"/>
                    <a:pt x="51" y="91"/>
                    <a:pt x="45" y="114"/>
                  </a:cubicBezTo>
                  <a:cubicBezTo>
                    <a:pt x="42" y="127"/>
                    <a:pt x="41" y="144"/>
                    <a:pt x="50" y="157"/>
                  </a:cubicBezTo>
                  <a:cubicBezTo>
                    <a:pt x="58" y="167"/>
                    <a:pt x="69" y="165"/>
                    <a:pt x="77" y="158"/>
                  </a:cubicBezTo>
                  <a:cubicBezTo>
                    <a:pt x="93" y="146"/>
                    <a:pt x="107" y="131"/>
                    <a:pt x="113" y="110"/>
                  </a:cubicBezTo>
                  <a:cubicBezTo>
                    <a:pt x="127" y="58"/>
                    <a:pt x="158" y="22"/>
                    <a:pt x="211" y="6"/>
                  </a:cubicBezTo>
                  <a:cubicBezTo>
                    <a:pt x="220" y="15"/>
                    <a:pt x="225" y="27"/>
                    <a:pt x="228" y="39"/>
                  </a:cubicBezTo>
                  <a:cubicBezTo>
                    <a:pt x="224" y="48"/>
                    <a:pt x="215" y="52"/>
                    <a:pt x="207" y="57"/>
                  </a:cubicBezTo>
                  <a:cubicBezTo>
                    <a:pt x="180" y="77"/>
                    <a:pt x="162" y="103"/>
                    <a:pt x="151" y="134"/>
                  </a:cubicBezTo>
                  <a:cubicBezTo>
                    <a:pt x="148" y="142"/>
                    <a:pt x="144" y="152"/>
                    <a:pt x="153" y="158"/>
                  </a:cubicBezTo>
                  <a:cubicBezTo>
                    <a:pt x="162" y="165"/>
                    <a:pt x="169" y="157"/>
                    <a:pt x="176" y="153"/>
                  </a:cubicBezTo>
                  <a:cubicBezTo>
                    <a:pt x="200" y="137"/>
                    <a:pt x="211" y="112"/>
                    <a:pt x="222" y="87"/>
                  </a:cubicBezTo>
                  <a:cubicBezTo>
                    <a:pt x="226" y="78"/>
                    <a:pt x="227" y="66"/>
                    <a:pt x="239" y="62"/>
                  </a:cubicBezTo>
                  <a:cubicBezTo>
                    <a:pt x="246" y="72"/>
                    <a:pt x="250" y="83"/>
                    <a:pt x="248" y="96"/>
                  </a:cubicBezTo>
                  <a:cubicBezTo>
                    <a:pt x="247" y="103"/>
                    <a:pt x="241" y="111"/>
                    <a:pt x="247" y="117"/>
                  </a:cubicBezTo>
                  <a:cubicBezTo>
                    <a:pt x="254" y="124"/>
                    <a:pt x="259" y="109"/>
                    <a:pt x="268" y="111"/>
                  </a:cubicBezTo>
                  <a:cubicBezTo>
                    <a:pt x="268" y="119"/>
                    <a:pt x="265" y="128"/>
                    <a:pt x="268" y="136"/>
                  </a:cubicBezTo>
                  <a:cubicBezTo>
                    <a:pt x="268" y="148"/>
                    <a:pt x="272" y="159"/>
                    <a:pt x="284" y="163"/>
                  </a:cubicBezTo>
                  <a:cubicBezTo>
                    <a:pt x="297" y="167"/>
                    <a:pt x="306" y="159"/>
                    <a:pt x="313" y="150"/>
                  </a:cubicBezTo>
                  <a:cubicBezTo>
                    <a:pt x="324" y="135"/>
                    <a:pt x="334" y="121"/>
                    <a:pt x="345" y="106"/>
                  </a:cubicBezTo>
                  <a:cubicBezTo>
                    <a:pt x="348" y="102"/>
                    <a:pt x="351" y="96"/>
                    <a:pt x="357" y="100"/>
                  </a:cubicBezTo>
                  <a:cubicBezTo>
                    <a:pt x="365" y="104"/>
                    <a:pt x="362" y="110"/>
                    <a:pt x="359" y="115"/>
                  </a:cubicBezTo>
                  <a:cubicBezTo>
                    <a:pt x="350" y="129"/>
                    <a:pt x="343" y="143"/>
                    <a:pt x="333" y="155"/>
                  </a:cubicBezTo>
                  <a:cubicBezTo>
                    <a:pt x="297" y="201"/>
                    <a:pt x="246" y="196"/>
                    <a:pt x="219" y="144"/>
                  </a:cubicBezTo>
                  <a:cubicBezTo>
                    <a:pt x="203" y="160"/>
                    <a:pt x="190" y="180"/>
                    <a:pt x="165" y="184"/>
                  </a:cubicBezTo>
                  <a:cubicBezTo>
                    <a:pt x="139" y="188"/>
                    <a:pt x="122" y="176"/>
                    <a:pt x="111" y="151"/>
                  </a:cubicBezTo>
                  <a:cubicBezTo>
                    <a:pt x="89" y="176"/>
                    <a:pt x="64" y="193"/>
                    <a:pt x="30" y="181"/>
                  </a:cubicBezTo>
                  <a:cubicBezTo>
                    <a:pt x="8" y="174"/>
                    <a:pt x="2" y="156"/>
                    <a:pt x="0" y="136"/>
                  </a:cubicBezTo>
                  <a:close/>
                </a:path>
              </a:pathLst>
            </a:custGeom>
            <a:solidFill>
              <a:srgbClr val="D315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" name="Freeform 43"/>
            <p:cNvSpPr>
              <a:spLocks/>
            </p:cNvSpPr>
            <p:nvPr/>
          </p:nvSpPr>
          <p:spPr bwMode="auto">
            <a:xfrm>
              <a:off x="17164050" y="2952751"/>
              <a:ext cx="255588" cy="358775"/>
            </a:xfrm>
            <a:custGeom>
              <a:avLst/>
              <a:gdLst>
                <a:gd name="T0" fmla="*/ 34 w 246"/>
                <a:gd name="T1" fmla="*/ 46 h 346"/>
                <a:gd name="T2" fmla="*/ 42 w 246"/>
                <a:gd name="T3" fmla="*/ 25 h 346"/>
                <a:gd name="T4" fmla="*/ 10 w 246"/>
                <a:gd name="T5" fmla="*/ 25 h 346"/>
                <a:gd name="T6" fmla="*/ 1 w 246"/>
                <a:gd name="T7" fmla="*/ 17 h 346"/>
                <a:gd name="T8" fmla="*/ 10 w 246"/>
                <a:gd name="T9" fmla="*/ 8 h 346"/>
                <a:gd name="T10" fmla="*/ 114 w 246"/>
                <a:gd name="T11" fmla="*/ 10 h 346"/>
                <a:gd name="T12" fmla="*/ 148 w 246"/>
                <a:gd name="T13" fmla="*/ 5 h 346"/>
                <a:gd name="T14" fmla="*/ 176 w 246"/>
                <a:gd name="T15" fmla="*/ 28 h 346"/>
                <a:gd name="T16" fmla="*/ 181 w 246"/>
                <a:gd name="T17" fmla="*/ 33 h 346"/>
                <a:gd name="T18" fmla="*/ 187 w 246"/>
                <a:gd name="T19" fmla="*/ 24 h 346"/>
                <a:gd name="T20" fmla="*/ 197 w 246"/>
                <a:gd name="T21" fmla="*/ 12 h 346"/>
                <a:gd name="T22" fmla="*/ 209 w 246"/>
                <a:gd name="T23" fmla="*/ 18 h 346"/>
                <a:gd name="T24" fmla="*/ 235 w 246"/>
                <a:gd name="T25" fmla="*/ 56 h 346"/>
                <a:gd name="T26" fmla="*/ 238 w 246"/>
                <a:gd name="T27" fmla="*/ 107 h 346"/>
                <a:gd name="T28" fmla="*/ 237 w 246"/>
                <a:gd name="T29" fmla="*/ 148 h 346"/>
                <a:gd name="T30" fmla="*/ 236 w 246"/>
                <a:gd name="T31" fmla="*/ 228 h 346"/>
                <a:gd name="T32" fmla="*/ 246 w 246"/>
                <a:gd name="T33" fmla="*/ 234 h 346"/>
                <a:gd name="T34" fmla="*/ 206 w 246"/>
                <a:gd name="T35" fmla="*/ 331 h 346"/>
                <a:gd name="T36" fmla="*/ 186 w 246"/>
                <a:gd name="T37" fmla="*/ 334 h 346"/>
                <a:gd name="T38" fmla="*/ 196 w 246"/>
                <a:gd name="T39" fmla="*/ 326 h 346"/>
                <a:gd name="T40" fmla="*/ 191 w 246"/>
                <a:gd name="T41" fmla="*/ 209 h 346"/>
                <a:gd name="T42" fmla="*/ 154 w 246"/>
                <a:gd name="T43" fmla="*/ 118 h 346"/>
                <a:gd name="T44" fmla="*/ 165 w 246"/>
                <a:gd name="T45" fmla="*/ 98 h 346"/>
                <a:gd name="T46" fmla="*/ 200 w 246"/>
                <a:gd name="T47" fmla="*/ 93 h 346"/>
                <a:gd name="T48" fmla="*/ 134 w 246"/>
                <a:gd name="T49" fmla="*/ 94 h 346"/>
                <a:gd name="T50" fmla="*/ 71 w 246"/>
                <a:gd name="T51" fmla="*/ 56 h 346"/>
                <a:gd name="T52" fmla="*/ 34 w 246"/>
                <a:gd name="T53" fmla="*/ 46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6" h="346">
                  <a:moveTo>
                    <a:pt x="34" y="46"/>
                  </a:moveTo>
                  <a:cubicBezTo>
                    <a:pt x="33" y="39"/>
                    <a:pt x="39" y="34"/>
                    <a:pt x="42" y="25"/>
                  </a:cubicBezTo>
                  <a:cubicBezTo>
                    <a:pt x="29" y="25"/>
                    <a:pt x="20" y="26"/>
                    <a:pt x="10" y="25"/>
                  </a:cubicBezTo>
                  <a:cubicBezTo>
                    <a:pt x="5" y="25"/>
                    <a:pt x="0" y="24"/>
                    <a:pt x="1" y="17"/>
                  </a:cubicBezTo>
                  <a:cubicBezTo>
                    <a:pt x="2" y="13"/>
                    <a:pt x="4" y="7"/>
                    <a:pt x="10" y="8"/>
                  </a:cubicBezTo>
                  <a:cubicBezTo>
                    <a:pt x="44" y="12"/>
                    <a:pt x="79" y="0"/>
                    <a:pt x="114" y="10"/>
                  </a:cubicBezTo>
                  <a:cubicBezTo>
                    <a:pt x="125" y="14"/>
                    <a:pt x="136" y="3"/>
                    <a:pt x="148" y="5"/>
                  </a:cubicBezTo>
                  <a:cubicBezTo>
                    <a:pt x="163" y="7"/>
                    <a:pt x="182" y="2"/>
                    <a:pt x="176" y="28"/>
                  </a:cubicBezTo>
                  <a:cubicBezTo>
                    <a:pt x="175" y="32"/>
                    <a:pt x="178" y="33"/>
                    <a:pt x="181" y="33"/>
                  </a:cubicBezTo>
                  <a:cubicBezTo>
                    <a:pt x="186" y="32"/>
                    <a:pt x="189" y="30"/>
                    <a:pt x="187" y="24"/>
                  </a:cubicBezTo>
                  <a:cubicBezTo>
                    <a:pt x="186" y="16"/>
                    <a:pt x="187" y="9"/>
                    <a:pt x="197" y="12"/>
                  </a:cubicBezTo>
                  <a:cubicBezTo>
                    <a:pt x="201" y="12"/>
                    <a:pt x="209" y="16"/>
                    <a:pt x="209" y="18"/>
                  </a:cubicBezTo>
                  <a:cubicBezTo>
                    <a:pt x="208" y="37"/>
                    <a:pt x="237" y="33"/>
                    <a:pt x="235" y="56"/>
                  </a:cubicBezTo>
                  <a:cubicBezTo>
                    <a:pt x="234" y="72"/>
                    <a:pt x="234" y="90"/>
                    <a:pt x="238" y="107"/>
                  </a:cubicBezTo>
                  <a:cubicBezTo>
                    <a:pt x="242" y="120"/>
                    <a:pt x="238" y="135"/>
                    <a:pt x="237" y="148"/>
                  </a:cubicBezTo>
                  <a:cubicBezTo>
                    <a:pt x="236" y="175"/>
                    <a:pt x="241" y="201"/>
                    <a:pt x="236" y="228"/>
                  </a:cubicBezTo>
                  <a:cubicBezTo>
                    <a:pt x="234" y="236"/>
                    <a:pt x="240" y="236"/>
                    <a:pt x="246" y="234"/>
                  </a:cubicBezTo>
                  <a:cubicBezTo>
                    <a:pt x="232" y="266"/>
                    <a:pt x="216" y="297"/>
                    <a:pt x="206" y="331"/>
                  </a:cubicBezTo>
                  <a:cubicBezTo>
                    <a:pt x="202" y="346"/>
                    <a:pt x="193" y="337"/>
                    <a:pt x="186" y="334"/>
                  </a:cubicBezTo>
                  <a:cubicBezTo>
                    <a:pt x="191" y="333"/>
                    <a:pt x="197" y="332"/>
                    <a:pt x="196" y="326"/>
                  </a:cubicBezTo>
                  <a:cubicBezTo>
                    <a:pt x="190" y="287"/>
                    <a:pt x="198" y="248"/>
                    <a:pt x="191" y="209"/>
                  </a:cubicBezTo>
                  <a:cubicBezTo>
                    <a:pt x="186" y="175"/>
                    <a:pt x="170" y="146"/>
                    <a:pt x="154" y="118"/>
                  </a:cubicBezTo>
                  <a:cubicBezTo>
                    <a:pt x="148" y="105"/>
                    <a:pt x="151" y="98"/>
                    <a:pt x="165" y="98"/>
                  </a:cubicBezTo>
                  <a:cubicBezTo>
                    <a:pt x="177" y="97"/>
                    <a:pt x="188" y="92"/>
                    <a:pt x="200" y="93"/>
                  </a:cubicBezTo>
                  <a:cubicBezTo>
                    <a:pt x="178" y="91"/>
                    <a:pt x="156" y="106"/>
                    <a:pt x="134" y="94"/>
                  </a:cubicBezTo>
                  <a:cubicBezTo>
                    <a:pt x="113" y="82"/>
                    <a:pt x="95" y="65"/>
                    <a:pt x="71" y="56"/>
                  </a:cubicBezTo>
                  <a:cubicBezTo>
                    <a:pt x="59" y="51"/>
                    <a:pt x="46" y="53"/>
                    <a:pt x="34" y="46"/>
                  </a:cubicBezTo>
                  <a:close/>
                </a:path>
              </a:pathLst>
            </a:custGeom>
            <a:solidFill>
              <a:srgbClr val="A64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" name="Freeform 44"/>
            <p:cNvSpPr>
              <a:spLocks/>
            </p:cNvSpPr>
            <p:nvPr/>
          </p:nvSpPr>
          <p:spPr bwMode="auto">
            <a:xfrm>
              <a:off x="16886238" y="2954338"/>
              <a:ext cx="307975" cy="187325"/>
            </a:xfrm>
            <a:custGeom>
              <a:avLst/>
              <a:gdLst>
                <a:gd name="T0" fmla="*/ 56 w 298"/>
                <a:gd name="T1" fmla="*/ 169 h 181"/>
                <a:gd name="T2" fmla="*/ 73 w 298"/>
                <a:gd name="T3" fmla="*/ 161 h 181"/>
                <a:gd name="T4" fmla="*/ 14 w 298"/>
                <a:gd name="T5" fmla="*/ 158 h 181"/>
                <a:gd name="T6" fmla="*/ 0 w 298"/>
                <a:gd name="T7" fmla="*/ 143 h 181"/>
                <a:gd name="T8" fmla="*/ 3 w 298"/>
                <a:gd name="T9" fmla="*/ 51 h 181"/>
                <a:gd name="T10" fmla="*/ 23 w 298"/>
                <a:gd name="T11" fmla="*/ 32 h 181"/>
                <a:gd name="T12" fmla="*/ 86 w 298"/>
                <a:gd name="T13" fmla="*/ 32 h 181"/>
                <a:gd name="T14" fmla="*/ 109 w 298"/>
                <a:gd name="T15" fmla="*/ 25 h 181"/>
                <a:gd name="T16" fmla="*/ 43 w 298"/>
                <a:gd name="T17" fmla="*/ 24 h 181"/>
                <a:gd name="T18" fmla="*/ 31 w 298"/>
                <a:gd name="T19" fmla="*/ 21 h 181"/>
                <a:gd name="T20" fmla="*/ 41 w 298"/>
                <a:gd name="T21" fmla="*/ 11 h 181"/>
                <a:gd name="T22" fmla="*/ 77 w 298"/>
                <a:gd name="T23" fmla="*/ 9 h 181"/>
                <a:gd name="T24" fmla="*/ 90 w 298"/>
                <a:gd name="T25" fmla="*/ 9 h 181"/>
                <a:gd name="T26" fmla="*/ 128 w 298"/>
                <a:gd name="T27" fmla="*/ 5 h 181"/>
                <a:gd name="T28" fmla="*/ 162 w 298"/>
                <a:gd name="T29" fmla="*/ 5 h 181"/>
                <a:gd name="T30" fmla="*/ 205 w 298"/>
                <a:gd name="T31" fmla="*/ 10 h 181"/>
                <a:gd name="T32" fmla="*/ 217 w 298"/>
                <a:gd name="T33" fmla="*/ 7 h 181"/>
                <a:gd name="T34" fmla="*/ 260 w 298"/>
                <a:gd name="T35" fmla="*/ 10 h 181"/>
                <a:gd name="T36" fmla="*/ 264 w 298"/>
                <a:gd name="T37" fmla="*/ 18 h 181"/>
                <a:gd name="T38" fmla="*/ 257 w 298"/>
                <a:gd name="T39" fmla="*/ 24 h 181"/>
                <a:gd name="T40" fmla="*/ 236 w 298"/>
                <a:gd name="T41" fmla="*/ 29 h 181"/>
                <a:gd name="T42" fmla="*/ 298 w 298"/>
                <a:gd name="T43" fmla="*/ 36 h 181"/>
                <a:gd name="T44" fmla="*/ 232 w 298"/>
                <a:gd name="T45" fmla="*/ 44 h 181"/>
                <a:gd name="T46" fmla="*/ 158 w 298"/>
                <a:gd name="T47" fmla="*/ 75 h 181"/>
                <a:gd name="T48" fmla="*/ 84 w 298"/>
                <a:gd name="T49" fmla="*/ 171 h 181"/>
                <a:gd name="T50" fmla="*/ 80 w 298"/>
                <a:gd name="T51" fmla="*/ 181 h 181"/>
                <a:gd name="T52" fmla="*/ 56 w 298"/>
                <a:gd name="T53" fmla="*/ 169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8" h="181">
                  <a:moveTo>
                    <a:pt x="56" y="169"/>
                  </a:moveTo>
                  <a:cubicBezTo>
                    <a:pt x="60" y="167"/>
                    <a:pt x="64" y="165"/>
                    <a:pt x="73" y="161"/>
                  </a:cubicBezTo>
                  <a:cubicBezTo>
                    <a:pt x="50" y="162"/>
                    <a:pt x="33" y="151"/>
                    <a:pt x="14" y="158"/>
                  </a:cubicBezTo>
                  <a:cubicBezTo>
                    <a:pt x="6" y="161"/>
                    <a:pt x="0" y="152"/>
                    <a:pt x="0" y="143"/>
                  </a:cubicBezTo>
                  <a:cubicBezTo>
                    <a:pt x="1" y="112"/>
                    <a:pt x="1" y="82"/>
                    <a:pt x="3" y="51"/>
                  </a:cubicBezTo>
                  <a:cubicBezTo>
                    <a:pt x="3" y="40"/>
                    <a:pt x="9" y="32"/>
                    <a:pt x="23" y="32"/>
                  </a:cubicBezTo>
                  <a:cubicBezTo>
                    <a:pt x="44" y="33"/>
                    <a:pt x="65" y="33"/>
                    <a:pt x="86" y="32"/>
                  </a:cubicBezTo>
                  <a:cubicBezTo>
                    <a:pt x="93" y="32"/>
                    <a:pt x="100" y="34"/>
                    <a:pt x="109" y="25"/>
                  </a:cubicBezTo>
                  <a:cubicBezTo>
                    <a:pt x="84" y="25"/>
                    <a:pt x="64" y="25"/>
                    <a:pt x="43" y="24"/>
                  </a:cubicBezTo>
                  <a:cubicBezTo>
                    <a:pt x="39" y="24"/>
                    <a:pt x="32" y="27"/>
                    <a:pt x="31" y="21"/>
                  </a:cubicBezTo>
                  <a:cubicBezTo>
                    <a:pt x="29" y="14"/>
                    <a:pt x="36" y="12"/>
                    <a:pt x="41" y="11"/>
                  </a:cubicBezTo>
                  <a:cubicBezTo>
                    <a:pt x="52" y="6"/>
                    <a:pt x="64" y="1"/>
                    <a:pt x="77" y="9"/>
                  </a:cubicBezTo>
                  <a:cubicBezTo>
                    <a:pt x="81" y="11"/>
                    <a:pt x="85" y="13"/>
                    <a:pt x="90" y="9"/>
                  </a:cubicBezTo>
                  <a:cubicBezTo>
                    <a:pt x="102" y="0"/>
                    <a:pt x="116" y="3"/>
                    <a:pt x="128" y="5"/>
                  </a:cubicBezTo>
                  <a:cubicBezTo>
                    <a:pt x="140" y="7"/>
                    <a:pt x="151" y="7"/>
                    <a:pt x="162" y="5"/>
                  </a:cubicBezTo>
                  <a:cubicBezTo>
                    <a:pt x="176" y="4"/>
                    <a:pt x="191" y="0"/>
                    <a:pt x="205" y="10"/>
                  </a:cubicBezTo>
                  <a:cubicBezTo>
                    <a:pt x="210" y="14"/>
                    <a:pt x="213" y="9"/>
                    <a:pt x="217" y="7"/>
                  </a:cubicBezTo>
                  <a:cubicBezTo>
                    <a:pt x="232" y="0"/>
                    <a:pt x="246" y="8"/>
                    <a:pt x="260" y="10"/>
                  </a:cubicBezTo>
                  <a:cubicBezTo>
                    <a:pt x="264" y="10"/>
                    <a:pt x="264" y="15"/>
                    <a:pt x="264" y="18"/>
                  </a:cubicBezTo>
                  <a:cubicBezTo>
                    <a:pt x="263" y="22"/>
                    <a:pt x="261" y="24"/>
                    <a:pt x="257" y="24"/>
                  </a:cubicBezTo>
                  <a:cubicBezTo>
                    <a:pt x="251" y="25"/>
                    <a:pt x="244" y="23"/>
                    <a:pt x="236" y="29"/>
                  </a:cubicBezTo>
                  <a:cubicBezTo>
                    <a:pt x="256" y="36"/>
                    <a:pt x="276" y="29"/>
                    <a:pt x="298" y="36"/>
                  </a:cubicBezTo>
                  <a:cubicBezTo>
                    <a:pt x="274" y="47"/>
                    <a:pt x="252" y="34"/>
                    <a:pt x="232" y="44"/>
                  </a:cubicBezTo>
                  <a:cubicBezTo>
                    <a:pt x="207" y="52"/>
                    <a:pt x="182" y="61"/>
                    <a:pt x="158" y="75"/>
                  </a:cubicBezTo>
                  <a:cubicBezTo>
                    <a:pt x="121" y="98"/>
                    <a:pt x="100" y="133"/>
                    <a:pt x="84" y="171"/>
                  </a:cubicBezTo>
                  <a:cubicBezTo>
                    <a:pt x="83" y="175"/>
                    <a:pt x="81" y="178"/>
                    <a:pt x="80" y="181"/>
                  </a:cubicBezTo>
                  <a:cubicBezTo>
                    <a:pt x="72" y="177"/>
                    <a:pt x="64" y="173"/>
                    <a:pt x="56" y="169"/>
                  </a:cubicBezTo>
                  <a:close/>
                </a:path>
              </a:pathLst>
            </a:custGeom>
            <a:solidFill>
              <a:srgbClr val="A64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" name="Freeform 45"/>
            <p:cNvSpPr>
              <a:spLocks/>
            </p:cNvSpPr>
            <p:nvPr/>
          </p:nvSpPr>
          <p:spPr bwMode="auto">
            <a:xfrm>
              <a:off x="16878300" y="2795588"/>
              <a:ext cx="569913" cy="157163"/>
            </a:xfrm>
            <a:custGeom>
              <a:avLst/>
              <a:gdLst>
                <a:gd name="T0" fmla="*/ 551 w 551"/>
                <a:gd name="T1" fmla="*/ 149 h 152"/>
                <a:gd name="T2" fmla="*/ 20 w 551"/>
                <a:gd name="T3" fmla="*/ 149 h 152"/>
                <a:gd name="T4" fmla="*/ 0 w 551"/>
                <a:gd name="T5" fmla="*/ 146 h 152"/>
                <a:gd name="T6" fmla="*/ 28 w 551"/>
                <a:gd name="T7" fmla="*/ 145 h 152"/>
                <a:gd name="T8" fmla="*/ 240 w 551"/>
                <a:gd name="T9" fmla="*/ 146 h 152"/>
                <a:gd name="T10" fmla="*/ 255 w 551"/>
                <a:gd name="T11" fmla="*/ 129 h 152"/>
                <a:gd name="T12" fmla="*/ 255 w 551"/>
                <a:gd name="T13" fmla="*/ 39 h 152"/>
                <a:gd name="T14" fmla="*/ 289 w 551"/>
                <a:gd name="T15" fmla="*/ 2 h 152"/>
                <a:gd name="T16" fmla="*/ 328 w 551"/>
                <a:gd name="T17" fmla="*/ 32 h 152"/>
                <a:gd name="T18" fmla="*/ 331 w 551"/>
                <a:gd name="T19" fmla="*/ 125 h 152"/>
                <a:gd name="T20" fmla="*/ 351 w 551"/>
                <a:gd name="T21" fmla="*/ 146 h 152"/>
                <a:gd name="T22" fmla="*/ 531 w 551"/>
                <a:gd name="T23" fmla="*/ 145 h 152"/>
                <a:gd name="T24" fmla="*/ 551 w 551"/>
                <a:gd name="T25" fmla="*/ 14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1" h="152">
                  <a:moveTo>
                    <a:pt x="551" y="149"/>
                  </a:moveTo>
                  <a:cubicBezTo>
                    <a:pt x="374" y="149"/>
                    <a:pt x="197" y="149"/>
                    <a:pt x="20" y="149"/>
                  </a:cubicBezTo>
                  <a:cubicBezTo>
                    <a:pt x="14" y="149"/>
                    <a:pt x="6" y="152"/>
                    <a:pt x="0" y="146"/>
                  </a:cubicBezTo>
                  <a:cubicBezTo>
                    <a:pt x="9" y="138"/>
                    <a:pt x="18" y="139"/>
                    <a:pt x="28" y="145"/>
                  </a:cubicBezTo>
                  <a:cubicBezTo>
                    <a:pt x="98" y="145"/>
                    <a:pt x="169" y="145"/>
                    <a:pt x="240" y="146"/>
                  </a:cubicBezTo>
                  <a:cubicBezTo>
                    <a:pt x="252" y="146"/>
                    <a:pt x="256" y="141"/>
                    <a:pt x="255" y="129"/>
                  </a:cubicBezTo>
                  <a:cubicBezTo>
                    <a:pt x="255" y="99"/>
                    <a:pt x="255" y="69"/>
                    <a:pt x="255" y="39"/>
                  </a:cubicBezTo>
                  <a:cubicBezTo>
                    <a:pt x="255" y="19"/>
                    <a:pt x="268" y="5"/>
                    <a:pt x="289" y="2"/>
                  </a:cubicBezTo>
                  <a:cubicBezTo>
                    <a:pt x="306" y="0"/>
                    <a:pt x="323" y="13"/>
                    <a:pt x="328" y="32"/>
                  </a:cubicBezTo>
                  <a:cubicBezTo>
                    <a:pt x="335" y="63"/>
                    <a:pt x="330" y="94"/>
                    <a:pt x="331" y="125"/>
                  </a:cubicBezTo>
                  <a:cubicBezTo>
                    <a:pt x="331" y="141"/>
                    <a:pt x="334" y="146"/>
                    <a:pt x="351" y="146"/>
                  </a:cubicBezTo>
                  <a:cubicBezTo>
                    <a:pt x="411" y="145"/>
                    <a:pt x="471" y="145"/>
                    <a:pt x="531" y="145"/>
                  </a:cubicBezTo>
                  <a:cubicBezTo>
                    <a:pt x="537" y="146"/>
                    <a:pt x="545" y="142"/>
                    <a:pt x="551" y="149"/>
                  </a:cubicBezTo>
                  <a:close/>
                </a:path>
              </a:pathLst>
            </a:custGeom>
            <a:solidFill>
              <a:srgbClr val="CFCE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" name="Freeform 46"/>
            <p:cNvSpPr>
              <a:spLocks/>
            </p:cNvSpPr>
            <p:nvPr/>
          </p:nvSpPr>
          <p:spPr bwMode="auto">
            <a:xfrm>
              <a:off x="17287875" y="3575051"/>
              <a:ext cx="247650" cy="103188"/>
            </a:xfrm>
            <a:custGeom>
              <a:avLst/>
              <a:gdLst>
                <a:gd name="T0" fmla="*/ 227 w 239"/>
                <a:gd name="T1" fmla="*/ 0 h 100"/>
                <a:gd name="T2" fmla="*/ 227 w 239"/>
                <a:gd name="T3" fmla="*/ 18 h 100"/>
                <a:gd name="T4" fmla="*/ 15 w 239"/>
                <a:gd name="T5" fmla="*/ 30 h 100"/>
                <a:gd name="T6" fmla="*/ 7 w 239"/>
                <a:gd name="T7" fmla="*/ 4 h 100"/>
                <a:gd name="T8" fmla="*/ 52 w 239"/>
                <a:gd name="T9" fmla="*/ 8 h 100"/>
                <a:gd name="T10" fmla="*/ 115 w 239"/>
                <a:gd name="T11" fmla="*/ 6 h 100"/>
                <a:gd name="T12" fmla="*/ 227 w 239"/>
                <a:gd name="T13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9" h="100">
                  <a:moveTo>
                    <a:pt x="227" y="0"/>
                  </a:moveTo>
                  <a:cubicBezTo>
                    <a:pt x="239" y="6"/>
                    <a:pt x="230" y="14"/>
                    <a:pt x="227" y="18"/>
                  </a:cubicBezTo>
                  <a:cubicBezTo>
                    <a:pt x="170" y="87"/>
                    <a:pt x="82" y="100"/>
                    <a:pt x="15" y="30"/>
                  </a:cubicBezTo>
                  <a:cubicBezTo>
                    <a:pt x="8" y="23"/>
                    <a:pt x="0" y="16"/>
                    <a:pt x="7" y="4"/>
                  </a:cubicBezTo>
                  <a:cubicBezTo>
                    <a:pt x="22" y="8"/>
                    <a:pt x="36" y="14"/>
                    <a:pt x="52" y="8"/>
                  </a:cubicBezTo>
                  <a:cubicBezTo>
                    <a:pt x="73" y="0"/>
                    <a:pt x="94" y="7"/>
                    <a:pt x="115" y="6"/>
                  </a:cubicBezTo>
                  <a:cubicBezTo>
                    <a:pt x="152" y="6"/>
                    <a:pt x="191" y="18"/>
                    <a:pt x="227" y="0"/>
                  </a:cubicBezTo>
                  <a:close/>
                </a:path>
              </a:pathLst>
            </a:custGeom>
            <a:solidFill>
              <a:srgbClr val="2863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" name="Freeform 47"/>
            <p:cNvSpPr>
              <a:spLocks/>
            </p:cNvSpPr>
            <p:nvPr/>
          </p:nvSpPr>
          <p:spPr bwMode="auto">
            <a:xfrm>
              <a:off x="17938750" y="2379663"/>
              <a:ext cx="323850" cy="239713"/>
            </a:xfrm>
            <a:custGeom>
              <a:avLst/>
              <a:gdLst>
                <a:gd name="T0" fmla="*/ 2 w 314"/>
                <a:gd name="T1" fmla="*/ 0 h 232"/>
                <a:gd name="T2" fmla="*/ 38 w 314"/>
                <a:gd name="T3" fmla="*/ 0 h 232"/>
                <a:gd name="T4" fmla="*/ 188 w 314"/>
                <a:gd name="T5" fmla="*/ 44 h 232"/>
                <a:gd name="T6" fmla="*/ 307 w 314"/>
                <a:gd name="T7" fmla="*/ 174 h 232"/>
                <a:gd name="T8" fmla="*/ 294 w 314"/>
                <a:gd name="T9" fmla="*/ 232 h 232"/>
                <a:gd name="T10" fmla="*/ 233 w 314"/>
                <a:gd name="T11" fmla="*/ 107 h 232"/>
                <a:gd name="T12" fmla="*/ 67 w 314"/>
                <a:gd name="T13" fmla="*/ 22 h 232"/>
                <a:gd name="T14" fmla="*/ 14 w 314"/>
                <a:gd name="T15" fmla="*/ 16 h 232"/>
                <a:gd name="T16" fmla="*/ 2 w 314"/>
                <a:gd name="T17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4" h="232">
                  <a:moveTo>
                    <a:pt x="2" y="0"/>
                  </a:moveTo>
                  <a:cubicBezTo>
                    <a:pt x="14" y="0"/>
                    <a:pt x="26" y="0"/>
                    <a:pt x="38" y="0"/>
                  </a:cubicBezTo>
                  <a:cubicBezTo>
                    <a:pt x="90" y="8"/>
                    <a:pt x="141" y="19"/>
                    <a:pt x="188" y="44"/>
                  </a:cubicBezTo>
                  <a:cubicBezTo>
                    <a:pt x="242" y="74"/>
                    <a:pt x="288" y="112"/>
                    <a:pt x="307" y="174"/>
                  </a:cubicBezTo>
                  <a:cubicBezTo>
                    <a:pt x="314" y="195"/>
                    <a:pt x="312" y="216"/>
                    <a:pt x="294" y="232"/>
                  </a:cubicBezTo>
                  <a:cubicBezTo>
                    <a:pt x="294" y="180"/>
                    <a:pt x="268" y="141"/>
                    <a:pt x="233" y="107"/>
                  </a:cubicBezTo>
                  <a:cubicBezTo>
                    <a:pt x="186" y="62"/>
                    <a:pt x="129" y="38"/>
                    <a:pt x="67" y="22"/>
                  </a:cubicBezTo>
                  <a:cubicBezTo>
                    <a:pt x="50" y="18"/>
                    <a:pt x="32" y="18"/>
                    <a:pt x="14" y="16"/>
                  </a:cubicBezTo>
                  <a:cubicBezTo>
                    <a:pt x="9" y="11"/>
                    <a:pt x="0" y="10"/>
                    <a:pt x="2" y="0"/>
                  </a:cubicBezTo>
                  <a:close/>
                </a:path>
              </a:pathLst>
            </a:custGeom>
            <a:solidFill>
              <a:srgbClr val="7541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" name="Freeform 48"/>
            <p:cNvSpPr>
              <a:spLocks/>
            </p:cNvSpPr>
            <p:nvPr/>
          </p:nvSpPr>
          <p:spPr bwMode="auto">
            <a:xfrm>
              <a:off x="17113250" y="2627313"/>
              <a:ext cx="133350" cy="133350"/>
            </a:xfrm>
            <a:custGeom>
              <a:avLst/>
              <a:gdLst>
                <a:gd name="T0" fmla="*/ 65 w 129"/>
                <a:gd name="T1" fmla="*/ 0 h 129"/>
                <a:gd name="T2" fmla="*/ 129 w 129"/>
                <a:gd name="T3" fmla="*/ 65 h 129"/>
                <a:gd name="T4" fmla="*/ 64 w 129"/>
                <a:gd name="T5" fmla="*/ 129 h 129"/>
                <a:gd name="T6" fmla="*/ 0 w 129"/>
                <a:gd name="T7" fmla="*/ 63 h 129"/>
                <a:gd name="T8" fmla="*/ 65 w 129"/>
                <a:gd name="T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65" y="0"/>
                  </a:moveTo>
                  <a:cubicBezTo>
                    <a:pt x="102" y="0"/>
                    <a:pt x="129" y="28"/>
                    <a:pt x="129" y="65"/>
                  </a:cubicBezTo>
                  <a:cubicBezTo>
                    <a:pt x="129" y="101"/>
                    <a:pt x="100" y="129"/>
                    <a:pt x="64" y="129"/>
                  </a:cubicBezTo>
                  <a:cubicBezTo>
                    <a:pt x="28" y="128"/>
                    <a:pt x="0" y="99"/>
                    <a:pt x="0" y="63"/>
                  </a:cubicBezTo>
                  <a:cubicBezTo>
                    <a:pt x="1" y="28"/>
                    <a:pt x="29" y="0"/>
                    <a:pt x="65" y="0"/>
                  </a:cubicBezTo>
                  <a:close/>
                </a:path>
              </a:pathLst>
            </a:custGeom>
            <a:solidFill>
              <a:srgbClr val="7638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" name="Freeform 49"/>
            <p:cNvSpPr>
              <a:spLocks/>
            </p:cNvSpPr>
            <p:nvPr/>
          </p:nvSpPr>
          <p:spPr bwMode="auto">
            <a:xfrm>
              <a:off x="17989550" y="2643188"/>
              <a:ext cx="265113" cy="76200"/>
            </a:xfrm>
            <a:custGeom>
              <a:avLst/>
              <a:gdLst>
                <a:gd name="T0" fmla="*/ 0 w 256"/>
                <a:gd name="T1" fmla="*/ 0 h 73"/>
                <a:gd name="T2" fmla="*/ 121 w 256"/>
                <a:gd name="T3" fmla="*/ 35 h 73"/>
                <a:gd name="T4" fmla="*/ 226 w 256"/>
                <a:gd name="T5" fmla="*/ 20 h 73"/>
                <a:gd name="T6" fmla="*/ 236 w 256"/>
                <a:gd name="T7" fmla="*/ 9 h 73"/>
                <a:gd name="T8" fmla="*/ 249 w 256"/>
                <a:gd name="T9" fmla="*/ 34 h 73"/>
                <a:gd name="T10" fmla="*/ 228 w 256"/>
                <a:gd name="T11" fmla="*/ 65 h 73"/>
                <a:gd name="T12" fmla="*/ 216 w 256"/>
                <a:gd name="T13" fmla="*/ 52 h 73"/>
                <a:gd name="T14" fmla="*/ 51 w 256"/>
                <a:gd name="T15" fmla="*/ 33 h 73"/>
                <a:gd name="T16" fmla="*/ 0 w 256"/>
                <a:gd name="T1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" h="73">
                  <a:moveTo>
                    <a:pt x="0" y="0"/>
                  </a:moveTo>
                  <a:cubicBezTo>
                    <a:pt x="40" y="15"/>
                    <a:pt x="79" y="31"/>
                    <a:pt x="121" y="35"/>
                  </a:cubicBezTo>
                  <a:cubicBezTo>
                    <a:pt x="158" y="39"/>
                    <a:pt x="193" y="36"/>
                    <a:pt x="226" y="20"/>
                  </a:cubicBezTo>
                  <a:cubicBezTo>
                    <a:pt x="230" y="18"/>
                    <a:pt x="236" y="16"/>
                    <a:pt x="236" y="9"/>
                  </a:cubicBezTo>
                  <a:cubicBezTo>
                    <a:pt x="253" y="11"/>
                    <a:pt x="256" y="20"/>
                    <a:pt x="249" y="34"/>
                  </a:cubicBezTo>
                  <a:cubicBezTo>
                    <a:pt x="243" y="45"/>
                    <a:pt x="238" y="56"/>
                    <a:pt x="228" y="65"/>
                  </a:cubicBezTo>
                  <a:cubicBezTo>
                    <a:pt x="231" y="53"/>
                    <a:pt x="233" y="46"/>
                    <a:pt x="216" y="52"/>
                  </a:cubicBezTo>
                  <a:cubicBezTo>
                    <a:pt x="158" y="73"/>
                    <a:pt x="104" y="58"/>
                    <a:pt x="51" y="33"/>
                  </a:cubicBezTo>
                  <a:cubicBezTo>
                    <a:pt x="33" y="24"/>
                    <a:pt x="13" y="18"/>
                    <a:pt x="0" y="0"/>
                  </a:cubicBezTo>
                  <a:close/>
                </a:path>
              </a:pathLst>
            </a:custGeom>
            <a:solidFill>
              <a:srgbClr val="7340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" name="Freeform 50"/>
            <p:cNvSpPr>
              <a:spLocks/>
            </p:cNvSpPr>
            <p:nvPr/>
          </p:nvSpPr>
          <p:spPr bwMode="auto">
            <a:xfrm>
              <a:off x="17660938" y="3224213"/>
              <a:ext cx="74613" cy="92075"/>
            </a:xfrm>
            <a:custGeom>
              <a:avLst/>
              <a:gdLst>
                <a:gd name="T0" fmla="*/ 0 w 72"/>
                <a:gd name="T1" fmla="*/ 57 h 89"/>
                <a:gd name="T2" fmla="*/ 49 w 72"/>
                <a:gd name="T3" fmla="*/ 6 h 89"/>
                <a:gd name="T4" fmla="*/ 59 w 72"/>
                <a:gd name="T5" fmla="*/ 35 h 89"/>
                <a:gd name="T6" fmla="*/ 33 w 72"/>
                <a:gd name="T7" fmla="*/ 72 h 89"/>
                <a:gd name="T8" fmla="*/ 14 w 72"/>
                <a:gd name="T9" fmla="*/ 87 h 89"/>
                <a:gd name="T10" fmla="*/ 0 w 72"/>
                <a:gd name="T11" fmla="*/ 67 h 89"/>
                <a:gd name="T12" fmla="*/ 0 w 72"/>
                <a:gd name="T13" fmla="*/ 5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89">
                  <a:moveTo>
                    <a:pt x="0" y="57"/>
                  </a:moveTo>
                  <a:cubicBezTo>
                    <a:pt x="1" y="18"/>
                    <a:pt x="19" y="0"/>
                    <a:pt x="49" y="6"/>
                  </a:cubicBezTo>
                  <a:cubicBezTo>
                    <a:pt x="68" y="10"/>
                    <a:pt x="72" y="21"/>
                    <a:pt x="59" y="35"/>
                  </a:cubicBezTo>
                  <a:cubicBezTo>
                    <a:pt x="48" y="46"/>
                    <a:pt x="39" y="58"/>
                    <a:pt x="33" y="72"/>
                  </a:cubicBezTo>
                  <a:cubicBezTo>
                    <a:pt x="29" y="80"/>
                    <a:pt x="26" y="89"/>
                    <a:pt x="14" y="87"/>
                  </a:cubicBezTo>
                  <a:cubicBezTo>
                    <a:pt x="4" y="85"/>
                    <a:pt x="2" y="76"/>
                    <a:pt x="0" y="67"/>
                  </a:cubicBezTo>
                  <a:cubicBezTo>
                    <a:pt x="0" y="63"/>
                    <a:pt x="0" y="59"/>
                    <a:pt x="0" y="57"/>
                  </a:cubicBezTo>
                  <a:close/>
                </a:path>
              </a:pathLst>
            </a:custGeom>
            <a:solidFill>
              <a:srgbClr val="D318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" name="Freeform 51"/>
            <p:cNvSpPr>
              <a:spLocks/>
            </p:cNvSpPr>
            <p:nvPr/>
          </p:nvSpPr>
          <p:spPr bwMode="auto">
            <a:xfrm>
              <a:off x="17968913" y="3292476"/>
              <a:ext cx="50800" cy="147638"/>
            </a:xfrm>
            <a:custGeom>
              <a:avLst/>
              <a:gdLst>
                <a:gd name="T0" fmla="*/ 48 w 48"/>
                <a:gd name="T1" fmla="*/ 142 h 142"/>
                <a:gd name="T2" fmla="*/ 17 w 48"/>
                <a:gd name="T3" fmla="*/ 107 h 142"/>
                <a:gd name="T4" fmla="*/ 5 w 48"/>
                <a:gd name="T5" fmla="*/ 73 h 142"/>
                <a:gd name="T6" fmla="*/ 9 w 48"/>
                <a:gd name="T7" fmla="*/ 64 h 142"/>
                <a:gd name="T8" fmla="*/ 48 w 48"/>
                <a:gd name="T9" fmla="*/ 0 h 142"/>
                <a:gd name="T10" fmla="*/ 48 w 48"/>
                <a:gd name="T11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142">
                  <a:moveTo>
                    <a:pt x="48" y="142"/>
                  </a:moveTo>
                  <a:cubicBezTo>
                    <a:pt x="39" y="124"/>
                    <a:pt x="30" y="114"/>
                    <a:pt x="17" y="107"/>
                  </a:cubicBezTo>
                  <a:cubicBezTo>
                    <a:pt x="3" y="99"/>
                    <a:pt x="0" y="88"/>
                    <a:pt x="5" y="73"/>
                  </a:cubicBezTo>
                  <a:cubicBezTo>
                    <a:pt x="6" y="70"/>
                    <a:pt x="8" y="67"/>
                    <a:pt x="9" y="64"/>
                  </a:cubicBezTo>
                  <a:cubicBezTo>
                    <a:pt x="21" y="44"/>
                    <a:pt x="33" y="24"/>
                    <a:pt x="48" y="0"/>
                  </a:cubicBezTo>
                  <a:cubicBezTo>
                    <a:pt x="48" y="49"/>
                    <a:pt x="48" y="93"/>
                    <a:pt x="48" y="142"/>
                  </a:cubicBezTo>
                  <a:close/>
                </a:path>
              </a:pathLst>
            </a:custGeom>
            <a:solidFill>
              <a:srgbClr val="D82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" name="Freeform 52"/>
            <p:cNvSpPr>
              <a:spLocks/>
            </p:cNvSpPr>
            <p:nvPr/>
          </p:nvSpPr>
          <p:spPr bwMode="auto">
            <a:xfrm>
              <a:off x="16557625" y="2814638"/>
              <a:ext cx="9525" cy="312738"/>
            </a:xfrm>
            <a:custGeom>
              <a:avLst/>
              <a:gdLst>
                <a:gd name="T0" fmla="*/ 9 w 10"/>
                <a:gd name="T1" fmla="*/ 0 h 303"/>
                <a:gd name="T2" fmla="*/ 9 w 10"/>
                <a:gd name="T3" fmla="*/ 303 h 303"/>
                <a:gd name="T4" fmla="*/ 7 w 10"/>
                <a:gd name="T5" fmla="*/ 284 h 303"/>
                <a:gd name="T6" fmla="*/ 7 w 10"/>
                <a:gd name="T7" fmla="*/ 24 h 303"/>
                <a:gd name="T8" fmla="*/ 0 w 10"/>
                <a:gd name="T9" fmla="*/ 0 h 303"/>
                <a:gd name="T10" fmla="*/ 9 w 10"/>
                <a:gd name="T11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303">
                  <a:moveTo>
                    <a:pt x="9" y="0"/>
                  </a:moveTo>
                  <a:cubicBezTo>
                    <a:pt x="9" y="101"/>
                    <a:pt x="9" y="202"/>
                    <a:pt x="9" y="303"/>
                  </a:cubicBezTo>
                  <a:cubicBezTo>
                    <a:pt x="4" y="297"/>
                    <a:pt x="7" y="290"/>
                    <a:pt x="7" y="284"/>
                  </a:cubicBezTo>
                  <a:cubicBezTo>
                    <a:pt x="7" y="197"/>
                    <a:pt x="7" y="110"/>
                    <a:pt x="7" y="24"/>
                  </a:cubicBezTo>
                  <a:cubicBezTo>
                    <a:pt x="7" y="15"/>
                    <a:pt x="10" y="6"/>
                    <a:pt x="0" y="0"/>
                  </a:cubicBezTo>
                  <a:cubicBezTo>
                    <a:pt x="3" y="0"/>
                    <a:pt x="6" y="0"/>
                    <a:pt x="9" y="0"/>
                  </a:cubicBezTo>
                  <a:close/>
                </a:path>
              </a:pathLst>
            </a:custGeom>
            <a:solidFill>
              <a:srgbClr val="A54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" name="Freeform 53"/>
            <p:cNvSpPr>
              <a:spLocks/>
            </p:cNvSpPr>
            <p:nvPr/>
          </p:nvSpPr>
          <p:spPr bwMode="auto">
            <a:xfrm>
              <a:off x="17473613" y="3375026"/>
              <a:ext cx="53975" cy="57150"/>
            </a:xfrm>
            <a:custGeom>
              <a:avLst/>
              <a:gdLst>
                <a:gd name="T0" fmla="*/ 0 w 51"/>
                <a:gd name="T1" fmla="*/ 56 h 56"/>
                <a:gd name="T2" fmla="*/ 29 w 51"/>
                <a:gd name="T3" fmla="*/ 8 h 56"/>
                <a:gd name="T4" fmla="*/ 51 w 51"/>
                <a:gd name="T5" fmla="*/ 15 h 56"/>
                <a:gd name="T6" fmla="*/ 33 w 51"/>
                <a:gd name="T7" fmla="*/ 18 h 56"/>
                <a:gd name="T8" fmla="*/ 0 w 51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6">
                  <a:moveTo>
                    <a:pt x="0" y="56"/>
                  </a:moveTo>
                  <a:cubicBezTo>
                    <a:pt x="1" y="34"/>
                    <a:pt x="15" y="20"/>
                    <a:pt x="29" y="8"/>
                  </a:cubicBezTo>
                  <a:cubicBezTo>
                    <a:pt x="38" y="0"/>
                    <a:pt x="48" y="0"/>
                    <a:pt x="51" y="15"/>
                  </a:cubicBezTo>
                  <a:cubicBezTo>
                    <a:pt x="43" y="7"/>
                    <a:pt x="38" y="12"/>
                    <a:pt x="33" y="18"/>
                  </a:cubicBezTo>
                  <a:cubicBezTo>
                    <a:pt x="22" y="30"/>
                    <a:pt x="11" y="43"/>
                    <a:pt x="0" y="56"/>
                  </a:cubicBezTo>
                  <a:close/>
                </a:path>
              </a:pathLst>
            </a:custGeom>
            <a:solidFill>
              <a:srgbClr val="6B9A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" name="Freeform 54"/>
            <p:cNvSpPr>
              <a:spLocks/>
            </p:cNvSpPr>
            <p:nvPr/>
          </p:nvSpPr>
          <p:spPr bwMode="auto">
            <a:xfrm>
              <a:off x="16879888" y="3121026"/>
              <a:ext cx="55563" cy="15875"/>
            </a:xfrm>
            <a:custGeom>
              <a:avLst/>
              <a:gdLst>
                <a:gd name="T0" fmla="*/ 5 w 53"/>
                <a:gd name="T1" fmla="*/ 15 h 15"/>
                <a:gd name="T2" fmla="*/ 10 w 53"/>
                <a:gd name="T3" fmla="*/ 4 h 15"/>
                <a:gd name="T4" fmla="*/ 53 w 53"/>
                <a:gd name="T5" fmla="*/ 7 h 15"/>
                <a:gd name="T6" fmla="*/ 5 w 53"/>
                <a:gd name="T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15">
                  <a:moveTo>
                    <a:pt x="5" y="15"/>
                  </a:moveTo>
                  <a:cubicBezTo>
                    <a:pt x="6" y="11"/>
                    <a:pt x="0" y="3"/>
                    <a:pt x="10" y="4"/>
                  </a:cubicBezTo>
                  <a:cubicBezTo>
                    <a:pt x="24" y="5"/>
                    <a:pt x="39" y="0"/>
                    <a:pt x="53" y="7"/>
                  </a:cubicBezTo>
                  <a:cubicBezTo>
                    <a:pt x="37" y="6"/>
                    <a:pt x="21" y="9"/>
                    <a:pt x="5" y="15"/>
                  </a:cubicBezTo>
                  <a:close/>
                </a:path>
              </a:pathLst>
            </a:custGeom>
            <a:solidFill>
              <a:srgbClr val="A64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8" name="Freeform 55"/>
            <p:cNvSpPr>
              <a:spLocks/>
            </p:cNvSpPr>
            <p:nvPr/>
          </p:nvSpPr>
          <p:spPr bwMode="auto">
            <a:xfrm>
              <a:off x="16859250" y="1379538"/>
              <a:ext cx="285750" cy="1171575"/>
            </a:xfrm>
            <a:custGeom>
              <a:avLst/>
              <a:gdLst>
                <a:gd name="T0" fmla="*/ 270 w 276"/>
                <a:gd name="T1" fmla="*/ 1004 h 1133"/>
                <a:gd name="T2" fmla="*/ 247 w 276"/>
                <a:gd name="T3" fmla="*/ 1038 h 1133"/>
                <a:gd name="T4" fmla="*/ 81 w 276"/>
                <a:gd name="T5" fmla="*/ 1119 h 1133"/>
                <a:gd name="T6" fmla="*/ 29 w 276"/>
                <a:gd name="T7" fmla="*/ 1098 h 1133"/>
                <a:gd name="T8" fmla="*/ 9 w 276"/>
                <a:gd name="T9" fmla="*/ 1072 h 1133"/>
                <a:gd name="T10" fmla="*/ 0 w 276"/>
                <a:gd name="T11" fmla="*/ 1057 h 1133"/>
                <a:gd name="T12" fmla="*/ 1 w 276"/>
                <a:gd name="T13" fmla="*/ 497 h 1133"/>
                <a:gd name="T14" fmla="*/ 1 w 276"/>
                <a:gd name="T15" fmla="*/ 139 h 1133"/>
                <a:gd name="T16" fmla="*/ 81 w 276"/>
                <a:gd name="T17" fmla="*/ 21 h 1133"/>
                <a:gd name="T18" fmla="*/ 226 w 276"/>
                <a:gd name="T19" fmla="*/ 46 h 1133"/>
                <a:gd name="T20" fmla="*/ 257 w 276"/>
                <a:gd name="T21" fmla="*/ 91 h 1133"/>
                <a:gd name="T22" fmla="*/ 273 w 276"/>
                <a:gd name="T23" fmla="*/ 126 h 1133"/>
                <a:gd name="T24" fmla="*/ 269 w 276"/>
                <a:gd name="T25" fmla="*/ 195 h 1133"/>
                <a:gd name="T26" fmla="*/ 269 w 276"/>
                <a:gd name="T27" fmla="*/ 239 h 1133"/>
                <a:gd name="T28" fmla="*/ 271 w 276"/>
                <a:gd name="T29" fmla="*/ 252 h 1133"/>
                <a:gd name="T30" fmla="*/ 271 w 276"/>
                <a:gd name="T31" fmla="*/ 605 h 1133"/>
                <a:gd name="T32" fmla="*/ 269 w 276"/>
                <a:gd name="T33" fmla="*/ 619 h 1133"/>
                <a:gd name="T34" fmla="*/ 269 w 276"/>
                <a:gd name="T35" fmla="*/ 739 h 1133"/>
                <a:gd name="T36" fmla="*/ 271 w 276"/>
                <a:gd name="T37" fmla="*/ 844 h 1133"/>
                <a:gd name="T38" fmla="*/ 269 w 276"/>
                <a:gd name="T39" fmla="*/ 935 h 1133"/>
                <a:gd name="T40" fmla="*/ 269 w 276"/>
                <a:gd name="T41" fmla="*/ 971 h 1133"/>
                <a:gd name="T42" fmla="*/ 270 w 276"/>
                <a:gd name="T43" fmla="*/ 1004 h 1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6" h="1133">
                  <a:moveTo>
                    <a:pt x="270" y="1004"/>
                  </a:moveTo>
                  <a:cubicBezTo>
                    <a:pt x="270" y="1021"/>
                    <a:pt x="261" y="1031"/>
                    <a:pt x="247" y="1038"/>
                  </a:cubicBezTo>
                  <a:cubicBezTo>
                    <a:pt x="191" y="1065"/>
                    <a:pt x="136" y="1092"/>
                    <a:pt x="81" y="1119"/>
                  </a:cubicBezTo>
                  <a:cubicBezTo>
                    <a:pt x="53" y="1133"/>
                    <a:pt x="38" y="1127"/>
                    <a:pt x="29" y="1098"/>
                  </a:cubicBezTo>
                  <a:cubicBezTo>
                    <a:pt x="25" y="1087"/>
                    <a:pt x="18" y="1079"/>
                    <a:pt x="9" y="1072"/>
                  </a:cubicBezTo>
                  <a:cubicBezTo>
                    <a:pt x="8" y="1066"/>
                    <a:pt x="0" y="1066"/>
                    <a:pt x="0" y="1057"/>
                  </a:cubicBezTo>
                  <a:cubicBezTo>
                    <a:pt x="2" y="870"/>
                    <a:pt x="1" y="683"/>
                    <a:pt x="1" y="497"/>
                  </a:cubicBezTo>
                  <a:cubicBezTo>
                    <a:pt x="1" y="378"/>
                    <a:pt x="1" y="258"/>
                    <a:pt x="1" y="139"/>
                  </a:cubicBezTo>
                  <a:cubicBezTo>
                    <a:pt x="1" y="88"/>
                    <a:pt x="33" y="41"/>
                    <a:pt x="81" y="21"/>
                  </a:cubicBezTo>
                  <a:cubicBezTo>
                    <a:pt x="131" y="0"/>
                    <a:pt x="190" y="10"/>
                    <a:pt x="226" y="46"/>
                  </a:cubicBezTo>
                  <a:cubicBezTo>
                    <a:pt x="239" y="59"/>
                    <a:pt x="253" y="72"/>
                    <a:pt x="257" y="91"/>
                  </a:cubicBezTo>
                  <a:cubicBezTo>
                    <a:pt x="269" y="99"/>
                    <a:pt x="275" y="113"/>
                    <a:pt x="273" y="126"/>
                  </a:cubicBezTo>
                  <a:cubicBezTo>
                    <a:pt x="270" y="149"/>
                    <a:pt x="274" y="172"/>
                    <a:pt x="269" y="195"/>
                  </a:cubicBezTo>
                  <a:cubicBezTo>
                    <a:pt x="269" y="209"/>
                    <a:pt x="269" y="224"/>
                    <a:pt x="269" y="239"/>
                  </a:cubicBezTo>
                  <a:cubicBezTo>
                    <a:pt x="272" y="243"/>
                    <a:pt x="271" y="248"/>
                    <a:pt x="271" y="252"/>
                  </a:cubicBezTo>
                  <a:cubicBezTo>
                    <a:pt x="271" y="370"/>
                    <a:pt x="271" y="488"/>
                    <a:pt x="271" y="605"/>
                  </a:cubicBezTo>
                  <a:cubicBezTo>
                    <a:pt x="271" y="610"/>
                    <a:pt x="272" y="614"/>
                    <a:pt x="269" y="619"/>
                  </a:cubicBezTo>
                  <a:cubicBezTo>
                    <a:pt x="269" y="659"/>
                    <a:pt x="269" y="699"/>
                    <a:pt x="269" y="739"/>
                  </a:cubicBezTo>
                  <a:cubicBezTo>
                    <a:pt x="274" y="774"/>
                    <a:pt x="271" y="809"/>
                    <a:pt x="271" y="844"/>
                  </a:cubicBezTo>
                  <a:cubicBezTo>
                    <a:pt x="271" y="874"/>
                    <a:pt x="274" y="904"/>
                    <a:pt x="269" y="935"/>
                  </a:cubicBezTo>
                  <a:cubicBezTo>
                    <a:pt x="269" y="947"/>
                    <a:pt x="269" y="959"/>
                    <a:pt x="269" y="971"/>
                  </a:cubicBezTo>
                  <a:cubicBezTo>
                    <a:pt x="276" y="982"/>
                    <a:pt x="270" y="993"/>
                    <a:pt x="270" y="1004"/>
                  </a:cubicBezTo>
                  <a:close/>
                </a:path>
              </a:pathLst>
            </a:custGeom>
            <a:solidFill>
              <a:srgbClr val="F9B0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9" name="Freeform 56"/>
            <p:cNvSpPr>
              <a:spLocks/>
            </p:cNvSpPr>
            <p:nvPr/>
          </p:nvSpPr>
          <p:spPr bwMode="auto">
            <a:xfrm>
              <a:off x="17138650" y="1625601"/>
              <a:ext cx="4763" cy="393700"/>
            </a:xfrm>
            <a:custGeom>
              <a:avLst/>
              <a:gdLst>
                <a:gd name="T0" fmla="*/ 0 w 6"/>
                <a:gd name="T1" fmla="*/ 380 h 380"/>
                <a:gd name="T2" fmla="*/ 0 w 6"/>
                <a:gd name="T3" fmla="*/ 0 h 380"/>
                <a:gd name="T4" fmla="*/ 4 w 6"/>
                <a:gd name="T5" fmla="*/ 18 h 380"/>
                <a:gd name="T6" fmla="*/ 4 w 6"/>
                <a:gd name="T7" fmla="*/ 361 h 380"/>
                <a:gd name="T8" fmla="*/ 0 w 6"/>
                <a:gd name="T9" fmla="*/ 380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80">
                  <a:moveTo>
                    <a:pt x="0" y="380"/>
                  </a:moveTo>
                  <a:cubicBezTo>
                    <a:pt x="0" y="253"/>
                    <a:pt x="0" y="126"/>
                    <a:pt x="0" y="0"/>
                  </a:cubicBezTo>
                  <a:cubicBezTo>
                    <a:pt x="6" y="5"/>
                    <a:pt x="4" y="12"/>
                    <a:pt x="4" y="18"/>
                  </a:cubicBezTo>
                  <a:cubicBezTo>
                    <a:pt x="4" y="133"/>
                    <a:pt x="4" y="247"/>
                    <a:pt x="4" y="361"/>
                  </a:cubicBezTo>
                  <a:cubicBezTo>
                    <a:pt x="4" y="367"/>
                    <a:pt x="6" y="374"/>
                    <a:pt x="0" y="380"/>
                  </a:cubicBezTo>
                  <a:close/>
                </a:path>
              </a:pathLst>
            </a:custGeom>
            <a:solidFill>
              <a:srgbClr val="FBBA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0" name="Freeform 57"/>
            <p:cNvSpPr>
              <a:spLocks/>
            </p:cNvSpPr>
            <p:nvPr/>
          </p:nvSpPr>
          <p:spPr bwMode="auto">
            <a:xfrm>
              <a:off x="17125950" y="1465263"/>
              <a:ext cx="47625" cy="115888"/>
            </a:xfrm>
            <a:custGeom>
              <a:avLst/>
              <a:gdLst>
                <a:gd name="T0" fmla="*/ 12 w 47"/>
                <a:gd name="T1" fmla="*/ 112 h 112"/>
                <a:gd name="T2" fmla="*/ 0 w 47"/>
                <a:gd name="T3" fmla="*/ 8 h 112"/>
                <a:gd name="T4" fmla="*/ 20 w 47"/>
                <a:gd name="T5" fmla="*/ 23 h 112"/>
                <a:gd name="T6" fmla="*/ 28 w 47"/>
                <a:gd name="T7" fmla="*/ 29 h 112"/>
                <a:gd name="T8" fmla="*/ 32 w 47"/>
                <a:gd name="T9" fmla="*/ 18 h 112"/>
                <a:gd name="T10" fmla="*/ 33 w 47"/>
                <a:gd name="T11" fmla="*/ 2 h 112"/>
                <a:gd name="T12" fmla="*/ 41 w 47"/>
                <a:gd name="T13" fmla="*/ 3 h 112"/>
                <a:gd name="T14" fmla="*/ 43 w 47"/>
                <a:gd name="T15" fmla="*/ 22 h 112"/>
                <a:gd name="T16" fmla="*/ 15 w 47"/>
                <a:gd name="T17" fmla="*/ 109 h 112"/>
                <a:gd name="T18" fmla="*/ 12 w 47"/>
                <a:gd name="T19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112">
                  <a:moveTo>
                    <a:pt x="12" y="112"/>
                  </a:moveTo>
                  <a:cubicBezTo>
                    <a:pt x="11" y="77"/>
                    <a:pt x="18" y="41"/>
                    <a:pt x="0" y="8"/>
                  </a:cubicBezTo>
                  <a:cubicBezTo>
                    <a:pt x="10" y="9"/>
                    <a:pt x="16" y="14"/>
                    <a:pt x="20" y="23"/>
                  </a:cubicBezTo>
                  <a:cubicBezTo>
                    <a:pt x="21" y="26"/>
                    <a:pt x="23" y="31"/>
                    <a:pt x="28" y="29"/>
                  </a:cubicBezTo>
                  <a:cubicBezTo>
                    <a:pt x="32" y="27"/>
                    <a:pt x="32" y="22"/>
                    <a:pt x="32" y="18"/>
                  </a:cubicBezTo>
                  <a:cubicBezTo>
                    <a:pt x="32" y="13"/>
                    <a:pt x="26" y="7"/>
                    <a:pt x="33" y="2"/>
                  </a:cubicBezTo>
                  <a:cubicBezTo>
                    <a:pt x="36" y="0"/>
                    <a:pt x="39" y="1"/>
                    <a:pt x="41" y="3"/>
                  </a:cubicBezTo>
                  <a:cubicBezTo>
                    <a:pt x="46" y="9"/>
                    <a:pt x="47" y="17"/>
                    <a:pt x="43" y="22"/>
                  </a:cubicBezTo>
                  <a:cubicBezTo>
                    <a:pt x="21" y="47"/>
                    <a:pt x="13" y="76"/>
                    <a:pt x="15" y="109"/>
                  </a:cubicBezTo>
                  <a:cubicBezTo>
                    <a:pt x="15" y="110"/>
                    <a:pt x="13" y="111"/>
                    <a:pt x="12" y="112"/>
                  </a:cubicBezTo>
                  <a:close/>
                </a:path>
              </a:pathLst>
            </a:custGeom>
            <a:solidFill>
              <a:srgbClr val="FBBA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1" name="Freeform 58"/>
            <p:cNvSpPr>
              <a:spLocks/>
            </p:cNvSpPr>
            <p:nvPr/>
          </p:nvSpPr>
          <p:spPr bwMode="auto">
            <a:xfrm>
              <a:off x="17138650" y="2143126"/>
              <a:ext cx="4763" cy="203200"/>
            </a:xfrm>
            <a:custGeom>
              <a:avLst/>
              <a:gdLst>
                <a:gd name="T0" fmla="*/ 0 w 5"/>
                <a:gd name="T1" fmla="*/ 196 h 196"/>
                <a:gd name="T2" fmla="*/ 0 w 5"/>
                <a:gd name="T3" fmla="*/ 0 h 196"/>
                <a:gd name="T4" fmla="*/ 4 w 5"/>
                <a:gd name="T5" fmla="*/ 14 h 196"/>
                <a:gd name="T6" fmla="*/ 4 w 5"/>
                <a:gd name="T7" fmla="*/ 181 h 196"/>
                <a:gd name="T8" fmla="*/ 0 w 5"/>
                <a:gd name="T9" fmla="*/ 19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96">
                  <a:moveTo>
                    <a:pt x="0" y="196"/>
                  </a:moveTo>
                  <a:cubicBezTo>
                    <a:pt x="0" y="130"/>
                    <a:pt x="0" y="65"/>
                    <a:pt x="0" y="0"/>
                  </a:cubicBezTo>
                  <a:cubicBezTo>
                    <a:pt x="5" y="4"/>
                    <a:pt x="4" y="9"/>
                    <a:pt x="4" y="14"/>
                  </a:cubicBezTo>
                  <a:cubicBezTo>
                    <a:pt x="4" y="70"/>
                    <a:pt x="4" y="125"/>
                    <a:pt x="4" y="181"/>
                  </a:cubicBezTo>
                  <a:cubicBezTo>
                    <a:pt x="4" y="186"/>
                    <a:pt x="5" y="192"/>
                    <a:pt x="0" y="196"/>
                  </a:cubicBezTo>
                  <a:close/>
                </a:path>
              </a:pathLst>
            </a:custGeom>
            <a:solidFill>
              <a:srgbClr val="FBBA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2" name="Freeform 59"/>
            <p:cNvSpPr>
              <a:spLocks/>
            </p:cNvSpPr>
            <p:nvPr/>
          </p:nvSpPr>
          <p:spPr bwMode="auto">
            <a:xfrm>
              <a:off x="17164050" y="2166938"/>
              <a:ext cx="36513" cy="34925"/>
            </a:xfrm>
            <a:custGeom>
              <a:avLst/>
              <a:gdLst>
                <a:gd name="T0" fmla="*/ 34 w 34"/>
                <a:gd name="T1" fmla="*/ 5 h 33"/>
                <a:gd name="T2" fmla="*/ 27 w 34"/>
                <a:gd name="T3" fmla="*/ 33 h 33"/>
                <a:gd name="T4" fmla="*/ 10 w 34"/>
                <a:gd name="T5" fmla="*/ 12 h 33"/>
                <a:gd name="T6" fmla="*/ 34 w 34"/>
                <a:gd name="T7" fmla="*/ 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3">
                  <a:moveTo>
                    <a:pt x="34" y="5"/>
                  </a:moveTo>
                  <a:cubicBezTo>
                    <a:pt x="34" y="15"/>
                    <a:pt x="31" y="24"/>
                    <a:pt x="27" y="33"/>
                  </a:cubicBezTo>
                  <a:cubicBezTo>
                    <a:pt x="20" y="28"/>
                    <a:pt x="0" y="32"/>
                    <a:pt x="10" y="12"/>
                  </a:cubicBezTo>
                  <a:cubicBezTo>
                    <a:pt x="16" y="0"/>
                    <a:pt x="26" y="7"/>
                    <a:pt x="34" y="5"/>
                  </a:cubicBezTo>
                  <a:close/>
                </a:path>
              </a:pathLst>
            </a:custGeom>
            <a:solidFill>
              <a:srgbClr val="FBBA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3" name="Freeform 60"/>
            <p:cNvSpPr>
              <a:spLocks/>
            </p:cNvSpPr>
            <p:nvPr/>
          </p:nvSpPr>
          <p:spPr bwMode="auto">
            <a:xfrm>
              <a:off x="17179925" y="1352551"/>
              <a:ext cx="3175" cy="131763"/>
            </a:xfrm>
            <a:custGeom>
              <a:avLst/>
              <a:gdLst>
                <a:gd name="T0" fmla="*/ 0 w 2"/>
                <a:gd name="T1" fmla="*/ 127 h 127"/>
                <a:gd name="T2" fmla="*/ 0 w 2"/>
                <a:gd name="T3" fmla="*/ 0 h 127"/>
                <a:gd name="T4" fmla="*/ 2 w 2"/>
                <a:gd name="T5" fmla="*/ 0 h 127"/>
                <a:gd name="T6" fmla="*/ 2 w 2"/>
                <a:gd name="T7" fmla="*/ 127 h 127"/>
                <a:gd name="T8" fmla="*/ 0 w 2"/>
                <a:gd name="T9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27">
                  <a:moveTo>
                    <a:pt x="0" y="127"/>
                  </a:moveTo>
                  <a:cubicBezTo>
                    <a:pt x="0" y="84"/>
                    <a:pt x="0" y="42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43"/>
                    <a:pt x="2" y="85"/>
                    <a:pt x="2" y="127"/>
                  </a:cubicBezTo>
                  <a:cubicBezTo>
                    <a:pt x="2" y="127"/>
                    <a:pt x="1" y="127"/>
                    <a:pt x="0" y="127"/>
                  </a:cubicBezTo>
                  <a:close/>
                </a:path>
              </a:pathLst>
            </a:custGeom>
            <a:solidFill>
              <a:srgbClr val="FBBA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4" name="Freeform 61"/>
            <p:cNvSpPr>
              <a:spLocks/>
            </p:cNvSpPr>
            <p:nvPr/>
          </p:nvSpPr>
          <p:spPr bwMode="auto">
            <a:xfrm>
              <a:off x="17179925" y="1652588"/>
              <a:ext cx="3175" cy="130175"/>
            </a:xfrm>
            <a:custGeom>
              <a:avLst/>
              <a:gdLst>
                <a:gd name="T0" fmla="*/ 2 w 2"/>
                <a:gd name="T1" fmla="*/ 0 h 127"/>
                <a:gd name="T2" fmla="*/ 2 w 2"/>
                <a:gd name="T3" fmla="*/ 127 h 127"/>
                <a:gd name="T4" fmla="*/ 0 w 2"/>
                <a:gd name="T5" fmla="*/ 127 h 127"/>
                <a:gd name="T6" fmla="*/ 0 w 2"/>
                <a:gd name="T7" fmla="*/ 0 h 127"/>
                <a:gd name="T8" fmla="*/ 2 w 2"/>
                <a:gd name="T9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27">
                  <a:moveTo>
                    <a:pt x="2" y="0"/>
                  </a:moveTo>
                  <a:cubicBezTo>
                    <a:pt x="2" y="42"/>
                    <a:pt x="2" y="84"/>
                    <a:pt x="2" y="127"/>
                  </a:cubicBezTo>
                  <a:cubicBezTo>
                    <a:pt x="2" y="127"/>
                    <a:pt x="1" y="127"/>
                    <a:pt x="0" y="127"/>
                  </a:cubicBezTo>
                  <a:cubicBezTo>
                    <a:pt x="0" y="84"/>
                    <a:pt x="0" y="42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FBBA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5" name="Freeform 62"/>
            <p:cNvSpPr>
              <a:spLocks/>
            </p:cNvSpPr>
            <p:nvPr/>
          </p:nvSpPr>
          <p:spPr bwMode="auto">
            <a:xfrm>
              <a:off x="17175163" y="2016126"/>
              <a:ext cx="19050" cy="53975"/>
            </a:xfrm>
            <a:custGeom>
              <a:avLst/>
              <a:gdLst>
                <a:gd name="T0" fmla="*/ 6 w 18"/>
                <a:gd name="T1" fmla="*/ 0 h 53"/>
                <a:gd name="T2" fmla="*/ 15 w 18"/>
                <a:gd name="T3" fmla="*/ 37 h 53"/>
                <a:gd name="T4" fmla="*/ 9 w 18"/>
                <a:gd name="T5" fmla="*/ 52 h 53"/>
                <a:gd name="T6" fmla="*/ 1 w 18"/>
                <a:gd name="T7" fmla="*/ 39 h 53"/>
                <a:gd name="T8" fmla="*/ 6 w 18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53">
                  <a:moveTo>
                    <a:pt x="6" y="0"/>
                  </a:moveTo>
                  <a:cubicBezTo>
                    <a:pt x="7" y="13"/>
                    <a:pt x="10" y="25"/>
                    <a:pt x="15" y="37"/>
                  </a:cubicBezTo>
                  <a:cubicBezTo>
                    <a:pt x="18" y="44"/>
                    <a:pt x="15" y="51"/>
                    <a:pt x="9" y="52"/>
                  </a:cubicBezTo>
                  <a:cubicBezTo>
                    <a:pt x="1" y="53"/>
                    <a:pt x="0" y="45"/>
                    <a:pt x="1" y="39"/>
                  </a:cubicBezTo>
                  <a:cubicBezTo>
                    <a:pt x="2" y="26"/>
                    <a:pt x="6" y="14"/>
                    <a:pt x="6" y="0"/>
                  </a:cubicBezTo>
                  <a:close/>
                </a:path>
              </a:pathLst>
            </a:custGeom>
            <a:solidFill>
              <a:srgbClr val="FBBA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6" name="Freeform 63"/>
            <p:cNvSpPr>
              <a:spLocks/>
            </p:cNvSpPr>
            <p:nvPr/>
          </p:nvSpPr>
          <p:spPr bwMode="auto">
            <a:xfrm>
              <a:off x="17179925" y="1851026"/>
              <a:ext cx="3175" cy="65088"/>
            </a:xfrm>
            <a:custGeom>
              <a:avLst/>
              <a:gdLst>
                <a:gd name="T0" fmla="*/ 0 w 2"/>
                <a:gd name="T1" fmla="*/ 63 h 63"/>
                <a:gd name="T2" fmla="*/ 0 w 2"/>
                <a:gd name="T3" fmla="*/ 0 h 63"/>
                <a:gd name="T4" fmla="*/ 2 w 2"/>
                <a:gd name="T5" fmla="*/ 0 h 63"/>
                <a:gd name="T6" fmla="*/ 2 w 2"/>
                <a:gd name="T7" fmla="*/ 63 h 63"/>
                <a:gd name="T8" fmla="*/ 0 w 2"/>
                <a:gd name="T9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63">
                  <a:moveTo>
                    <a:pt x="0" y="63"/>
                  </a:moveTo>
                  <a:cubicBezTo>
                    <a:pt x="0" y="42"/>
                    <a:pt x="0" y="21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21"/>
                    <a:pt x="2" y="42"/>
                    <a:pt x="2" y="63"/>
                  </a:cubicBezTo>
                  <a:cubicBezTo>
                    <a:pt x="1" y="63"/>
                    <a:pt x="1" y="63"/>
                    <a:pt x="0" y="63"/>
                  </a:cubicBezTo>
                  <a:close/>
                </a:path>
              </a:pathLst>
            </a:custGeom>
            <a:solidFill>
              <a:srgbClr val="FBBA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7" name="Freeform 64"/>
            <p:cNvSpPr>
              <a:spLocks/>
            </p:cNvSpPr>
            <p:nvPr/>
          </p:nvSpPr>
          <p:spPr bwMode="auto">
            <a:xfrm>
              <a:off x="17138650" y="2368551"/>
              <a:ext cx="11113" cy="49213"/>
            </a:xfrm>
            <a:custGeom>
              <a:avLst/>
              <a:gdLst>
                <a:gd name="T0" fmla="*/ 1 w 12"/>
                <a:gd name="T1" fmla="*/ 48 h 48"/>
                <a:gd name="T2" fmla="*/ 0 w 12"/>
                <a:gd name="T3" fmla="*/ 15 h 48"/>
                <a:gd name="T4" fmla="*/ 12 w 12"/>
                <a:gd name="T5" fmla="*/ 3 h 48"/>
                <a:gd name="T6" fmla="*/ 1 w 12"/>
                <a:gd name="T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48">
                  <a:moveTo>
                    <a:pt x="1" y="48"/>
                  </a:moveTo>
                  <a:cubicBezTo>
                    <a:pt x="1" y="37"/>
                    <a:pt x="1" y="26"/>
                    <a:pt x="0" y="15"/>
                  </a:cubicBezTo>
                  <a:cubicBezTo>
                    <a:pt x="10" y="16"/>
                    <a:pt x="2" y="0"/>
                    <a:pt x="12" y="3"/>
                  </a:cubicBezTo>
                  <a:cubicBezTo>
                    <a:pt x="11" y="18"/>
                    <a:pt x="6" y="33"/>
                    <a:pt x="1" y="48"/>
                  </a:cubicBezTo>
                  <a:close/>
                </a:path>
              </a:pathLst>
            </a:custGeom>
            <a:solidFill>
              <a:srgbClr val="FBBA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8" name="Freeform 65"/>
            <p:cNvSpPr>
              <a:spLocks/>
            </p:cNvSpPr>
            <p:nvPr/>
          </p:nvSpPr>
          <p:spPr bwMode="auto">
            <a:xfrm>
              <a:off x="17179925" y="2093913"/>
              <a:ext cx="12700" cy="15875"/>
            </a:xfrm>
            <a:custGeom>
              <a:avLst/>
              <a:gdLst>
                <a:gd name="T0" fmla="*/ 7 w 13"/>
                <a:gd name="T1" fmla="*/ 0 h 15"/>
                <a:gd name="T2" fmla="*/ 13 w 13"/>
                <a:gd name="T3" fmla="*/ 8 h 15"/>
                <a:gd name="T4" fmla="*/ 7 w 13"/>
                <a:gd name="T5" fmla="*/ 14 h 15"/>
                <a:gd name="T6" fmla="*/ 1 w 13"/>
                <a:gd name="T7" fmla="*/ 9 h 15"/>
                <a:gd name="T8" fmla="*/ 7 w 13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5">
                  <a:moveTo>
                    <a:pt x="7" y="0"/>
                  </a:moveTo>
                  <a:cubicBezTo>
                    <a:pt x="11" y="1"/>
                    <a:pt x="13" y="4"/>
                    <a:pt x="13" y="8"/>
                  </a:cubicBezTo>
                  <a:cubicBezTo>
                    <a:pt x="13" y="12"/>
                    <a:pt x="10" y="13"/>
                    <a:pt x="7" y="14"/>
                  </a:cubicBezTo>
                  <a:cubicBezTo>
                    <a:pt x="2" y="15"/>
                    <a:pt x="1" y="12"/>
                    <a:pt x="1" y="9"/>
                  </a:cubicBezTo>
                  <a:cubicBezTo>
                    <a:pt x="0" y="5"/>
                    <a:pt x="1" y="1"/>
                    <a:pt x="7" y="0"/>
                  </a:cubicBezTo>
                  <a:close/>
                </a:path>
              </a:pathLst>
            </a:custGeom>
            <a:solidFill>
              <a:srgbClr val="FBBA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9" name="Freeform 66"/>
            <p:cNvSpPr>
              <a:spLocks/>
            </p:cNvSpPr>
            <p:nvPr/>
          </p:nvSpPr>
          <p:spPr bwMode="auto">
            <a:xfrm>
              <a:off x="17181513" y="1949451"/>
              <a:ext cx="1588" cy="31750"/>
            </a:xfrm>
            <a:custGeom>
              <a:avLst/>
              <a:gdLst>
                <a:gd name="T0" fmla="*/ 2 w 2"/>
                <a:gd name="T1" fmla="*/ 0 h 30"/>
                <a:gd name="T2" fmla="*/ 2 w 2"/>
                <a:gd name="T3" fmla="*/ 30 h 30"/>
                <a:gd name="T4" fmla="*/ 0 w 2"/>
                <a:gd name="T5" fmla="*/ 30 h 30"/>
                <a:gd name="T6" fmla="*/ 0 w 2"/>
                <a:gd name="T7" fmla="*/ 0 h 30"/>
                <a:gd name="T8" fmla="*/ 2 w 2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0">
                  <a:moveTo>
                    <a:pt x="2" y="0"/>
                  </a:moveTo>
                  <a:cubicBezTo>
                    <a:pt x="2" y="10"/>
                    <a:pt x="2" y="20"/>
                    <a:pt x="2" y="30"/>
                  </a:cubicBezTo>
                  <a:cubicBezTo>
                    <a:pt x="1" y="30"/>
                    <a:pt x="0" y="30"/>
                    <a:pt x="0" y="30"/>
                  </a:cubicBezTo>
                  <a:cubicBezTo>
                    <a:pt x="0" y="20"/>
                    <a:pt x="0" y="10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FBBA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0" name="Freeform 67"/>
            <p:cNvSpPr>
              <a:spLocks/>
            </p:cNvSpPr>
            <p:nvPr/>
          </p:nvSpPr>
          <p:spPr bwMode="auto">
            <a:xfrm>
              <a:off x="17265650" y="1398588"/>
              <a:ext cx="95250" cy="471488"/>
            </a:xfrm>
            <a:custGeom>
              <a:avLst/>
              <a:gdLst>
                <a:gd name="T0" fmla="*/ 93 w 93"/>
                <a:gd name="T1" fmla="*/ 7 h 456"/>
                <a:gd name="T2" fmla="*/ 48 w 93"/>
                <a:gd name="T3" fmla="*/ 48 h 456"/>
                <a:gd name="T4" fmla="*/ 39 w 93"/>
                <a:gd name="T5" fmla="*/ 98 h 456"/>
                <a:gd name="T6" fmla="*/ 72 w 93"/>
                <a:gd name="T7" fmla="*/ 185 h 456"/>
                <a:gd name="T8" fmla="*/ 73 w 93"/>
                <a:gd name="T9" fmla="*/ 211 h 456"/>
                <a:gd name="T10" fmla="*/ 10 w 93"/>
                <a:gd name="T11" fmla="*/ 456 h 456"/>
                <a:gd name="T12" fmla="*/ 1 w 93"/>
                <a:gd name="T13" fmla="*/ 435 h 456"/>
                <a:gd name="T14" fmla="*/ 1 w 93"/>
                <a:gd name="T15" fmla="*/ 358 h 456"/>
                <a:gd name="T16" fmla="*/ 1 w 93"/>
                <a:gd name="T17" fmla="*/ 140 h 456"/>
                <a:gd name="T18" fmla="*/ 64 w 93"/>
                <a:gd name="T19" fmla="*/ 12 h 456"/>
                <a:gd name="T20" fmla="*/ 93 w 93"/>
                <a:gd name="T21" fmla="*/ 7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" h="456">
                  <a:moveTo>
                    <a:pt x="93" y="7"/>
                  </a:moveTo>
                  <a:cubicBezTo>
                    <a:pt x="78" y="21"/>
                    <a:pt x="63" y="34"/>
                    <a:pt x="48" y="48"/>
                  </a:cubicBezTo>
                  <a:cubicBezTo>
                    <a:pt x="32" y="62"/>
                    <a:pt x="31" y="79"/>
                    <a:pt x="39" y="98"/>
                  </a:cubicBezTo>
                  <a:cubicBezTo>
                    <a:pt x="51" y="126"/>
                    <a:pt x="61" y="156"/>
                    <a:pt x="72" y="185"/>
                  </a:cubicBezTo>
                  <a:cubicBezTo>
                    <a:pt x="75" y="194"/>
                    <a:pt x="75" y="202"/>
                    <a:pt x="73" y="211"/>
                  </a:cubicBezTo>
                  <a:cubicBezTo>
                    <a:pt x="52" y="292"/>
                    <a:pt x="31" y="374"/>
                    <a:pt x="10" y="456"/>
                  </a:cubicBezTo>
                  <a:cubicBezTo>
                    <a:pt x="0" y="452"/>
                    <a:pt x="1" y="443"/>
                    <a:pt x="1" y="435"/>
                  </a:cubicBezTo>
                  <a:cubicBezTo>
                    <a:pt x="1" y="410"/>
                    <a:pt x="1" y="384"/>
                    <a:pt x="1" y="358"/>
                  </a:cubicBezTo>
                  <a:cubicBezTo>
                    <a:pt x="1" y="286"/>
                    <a:pt x="1" y="213"/>
                    <a:pt x="1" y="140"/>
                  </a:cubicBezTo>
                  <a:cubicBezTo>
                    <a:pt x="1" y="87"/>
                    <a:pt x="21" y="44"/>
                    <a:pt x="64" y="12"/>
                  </a:cubicBezTo>
                  <a:cubicBezTo>
                    <a:pt x="72" y="5"/>
                    <a:pt x="82" y="0"/>
                    <a:pt x="93" y="7"/>
                  </a:cubicBezTo>
                  <a:close/>
                </a:path>
              </a:pathLst>
            </a:custGeom>
            <a:solidFill>
              <a:srgbClr val="2863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1" name="Freeform 68"/>
            <p:cNvSpPr>
              <a:spLocks/>
            </p:cNvSpPr>
            <p:nvPr/>
          </p:nvSpPr>
          <p:spPr bwMode="auto">
            <a:xfrm>
              <a:off x="17159288" y="1393826"/>
              <a:ext cx="314325" cy="1068388"/>
            </a:xfrm>
            <a:custGeom>
              <a:avLst/>
              <a:gdLst>
                <a:gd name="T0" fmla="*/ 143 w 305"/>
                <a:gd name="T1" fmla="*/ 601 h 1031"/>
                <a:gd name="T2" fmla="*/ 111 w 305"/>
                <a:gd name="T3" fmla="*/ 740 h 1031"/>
                <a:gd name="T4" fmla="*/ 51 w 305"/>
                <a:gd name="T5" fmla="*/ 1017 h 1031"/>
                <a:gd name="T6" fmla="*/ 49 w 305"/>
                <a:gd name="T7" fmla="*/ 1031 h 1031"/>
                <a:gd name="T8" fmla="*/ 0 w 305"/>
                <a:gd name="T9" fmla="*/ 1028 h 1031"/>
                <a:gd name="T10" fmla="*/ 62 w 305"/>
                <a:gd name="T11" fmla="*/ 774 h 1031"/>
                <a:gd name="T12" fmla="*/ 204 w 305"/>
                <a:gd name="T13" fmla="*/ 210 h 1031"/>
                <a:gd name="T14" fmla="*/ 200 w 305"/>
                <a:gd name="T15" fmla="*/ 177 h 1031"/>
                <a:gd name="T16" fmla="*/ 173 w 305"/>
                <a:gd name="T17" fmla="*/ 100 h 1031"/>
                <a:gd name="T18" fmla="*/ 181 w 305"/>
                <a:gd name="T19" fmla="*/ 67 h 1031"/>
                <a:gd name="T20" fmla="*/ 235 w 305"/>
                <a:gd name="T21" fmla="*/ 17 h 1031"/>
                <a:gd name="T22" fmla="*/ 269 w 305"/>
                <a:gd name="T23" fmla="*/ 24 h 1031"/>
                <a:gd name="T24" fmla="*/ 302 w 305"/>
                <a:gd name="T25" fmla="*/ 111 h 1031"/>
                <a:gd name="T26" fmla="*/ 297 w 305"/>
                <a:gd name="T27" fmla="*/ 131 h 1031"/>
                <a:gd name="T28" fmla="*/ 285 w 305"/>
                <a:gd name="T29" fmla="*/ 148 h 1031"/>
                <a:gd name="T30" fmla="*/ 260 w 305"/>
                <a:gd name="T31" fmla="*/ 174 h 1031"/>
                <a:gd name="T32" fmla="*/ 219 w 305"/>
                <a:gd name="T33" fmla="*/ 233 h 1031"/>
                <a:gd name="T34" fmla="*/ 208 w 305"/>
                <a:gd name="T35" fmla="*/ 303 h 1031"/>
                <a:gd name="T36" fmla="*/ 176 w 305"/>
                <a:gd name="T37" fmla="*/ 440 h 1031"/>
                <a:gd name="T38" fmla="*/ 143 w 305"/>
                <a:gd name="T39" fmla="*/ 601 h 10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05" h="1031">
                  <a:moveTo>
                    <a:pt x="143" y="601"/>
                  </a:moveTo>
                  <a:cubicBezTo>
                    <a:pt x="128" y="646"/>
                    <a:pt x="121" y="694"/>
                    <a:pt x="111" y="740"/>
                  </a:cubicBezTo>
                  <a:cubicBezTo>
                    <a:pt x="90" y="833"/>
                    <a:pt x="71" y="925"/>
                    <a:pt x="51" y="1017"/>
                  </a:cubicBezTo>
                  <a:cubicBezTo>
                    <a:pt x="50" y="1022"/>
                    <a:pt x="50" y="1027"/>
                    <a:pt x="49" y="1031"/>
                  </a:cubicBezTo>
                  <a:cubicBezTo>
                    <a:pt x="34" y="1018"/>
                    <a:pt x="17" y="1019"/>
                    <a:pt x="0" y="1028"/>
                  </a:cubicBezTo>
                  <a:cubicBezTo>
                    <a:pt x="20" y="943"/>
                    <a:pt x="41" y="859"/>
                    <a:pt x="62" y="774"/>
                  </a:cubicBezTo>
                  <a:cubicBezTo>
                    <a:pt x="109" y="586"/>
                    <a:pt x="156" y="398"/>
                    <a:pt x="204" y="210"/>
                  </a:cubicBezTo>
                  <a:cubicBezTo>
                    <a:pt x="207" y="198"/>
                    <a:pt x="201" y="188"/>
                    <a:pt x="200" y="177"/>
                  </a:cubicBezTo>
                  <a:cubicBezTo>
                    <a:pt x="194" y="150"/>
                    <a:pt x="184" y="125"/>
                    <a:pt x="173" y="100"/>
                  </a:cubicBezTo>
                  <a:cubicBezTo>
                    <a:pt x="167" y="86"/>
                    <a:pt x="171" y="77"/>
                    <a:pt x="181" y="67"/>
                  </a:cubicBezTo>
                  <a:cubicBezTo>
                    <a:pt x="198" y="50"/>
                    <a:pt x="218" y="35"/>
                    <a:pt x="235" y="17"/>
                  </a:cubicBezTo>
                  <a:cubicBezTo>
                    <a:pt x="249" y="0"/>
                    <a:pt x="260" y="3"/>
                    <a:pt x="269" y="24"/>
                  </a:cubicBezTo>
                  <a:cubicBezTo>
                    <a:pt x="281" y="52"/>
                    <a:pt x="290" y="82"/>
                    <a:pt x="302" y="111"/>
                  </a:cubicBezTo>
                  <a:cubicBezTo>
                    <a:pt x="305" y="119"/>
                    <a:pt x="303" y="125"/>
                    <a:pt x="297" y="131"/>
                  </a:cubicBezTo>
                  <a:cubicBezTo>
                    <a:pt x="292" y="136"/>
                    <a:pt x="287" y="141"/>
                    <a:pt x="285" y="148"/>
                  </a:cubicBezTo>
                  <a:cubicBezTo>
                    <a:pt x="276" y="157"/>
                    <a:pt x="268" y="165"/>
                    <a:pt x="260" y="174"/>
                  </a:cubicBezTo>
                  <a:cubicBezTo>
                    <a:pt x="239" y="188"/>
                    <a:pt x="222" y="205"/>
                    <a:pt x="219" y="233"/>
                  </a:cubicBezTo>
                  <a:cubicBezTo>
                    <a:pt x="217" y="257"/>
                    <a:pt x="206" y="279"/>
                    <a:pt x="208" y="303"/>
                  </a:cubicBezTo>
                  <a:cubicBezTo>
                    <a:pt x="201" y="349"/>
                    <a:pt x="194" y="396"/>
                    <a:pt x="176" y="440"/>
                  </a:cubicBezTo>
                  <a:cubicBezTo>
                    <a:pt x="164" y="493"/>
                    <a:pt x="150" y="546"/>
                    <a:pt x="143" y="601"/>
                  </a:cubicBezTo>
                  <a:close/>
                </a:path>
              </a:pathLst>
            </a:custGeom>
            <a:solidFill>
              <a:srgbClr val="7F5D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2" name="Freeform 69"/>
            <p:cNvSpPr>
              <a:spLocks/>
            </p:cNvSpPr>
            <p:nvPr/>
          </p:nvSpPr>
          <p:spPr bwMode="auto">
            <a:xfrm>
              <a:off x="16625888" y="2357438"/>
              <a:ext cx="188913" cy="207963"/>
            </a:xfrm>
            <a:custGeom>
              <a:avLst/>
              <a:gdLst>
                <a:gd name="T0" fmla="*/ 182 w 182"/>
                <a:gd name="T1" fmla="*/ 190 h 201"/>
                <a:gd name="T2" fmla="*/ 122 w 182"/>
                <a:gd name="T3" fmla="*/ 201 h 201"/>
                <a:gd name="T4" fmla="*/ 118 w 182"/>
                <a:gd name="T5" fmla="*/ 166 h 201"/>
                <a:gd name="T6" fmla="*/ 91 w 182"/>
                <a:gd name="T7" fmla="*/ 133 h 201"/>
                <a:gd name="T8" fmla="*/ 65 w 182"/>
                <a:gd name="T9" fmla="*/ 165 h 201"/>
                <a:gd name="T10" fmla="*/ 59 w 182"/>
                <a:gd name="T11" fmla="*/ 190 h 201"/>
                <a:gd name="T12" fmla="*/ 0 w 182"/>
                <a:gd name="T13" fmla="*/ 190 h 201"/>
                <a:gd name="T14" fmla="*/ 70 w 182"/>
                <a:gd name="T15" fmla="*/ 55 h 201"/>
                <a:gd name="T16" fmla="*/ 83 w 182"/>
                <a:gd name="T17" fmla="*/ 10 h 201"/>
                <a:gd name="T18" fmla="*/ 91 w 182"/>
                <a:gd name="T19" fmla="*/ 0 h 201"/>
                <a:gd name="T20" fmla="*/ 100 w 182"/>
                <a:gd name="T21" fmla="*/ 10 h 201"/>
                <a:gd name="T22" fmla="*/ 114 w 182"/>
                <a:gd name="T23" fmla="*/ 57 h 201"/>
                <a:gd name="T24" fmla="*/ 182 w 182"/>
                <a:gd name="T25" fmla="*/ 19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2" h="201">
                  <a:moveTo>
                    <a:pt x="182" y="190"/>
                  </a:moveTo>
                  <a:cubicBezTo>
                    <a:pt x="162" y="194"/>
                    <a:pt x="140" y="188"/>
                    <a:pt x="122" y="201"/>
                  </a:cubicBezTo>
                  <a:cubicBezTo>
                    <a:pt x="115" y="190"/>
                    <a:pt x="119" y="177"/>
                    <a:pt x="118" y="166"/>
                  </a:cubicBezTo>
                  <a:cubicBezTo>
                    <a:pt x="116" y="145"/>
                    <a:pt x="106" y="132"/>
                    <a:pt x="91" y="133"/>
                  </a:cubicBezTo>
                  <a:cubicBezTo>
                    <a:pt x="76" y="133"/>
                    <a:pt x="67" y="145"/>
                    <a:pt x="65" y="165"/>
                  </a:cubicBezTo>
                  <a:cubicBezTo>
                    <a:pt x="64" y="173"/>
                    <a:pt x="66" y="183"/>
                    <a:pt x="59" y="190"/>
                  </a:cubicBezTo>
                  <a:cubicBezTo>
                    <a:pt x="40" y="196"/>
                    <a:pt x="20" y="190"/>
                    <a:pt x="0" y="190"/>
                  </a:cubicBezTo>
                  <a:cubicBezTo>
                    <a:pt x="24" y="145"/>
                    <a:pt x="47" y="100"/>
                    <a:pt x="70" y="55"/>
                  </a:cubicBezTo>
                  <a:cubicBezTo>
                    <a:pt x="77" y="41"/>
                    <a:pt x="86" y="27"/>
                    <a:pt x="83" y="10"/>
                  </a:cubicBezTo>
                  <a:cubicBezTo>
                    <a:pt x="82" y="4"/>
                    <a:pt x="84" y="0"/>
                    <a:pt x="91" y="0"/>
                  </a:cubicBezTo>
                  <a:cubicBezTo>
                    <a:pt x="99" y="0"/>
                    <a:pt x="101" y="4"/>
                    <a:pt x="100" y="10"/>
                  </a:cubicBezTo>
                  <a:cubicBezTo>
                    <a:pt x="97" y="28"/>
                    <a:pt x="106" y="42"/>
                    <a:pt x="114" y="57"/>
                  </a:cubicBezTo>
                  <a:cubicBezTo>
                    <a:pt x="137" y="101"/>
                    <a:pt x="160" y="145"/>
                    <a:pt x="182" y="190"/>
                  </a:cubicBezTo>
                  <a:close/>
                </a:path>
              </a:pathLst>
            </a:custGeom>
            <a:solidFill>
              <a:srgbClr val="A44A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3" name="Freeform 70"/>
            <p:cNvSpPr>
              <a:spLocks/>
            </p:cNvSpPr>
            <p:nvPr/>
          </p:nvSpPr>
          <p:spPr bwMode="auto">
            <a:xfrm>
              <a:off x="17325975" y="1385888"/>
              <a:ext cx="158750" cy="192088"/>
            </a:xfrm>
            <a:custGeom>
              <a:avLst/>
              <a:gdLst>
                <a:gd name="T0" fmla="*/ 123 w 153"/>
                <a:gd name="T1" fmla="*/ 156 h 185"/>
                <a:gd name="T2" fmla="*/ 124 w 153"/>
                <a:gd name="T3" fmla="*/ 145 h 185"/>
                <a:gd name="T4" fmla="*/ 129 w 153"/>
                <a:gd name="T5" fmla="*/ 102 h 185"/>
                <a:gd name="T6" fmla="*/ 103 w 153"/>
                <a:gd name="T7" fmla="*/ 33 h 185"/>
                <a:gd name="T8" fmla="*/ 74 w 153"/>
                <a:gd name="T9" fmla="*/ 28 h 185"/>
                <a:gd name="T10" fmla="*/ 17 w 153"/>
                <a:gd name="T11" fmla="*/ 83 h 185"/>
                <a:gd name="T12" fmla="*/ 14 w 153"/>
                <a:gd name="T13" fmla="*/ 104 h 185"/>
                <a:gd name="T14" fmla="*/ 38 w 153"/>
                <a:gd name="T15" fmla="*/ 185 h 185"/>
                <a:gd name="T16" fmla="*/ 3 w 153"/>
                <a:gd name="T17" fmla="*/ 96 h 185"/>
                <a:gd name="T18" fmla="*/ 8 w 153"/>
                <a:gd name="T19" fmla="*/ 79 h 185"/>
                <a:gd name="T20" fmla="*/ 83 w 153"/>
                <a:gd name="T21" fmla="*/ 10 h 185"/>
                <a:gd name="T22" fmla="*/ 106 w 153"/>
                <a:gd name="T23" fmla="*/ 15 h 185"/>
                <a:gd name="T24" fmla="*/ 145 w 153"/>
                <a:gd name="T25" fmla="*/ 120 h 185"/>
                <a:gd name="T26" fmla="*/ 123 w 153"/>
                <a:gd name="T27" fmla="*/ 156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3" h="185">
                  <a:moveTo>
                    <a:pt x="123" y="156"/>
                  </a:moveTo>
                  <a:cubicBezTo>
                    <a:pt x="123" y="153"/>
                    <a:pt x="122" y="147"/>
                    <a:pt x="124" y="145"/>
                  </a:cubicBezTo>
                  <a:cubicBezTo>
                    <a:pt x="143" y="132"/>
                    <a:pt x="135" y="117"/>
                    <a:pt x="129" y="102"/>
                  </a:cubicBezTo>
                  <a:cubicBezTo>
                    <a:pt x="120" y="79"/>
                    <a:pt x="112" y="55"/>
                    <a:pt x="103" y="33"/>
                  </a:cubicBezTo>
                  <a:cubicBezTo>
                    <a:pt x="95" y="15"/>
                    <a:pt x="86" y="12"/>
                    <a:pt x="74" y="28"/>
                  </a:cubicBezTo>
                  <a:cubicBezTo>
                    <a:pt x="57" y="49"/>
                    <a:pt x="35" y="63"/>
                    <a:pt x="17" y="83"/>
                  </a:cubicBezTo>
                  <a:cubicBezTo>
                    <a:pt x="11" y="90"/>
                    <a:pt x="11" y="95"/>
                    <a:pt x="14" y="104"/>
                  </a:cubicBezTo>
                  <a:cubicBezTo>
                    <a:pt x="24" y="130"/>
                    <a:pt x="38" y="156"/>
                    <a:pt x="38" y="185"/>
                  </a:cubicBezTo>
                  <a:cubicBezTo>
                    <a:pt x="23" y="157"/>
                    <a:pt x="15" y="126"/>
                    <a:pt x="3" y="96"/>
                  </a:cubicBezTo>
                  <a:cubicBezTo>
                    <a:pt x="0" y="89"/>
                    <a:pt x="3" y="84"/>
                    <a:pt x="8" y="79"/>
                  </a:cubicBezTo>
                  <a:cubicBezTo>
                    <a:pt x="33" y="56"/>
                    <a:pt x="58" y="33"/>
                    <a:pt x="83" y="10"/>
                  </a:cubicBezTo>
                  <a:cubicBezTo>
                    <a:pt x="93" y="0"/>
                    <a:pt x="101" y="3"/>
                    <a:pt x="106" y="15"/>
                  </a:cubicBezTo>
                  <a:cubicBezTo>
                    <a:pt x="119" y="50"/>
                    <a:pt x="132" y="85"/>
                    <a:pt x="145" y="120"/>
                  </a:cubicBezTo>
                  <a:cubicBezTo>
                    <a:pt x="153" y="141"/>
                    <a:pt x="133" y="146"/>
                    <a:pt x="123" y="156"/>
                  </a:cubicBezTo>
                  <a:close/>
                </a:path>
              </a:pathLst>
            </a:custGeom>
            <a:solidFill>
              <a:srgbClr val="9073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4" name="Freeform 71"/>
            <p:cNvSpPr>
              <a:spLocks/>
            </p:cNvSpPr>
            <p:nvPr/>
          </p:nvSpPr>
          <p:spPr bwMode="auto">
            <a:xfrm>
              <a:off x="16816388" y="2509838"/>
              <a:ext cx="49213" cy="61913"/>
            </a:xfrm>
            <a:custGeom>
              <a:avLst/>
              <a:gdLst>
                <a:gd name="T0" fmla="*/ 48 w 48"/>
                <a:gd name="T1" fmla="*/ 53 h 59"/>
                <a:gd name="T2" fmla="*/ 0 w 48"/>
                <a:gd name="T3" fmla="*/ 45 h 59"/>
                <a:gd name="T4" fmla="*/ 4 w 48"/>
                <a:gd name="T5" fmla="*/ 19 h 59"/>
                <a:gd name="T6" fmla="*/ 26 w 48"/>
                <a:gd name="T7" fmla="*/ 1 h 59"/>
                <a:gd name="T8" fmla="*/ 47 w 48"/>
                <a:gd name="T9" fmla="*/ 20 h 59"/>
                <a:gd name="T10" fmla="*/ 48 w 48"/>
                <a:gd name="T11" fmla="*/ 5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59">
                  <a:moveTo>
                    <a:pt x="48" y="53"/>
                  </a:moveTo>
                  <a:cubicBezTo>
                    <a:pt x="32" y="52"/>
                    <a:pt x="14" y="59"/>
                    <a:pt x="0" y="45"/>
                  </a:cubicBezTo>
                  <a:cubicBezTo>
                    <a:pt x="10" y="38"/>
                    <a:pt x="4" y="28"/>
                    <a:pt x="4" y="19"/>
                  </a:cubicBezTo>
                  <a:cubicBezTo>
                    <a:pt x="6" y="5"/>
                    <a:pt x="12" y="0"/>
                    <a:pt x="26" y="1"/>
                  </a:cubicBezTo>
                  <a:cubicBezTo>
                    <a:pt x="40" y="1"/>
                    <a:pt x="48" y="5"/>
                    <a:pt x="47" y="20"/>
                  </a:cubicBezTo>
                  <a:cubicBezTo>
                    <a:pt x="47" y="31"/>
                    <a:pt x="48" y="42"/>
                    <a:pt x="48" y="53"/>
                  </a:cubicBezTo>
                  <a:close/>
                </a:path>
              </a:pathLst>
            </a:custGeom>
            <a:solidFill>
              <a:srgbClr val="A94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5" name="Freeform 72"/>
            <p:cNvSpPr>
              <a:spLocks/>
            </p:cNvSpPr>
            <p:nvPr/>
          </p:nvSpPr>
          <p:spPr bwMode="auto">
            <a:xfrm>
              <a:off x="16575088" y="2511426"/>
              <a:ext cx="49213" cy="61913"/>
            </a:xfrm>
            <a:custGeom>
              <a:avLst/>
              <a:gdLst>
                <a:gd name="T0" fmla="*/ 48 w 48"/>
                <a:gd name="T1" fmla="*/ 44 h 60"/>
                <a:gd name="T2" fmla="*/ 11 w 48"/>
                <a:gd name="T3" fmla="*/ 50 h 60"/>
                <a:gd name="T4" fmla="*/ 0 w 48"/>
                <a:gd name="T5" fmla="*/ 52 h 60"/>
                <a:gd name="T6" fmla="*/ 0 w 48"/>
                <a:gd name="T7" fmla="*/ 19 h 60"/>
                <a:gd name="T8" fmla="*/ 22 w 48"/>
                <a:gd name="T9" fmla="*/ 0 h 60"/>
                <a:gd name="T10" fmla="*/ 43 w 48"/>
                <a:gd name="T11" fmla="*/ 19 h 60"/>
                <a:gd name="T12" fmla="*/ 48 w 48"/>
                <a:gd name="T13" fmla="*/ 4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60">
                  <a:moveTo>
                    <a:pt x="48" y="44"/>
                  </a:moveTo>
                  <a:cubicBezTo>
                    <a:pt x="38" y="60"/>
                    <a:pt x="23" y="53"/>
                    <a:pt x="11" y="50"/>
                  </a:cubicBezTo>
                  <a:cubicBezTo>
                    <a:pt x="5" y="48"/>
                    <a:pt x="3" y="52"/>
                    <a:pt x="0" y="52"/>
                  </a:cubicBezTo>
                  <a:cubicBezTo>
                    <a:pt x="0" y="41"/>
                    <a:pt x="1" y="30"/>
                    <a:pt x="0" y="19"/>
                  </a:cubicBezTo>
                  <a:cubicBezTo>
                    <a:pt x="0" y="3"/>
                    <a:pt x="8" y="0"/>
                    <a:pt x="22" y="0"/>
                  </a:cubicBezTo>
                  <a:cubicBezTo>
                    <a:pt x="36" y="0"/>
                    <a:pt x="42" y="4"/>
                    <a:pt x="43" y="19"/>
                  </a:cubicBezTo>
                  <a:cubicBezTo>
                    <a:pt x="44" y="27"/>
                    <a:pt x="37" y="37"/>
                    <a:pt x="48" y="44"/>
                  </a:cubicBezTo>
                  <a:close/>
                </a:path>
              </a:pathLst>
            </a:custGeom>
            <a:solidFill>
              <a:srgbClr val="A94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6" name="Freeform 73"/>
            <p:cNvSpPr>
              <a:spLocks/>
            </p:cNvSpPr>
            <p:nvPr/>
          </p:nvSpPr>
          <p:spPr bwMode="auto">
            <a:xfrm>
              <a:off x="17340263" y="1708151"/>
              <a:ext cx="390525" cy="146050"/>
            </a:xfrm>
            <a:custGeom>
              <a:avLst/>
              <a:gdLst>
                <a:gd name="T0" fmla="*/ 0 w 377"/>
                <a:gd name="T1" fmla="*/ 137 h 141"/>
                <a:gd name="T2" fmla="*/ 32 w 377"/>
                <a:gd name="T3" fmla="*/ 0 h 141"/>
                <a:gd name="T4" fmla="*/ 321 w 377"/>
                <a:gd name="T5" fmla="*/ 37 h 141"/>
                <a:gd name="T6" fmla="*/ 377 w 377"/>
                <a:gd name="T7" fmla="*/ 56 h 141"/>
                <a:gd name="T8" fmla="*/ 372 w 377"/>
                <a:gd name="T9" fmla="*/ 65 h 141"/>
                <a:gd name="T10" fmla="*/ 346 w 377"/>
                <a:gd name="T11" fmla="*/ 65 h 141"/>
                <a:gd name="T12" fmla="*/ 140 w 377"/>
                <a:gd name="T13" fmla="*/ 23 h 141"/>
                <a:gd name="T14" fmla="*/ 80 w 377"/>
                <a:gd name="T15" fmla="*/ 18 h 141"/>
                <a:gd name="T16" fmla="*/ 35 w 377"/>
                <a:gd name="T17" fmla="*/ 52 h 141"/>
                <a:gd name="T18" fmla="*/ 46 w 377"/>
                <a:gd name="T19" fmla="*/ 121 h 141"/>
                <a:gd name="T20" fmla="*/ 51 w 377"/>
                <a:gd name="T21" fmla="*/ 137 h 141"/>
                <a:gd name="T22" fmla="*/ 34 w 377"/>
                <a:gd name="T23" fmla="*/ 137 h 141"/>
                <a:gd name="T24" fmla="*/ 0 w 377"/>
                <a:gd name="T25" fmla="*/ 137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7" h="141">
                  <a:moveTo>
                    <a:pt x="0" y="137"/>
                  </a:moveTo>
                  <a:cubicBezTo>
                    <a:pt x="10" y="91"/>
                    <a:pt x="15" y="44"/>
                    <a:pt x="32" y="0"/>
                  </a:cubicBezTo>
                  <a:cubicBezTo>
                    <a:pt x="129" y="2"/>
                    <a:pt x="227" y="10"/>
                    <a:pt x="321" y="37"/>
                  </a:cubicBezTo>
                  <a:cubicBezTo>
                    <a:pt x="340" y="42"/>
                    <a:pt x="360" y="47"/>
                    <a:pt x="377" y="56"/>
                  </a:cubicBezTo>
                  <a:cubicBezTo>
                    <a:pt x="373" y="58"/>
                    <a:pt x="372" y="61"/>
                    <a:pt x="372" y="65"/>
                  </a:cubicBezTo>
                  <a:cubicBezTo>
                    <a:pt x="363" y="72"/>
                    <a:pt x="354" y="68"/>
                    <a:pt x="346" y="65"/>
                  </a:cubicBezTo>
                  <a:cubicBezTo>
                    <a:pt x="280" y="37"/>
                    <a:pt x="210" y="30"/>
                    <a:pt x="140" y="23"/>
                  </a:cubicBezTo>
                  <a:cubicBezTo>
                    <a:pt x="120" y="21"/>
                    <a:pt x="100" y="17"/>
                    <a:pt x="80" y="18"/>
                  </a:cubicBezTo>
                  <a:cubicBezTo>
                    <a:pt x="53" y="20"/>
                    <a:pt x="44" y="27"/>
                    <a:pt x="35" y="52"/>
                  </a:cubicBezTo>
                  <a:cubicBezTo>
                    <a:pt x="27" y="77"/>
                    <a:pt x="26" y="101"/>
                    <a:pt x="46" y="121"/>
                  </a:cubicBezTo>
                  <a:cubicBezTo>
                    <a:pt x="50" y="125"/>
                    <a:pt x="56" y="131"/>
                    <a:pt x="51" y="137"/>
                  </a:cubicBezTo>
                  <a:cubicBezTo>
                    <a:pt x="47" y="141"/>
                    <a:pt x="40" y="139"/>
                    <a:pt x="34" y="137"/>
                  </a:cubicBezTo>
                  <a:cubicBezTo>
                    <a:pt x="23" y="137"/>
                    <a:pt x="11" y="137"/>
                    <a:pt x="0" y="137"/>
                  </a:cubicBezTo>
                  <a:close/>
                </a:path>
              </a:pathLst>
            </a:custGeom>
            <a:solidFill>
              <a:srgbClr val="2E70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7" name="Freeform 74"/>
            <p:cNvSpPr>
              <a:spLocks/>
            </p:cNvSpPr>
            <p:nvPr/>
          </p:nvSpPr>
          <p:spPr bwMode="auto">
            <a:xfrm>
              <a:off x="17773650" y="1787526"/>
              <a:ext cx="25400" cy="20638"/>
            </a:xfrm>
            <a:custGeom>
              <a:avLst/>
              <a:gdLst>
                <a:gd name="T0" fmla="*/ 13 w 24"/>
                <a:gd name="T1" fmla="*/ 20 h 20"/>
                <a:gd name="T2" fmla="*/ 5 w 24"/>
                <a:gd name="T3" fmla="*/ 0 h 20"/>
                <a:gd name="T4" fmla="*/ 13 w 24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0">
                  <a:moveTo>
                    <a:pt x="13" y="20"/>
                  </a:moveTo>
                  <a:cubicBezTo>
                    <a:pt x="5" y="16"/>
                    <a:pt x="0" y="10"/>
                    <a:pt x="5" y="0"/>
                  </a:cubicBezTo>
                  <a:cubicBezTo>
                    <a:pt x="18" y="3"/>
                    <a:pt x="24" y="8"/>
                    <a:pt x="13" y="20"/>
                  </a:cubicBezTo>
                  <a:close/>
                </a:path>
              </a:pathLst>
            </a:custGeom>
            <a:solidFill>
              <a:srgbClr val="2E70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8" name="Freeform 75"/>
            <p:cNvSpPr>
              <a:spLocks/>
            </p:cNvSpPr>
            <p:nvPr/>
          </p:nvSpPr>
          <p:spPr bwMode="auto">
            <a:xfrm>
              <a:off x="17757775" y="1836738"/>
              <a:ext cx="17463" cy="20638"/>
            </a:xfrm>
            <a:custGeom>
              <a:avLst/>
              <a:gdLst>
                <a:gd name="T0" fmla="*/ 10 w 16"/>
                <a:gd name="T1" fmla="*/ 21 h 21"/>
                <a:gd name="T2" fmla="*/ 2 w 16"/>
                <a:gd name="T3" fmla="*/ 16 h 21"/>
                <a:gd name="T4" fmla="*/ 16 w 16"/>
                <a:gd name="T5" fmla="*/ 5 h 21"/>
                <a:gd name="T6" fmla="*/ 10 w 16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21">
                  <a:moveTo>
                    <a:pt x="10" y="21"/>
                  </a:moveTo>
                  <a:cubicBezTo>
                    <a:pt x="6" y="20"/>
                    <a:pt x="0" y="20"/>
                    <a:pt x="2" y="16"/>
                  </a:cubicBezTo>
                  <a:cubicBezTo>
                    <a:pt x="5" y="11"/>
                    <a:pt x="5" y="0"/>
                    <a:pt x="16" y="5"/>
                  </a:cubicBezTo>
                  <a:cubicBezTo>
                    <a:pt x="14" y="10"/>
                    <a:pt x="12" y="16"/>
                    <a:pt x="10" y="21"/>
                  </a:cubicBezTo>
                  <a:close/>
                </a:path>
              </a:pathLst>
            </a:custGeom>
            <a:solidFill>
              <a:srgbClr val="2E70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9" name="Freeform 76"/>
            <p:cNvSpPr>
              <a:spLocks/>
            </p:cNvSpPr>
            <p:nvPr/>
          </p:nvSpPr>
          <p:spPr bwMode="auto">
            <a:xfrm>
              <a:off x="17751425" y="1860551"/>
              <a:ext cx="15875" cy="22225"/>
            </a:xfrm>
            <a:custGeom>
              <a:avLst/>
              <a:gdLst>
                <a:gd name="T0" fmla="*/ 16 w 16"/>
                <a:gd name="T1" fmla="*/ 17 h 22"/>
                <a:gd name="T2" fmla="*/ 1 w 16"/>
                <a:gd name="T3" fmla="*/ 11 h 22"/>
                <a:gd name="T4" fmla="*/ 14 w 16"/>
                <a:gd name="T5" fmla="*/ 6 h 22"/>
                <a:gd name="T6" fmla="*/ 16 w 16"/>
                <a:gd name="T7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22">
                  <a:moveTo>
                    <a:pt x="16" y="17"/>
                  </a:moveTo>
                  <a:cubicBezTo>
                    <a:pt x="9" y="22"/>
                    <a:pt x="2" y="19"/>
                    <a:pt x="1" y="11"/>
                  </a:cubicBezTo>
                  <a:cubicBezTo>
                    <a:pt x="0" y="0"/>
                    <a:pt x="14" y="19"/>
                    <a:pt x="14" y="6"/>
                  </a:cubicBezTo>
                  <a:cubicBezTo>
                    <a:pt x="15" y="10"/>
                    <a:pt x="16" y="13"/>
                    <a:pt x="16" y="17"/>
                  </a:cubicBezTo>
                  <a:close/>
                </a:path>
              </a:pathLst>
            </a:custGeom>
            <a:solidFill>
              <a:srgbClr val="2E70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0" name="Freeform 77"/>
            <p:cNvSpPr>
              <a:spLocks/>
            </p:cNvSpPr>
            <p:nvPr/>
          </p:nvSpPr>
          <p:spPr bwMode="auto">
            <a:xfrm>
              <a:off x="17362488" y="1714501"/>
              <a:ext cx="395288" cy="200025"/>
            </a:xfrm>
            <a:custGeom>
              <a:avLst/>
              <a:gdLst>
                <a:gd name="T0" fmla="*/ 13 w 383"/>
                <a:gd name="T1" fmla="*/ 130 h 193"/>
                <a:gd name="T2" fmla="*/ 29 w 383"/>
                <a:gd name="T3" fmla="*/ 127 h 193"/>
                <a:gd name="T4" fmla="*/ 3 w 383"/>
                <a:gd name="T5" fmla="*/ 76 h 193"/>
                <a:gd name="T6" fmla="*/ 84 w 383"/>
                <a:gd name="T7" fmla="*/ 7 h 193"/>
                <a:gd name="T8" fmla="*/ 233 w 383"/>
                <a:gd name="T9" fmla="*/ 26 h 193"/>
                <a:gd name="T10" fmla="*/ 319 w 383"/>
                <a:gd name="T11" fmla="*/ 50 h 193"/>
                <a:gd name="T12" fmla="*/ 351 w 383"/>
                <a:gd name="T13" fmla="*/ 58 h 193"/>
                <a:gd name="T14" fmla="*/ 368 w 383"/>
                <a:gd name="T15" fmla="*/ 77 h 193"/>
                <a:gd name="T16" fmla="*/ 379 w 383"/>
                <a:gd name="T17" fmla="*/ 97 h 193"/>
                <a:gd name="T18" fmla="*/ 334 w 383"/>
                <a:gd name="T19" fmla="*/ 184 h 193"/>
                <a:gd name="T20" fmla="*/ 327 w 383"/>
                <a:gd name="T21" fmla="*/ 193 h 193"/>
                <a:gd name="T22" fmla="*/ 27 w 383"/>
                <a:gd name="T23" fmla="*/ 133 h 193"/>
                <a:gd name="T24" fmla="*/ 13 w 383"/>
                <a:gd name="T25" fmla="*/ 13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3" h="193">
                  <a:moveTo>
                    <a:pt x="13" y="130"/>
                  </a:moveTo>
                  <a:cubicBezTo>
                    <a:pt x="18" y="129"/>
                    <a:pt x="24" y="132"/>
                    <a:pt x="29" y="127"/>
                  </a:cubicBezTo>
                  <a:cubicBezTo>
                    <a:pt x="17" y="112"/>
                    <a:pt x="0" y="99"/>
                    <a:pt x="3" y="76"/>
                  </a:cubicBezTo>
                  <a:cubicBezTo>
                    <a:pt x="11" y="13"/>
                    <a:pt x="21" y="0"/>
                    <a:pt x="84" y="7"/>
                  </a:cubicBezTo>
                  <a:cubicBezTo>
                    <a:pt x="134" y="11"/>
                    <a:pt x="184" y="15"/>
                    <a:pt x="233" y="26"/>
                  </a:cubicBezTo>
                  <a:cubicBezTo>
                    <a:pt x="262" y="32"/>
                    <a:pt x="292" y="37"/>
                    <a:pt x="319" y="50"/>
                  </a:cubicBezTo>
                  <a:cubicBezTo>
                    <a:pt x="329" y="54"/>
                    <a:pt x="340" y="59"/>
                    <a:pt x="351" y="58"/>
                  </a:cubicBezTo>
                  <a:cubicBezTo>
                    <a:pt x="357" y="64"/>
                    <a:pt x="362" y="71"/>
                    <a:pt x="368" y="77"/>
                  </a:cubicBezTo>
                  <a:cubicBezTo>
                    <a:pt x="374" y="83"/>
                    <a:pt x="378" y="89"/>
                    <a:pt x="379" y="97"/>
                  </a:cubicBezTo>
                  <a:cubicBezTo>
                    <a:pt x="383" y="125"/>
                    <a:pt x="359" y="172"/>
                    <a:pt x="334" y="184"/>
                  </a:cubicBezTo>
                  <a:cubicBezTo>
                    <a:pt x="331" y="186"/>
                    <a:pt x="328" y="188"/>
                    <a:pt x="327" y="193"/>
                  </a:cubicBezTo>
                  <a:cubicBezTo>
                    <a:pt x="231" y="154"/>
                    <a:pt x="130" y="137"/>
                    <a:pt x="27" y="133"/>
                  </a:cubicBezTo>
                  <a:cubicBezTo>
                    <a:pt x="22" y="132"/>
                    <a:pt x="18" y="131"/>
                    <a:pt x="13" y="130"/>
                  </a:cubicBezTo>
                  <a:close/>
                </a:path>
              </a:pathLst>
            </a:custGeom>
            <a:solidFill>
              <a:srgbClr val="2862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1" name="Freeform 78"/>
            <p:cNvSpPr>
              <a:spLocks/>
            </p:cNvSpPr>
            <p:nvPr/>
          </p:nvSpPr>
          <p:spPr bwMode="auto">
            <a:xfrm>
              <a:off x="18064163" y="2041526"/>
              <a:ext cx="303213" cy="177800"/>
            </a:xfrm>
            <a:custGeom>
              <a:avLst/>
              <a:gdLst>
                <a:gd name="T0" fmla="*/ 43 w 292"/>
                <a:gd name="T1" fmla="*/ 130 h 171"/>
                <a:gd name="T2" fmla="*/ 45 w 292"/>
                <a:gd name="T3" fmla="*/ 123 h 171"/>
                <a:gd name="T4" fmla="*/ 0 w 292"/>
                <a:gd name="T5" fmla="*/ 54 h 171"/>
                <a:gd name="T6" fmla="*/ 52 w 292"/>
                <a:gd name="T7" fmla="*/ 2 h 171"/>
                <a:gd name="T8" fmla="*/ 220 w 292"/>
                <a:gd name="T9" fmla="*/ 33 h 171"/>
                <a:gd name="T10" fmla="*/ 276 w 292"/>
                <a:gd name="T11" fmla="*/ 81 h 171"/>
                <a:gd name="T12" fmla="*/ 224 w 292"/>
                <a:gd name="T13" fmla="*/ 166 h 171"/>
                <a:gd name="T14" fmla="*/ 212 w 292"/>
                <a:gd name="T15" fmla="*/ 171 h 171"/>
                <a:gd name="T16" fmla="*/ 43 w 292"/>
                <a:gd name="T17" fmla="*/ 13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2" h="171">
                  <a:moveTo>
                    <a:pt x="43" y="130"/>
                  </a:moveTo>
                  <a:cubicBezTo>
                    <a:pt x="49" y="129"/>
                    <a:pt x="53" y="126"/>
                    <a:pt x="45" y="123"/>
                  </a:cubicBezTo>
                  <a:cubicBezTo>
                    <a:pt x="15" y="109"/>
                    <a:pt x="1" y="85"/>
                    <a:pt x="0" y="54"/>
                  </a:cubicBezTo>
                  <a:cubicBezTo>
                    <a:pt x="0" y="27"/>
                    <a:pt x="25" y="2"/>
                    <a:pt x="52" y="2"/>
                  </a:cubicBezTo>
                  <a:cubicBezTo>
                    <a:pt x="110" y="0"/>
                    <a:pt x="164" y="19"/>
                    <a:pt x="220" y="33"/>
                  </a:cubicBezTo>
                  <a:cubicBezTo>
                    <a:pt x="247" y="39"/>
                    <a:pt x="265" y="55"/>
                    <a:pt x="276" y="81"/>
                  </a:cubicBezTo>
                  <a:cubicBezTo>
                    <a:pt x="292" y="121"/>
                    <a:pt x="267" y="162"/>
                    <a:pt x="224" y="166"/>
                  </a:cubicBezTo>
                  <a:cubicBezTo>
                    <a:pt x="219" y="166"/>
                    <a:pt x="214" y="166"/>
                    <a:pt x="212" y="171"/>
                  </a:cubicBezTo>
                  <a:cubicBezTo>
                    <a:pt x="156" y="154"/>
                    <a:pt x="100" y="142"/>
                    <a:pt x="43" y="130"/>
                  </a:cubicBezTo>
                  <a:close/>
                </a:path>
              </a:pathLst>
            </a:custGeom>
            <a:solidFill>
              <a:srgbClr val="2863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2" name="Freeform 79"/>
            <p:cNvSpPr>
              <a:spLocks/>
            </p:cNvSpPr>
            <p:nvPr/>
          </p:nvSpPr>
          <p:spPr bwMode="auto">
            <a:xfrm>
              <a:off x="17556163" y="2024063"/>
              <a:ext cx="166688" cy="93663"/>
            </a:xfrm>
            <a:custGeom>
              <a:avLst/>
              <a:gdLst>
                <a:gd name="T0" fmla="*/ 0 w 161"/>
                <a:gd name="T1" fmla="*/ 86 h 90"/>
                <a:gd name="T2" fmla="*/ 35 w 161"/>
                <a:gd name="T3" fmla="*/ 3 h 90"/>
                <a:gd name="T4" fmla="*/ 151 w 161"/>
                <a:gd name="T5" fmla="*/ 30 h 90"/>
                <a:gd name="T6" fmla="*/ 153 w 161"/>
                <a:gd name="T7" fmla="*/ 45 h 90"/>
                <a:gd name="T8" fmla="*/ 101 w 161"/>
                <a:gd name="T9" fmla="*/ 68 h 90"/>
                <a:gd name="T10" fmla="*/ 5 w 161"/>
                <a:gd name="T11" fmla="*/ 89 h 90"/>
                <a:gd name="T12" fmla="*/ 0 w 161"/>
                <a:gd name="T13" fmla="*/ 8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" h="90">
                  <a:moveTo>
                    <a:pt x="0" y="86"/>
                  </a:moveTo>
                  <a:cubicBezTo>
                    <a:pt x="9" y="58"/>
                    <a:pt x="22" y="30"/>
                    <a:pt x="35" y="3"/>
                  </a:cubicBezTo>
                  <a:cubicBezTo>
                    <a:pt x="76" y="0"/>
                    <a:pt x="114" y="15"/>
                    <a:pt x="151" y="30"/>
                  </a:cubicBezTo>
                  <a:cubicBezTo>
                    <a:pt x="161" y="34"/>
                    <a:pt x="158" y="38"/>
                    <a:pt x="153" y="45"/>
                  </a:cubicBezTo>
                  <a:cubicBezTo>
                    <a:pt x="139" y="61"/>
                    <a:pt x="120" y="64"/>
                    <a:pt x="101" y="68"/>
                  </a:cubicBezTo>
                  <a:cubicBezTo>
                    <a:pt x="69" y="76"/>
                    <a:pt x="36" y="77"/>
                    <a:pt x="5" y="89"/>
                  </a:cubicBezTo>
                  <a:cubicBezTo>
                    <a:pt x="4" y="90"/>
                    <a:pt x="2" y="87"/>
                    <a:pt x="0" y="86"/>
                  </a:cubicBezTo>
                  <a:close/>
                </a:path>
              </a:pathLst>
            </a:custGeom>
            <a:solidFill>
              <a:srgbClr val="BF19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3" name="Freeform 80"/>
            <p:cNvSpPr>
              <a:spLocks/>
            </p:cNvSpPr>
            <p:nvPr/>
          </p:nvSpPr>
          <p:spPr bwMode="auto">
            <a:xfrm>
              <a:off x="17865725" y="2189163"/>
              <a:ext cx="150813" cy="82550"/>
            </a:xfrm>
            <a:custGeom>
              <a:avLst/>
              <a:gdLst>
                <a:gd name="T0" fmla="*/ 0 w 146"/>
                <a:gd name="T1" fmla="*/ 79 h 79"/>
                <a:gd name="T2" fmla="*/ 29 w 146"/>
                <a:gd name="T3" fmla="*/ 4 h 79"/>
                <a:gd name="T4" fmla="*/ 124 w 146"/>
                <a:gd name="T5" fmla="*/ 26 h 79"/>
                <a:gd name="T6" fmla="*/ 146 w 146"/>
                <a:gd name="T7" fmla="*/ 39 h 79"/>
                <a:gd name="T8" fmla="*/ 107 w 146"/>
                <a:gd name="T9" fmla="*/ 55 h 79"/>
                <a:gd name="T10" fmla="*/ 24 w 146"/>
                <a:gd name="T11" fmla="*/ 72 h 79"/>
                <a:gd name="T12" fmla="*/ 0 w 146"/>
                <a:gd name="T13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6" h="79">
                  <a:moveTo>
                    <a:pt x="0" y="79"/>
                  </a:moveTo>
                  <a:cubicBezTo>
                    <a:pt x="10" y="54"/>
                    <a:pt x="20" y="29"/>
                    <a:pt x="29" y="4"/>
                  </a:cubicBezTo>
                  <a:cubicBezTo>
                    <a:pt x="64" y="0"/>
                    <a:pt x="94" y="14"/>
                    <a:pt x="124" y="26"/>
                  </a:cubicBezTo>
                  <a:cubicBezTo>
                    <a:pt x="132" y="29"/>
                    <a:pt x="138" y="34"/>
                    <a:pt x="146" y="39"/>
                  </a:cubicBezTo>
                  <a:cubicBezTo>
                    <a:pt x="135" y="49"/>
                    <a:pt x="121" y="52"/>
                    <a:pt x="107" y="55"/>
                  </a:cubicBezTo>
                  <a:cubicBezTo>
                    <a:pt x="80" y="61"/>
                    <a:pt x="52" y="66"/>
                    <a:pt x="24" y="72"/>
                  </a:cubicBezTo>
                  <a:cubicBezTo>
                    <a:pt x="16" y="73"/>
                    <a:pt x="8" y="77"/>
                    <a:pt x="0" y="79"/>
                  </a:cubicBezTo>
                  <a:close/>
                </a:path>
              </a:pathLst>
            </a:custGeom>
            <a:solidFill>
              <a:srgbClr val="BF19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4" name="Freeform 81"/>
            <p:cNvSpPr>
              <a:spLocks/>
            </p:cNvSpPr>
            <p:nvPr/>
          </p:nvSpPr>
          <p:spPr bwMode="auto">
            <a:xfrm>
              <a:off x="17986375" y="2813051"/>
              <a:ext cx="193675" cy="168275"/>
            </a:xfrm>
            <a:custGeom>
              <a:avLst/>
              <a:gdLst>
                <a:gd name="T0" fmla="*/ 0 w 188"/>
                <a:gd name="T1" fmla="*/ 77 h 163"/>
                <a:gd name="T2" fmla="*/ 39 w 188"/>
                <a:gd name="T3" fmla="*/ 24 h 163"/>
                <a:gd name="T4" fmla="*/ 162 w 188"/>
                <a:gd name="T5" fmla="*/ 2 h 163"/>
                <a:gd name="T6" fmla="*/ 181 w 188"/>
                <a:gd name="T7" fmla="*/ 23 h 163"/>
                <a:gd name="T8" fmla="*/ 181 w 188"/>
                <a:gd name="T9" fmla="*/ 82 h 163"/>
                <a:gd name="T10" fmla="*/ 162 w 188"/>
                <a:gd name="T11" fmla="*/ 144 h 163"/>
                <a:gd name="T12" fmla="*/ 133 w 188"/>
                <a:gd name="T13" fmla="*/ 157 h 163"/>
                <a:gd name="T14" fmla="*/ 60 w 188"/>
                <a:gd name="T15" fmla="*/ 137 h 163"/>
                <a:gd name="T16" fmla="*/ 55 w 188"/>
                <a:gd name="T17" fmla="*/ 135 h 163"/>
                <a:gd name="T18" fmla="*/ 0 w 188"/>
                <a:gd name="T19" fmla="*/ 77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8" h="163">
                  <a:moveTo>
                    <a:pt x="0" y="77"/>
                  </a:moveTo>
                  <a:cubicBezTo>
                    <a:pt x="0" y="35"/>
                    <a:pt x="0" y="35"/>
                    <a:pt x="39" y="24"/>
                  </a:cubicBezTo>
                  <a:cubicBezTo>
                    <a:pt x="80" y="14"/>
                    <a:pt x="121" y="7"/>
                    <a:pt x="162" y="2"/>
                  </a:cubicBezTo>
                  <a:cubicBezTo>
                    <a:pt x="178" y="0"/>
                    <a:pt x="188" y="1"/>
                    <a:pt x="181" y="23"/>
                  </a:cubicBezTo>
                  <a:cubicBezTo>
                    <a:pt x="175" y="42"/>
                    <a:pt x="184" y="62"/>
                    <a:pt x="181" y="82"/>
                  </a:cubicBezTo>
                  <a:cubicBezTo>
                    <a:pt x="177" y="103"/>
                    <a:pt x="170" y="124"/>
                    <a:pt x="162" y="144"/>
                  </a:cubicBezTo>
                  <a:cubicBezTo>
                    <a:pt x="155" y="158"/>
                    <a:pt x="147" y="163"/>
                    <a:pt x="133" y="157"/>
                  </a:cubicBezTo>
                  <a:cubicBezTo>
                    <a:pt x="110" y="147"/>
                    <a:pt x="84" y="144"/>
                    <a:pt x="60" y="137"/>
                  </a:cubicBezTo>
                  <a:cubicBezTo>
                    <a:pt x="58" y="137"/>
                    <a:pt x="56" y="137"/>
                    <a:pt x="55" y="135"/>
                  </a:cubicBezTo>
                  <a:cubicBezTo>
                    <a:pt x="41" y="112"/>
                    <a:pt x="19" y="96"/>
                    <a:pt x="0" y="77"/>
                  </a:cubicBezTo>
                  <a:close/>
                </a:path>
              </a:pathLst>
            </a:custGeom>
            <a:solidFill>
              <a:srgbClr val="A772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5" name="Freeform 82"/>
            <p:cNvSpPr>
              <a:spLocks/>
            </p:cNvSpPr>
            <p:nvPr/>
          </p:nvSpPr>
          <p:spPr bwMode="auto">
            <a:xfrm>
              <a:off x="18022888" y="2976563"/>
              <a:ext cx="203200" cy="211138"/>
            </a:xfrm>
            <a:custGeom>
              <a:avLst/>
              <a:gdLst>
                <a:gd name="T0" fmla="*/ 41 w 197"/>
                <a:gd name="T1" fmla="*/ 7 h 203"/>
                <a:gd name="T2" fmla="*/ 73 w 197"/>
                <a:gd name="T3" fmla="*/ 13 h 203"/>
                <a:gd name="T4" fmla="*/ 192 w 197"/>
                <a:gd name="T5" fmla="*/ 177 h 203"/>
                <a:gd name="T6" fmla="*/ 173 w 197"/>
                <a:gd name="T7" fmla="*/ 199 h 203"/>
                <a:gd name="T8" fmla="*/ 25 w 197"/>
                <a:gd name="T9" fmla="*/ 186 h 203"/>
                <a:gd name="T10" fmla="*/ 1 w 197"/>
                <a:gd name="T11" fmla="*/ 174 h 203"/>
                <a:gd name="T12" fmla="*/ 5 w 197"/>
                <a:gd name="T13" fmla="*/ 166 h 203"/>
                <a:gd name="T14" fmla="*/ 42 w 197"/>
                <a:gd name="T15" fmla="*/ 18 h 203"/>
                <a:gd name="T16" fmla="*/ 41 w 197"/>
                <a:gd name="T17" fmla="*/ 7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203">
                  <a:moveTo>
                    <a:pt x="41" y="7"/>
                  </a:moveTo>
                  <a:cubicBezTo>
                    <a:pt x="53" y="0"/>
                    <a:pt x="63" y="7"/>
                    <a:pt x="73" y="13"/>
                  </a:cubicBezTo>
                  <a:cubicBezTo>
                    <a:pt x="135" y="51"/>
                    <a:pt x="170" y="109"/>
                    <a:pt x="192" y="177"/>
                  </a:cubicBezTo>
                  <a:cubicBezTo>
                    <a:pt x="197" y="193"/>
                    <a:pt x="190" y="203"/>
                    <a:pt x="173" y="199"/>
                  </a:cubicBezTo>
                  <a:cubicBezTo>
                    <a:pt x="124" y="187"/>
                    <a:pt x="75" y="185"/>
                    <a:pt x="25" y="186"/>
                  </a:cubicBezTo>
                  <a:cubicBezTo>
                    <a:pt x="17" y="186"/>
                    <a:pt x="6" y="184"/>
                    <a:pt x="1" y="174"/>
                  </a:cubicBezTo>
                  <a:cubicBezTo>
                    <a:pt x="0" y="171"/>
                    <a:pt x="2" y="168"/>
                    <a:pt x="5" y="166"/>
                  </a:cubicBezTo>
                  <a:cubicBezTo>
                    <a:pt x="50" y="125"/>
                    <a:pt x="63" y="75"/>
                    <a:pt x="42" y="18"/>
                  </a:cubicBezTo>
                  <a:cubicBezTo>
                    <a:pt x="41" y="14"/>
                    <a:pt x="39" y="11"/>
                    <a:pt x="41" y="7"/>
                  </a:cubicBezTo>
                  <a:close/>
                </a:path>
              </a:pathLst>
            </a:custGeom>
            <a:solidFill>
              <a:srgbClr val="A772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6" name="Freeform 83"/>
            <p:cNvSpPr>
              <a:spLocks/>
            </p:cNvSpPr>
            <p:nvPr/>
          </p:nvSpPr>
          <p:spPr bwMode="auto">
            <a:xfrm>
              <a:off x="17787938" y="2857501"/>
              <a:ext cx="300038" cy="319088"/>
            </a:xfrm>
            <a:custGeom>
              <a:avLst/>
              <a:gdLst>
                <a:gd name="T0" fmla="*/ 267 w 289"/>
                <a:gd name="T1" fmla="*/ 123 h 309"/>
                <a:gd name="T2" fmla="*/ 281 w 289"/>
                <a:gd name="T3" fmla="*/ 205 h 309"/>
                <a:gd name="T4" fmla="*/ 227 w 289"/>
                <a:gd name="T5" fmla="*/ 290 h 309"/>
                <a:gd name="T6" fmla="*/ 167 w 289"/>
                <a:gd name="T7" fmla="*/ 303 h 309"/>
                <a:gd name="T8" fmla="*/ 127 w 289"/>
                <a:gd name="T9" fmla="*/ 294 h 309"/>
                <a:gd name="T10" fmla="*/ 71 w 289"/>
                <a:gd name="T11" fmla="*/ 259 h 309"/>
                <a:gd name="T12" fmla="*/ 8 w 289"/>
                <a:gd name="T13" fmla="*/ 157 h 309"/>
                <a:gd name="T14" fmla="*/ 23 w 289"/>
                <a:gd name="T15" fmla="*/ 131 h 309"/>
                <a:gd name="T16" fmla="*/ 43 w 289"/>
                <a:gd name="T17" fmla="*/ 107 h 309"/>
                <a:gd name="T18" fmla="*/ 62 w 289"/>
                <a:gd name="T19" fmla="*/ 82 h 309"/>
                <a:gd name="T20" fmla="*/ 73 w 289"/>
                <a:gd name="T21" fmla="*/ 39 h 309"/>
                <a:gd name="T22" fmla="*/ 71 w 289"/>
                <a:gd name="T23" fmla="*/ 32 h 309"/>
                <a:gd name="T24" fmla="*/ 71 w 289"/>
                <a:gd name="T25" fmla="*/ 7 h 309"/>
                <a:gd name="T26" fmla="*/ 94 w 289"/>
                <a:gd name="T27" fmla="*/ 11 h 309"/>
                <a:gd name="T28" fmla="*/ 127 w 289"/>
                <a:gd name="T29" fmla="*/ 17 h 309"/>
                <a:gd name="T30" fmla="*/ 159 w 289"/>
                <a:gd name="T31" fmla="*/ 26 h 309"/>
                <a:gd name="T32" fmla="*/ 191 w 289"/>
                <a:gd name="T33" fmla="*/ 34 h 309"/>
                <a:gd name="T34" fmla="*/ 251 w 289"/>
                <a:gd name="T35" fmla="*/ 94 h 309"/>
                <a:gd name="T36" fmla="*/ 267 w 289"/>
                <a:gd name="T37" fmla="*/ 123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9" h="309">
                  <a:moveTo>
                    <a:pt x="267" y="123"/>
                  </a:moveTo>
                  <a:cubicBezTo>
                    <a:pt x="284" y="148"/>
                    <a:pt x="289" y="175"/>
                    <a:pt x="281" y="205"/>
                  </a:cubicBezTo>
                  <a:cubicBezTo>
                    <a:pt x="271" y="239"/>
                    <a:pt x="262" y="272"/>
                    <a:pt x="227" y="290"/>
                  </a:cubicBezTo>
                  <a:cubicBezTo>
                    <a:pt x="207" y="293"/>
                    <a:pt x="188" y="304"/>
                    <a:pt x="167" y="303"/>
                  </a:cubicBezTo>
                  <a:cubicBezTo>
                    <a:pt x="152" y="309"/>
                    <a:pt x="139" y="304"/>
                    <a:pt x="127" y="294"/>
                  </a:cubicBezTo>
                  <a:cubicBezTo>
                    <a:pt x="105" y="288"/>
                    <a:pt x="90" y="270"/>
                    <a:pt x="71" y="259"/>
                  </a:cubicBezTo>
                  <a:cubicBezTo>
                    <a:pt x="34" y="248"/>
                    <a:pt x="0" y="193"/>
                    <a:pt x="8" y="157"/>
                  </a:cubicBezTo>
                  <a:cubicBezTo>
                    <a:pt x="10" y="147"/>
                    <a:pt x="12" y="135"/>
                    <a:pt x="23" y="131"/>
                  </a:cubicBezTo>
                  <a:cubicBezTo>
                    <a:pt x="30" y="123"/>
                    <a:pt x="37" y="115"/>
                    <a:pt x="43" y="107"/>
                  </a:cubicBezTo>
                  <a:cubicBezTo>
                    <a:pt x="46" y="95"/>
                    <a:pt x="55" y="89"/>
                    <a:pt x="62" y="82"/>
                  </a:cubicBezTo>
                  <a:cubicBezTo>
                    <a:pt x="75" y="70"/>
                    <a:pt x="80" y="56"/>
                    <a:pt x="73" y="39"/>
                  </a:cubicBezTo>
                  <a:cubicBezTo>
                    <a:pt x="72" y="37"/>
                    <a:pt x="72" y="34"/>
                    <a:pt x="71" y="32"/>
                  </a:cubicBezTo>
                  <a:cubicBezTo>
                    <a:pt x="70" y="24"/>
                    <a:pt x="64" y="14"/>
                    <a:pt x="71" y="7"/>
                  </a:cubicBezTo>
                  <a:cubicBezTo>
                    <a:pt x="79" y="0"/>
                    <a:pt x="87" y="8"/>
                    <a:pt x="94" y="11"/>
                  </a:cubicBezTo>
                  <a:cubicBezTo>
                    <a:pt x="105" y="15"/>
                    <a:pt x="116" y="17"/>
                    <a:pt x="127" y="17"/>
                  </a:cubicBezTo>
                  <a:cubicBezTo>
                    <a:pt x="139" y="18"/>
                    <a:pt x="150" y="19"/>
                    <a:pt x="159" y="26"/>
                  </a:cubicBezTo>
                  <a:cubicBezTo>
                    <a:pt x="170" y="29"/>
                    <a:pt x="181" y="32"/>
                    <a:pt x="191" y="34"/>
                  </a:cubicBezTo>
                  <a:cubicBezTo>
                    <a:pt x="219" y="47"/>
                    <a:pt x="236" y="70"/>
                    <a:pt x="251" y="94"/>
                  </a:cubicBezTo>
                  <a:cubicBezTo>
                    <a:pt x="257" y="104"/>
                    <a:pt x="262" y="113"/>
                    <a:pt x="267" y="123"/>
                  </a:cubicBezTo>
                  <a:close/>
                </a:path>
              </a:pathLst>
            </a:custGeom>
            <a:solidFill>
              <a:srgbClr val="8D4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7" name="Freeform 84"/>
            <p:cNvSpPr>
              <a:spLocks/>
            </p:cNvSpPr>
            <p:nvPr/>
          </p:nvSpPr>
          <p:spPr bwMode="auto">
            <a:xfrm>
              <a:off x="17649825" y="2954338"/>
              <a:ext cx="212725" cy="182563"/>
            </a:xfrm>
            <a:custGeom>
              <a:avLst/>
              <a:gdLst>
                <a:gd name="T0" fmla="*/ 157 w 205"/>
                <a:gd name="T1" fmla="*/ 36 h 176"/>
                <a:gd name="T2" fmla="*/ 173 w 205"/>
                <a:gd name="T3" fmla="*/ 134 h 176"/>
                <a:gd name="T4" fmla="*/ 205 w 205"/>
                <a:gd name="T5" fmla="*/ 164 h 176"/>
                <a:gd name="T6" fmla="*/ 85 w 205"/>
                <a:gd name="T7" fmla="*/ 145 h 176"/>
                <a:gd name="T8" fmla="*/ 8 w 205"/>
                <a:gd name="T9" fmla="*/ 73 h 176"/>
                <a:gd name="T10" fmla="*/ 3 w 205"/>
                <a:gd name="T11" fmla="*/ 59 h 176"/>
                <a:gd name="T12" fmla="*/ 16 w 205"/>
                <a:gd name="T13" fmla="*/ 52 h 176"/>
                <a:gd name="T14" fmla="*/ 107 w 205"/>
                <a:gd name="T15" fmla="*/ 11 h 176"/>
                <a:gd name="T16" fmla="*/ 135 w 205"/>
                <a:gd name="T17" fmla="*/ 14 h 176"/>
                <a:gd name="T18" fmla="*/ 157 w 205"/>
                <a:gd name="T19" fmla="*/ 3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176">
                  <a:moveTo>
                    <a:pt x="157" y="36"/>
                  </a:moveTo>
                  <a:cubicBezTo>
                    <a:pt x="138" y="67"/>
                    <a:pt x="140" y="101"/>
                    <a:pt x="173" y="134"/>
                  </a:cubicBezTo>
                  <a:cubicBezTo>
                    <a:pt x="184" y="144"/>
                    <a:pt x="194" y="154"/>
                    <a:pt x="205" y="164"/>
                  </a:cubicBezTo>
                  <a:cubicBezTo>
                    <a:pt x="162" y="176"/>
                    <a:pt x="122" y="171"/>
                    <a:pt x="85" y="145"/>
                  </a:cubicBezTo>
                  <a:cubicBezTo>
                    <a:pt x="57" y="124"/>
                    <a:pt x="33" y="98"/>
                    <a:pt x="8" y="73"/>
                  </a:cubicBezTo>
                  <a:cubicBezTo>
                    <a:pt x="5" y="69"/>
                    <a:pt x="0" y="65"/>
                    <a:pt x="3" y="59"/>
                  </a:cubicBezTo>
                  <a:cubicBezTo>
                    <a:pt x="5" y="54"/>
                    <a:pt x="11" y="51"/>
                    <a:pt x="16" y="52"/>
                  </a:cubicBezTo>
                  <a:cubicBezTo>
                    <a:pt x="55" y="57"/>
                    <a:pt x="79" y="29"/>
                    <a:pt x="107" y="11"/>
                  </a:cubicBezTo>
                  <a:cubicBezTo>
                    <a:pt x="119" y="3"/>
                    <a:pt x="127" y="0"/>
                    <a:pt x="135" y="14"/>
                  </a:cubicBezTo>
                  <a:cubicBezTo>
                    <a:pt x="140" y="23"/>
                    <a:pt x="153" y="25"/>
                    <a:pt x="157" y="36"/>
                  </a:cubicBezTo>
                  <a:close/>
                </a:path>
              </a:pathLst>
            </a:custGeom>
            <a:solidFill>
              <a:srgbClr val="A772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8" name="Freeform 85"/>
            <p:cNvSpPr>
              <a:spLocks/>
            </p:cNvSpPr>
            <p:nvPr/>
          </p:nvSpPr>
          <p:spPr bwMode="auto">
            <a:xfrm>
              <a:off x="17791113" y="3160713"/>
              <a:ext cx="169863" cy="184150"/>
            </a:xfrm>
            <a:custGeom>
              <a:avLst/>
              <a:gdLst>
                <a:gd name="T0" fmla="*/ 125 w 165"/>
                <a:gd name="T1" fmla="*/ 0 h 177"/>
                <a:gd name="T2" fmla="*/ 165 w 165"/>
                <a:gd name="T3" fmla="*/ 9 h 177"/>
                <a:gd name="T4" fmla="*/ 117 w 165"/>
                <a:gd name="T5" fmla="*/ 110 h 177"/>
                <a:gd name="T6" fmla="*/ 72 w 165"/>
                <a:gd name="T7" fmla="*/ 168 h 177"/>
                <a:gd name="T8" fmla="*/ 54 w 165"/>
                <a:gd name="T9" fmla="*/ 174 h 177"/>
                <a:gd name="T10" fmla="*/ 51 w 165"/>
                <a:gd name="T11" fmla="*/ 158 h 177"/>
                <a:gd name="T12" fmla="*/ 42 w 165"/>
                <a:gd name="T13" fmla="*/ 130 h 177"/>
                <a:gd name="T14" fmla="*/ 6 w 165"/>
                <a:gd name="T15" fmla="*/ 54 h 177"/>
                <a:gd name="T16" fmla="*/ 18 w 165"/>
                <a:gd name="T17" fmla="*/ 31 h 177"/>
                <a:gd name="T18" fmla="*/ 113 w 165"/>
                <a:gd name="T19" fmla="*/ 1 h 177"/>
                <a:gd name="T20" fmla="*/ 125 w 165"/>
                <a:gd name="T21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5" h="177">
                  <a:moveTo>
                    <a:pt x="125" y="0"/>
                  </a:moveTo>
                  <a:cubicBezTo>
                    <a:pt x="139" y="3"/>
                    <a:pt x="152" y="6"/>
                    <a:pt x="165" y="9"/>
                  </a:cubicBezTo>
                  <a:cubicBezTo>
                    <a:pt x="160" y="48"/>
                    <a:pt x="136" y="78"/>
                    <a:pt x="117" y="110"/>
                  </a:cubicBezTo>
                  <a:cubicBezTo>
                    <a:pt x="105" y="131"/>
                    <a:pt x="90" y="151"/>
                    <a:pt x="72" y="168"/>
                  </a:cubicBezTo>
                  <a:cubicBezTo>
                    <a:pt x="67" y="172"/>
                    <a:pt x="62" y="177"/>
                    <a:pt x="54" y="174"/>
                  </a:cubicBezTo>
                  <a:cubicBezTo>
                    <a:pt x="47" y="171"/>
                    <a:pt x="51" y="164"/>
                    <a:pt x="51" y="158"/>
                  </a:cubicBezTo>
                  <a:cubicBezTo>
                    <a:pt x="50" y="148"/>
                    <a:pt x="47" y="139"/>
                    <a:pt x="42" y="130"/>
                  </a:cubicBezTo>
                  <a:cubicBezTo>
                    <a:pt x="30" y="105"/>
                    <a:pt x="18" y="80"/>
                    <a:pt x="6" y="54"/>
                  </a:cubicBezTo>
                  <a:cubicBezTo>
                    <a:pt x="1" y="43"/>
                    <a:pt x="0" y="34"/>
                    <a:pt x="18" y="31"/>
                  </a:cubicBezTo>
                  <a:cubicBezTo>
                    <a:pt x="51" y="26"/>
                    <a:pt x="84" y="18"/>
                    <a:pt x="113" y="1"/>
                  </a:cubicBezTo>
                  <a:cubicBezTo>
                    <a:pt x="117" y="0"/>
                    <a:pt x="121" y="1"/>
                    <a:pt x="125" y="0"/>
                  </a:cubicBezTo>
                  <a:close/>
                </a:path>
              </a:pathLst>
            </a:custGeom>
            <a:solidFill>
              <a:srgbClr val="A772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9" name="Freeform 86"/>
            <p:cNvSpPr>
              <a:spLocks/>
            </p:cNvSpPr>
            <p:nvPr/>
          </p:nvSpPr>
          <p:spPr bwMode="auto">
            <a:xfrm>
              <a:off x="17797463" y="2771776"/>
              <a:ext cx="157163" cy="195263"/>
            </a:xfrm>
            <a:custGeom>
              <a:avLst/>
              <a:gdLst>
                <a:gd name="T0" fmla="*/ 150 w 151"/>
                <a:gd name="T1" fmla="*/ 108 h 189"/>
                <a:gd name="T2" fmla="*/ 62 w 151"/>
                <a:gd name="T3" fmla="*/ 89 h 189"/>
                <a:gd name="T4" fmla="*/ 34 w 151"/>
                <a:gd name="T5" fmla="*/ 189 h 189"/>
                <a:gd name="T6" fmla="*/ 3 w 151"/>
                <a:gd name="T7" fmla="*/ 127 h 189"/>
                <a:gd name="T8" fmla="*/ 9 w 151"/>
                <a:gd name="T9" fmla="*/ 63 h 189"/>
                <a:gd name="T10" fmla="*/ 13 w 151"/>
                <a:gd name="T11" fmla="*/ 14 h 189"/>
                <a:gd name="T12" fmla="*/ 24 w 151"/>
                <a:gd name="T13" fmla="*/ 1 h 189"/>
                <a:gd name="T14" fmla="*/ 71 w 151"/>
                <a:gd name="T15" fmla="*/ 20 h 189"/>
                <a:gd name="T16" fmla="*/ 122 w 151"/>
                <a:gd name="T17" fmla="*/ 61 h 189"/>
                <a:gd name="T18" fmla="*/ 150 w 151"/>
                <a:gd name="T19" fmla="*/ 108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1" h="189">
                  <a:moveTo>
                    <a:pt x="150" y="108"/>
                  </a:moveTo>
                  <a:cubicBezTo>
                    <a:pt x="121" y="104"/>
                    <a:pt x="91" y="107"/>
                    <a:pt x="62" y="89"/>
                  </a:cubicBezTo>
                  <a:cubicBezTo>
                    <a:pt x="84" y="133"/>
                    <a:pt x="72" y="165"/>
                    <a:pt x="34" y="189"/>
                  </a:cubicBezTo>
                  <a:cubicBezTo>
                    <a:pt x="7" y="177"/>
                    <a:pt x="5" y="151"/>
                    <a:pt x="3" y="127"/>
                  </a:cubicBezTo>
                  <a:cubicBezTo>
                    <a:pt x="0" y="106"/>
                    <a:pt x="4" y="84"/>
                    <a:pt x="9" y="63"/>
                  </a:cubicBezTo>
                  <a:cubicBezTo>
                    <a:pt x="13" y="46"/>
                    <a:pt x="17" y="30"/>
                    <a:pt x="13" y="14"/>
                  </a:cubicBezTo>
                  <a:cubicBezTo>
                    <a:pt x="10" y="3"/>
                    <a:pt x="16" y="0"/>
                    <a:pt x="24" y="1"/>
                  </a:cubicBezTo>
                  <a:cubicBezTo>
                    <a:pt x="41" y="3"/>
                    <a:pt x="59" y="6"/>
                    <a:pt x="71" y="20"/>
                  </a:cubicBezTo>
                  <a:cubicBezTo>
                    <a:pt x="86" y="36"/>
                    <a:pt x="104" y="49"/>
                    <a:pt x="122" y="61"/>
                  </a:cubicBezTo>
                  <a:cubicBezTo>
                    <a:pt x="139" y="72"/>
                    <a:pt x="151" y="87"/>
                    <a:pt x="150" y="108"/>
                  </a:cubicBezTo>
                  <a:close/>
                </a:path>
              </a:pathLst>
            </a:custGeom>
            <a:solidFill>
              <a:srgbClr val="A772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0" name="Freeform 87"/>
            <p:cNvSpPr>
              <a:spLocks/>
            </p:cNvSpPr>
            <p:nvPr/>
          </p:nvSpPr>
          <p:spPr bwMode="auto">
            <a:xfrm>
              <a:off x="17743488" y="3384551"/>
              <a:ext cx="100013" cy="134938"/>
            </a:xfrm>
            <a:custGeom>
              <a:avLst/>
              <a:gdLst>
                <a:gd name="T0" fmla="*/ 97 w 97"/>
                <a:gd name="T1" fmla="*/ 23 h 131"/>
                <a:gd name="T2" fmla="*/ 70 w 97"/>
                <a:gd name="T3" fmla="*/ 79 h 131"/>
                <a:gd name="T4" fmla="*/ 29 w 97"/>
                <a:gd name="T5" fmla="*/ 123 h 131"/>
                <a:gd name="T6" fmla="*/ 6 w 97"/>
                <a:gd name="T7" fmla="*/ 126 h 131"/>
                <a:gd name="T8" fmla="*/ 2 w 97"/>
                <a:gd name="T9" fmla="*/ 104 h 131"/>
                <a:gd name="T10" fmla="*/ 86 w 97"/>
                <a:gd name="T11" fmla="*/ 0 h 131"/>
                <a:gd name="T12" fmla="*/ 97 w 97"/>
                <a:gd name="T13" fmla="*/ 23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131">
                  <a:moveTo>
                    <a:pt x="97" y="23"/>
                  </a:moveTo>
                  <a:cubicBezTo>
                    <a:pt x="88" y="42"/>
                    <a:pt x="80" y="60"/>
                    <a:pt x="70" y="79"/>
                  </a:cubicBezTo>
                  <a:cubicBezTo>
                    <a:pt x="61" y="97"/>
                    <a:pt x="47" y="113"/>
                    <a:pt x="29" y="123"/>
                  </a:cubicBezTo>
                  <a:cubicBezTo>
                    <a:pt x="22" y="127"/>
                    <a:pt x="14" y="131"/>
                    <a:pt x="6" y="126"/>
                  </a:cubicBezTo>
                  <a:cubicBezTo>
                    <a:pt x="0" y="120"/>
                    <a:pt x="0" y="112"/>
                    <a:pt x="2" y="104"/>
                  </a:cubicBezTo>
                  <a:cubicBezTo>
                    <a:pt x="15" y="57"/>
                    <a:pt x="43" y="23"/>
                    <a:pt x="86" y="0"/>
                  </a:cubicBezTo>
                  <a:cubicBezTo>
                    <a:pt x="93" y="6"/>
                    <a:pt x="95" y="15"/>
                    <a:pt x="97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1" name="Freeform 88"/>
            <p:cNvSpPr>
              <a:spLocks/>
            </p:cNvSpPr>
            <p:nvPr/>
          </p:nvSpPr>
          <p:spPr bwMode="auto">
            <a:xfrm>
              <a:off x="17606963" y="2627313"/>
              <a:ext cx="139700" cy="196850"/>
            </a:xfrm>
            <a:custGeom>
              <a:avLst/>
              <a:gdLst>
                <a:gd name="T0" fmla="*/ 128 w 135"/>
                <a:gd name="T1" fmla="*/ 189 h 189"/>
                <a:gd name="T2" fmla="*/ 103 w 135"/>
                <a:gd name="T3" fmla="*/ 173 h 189"/>
                <a:gd name="T4" fmla="*/ 55 w 135"/>
                <a:gd name="T5" fmla="*/ 135 h 189"/>
                <a:gd name="T6" fmla="*/ 35 w 135"/>
                <a:gd name="T7" fmla="*/ 109 h 189"/>
                <a:gd name="T8" fmla="*/ 13 w 135"/>
                <a:gd name="T9" fmla="*/ 59 h 189"/>
                <a:gd name="T10" fmla="*/ 7 w 135"/>
                <a:gd name="T11" fmla="*/ 36 h 189"/>
                <a:gd name="T12" fmla="*/ 3 w 135"/>
                <a:gd name="T13" fmla="*/ 11 h 189"/>
                <a:gd name="T14" fmla="*/ 3 w 135"/>
                <a:gd name="T15" fmla="*/ 0 h 189"/>
                <a:gd name="T16" fmla="*/ 23 w 135"/>
                <a:gd name="T17" fmla="*/ 24 h 189"/>
                <a:gd name="T18" fmla="*/ 26 w 135"/>
                <a:gd name="T19" fmla="*/ 27 h 189"/>
                <a:gd name="T20" fmla="*/ 114 w 135"/>
                <a:gd name="T21" fmla="*/ 136 h 189"/>
                <a:gd name="T22" fmla="*/ 134 w 135"/>
                <a:gd name="T23" fmla="*/ 152 h 189"/>
                <a:gd name="T24" fmla="*/ 128 w 135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5" h="189">
                  <a:moveTo>
                    <a:pt x="128" y="189"/>
                  </a:moveTo>
                  <a:cubicBezTo>
                    <a:pt x="120" y="184"/>
                    <a:pt x="111" y="178"/>
                    <a:pt x="103" y="173"/>
                  </a:cubicBezTo>
                  <a:cubicBezTo>
                    <a:pt x="82" y="167"/>
                    <a:pt x="69" y="150"/>
                    <a:pt x="55" y="135"/>
                  </a:cubicBezTo>
                  <a:cubicBezTo>
                    <a:pt x="48" y="127"/>
                    <a:pt x="39" y="120"/>
                    <a:pt x="35" y="109"/>
                  </a:cubicBezTo>
                  <a:cubicBezTo>
                    <a:pt x="32" y="90"/>
                    <a:pt x="19" y="76"/>
                    <a:pt x="13" y="59"/>
                  </a:cubicBezTo>
                  <a:cubicBezTo>
                    <a:pt x="11" y="51"/>
                    <a:pt x="9" y="44"/>
                    <a:pt x="7" y="36"/>
                  </a:cubicBezTo>
                  <a:cubicBezTo>
                    <a:pt x="4" y="28"/>
                    <a:pt x="2" y="20"/>
                    <a:pt x="3" y="11"/>
                  </a:cubicBezTo>
                  <a:cubicBezTo>
                    <a:pt x="1" y="7"/>
                    <a:pt x="0" y="3"/>
                    <a:pt x="3" y="0"/>
                  </a:cubicBezTo>
                  <a:cubicBezTo>
                    <a:pt x="11" y="7"/>
                    <a:pt x="12" y="19"/>
                    <a:pt x="23" y="24"/>
                  </a:cubicBezTo>
                  <a:cubicBezTo>
                    <a:pt x="24" y="25"/>
                    <a:pt x="26" y="25"/>
                    <a:pt x="26" y="27"/>
                  </a:cubicBezTo>
                  <a:cubicBezTo>
                    <a:pt x="31" y="83"/>
                    <a:pt x="73" y="109"/>
                    <a:pt x="114" y="136"/>
                  </a:cubicBezTo>
                  <a:cubicBezTo>
                    <a:pt x="121" y="141"/>
                    <a:pt x="130" y="144"/>
                    <a:pt x="134" y="152"/>
                  </a:cubicBezTo>
                  <a:cubicBezTo>
                    <a:pt x="135" y="165"/>
                    <a:pt x="133" y="177"/>
                    <a:pt x="128" y="189"/>
                  </a:cubicBezTo>
                  <a:close/>
                </a:path>
              </a:pathLst>
            </a:custGeom>
            <a:solidFill>
              <a:srgbClr val="2715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2" name="Freeform 89"/>
            <p:cNvSpPr>
              <a:spLocks/>
            </p:cNvSpPr>
            <p:nvPr/>
          </p:nvSpPr>
          <p:spPr bwMode="auto">
            <a:xfrm>
              <a:off x="17629188" y="2644776"/>
              <a:ext cx="122238" cy="141288"/>
            </a:xfrm>
            <a:custGeom>
              <a:avLst/>
              <a:gdLst>
                <a:gd name="T0" fmla="*/ 112 w 118"/>
                <a:gd name="T1" fmla="*/ 136 h 136"/>
                <a:gd name="T2" fmla="*/ 16 w 118"/>
                <a:gd name="T3" fmla="*/ 61 h 136"/>
                <a:gd name="T4" fmla="*/ 1 w 118"/>
                <a:gd name="T5" fmla="*/ 8 h 136"/>
                <a:gd name="T6" fmla="*/ 9 w 118"/>
                <a:gd name="T7" fmla="*/ 0 h 136"/>
                <a:gd name="T8" fmla="*/ 28 w 118"/>
                <a:gd name="T9" fmla="*/ 25 h 136"/>
                <a:gd name="T10" fmla="*/ 117 w 118"/>
                <a:gd name="T11" fmla="*/ 112 h 136"/>
                <a:gd name="T12" fmla="*/ 112 w 118"/>
                <a:gd name="T13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136">
                  <a:moveTo>
                    <a:pt x="112" y="136"/>
                  </a:moveTo>
                  <a:cubicBezTo>
                    <a:pt x="74" y="119"/>
                    <a:pt x="42" y="94"/>
                    <a:pt x="16" y="61"/>
                  </a:cubicBezTo>
                  <a:cubicBezTo>
                    <a:pt x="2" y="44"/>
                    <a:pt x="0" y="27"/>
                    <a:pt x="1" y="8"/>
                  </a:cubicBezTo>
                  <a:cubicBezTo>
                    <a:pt x="4" y="5"/>
                    <a:pt x="7" y="2"/>
                    <a:pt x="9" y="0"/>
                  </a:cubicBezTo>
                  <a:cubicBezTo>
                    <a:pt x="23" y="3"/>
                    <a:pt x="23" y="16"/>
                    <a:pt x="28" y="25"/>
                  </a:cubicBezTo>
                  <a:cubicBezTo>
                    <a:pt x="49" y="63"/>
                    <a:pt x="80" y="91"/>
                    <a:pt x="117" y="112"/>
                  </a:cubicBezTo>
                  <a:cubicBezTo>
                    <a:pt x="118" y="120"/>
                    <a:pt x="114" y="128"/>
                    <a:pt x="112" y="136"/>
                  </a:cubicBezTo>
                  <a:close/>
                </a:path>
              </a:pathLst>
            </a:custGeom>
            <a:solidFill>
              <a:srgbClr val="733F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3" name="Freeform 90"/>
            <p:cNvSpPr>
              <a:spLocks/>
            </p:cNvSpPr>
            <p:nvPr/>
          </p:nvSpPr>
          <p:spPr bwMode="auto">
            <a:xfrm>
              <a:off x="16627475" y="2649538"/>
              <a:ext cx="68263" cy="141288"/>
            </a:xfrm>
            <a:custGeom>
              <a:avLst/>
              <a:gdLst>
                <a:gd name="T0" fmla="*/ 5 w 66"/>
                <a:gd name="T1" fmla="*/ 31 h 137"/>
                <a:gd name="T2" fmla="*/ 57 w 66"/>
                <a:gd name="T3" fmla="*/ 17 h 137"/>
                <a:gd name="T4" fmla="*/ 65 w 66"/>
                <a:gd name="T5" fmla="*/ 40 h 137"/>
                <a:gd name="T6" fmla="*/ 66 w 66"/>
                <a:gd name="T7" fmla="*/ 119 h 137"/>
                <a:gd name="T8" fmla="*/ 14 w 66"/>
                <a:gd name="T9" fmla="*/ 126 h 137"/>
                <a:gd name="T10" fmla="*/ 6 w 66"/>
                <a:gd name="T11" fmla="*/ 99 h 137"/>
                <a:gd name="T12" fmla="*/ 5 w 66"/>
                <a:gd name="T13" fmla="*/ 3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137">
                  <a:moveTo>
                    <a:pt x="5" y="31"/>
                  </a:moveTo>
                  <a:cubicBezTo>
                    <a:pt x="21" y="4"/>
                    <a:pt x="35" y="0"/>
                    <a:pt x="57" y="17"/>
                  </a:cubicBezTo>
                  <a:cubicBezTo>
                    <a:pt x="64" y="24"/>
                    <a:pt x="66" y="31"/>
                    <a:pt x="65" y="40"/>
                  </a:cubicBezTo>
                  <a:cubicBezTo>
                    <a:pt x="65" y="67"/>
                    <a:pt x="66" y="93"/>
                    <a:pt x="66" y="119"/>
                  </a:cubicBezTo>
                  <a:cubicBezTo>
                    <a:pt x="51" y="137"/>
                    <a:pt x="31" y="127"/>
                    <a:pt x="14" y="126"/>
                  </a:cubicBezTo>
                  <a:cubicBezTo>
                    <a:pt x="0" y="125"/>
                    <a:pt x="6" y="109"/>
                    <a:pt x="6" y="99"/>
                  </a:cubicBezTo>
                  <a:cubicBezTo>
                    <a:pt x="5" y="77"/>
                    <a:pt x="5" y="54"/>
                    <a:pt x="5" y="31"/>
                  </a:cubicBezTo>
                  <a:close/>
                </a:path>
              </a:pathLst>
            </a:custGeom>
            <a:solidFill>
              <a:srgbClr val="682F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4" name="Freeform 91"/>
            <p:cNvSpPr>
              <a:spLocks/>
            </p:cNvSpPr>
            <p:nvPr/>
          </p:nvSpPr>
          <p:spPr bwMode="auto">
            <a:xfrm>
              <a:off x="16743363" y="2651126"/>
              <a:ext cx="65088" cy="133350"/>
            </a:xfrm>
            <a:custGeom>
              <a:avLst/>
              <a:gdLst>
                <a:gd name="T0" fmla="*/ 1 w 62"/>
                <a:gd name="T1" fmla="*/ 121 h 128"/>
                <a:gd name="T2" fmla="*/ 1 w 62"/>
                <a:gd name="T3" fmla="*/ 45 h 128"/>
                <a:gd name="T4" fmla="*/ 24 w 62"/>
                <a:gd name="T5" fmla="*/ 6 h 128"/>
                <a:gd name="T6" fmla="*/ 61 w 62"/>
                <a:gd name="T7" fmla="*/ 25 h 128"/>
                <a:gd name="T8" fmla="*/ 61 w 62"/>
                <a:gd name="T9" fmla="*/ 106 h 128"/>
                <a:gd name="T10" fmla="*/ 44 w 62"/>
                <a:gd name="T11" fmla="*/ 124 h 128"/>
                <a:gd name="T12" fmla="*/ 1 w 62"/>
                <a:gd name="T13" fmla="*/ 12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128">
                  <a:moveTo>
                    <a:pt x="1" y="121"/>
                  </a:moveTo>
                  <a:cubicBezTo>
                    <a:pt x="1" y="95"/>
                    <a:pt x="2" y="70"/>
                    <a:pt x="1" y="45"/>
                  </a:cubicBezTo>
                  <a:cubicBezTo>
                    <a:pt x="0" y="27"/>
                    <a:pt x="6" y="12"/>
                    <a:pt x="24" y="6"/>
                  </a:cubicBezTo>
                  <a:cubicBezTo>
                    <a:pt x="42" y="0"/>
                    <a:pt x="52" y="12"/>
                    <a:pt x="61" y="25"/>
                  </a:cubicBezTo>
                  <a:cubicBezTo>
                    <a:pt x="61" y="52"/>
                    <a:pt x="61" y="79"/>
                    <a:pt x="61" y="106"/>
                  </a:cubicBezTo>
                  <a:cubicBezTo>
                    <a:pt x="62" y="119"/>
                    <a:pt x="58" y="126"/>
                    <a:pt x="44" y="124"/>
                  </a:cubicBezTo>
                  <a:cubicBezTo>
                    <a:pt x="30" y="123"/>
                    <a:pt x="15" y="128"/>
                    <a:pt x="1" y="121"/>
                  </a:cubicBezTo>
                  <a:close/>
                </a:path>
              </a:pathLst>
            </a:custGeom>
            <a:solidFill>
              <a:srgbClr val="692F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5" name="Freeform 92"/>
            <p:cNvSpPr>
              <a:spLocks/>
            </p:cNvSpPr>
            <p:nvPr/>
          </p:nvSpPr>
          <p:spPr bwMode="auto">
            <a:xfrm>
              <a:off x="16686213" y="2487613"/>
              <a:ext cx="66675" cy="77788"/>
            </a:xfrm>
            <a:custGeom>
              <a:avLst/>
              <a:gdLst>
                <a:gd name="T0" fmla="*/ 0 w 64"/>
                <a:gd name="T1" fmla="*/ 64 h 76"/>
                <a:gd name="T2" fmla="*/ 2 w 64"/>
                <a:gd name="T3" fmla="*/ 30 h 76"/>
                <a:gd name="T4" fmla="*/ 33 w 64"/>
                <a:gd name="T5" fmla="*/ 0 h 76"/>
                <a:gd name="T6" fmla="*/ 63 w 64"/>
                <a:gd name="T7" fmla="*/ 29 h 76"/>
                <a:gd name="T8" fmla="*/ 63 w 64"/>
                <a:gd name="T9" fmla="*/ 75 h 76"/>
                <a:gd name="T10" fmla="*/ 14 w 64"/>
                <a:gd name="T11" fmla="*/ 76 h 76"/>
                <a:gd name="T12" fmla="*/ 0 w 64"/>
                <a:gd name="T13" fmla="*/ 64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76">
                  <a:moveTo>
                    <a:pt x="0" y="64"/>
                  </a:moveTo>
                  <a:cubicBezTo>
                    <a:pt x="1" y="52"/>
                    <a:pt x="1" y="41"/>
                    <a:pt x="2" y="30"/>
                  </a:cubicBezTo>
                  <a:cubicBezTo>
                    <a:pt x="3" y="12"/>
                    <a:pt x="17" y="0"/>
                    <a:pt x="33" y="0"/>
                  </a:cubicBezTo>
                  <a:cubicBezTo>
                    <a:pt x="48" y="0"/>
                    <a:pt x="62" y="13"/>
                    <a:pt x="63" y="29"/>
                  </a:cubicBezTo>
                  <a:cubicBezTo>
                    <a:pt x="64" y="44"/>
                    <a:pt x="63" y="60"/>
                    <a:pt x="63" y="75"/>
                  </a:cubicBezTo>
                  <a:cubicBezTo>
                    <a:pt x="46" y="75"/>
                    <a:pt x="30" y="75"/>
                    <a:pt x="14" y="76"/>
                  </a:cubicBezTo>
                  <a:cubicBezTo>
                    <a:pt x="5" y="76"/>
                    <a:pt x="1" y="72"/>
                    <a:pt x="0" y="64"/>
                  </a:cubicBezTo>
                  <a:close/>
                </a:path>
              </a:pathLst>
            </a:custGeom>
            <a:solidFill>
              <a:srgbClr val="FCFC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6" name="Freeform 93"/>
            <p:cNvSpPr>
              <a:spLocks/>
            </p:cNvSpPr>
            <p:nvPr/>
          </p:nvSpPr>
          <p:spPr bwMode="auto">
            <a:xfrm>
              <a:off x="17599025" y="2424113"/>
              <a:ext cx="141288" cy="215900"/>
            </a:xfrm>
            <a:custGeom>
              <a:avLst/>
              <a:gdLst>
                <a:gd name="T0" fmla="*/ 10 w 137"/>
                <a:gd name="T1" fmla="*/ 197 h 208"/>
                <a:gd name="T2" fmla="*/ 10 w 137"/>
                <a:gd name="T3" fmla="*/ 208 h 208"/>
                <a:gd name="T4" fmla="*/ 26 w 137"/>
                <a:gd name="T5" fmla="*/ 99 h 208"/>
                <a:gd name="T6" fmla="*/ 134 w 137"/>
                <a:gd name="T7" fmla="*/ 0 h 208"/>
                <a:gd name="T8" fmla="*/ 130 w 137"/>
                <a:gd name="T9" fmla="*/ 9 h 208"/>
                <a:gd name="T10" fmla="*/ 75 w 137"/>
                <a:gd name="T11" fmla="*/ 61 h 208"/>
                <a:gd name="T12" fmla="*/ 46 w 137"/>
                <a:gd name="T13" fmla="*/ 145 h 208"/>
                <a:gd name="T14" fmla="*/ 10 w 137"/>
                <a:gd name="T15" fmla="*/ 197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208">
                  <a:moveTo>
                    <a:pt x="10" y="197"/>
                  </a:moveTo>
                  <a:cubicBezTo>
                    <a:pt x="10" y="201"/>
                    <a:pt x="10" y="204"/>
                    <a:pt x="10" y="208"/>
                  </a:cubicBezTo>
                  <a:cubicBezTo>
                    <a:pt x="0" y="170"/>
                    <a:pt x="8" y="133"/>
                    <a:pt x="26" y="99"/>
                  </a:cubicBezTo>
                  <a:cubicBezTo>
                    <a:pt x="50" y="53"/>
                    <a:pt x="87" y="21"/>
                    <a:pt x="134" y="0"/>
                  </a:cubicBezTo>
                  <a:cubicBezTo>
                    <a:pt x="137" y="5"/>
                    <a:pt x="133" y="6"/>
                    <a:pt x="130" y="9"/>
                  </a:cubicBezTo>
                  <a:cubicBezTo>
                    <a:pt x="114" y="28"/>
                    <a:pt x="90" y="40"/>
                    <a:pt x="75" y="61"/>
                  </a:cubicBezTo>
                  <a:cubicBezTo>
                    <a:pt x="58" y="87"/>
                    <a:pt x="44" y="113"/>
                    <a:pt x="46" y="145"/>
                  </a:cubicBezTo>
                  <a:cubicBezTo>
                    <a:pt x="38" y="164"/>
                    <a:pt x="21" y="178"/>
                    <a:pt x="10" y="197"/>
                  </a:cubicBezTo>
                  <a:close/>
                </a:path>
              </a:pathLst>
            </a:custGeom>
            <a:solidFill>
              <a:srgbClr val="7340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7" name="Freeform 94"/>
            <p:cNvSpPr>
              <a:spLocks/>
            </p:cNvSpPr>
            <p:nvPr/>
          </p:nvSpPr>
          <p:spPr bwMode="auto">
            <a:xfrm>
              <a:off x="17749838" y="2378076"/>
              <a:ext cx="203200" cy="47625"/>
            </a:xfrm>
            <a:custGeom>
              <a:avLst/>
              <a:gdLst>
                <a:gd name="T0" fmla="*/ 185 w 197"/>
                <a:gd name="T1" fmla="*/ 1 h 45"/>
                <a:gd name="T2" fmla="*/ 197 w 197"/>
                <a:gd name="T3" fmla="*/ 17 h 45"/>
                <a:gd name="T4" fmla="*/ 5 w 197"/>
                <a:gd name="T5" fmla="*/ 45 h 45"/>
                <a:gd name="T6" fmla="*/ 1 w 197"/>
                <a:gd name="T7" fmla="*/ 38 h 45"/>
                <a:gd name="T8" fmla="*/ 131 w 197"/>
                <a:gd name="T9" fmla="*/ 4 h 45"/>
                <a:gd name="T10" fmla="*/ 173 w 197"/>
                <a:gd name="T11" fmla="*/ 1 h 45"/>
                <a:gd name="T12" fmla="*/ 185 w 197"/>
                <a:gd name="T13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7" h="45">
                  <a:moveTo>
                    <a:pt x="185" y="1"/>
                  </a:moveTo>
                  <a:cubicBezTo>
                    <a:pt x="189" y="6"/>
                    <a:pt x="193" y="11"/>
                    <a:pt x="197" y="17"/>
                  </a:cubicBezTo>
                  <a:cubicBezTo>
                    <a:pt x="130" y="5"/>
                    <a:pt x="67" y="22"/>
                    <a:pt x="5" y="45"/>
                  </a:cubicBezTo>
                  <a:cubicBezTo>
                    <a:pt x="3" y="43"/>
                    <a:pt x="0" y="41"/>
                    <a:pt x="1" y="38"/>
                  </a:cubicBezTo>
                  <a:cubicBezTo>
                    <a:pt x="42" y="18"/>
                    <a:pt x="85" y="5"/>
                    <a:pt x="131" y="4"/>
                  </a:cubicBezTo>
                  <a:cubicBezTo>
                    <a:pt x="145" y="0"/>
                    <a:pt x="159" y="5"/>
                    <a:pt x="173" y="1"/>
                  </a:cubicBezTo>
                  <a:cubicBezTo>
                    <a:pt x="177" y="1"/>
                    <a:pt x="181" y="1"/>
                    <a:pt x="185" y="1"/>
                  </a:cubicBezTo>
                  <a:close/>
                </a:path>
              </a:pathLst>
            </a:custGeom>
            <a:solidFill>
              <a:srgbClr val="7340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8" name="Freeform 95"/>
            <p:cNvSpPr>
              <a:spLocks/>
            </p:cNvSpPr>
            <p:nvPr/>
          </p:nvSpPr>
          <p:spPr bwMode="auto">
            <a:xfrm>
              <a:off x="17733963" y="2417763"/>
              <a:ext cx="20638" cy="17463"/>
            </a:xfrm>
            <a:custGeom>
              <a:avLst/>
              <a:gdLst>
                <a:gd name="T0" fmla="*/ 16 w 20"/>
                <a:gd name="T1" fmla="*/ 0 h 16"/>
                <a:gd name="T2" fmla="*/ 20 w 20"/>
                <a:gd name="T3" fmla="*/ 7 h 16"/>
                <a:gd name="T4" fmla="*/ 0 w 20"/>
                <a:gd name="T5" fmla="*/ 15 h 16"/>
                <a:gd name="T6" fmla="*/ 4 w 20"/>
                <a:gd name="T7" fmla="*/ 6 h 16"/>
                <a:gd name="T8" fmla="*/ 16 w 2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6">
                  <a:moveTo>
                    <a:pt x="16" y="0"/>
                  </a:moveTo>
                  <a:cubicBezTo>
                    <a:pt x="18" y="2"/>
                    <a:pt x="19" y="4"/>
                    <a:pt x="20" y="7"/>
                  </a:cubicBezTo>
                  <a:cubicBezTo>
                    <a:pt x="14" y="10"/>
                    <a:pt x="9" y="16"/>
                    <a:pt x="0" y="15"/>
                  </a:cubicBezTo>
                  <a:cubicBezTo>
                    <a:pt x="2" y="12"/>
                    <a:pt x="3" y="9"/>
                    <a:pt x="4" y="6"/>
                  </a:cubicBezTo>
                  <a:cubicBezTo>
                    <a:pt x="7" y="2"/>
                    <a:pt x="12" y="1"/>
                    <a:pt x="16" y="0"/>
                  </a:cubicBezTo>
                  <a:close/>
                </a:path>
              </a:pathLst>
            </a:custGeom>
            <a:solidFill>
              <a:srgbClr val="7541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9" name="Freeform 96"/>
            <p:cNvSpPr>
              <a:spLocks/>
            </p:cNvSpPr>
            <p:nvPr/>
          </p:nvSpPr>
          <p:spPr bwMode="auto">
            <a:xfrm>
              <a:off x="16971963" y="3363913"/>
              <a:ext cx="106363" cy="157163"/>
            </a:xfrm>
            <a:custGeom>
              <a:avLst/>
              <a:gdLst>
                <a:gd name="T0" fmla="*/ 0 w 102"/>
                <a:gd name="T1" fmla="*/ 113 h 152"/>
                <a:gd name="T2" fmla="*/ 41 w 102"/>
                <a:gd name="T3" fmla="*/ 21 h 152"/>
                <a:gd name="T4" fmla="*/ 88 w 102"/>
                <a:gd name="T5" fmla="*/ 8 h 152"/>
                <a:gd name="T6" fmla="*/ 99 w 102"/>
                <a:gd name="T7" fmla="*/ 26 h 152"/>
                <a:gd name="T8" fmla="*/ 83 w 102"/>
                <a:gd name="T9" fmla="*/ 29 h 152"/>
                <a:gd name="T10" fmla="*/ 33 w 102"/>
                <a:gd name="T11" fmla="*/ 60 h 152"/>
                <a:gd name="T12" fmla="*/ 50 w 102"/>
                <a:gd name="T13" fmla="*/ 91 h 152"/>
                <a:gd name="T14" fmla="*/ 57 w 102"/>
                <a:gd name="T15" fmla="*/ 114 h 152"/>
                <a:gd name="T16" fmla="*/ 36 w 102"/>
                <a:gd name="T17" fmla="*/ 140 h 152"/>
                <a:gd name="T18" fmla="*/ 13 w 102"/>
                <a:gd name="T19" fmla="*/ 148 h 152"/>
                <a:gd name="T20" fmla="*/ 0 w 102"/>
                <a:gd name="T21" fmla="*/ 125 h 152"/>
                <a:gd name="T22" fmla="*/ 0 w 102"/>
                <a:gd name="T23" fmla="*/ 11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2" h="152">
                  <a:moveTo>
                    <a:pt x="0" y="113"/>
                  </a:moveTo>
                  <a:cubicBezTo>
                    <a:pt x="3" y="78"/>
                    <a:pt x="15" y="46"/>
                    <a:pt x="41" y="21"/>
                  </a:cubicBezTo>
                  <a:cubicBezTo>
                    <a:pt x="54" y="9"/>
                    <a:pt x="69" y="0"/>
                    <a:pt x="88" y="8"/>
                  </a:cubicBezTo>
                  <a:cubicBezTo>
                    <a:pt x="96" y="11"/>
                    <a:pt x="102" y="17"/>
                    <a:pt x="99" y="26"/>
                  </a:cubicBezTo>
                  <a:cubicBezTo>
                    <a:pt x="96" y="38"/>
                    <a:pt x="89" y="30"/>
                    <a:pt x="83" y="29"/>
                  </a:cubicBezTo>
                  <a:cubicBezTo>
                    <a:pt x="64" y="25"/>
                    <a:pt x="38" y="41"/>
                    <a:pt x="33" y="60"/>
                  </a:cubicBezTo>
                  <a:cubicBezTo>
                    <a:pt x="29" y="76"/>
                    <a:pt x="36" y="87"/>
                    <a:pt x="50" y="91"/>
                  </a:cubicBezTo>
                  <a:cubicBezTo>
                    <a:pt x="66" y="96"/>
                    <a:pt x="64" y="103"/>
                    <a:pt x="57" y="114"/>
                  </a:cubicBezTo>
                  <a:cubicBezTo>
                    <a:pt x="51" y="123"/>
                    <a:pt x="44" y="132"/>
                    <a:pt x="36" y="140"/>
                  </a:cubicBezTo>
                  <a:cubicBezTo>
                    <a:pt x="29" y="146"/>
                    <a:pt x="22" y="152"/>
                    <a:pt x="13" y="148"/>
                  </a:cubicBezTo>
                  <a:cubicBezTo>
                    <a:pt x="3" y="144"/>
                    <a:pt x="1" y="135"/>
                    <a:pt x="0" y="125"/>
                  </a:cubicBezTo>
                  <a:cubicBezTo>
                    <a:pt x="0" y="121"/>
                    <a:pt x="0" y="117"/>
                    <a:pt x="0" y="1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0" name="Freeform 97"/>
            <p:cNvSpPr>
              <a:spLocks/>
            </p:cNvSpPr>
            <p:nvPr/>
          </p:nvSpPr>
          <p:spPr bwMode="auto">
            <a:xfrm>
              <a:off x="17472025" y="3225801"/>
              <a:ext cx="52388" cy="119063"/>
            </a:xfrm>
            <a:custGeom>
              <a:avLst/>
              <a:gdLst>
                <a:gd name="T0" fmla="*/ 0 w 50"/>
                <a:gd name="T1" fmla="*/ 114 h 114"/>
                <a:gd name="T2" fmla="*/ 43 w 50"/>
                <a:gd name="T3" fmla="*/ 0 h 114"/>
                <a:gd name="T4" fmla="*/ 0 w 50"/>
                <a:gd name="T5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114">
                  <a:moveTo>
                    <a:pt x="0" y="114"/>
                  </a:moveTo>
                  <a:cubicBezTo>
                    <a:pt x="13" y="76"/>
                    <a:pt x="23" y="37"/>
                    <a:pt x="43" y="0"/>
                  </a:cubicBezTo>
                  <a:cubicBezTo>
                    <a:pt x="50" y="29"/>
                    <a:pt x="29" y="85"/>
                    <a:pt x="0" y="1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1" name="Freeform 98"/>
            <p:cNvSpPr>
              <a:spLocks/>
            </p:cNvSpPr>
            <p:nvPr/>
          </p:nvSpPr>
          <p:spPr bwMode="auto">
            <a:xfrm>
              <a:off x="17024350" y="3414713"/>
              <a:ext cx="26988" cy="33338"/>
            </a:xfrm>
            <a:custGeom>
              <a:avLst/>
              <a:gdLst>
                <a:gd name="T0" fmla="*/ 25 w 25"/>
                <a:gd name="T1" fmla="*/ 16 h 32"/>
                <a:gd name="T2" fmla="*/ 14 w 25"/>
                <a:gd name="T3" fmla="*/ 30 h 32"/>
                <a:gd name="T4" fmla="*/ 0 w 25"/>
                <a:gd name="T5" fmla="*/ 17 h 32"/>
                <a:gd name="T6" fmla="*/ 16 w 25"/>
                <a:gd name="T7" fmla="*/ 1 h 32"/>
                <a:gd name="T8" fmla="*/ 25 w 25"/>
                <a:gd name="T9" fmla="*/ 1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2">
                  <a:moveTo>
                    <a:pt x="25" y="16"/>
                  </a:moveTo>
                  <a:cubicBezTo>
                    <a:pt x="23" y="22"/>
                    <a:pt x="25" y="32"/>
                    <a:pt x="14" y="30"/>
                  </a:cubicBezTo>
                  <a:cubicBezTo>
                    <a:pt x="7" y="30"/>
                    <a:pt x="0" y="27"/>
                    <a:pt x="0" y="17"/>
                  </a:cubicBezTo>
                  <a:cubicBezTo>
                    <a:pt x="1" y="8"/>
                    <a:pt x="8" y="2"/>
                    <a:pt x="16" y="1"/>
                  </a:cubicBezTo>
                  <a:cubicBezTo>
                    <a:pt x="25" y="0"/>
                    <a:pt x="25" y="9"/>
                    <a:pt x="25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2" name="Freeform 99"/>
            <p:cNvSpPr>
              <a:spLocks/>
            </p:cNvSpPr>
            <p:nvPr/>
          </p:nvSpPr>
          <p:spPr bwMode="auto">
            <a:xfrm>
              <a:off x="16657638" y="3365501"/>
              <a:ext cx="106363" cy="155575"/>
            </a:xfrm>
            <a:custGeom>
              <a:avLst/>
              <a:gdLst>
                <a:gd name="T0" fmla="*/ 0 w 103"/>
                <a:gd name="T1" fmla="*/ 112 h 150"/>
                <a:gd name="T2" fmla="*/ 45 w 103"/>
                <a:gd name="T3" fmla="*/ 17 h 150"/>
                <a:gd name="T4" fmla="*/ 87 w 103"/>
                <a:gd name="T5" fmla="*/ 5 h 150"/>
                <a:gd name="T6" fmla="*/ 100 w 103"/>
                <a:gd name="T7" fmla="*/ 25 h 150"/>
                <a:gd name="T8" fmla="*/ 84 w 103"/>
                <a:gd name="T9" fmla="*/ 26 h 150"/>
                <a:gd name="T10" fmla="*/ 34 w 103"/>
                <a:gd name="T11" fmla="*/ 56 h 150"/>
                <a:gd name="T12" fmla="*/ 51 w 103"/>
                <a:gd name="T13" fmla="*/ 89 h 150"/>
                <a:gd name="T14" fmla="*/ 58 w 103"/>
                <a:gd name="T15" fmla="*/ 111 h 150"/>
                <a:gd name="T16" fmla="*/ 44 w 103"/>
                <a:gd name="T17" fmla="*/ 130 h 150"/>
                <a:gd name="T18" fmla="*/ 15 w 103"/>
                <a:gd name="T19" fmla="*/ 146 h 150"/>
                <a:gd name="T20" fmla="*/ 0 w 103"/>
                <a:gd name="T21" fmla="*/ 112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3" h="150">
                  <a:moveTo>
                    <a:pt x="0" y="112"/>
                  </a:moveTo>
                  <a:cubicBezTo>
                    <a:pt x="4" y="76"/>
                    <a:pt x="16" y="42"/>
                    <a:pt x="45" y="17"/>
                  </a:cubicBezTo>
                  <a:cubicBezTo>
                    <a:pt x="57" y="6"/>
                    <a:pt x="71" y="0"/>
                    <a:pt x="87" y="5"/>
                  </a:cubicBezTo>
                  <a:cubicBezTo>
                    <a:pt x="96" y="8"/>
                    <a:pt x="103" y="15"/>
                    <a:pt x="100" y="25"/>
                  </a:cubicBezTo>
                  <a:cubicBezTo>
                    <a:pt x="97" y="36"/>
                    <a:pt x="89" y="27"/>
                    <a:pt x="84" y="26"/>
                  </a:cubicBezTo>
                  <a:cubicBezTo>
                    <a:pt x="65" y="24"/>
                    <a:pt x="40" y="38"/>
                    <a:pt x="34" y="56"/>
                  </a:cubicBezTo>
                  <a:cubicBezTo>
                    <a:pt x="29" y="73"/>
                    <a:pt x="36" y="84"/>
                    <a:pt x="51" y="89"/>
                  </a:cubicBezTo>
                  <a:cubicBezTo>
                    <a:pt x="66" y="94"/>
                    <a:pt x="65" y="101"/>
                    <a:pt x="58" y="111"/>
                  </a:cubicBezTo>
                  <a:cubicBezTo>
                    <a:pt x="54" y="117"/>
                    <a:pt x="50" y="124"/>
                    <a:pt x="44" y="130"/>
                  </a:cubicBezTo>
                  <a:cubicBezTo>
                    <a:pt x="37" y="140"/>
                    <a:pt x="28" y="150"/>
                    <a:pt x="15" y="146"/>
                  </a:cubicBezTo>
                  <a:cubicBezTo>
                    <a:pt x="0" y="141"/>
                    <a:pt x="1" y="126"/>
                    <a:pt x="0" y="1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3" name="Freeform 100"/>
            <p:cNvSpPr>
              <a:spLocks/>
            </p:cNvSpPr>
            <p:nvPr/>
          </p:nvSpPr>
          <p:spPr bwMode="auto">
            <a:xfrm>
              <a:off x="16878300" y="3225801"/>
              <a:ext cx="52388" cy="115888"/>
            </a:xfrm>
            <a:custGeom>
              <a:avLst/>
              <a:gdLst>
                <a:gd name="T0" fmla="*/ 51 w 51"/>
                <a:gd name="T1" fmla="*/ 0 h 113"/>
                <a:gd name="T2" fmla="*/ 2 w 51"/>
                <a:gd name="T3" fmla="*/ 113 h 113"/>
                <a:gd name="T4" fmla="*/ 51 w 51"/>
                <a:gd name="T5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1" h="113">
                  <a:moveTo>
                    <a:pt x="51" y="0"/>
                  </a:moveTo>
                  <a:cubicBezTo>
                    <a:pt x="46" y="46"/>
                    <a:pt x="27" y="80"/>
                    <a:pt x="2" y="113"/>
                  </a:cubicBezTo>
                  <a:cubicBezTo>
                    <a:pt x="0" y="96"/>
                    <a:pt x="32" y="22"/>
                    <a:pt x="51" y="0"/>
                  </a:cubicBezTo>
                  <a:close/>
                </a:path>
              </a:pathLst>
            </a:custGeom>
            <a:solidFill>
              <a:srgbClr val="AD52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4" name="Freeform 101"/>
            <p:cNvSpPr>
              <a:spLocks/>
            </p:cNvSpPr>
            <p:nvPr/>
          </p:nvSpPr>
          <p:spPr bwMode="auto">
            <a:xfrm>
              <a:off x="16710025" y="3416301"/>
              <a:ext cx="28575" cy="31750"/>
            </a:xfrm>
            <a:custGeom>
              <a:avLst/>
              <a:gdLst>
                <a:gd name="T0" fmla="*/ 26 w 27"/>
                <a:gd name="T1" fmla="*/ 14 h 30"/>
                <a:gd name="T2" fmla="*/ 15 w 27"/>
                <a:gd name="T3" fmla="*/ 28 h 30"/>
                <a:gd name="T4" fmla="*/ 2 w 27"/>
                <a:gd name="T5" fmla="*/ 14 h 30"/>
                <a:gd name="T6" fmla="*/ 18 w 27"/>
                <a:gd name="T7" fmla="*/ 0 h 30"/>
                <a:gd name="T8" fmla="*/ 26 w 27"/>
                <a:gd name="T9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0">
                  <a:moveTo>
                    <a:pt x="26" y="14"/>
                  </a:moveTo>
                  <a:cubicBezTo>
                    <a:pt x="24" y="19"/>
                    <a:pt x="27" y="30"/>
                    <a:pt x="15" y="28"/>
                  </a:cubicBezTo>
                  <a:cubicBezTo>
                    <a:pt x="8" y="27"/>
                    <a:pt x="0" y="24"/>
                    <a:pt x="2" y="14"/>
                  </a:cubicBezTo>
                  <a:cubicBezTo>
                    <a:pt x="3" y="6"/>
                    <a:pt x="9" y="0"/>
                    <a:pt x="18" y="0"/>
                  </a:cubicBezTo>
                  <a:cubicBezTo>
                    <a:pt x="26" y="0"/>
                    <a:pt x="25" y="7"/>
                    <a:pt x="26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5" name="Freeform 102"/>
            <p:cNvSpPr>
              <a:spLocks/>
            </p:cNvSpPr>
            <p:nvPr/>
          </p:nvSpPr>
          <p:spPr bwMode="auto">
            <a:xfrm>
              <a:off x="16835438" y="3241676"/>
              <a:ext cx="41275" cy="90488"/>
            </a:xfrm>
            <a:custGeom>
              <a:avLst/>
              <a:gdLst>
                <a:gd name="T0" fmla="*/ 0 w 40"/>
                <a:gd name="T1" fmla="*/ 86 h 88"/>
                <a:gd name="T2" fmla="*/ 29 w 40"/>
                <a:gd name="T3" fmla="*/ 14 h 88"/>
                <a:gd name="T4" fmla="*/ 40 w 40"/>
                <a:gd name="T5" fmla="*/ 0 h 88"/>
                <a:gd name="T6" fmla="*/ 4 w 40"/>
                <a:gd name="T7" fmla="*/ 87 h 88"/>
                <a:gd name="T8" fmla="*/ 0 w 40"/>
                <a:gd name="T9" fmla="*/ 8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88">
                  <a:moveTo>
                    <a:pt x="0" y="86"/>
                  </a:moveTo>
                  <a:cubicBezTo>
                    <a:pt x="6" y="60"/>
                    <a:pt x="19" y="38"/>
                    <a:pt x="29" y="14"/>
                  </a:cubicBezTo>
                  <a:cubicBezTo>
                    <a:pt x="31" y="9"/>
                    <a:pt x="32" y="4"/>
                    <a:pt x="40" y="0"/>
                  </a:cubicBezTo>
                  <a:cubicBezTo>
                    <a:pt x="28" y="30"/>
                    <a:pt x="16" y="58"/>
                    <a:pt x="4" y="87"/>
                  </a:cubicBezTo>
                  <a:cubicBezTo>
                    <a:pt x="3" y="88"/>
                    <a:pt x="1" y="88"/>
                    <a:pt x="0" y="86"/>
                  </a:cubicBezTo>
                  <a:close/>
                </a:path>
              </a:pathLst>
            </a:custGeom>
            <a:solidFill>
              <a:srgbClr val="C777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6" name="Freeform 103"/>
            <p:cNvSpPr>
              <a:spLocks/>
            </p:cNvSpPr>
            <p:nvPr/>
          </p:nvSpPr>
          <p:spPr bwMode="auto">
            <a:xfrm>
              <a:off x="17227550" y="2030413"/>
              <a:ext cx="331788" cy="568325"/>
            </a:xfrm>
            <a:custGeom>
              <a:avLst/>
              <a:gdLst>
                <a:gd name="T0" fmla="*/ 300 w 321"/>
                <a:gd name="T1" fmla="*/ 549 h 549"/>
                <a:gd name="T2" fmla="*/ 65 w 321"/>
                <a:gd name="T3" fmla="*/ 430 h 549"/>
                <a:gd name="T4" fmla="*/ 24 w 321"/>
                <a:gd name="T5" fmla="*/ 341 h 549"/>
                <a:gd name="T6" fmla="*/ 89 w 321"/>
                <a:gd name="T7" fmla="*/ 35 h 549"/>
                <a:gd name="T8" fmla="*/ 123 w 321"/>
                <a:gd name="T9" fmla="*/ 4 h 549"/>
                <a:gd name="T10" fmla="*/ 279 w 321"/>
                <a:gd name="T11" fmla="*/ 8 h 549"/>
                <a:gd name="T12" fmla="*/ 302 w 321"/>
                <a:gd name="T13" fmla="*/ 48 h 549"/>
                <a:gd name="T14" fmla="*/ 292 w 321"/>
                <a:gd name="T15" fmla="*/ 72 h 549"/>
                <a:gd name="T16" fmla="*/ 305 w 321"/>
                <a:gd name="T17" fmla="*/ 128 h 549"/>
                <a:gd name="T18" fmla="*/ 315 w 321"/>
                <a:gd name="T19" fmla="*/ 158 h 549"/>
                <a:gd name="T20" fmla="*/ 315 w 321"/>
                <a:gd name="T21" fmla="*/ 518 h 549"/>
                <a:gd name="T22" fmla="*/ 300 w 321"/>
                <a:gd name="T23" fmla="*/ 549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1" h="549">
                  <a:moveTo>
                    <a:pt x="300" y="549"/>
                  </a:moveTo>
                  <a:cubicBezTo>
                    <a:pt x="222" y="509"/>
                    <a:pt x="144" y="470"/>
                    <a:pt x="65" y="430"/>
                  </a:cubicBezTo>
                  <a:cubicBezTo>
                    <a:pt x="0" y="397"/>
                    <a:pt x="11" y="404"/>
                    <a:pt x="24" y="341"/>
                  </a:cubicBezTo>
                  <a:cubicBezTo>
                    <a:pt x="45" y="239"/>
                    <a:pt x="68" y="137"/>
                    <a:pt x="89" y="35"/>
                  </a:cubicBezTo>
                  <a:cubicBezTo>
                    <a:pt x="93" y="15"/>
                    <a:pt x="102" y="6"/>
                    <a:pt x="123" y="4"/>
                  </a:cubicBezTo>
                  <a:cubicBezTo>
                    <a:pt x="175" y="0"/>
                    <a:pt x="227" y="2"/>
                    <a:pt x="279" y="8"/>
                  </a:cubicBezTo>
                  <a:cubicBezTo>
                    <a:pt x="302" y="11"/>
                    <a:pt x="311" y="26"/>
                    <a:pt x="302" y="48"/>
                  </a:cubicBezTo>
                  <a:cubicBezTo>
                    <a:pt x="299" y="56"/>
                    <a:pt x="295" y="64"/>
                    <a:pt x="292" y="72"/>
                  </a:cubicBezTo>
                  <a:cubicBezTo>
                    <a:pt x="280" y="100"/>
                    <a:pt x="282" y="109"/>
                    <a:pt x="305" y="128"/>
                  </a:cubicBezTo>
                  <a:cubicBezTo>
                    <a:pt x="314" y="136"/>
                    <a:pt x="315" y="147"/>
                    <a:pt x="315" y="158"/>
                  </a:cubicBezTo>
                  <a:cubicBezTo>
                    <a:pt x="316" y="278"/>
                    <a:pt x="316" y="398"/>
                    <a:pt x="315" y="518"/>
                  </a:cubicBezTo>
                  <a:cubicBezTo>
                    <a:pt x="315" y="529"/>
                    <a:pt x="321" y="546"/>
                    <a:pt x="300" y="549"/>
                  </a:cubicBezTo>
                  <a:close/>
                </a:path>
              </a:pathLst>
            </a:custGeom>
            <a:solidFill>
              <a:srgbClr val="2863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7" name="Freeform 104"/>
            <p:cNvSpPr>
              <a:spLocks/>
            </p:cNvSpPr>
            <p:nvPr/>
          </p:nvSpPr>
          <p:spPr bwMode="auto">
            <a:xfrm>
              <a:off x="17603788" y="2176463"/>
              <a:ext cx="260350" cy="317500"/>
            </a:xfrm>
            <a:custGeom>
              <a:avLst/>
              <a:gdLst>
                <a:gd name="T0" fmla="*/ 9 w 252"/>
                <a:gd name="T1" fmla="*/ 0 h 306"/>
                <a:gd name="T2" fmla="*/ 214 w 252"/>
                <a:gd name="T3" fmla="*/ 28 h 306"/>
                <a:gd name="T4" fmla="*/ 235 w 252"/>
                <a:gd name="T5" fmla="*/ 66 h 306"/>
                <a:gd name="T6" fmla="*/ 226 w 252"/>
                <a:gd name="T7" fmla="*/ 90 h 306"/>
                <a:gd name="T8" fmla="*/ 234 w 252"/>
                <a:gd name="T9" fmla="*/ 128 h 306"/>
                <a:gd name="T10" fmla="*/ 248 w 252"/>
                <a:gd name="T11" fmla="*/ 161 h 306"/>
                <a:gd name="T12" fmla="*/ 218 w 252"/>
                <a:gd name="T13" fmla="*/ 180 h 306"/>
                <a:gd name="T14" fmla="*/ 45 w 252"/>
                <a:gd name="T15" fmla="*/ 265 h 306"/>
                <a:gd name="T16" fmla="*/ 10 w 252"/>
                <a:gd name="T17" fmla="*/ 306 h 306"/>
                <a:gd name="T18" fmla="*/ 0 w 252"/>
                <a:gd name="T19" fmla="*/ 284 h 306"/>
                <a:gd name="T20" fmla="*/ 0 w 252"/>
                <a:gd name="T21" fmla="*/ 24 h 306"/>
                <a:gd name="T22" fmla="*/ 9 w 252"/>
                <a:gd name="T23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2" h="306">
                  <a:moveTo>
                    <a:pt x="9" y="0"/>
                  </a:moveTo>
                  <a:cubicBezTo>
                    <a:pt x="77" y="9"/>
                    <a:pt x="146" y="18"/>
                    <a:pt x="214" y="28"/>
                  </a:cubicBezTo>
                  <a:cubicBezTo>
                    <a:pt x="235" y="31"/>
                    <a:pt x="242" y="45"/>
                    <a:pt x="235" y="66"/>
                  </a:cubicBezTo>
                  <a:cubicBezTo>
                    <a:pt x="232" y="74"/>
                    <a:pt x="229" y="82"/>
                    <a:pt x="226" y="90"/>
                  </a:cubicBezTo>
                  <a:cubicBezTo>
                    <a:pt x="220" y="105"/>
                    <a:pt x="223" y="118"/>
                    <a:pt x="234" y="128"/>
                  </a:cubicBezTo>
                  <a:cubicBezTo>
                    <a:pt x="245" y="137"/>
                    <a:pt x="252" y="146"/>
                    <a:pt x="248" y="161"/>
                  </a:cubicBezTo>
                  <a:cubicBezTo>
                    <a:pt x="243" y="175"/>
                    <a:pt x="230" y="177"/>
                    <a:pt x="218" y="180"/>
                  </a:cubicBezTo>
                  <a:cubicBezTo>
                    <a:pt x="153" y="194"/>
                    <a:pt x="94" y="219"/>
                    <a:pt x="45" y="265"/>
                  </a:cubicBezTo>
                  <a:cubicBezTo>
                    <a:pt x="32" y="278"/>
                    <a:pt x="20" y="292"/>
                    <a:pt x="10" y="306"/>
                  </a:cubicBezTo>
                  <a:cubicBezTo>
                    <a:pt x="0" y="302"/>
                    <a:pt x="0" y="293"/>
                    <a:pt x="0" y="284"/>
                  </a:cubicBezTo>
                  <a:cubicBezTo>
                    <a:pt x="0" y="197"/>
                    <a:pt x="0" y="110"/>
                    <a:pt x="0" y="24"/>
                  </a:cubicBezTo>
                  <a:cubicBezTo>
                    <a:pt x="0" y="15"/>
                    <a:pt x="1" y="6"/>
                    <a:pt x="9" y="0"/>
                  </a:cubicBezTo>
                  <a:close/>
                </a:path>
              </a:pathLst>
            </a:custGeom>
            <a:solidFill>
              <a:srgbClr val="D415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8" name="Freeform 105"/>
            <p:cNvSpPr>
              <a:spLocks/>
            </p:cNvSpPr>
            <p:nvPr/>
          </p:nvSpPr>
          <p:spPr bwMode="auto">
            <a:xfrm>
              <a:off x="17538700" y="2163763"/>
              <a:ext cx="74613" cy="447675"/>
            </a:xfrm>
            <a:custGeom>
              <a:avLst/>
              <a:gdLst>
                <a:gd name="T0" fmla="*/ 72 w 73"/>
                <a:gd name="T1" fmla="*/ 13 h 433"/>
                <a:gd name="T2" fmla="*/ 71 w 73"/>
                <a:gd name="T3" fmla="*/ 300 h 433"/>
                <a:gd name="T4" fmla="*/ 73 w 73"/>
                <a:gd name="T5" fmla="*/ 319 h 433"/>
                <a:gd name="T6" fmla="*/ 42 w 73"/>
                <a:gd name="T7" fmla="*/ 402 h 433"/>
                <a:gd name="T8" fmla="*/ 0 w 73"/>
                <a:gd name="T9" fmla="*/ 421 h 433"/>
                <a:gd name="T10" fmla="*/ 8 w 73"/>
                <a:gd name="T11" fmla="*/ 407 h 433"/>
                <a:gd name="T12" fmla="*/ 9 w 73"/>
                <a:gd name="T13" fmla="*/ 319 h 433"/>
                <a:gd name="T14" fmla="*/ 9 w 73"/>
                <a:gd name="T15" fmla="*/ 34 h 433"/>
                <a:gd name="T16" fmla="*/ 5 w 73"/>
                <a:gd name="T17" fmla="*/ 0 h 433"/>
                <a:gd name="T18" fmla="*/ 72 w 73"/>
                <a:gd name="T19" fmla="*/ 13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" h="433">
                  <a:moveTo>
                    <a:pt x="72" y="13"/>
                  </a:moveTo>
                  <a:cubicBezTo>
                    <a:pt x="71" y="109"/>
                    <a:pt x="71" y="204"/>
                    <a:pt x="71" y="300"/>
                  </a:cubicBezTo>
                  <a:cubicBezTo>
                    <a:pt x="71" y="307"/>
                    <a:pt x="69" y="313"/>
                    <a:pt x="73" y="319"/>
                  </a:cubicBezTo>
                  <a:cubicBezTo>
                    <a:pt x="58" y="345"/>
                    <a:pt x="47" y="373"/>
                    <a:pt x="42" y="402"/>
                  </a:cubicBezTo>
                  <a:cubicBezTo>
                    <a:pt x="37" y="427"/>
                    <a:pt x="22" y="433"/>
                    <a:pt x="0" y="421"/>
                  </a:cubicBezTo>
                  <a:cubicBezTo>
                    <a:pt x="7" y="419"/>
                    <a:pt x="7" y="414"/>
                    <a:pt x="8" y="407"/>
                  </a:cubicBezTo>
                  <a:cubicBezTo>
                    <a:pt x="11" y="378"/>
                    <a:pt x="9" y="349"/>
                    <a:pt x="9" y="319"/>
                  </a:cubicBezTo>
                  <a:cubicBezTo>
                    <a:pt x="9" y="224"/>
                    <a:pt x="9" y="129"/>
                    <a:pt x="9" y="34"/>
                  </a:cubicBezTo>
                  <a:cubicBezTo>
                    <a:pt x="9" y="22"/>
                    <a:pt x="8" y="11"/>
                    <a:pt x="5" y="0"/>
                  </a:cubicBezTo>
                  <a:cubicBezTo>
                    <a:pt x="27" y="5"/>
                    <a:pt x="50" y="9"/>
                    <a:pt x="72" y="13"/>
                  </a:cubicBezTo>
                  <a:close/>
                </a:path>
              </a:pathLst>
            </a:custGeom>
            <a:solidFill>
              <a:srgbClr val="2D70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9" name="Freeform 106"/>
            <p:cNvSpPr>
              <a:spLocks/>
            </p:cNvSpPr>
            <p:nvPr/>
          </p:nvSpPr>
          <p:spPr bwMode="auto">
            <a:xfrm>
              <a:off x="17884775" y="2378076"/>
              <a:ext cx="42863" cy="9525"/>
            </a:xfrm>
            <a:custGeom>
              <a:avLst/>
              <a:gdLst>
                <a:gd name="T0" fmla="*/ 42 w 42"/>
                <a:gd name="T1" fmla="*/ 2 h 9"/>
                <a:gd name="T2" fmla="*/ 0 w 42"/>
                <a:gd name="T3" fmla="*/ 5 h 9"/>
                <a:gd name="T4" fmla="*/ 42 w 42"/>
                <a:gd name="T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9">
                  <a:moveTo>
                    <a:pt x="42" y="2"/>
                  </a:moveTo>
                  <a:cubicBezTo>
                    <a:pt x="29" y="9"/>
                    <a:pt x="14" y="4"/>
                    <a:pt x="0" y="5"/>
                  </a:cubicBezTo>
                  <a:cubicBezTo>
                    <a:pt x="14" y="0"/>
                    <a:pt x="28" y="2"/>
                    <a:pt x="42" y="2"/>
                  </a:cubicBezTo>
                  <a:close/>
                </a:path>
              </a:pathLst>
            </a:custGeom>
            <a:solidFill>
              <a:srgbClr val="7541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0" name="Freeform 107"/>
            <p:cNvSpPr>
              <a:spLocks/>
            </p:cNvSpPr>
            <p:nvPr/>
          </p:nvSpPr>
          <p:spPr bwMode="auto">
            <a:xfrm>
              <a:off x="17303750" y="3041651"/>
              <a:ext cx="84138" cy="33338"/>
            </a:xfrm>
            <a:custGeom>
              <a:avLst/>
              <a:gdLst>
                <a:gd name="T0" fmla="*/ 0 w 82"/>
                <a:gd name="T1" fmla="*/ 8 h 32"/>
                <a:gd name="T2" fmla="*/ 68 w 82"/>
                <a:gd name="T3" fmla="*/ 3 h 32"/>
                <a:gd name="T4" fmla="*/ 81 w 82"/>
                <a:gd name="T5" fmla="*/ 10 h 32"/>
                <a:gd name="T6" fmla="*/ 68 w 82"/>
                <a:gd name="T7" fmla="*/ 12 h 32"/>
                <a:gd name="T8" fmla="*/ 26 w 82"/>
                <a:gd name="T9" fmla="*/ 16 h 32"/>
                <a:gd name="T10" fmla="*/ 20 w 82"/>
                <a:gd name="T11" fmla="*/ 32 h 32"/>
                <a:gd name="T12" fmla="*/ 0 w 82"/>
                <a:gd name="T13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32">
                  <a:moveTo>
                    <a:pt x="0" y="8"/>
                  </a:moveTo>
                  <a:cubicBezTo>
                    <a:pt x="23" y="11"/>
                    <a:pt x="45" y="0"/>
                    <a:pt x="68" y="3"/>
                  </a:cubicBezTo>
                  <a:cubicBezTo>
                    <a:pt x="73" y="4"/>
                    <a:pt x="82" y="2"/>
                    <a:pt x="81" y="10"/>
                  </a:cubicBezTo>
                  <a:cubicBezTo>
                    <a:pt x="80" y="18"/>
                    <a:pt x="73" y="11"/>
                    <a:pt x="68" y="12"/>
                  </a:cubicBezTo>
                  <a:cubicBezTo>
                    <a:pt x="54" y="13"/>
                    <a:pt x="40" y="14"/>
                    <a:pt x="26" y="16"/>
                  </a:cubicBezTo>
                  <a:cubicBezTo>
                    <a:pt x="18" y="18"/>
                    <a:pt x="21" y="26"/>
                    <a:pt x="20" y="32"/>
                  </a:cubicBezTo>
                  <a:cubicBezTo>
                    <a:pt x="12" y="25"/>
                    <a:pt x="2" y="19"/>
                    <a:pt x="0" y="8"/>
                  </a:cubicBezTo>
                  <a:close/>
                </a:path>
              </a:pathLst>
            </a:custGeom>
            <a:solidFill>
              <a:srgbClr val="9845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1" name="Freeform 108"/>
            <p:cNvSpPr>
              <a:spLocks/>
            </p:cNvSpPr>
            <p:nvPr/>
          </p:nvSpPr>
          <p:spPr bwMode="auto">
            <a:xfrm>
              <a:off x="17757775" y="1897063"/>
              <a:ext cx="292100" cy="168275"/>
            </a:xfrm>
            <a:custGeom>
              <a:avLst/>
              <a:gdLst>
                <a:gd name="T0" fmla="*/ 4 w 282"/>
                <a:gd name="T1" fmla="*/ 54 h 164"/>
                <a:gd name="T2" fmla="*/ 66 w 282"/>
                <a:gd name="T3" fmla="*/ 5 h 164"/>
                <a:gd name="T4" fmla="*/ 235 w 282"/>
                <a:gd name="T5" fmla="*/ 52 h 164"/>
                <a:gd name="T6" fmla="*/ 253 w 282"/>
                <a:gd name="T7" fmla="*/ 152 h 164"/>
                <a:gd name="T8" fmla="*/ 209 w 282"/>
                <a:gd name="T9" fmla="*/ 155 h 164"/>
                <a:gd name="T10" fmla="*/ 111 w 282"/>
                <a:gd name="T11" fmla="*/ 126 h 164"/>
                <a:gd name="T12" fmla="*/ 57 w 282"/>
                <a:gd name="T13" fmla="*/ 115 h 164"/>
                <a:gd name="T14" fmla="*/ 4 w 282"/>
                <a:gd name="T15" fmla="*/ 5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2" h="164">
                  <a:moveTo>
                    <a:pt x="4" y="54"/>
                  </a:moveTo>
                  <a:cubicBezTo>
                    <a:pt x="4" y="21"/>
                    <a:pt x="32" y="0"/>
                    <a:pt x="66" y="5"/>
                  </a:cubicBezTo>
                  <a:cubicBezTo>
                    <a:pt x="124" y="14"/>
                    <a:pt x="181" y="29"/>
                    <a:pt x="235" y="52"/>
                  </a:cubicBezTo>
                  <a:cubicBezTo>
                    <a:pt x="279" y="69"/>
                    <a:pt x="282" y="121"/>
                    <a:pt x="253" y="152"/>
                  </a:cubicBezTo>
                  <a:cubicBezTo>
                    <a:pt x="240" y="164"/>
                    <a:pt x="224" y="160"/>
                    <a:pt x="209" y="155"/>
                  </a:cubicBezTo>
                  <a:cubicBezTo>
                    <a:pt x="176" y="146"/>
                    <a:pt x="144" y="135"/>
                    <a:pt x="111" y="126"/>
                  </a:cubicBezTo>
                  <a:cubicBezTo>
                    <a:pt x="93" y="121"/>
                    <a:pt x="75" y="118"/>
                    <a:pt x="57" y="115"/>
                  </a:cubicBezTo>
                  <a:cubicBezTo>
                    <a:pt x="33" y="110"/>
                    <a:pt x="0" y="86"/>
                    <a:pt x="4" y="54"/>
                  </a:cubicBezTo>
                  <a:close/>
                </a:path>
              </a:pathLst>
            </a:custGeom>
            <a:solidFill>
              <a:srgbClr val="2863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2" name="Freeform 109"/>
            <p:cNvSpPr>
              <a:spLocks/>
            </p:cNvSpPr>
            <p:nvPr/>
          </p:nvSpPr>
          <p:spPr bwMode="auto">
            <a:xfrm>
              <a:off x="17138650" y="2651126"/>
              <a:ext cx="82550" cy="84138"/>
            </a:xfrm>
            <a:custGeom>
              <a:avLst/>
              <a:gdLst>
                <a:gd name="T0" fmla="*/ 0 w 81"/>
                <a:gd name="T1" fmla="*/ 39 h 81"/>
                <a:gd name="T2" fmla="*/ 42 w 81"/>
                <a:gd name="T3" fmla="*/ 1 h 81"/>
                <a:gd name="T4" fmla="*/ 80 w 81"/>
                <a:gd name="T5" fmla="*/ 42 h 81"/>
                <a:gd name="T6" fmla="*/ 39 w 81"/>
                <a:gd name="T7" fmla="*/ 81 h 81"/>
                <a:gd name="T8" fmla="*/ 0 w 81"/>
                <a:gd name="T9" fmla="*/ 3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1">
                  <a:moveTo>
                    <a:pt x="0" y="39"/>
                  </a:moveTo>
                  <a:cubicBezTo>
                    <a:pt x="0" y="17"/>
                    <a:pt x="19" y="0"/>
                    <a:pt x="42" y="1"/>
                  </a:cubicBezTo>
                  <a:cubicBezTo>
                    <a:pt x="64" y="1"/>
                    <a:pt x="81" y="19"/>
                    <a:pt x="80" y="42"/>
                  </a:cubicBezTo>
                  <a:cubicBezTo>
                    <a:pt x="80" y="64"/>
                    <a:pt x="62" y="81"/>
                    <a:pt x="39" y="81"/>
                  </a:cubicBezTo>
                  <a:cubicBezTo>
                    <a:pt x="19" y="80"/>
                    <a:pt x="0" y="60"/>
                    <a:pt x="0" y="39"/>
                  </a:cubicBezTo>
                  <a:close/>
                </a:path>
              </a:pathLst>
            </a:custGeom>
            <a:solidFill>
              <a:srgbClr val="5027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3" name="Freeform 110"/>
            <p:cNvSpPr>
              <a:spLocks/>
            </p:cNvSpPr>
            <p:nvPr/>
          </p:nvSpPr>
          <p:spPr bwMode="auto">
            <a:xfrm>
              <a:off x="17813338" y="2884488"/>
              <a:ext cx="250825" cy="268288"/>
            </a:xfrm>
            <a:custGeom>
              <a:avLst/>
              <a:gdLst>
                <a:gd name="T0" fmla="*/ 70 w 243"/>
                <a:gd name="T1" fmla="*/ 0 h 260"/>
                <a:gd name="T2" fmla="*/ 139 w 243"/>
                <a:gd name="T3" fmla="*/ 22 h 260"/>
                <a:gd name="T4" fmla="*/ 203 w 243"/>
                <a:gd name="T5" fmla="*/ 68 h 260"/>
                <a:gd name="T6" fmla="*/ 229 w 243"/>
                <a:gd name="T7" fmla="*/ 120 h 260"/>
                <a:gd name="T8" fmla="*/ 203 w 243"/>
                <a:gd name="T9" fmla="*/ 232 h 260"/>
                <a:gd name="T10" fmla="*/ 106 w 243"/>
                <a:gd name="T11" fmla="*/ 247 h 260"/>
                <a:gd name="T12" fmla="*/ 19 w 243"/>
                <a:gd name="T13" fmla="*/ 173 h 260"/>
                <a:gd name="T14" fmla="*/ 27 w 243"/>
                <a:gd name="T15" fmla="*/ 92 h 260"/>
                <a:gd name="T16" fmla="*/ 55 w 243"/>
                <a:gd name="T17" fmla="*/ 69 h 260"/>
                <a:gd name="T18" fmla="*/ 72 w 243"/>
                <a:gd name="T19" fmla="*/ 25 h 260"/>
                <a:gd name="T20" fmla="*/ 70 w 243"/>
                <a:gd name="T21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3" h="260">
                  <a:moveTo>
                    <a:pt x="70" y="0"/>
                  </a:moveTo>
                  <a:cubicBezTo>
                    <a:pt x="91" y="15"/>
                    <a:pt x="115" y="18"/>
                    <a:pt x="139" y="22"/>
                  </a:cubicBezTo>
                  <a:cubicBezTo>
                    <a:pt x="167" y="26"/>
                    <a:pt x="190" y="42"/>
                    <a:pt x="203" y="68"/>
                  </a:cubicBezTo>
                  <a:cubicBezTo>
                    <a:pt x="212" y="85"/>
                    <a:pt x="221" y="102"/>
                    <a:pt x="229" y="120"/>
                  </a:cubicBezTo>
                  <a:cubicBezTo>
                    <a:pt x="243" y="150"/>
                    <a:pt x="231" y="207"/>
                    <a:pt x="203" y="232"/>
                  </a:cubicBezTo>
                  <a:cubicBezTo>
                    <a:pt x="175" y="256"/>
                    <a:pt x="140" y="260"/>
                    <a:pt x="106" y="247"/>
                  </a:cubicBezTo>
                  <a:cubicBezTo>
                    <a:pt x="69" y="233"/>
                    <a:pt x="40" y="206"/>
                    <a:pt x="19" y="173"/>
                  </a:cubicBezTo>
                  <a:cubicBezTo>
                    <a:pt x="0" y="144"/>
                    <a:pt x="3" y="117"/>
                    <a:pt x="27" y="92"/>
                  </a:cubicBezTo>
                  <a:cubicBezTo>
                    <a:pt x="36" y="83"/>
                    <a:pt x="45" y="75"/>
                    <a:pt x="55" y="69"/>
                  </a:cubicBezTo>
                  <a:cubicBezTo>
                    <a:pt x="72" y="58"/>
                    <a:pt x="77" y="44"/>
                    <a:pt x="72" y="25"/>
                  </a:cubicBezTo>
                  <a:cubicBezTo>
                    <a:pt x="70" y="18"/>
                    <a:pt x="64" y="10"/>
                    <a:pt x="70" y="0"/>
                  </a:cubicBezTo>
                  <a:close/>
                </a:path>
              </a:pathLst>
            </a:custGeom>
            <a:solidFill>
              <a:srgbClr val="D37F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4" name="Freeform 111"/>
            <p:cNvSpPr>
              <a:spLocks/>
            </p:cNvSpPr>
            <p:nvPr/>
          </p:nvSpPr>
          <p:spPr bwMode="auto">
            <a:xfrm>
              <a:off x="17818100" y="2913063"/>
              <a:ext cx="207963" cy="212725"/>
            </a:xfrm>
            <a:custGeom>
              <a:avLst/>
              <a:gdLst>
                <a:gd name="T0" fmla="*/ 119 w 200"/>
                <a:gd name="T1" fmla="*/ 205 h 206"/>
                <a:gd name="T2" fmla="*/ 56 w 200"/>
                <a:gd name="T3" fmla="*/ 176 h 206"/>
                <a:gd name="T4" fmla="*/ 30 w 200"/>
                <a:gd name="T5" fmla="*/ 146 h 206"/>
                <a:gd name="T6" fmla="*/ 48 w 200"/>
                <a:gd name="T7" fmla="*/ 56 h 206"/>
                <a:gd name="T8" fmla="*/ 78 w 200"/>
                <a:gd name="T9" fmla="*/ 12 h 206"/>
                <a:gd name="T10" fmla="*/ 90 w 200"/>
                <a:gd name="T11" fmla="*/ 6 h 206"/>
                <a:gd name="T12" fmla="*/ 121 w 200"/>
                <a:gd name="T13" fmla="*/ 18 h 206"/>
                <a:gd name="T14" fmla="*/ 180 w 200"/>
                <a:gd name="T15" fmla="*/ 75 h 206"/>
                <a:gd name="T16" fmla="*/ 178 w 200"/>
                <a:gd name="T17" fmla="*/ 169 h 206"/>
                <a:gd name="T18" fmla="*/ 119 w 200"/>
                <a:gd name="T19" fmla="*/ 205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0" h="206">
                  <a:moveTo>
                    <a:pt x="119" y="205"/>
                  </a:moveTo>
                  <a:cubicBezTo>
                    <a:pt x="91" y="206"/>
                    <a:pt x="72" y="192"/>
                    <a:pt x="56" y="176"/>
                  </a:cubicBezTo>
                  <a:cubicBezTo>
                    <a:pt x="46" y="167"/>
                    <a:pt x="38" y="156"/>
                    <a:pt x="30" y="146"/>
                  </a:cubicBezTo>
                  <a:cubicBezTo>
                    <a:pt x="0" y="112"/>
                    <a:pt x="17" y="72"/>
                    <a:pt x="48" y="56"/>
                  </a:cubicBezTo>
                  <a:cubicBezTo>
                    <a:pt x="65" y="46"/>
                    <a:pt x="81" y="36"/>
                    <a:pt x="78" y="12"/>
                  </a:cubicBezTo>
                  <a:cubicBezTo>
                    <a:pt x="77" y="2"/>
                    <a:pt x="81" y="0"/>
                    <a:pt x="90" y="6"/>
                  </a:cubicBezTo>
                  <a:cubicBezTo>
                    <a:pt x="99" y="12"/>
                    <a:pt x="110" y="16"/>
                    <a:pt x="121" y="18"/>
                  </a:cubicBezTo>
                  <a:cubicBezTo>
                    <a:pt x="152" y="26"/>
                    <a:pt x="169" y="46"/>
                    <a:pt x="180" y="75"/>
                  </a:cubicBezTo>
                  <a:cubicBezTo>
                    <a:pt x="192" y="107"/>
                    <a:pt x="200" y="138"/>
                    <a:pt x="178" y="169"/>
                  </a:cubicBezTo>
                  <a:cubicBezTo>
                    <a:pt x="163" y="192"/>
                    <a:pt x="144" y="206"/>
                    <a:pt x="119" y="205"/>
                  </a:cubicBezTo>
                  <a:close/>
                </a:path>
              </a:pathLst>
            </a:custGeom>
            <a:solidFill>
              <a:srgbClr val="E188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5" name="Freeform 112"/>
            <p:cNvSpPr>
              <a:spLocks/>
            </p:cNvSpPr>
            <p:nvPr/>
          </p:nvSpPr>
          <p:spPr bwMode="auto">
            <a:xfrm>
              <a:off x="17872075" y="2949576"/>
              <a:ext cx="131763" cy="136525"/>
            </a:xfrm>
            <a:custGeom>
              <a:avLst/>
              <a:gdLst>
                <a:gd name="T0" fmla="*/ 72 w 128"/>
                <a:gd name="T1" fmla="*/ 129 h 132"/>
                <a:gd name="T2" fmla="*/ 5 w 128"/>
                <a:gd name="T3" fmla="*/ 82 h 132"/>
                <a:gd name="T4" fmla="*/ 7 w 128"/>
                <a:gd name="T5" fmla="*/ 52 h 132"/>
                <a:gd name="T6" fmla="*/ 37 w 128"/>
                <a:gd name="T7" fmla="*/ 7 h 132"/>
                <a:gd name="T8" fmla="*/ 45 w 128"/>
                <a:gd name="T9" fmla="*/ 2 h 132"/>
                <a:gd name="T10" fmla="*/ 109 w 128"/>
                <a:gd name="T11" fmla="*/ 38 h 132"/>
                <a:gd name="T12" fmla="*/ 109 w 128"/>
                <a:gd name="T13" fmla="*/ 116 h 132"/>
                <a:gd name="T14" fmla="*/ 72 w 128"/>
                <a:gd name="T15" fmla="*/ 12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132">
                  <a:moveTo>
                    <a:pt x="72" y="129"/>
                  </a:moveTo>
                  <a:cubicBezTo>
                    <a:pt x="44" y="132"/>
                    <a:pt x="16" y="104"/>
                    <a:pt x="5" y="82"/>
                  </a:cubicBezTo>
                  <a:cubicBezTo>
                    <a:pt x="0" y="74"/>
                    <a:pt x="0" y="61"/>
                    <a:pt x="7" y="52"/>
                  </a:cubicBezTo>
                  <a:cubicBezTo>
                    <a:pt x="18" y="38"/>
                    <a:pt x="37" y="29"/>
                    <a:pt x="37" y="7"/>
                  </a:cubicBezTo>
                  <a:cubicBezTo>
                    <a:pt x="37" y="4"/>
                    <a:pt x="41" y="3"/>
                    <a:pt x="45" y="2"/>
                  </a:cubicBezTo>
                  <a:cubicBezTo>
                    <a:pt x="66" y="0"/>
                    <a:pt x="97" y="18"/>
                    <a:pt x="109" y="38"/>
                  </a:cubicBezTo>
                  <a:cubicBezTo>
                    <a:pt x="125" y="65"/>
                    <a:pt x="128" y="91"/>
                    <a:pt x="109" y="116"/>
                  </a:cubicBezTo>
                  <a:cubicBezTo>
                    <a:pt x="100" y="127"/>
                    <a:pt x="86" y="131"/>
                    <a:pt x="72" y="129"/>
                  </a:cubicBezTo>
                  <a:close/>
                </a:path>
              </a:pathLst>
            </a:custGeom>
            <a:solidFill>
              <a:srgbClr val="EA91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pic>
        <p:nvPicPr>
          <p:cNvPr id="118" name="Imagen 1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0901" y="1752837"/>
            <a:ext cx="3111526" cy="414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65289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Illustrations PNG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52" y="1676202"/>
            <a:ext cx="4648626" cy="132481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500" y="3807120"/>
            <a:ext cx="1749421" cy="22561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1925" y="4128908"/>
            <a:ext cx="3588750" cy="19912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2878" y="1307061"/>
            <a:ext cx="6577376" cy="189086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20119" y="3586510"/>
            <a:ext cx="4002651" cy="226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4420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A</a:t>
            </a:r>
          </a:p>
        </p:txBody>
      </p:sp>
      <p:sp>
        <p:nvSpPr>
          <p:cNvPr id="54" name="Diamond 5">
            <a:extLst>
              <a:ext uri="{FF2B5EF4-FFF2-40B4-BE49-F238E27FC236}">
                <a16:creationId xmlns:a16="http://schemas.microsoft.com/office/drawing/2014/main" id="{AEDEE15B-09BE-4416-8D55-46095E20C00D}"/>
              </a:ext>
            </a:extLst>
          </p:cNvPr>
          <p:cNvSpPr/>
          <p:nvPr/>
        </p:nvSpPr>
        <p:spPr>
          <a:xfrm>
            <a:off x="4348584" y="1273092"/>
            <a:ext cx="523149" cy="524695"/>
          </a:xfrm>
          <a:custGeom>
            <a:avLst/>
            <a:gdLst/>
            <a:ahLst/>
            <a:cxnLst/>
            <a:rect l="l" t="t" r="r" b="b"/>
            <a:pathLst>
              <a:path w="3240001" h="3249575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Isosceles Triangle 51">
            <a:extLst>
              <a:ext uri="{FF2B5EF4-FFF2-40B4-BE49-F238E27FC236}">
                <a16:creationId xmlns:a16="http://schemas.microsoft.com/office/drawing/2014/main" id="{2296D13E-298C-4F01-A77D-43547A7AEFA9}"/>
              </a:ext>
            </a:extLst>
          </p:cNvPr>
          <p:cNvSpPr/>
          <p:nvPr/>
        </p:nvSpPr>
        <p:spPr>
          <a:xfrm>
            <a:off x="3509830" y="1343626"/>
            <a:ext cx="523147" cy="383626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57">
            <a:extLst>
              <a:ext uri="{FF2B5EF4-FFF2-40B4-BE49-F238E27FC236}">
                <a16:creationId xmlns:a16="http://schemas.microsoft.com/office/drawing/2014/main" id="{4E76B488-B2CD-463B-861A-27D4912FE160}"/>
              </a:ext>
            </a:extLst>
          </p:cNvPr>
          <p:cNvSpPr/>
          <p:nvPr/>
        </p:nvSpPr>
        <p:spPr>
          <a:xfrm>
            <a:off x="4350670" y="4301146"/>
            <a:ext cx="313133" cy="707899"/>
          </a:xfrm>
          <a:custGeom>
            <a:avLst/>
            <a:gdLst>
              <a:gd name="connsiteX0" fmla="*/ 1148449 w 1346449"/>
              <a:gd name="connsiteY0" fmla="*/ 2457725 h 3249725"/>
              <a:gd name="connsiteX1" fmla="*/ 198001 w 1346449"/>
              <a:gd name="connsiteY1" fmla="*/ 2457725 h 3249725"/>
              <a:gd name="connsiteX2" fmla="*/ 1 w 1346449"/>
              <a:gd name="connsiteY2" fmla="*/ 3249725 h 3249725"/>
              <a:gd name="connsiteX3" fmla="*/ 1346449 w 1346449"/>
              <a:gd name="connsiteY3" fmla="*/ 3249725 h 3249725"/>
              <a:gd name="connsiteX4" fmla="*/ 1148449 w 1346449"/>
              <a:gd name="connsiteY4" fmla="*/ 2457725 h 3249725"/>
              <a:gd name="connsiteX5" fmla="*/ 755186 w 1346449"/>
              <a:gd name="connsiteY5" fmla="*/ 82950 h 3249725"/>
              <a:gd name="connsiteX6" fmla="*/ 734449 w 1346449"/>
              <a:gd name="connsiteY6" fmla="*/ 1314594 h 3249725"/>
              <a:gd name="connsiteX7" fmla="*/ 853246 w 1346449"/>
              <a:gd name="connsiteY7" fmla="*/ 1483214 h 3249725"/>
              <a:gd name="connsiteX8" fmla="*/ 673226 w 1346449"/>
              <a:gd name="connsiteY8" fmla="*/ 1663234 h 3249725"/>
              <a:gd name="connsiteX9" fmla="*/ 493206 w 1346449"/>
              <a:gd name="connsiteY9" fmla="*/ 1483214 h 3249725"/>
              <a:gd name="connsiteX10" fmla="*/ 612000 w 1346449"/>
              <a:gd name="connsiteY10" fmla="*/ 1314595 h 3249725"/>
              <a:gd name="connsiteX11" fmla="*/ 612000 w 1346449"/>
              <a:gd name="connsiteY11" fmla="*/ 0 h 3249725"/>
              <a:gd name="connsiteX12" fmla="*/ 2939 w 1346449"/>
              <a:gd name="connsiteY12" fmla="*/ 1574694 h 3249725"/>
              <a:gd name="connsiteX13" fmla="*/ 0 w 1346449"/>
              <a:gd name="connsiteY13" fmla="*/ 1574694 h 3249725"/>
              <a:gd name="connsiteX14" fmla="*/ 2009 w 1346449"/>
              <a:gd name="connsiteY14" fmla="*/ 1577097 h 3249725"/>
              <a:gd name="connsiteX15" fmla="*/ 0 w 1346449"/>
              <a:gd name="connsiteY15" fmla="*/ 1582292 h 3249725"/>
              <a:gd name="connsiteX16" fmla="*/ 6353 w 1346449"/>
              <a:gd name="connsiteY16" fmla="*/ 1582292 h 3249725"/>
              <a:gd name="connsiteX17" fmla="*/ 273414 w 1346449"/>
              <a:gd name="connsiteY17" fmla="*/ 2376121 h 3249725"/>
              <a:gd name="connsiteX18" fmla="*/ 1091887 w 1346449"/>
              <a:gd name="connsiteY18" fmla="*/ 2366694 h 3249725"/>
              <a:gd name="connsiteX19" fmla="*/ 1340768 w 1346449"/>
              <a:gd name="connsiteY19" fmla="*/ 1582292 h 3249725"/>
              <a:gd name="connsiteX20" fmla="*/ 1346449 w 1346449"/>
              <a:gd name="connsiteY20" fmla="*/ 1582292 h 3249725"/>
              <a:gd name="connsiteX21" fmla="*/ 1344512 w 1346449"/>
              <a:gd name="connsiteY21" fmla="*/ 1577284 h 3249725"/>
              <a:gd name="connsiteX22" fmla="*/ 1346448 w 1346449"/>
              <a:gd name="connsiteY22" fmla="*/ 1574694 h 3249725"/>
              <a:gd name="connsiteX23" fmla="*/ 1343510 w 1346449"/>
              <a:gd name="connsiteY23" fmla="*/ 1574694 h 3249725"/>
              <a:gd name="connsiteX24" fmla="*/ 755186 w 1346449"/>
              <a:gd name="connsiteY24" fmla="*/ 82950 h 3249725"/>
              <a:gd name="connsiteX0" fmla="*/ 1148449 w 1346449"/>
              <a:gd name="connsiteY0" fmla="*/ 2374775 h 3166775"/>
              <a:gd name="connsiteX1" fmla="*/ 198001 w 1346449"/>
              <a:gd name="connsiteY1" fmla="*/ 2374775 h 3166775"/>
              <a:gd name="connsiteX2" fmla="*/ 1 w 1346449"/>
              <a:gd name="connsiteY2" fmla="*/ 3166775 h 3166775"/>
              <a:gd name="connsiteX3" fmla="*/ 1346449 w 1346449"/>
              <a:gd name="connsiteY3" fmla="*/ 3166775 h 3166775"/>
              <a:gd name="connsiteX4" fmla="*/ 1148449 w 1346449"/>
              <a:gd name="connsiteY4" fmla="*/ 2374775 h 3166775"/>
              <a:gd name="connsiteX5" fmla="*/ 755186 w 1346449"/>
              <a:gd name="connsiteY5" fmla="*/ 0 h 3166775"/>
              <a:gd name="connsiteX6" fmla="*/ 734449 w 1346449"/>
              <a:gd name="connsiteY6" fmla="*/ 1231644 h 3166775"/>
              <a:gd name="connsiteX7" fmla="*/ 853246 w 1346449"/>
              <a:gd name="connsiteY7" fmla="*/ 1400264 h 3166775"/>
              <a:gd name="connsiteX8" fmla="*/ 673226 w 1346449"/>
              <a:gd name="connsiteY8" fmla="*/ 1580284 h 3166775"/>
              <a:gd name="connsiteX9" fmla="*/ 493206 w 1346449"/>
              <a:gd name="connsiteY9" fmla="*/ 1400264 h 3166775"/>
              <a:gd name="connsiteX10" fmla="*/ 612000 w 1346449"/>
              <a:gd name="connsiteY10" fmla="*/ 1231645 h 3166775"/>
              <a:gd name="connsiteX11" fmla="*/ 591263 w 1346449"/>
              <a:gd name="connsiteY11" fmla="*/ 10368 h 3166775"/>
              <a:gd name="connsiteX12" fmla="*/ 2939 w 1346449"/>
              <a:gd name="connsiteY12" fmla="*/ 1491744 h 3166775"/>
              <a:gd name="connsiteX13" fmla="*/ 0 w 1346449"/>
              <a:gd name="connsiteY13" fmla="*/ 1491744 h 3166775"/>
              <a:gd name="connsiteX14" fmla="*/ 2009 w 1346449"/>
              <a:gd name="connsiteY14" fmla="*/ 1494147 h 3166775"/>
              <a:gd name="connsiteX15" fmla="*/ 0 w 1346449"/>
              <a:gd name="connsiteY15" fmla="*/ 1499342 h 3166775"/>
              <a:gd name="connsiteX16" fmla="*/ 6353 w 1346449"/>
              <a:gd name="connsiteY16" fmla="*/ 1499342 h 3166775"/>
              <a:gd name="connsiteX17" fmla="*/ 273414 w 1346449"/>
              <a:gd name="connsiteY17" fmla="*/ 2293171 h 3166775"/>
              <a:gd name="connsiteX18" fmla="*/ 1091887 w 1346449"/>
              <a:gd name="connsiteY18" fmla="*/ 2283744 h 3166775"/>
              <a:gd name="connsiteX19" fmla="*/ 1340768 w 1346449"/>
              <a:gd name="connsiteY19" fmla="*/ 1499342 h 3166775"/>
              <a:gd name="connsiteX20" fmla="*/ 1346449 w 1346449"/>
              <a:gd name="connsiteY20" fmla="*/ 1499342 h 3166775"/>
              <a:gd name="connsiteX21" fmla="*/ 1344512 w 1346449"/>
              <a:gd name="connsiteY21" fmla="*/ 1494334 h 3166775"/>
              <a:gd name="connsiteX22" fmla="*/ 1346448 w 1346449"/>
              <a:gd name="connsiteY22" fmla="*/ 1491744 h 3166775"/>
              <a:gd name="connsiteX23" fmla="*/ 1343510 w 1346449"/>
              <a:gd name="connsiteY23" fmla="*/ 1491744 h 3166775"/>
              <a:gd name="connsiteX24" fmla="*/ 755186 w 1346449"/>
              <a:gd name="connsiteY24" fmla="*/ 0 h 31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46449" h="3166775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57" name="Rectangle 7">
            <a:extLst>
              <a:ext uri="{FF2B5EF4-FFF2-40B4-BE49-F238E27FC236}">
                <a16:creationId xmlns:a16="http://schemas.microsoft.com/office/drawing/2014/main" id="{84693C49-05C6-4CD0-A900-4B843CF3016D}"/>
              </a:ext>
            </a:extLst>
          </p:cNvPr>
          <p:cNvSpPr/>
          <p:nvPr/>
        </p:nvSpPr>
        <p:spPr>
          <a:xfrm rot="18900000">
            <a:off x="7822249" y="3435498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Parallelogram 15">
            <a:extLst>
              <a:ext uri="{FF2B5EF4-FFF2-40B4-BE49-F238E27FC236}">
                <a16:creationId xmlns:a16="http://schemas.microsoft.com/office/drawing/2014/main" id="{7A9FBE9D-EE5A-4F1B-8EDD-3D011F43183E}"/>
              </a:ext>
            </a:extLst>
          </p:cNvPr>
          <p:cNvSpPr/>
          <p:nvPr/>
        </p:nvSpPr>
        <p:spPr>
          <a:xfrm flipH="1">
            <a:off x="3503540" y="4422849"/>
            <a:ext cx="464493" cy="464493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Freeform 19">
            <a:extLst>
              <a:ext uri="{FF2B5EF4-FFF2-40B4-BE49-F238E27FC236}">
                <a16:creationId xmlns:a16="http://schemas.microsoft.com/office/drawing/2014/main" id="{DD59881D-26FD-493B-8AE1-06C59DF34840}"/>
              </a:ext>
            </a:extLst>
          </p:cNvPr>
          <p:cNvSpPr/>
          <p:nvPr/>
        </p:nvSpPr>
        <p:spPr>
          <a:xfrm>
            <a:off x="5981924" y="3423446"/>
            <a:ext cx="460778" cy="453389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Rectangle 30">
            <a:extLst>
              <a:ext uri="{FF2B5EF4-FFF2-40B4-BE49-F238E27FC236}">
                <a16:creationId xmlns:a16="http://schemas.microsoft.com/office/drawing/2014/main" id="{3BFEE74E-183A-4C32-9BDF-AC2573B061E0}"/>
              </a:ext>
            </a:extLst>
          </p:cNvPr>
          <p:cNvSpPr/>
          <p:nvPr/>
        </p:nvSpPr>
        <p:spPr>
          <a:xfrm>
            <a:off x="9300215" y="3381506"/>
            <a:ext cx="464493" cy="463135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ectangle 7">
            <a:extLst>
              <a:ext uri="{FF2B5EF4-FFF2-40B4-BE49-F238E27FC236}">
                <a16:creationId xmlns:a16="http://schemas.microsoft.com/office/drawing/2014/main" id="{A2454068-D6A0-42C7-BCE1-D03833DCF2E4}"/>
              </a:ext>
            </a:extLst>
          </p:cNvPr>
          <p:cNvSpPr/>
          <p:nvPr/>
        </p:nvSpPr>
        <p:spPr>
          <a:xfrm>
            <a:off x="5187338" y="1299656"/>
            <a:ext cx="471567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Rectangle 15">
            <a:extLst>
              <a:ext uri="{FF2B5EF4-FFF2-40B4-BE49-F238E27FC236}">
                <a16:creationId xmlns:a16="http://schemas.microsoft.com/office/drawing/2014/main" id="{ECBB7944-2021-44C3-960E-8480CFC6DEF9}"/>
              </a:ext>
            </a:extLst>
          </p:cNvPr>
          <p:cNvSpPr/>
          <p:nvPr/>
        </p:nvSpPr>
        <p:spPr>
          <a:xfrm rot="5400000">
            <a:off x="5974198" y="1299655"/>
            <a:ext cx="472195" cy="471568"/>
          </a:xfrm>
          <a:custGeom>
            <a:avLst/>
            <a:gdLst/>
            <a:ahLst/>
            <a:cxnLst/>
            <a:rect l="l" t="t" r="r" b="b"/>
            <a:pathLst>
              <a:path w="3244313" h="324000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3" name="Pie 24">
            <a:extLst>
              <a:ext uri="{FF2B5EF4-FFF2-40B4-BE49-F238E27FC236}">
                <a16:creationId xmlns:a16="http://schemas.microsoft.com/office/drawing/2014/main" id="{DB38F196-AF37-4B00-AA3E-183F9372FBAD}"/>
              </a:ext>
            </a:extLst>
          </p:cNvPr>
          <p:cNvSpPr/>
          <p:nvPr/>
        </p:nvSpPr>
        <p:spPr>
          <a:xfrm>
            <a:off x="5046441" y="4399924"/>
            <a:ext cx="513183" cy="510342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4" name="Parallelogram 30">
            <a:extLst>
              <a:ext uri="{FF2B5EF4-FFF2-40B4-BE49-F238E27FC236}">
                <a16:creationId xmlns:a16="http://schemas.microsoft.com/office/drawing/2014/main" id="{07A9DF64-EAEC-4F98-A0C9-E2239CA0F425}"/>
              </a:ext>
            </a:extLst>
          </p:cNvPr>
          <p:cNvSpPr/>
          <p:nvPr/>
        </p:nvSpPr>
        <p:spPr>
          <a:xfrm flipH="1">
            <a:off x="9274972" y="2308706"/>
            <a:ext cx="514976" cy="516250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5" name="Block Arc 14">
            <a:extLst>
              <a:ext uri="{FF2B5EF4-FFF2-40B4-BE49-F238E27FC236}">
                <a16:creationId xmlns:a16="http://schemas.microsoft.com/office/drawing/2014/main" id="{F84CC100-88A8-4E3E-8091-D49E44C308ED}"/>
              </a:ext>
            </a:extLst>
          </p:cNvPr>
          <p:cNvSpPr/>
          <p:nvPr/>
        </p:nvSpPr>
        <p:spPr>
          <a:xfrm rot="16200000">
            <a:off x="6761872" y="1251552"/>
            <a:ext cx="567400" cy="567774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6" name="Block Arc 41">
            <a:extLst>
              <a:ext uri="{FF2B5EF4-FFF2-40B4-BE49-F238E27FC236}">
                <a16:creationId xmlns:a16="http://schemas.microsoft.com/office/drawing/2014/main" id="{39949893-05ED-44C7-999C-84CE9B52D118}"/>
              </a:ext>
            </a:extLst>
          </p:cNvPr>
          <p:cNvSpPr/>
          <p:nvPr/>
        </p:nvSpPr>
        <p:spPr>
          <a:xfrm>
            <a:off x="7645065" y="1205242"/>
            <a:ext cx="473301" cy="660394"/>
          </a:xfrm>
          <a:custGeom>
            <a:avLst/>
            <a:gdLst/>
            <a:ahLst/>
            <a:cxnLst/>
            <a:rect l="l" t="t" r="r" b="b"/>
            <a:pathLst>
              <a:path w="2512265" h="3505352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7" name="Right Triangle 17">
            <a:extLst>
              <a:ext uri="{FF2B5EF4-FFF2-40B4-BE49-F238E27FC236}">
                <a16:creationId xmlns:a16="http://schemas.microsoft.com/office/drawing/2014/main" id="{6ADCC979-BA1C-4251-B6F5-CE5AA2B72FD0}"/>
              </a:ext>
            </a:extLst>
          </p:cNvPr>
          <p:cNvSpPr/>
          <p:nvPr/>
        </p:nvSpPr>
        <p:spPr>
          <a:xfrm>
            <a:off x="5942260" y="4381899"/>
            <a:ext cx="385790" cy="546392"/>
          </a:xfrm>
          <a:custGeom>
            <a:avLst/>
            <a:gdLst/>
            <a:ahLst/>
            <a:cxnLst/>
            <a:rect l="l" t="t" r="r" b="b"/>
            <a:pathLst>
              <a:path w="2387678" h="324000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Oval 27">
            <a:extLst>
              <a:ext uri="{FF2B5EF4-FFF2-40B4-BE49-F238E27FC236}">
                <a16:creationId xmlns:a16="http://schemas.microsoft.com/office/drawing/2014/main" id="{7DB6E0EE-B33A-443E-887E-C319F0DAF534}"/>
              </a:ext>
            </a:extLst>
          </p:cNvPr>
          <p:cNvSpPr/>
          <p:nvPr/>
        </p:nvSpPr>
        <p:spPr>
          <a:xfrm>
            <a:off x="2655010" y="5250124"/>
            <a:ext cx="409732" cy="779216"/>
          </a:xfrm>
          <a:custGeom>
            <a:avLst/>
            <a:gdLst/>
            <a:ahLst/>
            <a:cxnLst/>
            <a:rect l="l" t="t" r="r" b="b"/>
            <a:pathLst>
              <a:path w="1703664" h="3240001">
                <a:moveTo>
                  <a:pt x="952533" y="2024463"/>
                </a:moveTo>
                <a:lnTo>
                  <a:pt x="856710" y="2024464"/>
                </a:lnTo>
                <a:lnTo>
                  <a:pt x="649879" y="2143878"/>
                </a:lnTo>
                <a:lnTo>
                  <a:pt x="728753" y="2280491"/>
                </a:lnTo>
                <a:lnTo>
                  <a:pt x="800462" y="2239090"/>
                </a:lnTo>
                <a:lnTo>
                  <a:pt x="800462" y="2476837"/>
                </a:lnTo>
                <a:lnTo>
                  <a:pt x="649878" y="2476837"/>
                </a:lnTo>
                <a:lnTo>
                  <a:pt x="649878" y="2634602"/>
                </a:lnTo>
                <a:lnTo>
                  <a:pt x="1067658" y="2634602"/>
                </a:lnTo>
                <a:lnTo>
                  <a:pt x="1067657" y="2476837"/>
                </a:lnTo>
                <a:lnTo>
                  <a:pt x="952532" y="2476837"/>
                </a:lnTo>
                <a:lnTo>
                  <a:pt x="952532" y="2151292"/>
                </a:lnTo>
                <a:lnTo>
                  <a:pt x="952534" y="2151291"/>
                </a:lnTo>
                <a:close/>
                <a:moveTo>
                  <a:pt x="851832" y="1776101"/>
                </a:moveTo>
                <a:cubicBezTo>
                  <a:pt x="1189868" y="1776101"/>
                  <a:pt x="1463900" y="2050133"/>
                  <a:pt x="1463900" y="2388169"/>
                </a:cubicBezTo>
                <a:cubicBezTo>
                  <a:pt x="1463900" y="2726205"/>
                  <a:pt x="1189868" y="3000237"/>
                  <a:pt x="851832" y="3000237"/>
                </a:cubicBezTo>
                <a:cubicBezTo>
                  <a:pt x="513796" y="3000237"/>
                  <a:pt x="239764" y="2726205"/>
                  <a:pt x="239764" y="2388169"/>
                </a:cubicBezTo>
                <a:cubicBezTo>
                  <a:pt x="239764" y="2050133"/>
                  <a:pt x="513796" y="1776101"/>
                  <a:pt x="851832" y="1776101"/>
                </a:cubicBezTo>
                <a:close/>
                <a:moveTo>
                  <a:pt x="851832" y="1689019"/>
                </a:moveTo>
                <a:cubicBezTo>
                  <a:pt x="465702" y="1689019"/>
                  <a:pt x="152682" y="2002039"/>
                  <a:pt x="152682" y="2388169"/>
                </a:cubicBezTo>
                <a:cubicBezTo>
                  <a:pt x="152682" y="2774299"/>
                  <a:pt x="465702" y="3087319"/>
                  <a:pt x="851832" y="3087319"/>
                </a:cubicBezTo>
                <a:cubicBezTo>
                  <a:pt x="1237962" y="3087319"/>
                  <a:pt x="1550982" y="2774299"/>
                  <a:pt x="1550982" y="2388169"/>
                </a:cubicBezTo>
                <a:cubicBezTo>
                  <a:pt x="1550982" y="2002039"/>
                  <a:pt x="1237962" y="1689019"/>
                  <a:pt x="851832" y="1689019"/>
                </a:cubicBezTo>
                <a:close/>
                <a:moveTo>
                  <a:pt x="851832" y="1536337"/>
                </a:moveTo>
                <a:cubicBezTo>
                  <a:pt x="1322286" y="1536337"/>
                  <a:pt x="1703664" y="1917715"/>
                  <a:pt x="1703664" y="2388169"/>
                </a:cubicBezTo>
                <a:cubicBezTo>
                  <a:pt x="1703664" y="2858623"/>
                  <a:pt x="1322286" y="3240001"/>
                  <a:pt x="851832" y="3240001"/>
                </a:cubicBezTo>
                <a:cubicBezTo>
                  <a:pt x="381378" y="3240001"/>
                  <a:pt x="0" y="2858623"/>
                  <a:pt x="0" y="2388169"/>
                </a:cubicBezTo>
                <a:cubicBezTo>
                  <a:pt x="0" y="1917715"/>
                  <a:pt x="381378" y="1536337"/>
                  <a:pt x="851832" y="1536337"/>
                </a:cubicBezTo>
                <a:close/>
                <a:moveTo>
                  <a:pt x="1173126" y="1"/>
                </a:moveTo>
                <a:lnTo>
                  <a:pt x="1383673" y="1"/>
                </a:lnTo>
                <a:lnTo>
                  <a:pt x="1383673" y="954514"/>
                </a:lnTo>
                <a:lnTo>
                  <a:pt x="1173126" y="1187717"/>
                </a:lnTo>
                <a:close/>
                <a:moveTo>
                  <a:pt x="619488" y="0"/>
                </a:moveTo>
                <a:lnTo>
                  <a:pt x="1099698" y="0"/>
                </a:lnTo>
                <a:lnTo>
                  <a:pt x="1099698" y="1265464"/>
                </a:lnTo>
                <a:lnTo>
                  <a:pt x="859593" y="1532640"/>
                </a:lnTo>
                <a:lnTo>
                  <a:pt x="619488" y="1265464"/>
                </a:lnTo>
                <a:close/>
                <a:moveTo>
                  <a:pt x="335512" y="0"/>
                </a:moveTo>
                <a:lnTo>
                  <a:pt x="546059" y="0"/>
                </a:lnTo>
                <a:lnTo>
                  <a:pt x="546059" y="1166181"/>
                </a:lnTo>
                <a:lnTo>
                  <a:pt x="335512" y="927455"/>
                </a:ln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Parallelogram 15">
            <a:extLst>
              <a:ext uri="{FF2B5EF4-FFF2-40B4-BE49-F238E27FC236}">
                <a16:creationId xmlns:a16="http://schemas.microsoft.com/office/drawing/2014/main" id="{24ABDD0B-564D-4579-ACF2-A3B23447A0E6}"/>
              </a:ext>
            </a:extLst>
          </p:cNvPr>
          <p:cNvSpPr/>
          <p:nvPr/>
        </p:nvSpPr>
        <p:spPr>
          <a:xfrm rot="16200000">
            <a:off x="6773377" y="3326071"/>
            <a:ext cx="598764" cy="648141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ound Same Side Corner Rectangle 21">
            <a:extLst>
              <a:ext uri="{FF2B5EF4-FFF2-40B4-BE49-F238E27FC236}">
                <a16:creationId xmlns:a16="http://schemas.microsoft.com/office/drawing/2014/main" id="{A705FB8C-4E2D-4F93-8F3B-7B97C7830918}"/>
              </a:ext>
            </a:extLst>
          </p:cNvPr>
          <p:cNvSpPr/>
          <p:nvPr/>
        </p:nvSpPr>
        <p:spPr>
          <a:xfrm rot="10800000">
            <a:off x="7547577" y="2324872"/>
            <a:ext cx="386665" cy="436639"/>
          </a:xfrm>
          <a:custGeom>
            <a:avLst/>
            <a:gdLst/>
            <a:ahLst/>
            <a:cxnLst/>
            <a:rect l="l" t="t" r="r" b="b"/>
            <a:pathLst>
              <a:path w="2880320" h="3252576">
                <a:moveTo>
                  <a:pt x="612726" y="2220771"/>
                </a:moveTo>
                <a:cubicBezTo>
                  <a:pt x="662432" y="2220771"/>
                  <a:pt x="702726" y="2180477"/>
                  <a:pt x="702726" y="2130771"/>
                </a:cubicBezTo>
                <a:lnTo>
                  <a:pt x="702726" y="438771"/>
                </a:lnTo>
                <a:cubicBezTo>
                  <a:pt x="702726" y="389065"/>
                  <a:pt x="662432" y="348771"/>
                  <a:pt x="612726" y="348771"/>
                </a:cubicBezTo>
                <a:cubicBezTo>
                  <a:pt x="563020" y="348771"/>
                  <a:pt x="522726" y="389065"/>
                  <a:pt x="522726" y="438771"/>
                </a:cubicBezTo>
                <a:lnTo>
                  <a:pt x="522726" y="2130771"/>
                </a:lnTo>
                <a:cubicBezTo>
                  <a:pt x="522726" y="2180477"/>
                  <a:pt x="563020" y="2220771"/>
                  <a:pt x="612726" y="2220771"/>
                </a:cubicBezTo>
                <a:close/>
                <a:moveTo>
                  <a:pt x="1188790" y="2220771"/>
                </a:moveTo>
                <a:cubicBezTo>
                  <a:pt x="1238496" y="2220771"/>
                  <a:pt x="1278790" y="2180477"/>
                  <a:pt x="1278790" y="2130771"/>
                </a:cubicBezTo>
                <a:lnTo>
                  <a:pt x="1278790" y="438771"/>
                </a:lnTo>
                <a:cubicBezTo>
                  <a:pt x="1278790" y="389065"/>
                  <a:pt x="1238496" y="348771"/>
                  <a:pt x="1188790" y="348771"/>
                </a:cubicBezTo>
                <a:cubicBezTo>
                  <a:pt x="1139084" y="348771"/>
                  <a:pt x="1098790" y="389065"/>
                  <a:pt x="1098790" y="438771"/>
                </a:cubicBezTo>
                <a:lnTo>
                  <a:pt x="1098790" y="2130771"/>
                </a:lnTo>
                <a:cubicBezTo>
                  <a:pt x="1098790" y="2180477"/>
                  <a:pt x="1139084" y="2220771"/>
                  <a:pt x="1188790" y="2220771"/>
                </a:cubicBezTo>
                <a:close/>
                <a:moveTo>
                  <a:pt x="1764854" y="2220771"/>
                </a:moveTo>
                <a:cubicBezTo>
                  <a:pt x="1814560" y="2220771"/>
                  <a:pt x="1854854" y="2180477"/>
                  <a:pt x="1854854" y="2130771"/>
                </a:cubicBezTo>
                <a:lnTo>
                  <a:pt x="1854854" y="438771"/>
                </a:lnTo>
                <a:cubicBezTo>
                  <a:pt x="1854854" y="389065"/>
                  <a:pt x="1814560" y="348771"/>
                  <a:pt x="1764854" y="348771"/>
                </a:cubicBezTo>
                <a:cubicBezTo>
                  <a:pt x="1715148" y="348771"/>
                  <a:pt x="1674854" y="389065"/>
                  <a:pt x="1674854" y="438771"/>
                </a:cubicBezTo>
                <a:lnTo>
                  <a:pt x="1674854" y="2130771"/>
                </a:lnTo>
                <a:cubicBezTo>
                  <a:pt x="1674854" y="2180477"/>
                  <a:pt x="1715148" y="2220771"/>
                  <a:pt x="1764854" y="2220771"/>
                </a:cubicBezTo>
                <a:close/>
                <a:moveTo>
                  <a:pt x="2340918" y="2220771"/>
                </a:moveTo>
                <a:cubicBezTo>
                  <a:pt x="2390624" y="2220771"/>
                  <a:pt x="2430918" y="2180477"/>
                  <a:pt x="2430918" y="2130771"/>
                </a:cubicBezTo>
                <a:lnTo>
                  <a:pt x="2430918" y="438771"/>
                </a:lnTo>
                <a:cubicBezTo>
                  <a:pt x="2430918" y="389065"/>
                  <a:pt x="2390624" y="348771"/>
                  <a:pt x="2340918" y="348771"/>
                </a:cubicBezTo>
                <a:cubicBezTo>
                  <a:pt x="2291212" y="348771"/>
                  <a:pt x="2250918" y="389065"/>
                  <a:pt x="2250918" y="438771"/>
                </a:cubicBezTo>
                <a:lnTo>
                  <a:pt x="2250918" y="2130771"/>
                </a:lnTo>
                <a:cubicBezTo>
                  <a:pt x="2250918" y="2180477"/>
                  <a:pt x="2291212" y="2220771"/>
                  <a:pt x="2340918" y="2220771"/>
                </a:cubicBezTo>
                <a:close/>
                <a:moveTo>
                  <a:pt x="2784182" y="2519920"/>
                </a:moveTo>
                <a:lnTo>
                  <a:pt x="96136" y="2519920"/>
                </a:lnTo>
                <a:lnTo>
                  <a:pt x="96136" y="419995"/>
                </a:lnTo>
                <a:cubicBezTo>
                  <a:pt x="96136" y="188038"/>
                  <a:pt x="284174" y="0"/>
                  <a:pt x="516131" y="0"/>
                </a:cubicBezTo>
                <a:lnTo>
                  <a:pt x="2364187" y="0"/>
                </a:lnTo>
                <a:cubicBezTo>
                  <a:pt x="2596144" y="0"/>
                  <a:pt x="2784182" y="188038"/>
                  <a:pt x="2784182" y="419995"/>
                </a:cubicBezTo>
                <a:close/>
                <a:moveTo>
                  <a:pt x="1687966" y="3252576"/>
                </a:moveTo>
                <a:lnTo>
                  <a:pt x="1192350" y="3252576"/>
                </a:lnTo>
                <a:cubicBezTo>
                  <a:pt x="1129224" y="3252576"/>
                  <a:pt x="1078050" y="3201402"/>
                  <a:pt x="1078050" y="3138276"/>
                </a:cubicBezTo>
                <a:lnTo>
                  <a:pt x="1078050" y="3023976"/>
                </a:lnTo>
                <a:lnTo>
                  <a:pt x="60008" y="3023976"/>
                </a:lnTo>
                <a:cubicBezTo>
                  <a:pt x="26866" y="3023976"/>
                  <a:pt x="0" y="2997110"/>
                  <a:pt x="0" y="2963968"/>
                </a:cubicBezTo>
                <a:lnTo>
                  <a:pt x="0" y="2723944"/>
                </a:lnTo>
                <a:cubicBezTo>
                  <a:pt x="0" y="2690802"/>
                  <a:pt x="26866" y="2663936"/>
                  <a:pt x="60008" y="2663936"/>
                </a:cubicBezTo>
                <a:lnTo>
                  <a:pt x="2820312" y="2663936"/>
                </a:lnTo>
                <a:cubicBezTo>
                  <a:pt x="2853454" y="2663936"/>
                  <a:pt x="2880320" y="2690802"/>
                  <a:pt x="2880320" y="2723944"/>
                </a:cubicBezTo>
                <a:lnTo>
                  <a:pt x="2880320" y="2963968"/>
                </a:lnTo>
                <a:cubicBezTo>
                  <a:pt x="2880320" y="2997110"/>
                  <a:pt x="2853454" y="3023976"/>
                  <a:pt x="2820312" y="3023976"/>
                </a:cubicBezTo>
                <a:lnTo>
                  <a:pt x="1802266" y="3023976"/>
                </a:lnTo>
                <a:lnTo>
                  <a:pt x="1802266" y="3138276"/>
                </a:lnTo>
                <a:cubicBezTo>
                  <a:pt x="1802266" y="3201402"/>
                  <a:pt x="1751092" y="3252576"/>
                  <a:pt x="1687966" y="3252576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Oval 26">
            <a:extLst>
              <a:ext uri="{FF2B5EF4-FFF2-40B4-BE49-F238E27FC236}">
                <a16:creationId xmlns:a16="http://schemas.microsoft.com/office/drawing/2014/main" id="{A8611118-4553-45C9-837B-A5EA5C617D63}"/>
              </a:ext>
            </a:extLst>
          </p:cNvPr>
          <p:cNvSpPr/>
          <p:nvPr/>
        </p:nvSpPr>
        <p:spPr>
          <a:xfrm>
            <a:off x="5203456" y="3368215"/>
            <a:ext cx="472482" cy="563852"/>
          </a:xfrm>
          <a:custGeom>
            <a:avLst/>
            <a:gdLst/>
            <a:ahLst/>
            <a:cxnLst/>
            <a:rect l="l" t="t" r="r" b="b"/>
            <a:pathLst>
              <a:path w="2543357" h="3035197">
                <a:moveTo>
                  <a:pt x="1932497" y="885460"/>
                </a:moveTo>
                <a:lnTo>
                  <a:pt x="1858608" y="981586"/>
                </a:lnTo>
                <a:cubicBezTo>
                  <a:pt x="2087948" y="1157874"/>
                  <a:pt x="2221364" y="1431493"/>
                  <a:pt x="2219022" y="1720748"/>
                </a:cubicBezTo>
                <a:lnTo>
                  <a:pt x="2340261" y="1721729"/>
                </a:lnTo>
                <a:cubicBezTo>
                  <a:pt x="2342911" y="1394473"/>
                  <a:pt x="2191967" y="1084907"/>
                  <a:pt x="1932497" y="885460"/>
                </a:cubicBezTo>
                <a:close/>
                <a:moveTo>
                  <a:pt x="1028922" y="281987"/>
                </a:moveTo>
                <a:cubicBezTo>
                  <a:pt x="1157068" y="321344"/>
                  <a:pt x="1128134" y="299573"/>
                  <a:pt x="1193247" y="332230"/>
                </a:cubicBezTo>
                <a:cubicBezTo>
                  <a:pt x="1269854" y="451410"/>
                  <a:pt x="1301375" y="602654"/>
                  <a:pt x="1295736" y="739575"/>
                </a:cubicBezTo>
                <a:cubicBezTo>
                  <a:pt x="1418781" y="730097"/>
                  <a:pt x="1391656" y="622269"/>
                  <a:pt x="1842154" y="674175"/>
                </a:cubicBezTo>
                <a:cubicBezTo>
                  <a:pt x="2251963" y="725703"/>
                  <a:pt x="2543357" y="1202505"/>
                  <a:pt x="2543357" y="1911138"/>
                </a:cubicBezTo>
                <a:cubicBezTo>
                  <a:pt x="2543357" y="2619771"/>
                  <a:pt x="2228290" y="3174439"/>
                  <a:pt x="1189012" y="3004227"/>
                </a:cubicBezTo>
                <a:cubicBezTo>
                  <a:pt x="266689" y="3142266"/>
                  <a:pt x="99973" y="2479414"/>
                  <a:pt x="24671" y="2089269"/>
                </a:cubicBezTo>
                <a:cubicBezTo>
                  <a:pt x="-50631" y="1699124"/>
                  <a:pt x="9514" y="922425"/>
                  <a:pt x="737199" y="663358"/>
                </a:cubicBezTo>
                <a:cubicBezTo>
                  <a:pt x="1021153" y="585721"/>
                  <a:pt x="1093645" y="690425"/>
                  <a:pt x="1216376" y="728497"/>
                </a:cubicBezTo>
                <a:cubicBezTo>
                  <a:pt x="1183268" y="569368"/>
                  <a:pt x="1135766" y="458984"/>
                  <a:pt x="1028922" y="281987"/>
                </a:cubicBezTo>
                <a:close/>
                <a:moveTo>
                  <a:pt x="1919942" y="47"/>
                </a:moveTo>
                <a:cubicBezTo>
                  <a:pt x="2086542" y="1491"/>
                  <a:pt x="2263938" y="35583"/>
                  <a:pt x="2350876" y="60453"/>
                </a:cubicBezTo>
                <a:cubicBezTo>
                  <a:pt x="2672784" y="174000"/>
                  <a:pt x="2321773" y="213881"/>
                  <a:pt x="2220060" y="345654"/>
                </a:cubicBezTo>
                <a:cubicBezTo>
                  <a:pt x="2118347" y="477427"/>
                  <a:pt x="2005019" y="609932"/>
                  <a:pt x="1770740" y="609932"/>
                </a:cubicBezTo>
                <a:lnTo>
                  <a:pt x="1326444" y="614956"/>
                </a:lnTo>
                <a:lnTo>
                  <a:pt x="1346541" y="320533"/>
                </a:lnTo>
                <a:cubicBezTo>
                  <a:pt x="1401807" y="115484"/>
                  <a:pt x="1563158" y="44336"/>
                  <a:pt x="1760692" y="11037"/>
                </a:cubicBezTo>
                <a:cubicBezTo>
                  <a:pt x="1810076" y="2712"/>
                  <a:pt x="1864409" y="-434"/>
                  <a:pt x="1919942" y="47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Freeform 32">
            <a:extLst>
              <a:ext uri="{FF2B5EF4-FFF2-40B4-BE49-F238E27FC236}">
                <a16:creationId xmlns:a16="http://schemas.microsoft.com/office/drawing/2014/main" id="{9C5A04AA-A50B-457A-A783-D941E78BCCDF}"/>
              </a:ext>
            </a:extLst>
          </p:cNvPr>
          <p:cNvSpPr/>
          <p:nvPr/>
        </p:nvSpPr>
        <p:spPr>
          <a:xfrm>
            <a:off x="2596737" y="1261800"/>
            <a:ext cx="597487" cy="547278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10">
            <a:extLst>
              <a:ext uri="{FF2B5EF4-FFF2-40B4-BE49-F238E27FC236}">
                <a16:creationId xmlns:a16="http://schemas.microsoft.com/office/drawing/2014/main" id="{B55467B8-5BFB-46FE-82D2-AA896BC192F1}"/>
              </a:ext>
            </a:extLst>
          </p:cNvPr>
          <p:cNvSpPr/>
          <p:nvPr/>
        </p:nvSpPr>
        <p:spPr>
          <a:xfrm>
            <a:off x="6770716" y="2296927"/>
            <a:ext cx="372169" cy="492524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32">
            <a:extLst>
              <a:ext uri="{FF2B5EF4-FFF2-40B4-BE49-F238E27FC236}">
                <a16:creationId xmlns:a16="http://schemas.microsoft.com/office/drawing/2014/main" id="{A7C45BCB-0B8E-4E0E-842A-DD554B68B1C0}"/>
              </a:ext>
            </a:extLst>
          </p:cNvPr>
          <p:cNvSpPr/>
          <p:nvPr/>
        </p:nvSpPr>
        <p:spPr>
          <a:xfrm>
            <a:off x="8416108" y="3404395"/>
            <a:ext cx="491492" cy="4914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rapezoid 13">
            <a:extLst>
              <a:ext uri="{FF2B5EF4-FFF2-40B4-BE49-F238E27FC236}">
                <a16:creationId xmlns:a16="http://schemas.microsoft.com/office/drawing/2014/main" id="{EAB635DE-58EF-4585-A0F5-0790A1957A5B}"/>
              </a:ext>
            </a:extLst>
          </p:cNvPr>
          <p:cNvSpPr/>
          <p:nvPr/>
        </p:nvSpPr>
        <p:spPr>
          <a:xfrm>
            <a:off x="3560730" y="2319183"/>
            <a:ext cx="529844" cy="448015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Rounded Rectangle 7">
            <a:extLst>
              <a:ext uri="{FF2B5EF4-FFF2-40B4-BE49-F238E27FC236}">
                <a16:creationId xmlns:a16="http://schemas.microsoft.com/office/drawing/2014/main" id="{890A206E-8EB0-46CB-87E5-BB62DA827BE4}"/>
              </a:ext>
            </a:extLst>
          </p:cNvPr>
          <p:cNvSpPr/>
          <p:nvPr/>
        </p:nvSpPr>
        <p:spPr>
          <a:xfrm>
            <a:off x="6094730" y="2308444"/>
            <a:ext cx="271294" cy="469495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7" name="Rectangle 18">
            <a:extLst>
              <a:ext uri="{FF2B5EF4-FFF2-40B4-BE49-F238E27FC236}">
                <a16:creationId xmlns:a16="http://schemas.microsoft.com/office/drawing/2014/main" id="{D8BFBE69-EC90-491A-A905-789398F4B3A8}"/>
              </a:ext>
            </a:extLst>
          </p:cNvPr>
          <p:cNvSpPr/>
          <p:nvPr/>
        </p:nvSpPr>
        <p:spPr>
          <a:xfrm>
            <a:off x="4495266" y="2348115"/>
            <a:ext cx="491054" cy="390153"/>
          </a:xfrm>
          <a:custGeom>
            <a:avLst/>
            <a:gdLst/>
            <a:ahLst/>
            <a:cxnLst/>
            <a:rect l="l" t="t" r="r" b="b"/>
            <a:pathLst>
              <a:path w="3240000" h="2574247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8" name="Rounded Rectangle 25">
            <a:extLst>
              <a:ext uri="{FF2B5EF4-FFF2-40B4-BE49-F238E27FC236}">
                <a16:creationId xmlns:a16="http://schemas.microsoft.com/office/drawing/2014/main" id="{4572E89B-D1A8-4A73-807F-C57BE0137D47}"/>
              </a:ext>
            </a:extLst>
          </p:cNvPr>
          <p:cNvSpPr/>
          <p:nvPr/>
        </p:nvSpPr>
        <p:spPr>
          <a:xfrm>
            <a:off x="5391012" y="2332962"/>
            <a:ext cx="299026" cy="420457"/>
          </a:xfrm>
          <a:custGeom>
            <a:avLst/>
            <a:gdLst/>
            <a:ahLst/>
            <a:cxnLst/>
            <a:rect l="l" t="t" r="r" b="b"/>
            <a:pathLst>
              <a:path w="2304256" h="3240000">
                <a:moveTo>
                  <a:pt x="954128" y="3024336"/>
                </a:moveTo>
                <a:cubicBezTo>
                  <a:pt x="924305" y="3024336"/>
                  <a:pt x="900128" y="3048513"/>
                  <a:pt x="900128" y="3078336"/>
                </a:cubicBezTo>
                <a:cubicBezTo>
                  <a:pt x="900128" y="3108159"/>
                  <a:pt x="924305" y="3132336"/>
                  <a:pt x="954128" y="3132336"/>
                </a:cubicBezTo>
                <a:lnTo>
                  <a:pt x="1350128" y="3132336"/>
                </a:lnTo>
                <a:cubicBezTo>
                  <a:pt x="1379951" y="3132336"/>
                  <a:pt x="1404128" y="3108159"/>
                  <a:pt x="1404128" y="3078336"/>
                </a:cubicBezTo>
                <a:cubicBezTo>
                  <a:pt x="1404128" y="3048513"/>
                  <a:pt x="1379951" y="3024336"/>
                  <a:pt x="1350128" y="3024336"/>
                </a:cubicBezTo>
                <a:close/>
                <a:moveTo>
                  <a:pt x="131531" y="224650"/>
                </a:moveTo>
                <a:lnTo>
                  <a:pt x="131531" y="2888946"/>
                </a:lnTo>
                <a:lnTo>
                  <a:pt x="2172725" y="2888946"/>
                </a:lnTo>
                <a:lnTo>
                  <a:pt x="2172725" y="224650"/>
                </a:lnTo>
                <a:close/>
                <a:moveTo>
                  <a:pt x="936128" y="73520"/>
                </a:moveTo>
                <a:cubicBezTo>
                  <a:pt x="916246" y="73520"/>
                  <a:pt x="900128" y="89638"/>
                  <a:pt x="900128" y="109520"/>
                </a:cubicBezTo>
                <a:cubicBezTo>
                  <a:pt x="900128" y="129402"/>
                  <a:pt x="916246" y="145520"/>
                  <a:pt x="936128" y="145520"/>
                </a:cubicBezTo>
                <a:lnTo>
                  <a:pt x="1368128" y="145520"/>
                </a:lnTo>
                <a:cubicBezTo>
                  <a:pt x="1388010" y="145520"/>
                  <a:pt x="1404128" y="129402"/>
                  <a:pt x="1404128" y="109520"/>
                </a:cubicBezTo>
                <a:cubicBezTo>
                  <a:pt x="1404128" y="89638"/>
                  <a:pt x="1388010" y="73520"/>
                  <a:pt x="1368128" y="73520"/>
                </a:cubicBezTo>
                <a:close/>
                <a:moveTo>
                  <a:pt x="155330" y="0"/>
                </a:moveTo>
                <a:lnTo>
                  <a:pt x="2148926" y="0"/>
                </a:lnTo>
                <a:cubicBezTo>
                  <a:pt x="2234712" y="0"/>
                  <a:pt x="2304256" y="69544"/>
                  <a:pt x="2304256" y="155330"/>
                </a:cubicBezTo>
                <a:lnTo>
                  <a:pt x="2304256" y="3084670"/>
                </a:lnTo>
                <a:cubicBezTo>
                  <a:pt x="2304256" y="3170456"/>
                  <a:pt x="2234712" y="3240000"/>
                  <a:pt x="2148926" y="3240000"/>
                </a:cubicBezTo>
                <a:lnTo>
                  <a:pt x="155330" y="3240000"/>
                </a:lnTo>
                <a:cubicBezTo>
                  <a:pt x="69544" y="3240000"/>
                  <a:pt x="0" y="3170456"/>
                  <a:pt x="0" y="3084670"/>
                </a:cubicBezTo>
                <a:lnTo>
                  <a:pt x="0" y="155330"/>
                </a:lnTo>
                <a:cubicBezTo>
                  <a:pt x="0" y="69544"/>
                  <a:pt x="69544" y="0"/>
                  <a:pt x="155330" y="0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9" name="Chord 14">
            <a:extLst>
              <a:ext uri="{FF2B5EF4-FFF2-40B4-BE49-F238E27FC236}">
                <a16:creationId xmlns:a16="http://schemas.microsoft.com/office/drawing/2014/main" id="{55CB0732-5078-415F-A13A-7992B69C1679}"/>
              </a:ext>
            </a:extLst>
          </p:cNvPr>
          <p:cNvSpPr/>
          <p:nvPr/>
        </p:nvSpPr>
        <p:spPr>
          <a:xfrm>
            <a:off x="4156459" y="5316278"/>
            <a:ext cx="512639" cy="646909"/>
          </a:xfrm>
          <a:custGeom>
            <a:avLst/>
            <a:gdLst/>
            <a:ahLst/>
            <a:cxnLst/>
            <a:rect l="l" t="t" r="r" b="b"/>
            <a:pathLst>
              <a:path w="2120980" h="2676504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0" name="Rounded Rectangle 6">
            <a:extLst>
              <a:ext uri="{FF2B5EF4-FFF2-40B4-BE49-F238E27FC236}">
                <a16:creationId xmlns:a16="http://schemas.microsoft.com/office/drawing/2014/main" id="{11DB8BB9-D675-470D-AC1D-C9EF80405172}"/>
              </a:ext>
            </a:extLst>
          </p:cNvPr>
          <p:cNvSpPr/>
          <p:nvPr/>
        </p:nvSpPr>
        <p:spPr>
          <a:xfrm>
            <a:off x="2647887" y="2252576"/>
            <a:ext cx="508153" cy="516633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1" name="Oval 66">
            <a:extLst>
              <a:ext uri="{FF2B5EF4-FFF2-40B4-BE49-F238E27FC236}">
                <a16:creationId xmlns:a16="http://schemas.microsoft.com/office/drawing/2014/main" id="{64136ECC-E882-4D1E-8298-06A6A02A6E1A}"/>
              </a:ext>
            </a:extLst>
          </p:cNvPr>
          <p:cNvSpPr/>
          <p:nvPr/>
        </p:nvSpPr>
        <p:spPr>
          <a:xfrm rot="20700000">
            <a:off x="4374050" y="3415146"/>
            <a:ext cx="548680" cy="469988"/>
          </a:xfrm>
          <a:custGeom>
            <a:avLst/>
            <a:gdLst/>
            <a:ahLst/>
            <a:cxnLst/>
            <a:rect l="l" t="t" r="r" b="b"/>
            <a:pathLst>
              <a:path w="2901316" h="2485205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2" name="Isosceles Triangle 13">
            <a:extLst>
              <a:ext uri="{FF2B5EF4-FFF2-40B4-BE49-F238E27FC236}">
                <a16:creationId xmlns:a16="http://schemas.microsoft.com/office/drawing/2014/main" id="{A54A6140-C0D9-4440-A5D4-E05BC900724C}"/>
              </a:ext>
            </a:extLst>
          </p:cNvPr>
          <p:cNvSpPr/>
          <p:nvPr/>
        </p:nvSpPr>
        <p:spPr>
          <a:xfrm rot="10800000">
            <a:off x="3424734" y="5266883"/>
            <a:ext cx="376548" cy="745701"/>
          </a:xfrm>
          <a:custGeom>
            <a:avLst/>
            <a:gdLst/>
            <a:ahLst/>
            <a:cxnLst/>
            <a:rect l="l" t="t" r="r" b="b"/>
            <a:pathLst>
              <a:path w="1613569" h="3195455">
                <a:moveTo>
                  <a:pt x="1348422" y="2012960"/>
                </a:moveTo>
                <a:lnTo>
                  <a:pt x="264249" y="2012960"/>
                </a:lnTo>
                <a:cubicBezTo>
                  <a:pt x="99656" y="1932015"/>
                  <a:pt x="172" y="1814225"/>
                  <a:pt x="0" y="1686651"/>
                </a:cubicBezTo>
                <a:lnTo>
                  <a:pt x="716785" y="1678553"/>
                </a:lnTo>
                <a:lnTo>
                  <a:pt x="716785" y="360000"/>
                </a:lnTo>
                <a:lnTo>
                  <a:pt x="716785" y="355479"/>
                </a:lnTo>
                <a:lnTo>
                  <a:pt x="717916" y="355479"/>
                </a:lnTo>
                <a:lnTo>
                  <a:pt x="806785" y="0"/>
                </a:lnTo>
                <a:lnTo>
                  <a:pt x="895655" y="355479"/>
                </a:lnTo>
                <a:lnTo>
                  <a:pt x="896785" y="355479"/>
                </a:lnTo>
                <a:lnTo>
                  <a:pt x="896785" y="360000"/>
                </a:lnTo>
                <a:lnTo>
                  <a:pt x="896785" y="1676520"/>
                </a:lnTo>
                <a:lnTo>
                  <a:pt x="1612906" y="1668429"/>
                </a:lnTo>
                <a:cubicBezTo>
                  <a:pt x="1622778" y="1802631"/>
                  <a:pt x="1521918" y="1928220"/>
                  <a:pt x="1348422" y="2012960"/>
                </a:cubicBezTo>
                <a:close/>
                <a:moveTo>
                  <a:pt x="1175921" y="2908428"/>
                </a:moveTo>
                <a:lnTo>
                  <a:pt x="437641" y="2908428"/>
                </a:lnTo>
                <a:lnTo>
                  <a:pt x="250570" y="2083962"/>
                </a:lnTo>
                <a:lnTo>
                  <a:pt x="1362992" y="2083962"/>
                </a:lnTo>
                <a:close/>
                <a:moveTo>
                  <a:pt x="1155969" y="3195455"/>
                </a:moveTo>
                <a:lnTo>
                  <a:pt x="457593" y="3195455"/>
                </a:lnTo>
                <a:cubicBezTo>
                  <a:pt x="397940" y="3195455"/>
                  <a:pt x="349581" y="3147096"/>
                  <a:pt x="349581" y="3087443"/>
                </a:cubicBezTo>
                <a:cubicBezTo>
                  <a:pt x="349581" y="3027790"/>
                  <a:pt x="397940" y="2979431"/>
                  <a:pt x="457593" y="2979431"/>
                </a:cubicBezTo>
                <a:lnTo>
                  <a:pt x="1155969" y="2979431"/>
                </a:lnTo>
                <a:cubicBezTo>
                  <a:pt x="1215622" y="2979431"/>
                  <a:pt x="1263981" y="3027790"/>
                  <a:pt x="1263981" y="3087443"/>
                </a:cubicBezTo>
                <a:cubicBezTo>
                  <a:pt x="1263981" y="3147096"/>
                  <a:pt x="1215622" y="3195455"/>
                  <a:pt x="1155969" y="3195455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3" name="Smiley Face 14">
            <a:extLst>
              <a:ext uri="{FF2B5EF4-FFF2-40B4-BE49-F238E27FC236}">
                <a16:creationId xmlns:a16="http://schemas.microsoft.com/office/drawing/2014/main" id="{BD37565A-D14C-4133-B9E1-D7F8BF1C6551}"/>
              </a:ext>
            </a:extLst>
          </p:cNvPr>
          <p:cNvSpPr/>
          <p:nvPr/>
        </p:nvSpPr>
        <p:spPr>
          <a:xfrm>
            <a:off x="5853556" y="535976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4" name="Smiley Face 12">
            <a:extLst>
              <a:ext uri="{FF2B5EF4-FFF2-40B4-BE49-F238E27FC236}">
                <a16:creationId xmlns:a16="http://schemas.microsoft.com/office/drawing/2014/main" id="{7F01996A-EF70-44A8-AD2D-1E270513DCED}"/>
              </a:ext>
            </a:extLst>
          </p:cNvPr>
          <p:cNvSpPr/>
          <p:nvPr/>
        </p:nvSpPr>
        <p:spPr>
          <a:xfrm>
            <a:off x="8397136" y="535976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613470" y="2077417"/>
                </a:moveTo>
                <a:cubicBezTo>
                  <a:pt x="1358886" y="2080042"/>
                  <a:pt x="1130625" y="2234862"/>
                  <a:pt x="1034031" y="2470424"/>
                </a:cubicBezTo>
                <a:lnTo>
                  <a:pt x="1213303" y="2543936"/>
                </a:lnTo>
                <a:cubicBezTo>
                  <a:pt x="1280345" y="2380442"/>
                  <a:pt x="1438772" y="2272988"/>
                  <a:pt x="1615468" y="2271166"/>
                </a:cubicBezTo>
                <a:cubicBezTo>
                  <a:pt x="1792164" y="2269344"/>
                  <a:pt x="1952774" y="2373507"/>
                  <a:pt x="2023173" y="2535584"/>
                </a:cubicBezTo>
                <a:lnTo>
                  <a:pt x="2200891" y="2458391"/>
                </a:lnTo>
                <a:cubicBezTo>
                  <a:pt x="2099460" y="2224871"/>
                  <a:pt x="1868054" y="2074792"/>
                  <a:pt x="1613470" y="2077417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9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8" y="276671"/>
                </a:lnTo>
                <a:lnTo>
                  <a:pt x="2650471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30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30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1" y="2870071"/>
                </a:lnTo>
                <a:lnTo>
                  <a:pt x="2525758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9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3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4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3" y="2802158"/>
                  <a:pt x="474487" y="2765513"/>
                </a:cubicBezTo>
                <a:cubicBezTo>
                  <a:pt x="437842" y="2728868"/>
                  <a:pt x="402944" y="2690475"/>
                  <a:pt x="369930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5" y="2438097"/>
                  <a:pt x="195526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5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5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6" y="847812"/>
                </a:cubicBezTo>
                <a:cubicBezTo>
                  <a:pt x="220465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30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3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4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Smiley Face 15">
            <a:extLst>
              <a:ext uri="{FF2B5EF4-FFF2-40B4-BE49-F238E27FC236}">
                <a16:creationId xmlns:a16="http://schemas.microsoft.com/office/drawing/2014/main" id="{7DB0A6EE-0534-4660-BA3C-A3E8C9FF112F}"/>
              </a:ext>
            </a:extLst>
          </p:cNvPr>
          <p:cNvSpPr/>
          <p:nvPr/>
        </p:nvSpPr>
        <p:spPr>
          <a:xfrm>
            <a:off x="6705509" y="536283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98433" y="2114441"/>
                </a:moveTo>
                <a:lnTo>
                  <a:pt x="1355104" y="2367205"/>
                </a:lnTo>
                <a:lnTo>
                  <a:pt x="1411009" y="2575845"/>
                </a:lnTo>
                <a:lnTo>
                  <a:pt x="2354338" y="2323081"/>
                </a:ln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6" name="Oval 37">
            <a:extLst>
              <a:ext uri="{FF2B5EF4-FFF2-40B4-BE49-F238E27FC236}">
                <a16:creationId xmlns:a16="http://schemas.microsoft.com/office/drawing/2014/main" id="{1430B71C-D580-4CA6-A442-26AED5FAE293}"/>
              </a:ext>
            </a:extLst>
          </p:cNvPr>
          <p:cNvSpPr/>
          <p:nvPr/>
        </p:nvSpPr>
        <p:spPr>
          <a:xfrm>
            <a:off x="9249090" y="5356364"/>
            <a:ext cx="566738" cy="56673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49999" y="2117384"/>
                </a:moveTo>
                <a:lnTo>
                  <a:pt x="990192" y="2131776"/>
                </a:lnTo>
                <a:cubicBezTo>
                  <a:pt x="998682" y="2476365"/>
                  <a:pt x="1282526" y="2750154"/>
                  <a:pt x="1627197" y="2746216"/>
                </a:cubicBezTo>
                <a:cubicBezTo>
                  <a:pt x="1971867" y="2742279"/>
                  <a:pt x="2249383" y="2462077"/>
                  <a:pt x="2249999" y="2117384"/>
                </a:cubicBezTo>
                <a:close/>
                <a:moveTo>
                  <a:pt x="2505352" y="784338"/>
                </a:moveTo>
                <a:lnTo>
                  <a:pt x="1869332" y="1428843"/>
                </a:lnTo>
                <a:lnTo>
                  <a:pt x="2505352" y="1522122"/>
                </a:lnTo>
                <a:lnTo>
                  <a:pt x="2505352" y="1378597"/>
                </a:lnTo>
                <a:lnTo>
                  <a:pt x="2187887" y="1332038"/>
                </a:lnTo>
                <a:lnTo>
                  <a:pt x="2505352" y="1010338"/>
                </a:lnTo>
                <a:close/>
                <a:moveTo>
                  <a:pt x="734649" y="784338"/>
                </a:moveTo>
                <a:lnTo>
                  <a:pt x="734649" y="1010338"/>
                </a:lnTo>
                <a:lnTo>
                  <a:pt x="1052115" y="1332038"/>
                </a:lnTo>
                <a:lnTo>
                  <a:pt x="734649" y="1378597"/>
                </a:lnTo>
                <a:lnTo>
                  <a:pt x="734649" y="1522122"/>
                </a:lnTo>
                <a:lnTo>
                  <a:pt x="1370670" y="1428843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Smiley Face 14">
            <a:extLst>
              <a:ext uri="{FF2B5EF4-FFF2-40B4-BE49-F238E27FC236}">
                <a16:creationId xmlns:a16="http://schemas.microsoft.com/office/drawing/2014/main" id="{77504E11-68B3-460A-979B-D56E2900C922}"/>
              </a:ext>
            </a:extLst>
          </p:cNvPr>
          <p:cNvSpPr/>
          <p:nvPr/>
        </p:nvSpPr>
        <p:spPr>
          <a:xfrm>
            <a:off x="7551322" y="536283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937973" y="986566"/>
                </a:moveTo>
                <a:cubicBezTo>
                  <a:pt x="850807" y="983371"/>
                  <a:pt x="762813" y="1002775"/>
                  <a:pt x="683096" y="1045110"/>
                </a:cubicBezTo>
                <a:cubicBezTo>
                  <a:pt x="523662" y="1129780"/>
                  <a:pt x="421680" y="1293248"/>
                  <a:pt x="415731" y="1473672"/>
                </a:cubicBezTo>
                <a:lnTo>
                  <a:pt x="615852" y="1480270"/>
                </a:lnTo>
                <a:cubicBezTo>
                  <a:pt x="619438" y="1371518"/>
                  <a:pt x="680908" y="1272986"/>
                  <a:pt x="777009" y="1221950"/>
                </a:cubicBezTo>
                <a:cubicBezTo>
                  <a:pt x="873110" y="1170914"/>
                  <a:pt x="989166" y="1175167"/>
                  <a:pt x="1081273" y="1233100"/>
                </a:cubicBezTo>
                <a:cubicBezTo>
                  <a:pt x="1173381" y="1291033"/>
                  <a:pt x="1227475" y="1393800"/>
                  <a:pt x="1223091" y="1502523"/>
                </a:cubicBezTo>
                <a:lnTo>
                  <a:pt x="1423160" y="1510590"/>
                </a:lnTo>
                <a:cubicBezTo>
                  <a:pt x="1430433" y="1330214"/>
                  <a:pt x="1340689" y="1159721"/>
                  <a:pt x="1187880" y="1063608"/>
                </a:cubicBezTo>
                <a:cubicBezTo>
                  <a:pt x="1111476" y="1015552"/>
                  <a:pt x="1025138" y="989760"/>
                  <a:pt x="937973" y="986566"/>
                </a:cubicBezTo>
                <a:close/>
                <a:moveTo>
                  <a:pt x="2306124" y="986566"/>
                </a:moveTo>
                <a:cubicBezTo>
                  <a:pt x="2218958" y="983371"/>
                  <a:pt x="2130964" y="1002775"/>
                  <a:pt x="2051247" y="1045110"/>
                </a:cubicBezTo>
                <a:cubicBezTo>
                  <a:pt x="1891813" y="1129780"/>
                  <a:pt x="1789831" y="1293248"/>
                  <a:pt x="1783882" y="1473672"/>
                </a:cubicBezTo>
                <a:lnTo>
                  <a:pt x="1984003" y="1480270"/>
                </a:lnTo>
                <a:cubicBezTo>
                  <a:pt x="1987589" y="1371518"/>
                  <a:pt x="2049059" y="1272986"/>
                  <a:pt x="2145160" y="1221950"/>
                </a:cubicBezTo>
                <a:cubicBezTo>
                  <a:pt x="2241261" y="1170914"/>
                  <a:pt x="2357317" y="1175167"/>
                  <a:pt x="2449424" y="1233100"/>
                </a:cubicBezTo>
                <a:cubicBezTo>
                  <a:pt x="2541532" y="1291033"/>
                  <a:pt x="2595626" y="1393800"/>
                  <a:pt x="2591242" y="1502523"/>
                </a:cubicBezTo>
                <a:lnTo>
                  <a:pt x="2791311" y="1510590"/>
                </a:lnTo>
                <a:cubicBezTo>
                  <a:pt x="2798584" y="1330214"/>
                  <a:pt x="2708840" y="1159721"/>
                  <a:pt x="2556031" y="1063608"/>
                </a:cubicBezTo>
                <a:cubicBezTo>
                  <a:pt x="2479627" y="1015552"/>
                  <a:pt x="2393289" y="989760"/>
                  <a:pt x="2306124" y="98656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8" name="Rectangle 16">
            <a:extLst>
              <a:ext uri="{FF2B5EF4-FFF2-40B4-BE49-F238E27FC236}">
                <a16:creationId xmlns:a16="http://schemas.microsoft.com/office/drawing/2014/main" id="{EE8124F3-717D-48CF-A47F-1E6B4110895D}"/>
              </a:ext>
            </a:extLst>
          </p:cNvPr>
          <p:cNvSpPr/>
          <p:nvPr/>
        </p:nvSpPr>
        <p:spPr>
          <a:xfrm rot="2700000">
            <a:off x="3562212" y="3301090"/>
            <a:ext cx="389390" cy="69810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9" name="Rectangle 9">
            <a:extLst>
              <a:ext uri="{FF2B5EF4-FFF2-40B4-BE49-F238E27FC236}">
                <a16:creationId xmlns:a16="http://schemas.microsoft.com/office/drawing/2014/main" id="{444E6227-4972-4DE6-BEB0-C3FC42991182}"/>
              </a:ext>
            </a:extLst>
          </p:cNvPr>
          <p:cNvSpPr/>
          <p:nvPr/>
        </p:nvSpPr>
        <p:spPr>
          <a:xfrm>
            <a:off x="2637688" y="3326187"/>
            <a:ext cx="527335" cy="493633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0" name="Round Same Side Corner Rectangle 6">
            <a:extLst>
              <a:ext uri="{FF2B5EF4-FFF2-40B4-BE49-F238E27FC236}">
                <a16:creationId xmlns:a16="http://schemas.microsoft.com/office/drawing/2014/main" id="{11207448-F26A-4EF1-8764-2D6798600849}"/>
              </a:ext>
            </a:extLst>
          </p:cNvPr>
          <p:cNvSpPr/>
          <p:nvPr/>
        </p:nvSpPr>
        <p:spPr>
          <a:xfrm rot="2700000">
            <a:off x="5215542" y="5257422"/>
            <a:ext cx="190721" cy="764622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1" name="Frame 17">
            <a:extLst>
              <a:ext uri="{FF2B5EF4-FFF2-40B4-BE49-F238E27FC236}">
                <a16:creationId xmlns:a16="http://schemas.microsoft.com/office/drawing/2014/main" id="{1278BF84-DDF3-43F8-88E4-A0F28E4079EF}"/>
              </a:ext>
            </a:extLst>
          </p:cNvPr>
          <p:cNvSpPr/>
          <p:nvPr/>
        </p:nvSpPr>
        <p:spPr>
          <a:xfrm>
            <a:off x="2612749" y="4394357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Rounded Rectangle 5">
            <a:extLst>
              <a:ext uri="{FF2B5EF4-FFF2-40B4-BE49-F238E27FC236}">
                <a16:creationId xmlns:a16="http://schemas.microsoft.com/office/drawing/2014/main" id="{B5A177C8-7AB0-4E40-873A-70F231B3FA06}"/>
              </a:ext>
            </a:extLst>
          </p:cNvPr>
          <p:cNvSpPr/>
          <p:nvPr/>
        </p:nvSpPr>
        <p:spPr>
          <a:xfrm flipH="1">
            <a:off x="8338934" y="2335046"/>
            <a:ext cx="504633" cy="416291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3" name="Teardrop 1">
            <a:extLst>
              <a:ext uri="{FF2B5EF4-FFF2-40B4-BE49-F238E27FC236}">
                <a16:creationId xmlns:a16="http://schemas.microsoft.com/office/drawing/2014/main" id="{45BBC696-75E7-44AB-A411-9B80C52FFE5A}"/>
              </a:ext>
            </a:extLst>
          </p:cNvPr>
          <p:cNvSpPr/>
          <p:nvPr/>
        </p:nvSpPr>
        <p:spPr>
          <a:xfrm rot="18805991">
            <a:off x="8363206" y="1320288"/>
            <a:ext cx="551843" cy="546086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4" name="Rectangle 130">
            <a:extLst>
              <a:ext uri="{FF2B5EF4-FFF2-40B4-BE49-F238E27FC236}">
                <a16:creationId xmlns:a16="http://schemas.microsoft.com/office/drawing/2014/main" id="{F7759672-254A-46D2-98DF-B919494C603A}"/>
              </a:ext>
            </a:extLst>
          </p:cNvPr>
          <p:cNvSpPr/>
          <p:nvPr/>
        </p:nvSpPr>
        <p:spPr>
          <a:xfrm>
            <a:off x="9169334" y="1320354"/>
            <a:ext cx="544577" cy="547049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Right Triangle 17">
            <a:extLst>
              <a:ext uri="{FF2B5EF4-FFF2-40B4-BE49-F238E27FC236}">
                <a16:creationId xmlns:a16="http://schemas.microsoft.com/office/drawing/2014/main" id="{5B989D8F-E127-48E7-B329-C52CA522C191}"/>
              </a:ext>
            </a:extLst>
          </p:cNvPr>
          <p:cNvSpPr>
            <a:spLocks noChangeAspect="1"/>
          </p:cNvSpPr>
          <p:nvPr/>
        </p:nvSpPr>
        <p:spPr>
          <a:xfrm>
            <a:off x="7599987" y="435896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1999321" y="2603448"/>
                </a:moveTo>
                <a:lnTo>
                  <a:pt x="1999321" y="2772810"/>
                </a:lnTo>
                <a:lnTo>
                  <a:pt x="2528507" y="2772810"/>
                </a:lnTo>
                <a:lnTo>
                  <a:pt x="2528507" y="2603448"/>
                </a:lnTo>
                <a:close/>
                <a:moveTo>
                  <a:pt x="2263914" y="2230929"/>
                </a:moveTo>
                <a:cubicBezTo>
                  <a:pt x="2516419" y="2230929"/>
                  <a:pt x="2721114" y="2435624"/>
                  <a:pt x="2721114" y="2688129"/>
                </a:cubicBezTo>
                <a:cubicBezTo>
                  <a:pt x="2721114" y="2940634"/>
                  <a:pt x="2516419" y="3145329"/>
                  <a:pt x="2263914" y="3145329"/>
                </a:cubicBezTo>
                <a:cubicBezTo>
                  <a:pt x="2011409" y="3145329"/>
                  <a:pt x="1806714" y="2940634"/>
                  <a:pt x="1806714" y="2688129"/>
                </a:cubicBezTo>
                <a:cubicBezTo>
                  <a:pt x="1806714" y="2435624"/>
                  <a:pt x="2011409" y="2230929"/>
                  <a:pt x="2263914" y="2230929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6" name="Right Triangle 17">
            <a:extLst>
              <a:ext uri="{FF2B5EF4-FFF2-40B4-BE49-F238E27FC236}">
                <a16:creationId xmlns:a16="http://schemas.microsoft.com/office/drawing/2014/main" id="{D61B263F-9E2B-4D6D-AE92-C6B011C62C98}"/>
              </a:ext>
            </a:extLst>
          </p:cNvPr>
          <p:cNvSpPr>
            <a:spLocks noChangeAspect="1"/>
          </p:cNvSpPr>
          <p:nvPr/>
        </p:nvSpPr>
        <p:spPr>
          <a:xfrm>
            <a:off x="6724945" y="435896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79233" y="2431577"/>
                </a:moveTo>
                <a:lnTo>
                  <a:pt x="2179233" y="2611489"/>
                </a:lnTo>
                <a:lnTo>
                  <a:pt x="1999321" y="2611489"/>
                </a:lnTo>
                <a:lnTo>
                  <a:pt x="1999321" y="2780851"/>
                </a:lnTo>
                <a:lnTo>
                  <a:pt x="2179233" y="2780851"/>
                </a:lnTo>
                <a:lnTo>
                  <a:pt x="2179233" y="2960763"/>
                </a:lnTo>
                <a:lnTo>
                  <a:pt x="2348595" y="2960763"/>
                </a:lnTo>
                <a:lnTo>
                  <a:pt x="2348595" y="2780851"/>
                </a:lnTo>
                <a:lnTo>
                  <a:pt x="2528507" y="2780851"/>
                </a:lnTo>
                <a:lnTo>
                  <a:pt x="2528507" y="2611489"/>
                </a:lnTo>
                <a:lnTo>
                  <a:pt x="2348595" y="2611489"/>
                </a:lnTo>
                <a:lnTo>
                  <a:pt x="2348595" y="24315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ight Triangle 17">
            <a:extLst>
              <a:ext uri="{FF2B5EF4-FFF2-40B4-BE49-F238E27FC236}">
                <a16:creationId xmlns:a16="http://schemas.microsoft.com/office/drawing/2014/main" id="{5E5AE7B0-988E-44BF-89EA-013033086F96}"/>
              </a:ext>
            </a:extLst>
          </p:cNvPr>
          <p:cNvSpPr>
            <a:spLocks noChangeAspect="1"/>
          </p:cNvSpPr>
          <p:nvPr/>
        </p:nvSpPr>
        <p:spPr>
          <a:xfrm>
            <a:off x="8475029" y="435896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36698" y="2449196"/>
                </a:moveTo>
                <a:lnTo>
                  <a:pt x="2016940" y="2568954"/>
                </a:lnTo>
                <a:lnTo>
                  <a:pt x="2144156" y="2696170"/>
                </a:lnTo>
                <a:lnTo>
                  <a:pt x="2016940" y="2823386"/>
                </a:lnTo>
                <a:lnTo>
                  <a:pt x="2136698" y="2943144"/>
                </a:lnTo>
                <a:lnTo>
                  <a:pt x="2263914" y="2815928"/>
                </a:lnTo>
                <a:lnTo>
                  <a:pt x="2391130" y="2943144"/>
                </a:lnTo>
                <a:lnTo>
                  <a:pt x="2510888" y="2823386"/>
                </a:lnTo>
                <a:lnTo>
                  <a:pt x="2383672" y="2696170"/>
                </a:lnTo>
                <a:lnTo>
                  <a:pt x="2510888" y="2568954"/>
                </a:lnTo>
                <a:lnTo>
                  <a:pt x="2391130" y="2449196"/>
                </a:lnTo>
                <a:lnTo>
                  <a:pt x="2263914" y="2576412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44">
            <a:extLst>
              <a:ext uri="{FF2B5EF4-FFF2-40B4-BE49-F238E27FC236}">
                <a16:creationId xmlns:a16="http://schemas.microsoft.com/office/drawing/2014/main" id="{94195A6D-E3B2-4E10-BD54-AC5E4FED7A15}"/>
              </a:ext>
            </a:extLst>
          </p:cNvPr>
          <p:cNvSpPr>
            <a:spLocks noChangeAspect="1"/>
          </p:cNvSpPr>
          <p:nvPr/>
        </p:nvSpPr>
        <p:spPr>
          <a:xfrm>
            <a:off x="9350070" y="435896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rgbClr val="FFD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33650802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B</a:t>
            </a:r>
          </a:p>
        </p:txBody>
      </p:sp>
      <p:sp>
        <p:nvSpPr>
          <p:cNvPr id="54" name="Freeform 47">
            <a:extLst>
              <a:ext uri="{FF2B5EF4-FFF2-40B4-BE49-F238E27FC236}">
                <a16:creationId xmlns:a16="http://schemas.microsoft.com/office/drawing/2014/main" id="{C23D3A46-4648-419A-831A-39A9EF5FA6C6}"/>
              </a:ext>
            </a:extLst>
          </p:cNvPr>
          <p:cNvSpPr>
            <a:spLocks noChangeAspect="1"/>
          </p:cNvSpPr>
          <p:nvPr/>
        </p:nvSpPr>
        <p:spPr>
          <a:xfrm>
            <a:off x="2580289" y="1220272"/>
            <a:ext cx="530134" cy="529812"/>
          </a:xfrm>
          <a:custGeom>
            <a:avLst/>
            <a:gdLst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5619 w 1901727"/>
              <a:gd name="connsiteY10" fmla="*/ 633909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71474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858302 w 2014192"/>
              <a:gd name="connsiteY0" fmla="*/ 0 h 1958316"/>
              <a:gd name="connsiteX1" fmla="*/ 858302 w 2014192"/>
              <a:gd name="connsiteY1" fmla="*/ 0 h 1958316"/>
              <a:gd name="connsiteX2" fmla="*/ 1093914 w 2014192"/>
              <a:gd name="connsiteY2" fmla="*/ 5610 h 1958316"/>
              <a:gd name="connsiteX3" fmla="*/ 1088304 w 2014192"/>
              <a:gd name="connsiteY3" fmla="*/ 493664 h 1958316"/>
              <a:gd name="connsiteX4" fmla="*/ 1222940 w 2014192"/>
              <a:gd name="connsiteY4" fmla="*/ 572201 h 1958316"/>
              <a:gd name="connsiteX5" fmla="*/ 1419283 w 2014192"/>
              <a:gd name="connsiteY5" fmla="*/ 375858 h 1958316"/>
              <a:gd name="connsiteX6" fmla="*/ 1969045 w 2014192"/>
              <a:gd name="connsiteY6" fmla="*/ 1924167 h 1958316"/>
              <a:gd name="connsiteX7" fmla="*/ 1121962 w 2014192"/>
              <a:gd name="connsiteY7" fmla="*/ 1486600 h 1958316"/>
              <a:gd name="connsiteX8" fmla="*/ 1105134 w 2014192"/>
              <a:gd name="connsiteY8" fmla="*/ 1144403 h 1958316"/>
              <a:gd name="connsiteX9" fmla="*/ 1155622 w 2014192"/>
              <a:gd name="connsiteY9" fmla="*/ 757325 h 1958316"/>
              <a:gd name="connsiteX10" fmla="*/ 987327 w 2014192"/>
              <a:gd name="connsiteY10" fmla="*/ 611470 h 1958316"/>
              <a:gd name="connsiteX11" fmla="*/ 796594 w 2014192"/>
              <a:gd name="connsiteY11" fmla="*/ 751715 h 1958316"/>
              <a:gd name="connsiteX12" fmla="*/ 807813 w 2014192"/>
              <a:gd name="connsiteY12" fmla="*/ 1161232 h 1958316"/>
              <a:gd name="connsiteX13" fmla="*/ 852692 w 2014192"/>
              <a:gd name="connsiteY13" fmla="*/ 1509040 h 1958316"/>
              <a:gd name="connsiteX14" fmla="*/ 0 w 2014192"/>
              <a:gd name="connsiteY14" fmla="*/ 1952216 h 1958316"/>
              <a:gd name="connsiteX15" fmla="*/ 488054 w 2014192"/>
              <a:gd name="connsiteY15" fmla="*/ 375858 h 1958316"/>
              <a:gd name="connsiteX16" fmla="*/ 718056 w 2014192"/>
              <a:gd name="connsiteY16" fmla="*/ 611470 h 1958316"/>
              <a:gd name="connsiteX17" fmla="*/ 880741 w 2014192"/>
              <a:gd name="connsiteY17" fmla="*/ 499274 h 1958316"/>
              <a:gd name="connsiteX18" fmla="*/ 858302 w 2014192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7994 w 2103393"/>
              <a:gd name="connsiteY8" fmla="*/ 1194891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2384 w 2103393"/>
              <a:gd name="connsiteY8" fmla="*/ 117806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3064"/>
              <a:gd name="connsiteX1" fmla="*/ 947503 w 2103393"/>
              <a:gd name="connsiteY1" fmla="*/ 0 h 1963064"/>
              <a:gd name="connsiteX2" fmla="*/ 1183115 w 2103393"/>
              <a:gd name="connsiteY2" fmla="*/ 5610 h 1963064"/>
              <a:gd name="connsiteX3" fmla="*/ 1177505 w 2103393"/>
              <a:gd name="connsiteY3" fmla="*/ 493664 h 1963064"/>
              <a:gd name="connsiteX4" fmla="*/ 1312141 w 2103393"/>
              <a:gd name="connsiteY4" fmla="*/ 572201 h 1963064"/>
              <a:gd name="connsiteX5" fmla="*/ 1508484 w 2103393"/>
              <a:gd name="connsiteY5" fmla="*/ 375858 h 1963064"/>
              <a:gd name="connsiteX6" fmla="*/ 2058246 w 2103393"/>
              <a:gd name="connsiteY6" fmla="*/ 1924167 h 1963064"/>
              <a:gd name="connsiteX7" fmla="*/ 1244822 w 2103393"/>
              <a:gd name="connsiteY7" fmla="*/ 1514649 h 1963064"/>
              <a:gd name="connsiteX8" fmla="*/ 1205554 w 2103393"/>
              <a:gd name="connsiteY8" fmla="*/ 1200502 h 1963064"/>
              <a:gd name="connsiteX9" fmla="*/ 1244823 w 2103393"/>
              <a:gd name="connsiteY9" fmla="*/ 757325 h 1963064"/>
              <a:gd name="connsiteX10" fmla="*/ 1076528 w 2103393"/>
              <a:gd name="connsiteY10" fmla="*/ 611470 h 1963064"/>
              <a:gd name="connsiteX11" fmla="*/ 885795 w 2103393"/>
              <a:gd name="connsiteY11" fmla="*/ 751715 h 1963064"/>
              <a:gd name="connsiteX12" fmla="*/ 919453 w 2103393"/>
              <a:gd name="connsiteY12" fmla="*/ 1189281 h 1963064"/>
              <a:gd name="connsiteX13" fmla="*/ 891405 w 2103393"/>
              <a:gd name="connsiteY13" fmla="*/ 1509040 h 1963064"/>
              <a:gd name="connsiteX14" fmla="*/ 89201 w 2103393"/>
              <a:gd name="connsiteY14" fmla="*/ 1952216 h 1963064"/>
              <a:gd name="connsiteX15" fmla="*/ 577255 w 2103393"/>
              <a:gd name="connsiteY15" fmla="*/ 375858 h 1963064"/>
              <a:gd name="connsiteX16" fmla="*/ 807257 w 2103393"/>
              <a:gd name="connsiteY16" fmla="*/ 611470 h 1963064"/>
              <a:gd name="connsiteX17" fmla="*/ 969942 w 2103393"/>
              <a:gd name="connsiteY17" fmla="*/ 499274 h 1963064"/>
              <a:gd name="connsiteX18" fmla="*/ 947503 w 2103393"/>
              <a:gd name="connsiteY18" fmla="*/ 0 h 1963064"/>
              <a:gd name="connsiteX0" fmla="*/ 947503 w 2103393"/>
              <a:gd name="connsiteY0" fmla="*/ 0 h 1964995"/>
              <a:gd name="connsiteX1" fmla="*/ 947503 w 2103393"/>
              <a:gd name="connsiteY1" fmla="*/ 0 h 1964995"/>
              <a:gd name="connsiteX2" fmla="*/ 1183115 w 2103393"/>
              <a:gd name="connsiteY2" fmla="*/ 5610 h 1964995"/>
              <a:gd name="connsiteX3" fmla="*/ 1177505 w 2103393"/>
              <a:gd name="connsiteY3" fmla="*/ 493664 h 1964995"/>
              <a:gd name="connsiteX4" fmla="*/ 1312141 w 2103393"/>
              <a:gd name="connsiteY4" fmla="*/ 572201 h 1964995"/>
              <a:gd name="connsiteX5" fmla="*/ 1508484 w 2103393"/>
              <a:gd name="connsiteY5" fmla="*/ 375858 h 1964995"/>
              <a:gd name="connsiteX6" fmla="*/ 2058246 w 2103393"/>
              <a:gd name="connsiteY6" fmla="*/ 1924167 h 1964995"/>
              <a:gd name="connsiteX7" fmla="*/ 1244822 w 2103393"/>
              <a:gd name="connsiteY7" fmla="*/ 1514649 h 1964995"/>
              <a:gd name="connsiteX8" fmla="*/ 1205554 w 2103393"/>
              <a:gd name="connsiteY8" fmla="*/ 1200502 h 1964995"/>
              <a:gd name="connsiteX9" fmla="*/ 1244823 w 2103393"/>
              <a:gd name="connsiteY9" fmla="*/ 757325 h 1964995"/>
              <a:gd name="connsiteX10" fmla="*/ 1076528 w 2103393"/>
              <a:gd name="connsiteY10" fmla="*/ 611470 h 1964995"/>
              <a:gd name="connsiteX11" fmla="*/ 885795 w 2103393"/>
              <a:gd name="connsiteY11" fmla="*/ 751715 h 1964995"/>
              <a:gd name="connsiteX12" fmla="*/ 919453 w 2103393"/>
              <a:gd name="connsiteY12" fmla="*/ 1189281 h 1964995"/>
              <a:gd name="connsiteX13" fmla="*/ 891405 w 2103393"/>
              <a:gd name="connsiteY13" fmla="*/ 1509040 h 1964995"/>
              <a:gd name="connsiteX14" fmla="*/ 89201 w 2103393"/>
              <a:gd name="connsiteY14" fmla="*/ 1952216 h 1964995"/>
              <a:gd name="connsiteX15" fmla="*/ 577255 w 2103393"/>
              <a:gd name="connsiteY15" fmla="*/ 375858 h 1964995"/>
              <a:gd name="connsiteX16" fmla="*/ 807257 w 2103393"/>
              <a:gd name="connsiteY16" fmla="*/ 611470 h 1964995"/>
              <a:gd name="connsiteX17" fmla="*/ 969942 w 2103393"/>
              <a:gd name="connsiteY17" fmla="*/ 499274 h 1964995"/>
              <a:gd name="connsiteX18" fmla="*/ 947503 w 2103393"/>
              <a:gd name="connsiteY18" fmla="*/ 0 h 1964995"/>
              <a:gd name="connsiteX0" fmla="*/ 947503 w 2103393"/>
              <a:gd name="connsiteY0" fmla="*/ 13781 h 1978776"/>
              <a:gd name="connsiteX1" fmla="*/ 947503 w 2103393"/>
              <a:gd name="connsiteY1" fmla="*/ 13781 h 1978776"/>
              <a:gd name="connsiteX2" fmla="*/ 1183115 w 2103393"/>
              <a:gd name="connsiteY2" fmla="*/ 19391 h 1978776"/>
              <a:gd name="connsiteX3" fmla="*/ 1177505 w 2103393"/>
              <a:gd name="connsiteY3" fmla="*/ 507445 h 1978776"/>
              <a:gd name="connsiteX4" fmla="*/ 1312141 w 2103393"/>
              <a:gd name="connsiteY4" fmla="*/ 585982 h 1978776"/>
              <a:gd name="connsiteX5" fmla="*/ 1508484 w 2103393"/>
              <a:gd name="connsiteY5" fmla="*/ 389639 h 1978776"/>
              <a:gd name="connsiteX6" fmla="*/ 2058246 w 2103393"/>
              <a:gd name="connsiteY6" fmla="*/ 1937948 h 1978776"/>
              <a:gd name="connsiteX7" fmla="*/ 1244822 w 2103393"/>
              <a:gd name="connsiteY7" fmla="*/ 1528430 h 1978776"/>
              <a:gd name="connsiteX8" fmla="*/ 1205554 w 2103393"/>
              <a:gd name="connsiteY8" fmla="*/ 1214283 h 1978776"/>
              <a:gd name="connsiteX9" fmla="*/ 1244823 w 2103393"/>
              <a:gd name="connsiteY9" fmla="*/ 771106 h 1978776"/>
              <a:gd name="connsiteX10" fmla="*/ 1076528 w 2103393"/>
              <a:gd name="connsiteY10" fmla="*/ 625251 h 1978776"/>
              <a:gd name="connsiteX11" fmla="*/ 885795 w 2103393"/>
              <a:gd name="connsiteY11" fmla="*/ 765496 h 1978776"/>
              <a:gd name="connsiteX12" fmla="*/ 919453 w 2103393"/>
              <a:gd name="connsiteY12" fmla="*/ 1203062 h 1978776"/>
              <a:gd name="connsiteX13" fmla="*/ 891405 w 2103393"/>
              <a:gd name="connsiteY13" fmla="*/ 1522821 h 1978776"/>
              <a:gd name="connsiteX14" fmla="*/ 89201 w 2103393"/>
              <a:gd name="connsiteY14" fmla="*/ 1965997 h 1978776"/>
              <a:gd name="connsiteX15" fmla="*/ 577255 w 2103393"/>
              <a:gd name="connsiteY15" fmla="*/ 389639 h 1978776"/>
              <a:gd name="connsiteX16" fmla="*/ 807257 w 2103393"/>
              <a:gd name="connsiteY16" fmla="*/ 625251 h 1978776"/>
              <a:gd name="connsiteX17" fmla="*/ 969942 w 2103393"/>
              <a:gd name="connsiteY17" fmla="*/ 513055 h 1978776"/>
              <a:gd name="connsiteX18" fmla="*/ 947503 w 2103393"/>
              <a:gd name="connsiteY18" fmla="*/ 13781 h 1978776"/>
              <a:gd name="connsiteX0" fmla="*/ 964333 w 2103393"/>
              <a:gd name="connsiteY0" fmla="*/ 55026 h 1980752"/>
              <a:gd name="connsiteX1" fmla="*/ 947503 w 2103393"/>
              <a:gd name="connsiteY1" fmla="*/ 15757 h 1980752"/>
              <a:gd name="connsiteX2" fmla="*/ 1183115 w 2103393"/>
              <a:gd name="connsiteY2" fmla="*/ 21367 h 1980752"/>
              <a:gd name="connsiteX3" fmla="*/ 1177505 w 2103393"/>
              <a:gd name="connsiteY3" fmla="*/ 509421 h 1980752"/>
              <a:gd name="connsiteX4" fmla="*/ 1312141 w 2103393"/>
              <a:gd name="connsiteY4" fmla="*/ 587958 h 1980752"/>
              <a:gd name="connsiteX5" fmla="*/ 1508484 w 2103393"/>
              <a:gd name="connsiteY5" fmla="*/ 391615 h 1980752"/>
              <a:gd name="connsiteX6" fmla="*/ 2058246 w 2103393"/>
              <a:gd name="connsiteY6" fmla="*/ 1939924 h 1980752"/>
              <a:gd name="connsiteX7" fmla="*/ 1244822 w 2103393"/>
              <a:gd name="connsiteY7" fmla="*/ 1530406 h 1980752"/>
              <a:gd name="connsiteX8" fmla="*/ 1205554 w 2103393"/>
              <a:gd name="connsiteY8" fmla="*/ 1216259 h 1980752"/>
              <a:gd name="connsiteX9" fmla="*/ 1244823 w 2103393"/>
              <a:gd name="connsiteY9" fmla="*/ 773082 h 1980752"/>
              <a:gd name="connsiteX10" fmla="*/ 1076528 w 2103393"/>
              <a:gd name="connsiteY10" fmla="*/ 627227 h 1980752"/>
              <a:gd name="connsiteX11" fmla="*/ 885795 w 2103393"/>
              <a:gd name="connsiteY11" fmla="*/ 767472 h 1980752"/>
              <a:gd name="connsiteX12" fmla="*/ 919453 w 2103393"/>
              <a:gd name="connsiteY12" fmla="*/ 1205038 h 1980752"/>
              <a:gd name="connsiteX13" fmla="*/ 891405 w 2103393"/>
              <a:gd name="connsiteY13" fmla="*/ 1524797 h 1980752"/>
              <a:gd name="connsiteX14" fmla="*/ 89201 w 2103393"/>
              <a:gd name="connsiteY14" fmla="*/ 1967973 h 1980752"/>
              <a:gd name="connsiteX15" fmla="*/ 577255 w 2103393"/>
              <a:gd name="connsiteY15" fmla="*/ 391615 h 1980752"/>
              <a:gd name="connsiteX16" fmla="*/ 807257 w 2103393"/>
              <a:gd name="connsiteY16" fmla="*/ 627227 h 1980752"/>
              <a:gd name="connsiteX17" fmla="*/ 969942 w 2103393"/>
              <a:gd name="connsiteY17" fmla="*/ 515031 h 1980752"/>
              <a:gd name="connsiteX18" fmla="*/ 964333 w 2103393"/>
              <a:gd name="connsiteY18" fmla="*/ 55026 h 1980752"/>
              <a:gd name="connsiteX0" fmla="*/ 913845 w 2103393"/>
              <a:gd name="connsiteY0" fmla="*/ 72662 h 1981559"/>
              <a:gd name="connsiteX1" fmla="*/ 947503 w 2103393"/>
              <a:gd name="connsiteY1" fmla="*/ 16564 h 1981559"/>
              <a:gd name="connsiteX2" fmla="*/ 1183115 w 2103393"/>
              <a:gd name="connsiteY2" fmla="*/ 22174 h 1981559"/>
              <a:gd name="connsiteX3" fmla="*/ 1177505 w 2103393"/>
              <a:gd name="connsiteY3" fmla="*/ 510228 h 1981559"/>
              <a:gd name="connsiteX4" fmla="*/ 1312141 w 2103393"/>
              <a:gd name="connsiteY4" fmla="*/ 588765 h 1981559"/>
              <a:gd name="connsiteX5" fmla="*/ 1508484 w 2103393"/>
              <a:gd name="connsiteY5" fmla="*/ 392422 h 1981559"/>
              <a:gd name="connsiteX6" fmla="*/ 2058246 w 2103393"/>
              <a:gd name="connsiteY6" fmla="*/ 1940731 h 1981559"/>
              <a:gd name="connsiteX7" fmla="*/ 1244822 w 2103393"/>
              <a:gd name="connsiteY7" fmla="*/ 1531213 h 1981559"/>
              <a:gd name="connsiteX8" fmla="*/ 1205554 w 2103393"/>
              <a:gd name="connsiteY8" fmla="*/ 1217066 h 1981559"/>
              <a:gd name="connsiteX9" fmla="*/ 1244823 w 2103393"/>
              <a:gd name="connsiteY9" fmla="*/ 773889 h 1981559"/>
              <a:gd name="connsiteX10" fmla="*/ 1076528 w 2103393"/>
              <a:gd name="connsiteY10" fmla="*/ 628034 h 1981559"/>
              <a:gd name="connsiteX11" fmla="*/ 885795 w 2103393"/>
              <a:gd name="connsiteY11" fmla="*/ 768279 h 1981559"/>
              <a:gd name="connsiteX12" fmla="*/ 919453 w 2103393"/>
              <a:gd name="connsiteY12" fmla="*/ 1205845 h 1981559"/>
              <a:gd name="connsiteX13" fmla="*/ 891405 w 2103393"/>
              <a:gd name="connsiteY13" fmla="*/ 1525604 h 1981559"/>
              <a:gd name="connsiteX14" fmla="*/ 89201 w 2103393"/>
              <a:gd name="connsiteY14" fmla="*/ 1968780 h 1981559"/>
              <a:gd name="connsiteX15" fmla="*/ 577255 w 2103393"/>
              <a:gd name="connsiteY15" fmla="*/ 392422 h 1981559"/>
              <a:gd name="connsiteX16" fmla="*/ 807257 w 2103393"/>
              <a:gd name="connsiteY16" fmla="*/ 628034 h 1981559"/>
              <a:gd name="connsiteX17" fmla="*/ 969942 w 2103393"/>
              <a:gd name="connsiteY17" fmla="*/ 515838 h 1981559"/>
              <a:gd name="connsiteX18" fmla="*/ 913845 w 2103393"/>
              <a:gd name="connsiteY18" fmla="*/ 72662 h 1981559"/>
              <a:gd name="connsiteX0" fmla="*/ 913845 w 2103393"/>
              <a:gd name="connsiteY0" fmla="*/ 103017 h 2011914"/>
              <a:gd name="connsiteX1" fmla="*/ 1003601 w 2103393"/>
              <a:gd name="connsiteY1" fmla="*/ 2040 h 2011914"/>
              <a:gd name="connsiteX2" fmla="*/ 1183115 w 2103393"/>
              <a:gd name="connsiteY2" fmla="*/ 52529 h 2011914"/>
              <a:gd name="connsiteX3" fmla="*/ 1177505 w 2103393"/>
              <a:gd name="connsiteY3" fmla="*/ 540583 h 2011914"/>
              <a:gd name="connsiteX4" fmla="*/ 1312141 w 2103393"/>
              <a:gd name="connsiteY4" fmla="*/ 619120 h 2011914"/>
              <a:gd name="connsiteX5" fmla="*/ 1508484 w 2103393"/>
              <a:gd name="connsiteY5" fmla="*/ 422777 h 2011914"/>
              <a:gd name="connsiteX6" fmla="*/ 2058246 w 2103393"/>
              <a:gd name="connsiteY6" fmla="*/ 1971086 h 2011914"/>
              <a:gd name="connsiteX7" fmla="*/ 1244822 w 2103393"/>
              <a:gd name="connsiteY7" fmla="*/ 1561568 h 2011914"/>
              <a:gd name="connsiteX8" fmla="*/ 1205554 w 2103393"/>
              <a:gd name="connsiteY8" fmla="*/ 1247421 h 2011914"/>
              <a:gd name="connsiteX9" fmla="*/ 1244823 w 2103393"/>
              <a:gd name="connsiteY9" fmla="*/ 804244 h 2011914"/>
              <a:gd name="connsiteX10" fmla="*/ 1076528 w 2103393"/>
              <a:gd name="connsiteY10" fmla="*/ 658389 h 2011914"/>
              <a:gd name="connsiteX11" fmla="*/ 885795 w 2103393"/>
              <a:gd name="connsiteY11" fmla="*/ 798634 h 2011914"/>
              <a:gd name="connsiteX12" fmla="*/ 919453 w 2103393"/>
              <a:gd name="connsiteY12" fmla="*/ 1236200 h 2011914"/>
              <a:gd name="connsiteX13" fmla="*/ 891405 w 2103393"/>
              <a:gd name="connsiteY13" fmla="*/ 1555959 h 2011914"/>
              <a:gd name="connsiteX14" fmla="*/ 89201 w 2103393"/>
              <a:gd name="connsiteY14" fmla="*/ 1999135 h 2011914"/>
              <a:gd name="connsiteX15" fmla="*/ 577255 w 2103393"/>
              <a:gd name="connsiteY15" fmla="*/ 422777 h 2011914"/>
              <a:gd name="connsiteX16" fmla="*/ 807257 w 2103393"/>
              <a:gd name="connsiteY16" fmla="*/ 658389 h 2011914"/>
              <a:gd name="connsiteX17" fmla="*/ 969942 w 2103393"/>
              <a:gd name="connsiteY17" fmla="*/ 546193 h 2011914"/>
              <a:gd name="connsiteX18" fmla="*/ 913845 w 2103393"/>
              <a:gd name="connsiteY18" fmla="*/ 103017 h 2011914"/>
              <a:gd name="connsiteX0" fmla="*/ 930675 w 2103393"/>
              <a:gd name="connsiteY0" fmla="*/ 67702 h 2010258"/>
              <a:gd name="connsiteX1" fmla="*/ 1003601 w 2103393"/>
              <a:gd name="connsiteY1" fmla="*/ 384 h 2010258"/>
              <a:gd name="connsiteX2" fmla="*/ 1183115 w 2103393"/>
              <a:gd name="connsiteY2" fmla="*/ 50873 h 2010258"/>
              <a:gd name="connsiteX3" fmla="*/ 1177505 w 2103393"/>
              <a:gd name="connsiteY3" fmla="*/ 538927 h 2010258"/>
              <a:gd name="connsiteX4" fmla="*/ 1312141 w 2103393"/>
              <a:gd name="connsiteY4" fmla="*/ 617464 h 2010258"/>
              <a:gd name="connsiteX5" fmla="*/ 1508484 w 2103393"/>
              <a:gd name="connsiteY5" fmla="*/ 421121 h 2010258"/>
              <a:gd name="connsiteX6" fmla="*/ 2058246 w 2103393"/>
              <a:gd name="connsiteY6" fmla="*/ 1969430 h 2010258"/>
              <a:gd name="connsiteX7" fmla="*/ 1244822 w 2103393"/>
              <a:gd name="connsiteY7" fmla="*/ 1559912 h 2010258"/>
              <a:gd name="connsiteX8" fmla="*/ 1205554 w 2103393"/>
              <a:gd name="connsiteY8" fmla="*/ 1245765 h 2010258"/>
              <a:gd name="connsiteX9" fmla="*/ 1244823 w 2103393"/>
              <a:gd name="connsiteY9" fmla="*/ 802588 h 2010258"/>
              <a:gd name="connsiteX10" fmla="*/ 1076528 w 2103393"/>
              <a:gd name="connsiteY10" fmla="*/ 656733 h 2010258"/>
              <a:gd name="connsiteX11" fmla="*/ 885795 w 2103393"/>
              <a:gd name="connsiteY11" fmla="*/ 796978 h 2010258"/>
              <a:gd name="connsiteX12" fmla="*/ 919453 w 2103393"/>
              <a:gd name="connsiteY12" fmla="*/ 1234544 h 2010258"/>
              <a:gd name="connsiteX13" fmla="*/ 891405 w 2103393"/>
              <a:gd name="connsiteY13" fmla="*/ 1554303 h 2010258"/>
              <a:gd name="connsiteX14" fmla="*/ 89201 w 2103393"/>
              <a:gd name="connsiteY14" fmla="*/ 1997479 h 2010258"/>
              <a:gd name="connsiteX15" fmla="*/ 577255 w 2103393"/>
              <a:gd name="connsiteY15" fmla="*/ 421121 h 2010258"/>
              <a:gd name="connsiteX16" fmla="*/ 807257 w 2103393"/>
              <a:gd name="connsiteY16" fmla="*/ 656733 h 2010258"/>
              <a:gd name="connsiteX17" fmla="*/ 969942 w 2103393"/>
              <a:gd name="connsiteY17" fmla="*/ 544537 h 2010258"/>
              <a:gd name="connsiteX18" fmla="*/ 930675 w 2103393"/>
              <a:gd name="connsiteY18" fmla="*/ 67702 h 2010258"/>
              <a:gd name="connsiteX0" fmla="*/ 930675 w 2103393"/>
              <a:gd name="connsiteY0" fmla="*/ 69239 h 2011795"/>
              <a:gd name="connsiteX1" fmla="*/ 1183115 w 2103393"/>
              <a:gd name="connsiteY1" fmla="*/ 52410 h 2011795"/>
              <a:gd name="connsiteX2" fmla="*/ 1177505 w 2103393"/>
              <a:gd name="connsiteY2" fmla="*/ 540464 h 2011795"/>
              <a:gd name="connsiteX3" fmla="*/ 1312141 w 2103393"/>
              <a:gd name="connsiteY3" fmla="*/ 619001 h 2011795"/>
              <a:gd name="connsiteX4" fmla="*/ 1508484 w 2103393"/>
              <a:gd name="connsiteY4" fmla="*/ 422658 h 2011795"/>
              <a:gd name="connsiteX5" fmla="*/ 2058246 w 2103393"/>
              <a:gd name="connsiteY5" fmla="*/ 1970967 h 2011795"/>
              <a:gd name="connsiteX6" fmla="*/ 1244822 w 2103393"/>
              <a:gd name="connsiteY6" fmla="*/ 1561449 h 2011795"/>
              <a:gd name="connsiteX7" fmla="*/ 1205554 w 2103393"/>
              <a:gd name="connsiteY7" fmla="*/ 1247302 h 2011795"/>
              <a:gd name="connsiteX8" fmla="*/ 1244823 w 2103393"/>
              <a:gd name="connsiteY8" fmla="*/ 804125 h 2011795"/>
              <a:gd name="connsiteX9" fmla="*/ 1076528 w 2103393"/>
              <a:gd name="connsiteY9" fmla="*/ 658270 h 2011795"/>
              <a:gd name="connsiteX10" fmla="*/ 885795 w 2103393"/>
              <a:gd name="connsiteY10" fmla="*/ 798515 h 2011795"/>
              <a:gd name="connsiteX11" fmla="*/ 919453 w 2103393"/>
              <a:gd name="connsiteY11" fmla="*/ 1236081 h 2011795"/>
              <a:gd name="connsiteX12" fmla="*/ 891405 w 2103393"/>
              <a:gd name="connsiteY12" fmla="*/ 1555840 h 2011795"/>
              <a:gd name="connsiteX13" fmla="*/ 89201 w 2103393"/>
              <a:gd name="connsiteY13" fmla="*/ 1999016 h 2011795"/>
              <a:gd name="connsiteX14" fmla="*/ 577255 w 2103393"/>
              <a:gd name="connsiteY14" fmla="*/ 422658 h 2011795"/>
              <a:gd name="connsiteX15" fmla="*/ 807257 w 2103393"/>
              <a:gd name="connsiteY15" fmla="*/ 658270 h 2011795"/>
              <a:gd name="connsiteX16" fmla="*/ 969942 w 2103393"/>
              <a:gd name="connsiteY16" fmla="*/ 546074 h 2011795"/>
              <a:gd name="connsiteX17" fmla="*/ 930675 w 2103393"/>
              <a:gd name="connsiteY17" fmla="*/ 69239 h 2011795"/>
              <a:gd name="connsiteX0" fmla="*/ 930675 w 2103393"/>
              <a:gd name="connsiteY0" fmla="*/ 63795 h 2006351"/>
              <a:gd name="connsiteX1" fmla="*/ 1183115 w 2103393"/>
              <a:gd name="connsiteY1" fmla="*/ 46966 h 2006351"/>
              <a:gd name="connsiteX2" fmla="*/ 1177505 w 2103393"/>
              <a:gd name="connsiteY2" fmla="*/ 535020 h 2006351"/>
              <a:gd name="connsiteX3" fmla="*/ 1312141 w 2103393"/>
              <a:gd name="connsiteY3" fmla="*/ 613557 h 2006351"/>
              <a:gd name="connsiteX4" fmla="*/ 1508484 w 2103393"/>
              <a:gd name="connsiteY4" fmla="*/ 417214 h 2006351"/>
              <a:gd name="connsiteX5" fmla="*/ 2058246 w 2103393"/>
              <a:gd name="connsiteY5" fmla="*/ 1965523 h 2006351"/>
              <a:gd name="connsiteX6" fmla="*/ 1244822 w 2103393"/>
              <a:gd name="connsiteY6" fmla="*/ 1556005 h 2006351"/>
              <a:gd name="connsiteX7" fmla="*/ 1205554 w 2103393"/>
              <a:gd name="connsiteY7" fmla="*/ 1241858 h 2006351"/>
              <a:gd name="connsiteX8" fmla="*/ 1244823 w 2103393"/>
              <a:gd name="connsiteY8" fmla="*/ 798681 h 2006351"/>
              <a:gd name="connsiteX9" fmla="*/ 1076528 w 2103393"/>
              <a:gd name="connsiteY9" fmla="*/ 652826 h 2006351"/>
              <a:gd name="connsiteX10" fmla="*/ 885795 w 2103393"/>
              <a:gd name="connsiteY10" fmla="*/ 793071 h 2006351"/>
              <a:gd name="connsiteX11" fmla="*/ 919453 w 2103393"/>
              <a:gd name="connsiteY11" fmla="*/ 1230637 h 2006351"/>
              <a:gd name="connsiteX12" fmla="*/ 891405 w 2103393"/>
              <a:gd name="connsiteY12" fmla="*/ 1550396 h 2006351"/>
              <a:gd name="connsiteX13" fmla="*/ 89201 w 2103393"/>
              <a:gd name="connsiteY13" fmla="*/ 1993572 h 2006351"/>
              <a:gd name="connsiteX14" fmla="*/ 577255 w 2103393"/>
              <a:gd name="connsiteY14" fmla="*/ 417214 h 2006351"/>
              <a:gd name="connsiteX15" fmla="*/ 807257 w 2103393"/>
              <a:gd name="connsiteY15" fmla="*/ 652826 h 2006351"/>
              <a:gd name="connsiteX16" fmla="*/ 969942 w 2103393"/>
              <a:gd name="connsiteY16" fmla="*/ 540630 h 2006351"/>
              <a:gd name="connsiteX17" fmla="*/ 930675 w 2103393"/>
              <a:gd name="connsiteY17" fmla="*/ 63795 h 2006351"/>
              <a:gd name="connsiteX0" fmla="*/ 930675 w 2103393"/>
              <a:gd name="connsiteY0" fmla="*/ 51191 h 2016186"/>
              <a:gd name="connsiteX1" fmla="*/ 1183115 w 2103393"/>
              <a:gd name="connsiteY1" fmla="*/ 56801 h 2016186"/>
              <a:gd name="connsiteX2" fmla="*/ 1177505 w 2103393"/>
              <a:gd name="connsiteY2" fmla="*/ 544855 h 2016186"/>
              <a:gd name="connsiteX3" fmla="*/ 1312141 w 2103393"/>
              <a:gd name="connsiteY3" fmla="*/ 623392 h 2016186"/>
              <a:gd name="connsiteX4" fmla="*/ 1508484 w 2103393"/>
              <a:gd name="connsiteY4" fmla="*/ 427049 h 2016186"/>
              <a:gd name="connsiteX5" fmla="*/ 2058246 w 2103393"/>
              <a:gd name="connsiteY5" fmla="*/ 1975358 h 2016186"/>
              <a:gd name="connsiteX6" fmla="*/ 1244822 w 2103393"/>
              <a:gd name="connsiteY6" fmla="*/ 1565840 h 2016186"/>
              <a:gd name="connsiteX7" fmla="*/ 1205554 w 2103393"/>
              <a:gd name="connsiteY7" fmla="*/ 1251693 h 2016186"/>
              <a:gd name="connsiteX8" fmla="*/ 1244823 w 2103393"/>
              <a:gd name="connsiteY8" fmla="*/ 808516 h 2016186"/>
              <a:gd name="connsiteX9" fmla="*/ 1076528 w 2103393"/>
              <a:gd name="connsiteY9" fmla="*/ 662661 h 2016186"/>
              <a:gd name="connsiteX10" fmla="*/ 885795 w 2103393"/>
              <a:gd name="connsiteY10" fmla="*/ 802906 h 2016186"/>
              <a:gd name="connsiteX11" fmla="*/ 919453 w 2103393"/>
              <a:gd name="connsiteY11" fmla="*/ 1240472 h 2016186"/>
              <a:gd name="connsiteX12" fmla="*/ 891405 w 2103393"/>
              <a:gd name="connsiteY12" fmla="*/ 1560231 h 2016186"/>
              <a:gd name="connsiteX13" fmla="*/ 89201 w 2103393"/>
              <a:gd name="connsiteY13" fmla="*/ 2003407 h 2016186"/>
              <a:gd name="connsiteX14" fmla="*/ 577255 w 2103393"/>
              <a:gd name="connsiteY14" fmla="*/ 427049 h 2016186"/>
              <a:gd name="connsiteX15" fmla="*/ 807257 w 2103393"/>
              <a:gd name="connsiteY15" fmla="*/ 662661 h 2016186"/>
              <a:gd name="connsiteX16" fmla="*/ 969942 w 2103393"/>
              <a:gd name="connsiteY16" fmla="*/ 550465 h 2016186"/>
              <a:gd name="connsiteX17" fmla="*/ 930675 w 2103393"/>
              <a:gd name="connsiteY17" fmla="*/ 51191 h 2016186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24191 h 2051098"/>
              <a:gd name="connsiteX1" fmla="*/ 1183115 w 2103393"/>
              <a:gd name="connsiteY1" fmla="*/ 91713 h 2051098"/>
              <a:gd name="connsiteX2" fmla="*/ 1177505 w 2103393"/>
              <a:gd name="connsiteY2" fmla="*/ 579767 h 2051098"/>
              <a:gd name="connsiteX3" fmla="*/ 1312141 w 2103393"/>
              <a:gd name="connsiteY3" fmla="*/ 658304 h 2051098"/>
              <a:gd name="connsiteX4" fmla="*/ 1508484 w 2103393"/>
              <a:gd name="connsiteY4" fmla="*/ 461961 h 2051098"/>
              <a:gd name="connsiteX5" fmla="*/ 2058246 w 2103393"/>
              <a:gd name="connsiteY5" fmla="*/ 2010270 h 2051098"/>
              <a:gd name="connsiteX6" fmla="*/ 1244822 w 2103393"/>
              <a:gd name="connsiteY6" fmla="*/ 1600752 h 2051098"/>
              <a:gd name="connsiteX7" fmla="*/ 1205554 w 2103393"/>
              <a:gd name="connsiteY7" fmla="*/ 1286605 h 2051098"/>
              <a:gd name="connsiteX8" fmla="*/ 1244823 w 2103393"/>
              <a:gd name="connsiteY8" fmla="*/ 843428 h 2051098"/>
              <a:gd name="connsiteX9" fmla="*/ 1076528 w 2103393"/>
              <a:gd name="connsiteY9" fmla="*/ 697573 h 2051098"/>
              <a:gd name="connsiteX10" fmla="*/ 885795 w 2103393"/>
              <a:gd name="connsiteY10" fmla="*/ 837818 h 2051098"/>
              <a:gd name="connsiteX11" fmla="*/ 919453 w 2103393"/>
              <a:gd name="connsiteY11" fmla="*/ 1275384 h 2051098"/>
              <a:gd name="connsiteX12" fmla="*/ 891405 w 2103393"/>
              <a:gd name="connsiteY12" fmla="*/ 1595143 h 2051098"/>
              <a:gd name="connsiteX13" fmla="*/ 89201 w 2103393"/>
              <a:gd name="connsiteY13" fmla="*/ 2038319 h 2051098"/>
              <a:gd name="connsiteX14" fmla="*/ 577255 w 2103393"/>
              <a:gd name="connsiteY14" fmla="*/ 461961 h 2051098"/>
              <a:gd name="connsiteX15" fmla="*/ 807257 w 2103393"/>
              <a:gd name="connsiteY15" fmla="*/ 697573 h 2051098"/>
              <a:gd name="connsiteX16" fmla="*/ 969942 w 2103393"/>
              <a:gd name="connsiteY16" fmla="*/ 585377 h 2051098"/>
              <a:gd name="connsiteX17" fmla="*/ 930675 w 2103393"/>
              <a:gd name="connsiteY17" fmla="*/ 24191 h 2051098"/>
              <a:gd name="connsiteX0" fmla="*/ 930675 w 2103393"/>
              <a:gd name="connsiteY0" fmla="*/ 51153 h 2078060"/>
              <a:gd name="connsiteX1" fmla="*/ 1190398 w 2103393"/>
              <a:gd name="connsiteY1" fmla="*/ 49480 h 2078060"/>
              <a:gd name="connsiteX2" fmla="*/ 1177505 w 2103393"/>
              <a:gd name="connsiteY2" fmla="*/ 606729 h 2078060"/>
              <a:gd name="connsiteX3" fmla="*/ 1312141 w 2103393"/>
              <a:gd name="connsiteY3" fmla="*/ 685266 h 2078060"/>
              <a:gd name="connsiteX4" fmla="*/ 1508484 w 2103393"/>
              <a:gd name="connsiteY4" fmla="*/ 488923 h 2078060"/>
              <a:gd name="connsiteX5" fmla="*/ 2058246 w 2103393"/>
              <a:gd name="connsiteY5" fmla="*/ 2037232 h 2078060"/>
              <a:gd name="connsiteX6" fmla="*/ 1244822 w 2103393"/>
              <a:gd name="connsiteY6" fmla="*/ 1627714 h 2078060"/>
              <a:gd name="connsiteX7" fmla="*/ 1205554 w 2103393"/>
              <a:gd name="connsiteY7" fmla="*/ 1313567 h 2078060"/>
              <a:gd name="connsiteX8" fmla="*/ 1244823 w 2103393"/>
              <a:gd name="connsiteY8" fmla="*/ 870390 h 2078060"/>
              <a:gd name="connsiteX9" fmla="*/ 1076528 w 2103393"/>
              <a:gd name="connsiteY9" fmla="*/ 724535 h 2078060"/>
              <a:gd name="connsiteX10" fmla="*/ 885795 w 2103393"/>
              <a:gd name="connsiteY10" fmla="*/ 864780 h 2078060"/>
              <a:gd name="connsiteX11" fmla="*/ 919453 w 2103393"/>
              <a:gd name="connsiteY11" fmla="*/ 1302346 h 2078060"/>
              <a:gd name="connsiteX12" fmla="*/ 891405 w 2103393"/>
              <a:gd name="connsiteY12" fmla="*/ 1622105 h 2078060"/>
              <a:gd name="connsiteX13" fmla="*/ 89201 w 2103393"/>
              <a:gd name="connsiteY13" fmla="*/ 2065281 h 2078060"/>
              <a:gd name="connsiteX14" fmla="*/ 577255 w 2103393"/>
              <a:gd name="connsiteY14" fmla="*/ 488923 h 2078060"/>
              <a:gd name="connsiteX15" fmla="*/ 807257 w 2103393"/>
              <a:gd name="connsiteY15" fmla="*/ 724535 h 2078060"/>
              <a:gd name="connsiteX16" fmla="*/ 969942 w 2103393"/>
              <a:gd name="connsiteY16" fmla="*/ 612339 h 2078060"/>
              <a:gd name="connsiteX17" fmla="*/ 930675 w 2103393"/>
              <a:gd name="connsiteY17" fmla="*/ 51153 h 2078060"/>
              <a:gd name="connsiteX0" fmla="*/ 930675 w 2103393"/>
              <a:gd name="connsiteY0" fmla="*/ 57180 h 2084087"/>
              <a:gd name="connsiteX1" fmla="*/ 1190398 w 2103393"/>
              <a:gd name="connsiteY1" fmla="*/ 55507 h 2084087"/>
              <a:gd name="connsiteX2" fmla="*/ 1177505 w 2103393"/>
              <a:gd name="connsiteY2" fmla="*/ 612756 h 2084087"/>
              <a:gd name="connsiteX3" fmla="*/ 1312141 w 2103393"/>
              <a:gd name="connsiteY3" fmla="*/ 691293 h 2084087"/>
              <a:gd name="connsiteX4" fmla="*/ 1508484 w 2103393"/>
              <a:gd name="connsiteY4" fmla="*/ 494950 h 2084087"/>
              <a:gd name="connsiteX5" fmla="*/ 2058246 w 2103393"/>
              <a:gd name="connsiteY5" fmla="*/ 2043259 h 2084087"/>
              <a:gd name="connsiteX6" fmla="*/ 1244822 w 2103393"/>
              <a:gd name="connsiteY6" fmla="*/ 1633741 h 2084087"/>
              <a:gd name="connsiteX7" fmla="*/ 1205554 w 2103393"/>
              <a:gd name="connsiteY7" fmla="*/ 1319594 h 2084087"/>
              <a:gd name="connsiteX8" fmla="*/ 1244823 w 2103393"/>
              <a:gd name="connsiteY8" fmla="*/ 876417 h 2084087"/>
              <a:gd name="connsiteX9" fmla="*/ 1076528 w 2103393"/>
              <a:gd name="connsiteY9" fmla="*/ 730562 h 2084087"/>
              <a:gd name="connsiteX10" fmla="*/ 885795 w 2103393"/>
              <a:gd name="connsiteY10" fmla="*/ 870807 h 2084087"/>
              <a:gd name="connsiteX11" fmla="*/ 919453 w 2103393"/>
              <a:gd name="connsiteY11" fmla="*/ 1308373 h 2084087"/>
              <a:gd name="connsiteX12" fmla="*/ 891405 w 2103393"/>
              <a:gd name="connsiteY12" fmla="*/ 1628132 h 2084087"/>
              <a:gd name="connsiteX13" fmla="*/ 89201 w 2103393"/>
              <a:gd name="connsiteY13" fmla="*/ 2071308 h 2084087"/>
              <a:gd name="connsiteX14" fmla="*/ 577255 w 2103393"/>
              <a:gd name="connsiteY14" fmla="*/ 494950 h 2084087"/>
              <a:gd name="connsiteX15" fmla="*/ 807257 w 2103393"/>
              <a:gd name="connsiteY15" fmla="*/ 730562 h 2084087"/>
              <a:gd name="connsiteX16" fmla="*/ 969942 w 2103393"/>
              <a:gd name="connsiteY16" fmla="*/ 618366 h 2084087"/>
              <a:gd name="connsiteX17" fmla="*/ 930675 w 2103393"/>
              <a:gd name="connsiteY17" fmla="*/ 57180 h 2084087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73853 h 2100760"/>
              <a:gd name="connsiteX1" fmla="*/ 1190398 w 2103393"/>
              <a:gd name="connsiteY1" fmla="*/ 72180 h 2100760"/>
              <a:gd name="connsiteX2" fmla="*/ 1177505 w 2103393"/>
              <a:gd name="connsiteY2" fmla="*/ 629429 h 2100760"/>
              <a:gd name="connsiteX3" fmla="*/ 1312141 w 2103393"/>
              <a:gd name="connsiteY3" fmla="*/ 707966 h 2100760"/>
              <a:gd name="connsiteX4" fmla="*/ 1508484 w 2103393"/>
              <a:gd name="connsiteY4" fmla="*/ 511623 h 2100760"/>
              <a:gd name="connsiteX5" fmla="*/ 2058246 w 2103393"/>
              <a:gd name="connsiteY5" fmla="*/ 2059932 h 2100760"/>
              <a:gd name="connsiteX6" fmla="*/ 1244822 w 2103393"/>
              <a:gd name="connsiteY6" fmla="*/ 1650414 h 2100760"/>
              <a:gd name="connsiteX7" fmla="*/ 1205554 w 2103393"/>
              <a:gd name="connsiteY7" fmla="*/ 1336267 h 2100760"/>
              <a:gd name="connsiteX8" fmla="*/ 1244823 w 2103393"/>
              <a:gd name="connsiteY8" fmla="*/ 893090 h 2100760"/>
              <a:gd name="connsiteX9" fmla="*/ 1076528 w 2103393"/>
              <a:gd name="connsiteY9" fmla="*/ 747235 h 2100760"/>
              <a:gd name="connsiteX10" fmla="*/ 885795 w 2103393"/>
              <a:gd name="connsiteY10" fmla="*/ 887480 h 2100760"/>
              <a:gd name="connsiteX11" fmla="*/ 919453 w 2103393"/>
              <a:gd name="connsiteY11" fmla="*/ 1325046 h 2100760"/>
              <a:gd name="connsiteX12" fmla="*/ 891405 w 2103393"/>
              <a:gd name="connsiteY12" fmla="*/ 1644805 h 2100760"/>
              <a:gd name="connsiteX13" fmla="*/ 89201 w 2103393"/>
              <a:gd name="connsiteY13" fmla="*/ 2087981 h 2100760"/>
              <a:gd name="connsiteX14" fmla="*/ 577255 w 2103393"/>
              <a:gd name="connsiteY14" fmla="*/ 511623 h 2100760"/>
              <a:gd name="connsiteX15" fmla="*/ 807257 w 2103393"/>
              <a:gd name="connsiteY15" fmla="*/ 747235 h 2100760"/>
              <a:gd name="connsiteX16" fmla="*/ 969942 w 2103393"/>
              <a:gd name="connsiteY16" fmla="*/ 635039 h 2100760"/>
              <a:gd name="connsiteX17" fmla="*/ 930675 w 2103393"/>
              <a:gd name="connsiteY17" fmla="*/ 73853 h 2100760"/>
              <a:gd name="connsiteX0" fmla="*/ 930675 w 2103393"/>
              <a:gd name="connsiteY0" fmla="*/ 77953 h 2104860"/>
              <a:gd name="connsiteX1" fmla="*/ 1190398 w 2103393"/>
              <a:gd name="connsiteY1" fmla="*/ 76280 h 2104860"/>
              <a:gd name="connsiteX2" fmla="*/ 1177505 w 2103393"/>
              <a:gd name="connsiteY2" fmla="*/ 633529 h 2104860"/>
              <a:gd name="connsiteX3" fmla="*/ 1312141 w 2103393"/>
              <a:gd name="connsiteY3" fmla="*/ 712066 h 2104860"/>
              <a:gd name="connsiteX4" fmla="*/ 1508484 w 2103393"/>
              <a:gd name="connsiteY4" fmla="*/ 515723 h 2104860"/>
              <a:gd name="connsiteX5" fmla="*/ 2058246 w 2103393"/>
              <a:gd name="connsiteY5" fmla="*/ 2064032 h 2104860"/>
              <a:gd name="connsiteX6" fmla="*/ 1244822 w 2103393"/>
              <a:gd name="connsiteY6" fmla="*/ 1654514 h 2104860"/>
              <a:gd name="connsiteX7" fmla="*/ 1205554 w 2103393"/>
              <a:gd name="connsiteY7" fmla="*/ 1340367 h 2104860"/>
              <a:gd name="connsiteX8" fmla="*/ 1244823 w 2103393"/>
              <a:gd name="connsiteY8" fmla="*/ 897190 h 2104860"/>
              <a:gd name="connsiteX9" fmla="*/ 1076528 w 2103393"/>
              <a:gd name="connsiteY9" fmla="*/ 751335 h 2104860"/>
              <a:gd name="connsiteX10" fmla="*/ 885795 w 2103393"/>
              <a:gd name="connsiteY10" fmla="*/ 891580 h 2104860"/>
              <a:gd name="connsiteX11" fmla="*/ 919453 w 2103393"/>
              <a:gd name="connsiteY11" fmla="*/ 1329146 h 2104860"/>
              <a:gd name="connsiteX12" fmla="*/ 891405 w 2103393"/>
              <a:gd name="connsiteY12" fmla="*/ 1648905 h 2104860"/>
              <a:gd name="connsiteX13" fmla="*/ 89201 w 2103393"/>
              <a:gd name="connsiteY13" fmla="*/ 2092081 h 2104860"/>
              <a:gd name="connsiteX14" fmla="*/ 577255 w 2103393"/>
              <a:gd name="connsiteY14" fmla="*/ 515723 h 2104860"/>
              <a:gd name="connsiteX15" fmla="*/ 807257 w 2103393"/>
              <a:gd name="connsiteY15" fmla="*/ 751335 h 2104860"/>
              <a:gd name="connsiteX16" fmla="*/ 969942 w 2103393"/>
              <a:gd name="connsiteY16" fmla="*/ 639139 h 2104860"/>
              <a:gd name="connsiteX17" fmla="*/ 930675 w 2103393"/>
              <a:gd name="connsiteY17" fmla="*/ 77953 h 2104860"/>
              <a:gd name="connsiteX0" fmla="*/ 930675 w 2103393"/>
              <a:gd name="connsiteY0" fmla="*/ 71187 h 2098094"/>
              <a:gd name="connsiteX1" fmla="*/ 1190398 w 2103393"/>
              <a:gd name="connsiteY1" fmla="*/ 69514 h 2098094"/>
              <a:gd name="connsiteX2" fmla="*/ 1177505 w 2103393"/>
              <a:gd name="connsiteY2" fmla="*/ 626763 h 2098094"/>
              <a:gd name="connsiteX3" fmla="*/ 1312141 w 2103393"/>
              <a:gd name="connsiteY3" fmla="*/ 705300 h 2098094"/>
              <a:gd name="connsiteX4" fmla="*/ 1508484 w 2103393"/>
              <a:gd name="connsiteY4" fmla="*/ 508957 h 2098094"/>
              <a:gd name="connsiteX5" fmla="*/ 2058246 w 2103393"/>
              <a:gd name="connsiteY5" fmla="*/ 2057266 h 2098094"/>
              <a:gd name="connsiteX6" fmla="*/ 1244822 w 2103393"/>
              <a:gd name="connsiteY6" fmla="*/ 1647748 h 2098094"/>
              <a:gd name="connsiteX7" fmla="*/ 1205554 w 2103393"/>
              <a:gd name="connsiteY7" fmla="*/ 1333601 h 2098094"/>
              <a:gd name="connsiteX8" fmla="*/ 1244823 w 2103393"/>
              <a:gd name="connsiteY8" fmla="*/ 890424 h 2098094"/>
              <a:gd name="connsiteX9" fmla="*/ 1076528 w 2103393"/>
              <a:gd name="connsiteY9" fmla="*/ 744569 h 2098094"/>
              <a:gd name="connsiteX10" fmla="*/ 885795 w 2103393"/>
              <a:gd name="connsiteY10" fmla="*/ 884814 h 2098094"/>
              <a:gd name="connsiteX11" fmla="*/ 919453 w 2103393"/>
              <a:gd name="connsiteY11" fmla="*/ 1322380 h 2098094"/>
              <a:gd name="connsiteX12" fmla="*/ 891405 w 2103393"/>
              <a:gd name="connsiteY12" fmla="*/ 1642139 h 2098094"/>
              <a:gd name="connsiteX13" fmla="*/ 89201 w 2103393"/>
              <a:gd name="connsiteY13" fmla="*/ 2085315 h 2098094"/>
              <a:gd name="connsiteX14" fmla="*/ 577255 w 2103393"/>
              <a:gd name="connsiteY14" fmla="*/ 508957 h 2098094"/>
              <a:gd name="connsiteX15" fmla="*/ 807257 w 2103393"/>
              <a:gd name="connsiteY15" fmla="*/ 744569 h 2098094"/>
              <a:gd name="connsiteX16" fmla="*/ 969942 w 2103393"/>
              <a:gd name="connsiteY16" fmla="*/ 632373 h 2098094"/>
              <a:gd name="connsiteX17" fmla="*/ 930675 w 2103393"/>
              <a:gd name="connsiteY17" fmla="*/ 71187 h 2098094"/>
              <a:gd name="connsiteX0" fmla="*/ 930675 w 2103393"/>
              <a:gd name="connsiteY0" fmla="*/ 75207 h 2102114"/>
              <a:gd name="connsiteX1" fmla="*/ 1190398 w 2103393"/>
              <a:gd name="connsiteY1" fmla="*/ 73534 h 2102114"/>
              <a:gd name="connsiteX2" fmla="*/ 1177505 w 2103393"/>
              <a:gd name="connsiteY2" fmla="*/ 630783 h 2102114"/>
              <a:gd name="connsiteX3" fmla="*/ 1312141 w 2103393"/>
              <a:gd name="connsiteY3" fmla="*/ 709320 h 2102114"/>
              <a:gd name="connsiteX4" fmla="*/ 1508484 w 2103393"/>
              <a:gd name="connsiteY4" fmla="*/ 512977 h 2102114"/>
              <a:gd name="connsiteX5" fmla="*/ 2058246 w 2103393"/>
              <a:gd name="connsiteY5" fmla="*/ 2061286 h 2102114"/>
              <a:gd name="connsiteX6" fmla="*/ 1244822 w 2103393"/>
              <a:gd name="connsiteY6" fmla="*/ 1651768 h 2102114"/>
              <a:gd name="connsiteX7" fmla="*/ 1205554 w 2103393"/>
              <a:gd name="connsiteY7" fmla="*/ 1337621 h 2102114"/>
              <a:gd name="connsiteX8" fmla="*/ 1244823 w 2103393"/>
              <a:gd name="connsiteY8" fmla="*/ 894444 h 2102114"/>
              <a:gd name="connsiteX9" fmla="*/ 1076528 w 2103393"/>
              <a:gd name="connsiteY9" fmla="*/ 748589 h 2102114"/>
              <a:gd name="connsiteX10" fmla="*/ 885795 w 2103393"/>
              <a:gd name="connsiteY10" fmla="*/ 888834 h 2102114"/>
              <a:gd name="connsiteX11" fmla="*/ 919453 w 2103393"/>
              <a:gd name="connsiteY11" fmla="*/ 1326400 h 2102114"/>
              <a:gd name="connsiteX12" fmla="*/ 891405 w 2103393"/>
              <a:gd name="connsiteY12" fmla="*/ 1646159 h 2102114"/>
              <a:gd name="connsiteX13" fmla="*/ 89201 w 2103393"/>
              <a:gd name="connsiteY13" fmla="*/ 2089335 h 2102114"/>
              <a:gd name="connsiteX14" fmla="*/ 577255 w 2103393"/>
              <a:gd name="connsiteY14" fmla="*/ 512977 h 2102114"/>
              <a:gd name="connsiteX15" fmla="*/ 807257 w 2103393"/>
              <a:gd name="connsiteY15" fmla="*/ 748589 h 2102114"/>
              <a:gd name="connsiteX16" fmla="*/ 969942 w 2103393"/>
              <a:gd name="connsiteY16" fmla="*/ 636393 h 2102114"/>
              <a:gd name="connsiteX17" fmla="*/ 930675 w 2103393"/>
              <a:gd name="connsiteY17" fmla="*/ 75207 h 210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103393" h="2102114">
                <a:moveTo>
                  <a:pt x="930675" y="75207"/>
                </a:moveTo>
                <a:cubicBezTo>
                  <a:pt x="914336" y="-26367"/>
                  <a:pt x="1202803" y="-23213"/>
                  <a:pt x="1190398" y="73534"/>
                </a:cubicBezTo>
                <a:lnTo>
                  <a:pt x="1177505" y="630783"/>
                </a:lnTo>
                <a:lnTo>
                  <a:pt x="1312141" y="709320"/>
                </a:lnTo>
                <a:cubicBezTo>
                  <a:pt x="1349539" y="621433"/>
                  <a:pt x="1403768" y="466228"/>
                  <a:pt x="1508484" y="512977"/>
                </a:cubicBezTo>
                <a:cubicBezTo>
                  <a:pt x="1961009" y="692492"/>
                  <a:pt x="2211581" y="1696648"/>
                  <a:pt x="2058246" y="2061286"/>
                </a:cubicBezTo>
                <a:cubicBezTo>
                  <a:pt x="1912391" y="2233320"/>
                  <a:pt x="1542142" y="1816322"/>
                  <a:pt x="1244822" y="1651768"/>
                </a:cubicBezTo>
                <a:cubicBezTo>
                  <a:pt x="1113927" y="1590061"/>
                  <a:pt x="1184984" y="1466646"/>
                  <a:pt x="1205554" y="1337621"/>
                </a:cubicBezTo>
                <a:cubicBezTo>
                  <a:pt x="1233603" y="1238514"/>
                  <a:pt x="1127017" y="1161846"/>
                  <a:pt x="1244823" y="894444"/>
                </a:cubicBezTo>
                <a:cubicBezTo>
                  <a:pt x="1188725" y="845826"/>
                  <a:pt x="1155065" y="802817"/>
                  <a:pt x="1076528" y="748589"/>
                </a:cubicBezTo>
                <a:cubicBezTo>
                  <a:pt x="973682" y="789728"/>
                  <a:pt x="949373" y="842086"/>
                  <a:pt x="885795" y="888834"/>
                </a:cubicBezTo>
                <a:cubicBezTo>
                  <a:pt x="951243" y="1053389"/>
                  <a:pt x="898883" y="1240382"/>
                  <a:pt x="919453" y="1326400"/>
                </a:cubicBezTo>
                <a:cubicBezTo>
                  <a:pt x="930673" y="1432986"/>
                  <a:pt x="1003602" y="1595671"/>
                  <a:pt x="891405" y="1646159"/>
                </a:cubicBezTo>
                <a:cubicBezTo>
                  <a:pt x="685711" y="1737785"/>
                  <a:pt x="311722" y="2121123"/>
                  <a:pt x="89201" y="2089335"/>
                </a:cubicBezTo>
                <a:cubicBezTo>
                  <a:pt x="-118362" y="2035107"/>
                  <a:pt x="33103" y="774768"/>
                  <a:pt x="577255" y="512977"/>
                </a:cubicBezTo>
                <a:cubicBezTo>
                  <a:pt x="704411" y="464359"/>
                  <a:pt x="736199" y="673791"/>
                  <a:pt x="807257" y="748589"/>
                </a:cubicBezTo>
                <a:lnTo>
                  <a:pt x="969942" y="636393"/>
                </a:lnTo>
                <a:cubicBezTo>
                  <a:pt x="968072" y="483058"/>
                  <a:pt x="947112" y="235825"/>
                  <a:pt x="930675" y="75207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5" name="Freeform 48">
            <a:extLst>
              <a:ext uri="{FF2B5EF4-FFF2-40B4-BE49-F238E27FC236}">
                <a16:creationId xmlns:a16="http://schemas.microsoft.com/office/drawing/2014/main" id="{67772B45-BD3F-44C4-8C3C-0A45A7F5D7AA}"/>
              </a:ext>
            </a:extLst>
          </p:cNvPr>
          <p:cNvSpPr>
            <a:spLocks noChangeAspect="1"/>
          </p:cNvSpPr>
          <p:nvPr/>
        </p:nvSpPr>
        <p:spPr>
          <a:xfrm>
            <a:off x="3427431" y="1264560"/>
            <a:ext cx="529812" cy="441236"/>
          </a:xfrm>
          <a:custGeom>
            <a:avLst/>
            <a:gdLst/>
            <a:ahLst/>
            <a:cxnLst/>
            <a:rect l="l" t="t" r="r" b="b"/>
            <a:pathLst>
              <a:path w="3240001" h="2698329">
                <a:moveTo>
                  <a:pt x="2548075" y="5025"/>
                </a:moveTo>
                <a:cubicBezTo>
                  <a:pt x="2888705" y="21427"/>
                  <a:pt x="3205543" y="144443"/>
                  <a:pt x="3236875" y="324866"/>
                </a:cubicBezTo>
                <a:cubicBezTo>
                  <a:pt x="3272384" y="584869"/>
                  <a:pt x="3000845" y="793843"/>
                  <a:pt x="2654112" y="922630"/>
                </a:cubicBezTo>
                <a:cubicBezTo>
                  <a:pt x="2512076" y="1002818"/>
                  <a:pt x="2288579" y="1396468"/>
                  <a:pt x="2077615" y="1155904"/>
                </a:cubicBezTo>
                <a:cubicBezTo>
                  <a:pt x="1902159" y="985808"/>
                  <a:pt x="1914692" y="662627"/>
                  <a:pt x="1946024" y="426923"/>
                </a:cubicBezTo>
                <a:cubicBezTo>
                  <a:pt x="1958557" y="234957"/>
                  <a:pt x="1977355" y="79442"/>
                  <a:pt x="2209208" y="25983"/>
                </a:cubicBezTo>
                <a:cubicBezTo>
                  <a:pt x="2318345" y="5936"/>
                  <a:pt x="2434532" y="-443"/>
                  <a:pt x="2548075" y="5025"/>
                </a:cubicBezTo>
                <a:close/>
                <a:moveTo>
                  <a:pt x="1184195" y="86"/>
                </a:moveTo>
                <a:cubicBezTo>
                  <a:pt x="1412849" y="2955"/>
                  <a:pt x="1621488" y="77771"/>
                  <a:pt x="1732975" y="244677"/>
                </a:cubicBezTo>
                <a:cubicBezTo>
                  <a:pt x="1866656" y="436642"/>
                  <a:pt x="1793548" y="672347"/>
                  <a:pt x="1801904" y="871602"/>
                </a:cubicBezTo>
                <a:cubicBezTo>
                  <a:pt x="1820702" y="1041698"/>
                  <a:pt x="1996160" y="1255532"/>
                  <a:pt x="1889631" y="1396469"/>
                </a:cubicBezTo>
                <a:cubicBezTo>
                  <a:pt x="1714174" y="1644320"/>
                  <a:pt x="1482324" y="1717219"/>
                  <a:pt x="1300601" y="1906754"/>
                </a:cubicBezTo>
                <a:cubicBezTo>
                  <a:pt x="1068750" y="2152178"/>
                  <a:pt x="736639" y="2754803"/>
                  <a:pt x="442124" y="2694054"/>
                </a:cubicBezTo>
                <a:cubicBezTo>
                  <a:pt x="189385" y="2609005"/>
                  <a:pt x="149697" y="2276103"/>
                  <a:pt x="78680" y="2016101"/>
                </a:cubicBezTo>
                <a:cubicBezTo>
                  <a:pt x="-50823" y="1442635"/>
                  <a:pt x="-61268" y="759824"/>
                  <a:pt x="366928" y="302996"/>
                </a:cubicBezTo>
                <a:cubicBezTo>
                  <a:pt x="563141" y="111638"/>
                  <a:pt x="890211" y="-3604"/>
                  <a:pt x="1184195" y="86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Freeform 49">
            <a:extLst>
              <a:ext uri="{FF2B5EF4-FFF2-40B4-BE49-F238E27FC236}">
                <a16:creationId xmlns:a16="http://schemas.microsoft.com/office/drawing/2014/main" id="{7993CC28-260D-4BB5-BA6E-195B880D9905}"/>
              </a:ext>
            </a:extLst>
          </p:cNvPr>
          <p:cNvSpPr>
            <a:spLocks noChangeAspect="1"/>
          </p:cNvSpPr>
          <p:nvPr/>
        </p:nvSpPr>
        <p:spPr>
          <a:xfrm>
            <a:off x="5144861" y="1249726"/>
            <a:ext cx="470907" cy="470907"/>
          </a:xfrm>
          <a:custGeom>
            <a:avLst/>
            <a:gdLst>
              <a:gd name="connsiteX0" fmla="*/ 1054645 w 3259303"/>
              <a:gd name="connsiteY0" fmla="*/ 0 h 3248084"/>
              <a:gd name="connsiteX1" fmla="*/ 1469772 w 3259303"/>
              <a:gd name="connsiteY1" fmla="*/ 28049 h 3248084"/>
              <a:gd name="connsiteX2" fmla="*/ 1682945 w 3259303"/>
              <a:gd name="connsiteY2" fmla="*/ 740496 h 3248084"/>
              <a:gd name="connsiteX3" fmla="*/ 2417830 w 3259303"/>
              <a:gd name="connsiteY3" fmla="*/ 566592 h 3248084"/>
              <a:gd name="connsiteX4" fmla="*/ 3259303 w 3259303"/>
              <a:gd name="connsiteY4" fmla="*/ 1834410 h 3248084"/>
              <a:gd name="connsiteX5" fmla="*/ 2311244 w 3259303"/>
              <a:gd name="connsiteY5" fmla="*/ 3113448 h 3248084"/>
              <a:gd name="connsiteX6" fmla="*/ 622689 w 3259303"/>
              <a:gd name="connsiteY6" fmla="*/ 2670273 h 3248084"/>
              <a:gd name="connsiteX7" fmla="*/ 398297 w 3259303"/>
              <a:gd name="connsiteY7" fmla="*/ 3248084 h 3248084"/>
              <a:gd name="connsiteX8" fmla="*/ 0 w 3259303"/>
              <a:gd name="connsiteY8" fmla="*/ 3242474 h 3248084"/>
              <a:gd name="connsiteX9" fmla="*/ 218783 w 3259303"/>
              <a:gd name="connsiteY9" fmla="*/ 2333684 h 3248084"/>
              <a:gd name="connsiteX10" fmla="*/ 1593187 w 3259303"/>
              <a:gd name="connsiteY10" fmla="*/ 1997095 h 3248084"/>
              <a:gd name="connsiteX11" fmla="*/ 1250989 w 3259303"/>
              <a:gd name="connsiteY11" fmla="*/ 964889 h 3248084"/>
              <a:gd name="connsiteX12" fmla="*/ 1054645 w 3259303"/>
              <a:gd name="connsiteY12" fmla="*/ 0 h 3248084"/>
              <a:gd name="connsiteX0" fmla="*/ 1054645 w 3259303"/>
              <a:gd name="connsiteY0" fmla="*/ 0 h 3225645"/>
              <a:gd name="connsiteX1" fmla="*/ 1469772 w 3259303"/>
              <a:gd name="connsiteY1" fmla="*/ 5610 h 3225645"/>
              <a:gd name="connsiteX2" fmla="*/ 1682945 w 3259303"/>
              <a:gd name="connsiteY2" fmla="*/ 718057 h 3225645"/>
              <a:gd name="connsiteX3" fmla="*/ 2417830 w 3259303"/>
              <a:gd name="connsiteY3" fmla="*/ 544153 h 3225645"/>
              <a:gd name="connsiteX4" fmla="*/ 3259303 w 3259303"/>
              <a:gd name="connsiteY4" fmla="*/ 1811971 h 3225645"/>
              <a:gd name="connsiteX5" fmla="*/ 2311244 w 3259303"/>
              <a:gd name="connsiteY5" fmla="*/ 3091009 h 3225645"/>
              <a:gd name="connsiteX6" fmla="*/ 622689 w 3259303"/>
              <a:gd name="connsiteY6" fmla="*/ 2647834 h 3225645"/>
              <a:gd name="connsiteX7" fmla="*/ 398297 w 3259303"/>
              <a:gd name="connsiteY7" fmla="*/ 3225645 h 3225645"/>
              <a:gd name="connsiteX8" fmla="*/ 0 w 3259303"/>
              <a:gd name="connsiteY8" fmla="*/ 3220035 h 3225645"/>
              <a:gd name="connsiteX9" fmla="*/ 218783 w 3259303"/>
              <a:gd name="connsiteY9" fmla="*/ 2311245 h 3225645"/>
              <a:gd name="connsiteX10" fmla="*/ 1593187 w 3259303"/>
              <a:gd name="connsiteY10" fmla="*/ 1974656 h 3225645"/>
              <a:gd name="connsiteX11" fmla="*/ 1250989 w 3259303"/>
              <a:gd name="connsiteY11" fmla="*/ 942450 h 3225645"/>
              <a:gd name="connsiteX12" fmla="*/ 1054645 w 3259303"/>
              <a:gd name="connsiteY12" fmla="*/ 0 h 3225645"/>
              <a:gd name="connsiteX0" fmla="*/ 1054645 w 3259303"/>
              <a:gd name="connsiteY0" fmla="*/ 0 h 3242475"/>
              <a:gd name="connsiteX1" fmla="*/ 1469772 w 3259303"/>
              <a:gd name="connsiteY1" fmla="*/ 22440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54645 w 3259303"/>
              <a:gd name="connsiteY0" fmla="*/ 0 h 3242475"/>
              <a:gd name="connsiteX1" fmla="*/ 1464162 w 3259303"/>
              <a:gd name="connsiteY1" fmla="*/ 1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65864 w 3259303"/>
              <a:gd name="connsiteY0" fmla="*/ 5609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5609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04156 w 3197595"/>
              <a:gd name="connsiteY0" fmla="*/ 16828 h 3242474"/>
              <a:gd name="connsiteX1" fmla="*/ 1402454 w 3197595"/>
              <a:gd name="connsiteY1" fmla="*/ 0 h 3242474"/>
              <a:gd name="connsiteX2" fmla="*/ 1621237 w 3197595"/>
              <a:gd name="connsiteY2" fmla="*/ 734886 h 3242474"/>
              <a:gd name="connsiteX3" fmla="*/ 2356122 w 3197595"/>
              <a:gd name="connsiteY3" fmla="*/ 560982 h 3242474"/>
              <a:gd name="connsiteX4" fmla="*/ 3197595 w 3197595"/>
              <a:gd name="connsiteY4" fmla="*/ 1828800 h 3242474"/>
              <a:gd name="connsiteX5" fmla="*/ 2249536 w 3197595"/>
              <a:gd name="connsiteY5" fmla="*/ 3107838 h 3242474"/>
              <a:gd name="connsiteX6" fmla="*/ 560981 w 3197595"/>
              <a:gd name="connsiteY6" fmla="*/ 2664663 h 3242474"/>
              <a:gd name="connsiteX7" fmla="*/ 336589 w 3197595"/>
              <a:gd name="connsiteY7" fmla="*/ 3242474 h 3242474"/>
              <a:gd name="connsiteX8" fmla="*/ 0 w 3197595"/>
              <a:gd name="connsiteY8" fmla="*/ 3236864 h 3242474"/>
              <a:gd name="connsiteX9" fmla="*/ 387077 w 3197595"/>
              <a:gd name="connsiteY9" fmla="*/ 2232708 h 3242474"/>
              <a:gd name="connsiteX10" fmla="*/ 1514650 w 3197595"/>
              <a:gd name="connsiteY10" fmla="*/ 1991485 h 3242474"/>
              <a:gd name="connsiteX11" fmla="*/ 1189281 w 3197595"/>
              <a:gd name="connsiteY11" fmla="*/ 959279 h 3242474"/>
              <a:gd name="connsiteX12" fmla="*/ 1004156 w 3197595"/>
              <a:gd name="connsiteY12" fmla="*/ 16828 h 3242474"/>
              <a:gd name="connsiteX0" fmla="*/ 1011476 w 3204915"/>
              <a:gd name="connsiteY0" fmla="*/ 16828 h 3242474"/>
              <a:gd name="connsiteX1" fmla="*/ 1409774 w 3204915"/>
              <a:gd name="connsiteY1" fmla="*/ 0 h 3242474"/>
              <a:gd name="connsiteX2" fmla="*/ 1628557 w 3204915"/>
              <a:gd name="connsiteY2" fmla="*/ 734886 h 3242474"/>
              <a:gd name="connsiteX3" fmla="*/ 2363442 w 3204915"/>
              <a:gd name="connsiteY3" fmla="*/ 560982 h 3242474"/>
              <a:gd name="connsiteX4" fmla="*/ 3204915 w 3204915"/>
              <a:gd name="connsiteY4" fmla="*/ 1828800 h 3242474"/>
              <a:gd name="connsiteX5" fmla="*/ 2256856 w 3204915"/>
              <a:gd name="connsiteY5" fmla="*/ 3107838 h 3242474"/>
              <a:gd name="connsiteX6" fmla="*/ 568301 w 3204915"/>
              <a:gd name="connsiteY6" fmla="*/ 2664663 h 3242474"/>
              <a:gd name="connsiteX7" fmla="*/ 343909 w 3204915"/>
              <a:gd name="connsiteY7" fmla="*/ 3242474 h 3242474"/>
              <a:gd name="connsiteX8" fmla="*/ 7320 w 3204915"/>
              <a:gd name="connsiteY8" fmla="*/ 3236864 h 3242474"/>
              <a:gd name="connsiteX9" fmla="*/ 394397 w 3204915"/>
              <a:gd name="connsiteY9" fmla="*/ 2232708 h 3242474"/>
              <a:gd name="connsiteX10" fmla="*/ 1521970 w 3204915"/>
              <a:gd name="connsiteY10" fmla="*/ 1991485 h 3242474"/>
              <a:gd name="connsiteX11" fmla="*/ 1196601 w 3204915"/>
              <a:gd name="connsiteY11" fmla="*/ 959279 h 3242474"/>
              <a:gd name="connsiteX12" fmla="*/ 1011476 w 3204915"/>
              <a:gd name="connsiteY12" fmla="*/ 16828 h 3242474"/>
              <a:gd name="connsiteX0" fmla="*/ 1007292 w 3200731"/>
              <a:gd name="connsiteY0" fmla="*/ 16828 h 3242474"/>
              <a:gd name="connsiteX1" fmla="*/ 1405590 w 3200731"/>
              <a:gd name="connsiteY1" fmla="*/ 0 h 3242474"/>
              <a:gd name="connsiteX2" fmla="*/ 1624373 w 3200731"/>
              <a:gd name="connsiteY2" fmla="*/ 734886 h 3242474"/>
              <a:gd name="connsiteX3" fmla="*/ 2359258 w 3200731"/>
              <a:gd name="connsiteY3" fmla="*/ 560982 h 3242474"/>
              <a:gd name="connsiteX4" fmla="*/ 3200731 w 3200731"/>
              <a:gd name="connsiteY4" fmla="*/ 1828800 h 3242474"/>
              <a:gd name="connsiteX5" fmla="*/ 2252672 w 3200731"/>
              <a:gd name="connsiteY5" fmla="*/ 3107838 h 3242474"/>
              <a:gd name="connsiteX6" fmla="*/ 564117 w 3200731"/>
              <a:gd name="connsiteY6" fmla="*/ 2664663 h 3242474"/>
              <a:gd name="connsiteX7" fmla="*/ 339725 w 3200731"/>
              <a:gd name="connsiteY7" fmla="*/ 3242474 h 3242474"/>
              <a:gd name="connsiteX8" fmla="*/ 3136 w 3200731"/>
              <a:gd name="connsiteY8" fmla="*/ 3236864 h 3242474"/>
              <a:gd name="connsiteX9" fmla="*/ 390213 w 3200731"/>
              <a:gd name="connsiteY9" fmla="*/ 2232708 h 3242474"/>
              <a:gd name="connsiteX10" fmla="*/ 1517786 w 3200731"/>
              <a:gd name="connsiteY10" fmla="*/ 1991485 h 3242474"/>
              <a:gd name="connsiteX11" fmla="*/ 1192417 w 3200731"/>
              <a:gd name="connsiteY11" fmla="*/ 959279 h 3242474"/>
              <a:gd name="connsiteX12" fmla="*/ 1007292 w 3200731"/>
              <a:gd name="connsiteY12" fmla="*/ 16828 h 3242474"/>
              <a:gd name="connsiteX0" fmla="*/ 1051443 w 3244882"/>
              <a:gd name="connsiteY0" fmla="*/ 16828 h 3242474"/>
              <a:gd name="connsiteX1" fmla="*/ 1449741 w 3244882"/>
              <a:gd name="connsiteY1" fmla="*/ 0 h 3242474"/>
              <a:gd name="connsiteX2" fmla="*/ 1668524 w 3244882"/>
              <a:gd name="connsiteY2" fmla="*/ 734886 h 3242474"/>
              <a:gd name="connsiteX3" fmla="*/ 2403409 w 3244882"/>
              <a:gd name="connsiteY3" fmla="*/ 560982 h 3242474"/>
              <a:gd name="connsiteX4" fmla="*/ 3244882 w 3244882"/>
              <a:gd name="connsiteY4" fmla="*/ 1828800 h 3242474"/>
              <a:gd name="connsiteX5" fmla="*/ 2296823 w 3244882"/>
              <a:gd name="connsiteY5" fmla="*/ 3107838 h 3242474"/>
              <a:gd name="connsiteX6" fmla="*/ 608268 w 3244882"/>
              <a:gd name="connsiteY6" fmla="*/ 2664663 h 3242474"/>
              <a:gd name="connsiteX7" fmla="*/ 383876 w 3244882"/>
              <a:gd name="connsiteY7" fmla="*/ 3242474 h 3242474"/>
              <a:gd name="connsiteX8" fmla="*/ 2408 w 3244882"/>
              <a:gd name="connsiteY8" fmla="*/ 3236864 h 3242474"/>
              <a:gd name="connsiteX9" fmla="*/ 434364 w 3244882"/>
              <a:gd name="connsiteY9" fmla="*/ 2232708 h 3242474"/>
              <a:gd name="connsiteX10" fmla="*/ 1561937 w 3244882"/>
              <a:gd name="connsiteY10" fmla="*/ 1991485 h 3242474"/>
              <a:gd name="connsiteX11" fmla="*/ 1236568 w 3244882"/>
              <a:gd name="connsiteY11" fmla="*/ 959279 h 3242474"/>
              <a:gd name="connsiteX12" fmla="*/ 1051443 w 3244882"/>
              <a:gd name="connsiteY12" fmla="*/ 16828 h 3242474"/>
              <a:gd name="connsiteX0" fmla="*/ 1049313 w 3242752"/>
              <a:gd name="connsiteY0" fmla="*/ 16828 h 3242474"/>
              <a:gd name="connsiteX1" fmla="*/ 1447611 w 3242752"/>
              <a:gd name="connsiteY1" fmla="*/ 0 h 3242474"/>
              <a:gd name="connsiteX2" fmla="*/ 1666394 w 3242752"/>
              <a:gd name="connsiteY2" fmla="*/ 734886 h 3242474"/>
              <a:gd name="connsiteX3" fmla="*/ 2401279 w 3242752"/>
              <a:gd name="connsiteY3" fmla="*/ 560982 h 3242474"/>
              <a:gd name="connsiteX4" fmla="*/ 3242752 w 3242752"/>
              <a:gd name="connsiteY4" fmla="*/ 1828800 h 3242474"/>
              <a:gd name="connsiteX5" fmla="*/ 2294693 w 3242752"/>
              <a:gd name="connsiteY5" fmla="*/ 3107838 h 3242474"/>
              <a:gd name="connsiteX6" fmla="*/ 606138 w 3242752"/>
              <a:gd name="connsiteY6" fmla="*/ 2664663 h 3242474"/>
              <a:gd name="connsiteX7" fmla="*/ 381746 w 3242752"/>
              <a:gd name="connsiteY7" fmla="*/ 3242474 h 3242474"/>
              <a:gd name="connsiteX8" fmla="*/ 278 w 3242752"/>
              <a:gd name="connsiteY8" fmla="*/ 3236864 h 3242474"/>
              <a:gd name="connsiteX9" fmla="*/ 432234 w 3242752"/>
              <a:gd name="connsiteY9" fmla="*/ 2232708 h 3242474"/>
              <a:gd name="connsiteX10" fmla="*/ 1559807 w 3242752"/>
              <a:gd name="connsiteY10" fmla="*/ 1991485 h 3242474"/>
              <a:gd name="connsiteX11" fmla="*/ 1234438 w 3242752"/>
              <a:gd name="connsiteY11" fmla="*/ 959279 h 3242474"/>
              <a:gd name="connsiteX12" fmla="*/ 1049313 w 3242752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34409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516103 w 3203206"/>
              <a:gd name="connsiteY9" fmla="*/ 224953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03570" h="3242474">
                <a:moveTo>
                  <a:pt x="1049035" y="16828"/>
                </a:moveTo>
                <a:lnTo>
                  <a:pt x="1447333" y="0"/>
                </a:lnTo>
                <a:cubicBezTo>
                  <a:pt x="1441724" y="284231"/>
                  <a:pt x="1413674" y="613340"/>
                  <a:pt x="1666116" y="734886"/>
                </a:cubicBezTo>
                <a:cubicBezTo>
                  <a:pt x="1888639" y="783504"/>
                  <a:pt x="1937256" y="473095"/>
                  <a:pt x="2401001" y="560982"/>
                </a:cubicBezTo>
                <a:cubicBezTo>
                  <a:pt x="2875965" y="635779"/>
                  <a:pt x="3216295" y="1035945"/>
                  <a:pt x="3203206" y="1834409"/>
                </a:cubicBezTo>
                <a:cubicBezTo>
                  <a:pt x="3175156" y="2587994"/>
                  <a:pt x="2844177" y="2814257"/>
                  <a:pt x="2300025" y="3046130"/>
                </a:cubicBezTo>
                <a:cubicBezTo>
                  <a:pt x="1406194" y="3347190"/>
                  <a:pt x="820903" y="2705801"/>
                  <a:pt x="605860" y="2664663"/>
                </a:cubicBezTo>
                <a:cubicBezTo>
                  <a:pt x="379598" y="2621655"/>
                  <a:pt x="355288" y="2954503"/>
                  <a:pt x="381468" y="3242474"/>
                </a:cubicBezTo>
                <a:lnTo>
                  <a:pt x="0" y="3236864"/>
                </a:lnTo>
                <a:cubicBezTo>
                  <a:pt x="9350" y="2823607"/>
                  <a:pt x="-31788" y="2191567"/>
                  <a:pt x="516103" y="2249538"/>
                </a:cubicBezTo>
                <a:cubicBezTo>
                  <a:pt x="918138" y="2305637"/>
                  <a:pt x="1303347" y="2423441"/>
                  <a:pt x="1559529" y="1991485"/>
                </a:cubicBezTo>
                <a:cubicBezTo>
                  <a:pt x="1720344" y="1686686"/>
                  <a:pt x="1701645" y="1337006"/>
                  <a:pt x="1234160" y="959279"/>
                </a:cubicBezTo>
                <a:cubicBezTo>
                  <a:pt x="1155622" y="891961"/>
                  <a:pt x="981717" y="516102"/>
                  <a:pt x="1049035" y="16828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Freeform 50">
            <a:extLst>
              <a:ext uri="{FF2B5EF4-FFF2-40B4-BE49-F238E27FC236}">
                <a16:creationId xmlns:a16="http://schemas.microsoft.com/office/drawing/2014/main" id="{605A5CD8-DE95-4E92-98B2-C8DFAA6AF85E}"/>
              </a:ext>
            </a:extLst>
          </p:cNvPr>
          <p:cNvSpPr>
            <a:spLocks noChangeAspect="1"/>
          </p:cNvSpPr>
          <p:nvPr/>
        </p:nvSpPr>
        <p:spPr>
          <a:xfrm>
            <a:off x="4265416" y="1261480"/>
            <a:ext cx="529812" cy="447396"/>
          </a:xfrm>
          <a:custGeom>
            <a:avLst/>
            <a:gdLst/>
            <a:ahLst/>
            <a:cxnLst/>
            <a:rect l="l" t="t" r="r" b="b"/>
            <a:pathLst>
              <a:path w="3213653" h="2719059">
                <a:moveTo>
                  <a:pt x="1378151" y="1333546"/>
                </a:moveTo>
                <a:cubicBezTo>
                  <a:pt x="1319627" y="1375402"/>
                  <a:pt x="1250513" y="1400241"/>
                  <a:pt x="1177640" y="1404742"/>
                </a:cubicBezTo>
                <a:cubicBezTo>
                  <a:pt x="1183273" y="1421668"/>
                  <a:pt x="1185388" y="1439329"/>
                  <a:pt x="1185029" y="1457608"/>
                </a:cubicBezTo>
                <a:lnTo>
                  <a:pt x="1182201" y="1517198"/>
                </a:lnTo>
                <a:cubicBezTo>
                  <a:pt x="1256472" y="1514781"/>
                  <a:pt x="1326341" y="1484168"/>
                  <a:pt x="1378151" y="1432005"/>
                </a:cubicBezTo>
                <a:close/>
                <a:moveTo>
                  <a:pt x="1765736" y="0"/>
                </a:moveTo>
                <a:cubicBezTo>
                  <a:pt x="1820598" y="0"/>
                  <a:pt x="1865072" y="44474"/>
                  <a:pt x="1865072" y="99336"/>
                </a:cubicBezTo>
                <a:lnTo>
                  <a:pt x="1865072" y="1145199"/>
                </a:lnTo>
                <a:cubicBezTo>
                  <a:pt x="1927584" y="1198906"/>
                  <a:pt x="2002197" y="1234373"/>
                  <a:pt x="2081262" y="1252128"/>
                </a:cubicBezTo>
                <a:cubicBezTo>
                  <a:pt x="2096727" y="1219747"/>
                  <a:pt x="2112543" y="1186289"/>
                  <a:pt x="2123992" y="1149920"/>
                </a:cubicBezTo>
                <a:cubicBezTo>
                  <a:pt x="1899600" y="1041464"/>
                  <a:pt x="1832282" y="585198"/>
                  <a:pt x="1933258" y="437473"/>
                </a:cubicBezTo>
                <a:cubicBezTo>
                  <a:pt x="2028156" y="327848"/>
                  <a:pt x="2131647" y="265468"/>
                  <a:pt x="2345195" y="261608"/>
                </a:cubicBezTo>
                <a:cubicBezTo>
                  <a:pt x="2375702" y="261056"/>
                  <a:pt x="2408455" y="261699"/>
                  <a:pt x="2443750" y="263569"/>
                </a:cubicBezTo>
                <a:cubicBezTo>
                  <a:pt x="2954244" y="291618"/>
                  <a:pt x="3189856" y="886259"/>
                  <a:pt x="3206686" y="1323824"/>
                </a:cubicBezTo>
                <a:cubicBezTo>
                  <a:pt x="3247823" y="2015701"/>
                  <a:pt x="3103839" y="2270013"/>
                  <a:pt x="2853267" y="2462617"/>
                </a:cubicBezTo>
                <a:cubicBezTo>
                  <a:pt x="2511068" y="2735627"/>
                  <a:pt x="2157650" y="2470097"/>
                  <a:pt x="2084722" y="2170906"/>
                </a:cubicBezTo>
                <a:cubicBezTo>
                  <a:pt x="2058544" y="2038140"/>
                  <a:pt x="2127730" y="1922204"/>
                  <a:pt x="2202528" y="1800658"/>
                </a:cubicBezTo>
                <a:lnTo>
                  <a:pt x="2143866" y="1730900"/>
                </a:lnTo>
                <a:cubicBezTo>
                  <a:pt x="2096151" y="1741682"/>
                  <a:pt x="2046910" y="1746675"/>
                  <a:pt x="1997032" y="1746402"/>
                </a:cubicBezTo>
                <a:lnTo>
                  <a:pt x="1887189" y="1736891"/>
                </a:lnTo>
                <a:lnTo>
                  <a:pt x="1887189" y="2619722"/>
                </a:lnTo>
                <a:cubicBezTo>
                  <a:pt x="1887189" y="2674584"/>
                  <a:pt x="1842715" y="2719058"/>
                  <a:pt x="1787853" y="2719058"/>
                </a:cubicBezTo>
                <a:cubicBezTo>
                  <a:pt x="1732991" y="2719058"/>
                  <a:pt x="1688517" y="2674584"/>
                  <a:pt x="1688517" y="2619722"/>
                </a:cubicBezTo>
                <a:lnTo>
                  <a:pt x="1688517" y="1730093"/>
                </a:lnTo>
                <a:cubicBezTo>
                  <a:pt x="1688517" y="1710960"/>
                  <a:pt x="1693926" y="1693091"/>
                  <a:pt x="1704798" y="1678857"/>
                </a:cubicBezTo>
                <a:cubicBezTo>
                  <a:pt x="1659024" y="1659660"/>
                  <a:pt x="1616387" y="1633873"/>
                  <a:pt x="1576823" y="1603655"/>
                </a:cubicBezTo>
                <a:lnTo>
                  <a:pt x="1576823" y="2619723"/>
                </a:lnTo>
                <a:cubicBezTo>
                  <a:pt x="1576823" y="2674585"/>
                  <a:pt x="1532349" y="2719059"/>
                  <a:pt x="1477487" y="2719059"/>
                </a:cubicBezTo>
                <a:cubicBezTo>
                  <a:pt x="1422625" y="2719059"/>
                  <a:pt x="1378151" y="2674585"/>
                  <a:pt x="1378151" y="2619723"/>
                </a:cubicBezTo>
                <a:lnTo>
                  <a:pt x="1378151" y="1615564"/>
                </a:lnTo>
                <a:cubicBezTo>
                  <a:pt x="1313743" y="1650180"/>
                  <a:pt x="1240907" y="1668612"/>
                  <a:pt x="1165758" y="1668570"/>
                </a:cubicBezTo>
                <a:lnTo>
                  <a:pt x="1143358" y="1665899"/>
                </a:lnTo>
                <a:cubicBezTo>
                  <a:pt x="1108602" y="1733381"/>
                  <a:pt x="1056017" y="1769960"/>
                  <a:pt x="1011125" y="1833465"/>
                </a:cubicBezTo>
                <a:cubicBezTo>
                  <a:pt x="1085923" y="1955011"/>
                  <a:pt x="1155109" y="2070947"/>
                  <a:pt x="1128931" y="2203713"/>
                </a:cubicBezTo>
                <a:cubicBezTo>
                  <a:pt x="1056003" y="2502904"/>
                  <a:pt x="702585" y="2768434"/>
                  <a:pt x="360386" y="2495424"/>
                </a:cubicBezTo>
                <a:cubicBezTo>
                  <a:pt x="109814" y="2302820"/>
                  <a:pt x="-34170" y="2048508"/>
                  <a:pt x="6967" y="1356631"/>
                </a:cubicBezTo>
                <a:cubicBezTo>
                  <a:pt x="23797" y="919066"/>
                  <a:pt x="259409" y="324425"/>
                  <a:pt x="769903" y="296376"/>
                </a:cubicBezTo>
                <a:cubicBezTo>
                  <a:pt x="805198" y="294506"/>
                  <a:pt x="837951" y="293863"/>
                  <a:pt x="868458" y="294415"/>
                </a:cubicBezTo>
                <a:cubicBezTo>
                  <a:pt x="1082006" y="298276"/>
                  <a:pt x="1185497" y="360655"/>
                  <a:pt x="1280395" y="470280"/>
                </a:cubicBezTo>
                <a:cubicBezTo>
                  <a:pt x="1381371" y="618005"/>
                  <a:pt x="1314053" y="1074271"/>
                  <a:pt x="1089661" y="1182727"/>
                </a:cubicBezTo>
                <a:cubicBezTo>
                  <a:pt x="1098183" y="1209798"/>
                  <a:pt x="1109125" y="1235256"/>
                  <a:pt x="1120578" y="1259840"/>
                </a:cubicBezTo>
                <a:cubicBezTo>
                  <a:pt x="1123656" y="1260899"/>
                  <a:pt x="1126770" y="1260948"/>
                  <a:pt x="1129891" y="1260950"/>
                </a:cubicBezTo>
                <a:cubicBezTo>
                  <a:pt x="1227949" y="1261006"/>
                  <a:pt x="1320161" y="1214330"/>
                  <a:pt x="1378151" y="1135267"/>
                </a:cubicBezTo>
                <a:lnTo>
                  <a:pt x="1378151" y="118395"/>
                </a:lnTo>
                <a:cubicBezTo>
                  <a:pt x="1378151" y="63533"/>
                  <a:pt x="1422625" y="19059"/>
                  <a:pt x="1477487" y="19059"/>
                </a:cubicBezTo>
                <a:cubicBezTo>
                  <a:pt x="1532349" y="19059"/>
                  <a:pt x="1576823" y="63533"/>
                  <a:pt x="1576823" y="118395"/>
                </a:cubicBezTo>
                <a:lnTo>
                  <a:pt x="1576823" y="1413063"/>
                </a:lnTo>
                <a:cubicBezTo>
                  <a:pt x="1680597" y="1536757"/>
                  <a:pt x="1834575" y="1607590"/>
                  <a:pt x="1997786" y="1608484"/>
                </a:cubicBezTo>
                <a:lnTo>
                  <a:pt x="2057480" y="1605248"/>
                </a:lnTo>
                <a:cubicBezTo>
                  <a:pt x="2038910" y="1561698"/>
                  <a:pt x="2027992" y="1505121"/>
                  <a:pt x="2028624" y="1424801"/>
                </a:cubicBezTo>
                <a:lnTo>
                  <a:pt x="2034537" y="1382501"/>
                </a:lnTo>
                <a:cubicBezTo>
                  <a:pt x="1972012" y="1367348"/>
                  <a:pt x="1912047" y="1342676"/>
                  <a:pt x="1856155" y="1310037"/>
                </a:cubicBezTo>
                <a:cubicBezTo>
                  <a:pt x="1840993" y="1344880"/>
                  <a:pt x="1806188" y="1369059"/>
                  <a:pt x="1765736" y="1369059"/>
                </a:cubicBezTo>
                <a:cubicBezTo>
                  <a:pt x="1710874" y="1369059"/>
                  <a:pt x="1666400" y="1324585"/>
                  <a:pt x="1666400" y="1269723"/>
                </a:cubicBezTo>
                <a:lnTo>
                  <a:pt x="1666400" y="99336"/>
                </a:lnTo>
                <a:cubicBezTo>
                  <a:pt x="1666400" y="44474"/>
                  <a:pt x="1710874" y="0"/>
                  <a:pt x="1765736" y="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Teardrop 9">
            <a:extLst>
              <a:ext uri="{FF2B5EF4-FFF2-40B4-BE49-F238E27FC236}">
                <a16:creationId xmlns:a16="http://schemas.microsoft.com/office/drawing/2014/main" id="{4408BA9B-C6A7-4C33-9FEA-0E214549F256}"/>
              </a:ext>
            </a:extLst>
          </p:cNvPr>
          <p:cNvSpPr>
            <a:spLocks noChangeAspect="1"/>
          </p:cNvSpPr>
          <p:nvPr/>
        </p:nvSpPr>
        <p:spPr>
          <a:xfrm rot="18900000">
            <a:off x="5990185" y="2284853"/>
            <a:ext cx="512877" cy="437727"/>
          </a:xfrm>
          <a:custGeom>
            <a:avLst/>
            <a:gdLst/>
            <a:ahLst/>
            <a:cxnLst/>
            <a:rect l="l" t="t" r="r" b="b"/>
            <a:pathLst>
              <a:path w="3552042" h="3031575">
                <a:moveTo>
                  <a:pt x="1499560" y="1284945"/>
                </a:moveTo>
                <a:lnTo>
                  <a:pt x="1272419" y="1057805"/>
                </a:lnTo>
                <a:lnTo>
                  <a:pt x="1054631" y="1275593"/>
                </a:lnTo>
                <a:lnTo>
                  <a:pt x="836843" y="1057805"/>
                </a:lnTo>
                <a:lnTo>
                  <a:pt x="609703" y="1284945"/>
                </a:lnTo>
                <a:lnTo>
                  <a:pt x="827491" y="1502733"/>
                </a:lnTo>
                <a:lnTo>
                  <a:pt x="609703" y="1720522"/>
                </a:lnTo>
                <a:lnTo>
                  <a:pt x="836843" y="1947662"/>
                </a:lnTo>
                <a:lnTo>
                  <a:pt x="1054631" y="1729874"/>
                </a:lnTo>
                <a:lnTo>
                  <a:pt x="1272419" y="1947662"/>
                </a:lnTo>
                <a:lnTo>
                  <a:pt x="1499560" y="1720522"/>
                </a:lnTo>
                <a:lnTo>
                  <a:pt x="1281771" y="1502733"/>
                </a:lnTo>
                <a:close/>
                <a:moveTo>
                  <a:pt x="3552042" y="1021270"/>
                </a:moveTo>
                <a:cubicBezTo>
                  <a:pt x="3346428" y="1488389"/>
                  <a:pt x="3240687" y="1885112"/>
                  <a:pt x="3146822" y="2229032"/>
                </a:cubicBezTo>
                <a:cubicBezTo>
                  <a:pt x="3047091" y="2666397"/>
                  <a:pt x="2787512" y="3031575"/>
                  <a:pt x="2344279" y="3031575"/>
                </a:cubicBezTo>
                <a:cubicBezTo>
                  <a:pt x="1991740" y="3031575"/>
                  <a:pt x="1692293" y="2804263"/>
                  <a:pt x="1587926" y="2487045"/>
                </a:cubicBezTo>
                <a:cubicBezTo>
                  <a:pt x="1859795" y="2308350"/>
                  <a:pt x="2033031" y="1980125"/>
                  <a:pt x="2117061" y="1611614"/>
                </a:cubicBezTo>
                <a:cubicBezTo>
                  <a:pt x="2127904" y="1571883"/>
                  <a:pt x="2138872" y="1531598"/>
                  <a:pt x="2150086" y="1490753"/>
                </a:cubicBezTo>
                <a:cubicBezTo>
                  <a:pt x="2212338" y="1465032"/>
                  <a:pt x="2277652" y="1444164"/>
                  <a:pt x="2344279" y="1426490"/>
                </a:cubicBezTo>
                <a:cubicBezTo>
                  <a:pt x="2764465" y="1315024"/>
                  <a:pt x="3073190" y="1226884"/>
                  <a:pt x="3552042" y="1021270"/>
                </a:cubicBezTo>
                <a:close/>
                <a:moveTo>
                  <a:pt x="2557365" y="0"/>
                </a:moveTo>
                <a:cubicBezTo>
                  <a:pt x="2295797" y="594236"/>
                  <a:pt x="2161281" y="1098917"/>
                  <a:pt x="2041873" y="1536428"/>
                </a:cubicBezTo>
                <a:cubicBezTo>
                  <a:pt x="1915003" y="2092812"/>
                  <a:pt x="1584785" y="2557364"/>
                  <a:pt x="1020937" y="2557364"/>
                </a:cubicBezTo>
                <a:cubicBezTo>
                  <a:pt x="457089" y="2557364"/>
                  <a:pt x="0" y="2100276"/>
                  <a:pt x="0" y="1536428"/>
                </a:cubicBezTo>
                <a:cubicBezTo>
                  <a:pt x="0" y="972580"/>
                  <a:pt x="475939" y="660066"/>
                  <a:pt x="1020937" y="515492"/>
                </a:cubicBezTo>
                <a:cubicBezTo>
                  <a:pt x="1555467" y="373694"/>
                  <a:pt x="1948204" y="261568"/>
                  <a:pt x="2557365" y="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9" name="Freeform 97">
            <a:extLst>
              <a:ext uri="{FF2B5EF4-FFF2-40B4-BE49-F238E27FC236}">
                <a16:creationId xmlns:a16="http://schemas.microsoft.com/office/drawing/2014/main" id="{EC2CC9E2-613C-4C7C-AA96-FC8E238EAB9F}"/>
              </a:ext>
            </a:extLst>
          </p:cNvPr>
          <p:cNvSpPr>
            <a:spLocks noChangeAspect="1"/>
          </p:cNvSpPr>
          <p:nvPr/>
        </p:nvSpPr>
        <p:spPr>
          <a:xfrm>
            <a:off x="6710237" y="1253861"/>
            <a:ext cx="619107" cy="462636"/>
          </a:xfrm>
          <a:custGeom>
            <a:avLst/>
            <a:gdLst/>
            <a:ahLst/>
            <a:cxnLst/>
            <a:rect l="l" t="t" r="r" b="b"/>
            <a:pathLst>
              <a:path w="3246245" h="2425805">
                <a:moveTo>
                  <a:pt x="2545666" y="706851"/>
                </a:moveTo>
                <a:cubicBezTo>
                  <a:pt x="2704742" y="706851"/>
                  <a:pt x="2833698" y="835807"/>
                  <a:pt x="2833698" y="994883"/>
                </a:cubicBezTo>
                <a:cubicBezTo>
                  <a:pt x="2833698" y="1153959"/>
                  <a:pt x="2704742" y="1282915"/>
                  <a:pt x="2545666" y="1282915"/>
                </a:cubicBezTo>
                <a:cubicBezTo>
                  <a:pt x="2386590" y="1282915"/>
                  <a:pt x="2257634" y="1153959"/>
                  <a:pt x="2257634" y="994883"/>
                </a:cubicBezTo>
                <a:cubicBezTo>
                  <a:pt x="2257634" y="835807"/>
                  <a:pt x="2386590" y="706851"/>
                  <a:pt x="2545666" y="706851"/>
                </a:cubicBezTo>
                <a:close/>
                <a:moveTo>
                  <a:pt x="700580" y="706851"/>
                </a:moveTo>
                <a:cubicBezTo>
                  <a:pt x="859656" y="706851"/>
                  <a:pt x="988612" y="835807"/>
                  <a:pt x="988612" y="994883"/>
                </a:cubicBezTo>
                <a:cubicBezTo>
                  <a:pt x="988612" y="1153959"/>
                  <a:pt x="859656" y="1282915"/>
                  <a:pt x="700580" y="1282915"/>
                </a:cubicBezTo>
                <a:cubicBezTo>
                  <a:pt x="541504" y="1282915"/>
                  <a:pt x="412548" y="1153959"/>
                  <a:pt x="412548" y="994883"/>
                </a:cubicBezTo>
                <a:cubicBezTo>
                  <a:pt x="412548" y="835807"/>
                  <a:pt x="541504" y="706851"/>
                  <a:pt x="700580" y="706851"/>
                </a:cubicBezTo>
                <a:close/>
                <a:moveTo>
                  <a:pt x="1619971" y="0"/>
                </a:moveTo>
                <a:cubicBezTo>
                  <a:pt x="1621025" y="5"/>
                  <a:pt x="1622076" y="12"/>
                  <a:pt x="1623123" y="141"/>
                </a:cubicBezTo>
                <a:cubicBezTo>
                  <a:pt x="1624170" y="12"/>
                  <a:pt x="1625221" y="5"/>
                  <a:pt x="1626275" y="0"/>
                </a:cubicBezTo>
                <a:lnTo>
                  <a:pt x="1626274" y="282"/>
                </a:lnTo>
                <a:cubicBezTo>
                  <a:pt x="1966825" y="4283"/>
                  <a:pt x="1974816" y="220494"/>
                  <a:pt x="2177568" y="171426"/>
                </a:cubicBezTo>
                <a:cubicBezTo>
                  <a:pt x="2600959" y="50212"/>
                  <a:pt x="2963165" y="85364"/>
                  <a:pt x="3172404" y="310875"/>
                </a:cubicBezTo>
                <a:cubicBezTo>
                  <a:pt x="3300075" y="473051"/>
                  <a:pt x="3301971" y="794993"/>
                  <a:pt x="2851767" y="1164523"/>
                </a:cubicBezTo>
                <a:cubicBezTo>
                  <a:pt x="2918303" y="1029844"/>
                  <a:pt x="2927052" y="857771"/>
                  <a:pt x="2799829" y="746887"/>
                </a:cubicBezTo>
                <a:cubicBezTo>
                  <a:pt x="3115459" y="786295"/>
                  <a:pt x="3165949" y="533368"/>
                  <a:pt x="3049873" y="419809"/>
                </a:cubicBezTo>
                <a:cubicBezTo>
                  <a:pt x="2811516" y="207658"/>
                  <a:pt x="2338612" y="298041"/>
                  <a:pt x="2253222" y="493802"/>
                </a:cubicBezTo>
                <a:cubicBezTo>
                  <a:pt x="2139861" y="783555"/>
                  <a:pt x="2165869" y="1185485"/>
                  <a:pt x="2076302" y="1369861"/>
                </a:cubicBezTo>
                <a:cubicBezTo>
                  <a:pt x="1906668" y="1634081"/>
                  <a:pt x="1716639" y="1881305"/>
                  <a:pt x="1713569" y="2080938"/>
                </a:cubicBezTo>
                <a:cubicBezTo>
                  <a:pt x="1706472" y="2158984"/>
                  <a:pt x="1709123" y="2405980"/>
                  <a:pt x="1625847" y="2423204"/>
                </a:cubicBezTo>
                <a:cubicBezTo>
                  <a:pt x="1625847" y="2424071"/>
                  <a:pt x="1625843" y="2424938"/>
                  <a:pt x="1625839" y="2425805"/>
                </a:cubicBezTo>
                <a:lnTo>
                  <a:pt x="1623123" y="2424507"/>
                </a:lnTo>
                <a:lnTo>
                  <a:pt x="1620407" y="2425805"/>
                </a:lnTo>
                <a:cubicBezTo>
                  <a:pt x="1620403" y="2424938"/>
                  <a:pt x="1620399" y="2424071"/>
                  <a:pt x="1620399" y="2423204"/>
                </a:cubicBezTo>
                <a:cubicBezTo>
                  <a:pt x="1537123" y="2405980"/>
                  <a:pt x="1539774" y="2158984"/>
                  <a:pt x="1532677" y="2080938"/>
                </a:cubicBezTo>
                <a:cubicBezTo>
                  <a:pt x="1529607" y="1881305"/>
                  <a:pt x="1339578" y="1634081"/>
                  <a:pt x="1169944" y="1369861"/>
                </a:cubicBezTo>
                <a:cubicBezTo>
                  <a:pt x="1080377" y="1185485"/>
                  <a:pt x="1106385" y="783555"/>
                  <a:pt x="993024" y="493802"/>
                </a:cubicBezTo>
                <a:cubicBezTo>
                  <a:pt x="907634" y="298041"/>
                  <a:pt x="434730" y="207658"/>
                  <a:pt x="196373" y="419809"/>
                </a:cubicBezTo>
                <a:cubicBezTo>
                  <a:pt x="80297" y="533368"/>
                  <a:pt x="130787" y="786295"/>
                  <a:pt x="446417" y="746887"/>
                </a:cubicBezTo>
                <a:cubicBezTo>
                  <a:pt x="319194" y="857771"/>
                  <a:pt x="327943" y="1029844"/>
                  <a:pt x="394479" y="1164523"/>
                </a:cubicBezTo>
                <a:cubicBezTo>
                  <a:pt x="-55725" y="794993"/>
                  <a:pt x="-53829" y="473051"/>
                  <a:pt x="73842" y="310875"/>
                </a:cubicBezTo>
                <a:cubicBezTo>
                  <a:pt x="283081" y="85364"/>
                  <a:pt x="645287" y="50212"/>
                  <a:pt x="1068678" y="171426"/>
                </a:cubicBezTo>
                <a:cubicBezTo>
                  <a:pt x="1271430" y="220494"/>
                  <a:pt x="1279421" y="4283"/>
                  <a:pt x="1619972" y="282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0" name="Donut 22">
            <a:extLst>
              <a:ext uri="{FF2B5EF4-FFF2-40B4-BE49-F238E27FC236}">
                <a16:creationId xmlns:a16="http://schemas.microsoft.com/office/drawing/2014/main" id="{CE7A0D83-9523-4EB8-8677-1D7D4415C973}"/>
              </a:ext>
            </a:extLst>
          </p:cNvPr>
          <p:cNvSpPr>
            <a:spLocks noChangeAspect="1"/>
          </p:cNvSpPr>
          <p:nvPr/>
        </p:nvSpPr>
        <p:spPr>
          <a:xfrm>
            <a:off x="8426858" y="1349494"/>
            <a:ext cx="529812" cy="271370"/>
          </a:xfrm>
          <a:custGeom>
            <a:avLst/>
            <a:gdLst/>
            <a:ahLst/>
            <a:cxnLst/>
            <a:rect l="l" t="t" r="r" b="b"/>
            <a:pathLst>
              <a:path w="3372524" h="1727404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1" name="Freeform 99">
            <a:extLst>
              <a:ext uri="{FF2B5EF4-FFF2-40B4-BE49-F238E27FC236}">
                <a16:creationId xmlns:a16="http://schemas.microsoft.com/office/drawing/2014/main" id="{6EFBEDF3-F563-421B-9E3D-7024636F370F}"/>
              </a:ext>
            </a:extLst>
          </p:cNvPr>
          <p:cNvSpPr>
            <a:spLocks noChangeAspect="1"/>
          </p:cNvSpPr>
          <p:nvPr/>
        </p:nvSpPr>
        <p:spPr>
          <a:xfrm>
            <a:off x="6052239" y="1241958"/>
            <a:ext cx="388767" cy="486441"/>
          </a:xfrm>
          <a:custGeom>
            <a:avLst/>
            <a:gdLst/>
            <a:ahLst/>
            <a:cxnLst/>
            <a:rect l="l" t="t" r="r" b="b"/>
            <a:pathLst>
              <a:path w="2427821" h="3249943">
                <a:moveTo>
                  <a:pt x="1783445" y="477276"/>
                </a:moveTo>
                <a:cubicBezTo>
                  <a:pt x="1867295" y="479049"/>
                  <a:pt x="1940306" y="495815"/>
                  <a:pt x="1995323" y="528655"/>
                </a:cubicBezTo>
                <a:cubicBezTo>
                  <a:pt x="2375187" y="892595"/>
                  <a:pt x="1478983" y="963108"/>
                  <a:pt x="1620010" y="1047270"/>
                </a:cubicBezTo>
                <a:cubicBezTo>
                  <a:pt x="1920260" y="1267909"/>
                  <a:pt x="2179568" y="1563610"/>
                  <a:pt x="2275102" y="1879783"/>
                </a:cubicBezTo>
                <a:cubicBezTo>
                  <a:pt x="2386559" y="2264195"/>
                  <a:pt x="2620845" y="2969329"/>
                  <a:pt x="2118153" y="3196792"/>
                </a:cubicBezTo>
                <a:cubicBezTo>
                  <a:pt x="862559" y="3474297"/>
                  <a:pt x="146052" y="2612212"/>
                  <a:pt x="9574" y="1838839"/>
                </a:cubicBezTo>
                <a:cubicBezTo>
                  <a:pt x="-38192" y="1613652"/>
                  <a:pt x="98284" y="1313401"/>
                  <a:pt x="296177" y="1170100"/>
                </a:cubicBezTo>
                <a:cubicBezTo>
                  <a:pt x="391711" y="1081390"/>
                  <a:pt x="330296" y="876673"/>
                  <a:pt x="323472" y="671956"/>
                </a:cubicBezTo>
                <a:cubicBezTo>
                  <a:pt x="296177" y="474063"/>
                  <a:pt x="760199" y="351234"/>
                  <a:pt x="664666" y="1211043"/>
                </a:cubicBezTo>
                <a:cubicBezTo>
                  <a:pt x="853176" y="743465"/>
                  <a:pt x="1420091" y="469595"/>
                  <a:pt x="1783445" y="477276"/>
                </a:cubicBezTo>
                <a:close/>
                <a:moveTo>
                  <a:pt x="1024970" y="33"/>
                </a:moveTo>
                <a:cubicBezTo>
                  <a:pt x="1115949" y="3590"/>
                  <a:pt x="1140206" y="286408"/>
                  <a:pt x="1176458" y="269348"/>
                </a:cubicBezTo>
                <a:cubicBezTo>
                  <a:pt x="1251521" y="278446"/>
                  <a:pt x="1265168" y="21414"/>
                  <a:pt x="1401646" y="44160"/>
                </a:cubicBezTo>
                <a:cubicBezTo>
                  <a:pt x="1469884" y="71456"/>
                  <a:pt x="1374351" y="221581"/>
                  <a:pt x="1360703" y="310292"/>
                </a:cubicBezTo>
                <a:lnTo>
                  <a:pt x="1517652" y="453593"/>
                </a:lnTo>
                <a:cubicBezTo>
                  <a:pt x="974016" y="540030"/>
                  <a:pt x="901229" y="790238"/>
                  <a:pt x="753379" y="951737"/>
                </a:cubicBezTo>
                <a:lnTo>
                  <a:pt x="705610" y="644662"/>
                </a:lnTo>
                <a:lnTo>
                  <a:pt x="787497" y="521832"/>
                </a:lnTo>
                <a:cubicBezTo>
                  <a:pt x="712435" y="433122"/>
                  <a:pt x="446303" y="364883"/>
                  <a:pt x="562310" y="255701"/>
                </a:cubicBezTo>
                <a:cubicBezTo>
                  <a:pt x="739730" y="98751"/>
                  <a:pt x="862560" y="337587"/>
                  <a:pt x="1012685" y="378530"/>
                </a:cubicBezTo>
                <a:cubicBezTo>
                  <a:pt x="1010410" y="253426"/>
                  <a:pt x="796596" y="101025"/>
                  <a:pt x="1005861" y="3217"/>
                </a:cubicBezTo>
                <a:cubicBezTo>
                  <a:pt x="1012543" y="800"/>
                  <a:pt x="1018905" y="-204"/>
                  <a:pt x="1024970" y="33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2" name="Oval 10">
            <a:extLst>
              <a:ext uri="{FF2B5EF4-FFF2-40B4-BE49-F238E27FC236}">
                <a16:creationId xmlns:a16="http://schemas.microsoft.com/office/drawing/2014/main" id="{8624E4A5-1602-4F93-B497-F8D7323B39B1}"/>
              </a:ext>
            </a:extLst>
          </p:cNvPr>
          <p:cNvSpPr/>
          <p:nvPr/>
        </p:nvSpPr>
        <p:spPr>
          <a:xfrm>
            <a:off x="7609731" y="1242975"/>
            <a:ext cx="486653" cy="484407"/>
          </a:xfrm>
          <a:custGeom>
            <a:avLst/>
            <a:gdLst/>
            <a:ahLst/>
            <a:cxnLst/>
            <a:rect l="l" t="t" r="r" b="b"/>
            <a:pathLst>
              <a:path w="3229769" h="3214867">
                <a:moveTo>
                  <a:pt x="388922" y="0"/>
                </a:moveTo>
                <a:cubicBezTo>
                  <a:pt x="481031" y="0"/>
                  <a:pt x="564991" y="34887"/>
                  <a:pt x="627459" y="93109"/>
                </a:cubicBezTo>
                <a:cubicBezTo>
                  <a:pt x="689927" y="34887"/>
                  <a:pt x="773888" y="0"/>
                  <a:pt x="865996" y="0"/>
                </a:cubicBezTo>
                <a:cubicBezTo>
                  <a:pt x="958105" y="0"/>
                  <a:pt x="1042065" y="34887"/>
                  <a:pt x="1104533" y="93109"/>
                </a:cubicBezTo>
                <a:cubicBezTo>
                  <a:pt x="1167001" y="34887"/>
                  <a:pt x="1250962" y="0"/>
                  <a:pt x="1343070" y="0"/>
                </a:cubicBezTo>
                <a:cubicBezTo>
                  <a:pt x="1435179" y="0"/>
                  <a:pt x="1519139" y="34887"/>
                  <a:pt x="1581607" y="93109"/>
                </a:cubicBezTo>
                <a:cubicBezTo>
                  <a:pt x="1644075" y="34887"/>
                  <a:pt x="1728036" y="0"/>
                  <a:pt x="1820144" y="0"/>
                </a:cubicBezTo>
                <a:cubicBezTo>
                  <a:pt x="1912253" y="0"/>
                  <a:pt x="1996213" y="34887"/>
                  <a:pt x="2058681" y="93109"/>
                </a:cubicBezTo>
                <a:cubicBezTo>
                  <a:pt x="2121149" y="34887"/>
                  <a:pt x="2205110" y="0"/>
                  <a:pt x="2297218" y="0"/>
                </a:cubicBezTo>
                <a:cubicBezTo>
                  <a:pt x="2389326" y="0"/>
                  <a:pt x="2473286" y="34887"/>
                  <a:pt x="2535755" y="93108"/>
                </a:cubicBezTo>
                <a:cubicBezTo>
                  <a:pt x="2598223" y="34887"/>
                  <a:pt x="2682183" y="0"/>
                  <a:pt x="2774291" y="0"/>
                </a:cubicBezTo>
                <a:cubicBezTo>
                  <a:pt x="2971429" y="0"/>
                  <a:pt x="3131241" y="159812"/>
                  <a:pt x="3131241" y="356950"/>
                </a:cubicBezTo>
                <a:cubicBezTo>
                  <a:pt x="3131241" y="414550"/>
                  <a:pt x="3117598" y="468963"/>
                  <a:pt x="3092026" y="516460"/>
                </a:cubicBezTo>
                <a:cubicBezTo>
                  <a:pt x="3176259" y="580602"/>
                  <a:pt x="3229769" y="682177"/>
                  <a:pt x="3229769" y="796250"/>
                </a:cubicBezTo>
                <a:cubicBezTo>
                  <a:pt x="3229769" y="902465"/>
                  <a:pt x="3183377" y="997845"/>
                  <a:pt x="3108820" y="1062184"/>
                </a:cubicBezTo>
                <a:cubicBezTo>
                  <a:pt x="3183377" y="1126523"/>
                  <a:pt x="3229769" y="1221903"/>
                  <a:pt x="3229769" y="1328118"/>
                </a:cubicBezTo>
                <a:cubicBezTo>
                  <a:pt x="3229769" y="1434333"/>
                  <a:pt x="3183377" y="1529713"/>
                  <a:pt x="3108820" y="1594052"/>
                </a:cubicBezTo>
                <a:cubicBezTo>
                  <a:pt x="3183377" y="1658391"/>
                  <a:pt x="3229769" y="1753771"/>
                  <a:pt x="3229769" y="1859986"/>
                </a:cubicBezTo>
                <a:cubicBezTo>
                  <a:pt x="3229769" y="2057124"/>
                  <a:pt x="3069957" y="2216936"/>
                  <a:pt x="2872819" y="2216936"/>
                </a:cubicBezTo>
                <a:lnTo>
                  <a:pt x="2849067" y="2214542"/>
                </a:lnTo>
                <a:cubicBezTo>
                  <a:pt x="2790894" y="2329236"/>
                  <a:pt x="2671548" y="2406987"/>
                  <a:pt x="2534043" y="2406987"/>
                </a:cubicBezTo>
                <a:cubicBezTo>
                  <a:pt x="2483158" y="2406987"/>
                  <a:pt x="2434760" y="2396340"/>
                  <a:pt x="2391120" y="2376775"/>
                </a:cubicBezTo>
                <a:cubicBezTo>
                  <a:pt x="2326908" y="2456876"/>
                  <a:pt x="2228003" y="2507238"/>
                  <a:pt x="2117336" y="2507238"/>
                </a:cubicBezTo>
                <a:lnTo>
                  <a:pt x="2081608" y="2503636"/>
                </a:lnTo>
                <a:cubicBezTo>
                  <a:pt x="2058765" y="2546355"/>
                  <a:pt x="2027330" y="2583686"/>
                  <a:pt x="1987704" y="2611019"/>
                </a:cubicBezTo>
                <a:cubicBezTo>
                  <a:pt x="2049806" y="2674751"/>
                  <a:pt x="2087711" y="2761907"/>
                  <a:pt x="2087711" y="2857917"/>
                </a:cubicBezTo>
                <a:cubicBezTo>
                  <a:pt x="2087711" y="3055055"/>
                  <a:pt x="1927899" y="3214867"/>
                  <a:pt x="1730761" y="3214867"/>
                </a:cubicBezTo>
                <a:cubicBezTo>
                  <a:pt x="1533623" y="3214867"/>
                  <a:pt x="1373811" y="3055055"/>
                  <a:pt x="1373811" y="2857917"/>
                </a:cubicBezTo>
                <a:cubicBezTo>
                  <a:pt x="1373811" y="2743560"/>
                  <a:pt x="1427588" y="2641764"/>
                  <a:pt x="1512161" y="2577627"/>
                </a:cubicBezTo>
                <a:cubicBezTo>
                  <a:pt x="1450743" y="2514125"/>
                  <a:pt x="1413385" y="2427536"/>
                  <a:pt x="1413385" y="2332221"/>
                </a:cubicBezTo>
                <a:cubicBezTo>
                  <a:pt x="1413385" y="2135083"/>
                  <a:pt x="1573197" y="1975271"/>
                  <a:pt x="1770335" y="1975271"/>
                </a:cubicBezTo>
                <a:lnTo>
                  <a:pt x="1806063" y="1978873"/>
                </a:lnTo>
                <a:cubicBezTo>
                  <a:pt x="1865384" y="1867935"/>
                  <a:pt x="1982649" y="1793338"/>
                  <a:pt x="2117336" y="1793338"/>
                </a:cubicBezTo>
                <a:cubicBezTo>
                  <a:pt x="2168221" y="1793338"/>
                  <a:pt x="2216619" y="1803986"/>
                  <a:pt x="2260259" y="1823550"/>
                </a:cubicBezTo>
                <a:cubicBezTo>
                  <a:pt x="2324471" y="1743450"/>
                  <a:pt x="2423376" y="1693087"/>
                  <a:pt x="2534043" y="1693087"/>
                </a:cubicBezTo>
                <a:lnTo>
                  <a:pt x="2557875" y="1695490"/>
                </a:lnTo>
                <a:cubicBezTo>
                  <a:pt x="2576891" y="1656391"/>
                  <a:pt x="2604151" y="1622242"/>
                  <a:pt x="2636819" y="1594052"/>
                </a:cubicBezTo>
                <a:cubicBezTo>
                  <a:pt x="2562261" y="1529713"/>
                  <a:pt x="2515869" y="1434333"/>
                  <a:pt x="2515869" y="1328118"/>
                </a:cubicBezTo>
                <a:cubicBezTo>
                  <a:pt x="2515869" y="1221903"/>
                  <a:pt x="2562261" y="1126523"/>
                  <a:pt x="2636819" y="1062184"/>
                </a:cubicBezTo>
                <a:cubicBezTo>
                  <a:pt x="2562261" y="997845"/>
                  <a:pt x="2515869" y="902465"/>
                  <a:pt x="2515869" y="796250"/>
                </a:cubicBezTo>
                <a:cubicBezTo>
                  <a:pt x="2515869" y="738650"/>
                  <a:pt x="2529512" y="684237"/>
                  <a:pt x="2555084" y="636740"/>
                </a:cubicBezTo>
                <a:lnTo>
                  <a:pt x="2537209" y="619592"/>
                </a:lnTo>
                <a:cubicBezTo>
                  <a:pt x="2474524" y="678496"/>
                  <a:pt x="2390006" y="713900"/>
                  <a:pt x="2297218" y="713900"/>
                </a:cubicBezTo>
                <a:cubicBezTo>
                  <a:pt x="2205110" y="713900"/>
                  <a:pt x="2121149" y="679013"/>
                  <a:pt x="2058681" y="620791"/>
                </a:cubicBezTo>
                <a:cubicBezTo>
                  <a:pt x="1996213" y="679013"/>
                  <a:pt x="1912253" y="713900"/>
                  <a:pt x="1820144" y="713900"/>
                </a:cubicBezTo>
                <a:cubicBezTo>
                  <a:pt x="1728036" y="713900"/>
                  <a:pt x="1644075" y="679013"/>
                  <a:pt x="1581607" y="620791"/>
                </a:cubicBezTo>
                <a:cubicBezTo>
                  <a:pt x="1519139" y="679013"/>
                  <a:pt x="1435179" y="713900"/>
                  <a:pt x="1343070" y="713900"/>
                </a:cubicBezTo>
                <a:cubicBezTo>
                  <a:pt x="1250962" y="713900"/>
                  <a:pt x="1167001" y="679013"/>
                  <a:pt x="1104533" y="620791"/>
                </a:cubicBezTo>
                <a:cubicBezTo>
                  <a:pt x="1042065" y="679013"/>
                  <a:pt x="958105" y="713900"/>
                  <a:pt x="865996" y="713900"/>
                </a:cubicBezTo>
                <a:cubicBezTo>
                  <a:pt x="773370" y="713900"/>
                  <a:pt x="688985" y="678620"/>
                  <a:pt x="626352" y="619878"/>
                </a:cubicBezTo>
                <a:cubicBezTo>
                  <a:pt x="623659" y="623930"/>
                  <a:pt x="620064" y="626957"/>
                  <a:pt x="616405" y="629911"/>
                </a:cubicBezTo>
                <a:cubicBezTo>
                  <a:pt x="686492" y="694366"/>
                  <a:pt x="729886" y="786957"/>
                  <a:pt x="729886" y="889683"/>
                </a:cubicBezTo>
                <a:cubicBezTo>
                  <a:pt x="729886" y="993972"/>
                  <a:pt x="685162" y="1087815"/>
                  <a:pt x="613058" y="1152216"/>
                </a:cubicBezTo>
                <a:cubicBezTo>
                  <a:pt x="675622" y="1216104"/>
                  <a:pt x="713900" y="1303645"/>
                  <a:pt x="713900" y="1400126"/>
                </a:cubicBezTo>
                <a:cubicBezTo>
                  <a:pt x="713900" y="1487795"/>
                  <a:pt x="682295" y="1568081"/>
                  <a:pt x="628622" y="1629172"/>
                </a:cubicBezTo>
                <a:cubicBezTo>
                  <a:pt x="691419" y="1693140"/>
                  <a:pt x="729886" y="1780874"/>
                  <a:pt x="729886" y="1877593"/>
                </a:cubicBezTo>
                <a:cubicBezTo>
                  <a:pt x="729886" y="2034043"/>
                  <a:pt x="629234" y="2166985"/>
                  <a:pt x="488639" y="2213706"/>
                </a:cubicBezTo>
                <a:lnTo>
                  <a:pt x="488639" y="2375547"/>
                </a:lnTo>
                <a:cubicBezTo>
                  <a:pt x="488639" y="2448277"/>
                  <a:pt x="429679" y="2507237"/>
                  <a:pt x="356949" y="2507237"/>
                </a:cubicBezTo>
                <a:cubicBezTo>
                  <a:pt x="284219" y="2507237"/>
                  <a:pt x="225259" y="2448277"/>
                  <a:pt x="225259" y="2375547"/>
                </a:cubicBezTo>
                <a:lnTo>
                  <a:pt x="225259" y="2201750"/>
                </a:lnTo>
                <a:cubicBezTo>
                  <a:pt x="101654" y="2146256"/>
                  <a:pt x="15986" y="2021929"/>
                  <a:pt x="15986" y="1877593"/>
                </a:cubicBezTo>
                <a:cubicBezTo>
                  <a:pt x="15986" y="1789924"/>
                  <a:pt x="47591" y="1709638"/>
                  <a:pt x="101264" y="1648547"/>
                </a:cubicBezTo>
                <a:cubicBezTo>
                  <a:pt x="38467" y="1584579"/>
                  <a:pt x="0" y="1496845"/>
                  <a:pt x="0" y="1400126"/>
                </a:cubicBezTo>
                <a:cubicBezTo>
                  <a:pt x="0" y="1295837"/>
                  <a:pt x="44724" y="1201994"/>
                  <a:pt x="116828" y="1137593"/>
                </a:cubicBezTo>
                <a:cubicBezTo>
                  <a:pt x="54264" y="1073704"/>
                  <a:pt x="15986" y="986164"/>
                  <a:pt x="15986" y="889683"/>
                </a:cubicBezTo>
                <a:cubicBezTo>
                  <a:pt x="15986" y="779482"/>
                  <a:pt x="65925" y="680945"/>
                  <a:pt x="145453" y="616722"/>
                </a:cubicBezTo>
                <a:cubicBezTo>
                  <a:pt x="75366" y="552267"/>
                  <a:pt x="31972" y="459676"/>
                  <a:pt x="31972" y="356950"/>
                </a:cubicBezTo>
                <a:cubicBezTo>
                  <a:pt x="31972" y="159812"/>
                  <a:pt x="191784" y="0"/>
                  <a:pt x="388922" y="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3" name="Freeform 101">
            <a:extLst>
              <a:ext uri="{FF2B5EF4-FFF2-40B4-BE49-F238E27FC236}">
                <a16:creationId xmlns:a16="http://schemas.microsoft.com/office/drawing/2014/main" id="{398DE87D-E996-4168-8931-FBF1633FDCD5}"/>
              </a:ext>
            </a:extLst>
          </p:cNvPr>
          <p:cNvSpPr/>
          <p:nvPr/>
        </p:nvSpPr>
        <p:spPr>
          <a:xfrm>
            <a:off x="9329964" y="1295665"/>
            <a:ext cx="284691" cy="379029"/>
          </a:xfrm>
          <a:custGeom>
            <a:avLst/>
            <a:gdLst>
              <a:gd name="connsiteX0" fmla="*/ 143301 w 1910686"/>
              <a:gd name="connsiteY0" fmla="*/ 0 h 3268639"/>
              <a:gd name="connsiteX1" fmla="*/ 0 w 1910686"/>
              <a:gd name="connsiteY1" fmla="*/ 1705970 h 3268639"/>
              <a:gd name="connsiteX2" fmla="*/ 436728 w 1910686"/>
              <a:gd name="connsiteY2" fmla="*/ 3268639 h 3268639"/>
              <a:gd name="connsiteX3" fmla="*/ 928047 w 1910686"/>
              <a:gd name="connsiteY3" fmla="*/ 1944806 h 3268639"/>
              <a:gd name="connsiteX4" fmla="*/ 1364776 w 1910686"/>
              <a:gd name="connsiteY4" fmla="*/ 3268639 h 3268639"/>
              <a:gd name="connsiteX5" fmla="*/ 1910686 w 1910686"/>
              <a:gd name="connsiteY5" fmla="*/ 1726442 h 3268639"/>
              <a:gd name="connsiteX6" fmla="*/ 1603612 w 1910686"/>
              <a:gd name="connsiteY6" fmla="*/ 6824 h 3268639"/>
              <a:gd name="connsiteX7" fmla="*/ 1521725 w 1910686"/>
              <a:gd name="connsiteY7" fmla="*/ 20472 h 3268639"/>
              <a:gd name="connsiteX8" fmla="*/ 907576 w 1910686"/>
              <a:gd name="connsiteY8" fmla="*/ 163773 h 3268639"/>
              <a:gd name="connsiteX9" fmla="*/ 143301 w 1910686"/>
              <a:gd name="connsiteY9" fmla="*/ 0 h 3268639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326627 w 2094012"/>
              <a:gd name="connsiteY0" fmla="*/ 27296 h 3261815"/>
              <a:gd name="connsiteX1" fmla="*/ 183326 w 2094012"/>
              <a:gd name="connsiteY1" fmla="*/ 1699146 h 3261815"/>
              <a:gd name="connsiteX2" fmla="*/ 620054 w 2094012"/>
              <a:gd name="connsiteY2" fmla="*/ 3261815 h 3261815"/>
              <a:gd name="connsiteX3" fmla="*/ 1111373 w 2094012"/>
              <a:gd name="connsiteY3" fmla="*/ 1937982 h 3261815"/>
              <a:gd name="connsiteX4" fmla="*/ 1548102 w 2094012"/>
              <a:gd name="connsiteY4" fmla="*/ 3261815 h 3261815"/>
              <a:gd name="connsiteX5" fmla="*/ 2094012 w 2094012"/>
              <a:gd name="connsiteY5" fmla="*/ 1719618 h 3261815"/>
              <a:gd name="connsiteX6" fmla="*/ 1786938 w 2094012"/>
              <a:gd name="connsiteY6" fmla="*/ 0 h 3261815"/>
              <a:gd name="connsiteX7" fmla="*/ 1705051 w 2094012"/>
              <a:gd name="connsiteY7" fmla="*/ 13648 h 3261815"/>
              <a:gd name="connsiteX8" fmla="*/ 1090902 w 2094012"/>
              <a:gd name="connsiteY8" fmla="*/ 156949 h 3261815"/>
              <a:gd name="connsiteX9" fmla="*/ 326627 w 2094012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377501 w 2144886"/>
              <a:gd name="connsiteY0" fmla="*/ 27296 h 3261815"/>
              <a:gd name="connsiteX1" fmla="*/ 295615 w 2144886"/>
              <a:gd name="connsiteY1" fmla="*/ 1774209 h 3261815"/>
              <a:gd name="connsiteX2" fmla="*/ 670928 w 2144886"/>
              <a:gd name="connsiteY2" fmla="*/ 3261815 h 3261815"/>
              <a:gd name="connsiteX3" fmla="*/ 1162247 w 2144886"/>
              <a:gd name="connsiteY3" fmla="*/ 1937982 h 3261815"/>
              <a:gd name="connsiteX4" fmla="*/ 1598976 w 2144886"/>
              <a:gd name="connsiteY4" fmla="*/ 3261815 h 3261815"/>
              <a:gd name="connsiteX5" fmla="*/ 2144886 w 2144886"/>
              <a:gd name="connsiteY5" fmla="*/ 1719618 h 3261815"/>
              <a:gd name="connsiteX6" fmla="*/ 1837812 w 2144886"/>
              <a:gd name="connsiteY6" fmla="*/ 0 h 3261815"/>
              <a:gd name="connsiteX7" fmla="*/ 1755925 w 2144886"/>
              <a:gd name="connsiteY7" fmla="*/ 13648 h 3261815"/>
              <a:gd name="connsiteX8" fmla="*/ 1141776 w 2144886"/>
              <a:gd name="connsiteY8" fmla="*/ 156949 h 3261815"/>
              <a:gd name="connsiteX9" fmla="*/ 377501 w 2144886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80396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205171"/>
              <a:gd name="connsiteY0" fmla="*/ 27296 h 3261815"/>
              <a:gd name="connsiteX1" fmla="*/ 322444 w 2205171"/>
              <a:gd name="connsiteY1" fmla="*/ 1801504 h 3261815"/>
              <a:gd name="connsiteX2" fmla="*/ 704581 w 2205171"/>
              <a:gd name="connsiteY2" fmla="*/ 3261815 h 3261815"/>
              <a:gd name="connsiteX3" fmla="*/ 1216372 w 2205171"/>
              <a:gd name="connsiteY3" fmla="*/ 1951629 h 3261815"/>
              <a:gd name="connsiteX4" fmla="*/ 1707692 w 2205171"/>
              <a:gd name="connsiteY4" fmla="*/ 3254991 h 3261815"/>
              <a:gd name="connsiteX5" fmla="*/ 2144420 w 2205171"/>
              <a:gd name="connsiteY5" fmla="*/ 1753737 h 3261815"/>
              <a:gd name="connsiteX6" fmla="*/ 1871465 w 2205171"/>
              <a:gd name="connsiteY6" fmla="*/ 0 h 3261815"/>
              <a:gd name="connsiteX7" fmla="*/ 1789578 w 2205171"/>
              <a:gd name="connsiteY7" fmla="*/ 13648 h 3261815"/>
              <a:gd name="connsiteX8" fmla="*/ 1175429 w 2205171"/>
              <a:gd name="connsiteY8" fmla="*/ 156949 h 3261815"/>
              <a:gd name="connsiteX9" fmla="*/ 411154 w 2205171"/>
              <a:gd name="connsiteY9" fmla="*/ 27296 h 3261815"/>
              <a:gd name="connsiteX0" fmla="*/ 411154 w 2145061"/>
              <a:gd name="connsiteY0" fmla="*/ 23869 h 3258388"/>
              <a:gd name="connsiteX1" fmla="*/ 322444 w 2145061"/>
              <a:gd name="connsiteY1" fmla="*/ 1798077 h 3258388"/>
              <a:gd name="connsiteX2" fmla="*/ 704581 w 2145061"/>
              <a:gd name="connsiteY2" fmla="*/ 3258388 h 3258388"/>
              <a:gd name="connsiteX3" fmla="*/ 1216372 w 2145061"/>
              <a:gd name="connsiteY3" fmla="*/ 1948202 h 3258388"/>
              <a:gd name="connsiteX4" fmla="*/ 1707692 w 2145061"/>
              <a:gd name="connsiteY4" fmla="*/ 3251564 h 3258388"/>
              <a:gd name="connsiteX5" fmla="*/ 2144420 w 2145061"/>
              <a:gd name="connsiteY5" fmla="*/ 1750310 h 3258388"/>
              <a:gd name="connsiteX6" fmla="*/ 1789578 w 2145061"/>
              <a:gd name="connsiteY6" fmla="*/ 10221 h 3258388"/>
              <a:gd name="connsiteX7" fmla="*/ 1175429 w 2145061"/>
              <a:gd name="connsiteY7" fmla="*/ 153522 h 3258388"/>
              <a:gd name="connsiteX8" fmla="*/ 411154 w 2145061"/>
              <a:gd name="connsiteY8" fmla="*/ 23869 h 3258388"/>
              <a:gd name="connsiteX0" fmla="*/ 411154 w 2146076"/>
              <a:gd name="connsiteY0" fmla="*/ 23869 h 3258388"/>
              <a:gd name="connsiteX1" fmla="*/ 322444 w 2146076"/>
              <a:gd name="connsiteY1" fmla="*/ 1798077 h 3258388"/>
              <a:gd name="connsiteX2" fmla="*/ 704581 w 2146076"/>
              <a:gd name="connsiteY2" fmla="*/ 3258388 h 3258388"/>
              <a:gd name="connsiteX3" fmla="*/ 1216372 w 2146076"/>
              <a:gd name="connsiteY3" fmla="*/ 1948202 h 3258388"/>
              <a:gd name="connsiteX4" fmla="*/ 1707692 w 2146076"/>
              <a:gd name="connsiteY4" fmla="*/ 3251564 h 3258388"/>
              <a:gd name="connsiteX5" fmla="*/ 2144420 w 2146076"/>
              <a:gd name="connsiteY5" fmla="*/ 1750310 h 3258388"/>
              <a:gd name="connsiteX6" fmla="*/ 1926056 w 2146076"/>
              <a:gd name="connsiteY6" fmla="*/ 17045 h 3258388"/>
              <a:gd name="connsiteX7" fmla="*/ 1175429 w 2146076"/>
              <a:gd name="connsiteY7" fmla="*/ 153522 h 3258388"/>
              <a:gd name="connsiteX8" fmla="*/ 411154 w 2146076"/>
              <a:gd name="connsiteY8" fmla="*/ 23869 h 3258388"/>
              <a:gd name="connsiteX0" fmla="*/ 411154 w 2374416"/>
              <a:gd name="connsiteY0" fmla="*/ 23869 h 3258388"/>
              <a:gd name="connsiteX1" fmla="*/ 322444 w 2374416"/>
              <a:gd name="connsiteY1" fmla="*/ 1798077 h 3258388"/>
              <a:gd name="connsiteX2" fmla="*/ 704581 w 2374416"/>
              <a:gd name="connsiteY2" fmla="*/ 3258388 h 3258388"/>
              <a:gd name="connsiteX3" fmla="*/ 1216372 w 2374416"/>
              <a:gd name="connsiteY3" fmla="*/ 1948202 h 3258388"/>
              <a:gd name="connsiteX4" fmla="*/ 1707692 w 2374416"/>
              <a:gd name="connsiteY4" fmla="*/ 3251564 h 3258388"/>
              <a:gd name="connsiteX5" fmla="*/ 2144420 w 2374416"/>
              <a:gd name="connsiteY5" fmla="*/ 1750310 h 3258388"/>
              <a:gd name="connsiteX6" fmla="*/ 1926056 w 2374416"/>
              <a:gd name="connsiteY6" fmla="*/ 17045 h 3258388"/>
              <a:gd name="connsiteX7" fmla="*/ 1175429 w 2374416"/>
              <a:gd name="connsiteY7" fmla="*/ 153522 h 3258388"/>
              <a:gd name="connsiteX8" fmla="*/ 411154 w 2374416"/>
              <a:gd name="connsiteY8" fmla="*/ 23869 h 3258388"/>
              <a:gd name="connsiteX0" fmla="*/ 411154 w 2441693"/>
              <a:gd name="connsiteY0" fmla="*/ 23869 h 3258388"/>
              <a:gd name="connsiteX1" fmla="*/ 322444 w 2441693"/>
              <a:gd name="connsiteY1" fmla="*/ 1798077 h 3258388"/>
              <a:gd name="connsiteX2" fmla="*/ 704581 w 2441693"/>
              <a:gd name="connsiteY2" fmla="*/ 3258388 h 3258388"/>
              <a:gd name="connsiteX3" fmla="*/ 1216372 w 2441693"/>
              <a:gd name="connsiteY3" fmla="*/ 1948202 h 3258388"/>
              <a:gd name="connsiteX4" fmla="*/ 1707692 w 2441693"/>
              <a:gd name="connsiteY4" fmla="*/ 3251564 h 3258388"/>
              <a:gd name="connsiteX5" fmla="*/ 2144420 w 2441693"/>
              <a:gd name="connsiteY5" fmla="*/ 1750310 h 3258388"/>
              <a:gd name="connsiteX6" fmla="*/ 1926056 w 2441693"/>
              <a:gd name="connsiteY6" fmla="*/ 17045 h 3258388"/>
              <a:gd name="connsiteX7" fmla="*/ 1175429 w 2441693"/>
              <a:gd name="connsiteY7" fmla="*/ 153522 h 3258388"/>
              <a:gd name="connsiteX8" fmla="*/ 411154 w 2441693"/>
              <a:gd name="connsiteY8" fmla="*/ 23869 h 3258388"/>
              <a:gd name="connsiteX0" fmla="*/ 411154 w 2377348"/>
              <a:gd name="connsiteY0" fmla="*/ 23869 h 3258388"/>
              <a:gd name="connsiteX1" fmla="*/ 322444 w 2377348"/>
              <a:gd name="connsiteY1" fmla="*/ 1798077 h 3258388"/>
              <a:gd name="connsiteX2" fmla="*/ 704581 w 2377348"/>
              <a:gd name="connsiteY2" fmla="*/ 3258388 h 3258388"/>
              <a:gd name="connsiteX3" fmla="*/ 1216372 w 2377348"/>
              <a:gd name="connsiteY3" fmla="*/ 1948202 h 3258388"/>
              <a:gd name="connsiteX4" fmla="*/ 1707692 w 2377348"/>
              <a:gd name="connsiteY4" fmla="*/ 3251564 h 3258388"/>
              <a:gd name="connsiteX5" fmla="*/ 2144420 w 2377348"/>
              <a:gd name="connsiteY5" fmla="*/ 1750310 h 3258388"/>
              <a:gd name="connsiteX6" fmla="*/ 1926056 w 2377348"/>
              <a:gd name="connsiteY6" fmla="*/ 17045 h 3258388"/>
              <a:gd name="connsiteX7" fmla="*/ 1175429 w 2377348"/>
              <a:gd name="connsiteY7" fmla="*/ 153522 h 3258388"/>
              <a:gd name="connsiteX8" fmla="*/ 411154 w 2377348"/>
              <a:gd name="connsiteY8" fmla="*/ 23869 h 3258388"/>
              <a:gd name="connsiteX0" fmla="*/ 411154 w 2424220"/>
              <a:gd name="connsiteY0" fmla="*/ 23869 h 3258388"/>
              <a:gd name="connsiteX1" fmla="*/ 322444 w 2424220"/>
              <a:gd name="connsiteY1" fmla="*/ 1798077 h 3258388"/>
              <a:gd name="connsiteX2" fmla="*/ 704581 w 2424220"/>
              <a:gd name="connsiteY2" fmla="*/ 3258388 h 3258388"/>
              <a:gd name="connsiteX3" fmla="*/ 1216372 w 2424220"/>
              <a:gd name="connsiteY3" fmla="*/ 1948202 h 3258388"/>
              <a:gd name="connsiteX4" fmla="*/ 1707692 w 2424220"/>
              <a:gd name="connsiteY4" fmla="*/ 3251564 h 3258388"/>
              <a:gd name="connsiteX5" fmla="*/ 2144420 w 2424220"/>
              <a:gd name="connsiteY5" fmla="*/ 1750310 h 3258388"/>
              <a:gd name="connsiteX6" fmla="*/ 1926056 w 2424220"/>
              <a:gd name="connsiteY6" fmla="*/ 17045 h 3258388"/>
              <a:gd name="connsiteX7" fmla="*/ 1175429 w 2424220"/>
              <a:gd name="connsiteY7" fmla="*/ 153522 h 3258388"/>
              <a:gd name="connsiteX8" fmla="*/ 411154 w 2424220"/>
              <a:gd name="connsiteY8" fmla="*/ 23869 h 3258388"/>
              <a:gd name="connsiteX0" fmla="*/ 411154 w 2449010"/>
              <a:gd name="connsiteY0" fmla="*/ 23869 h 3258388"/>
              <a:gd name="connsiteX1" fmla="*/ 322444 w 2449010"/>
              <a:gd name="connsiteY1" fmla="*/ 1798077 h 3258388"/>
              <a:gd name="connsiteX2" fmla="*/ 704581 w 2449010"/>
              <a:gd name="connsiteY2" fmla="*/ 3258388 h 3258388"/>
              <a:gd name="connsiteX3" fmla="*/ 1216372 w 2449010"/>
              <a:gd name="connsiteY3" fmla="*/ 1948202 h 3258388"/>
              <a:gd name="connsiteX4" fmla="*/ 1707692 w 2449010"/>
              <a:gd name="connsiteY4" fmla="*/ 3251564 h 3258388"/>
              <a:gd name="connsiteX5" fmla="*/ 2144420 w 2449010"/>
              <a:gd name="connsiteY5" fmla="*/ 1750310 h 3258388"/>
              <a:gd name="connsiteX6" fmla="*/ 1926056 w 2449010"/>
              <a:gd name="connsiteY6" fmla="*/ 17045 h 3258388"/>
              <a:gd name="connsiteX7" fmla="*/ 1175429 w 2449010"/>
              <a:gd name="connsiteY7" fmla="*/ 153522 h 3258388"/>
              <a:gd name="connsiteX8" fmla="*/ 411154 w 2449010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3593" h="3258388">
                <a:moveTo>
                  <a:pt x="411154" y="23869"/>
                </a:moveTo>
                <a:cubicBezTo>
                  <a:pt x="-257586" y="355964"/>
                  <a:pt x="22194" y="1036078"/>
                  <a:pt x="322444" y="1798077"/>
                </a:cubicBezTo>
                <a:cubicBezTo>
                  <a:pt x="338366" y="2660163"/>
                  <a:pt x="545357" y="3249289"/>
                  <a:pt x="704581" y="3258388"/>
                </a:cubicBezTo>
                <a:cubicBezTo>
                  <a:pt x="1018479" y="3247015"/>
                  <a:pt x="779644" y="1925457"/>
                  <a:pt x="1216372" y="1948202"/>
                </a:cubicBezTo>
                <a:cubicBezTo>
                  <a:pt x="1580313" y="1945929"/>
                  <a:pt x="1473406" y="3281133"/>
                  <a:pt x="1707692" y="3251564"/>
                </a:cubicBezTo>
                <a:cubicBezTo>
                  <a:pt x="2048886" y="3121910"/>
                  <a:pt x="2001118" y="2180214"/>
                  <a:pt x="2144420" y="1750310"/>
                </a:cubicBezTo>
                <a:cubicBezTo>
                  <a:pt x="2451495" y="1080432"/>
                  <a:pt x="2681232" y="64812"/>
                  <a:pt x="1926056" y="17045"/>
                </a:cubicBezTo>
                <a:lnTo>
                  <a:pt x="1175429" y="153522"/>
                </a:lnTo>
                <a:cubicBezTo>
                  <a:pt x="920671" y="110304"/>
                  <a:pt x="679560" y="-62566"/>
                  <a:pt x="411154" y="23869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64" name="Group 102">
            <a:extLst>
              <a:ext uri="{FF2B5EF4-FFF2-40B4-BE49-F238E27FC236}">
                <a16:creationId xmlns:a16="http://schemas.microsoft.com/office/drawing/2014/main" id="{3B22177F-3D45-4A9B-976C-0E5FC31B92C4}"/>
              </a:ext>
            </a:extLst>
          </p:cNvPr>
          <p:cNvGrpSpPr>
            <a:grpSpLocks noChangeAspect="1"/>
          </p:cNvGrpSpPr>
          <p:nvPr/>
        </p:nvGrpSpPr>
        <p:grpSpPr>
          <a:xfrm>
            <a:off x="6856923" y="2238811"/>
            <a:ext cx="325734" cy="529812"/>
            <a:chOff x="2071598" y="2060848"/>
            <a:chExt cx="1917605" cy="3137144"/>
          </a:xfrm>
          <a:solidFill>
            <a:srgbClr val="1D3E86"/>
          </a:solidFill>
        </p:grpSpPr>
        <p:sp>
          <p:nvSpPr>
            <p:cNvPr id="65" name="Freeform 103">
              <a:extLst>
                <a:ext uri="{FF2B5EF4-FFF2-40B4-BE49-F238E27FC236}">
                  <a16:creationId xmlns:a16="http://schemas.microsoft.com/office/drawing/2014/main" id="{45551A25-8F0E-4347-975E-A924A7130E47}"/>
                </a:ext>
              </a:extLst>
            </p:cNvPr>
            <p:cNvSpPr/>
            <p:nvPr/>
          </p:nvSpPr>
          <p:spPr>
            <a:xfrm>
              <a:off x="2483768" y="206084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6" name="Freeform 104">
              <a:extLst>
                <a:ext uri="{FF2B5EF4-FFF2-40B4-BE49-F238E27FC236}">
                  <a16:creationId xmlns:a16="http://schemas.microsoft.com/office/drawing/2014/main" id="{1D56ED84-718A-4F64-9201-3371A122B353}"/>
                </a:ext>
              </a:extLst>
            </p:cNvPr>
            <p:cNvSpPr/>
            <p:nvPr/>
          </p:nvSpPr>
          <p:spPr>
            <a:xfrm rot="21253755">
              <a:off x="2170737" y="2710023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7" name="Freeform 105">
              <a:extLst>
                <a:ext uri="{FF2B5EF4-FFF2-40B4-BE49-F238E27FC236}">
                  <a16:creationId xmlns:a16="http://schemas.microsoft.com/office/drawing/2014/main" id="{C13BBB19-70FE-4952-97D0-FDEBC2A1BBF6}"/>
                </a:ext>
              </a:extLst>
            </p:cNvPr>
            <p:cNvSpPr/>
            <p:nvPr/>
          </p:nvSpPr>
          <p:spPr>
            <a:xfrm rot="20634645">
              <a:off x="2071598" y="3466865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8" name="Freeform 106">
              <a:extLst>
                <a:ext uri="{FF2B5EF4-FFF2-40B4-BE49-F238E27FC236}">
                  <a16:creationId xmlns:a16="http://schemas.microsoft.com/office/drawing/2014/main" id="{7ABD01DA-F7D7-478D-A532-2A1B78A013CF}"/>
                </a:ext>
              </a:extLst>
            </p:cNvPr>
            <p:cNvSpPr/>
            <p:nvPr/>
          </p:nvSpPr>
          <p:spPr>
            <a:xfrm rot="19632933">
              <a:off x="2257651" y="418223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69" name="Freeform 107">
            <a:extLst>
              <a:ext uri="{FF2B5EF4-FFF2-40B4-BE49-F238E27FC236}">
                <a16:creationId xmlns:a16="http://schemas.microsoft.com/office/drawing/2014/main" id="{5F7DADB8-BA7C-4AE5-BF1E-BC82543D1EA9}"/>
              </a:ext>
            </a:extLst>
          </p:cNvPr>
          <p:cNvSpPr>
            <a:spLocks noChangeAspect="1"/>
          </p:cNvSpPr>
          <p:nvPr/>
        </p:nvSpPr>
        <p:spPr>
          <a:xfrm>
            <a:off x="7768111" y="2238811"/>
            <a:ext cx="169894" cy="529812"/>
          </a:xfrm>
          <a:custGeom>
            <a:avLst/>
            <a:gdLst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25685 w 779830"/>
              <a:gd name="connsiteY0" fmla="*/ 1331843 h 2449001"/>
              <a:gd name="connsiteX1" fmla="*/ 537004 w 779830"/>
              <a:gd name="connsiteY1" fmla="*/ 1379551 h 2449001"/>
              <a:gd name="connsiteX2" fmla="*/ 758434 w 779830"/>
              <a:gd name="connsiteY2" fmla="*/ 1406369 h 2449001"/>
              <a:gd name="connsiteX3" fmla="*/ 620492 w 779830"/>
              <a:gd name="connsiteY3" fmla="*/ 1741335 h 2449001"/>
              <a:gd name="connsiteX4" fmla="*/ 604589 w 779830"/>
              <a:gd name="connsiteY4" fmla="*/ 2441050 h 2449001"/>
              <a:gd name="connsiteX5" fmla="*/ 314367 w 779830"/>
              <a:gd name="connsiteY5" fmla="*/ 2445025 h 2449001"/>
              <a:gd name="connsiteX6" fmla="*/ 207024 w 779830"/>
              <a:gd name="connsiteY6" fmla="*/ 1673750 h 2449001"/>
              <a:gd name="connsiteX7" fmla="*/ 203049 w 779830"/>
              <a:gd name="connsiteY7" fmla="*/ 2441050 h 2449001"/>
              <a:gd name="connsiteX8" fmla="*/ 131487 w 779830"/>
              <a:gd name="connsiteY8" fmla="*/ 2449001 h 2449001"/>
              <a:gd name="connsiteX9" fmla="*/ 290 w 779830"/>
              <a:gd name="connsiteY9" fmla="*/ 1701579 h 2449001"/>
              <a:gd name="connsiteX10" fmla="*/ 95803 w 779830"/>
              <a:gd name="connsiteY10" fmla="*/ 1597201 h 2449001"/>
              <a:gd name="connsiteX11" fmla="*/ 84332 w 779830"/>
              <a:gd name="connsiteY11" fmla="*/ 1389262 h 2449001"/>
              <a:gd name="connsiteX12" fmla="*/ 334245 w 779830"/>
              <a:gd name="connsiteY12" fmla="*/ 1375575 h 2449001"/>
              <a:gd name="connsiteX13" fmla="*/ 425685 w 779830"/>
              <a:gd name="connsiteY13" fmla="*/ 1331843 h 2449001"/>
              <a:gd name="connsiteX14" fmla="*/ 238828 w 779830"/>
              <a:gd name="connsiteY14" fmla="*/ 0 h 2449001"/>
              <a:gd name="connsiteX15" fmla="*/ 552904 w 779830"/>
              <a:gd name="connsiteY15" fmla="*/ 0 h 2449001"/>
              <a:gd name="connsiteX16" fmla="*/ 684102 w 779830"/>
              <a:gd name="connsiteY16" fmla="*/ 962108 h 2449001"/>
              <a:gd name="connsiteX17" fmla="*/ 719882 w 779830"/>
              <a:gd name="connsiteY17" fmla="*/ 1307990 h 2449001"/>
              <a:gd name="connsiteX18" fmla="*/ 409781 w 779830"/>
              <a:gd name="connsiteY18" fmla="*/ 1268233 h 2449001"/>
              <a:gd name="connsiteX19" fmla="*/ 99681 w 779830"/>
              <a:gd name="connsiteY19" fmla="*/ 1288111 h 2449001"/>
              <a:gd name="connsiteX20" fmla="*/ 119559 w 779830"/>
              <a:gd name="connsiteY20" fmla="*/ 1017766 h 2449001"/>
              <a:gd name="connsiteX21" fmla="*/ 238828 w 779830"/>
              <a:gd name="connsiteY21" fmla="*/ 0 h 2449001"/>
              <a:gd name="connsiteX0" fmla="*/ 425766 w 779911"/>
              <a:gd name="connsiteY0" fmla="*/ 1331843 h 2449001"/>
              <a:gd name="connsiteX1" fmla="*/ 537085 w 779911"/>
              <a:gd name="connsiteY1" fmla="*/ 1379551 h 2449001"/>
              <a:gd name="connsiteX2" fmla="*/ 758515 w 779911"/>
              <a:gd name="connsiteY2" fmla="*/ 1406369 h 2449001"/>
              <a:gd name="connsiteX3" fmla="*/ 620573 w 779911"/>
              <a:gd name="connsiteY3" fmla="*/ 1741335 h 2449001"/>
              <a:gd name="connsiteX4" fmla="*/ 604670 w 779911"/>
              <a:gd name="connsiteY4" fmla="*/ 2441050 h 2449001"/>
              <a:gd name="connsiteX5" fmla="*/ 314448 w 779911"/>
              <a:gd name="connsiteY5" fmla="*/ 2445025 h 2449001"/>
              <a:gd name="connsiteX6" fmla="*/ 207105 w 779911"/>
              <a:gd name="connsiteY6" fmla="*/ 1673750 h 2449001"/>
              <a:gd name="connsiteX7" fmla="*/ 203130 w 779911"/>
              <a:gd name="connsiteY7" fmla="*/ 2441050 h 2449001"/>
              <a:gd name="connsiteX8" fmla="*/ 131568 w 779911"/>
              <a:gd name="connsiteY8" fmla="*/ 2449001 h 2449001"/>
              <a:gd name="connsiteX9" fmla="*/ 371 w 779911"/>
              <a:gd name="connsiteY9" fmla="*/ 1701579 h 2449001"/>
              <a:gd name="connsiteX10" fmla="*/ 95884 w 779911"/>
              <a:gd name="connsiteY10" fmla="*/ 1597201 h 2449001"/>
              <a:gd name="connsiteX11" fmla="*/ 84413 w 779911"/>
              <a:gd name="connsiteY11" fmla="*/ 1389262 h 2449001"/>
              <a:gd name="connsiteX12" fmla="*/ 334326 w 779911"/>
              <a:gd name="connsiteY12" fmla="*/ 1375575 h 2449001"/>
              <a:gd name="connsiteX13" fmla="*/ 425766 w 779911"/>
              <a:gd name="connsiteY13" fmla="*/ 1331843 h 2449001"/>
              <a:gd name="connsiteX14" fmla="*/ 238909 w 779911"/>
              <a:gd name="connsiteY14" fmla="*/ 0 h 2449001"/>
              <a:gd name="connsiteX15" fmla="*/ 552985 w 779911"/>
              <a:gd name="connsiteY15" fmla="*/ 0 h 2449001"/>
              <a:gd name="connsiteX16" fmla="*/ 684183 w 779911"/>
              <a:gd name="connsiteY16" fmla="*/ 962108 h 2449001"/>
              <a:gd name="connsiteX17" fmla="*/ 719963 w 779911"/>
              <a:gd name="connsiteY17" fmla="*/ 1307990 h 2449001"/>
              <a:gd name="connsiteX18" fmla="*/ 409862 w 779911"/>
              <a:gd name="connsiteY18" fmla="*/ 1268233 h 2449001"/>
              <a:gd name="connsiteX19" fmla="*/ 99762 w 779911"/>
              <a:gd name="connsiteY19" fmla="*/ 1288111 h 2449001"/>
              <a:gd name="connsiteX20" fmla="*/ 119640 w 779911"/>
              <a:gd name="connsiteY20" fmla="*/ 1017766 h 2449001"/>
              <a:gd name="connsiteX21" fmla="*/ 238909 w 779911"/>
              <a:gd name="connsiteY21" fmla="*/ 0 h 2449001"/>
              <a:gd name="connsiteX0" fmla="*/ 425696 w 779841"/>
              <a:gd name="connsiteY0" fmla="*/ 1331843 h 2449001"/>
              <a:gd name="connsiteX1" fmla="*/ 537015 w 779841"/>
              <a:gd name="connsiteY1" fmla="*/ 1379551 h 2449001"/>
              <a:gd name="connsiteX2" fmla="*/ 758445 w 779841"/>
              <a:gd name="connsiteY2" fmla="*/ 1406369 h 2449001"/>
              <a:gd name="connsiteX3" fmla="*/ 620503 w 779841"/>
              <a:gd name="connsiteY3" fmla="*/ 1741335 h 2449001"/>
              <a:gd name="connsiteX4" fmla="*/ 604600 w 779841"/>
              <a:gd name="connsiteY4" fmla="*/ 2441050 h 2449001"/>
              <a:gd name="connsiteX5" fmla="*/ 314378 w 779841"/>
              <a:gd name="connsiteY5" fmla="*/ 2445025 h 2449001"/>
              <a:gd name="connsiteX6" fmla="*/ 207035 w 779841"/>
              <a:gd name="connsiteY6" fmla="*/ 1673750 h 2449001"/>
              <a:gd name="connsiteX7" fmla="*/ 203060 w 779841"/>
              <a:gd name="connsiteY7" fmla="*/ 2441050 h 2449001"/>
              <a:gd name="connsiteX8" fmla="*/ 131498 w 779841"/>
              <a:gd name="connsiteY8" fmla="*/ 2449001 h 2449001"/>
              <a:gd name="connsiteX9" fmla="*/ 301 w 779841"/>
              <a:gd name="connsiteY9" fmla="*/ 1701579 h 2449001"/>
              <a:gd name="connsiteX10" fmla="*/ 95814 w 779841"/>
              <a:gd name="connsiteY10" fmla="*/ 1597201 h 2449001"/>
              <a:gd name="connsiteX11" fmla="*/ 84343 w 779841"/>
              <a:gd name="connsiteY11" fmla="*/ 1389262 h 2449001"/>
              <a:gd name="connsiteX12" fmla="*/ 334256 w 779841"/>
              <a:gd name="connsiteY12" fmla="*/ 1375575 h 2449001"/>
              <a:gd name="connsiteX13" fmla="*/ 425696 w 779841"/>
              <a:gd name="connsiteY13" fmla="*/ 1331843 h 2449001"/>
              <a:gd name="connsiteX14" fmla="*/ 238839 w 779841"/>
              <a:gd name="connsiteY14" fmla="*/ 0 h 2449001"/>
              <a:gd name="connsiteX15" fmla="*/ 552915 w 779841"/>
              <a:gd name="connsiteY15" fmla="*/ 0 h 2449001"/>
              <a:gd name="connsiteX16" fmla="*/ 684113 w 779841"/>
              <a:gd name="connsiteY16" fmla="*/ 962108 h 2449001"/>
              <a:gd name="connsiteX17" fmla="*/ 719893 w 779841"/>
              <a:gd name="connsiteY17" fmla="*/ 1307990 h 2449001"/>
              <a:gd name="connsiteX18" fmla="*/ 409792 w 779841"/>
              <a:gd name="connsiteY18" fmla="*/ 1268233 h 2449001"/>
              <a:gd name="connsiteX19" fmla="*/ 99692 w 779841"/>
              <a:gd name="connsiteY19" fmla="*/ 1288111 h 2449001"/>
              <a:gd name="connsiteX20" fmla="*/ 119570 w 779841"/>
              <a:gd name="connsiteY20" fmla="*/ 1017766 h 2449001"/>
              <a:gd name="connsiteX21" fmla="*/ 238839 w 779841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19570 w 794874"/>
              <a:gd name="connsiteY20" fmla="*/ 1017766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1314"/>
              <a:gd name="connsiteY0" fmla="*/ 1331843 h 2449001"/>
              <a:gd name="connsiteX1" fmla="*/ 537015 w 791314"/>
              <a:gd name="connsiteY1" fmla="*/ 1379551 h 2449001"/>
              <a:gd name="connsiteX2" fmla="*/ 758445 w 791314"/>
              <a:gd name="connsiteY2" fmla="*/ 1406369 h 2449001"/>
              <a:gd name="connsiteX3" fmla="*/ 620503 w 791314"/>
              <a:gd name="connsiteY3" fmla="*/ 1741335 h 2449001"/>
              <a:gd name="connsiteX4" fmla="*/ 604600 w 791314"/>
              <a:gd name="connsiteY4" fmla="*/ 2441050 h 2449001"/>
              <a:gd name="connsiteX5" fmla="*/ 314378 w 791314"/>
              <a:gd name="connsiteY5" fmla="*/ 2445025 h 2449001"/>
              <a:gd name="connsiteX6" fmla="*/ 207035 w 791314"/>
              <a:gd name="connsiteY6" fmla="*/ 1673750 h 2449001"/>
              <a:gd name="connsiteX7" fmla="*/ 203060 w 791314"/>
              <a:gd name="connsiteY7" fmla="*/ 2441050 h 2449001"/>
              <a:gd name="connsiteX8" fmla="*/ 131498 w 791314"/>
              <a:gd name="connsiteY8" fmla="*/ 2449001 h 2449001"/>
              <a:gd name="connsiteX9" fmla="*/ 301 w 791314"/>
              <a:gd name="connsiteY9" fmla="*/ 1701579 h 2449001"/>
              <a:gd name="connsiteX10" fmla="*/ 95814 w 791314"/>
              <a:gd name="connsiteY10" fmla="*/ 1597201 h 2449001"/>
              <a:gd name="connsiteX11" fmla="*/ 84343 w 791314"/>
              <a:gd name="connsiteY11" fmla="*/ 1389262 h 2449001"/>
              <a:gd name="connsiteX12" fmla="*/ 334256 w 791314"/>
              <a:gd name="connsiteY12" fmla="*/ 1375575 h 2449001"/>
              <a:gd name="connsiteX13" fmla="*/ 425696 w 791314"/>
              <a:gd name="connsiteY13" fmla="*/ 1331843 h 2449001"/>
              <a:gd name="connsiteX14" fmla="*/ 218310 w 791314"/>
              <a:gd name="connsiteY14" fmla="*/ 0 h 2449001"/>
              <a:gd name="connsiteX15" fmla="*/ 570023 w 791314"/>
              <a:gd name="connsiteY15" fmla="*/ 3422 h 2449001"/>
              <a:gd name="connsiteX16" fmla="*/ 677271 w 791314"/>
              <a:gd name="connsiteY16" fmla="*/ 938156 h 2449001"/>
              <a:gd name="connsiteX17" fmla="*/ 719893 w 791314"/>
              <a:gd name="connsiteY17" fmla="*/ 1307990 h 2449001"/>
              <a:gd name="connsiteX18" fmla="*/ 409792 w 791314"/>
              <a:gd name="connsiteY18" fmla="*/ 1268233 h 2449001"/>
              <a:gd name="connsiteX19" fmla="*/ 99692 w 791314"/>
              <a:gd name="connsiteY19" fmla="*/ 1288111 h 2449001"/>
              <a:gd name="connsiteX20" fmla="*/ 133257 w 791314"/>
              <a:gd name="connsiteY20" fmla="*/ 945913 h 2449001"/>
              <a:gd name="connsiteX21" fmla="*/ 218310 w 791314"/>
              <a:gd name="connsiteY21" fmla="*/ 0 h 2449001"/>
              <a:gd name="connsiteX0" fmla="*/ 425696 w 791740"/>
              <a:gd name="connsiteY0" fmla="*/ 1331843 h 2449001"/>
              <a:gd name="connsiteX1" fmla="*/ 537015 w 791740"/>
              <a:gd name="connsiteY1" fmla="*/ 1379551 h 2449001"/>
              <a:gd name="connsiteX2" fmla="*/ 775553 w 791740"/>
              <a:gd name="connsiteY2" fmla="*/ 1406369 h 2449001"/>
              <a:gd name="connsiteX3" fmla="*/ 620503 w 791740"/>
              <a:gd name="connsiteY3" fmla="*/ 1741335 h 2449001"/>
              <a:gd name="connsiteX4" fmla="*/ 604600 w 791740"/>
              <a:gd name="connsiteY4" fmla="*/ 2441050 h 2449001"/>
              <a:gd name="connsiteX5" fmla="*/ 314378 w 791740"/>
              <a:gd name="connsiteY5" fmla="*/ 2445025 h 2449001"/>
              <a:gd name="connsiteX6" fmla="*/ 207035 w 791740"/>
              <a:gd name="connsiteY6" fmla="*/ 1673750 h 2449001"/>
              <a:gd name="connsiteX7" fmla="*/ 203060 w 791740"/>
              <a:gd name="connsiteY7" fmla="*/ 2441050 h 2449001"/>
              <a:gd name="connsiteX8" fmla="*/ 131498 w 791740"/>
              <a:gd name="connsiteY8" fmla="*/ 2449001 h 2449001"/>
              <a:gd name="connsiteX9" fmla="*/ 301 w 791740"/>
              <a:gd name="connsiteY9" fmla="*/ 1701579 h 2449001"/>
              <a:gd name="connsiteX10" fmla="*/ 95814 w 791740"/>
              <a:gd name="connsiteY10" fmla="*/ 1597201 h 2449001"/>
              <a:gd name="connsiteX11" fmla="*/ 84343 w 791740"/>
              <a:gd name="connsiteY11" fmla="*/ 1389262 h 2449001"/>
              <a:gd name="connsiteX12" fmla="*/ 334256 w 791740"/>
              <a:gd name="connsiteY12" fmla="*/ 1375575 h 2449001"/>
              <a:gd name="connsiteX13" fmla="*/ 425696 w 791740"/>
              <a:gd name="connsiteY13" fmla="*/ 1331843 h 2449001"/>
              <a:gd name="connsiteX14" fmla="*/ 218310 w 791740"/>
              <a:gd name="connsiteY14" fmla="*/ 0 h 2449001"/>
              <a:gd name="connsiteX15" fmla="*/ 570023 w 791740"/>
              <a:gd name="connsiteY15" fmla="*/ 3422 h 2449001"/>
              <a:gd name="connsiteX16" fmla="*/ 677271 w 791740"/>
              <a:gd name="connsiteY16" fmla="*/ 938156 h 2449001"/>
              <a:gd name="connsiteX17" fmla="*/ 719893 w 791740"/>
              <a:gd name="connsiteY17" fmla="*/ 1307990 h 2449001"/>
              <a:gd name="connsiteX18" fmla="*/ 409792 w 791740"/>
              <a:gd name="connsiteY18" fmla="*/ 1268233 h 2449001"/>
              <a:gd name="connsiteX19" fmla="*/ 99692 w 791740"/>
              <a:gd name="connsiteY19" fmla="*/ 1288111 h 2449001"/>
              <a:gd name="connsiteX20" fmla="*/ 133257 w 791740"/>
              <a:gd name="connsiteY20" fmla="*/ 945913 h 2449001"/>
              <a:gd name="connsiteX21" fmla="*/ 218310 w 791740"/>
              <a:gd name="connsiteY21" fmla="*/ 0 h 2449001"/>
              <a:gd name="connsiteX0" fmla="*/ 425696 w 798638"/>
              <a:gd name="connsiteY0" fmla="*/ 1331843 h 2449001"/>
              <a:gd name="connsiteX1" fmla="*/ 537015 w 798638"/>
              <a:gd name="connsiteY1" fmla="*/ 1379551 h 2449001"/>
              <a:gd name="connsiteX2" fmla="*/ 775553 w 798638"/>
              <a:gd name="connsiteY2" fmla="*/ 1406369 h 2449001"/>
              <a:gd name="connsiteX3" fmla="*/ 620503 w 798638"/>
              <a:gd name="connsiteY3" fmla="*/ 1741335 h 2449001"/>
              <a:gd name="connsiteX4" fmla="*/ 604600 w 798638"/>
              <a:gd name="connsiteY4" fmla="*/ 2441050 h 2449001"/>
              <a:gd name="connsiteX5" fmla="*/ 314378 w 798638"/>
              <a:gd name="connsiteY5" fmla="*/ 2445025 h 2449001"/>
              <a:gd name="connsiteX6" fmla="*/ 207035 w 798638"/>
              <a:gd name="connsiteY6" fmla="*/ 1673750 h 2449001"/>
              <a:gd name="connsiteX7" fmla="*/ 203060 w 798638"/>
              <a:gd name="connsiteY7" fmla="*/ 2441050 h 2449001"/>
              <a:gd name="connsiteX8" fmla="*/ 131498 w 798638"/>
              <a:gd name="connsiteY8" fmla="*/ 2449001 h 2449001"/>
              <a:gd name="connsiteX9" fmla="*/ 301 w 798638"/>
              <a:gd name="connsiteY9" fmla="*/ 1701579 h 2449001"/>
              <a:gd name="connsiteX10" fmla="*/ 95814 w 798638"/>
              <a:gd name="connsiteY10" fmla="*/ 1597201 h 2449001"/>
              <a:gd name="connsiteX11" fmla="*/ 84343 w 798638"/>
              <a:gd name="connsiteY11" fmla="*/ 1389262 h 2449001"/>
              <a:gd name="connsiteX12" fmla="*/ 334256 w 798638"/>
              <a:gd name="connsiteY12" fmla="*/ 1375575 h 2449001"/>
              <a:gd name="connsiteX13" fmla="*/ 425696 w 798638"/>
              <a:gd name="connsiteY13" fmla="*/ 1331843 h 2449001"/>
              <a:gd name="connsiteX14" fmla="*/ 218310 w 798638"/>
              <a:gd name="connsiteY14" fmla="*/ 0 h 2449001"/>
              <a:gd name="connsiteX15" fmla="*/ 570023 w 798638"/>
              <a:gd name="connsiteY15" fmla="*/ 3422 h 2449001"/>
              <a:gd name="connsiteX16" fmla="*/ 677271 w 798638"/>
              <a:gd name="connsiteY16" fmla="*/ 938156 h 2449001"/>
              <a:gd name="connsiteX17" fmla="*/ 719893 w 798638"/>
              <a:gd name="connsiteY17" fmla="*/ 1307990 h 2449001"/>
              <a:gd name="connsiteX18" fmla="*/ 409792 w 798638"/>
              <a:gd name="connsiteY18" fmla="*/ 1268233 h 2449001"/>
              <a:gd name="connsiteX19" fmla="*/ 99692 w 798638"/>
              <a:gd name="connsiteY19" fmla="*/ 1288111 h 2449001"/>
              <a:gd name="connsiteX20" fmla="*/ 133257 w 798638"/>
              <a:gd name="connsiteY20" fmla="*/ 945913 h 2449001"/>
              <a:gd name="connsiteX21" fmla="*/ 218310 w 798638"/>
              <a:gd name="connsiteY21" fmla="*/ 0 h 2449001"/>
              <a:gd name="connsiteX0" fmla="*/ 425696 w 798137"/>
              <a:gd name="connsiteY0" fmla="*/ 1331843 h 2449001"/>
              <a:gd name="connsiteX1" fmla="*/ 537015 w 798137"/>
              <a:gd name="connsiteY1" fmla="*/ 1379551 h 2449001"/>
              <a:gd name="connsiteX2" fmla="*/ 775553 w 798137"/>
              <a:gd name="connsiteY2" fmla="*/ 1406369 h 2449001"/>
              <a:gd name="connsiteX3" fmla="*/ 613659 w 798137"/>
              <a:gd name="connsiteY3" fmla="*/ 1785816 h 2449001"/>
              <a:gd name="connsiteX4" fmla="*/ 604600 w 798137"/>
              <a:gd name="connsiteY4" fmla="*/ 2441050 h 2449001"/>
              <a:gd name="connsiteX5" fmla="*/ 314378 w 798137"/>
              <a:gd name="connsiteY5" fmla="*/ 2445025 h 2449001"/>
              <a:gd name="connsiteX6" fmla="*/ 207035 w 798137"/>
              <a:gd name="connsiteY6" fmla="*/ 1673750 h 2449001"/>
              <a:gd name="connsiteX7" fmla="*/ 203060 w 798137"/>
              <a:gd name="connsiteY7" fmla="*/ 2441050 h 2449001"/>
              <a:gd name="connsiteX8" fmla="*/ 131498 w 798137"/>
              <a:gd name="connsiteY8" fmla="*/ 2449001 h 2449001"/>
              <a:gd name="connsiteX9" fmla="*/ 301 w 798137"/>
              <a:gd name="connsiteY9" fmla="*/ 1701579 h 2449001"/>
              <a:gd name="connsiteX10" fmla="*/ 95814 w 798137"/>
              <a:gd name="connsiteY10" fmla="*/ 1597201 h 2449001"/>
              <a:gd name="connsiteX11" fmla="*/ 84343 w 798137"/>
              <a:gd name="connsiteY11" fmla="*/ 1389262 h 2449001"/>
              <a:gd name="connsiteX12" fmla="*/ 334256 w 798137"/>
              <a:gd name="connsiteY12" fmla="*/ 1375575 h 2449001"/>
              <a:gd name="connsiteX13" fmla="*/ 425696 w 798137"/>
              <a:gd name="connsiteY13" fmla="*/ 1331843 h 2449001"/>
              <a:gd name="connsiteX14" fmla="*/ 218310 w 798137"/>
              <a:gd name="connsiteY14" fmla="*/ 0 h 2449001"/>
              <a:gd name="connsiteX15" fmla="*/ 570023 w 798137"/>
              <a:gd name="connsiteY15" fmla="*/ 3422 h 2449001"/>
              <a:gd name="connsiteX16" fmla="*/ 677271 w 798137"/>
              <a:gd name="connsiteY16" fmla="*/ 938156 h 2449001"/>
              <a:gd name="connsiteX17" fmla="*/ 719893 w 798137"/>
              <a:gd name="connsiteY17" fmla="*/ 1307990 h 2449001"/>
              <a:gd name="connsiteX18" fmla="*/ 409792 w 798137"/>
              <a:gd name="connsiteY18" fmla="*/ 1268233 h 2449001"/>
              <a:gd name="connsiteX19" fmla="*/ 99692 w 798137"/>
              <a:gd name="connsiteY19" fmla="*/ 1288111 h 2449001"/>
              <a:gd name="connsiteX20" fmla="*/ 133257 w 798137"/>
              <a:gd name="connsiteY20" fmla="*/ 945913 h 2449001"/>
              <a:gd name="connsiteX21" fmla="*/ 218310 w 798137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07035 w 797686"/>
              <a:gd name="connsiteY6" fmla="*/ 1673750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24143 w 797686"/>
              <a:gd name="connsiteY6" fmla="*/ 1721654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05179 w 777169"/>
              <a:gd name="connsiteY0" fmla="*/ 1331843 h 2449001"/>
              <a:gd name="connsiteX1" fmla="*/ 516498 w 777169"/>
              <a:gd name="connsiteY1" fmla="*/ 1379551 h 2449001"/>
              <a:gd name="connsiteX2" fmla="*/ 755036 w 777169"/>
              <a:gd name="connsiteY2" fmla="*/ 1406369 h 2449001"/>
              <a:gd name="connsiteX3" fmla="*/ 593142 w 777169"/>
              <a:gd name="connsiteY3" fmla="*/ 1785816 h 2449001"/>
              <a:gd name="connsiteX4" fmla="*/ 584083 w 777169"/>
              <a:gd name="connsiteY4" fmla="*/ 2441050 h 2449001"/>
              <a:gd name="connsiteX5" fmla="*/ 293861 w 777169"/>
              <a:gd name="connsiteY5" fmla="*/ 2445025 h 2449001"/>
              <a:gd name="connsiteX6" fmla="*/ 203626 w 777169"/>
              <a:gd name="connsiteY6" fmla="*/ 1721654 h 2449001"/>
              <a:gd name="connsiteX7" fmla="*/ 182543 w 777169"/>
              <a:gd name="connsiteY7" fmla="*/ 2441050 h 2449001"/>
              <a:gd name="connsiteX8" fmla="*/ 110981 w 777169"/>
              <a:gd name="connsiteY8" fmla="*/ 2449001 h 2449001"/>
              <a:gd name="connsiteX9" fmla="*/ 313 w 777169"/>
              <a:gd name="connsiteY9" fmla="*/ 1749481 h 2449001"/>
              <a:gd name="connsiteX10" fmla="*/ 92405 w 777169"/>
              <a:gd name="connsiteY10" fmla="*/ 1641682 h 2449001"/>
              <a:gd name="connsiteX11" fmla="*/ 63826 w 777169"/>
              <a:gd name="connsiteY11" fmla="*/ 1389262 h 2449001"/>
              <a:gd name="connsiteX12" fmla="*/ 313739 w 777169"/>
              <a:gd name="connsiteY12" fmla="*/ 1375575 h 2449001"/>
              <a:gd name="connsiteX13" fmla="*/ 405179 w 777169"/>
              <a:gd name="connsiteY13" fmla="*/ 1331843 h 2449001"/>
              <a:gd name="connsiteX14" fmla="*/ 197793 w 777169"/>
              <a:gd name="connsiteY14" fmla="*/ 0 h 2449001"/>
              <a:gd name="connsiteX15" fmla="*/ 549506 w 777169"/>
              <a:gd name="connsiteY15" fmla="*/ 3422 h 2449001"/>
              <a:gd name="connsiteX16" fmla="*/ 656754 w 777169"/>
              <a:gd name="connsiteY16" fmla="*/ 938156 h 2449001"/>
              <a:gd name="connsiteX17" fmla="*/ 699376 w 777169"/>
              <a:gd name="connsiteY17" fmla="*/ 1307990 h 2449001"/>
              <a:gd name="connsiteX18" fmla="*/ 389275 w 777169"/>
              <a:gd name="connsiteY18" fmla="*/ 1268233 h 2449001"/>
              <a:gd name="connsiteX19" fmla="*/ 79175 w 777169"/>
              <a:gd name="connsiteY19" fmla="*/ 1288111 h 2449001"/>
              <a:gd name="connsiteX20" fmla="*/ 112740 w 777169"/>
              <a:gd name="connsiteY20" fmla="*/ 945913 h 2449001"/>
              <a:gd name="connsiteX21" fmla="*/ 197793 w 777169"/>
              <a:gd name="connsiteY21" fmla="*/ 0 h 2449001"/>
              <a:gd name="connsiteX0" fmla="*/ 413332 w 785322"/>
              <a:gd name="connsiteY0" fmla="*/ 1331843 h 2449001"/>
              <a:gd name="connsiteX1" fmla="*/ 524651 w 785322"/>
              <a:gd name="connsiteY1" fmla="*/ 1379551 h 2449001"/>
              <a:gd name="connsiteX2" fmla="*/ 763189 w 785322"/>
              <a:gd name="connsiteY2" fmla="*/ 1406369 h 2449001"/>
              <a:gd name="connsiteX3" fmla="*/ 601295 w 785322"/>
              <a:gd name="connsiteY3" fmla="*/ 1785816 h 2449001"/>
              <a:gd name="connsiteX4" fmla="*/ 592236 w 785322"/>
              <a:gd name="connsiteY4" fmla="*/ 2441050 h 2449001"/>
              <a:gd name="connsiteX5" fmla="*/ 302014 w 785322"/>
              <a:gd name="connsiteY5" fmla="*/ 2445025 h 2449001"/>
              <a:gd name="connsiteX6" fmla="*/ 211779 w 785322"/>
              <a:gd name="connsiteY6" fmla="*/ 1721654 h 2449001"/>
              <a:gd name="connsiteX7" fmla="*/ 190696 w 785322"/>
              <a:gd name="connsiteY7" fmla="*/ 2441050 h 2449001"/>
              <a:gd name="connsiteX8" fmla="*/ 119134 w 785322"/>
              <a:gd name="connsiteY8" fmla="*/ 2449001 h 2449001"/>
              <a:gd name="connsiteX9" fmla="*/ 8466 w 785322"/>
              <a:gd name="connsiteY9" fmla="*/ 1749481 h 2449001"/>
              <a:gd name="connsiteX10" fmla="*/ 100558 w 785322"/>
              <a:gd name="connsiteY10" fmla="*/ 1641682 h 2449001"/>
              <a:gd name="connsiteX11" fmla="*/ 71979 w 785322"/>
              <a:gd name="connsiteY11" fmla="*/ 1389262 h 2449001"/>
              <a:gd name="connsiteX12" fmla="*/ 321892 w 785322"/>
              <a:gd name="connsiteY12" fmla="*/ 1375575 h 2449001"/>
              <a:gd name="connsiteX13" fmla="*/ 413332 w 785322"/>
              <a:gd name="connsiteY13" fmla="*/ 1331843 h 2449001"/>
              <a:gd name="connsiteX14" fmla="*/ 205946 w 785322"/>
              <a:gd name="connsiteY14" fmla="*/ 0 h 2449001"/>
              <a:gd name="connsiteX15" fmla="*/ 557659 w 785322"/>
              <a:gd name="connsiteY15" fmla="*/ 3422 h 2449001"/>
              <a:gd name="connsiteX16" fmla="*/ 664907 w 785322"/>
              <a:gd name="connsiteY16" fmla="*/ 938156 h 2449001"/>
              <a:gd name="connsiteX17" fmla="*/ 707529 w 785322"/>
              <a:gd name="connsiteY17" fmla="*/ 1307990 h 2449001"/>
              <a:gd name="connsiteX18" fmla="*/ 397428 w 785322"/>
              <a:gd name="connsiteY18" fmla="*/ 1268233 h 2449001"/>
              <a:gd name="connsiteX19" fmla="*/ 87328 w 785322"/>
              <a:gd name="connsiteY19" fmla="*/ 1288111 h 2449001"/>
              <a:gd name="connsiteX20" fmla="*/ 120893 w 785322"/>
              <a:gd name="connsiteY20" fmla="*/ 945913 h 2449001"/>
              <a:gd name="connsiteX21" fmla="*/ 205946 w 785322"/>
              <a:gd name="connsiteY21" fmla="*/ 0 h 244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85322" h="2449001">
                <a:moveTo>
                  <a:pt x="413332" y="1331843"/>
                </a:moveTo>
                <a:cubicBezTo>
                  <a:pt x="470316" y="1339795"/>
                  <a:pt x="487545" y="1363648"/>
                  <a:pt x="524651" y="1379551"/>
                </a:cubicBezTo>
                <a:cubicBezTo>
                  <a:pt x="598461" y="1388490"/>
                  <a:pt x="730438" y="1342684"/>
                  <a:pt x="763189" y="1406369"/>
                </a:cubicBezTo>
                <a:cubicBezTo>
                  <a:pt x="860365" y="1644887"/>
                  <a:pt x="606378" y="1660931"/>
                  <a:pt x="601295" y="1785816"/>
                </a:cubicBezTo>
                <a:cubicBezTo>
                  <a:pt x="592018" y="1995200"/>
                  <a:pt x="585610" y="2024932"/>
                  <a:pt x="592236" y="2441050"/>
                </a:cubicBezTo>
                <a:lnTo>
                  <a:pt x="302014" y="2445025"/>
                </a:lnTo>
                <a:cubicBezTo>
                  <a:pt x="266233" y="2198535"/>
                  <a:pt x="340856" y="1660357"/>
                  <a:pt x="211779" y="1721654"/>
                </a:cubicBezTo>
                <a:cubicBezTo>
                  <a:pt x="170697" y="1762736"/>
                  <a:pt x="192021" y="2185283"/>
                  <a:pt x="190696" y="2441050"/>
                </a:cubicBezTo>
                <a:cubicBezTo>
                  <a:pt x="146301" y="2445688"/>
                  <a:pt x="179432" y="2445688"/>
                  <a:pt x="119134" y="2449001"/>
                </a:cubicBezTo>
                <a:cubicBezTo>
                  <a:pt x="103231" y="1623390"/>
                  <a:pt x="60150" y="1875377"/>
                  <a:pt x="8466" y="1749481"/>
                </a:cubicBezTo>
                <a:cubicBezTo>
                  <a:pt x="-31697" y="1604092"/>
                  <a:pt x="83130" y="1642413"/>
                  <a:pt x="100558" y="1641682"/>
                </a:cubicBezTo>
                <a:cubicBezTo>
                  <a:pt x="5622" y="1561516"/>
                  <a:pt x="-3874" y="1450657"/>
                  <a:pt x="71979" y="1389262"/>
                </a:cubicBezTo>
                <a:cubicBezTo>
                  <a:pt x="119567" y="1358010"/>
                  <a:pt x="239728" y="1375575"/>
                  <a:pt x="321892" y="1375575"/>
                </a:cubicBezTo>
                <a:cubicBezTo>
                  <a:pt x="347071" y="1360998"/>
                  <a:pt x="364299" y="1334493"/>
                  <a:pt x="413332" y="1331843"/>
                </a:cubicBezTo>
                <a:close/>
                <a:moveTo>
                  <a:pt x="205946" y="0"/>
                </a:moveTo>
                <a:lnTo>
                  <a:pt x="557659" y="3422"/>
                </a:lnTo>
                <a:cubicBezTo>
                  <a:pt x="580863" y="327547"/>
                  <a:pt x="489978" y="820211"/>
                  <a:pt x="664907" y="938156"/>
                </a:cubicBezTo>
                <a:cubicBezTo>
                  <a:pt x="834535" y="1061401"/>
                  <a:pt x="785141" y="1256861"/>
                  <a:pt x="707529" y="1307990"/>
                </a:cubicBezTo>
                <a:cubicBezTo>
                  <a:pt x="596211" y="1362324"/>
                  <a:pt x="496819" y="1313291"/>
                  <a:pt x="397428" y="1268233"/>
                </a:cubicBezTo>
                <a:cubicBezTo>
                  <a:pt x="324542" y="1317265"/>
                  <a:pt x="192020" y="1358347"/>
                  <a:pt x="87328" y="1288111"/>
                </a:cubicBezTo>
                <a:cubicBezTo>
                  <a:pt x="-33267" y="1184744"/>
                  <a:pt x="58608" y="985670"/>
                  <a:pt x="120893" y="945913"/>
                </a:cubicBezTo>
                <a:cubicBezTo>
                  <a:pt x="259584" y="846619"/>
                  <a:pt x="211126" y="365206"/>
                  <a:pt x="205946" y="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0" name="Freeform 108">
            <a:extLst>
              <a:ext uri="{FF2B5EF4-FFF2-40B4-BE49-F238E27FC236}">
                <a16:creationId xmlns:a16="http://schemas.microsoft.com/office/drawing/2014/main" id="{6A02011B-41CE-4E20-9214-001F7D847E12}"/>
              </a:ext>
            </a:extLst>
          </p:cNvPr>
          <p:cNvSpPr/>
          <p:nvPr/>
        </p:nvSpPr>
        <p:spPr>
          <a:xfrm>
            <a:off x="4279396" y="2226440"/>
            <a:ext cx="501857" cy="554554"/>
          </a:xfrm>
          <a:custGeom>
            <a:avLst/>
            <a:gdLst/>
            <a:ahLst/>
            <a:cxnLst/>
            <a:rect l="l" t="t" r="r" b="b"/>
            <a:pathLst>
              <a:path w="341005" h="376812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1" name="Oval 8">
            <a:extLst>
              <a:ext uri="{FF2B5EF4-FFF2-40B4-BE49-F238E27FC236}">
                <a16:creationId xmlns:a16="http://schemas.microsoft.com/office/drawing/2014/main" id="{E3D5639C-49CF-43D9-965F-7653D69F451F}"/>
              </a:ext>
            </a:extLst>
          </p:cNvPr>
          <p:cNvSpPr/>
          <p:nvPr/>
        </p:nvSpPr>
        <p:spPr>
          <a:xfrm>
            <a:off x="5116737" y="2238782"/>
            <a:ext cx="527152" cy="529870"/>
          </a:xfrm>
          <a:custGeom>
            <a:avLst/>
            <a:gdLst/>
            <a:ahLst/>
            <a:cxnLst/>
            <a:rect l="l" t="t" r="r" b="b"/>
            <a:pathLst>
              <a:path w="3068057" h="3083879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72" name="Group 110">
            <a:extLst>
              <a:ext uri="{FF2B5EF4-FFF2-40B4-BE49-F238E27FC236}">
                <a16:creationId xmlns:a16="http://schemas.microsoft.com/office/drawing/2014/main" id="{D519BD50-C580-4623-8810-E04695FA5F45}"/>
              </a:ext>
            </a:extLst>
          </p:cNvPr>
          <p:cNvGrpSpPr/>
          <p:nvPr/>
        </p:nvGrpSpPr>
        <p:grpSpPr>
          <a:xfrm>
            <a:off x="3441410" y="2226440"/>
            <a:ext cx="501857" cy="554554"/>
            <a:chOff x="4835382" y="73243"/>
            <a:chExt cx="2920830" cy="3227535"/>
          </a:xfrm>
          <a:solidFill>
            <a:srgbClr val="1D3E86"/>
          </a:solidFill>
        </p:grpSpPr>
        <p:sp>
          <p:nvSpPr>
            <p:cNvPr id="73" name="Freeform 111">
              <a:extLst>
                <a:ext uri="{FF2B5EF4-FFF2-40B4-BE49-F238E27FC236}">
                  <a16:creationId xmlns:a16="http://schemas.microsoft.com/office/drawing/2014/main" id="{BBCCCC44-B257-423A-BB40-01303C1A40E8}"/>
                </a:ext>
              </a:extLst>
            </p:cNvPr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>
                <a:gd name="connsiteX0" fmla="*/ 3030279 w 4784651"/>
                <a:gd name="connsiteY0" fmla="*/ 0 h 5890437"/>
                <a:gd name="connsiteX1" fmla="*/ 765544 w 4784651"/>
                <a:gd name="connsiteY1" fmla="*/ 1935126 h 5890437"/>
                <a:gd name="connsiteX2" fmla="*/ 0 w 4784651"/>
                <a:gd name="connsiteY2" fmla="*/ 3051544 h 5890437"/>
                <a:gd name="connsiteX3" fmla="*/ 510363 w 4784651"/>
                <a:gd name="connsiteY3" fmla="*/ 3327991 h 5890437"/>
                <a:gd name="connsiteX4" fmla="*/ 297711 w 4784651"/>
                <a:gd name="connsiteY4" fmla="*/ 3657600 h 5890437"/>
                <a:gd name="connsiteX5" fmla="*/ 489097 w 4784651"/>
                <a:gd name="connsiteY5" fmla="*/ 3870251 h 5890437"/>
                <a:gd name="connsiteX6" fmla="*/ 372139 w 4784651"/>
                <a:gd name="connsiteY6" fmla="*/ 4061637 h 5890437"/>
                <a:gd name="connsiteX7" fmla="*/ 563525 w 4784651"/>
                <a:gd name="connsiteY7" fmla="*/ 4316819 h 5890437"/>
                <a:gd name="connsiteX8" fmla="*/ 499730 w 4784651"/>
                <a:gd name="connsiteY8" fmla="*/ 4976037 h 5890437"/>
                <a:gd name="connsiteX9" fmla="*/ 1754372 w 4784651"/>
                <a:gd name="connsiteY9" fmla="*/ 5199321 h 5890437"/>
                <a:gd name="connsiteX10" fmla="*/ 1945758 w 4784651"/>
                <a:gd name="connsiteY10" fmla="*/ 5890437 h 5890437"/>
                <a:gd name="connsiteX11" fmla="*/ 4784651 w 4784651"/>
                <a:gd name="connsiteY11" fmla="*/ 5858540 h 5890437"/>
                <a:gd name="connsiteX12" fmla="*/ 4561367 w 4784651"/>
                <a:gd name="connsiteY12" fmla="*/ 4189228 h 5890437"/>
                <a:gd name="connsiteX13" fmla="*/ 3030279 w 4784651"/>
                <a:gd name="connsiteY13" fmla="*/ 0 h 5890437"/>
                <a:gd name="connsiteX0" fmla="*/ 3030279 w 4784651"/>
                <a:gd name="connsiteY0" fmla="*/ 114 h 5890551"/>
                <a:gd name="connsiteX1" fmla="*/ 765544 w 4784651"/>
                <a:gd name="connsiteY1" fmla="*/ 1935240 h 5890551"/>
                <a:gd name="connsiteX2" fmla="*/ 0 w 4784651"/>
                <a:gd name="connsiteY2" fmla="*/ 3051658 h 5890551"/>
                <a:gd name="connsiteX3" fmla="*/ 510363 w 4784651"/>
                <a:gd name="connsiteY3" fmla="*/ 3328105 h 5890551"/>
                <a:gd name="connsiteX4" fmla="*/ 297711 w 4784651"/>
                <a:gd name="connsiteY4" fmla="*/ 3657714 h 5890551"/>
                <a:gd name="connsiteX5" fmla="*/ 489097 w 4784651"/>
                <a:gd name="connsiteY5" fmla="*/ 3870365 h 5890551"/>
                <a:gd name="connsiteX6" fmla="*/ 372139 w 4784651"/>
                <a:gd name="connsiteY6" fmla="*/ 4061751 h 5890551"/>
                <a:gd name="connsiteX7" fmla="*/ 563525 w 4784651"/>
                <a:gd name="connsiteY7" fmla="*/ 4316933 h 5890551"/>
                <a:gd name="connsiteX8" fmla="*/ 499730 w 4784651"/>
                <a:gd name="connsiteY8" fmla="*/ 4976151 h 5890551"/>
                <a:gd name="connsiteX9" fmla="*/ 1754372 w 4784651"/>
                <a:gd name="connsiteY9" fmla="*/ 5199435 h 5890551"/>
                <a:gd name="connsiteX10" fmla="*/ 1945758 w 4784651"/>
                <a:gd name="connsiteY10" fmla="*/ 5890551 h 5890551"/>
                <a:gd name="connsiteX11" fmla="*/ 4784651 w 4784651"/>
                <a:gd name="connsiteY11" fmla="*/ 5858654 h 5890551"/>
                <a:gd name="connsiteX12" fmla="*/ 4561367 w 4784651"/>
                <a:gd name="connsiteY12" fmla="*/ 4189342 h 5890551"/>
                <a:gd name="connsiteX13" fmla="*/ 3030279 w 4784651"/>
                <a:gd name="connsiteY13" fmla="*/ 114 h 5890551"/>
                <a:gd name="connsiteX0" fmla="*/ 3030279 w 4784651"/>
                <a:gd name="connsiteY0" fmla="*/ 398 h 5890835"/>
                <a:gd name="connsiteX1" fmla="*/ 765544 w 4784651"/>
                <a:gd name="connsiteY1" fmla="*/ 1935524 h 5890835"/>
                <a:gd name="connsiteX2" fmla="*/ 0 w 4784651"/>
                <a:gd name="connsiteY2" fmla="*/ 3051942 h 5890835"/>
                <a:gd name="connsiteX3" fmla="*/ 510363 w 4784651"/>
                <a:gd name="connsiteY3" fmla="*/ 3328389 h 5890835"/>
                <a:gd name="connsiteX4" fmla="*/ 297711 w 4784651"/>
                <a:gd name="connsiteY4" fmla="*/ 3657998 h 5890835"/>
                <a:gd name="connsiteX5" fmla="*/ 489097 w 4784651"/>
                <a:gd name="connsiteY5" fmla="*/ 3870649 h 5890835"/>
                <a:gd name="connsiteX6" fmla="*/ 372139 w 4784651"/>
                <a:gd name="connsiteY6" fmla="*/ 4062035 h 5890835"/>
                <a:gd name="connsiteX7" fmla="*/ 563525 w 4784651"/>
                <a:gd name="connsiteY7" fmla="*/ 4317217 h 5890835"/>
                <a:gd name="connsiteX8" fmla="*/ 499730 w 4784651"/>
                <a:gd name="connsiteY8" fmla="*/ 4976435 h 5890835"/>
                <a:gd name="connsiteX9" fmla="*/ 1754372 w 4784651"/>
                <a:gd name="connsiteY9" fmla="*/ 5199719 h 5890835"/>
                <a:gd name="connsiteX10" fmla="*/ 1945758 w 4784651"/>
                <a:gd name="connsiteY10" fmla="*/ 5890835 h 5890835"/>
                <a:gd name="connsiteX11" fmla="*/ 4784651 w 4784651"/>
                <a:gd name="connsiteY11" fmla="*/ 5858938 h 5890835"/>
                <a:gd name="connsiteX12" fmla="*/ 4561367 w 4784651"/>
                <a:gd name="connsiteY12" fmla="*/ 4189626 h 5890835"/>
                <a:gd name="connsiteX13" fmla="*/ 3030279 w 4784651"/>
                <a:gd name="connsiteY13" fmla="*/ 398 h 5890835"/>
                <a:gd name="connsiteX0" fmla="*/ 3030279 w 5042277"/>
                <a:gd name="connsiteY0" fmla="*/ 663 h 5891100"/>
                <a:gd name="connsiteX1" fmla="*/ 765544 w 5042277"/>
                <a:gd name="connsiteY1" fmla="*/ 1935789 h 5891100"/>
                <a:gd name="connsiteX2" fmla="*/ 0 w 5042277"/>
                <a:gd name="connsiteY2" fmla="*/ 3052207 h 5891100"/>
                <a:gd name="connsiteX3" fmla="*/ 510363 w 5042277"/>
                <a:gd name="connsiteY3" fmla="*/ 3328654 h 5891100"/>
                <a:gd name="connsiteX4" fmla="*/ 297711 w 5042277"/>
                <a:gd name="connsiteY4" fmla="*/ 3658263 h 5891100"/>
                <a:gd name="connsiteX5" fmla="*/ 489097 w 5042277"/>
                <a:gd name="connsiteY5" fmla="*/ 3870914 h 5891100"/>
                <a:gd name="connsiteX6" fmla="*/ 372139 w 5042277"/>
                <a:gd name="connsiteY6" fmla="*/ 4062300 h 5891100"/>
                <a:gd name="connsiteX7" fmla="*/ 563525 w 5042277"/>
                <a:gd name="connsiteY7" fmla="*/ 4317482 h 5891100"/>
                <a:gd name="connsiteX8" fmla="*/ 499730 w 5042277"/>
                <a:gd name="connsiteY8" fmla="*/ 4976700 h 5891100"/>
                <a:gd name="connsiteX9" fmla="*/ 1754372 w 5042277"/>
                <a:gd name="connsiteY9" fmla="*/ 5199984 h 5891100"/>
                <a:gd name="connsiteX10" fmla="*/ 1945758 w 5042277"/>
                <a:gd name="connsiteY10" fmla="*/ 5891100 h 5891100"/>
                <a:gd name="connsiteX11" fmla="*/ 4784651 w 5042277"/>
                <a:gd name="connsiteY11" fmla="*/ 5859203 h 5891100"/>
                <a:gd name="connsiteX12" fmla="*/ 4561367 w 5042277"/>
                <a:gd name="connsiteY12" fmla="*/ 4189891 h 5891100"/>
                <a:gd name="connsiteX13" fmla="*/ 3030279 w 5042277"/>
                <a:gd name="connsiteY13" fmla="*/ 663 h 5891100"/>
                <a:gd name="connsiteX0" fmla="*/ 3030279 w 5316637"/>
                <a:gd name="connsiteY0" fmla="*/ 1079 h 5891516"/>
                <a:gd name="connsiteX1" fmla="*/ 765544 w 5316637"/>
                <a:gd name="connsiteY1" fmla="*/ 1936205 h 5891516"/>
                <a:gd name="connsiteX2" fmla="*/ 0 w 5316637"/>
                <a:gd name="connsiteY2" fmla="*/ 3052623 h 5891516"/>
                <a:gd name="connsiteX3" fmla="*/ 510363 w 5316637"/>
                <a:gd name="connsiteY3" fmla="*/ 3329070 h 5891516"/>
                <a:gd name="connsiteX4" fmla="*/ 297711 w 5316637"/>
                <a:gd name="connsiteY4" fmla="*/ 3658679 h 5891516"/>
                <a:gd name="connsiteX5" fmla="*/ 489097 w 5316637"/>
                <a:gd name="connsiteY5" fmla="*/ 3871330 h 5891516"/>
                <a:gd name="connsiteX6" fmla="*/ 372139 w 5316637"/>
                <a:gd name="connsiteY6" fmla="*/ 4062716 h 5891516"/>
                <a:gd name="connsiteX7" fmla="*/ 563525 w 5316637"/>
                <a:gd name="connsiteY7" fmla="*/ 4317898 h 5891516"/>
                <a:gd name="connsiteX8" fmla="*/ 499730 w 5316637"/>
                <a:gd name="connsiteY8" fmla="*/ 4977116 h 5891516"/>
                <a:gd name="connsiteX9" fmla="*/ 1754372 w 5316637"/>
                <a:gd name="connsiteY9" fmla="*/ 5200400 h 5891516"/>
                <a:gd name="connsiteX10" fmla="*/ 1945758 w 5316637"/>
                <a:gd name="connsiteY10" fmla="*/ 5891516 h 5891516"/>
                <a:gd name="connsiteX11" fmla="*/ 4784651 w 5316637"/>
                <a:gd name="connsiteY11" fmla="*/ 5859619 h 5891516"/>
                <a:gd name="connsiteX12" fmla="*/ 4890977 w 5316637"/>
                <a:gd name="connsiteY12" fmla="*/ 3520456 h 5891516"/>
                <a:gd name="connsiteX13" fmla="*/ 3030279 w 5316637"/>
                <a:gd name="connsiteY13" fmla="*/ 1079 h 5891516"/>
                <a:gd name="connsiteX0" fmla="*/ 3030279 w 5338934"/>
                <a:gd name="connsiteY0" fmla="*/ 561 h 5890998"/>
                <a:gd name="connsiteX1" fmla="*/ 765544 w 5338934"/>
                <a:gd name="connsiteY1" fmla="*/ 1935687 h 5890998"/>
                <a:gd name="connsiteX2" fmla="*/ 0 w 5338934"/>
                <a:gd name="connsiteY2" fmla="*/ 3052105 h 5890998"/>
                <a:gd name="connsiteX3" fmla="*/ 510363 w 5338934"/>
                <a:gd name="connsiteY3" fmla="*/ 3328552 h 5890998"/>
                <a:gd name="connsiteX4" fmla="*/ 297711 w 5338934"/>
                <a:gd name="connsiteY4" fmla="*/ 3658161 h 5890998"/>
                <a:gd name="connsiteX5" fmla="*/ 489097 w 5338934"/>
                <a:gd name="connsiteY5" fmla="*/ 3870812 h 5890998"/>
                <a:gd name="connsiteX6" fmla="*/ 372139 w 5338934"/>
                <a:gd name="connsiteY6" fmla="*/ 4062198 h 5890998"/>
                <a:gd name="connsiteX7" fmla="*/ 563525 w 5338934"/>
                <a:gd name="connsiteY7" fmla="*/ 4317380 h 5890998"/>
                <a:gd name="connsiteX8" fmla="*/ 499730 w 5338934"/>
                <a:gd name="connsiteY8" fmla="*/ 4976598 h 5890998"/>
                <a:gd name="connsiteX9" fmla="*/ 1754372 w 5338934"/>
                <a:gd name="connsiteY9" fmla="*/ 5199882 h 5890998"/>
                <a:gd name="connsiteX10" fmla="*/ 1945758 w 5338934"/>
                <a:gd name="connsiteY10" fmla="*/ 5890998 h 5890998"/>
                <a:gd name="connsiteX11" fmla="*/ 4784651 w 5338934"/>
                <a:gd name="connsiteY11" fmla="*/ 5859101 h 5890998"/>
                <a:gd name="connsiteX12" fmla="*/ 4890977 w 5338934"/>
                <a:gd name="connsiteY12" fmla="*/ 3519938 h 5890998"/>
                <a:gd name="connsiteX13" fmla="*/ 3030279 w 5338934"/>
                <a:gd name="connsiteY13" fmla="*/ 561 h 5890998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75 h 5890612"/>
                <a:gd name="connsiteX1" fmla="*/ 765544 w 5381346"/>
                <a:gd name="connsiteY1" fmla="*/ 1935301 h 5890612"/>
                <a:gd name="connsiteX2" fmla="*/ 0 w 5381346"/>
                <a:gd name="connsiteY2" fmla="*/ 3051719 h 5890612"/>
                <a:gd name="connsiteX3" fmla="*/ 510363 w 5381346"/>
                <a:gd name="connsiteY3" fmla="*/ 3328166 h 5890612"/>
                <a:gd name="connsiteX4" fmla="*/ 297711 w 5381346"/>
                <a:gd name="connsiteY4" fmla="*/ 3657775 h 5890612"/>
                <a:gd name="connsiteX5" fmla="*/ 489097 w 5381346"/>
                <a:gd name="connsiteY5" fmla="*/ 3870426 h 5890612"/>
                <a:gd name="connsiteX6" fmla="*/ 372139 w 5381346"/>
                <a:gd name="connsiteY6" fmla="*/ 4061812 h 5890612"/>
                <a:gd name="connsiteX7" fmla="*/ 563525 w 5381346"/>
                <a:gd name="connsiteY7" fmla="*/ 4316994 h 5890612"/>
                <a:gd name="connsiteX8" fmla="*/ 499730 w 5381346"/>
                <a:gd name="connsiteY8" fmla="*/ 4976212 h 5890612"/>
                <a:gd name="connsiteX9" fmla="*/ 1754372 w 5381346"/>
                <a:gd name="connsiteY9" fmla="*/ 5199496 h 5890612"/>
                <a:gd name="connsiteX10" fmla="*/ 1945758 w 5381346"/>
                <a:gd name="connsiteY10" fmla="*/ 5890612 h 5890612"/>
                <a:gd name="connsiteX11" fmla="*/ 4784651 w 5381346"/>
                <a:gd name="connsiteY11" fmla="*/ 5858715 h 5890612"/>
                <a:gd name="connsiteX12" fmla="*/ 4890977 w 5381346"/>
                <a:gd name="connsiteY12" fmla="*/ 3519552 h 5890612"/>
                <a:gd name="connsiteX13" fmla="*/ 3030279 w 5381346"/>
                <a:gd name="connsiteY13" fmla="*/ 175 h 5890612"/>
                <a:gd name="connsiteX0" fmla="*/ 3030279 w 5381346"/>
                <a:gd name="connsiteY0" fmla="*/ 1733 h 5892170"/>
                <a:gd name="connsiteX1" fmla="*/ 0 w 5381346"/>
                <a:gd name="connsiteY1" fmla="*/ 3053277 h 5892170"/>
                <a:gd name="connsiteX2" fmla="*/ 510363 w 5381346"/>
                <a:gd name="connsiteY2" fmla="*/ 3329724 h 5892170"/>
                <a:gd name="connsiteX3" fmla="*/ 297711 w 5381346"/>
                <a:gd name="connsiteY3" fmla="*/ 3659333 h 5892170"/>
                <a:gd name="connsiteX4" fmla="*/ 489097 w 5381346"/>
                <a:gd name="connsiteY4" fmla="*/ 3871984 h 5892170"/>
                <a:gd name="connsiteX5" fmla="*/ 372139 w 5381346"/>
                <a:gd name="connsiteY5" fmla="*/ 4063370 h 5892170"/>
                <a:gd name="connsiteX6" fmla="*/ 563525 w 5381346"/>
                <a:gd name="connsiteY6" fmla="*/ 4318552 h 5892170"/>
                <a:gd name="connsiteX7" fmla="*/ 499730 w 5381346"/>
                <a:gd name="connsiteY7" fmla="*/ 4977770 h 5892170"/>
                <a:gd name="connsiteX8" fmla="*/ 1754372 w 5381346"/>
                <a:gd name="connsiteY8" fmla="*/ 5201054 h 5892170"/>
                <a:gd name="connsiteX9" fmla="*/ 1945758 w 5381346"/>
                <a:gd name="connsiteY9" fmla="*/ 5892170 h 5892170"/>
                <a:gd name="connsiteX10" fmla="*/ 4784651 w 5381346"/>
                <a:gd name="connsiteY10" fmla="*/ 5860273 h 5892170"/>
                <a:gd name="connsiteX11" fmla="*/ 4890977 w 5381346"/>
                <a:gd name="connsiteY11" fmla="*/ 3521110 h 5892170"/>
                <a:gd name="connsiteX12" fmla="*/ 3030279 w 5381346"/>
                <a:gd name="connsiteY12" fmla="*/ 1733 h 5892170"/>
                <a:gd name="connsiteX0" fmla="*/ 3030279 w 5381346"/>
                <a:gd name="connsiteY0" fmla="*/ 4 h 5890441"/>
                <a:gd name="connsiteX1" fmla="*/ 0 w 5381346"/>
                <a:gd name="connsiteY1" fmla="*/ 3051548 h 5890441"/>
                <a:gd name="connsiteX2" fmla="*/ 510363 w 5381346"/>
                <a:gd name="connsiteY2" fmla="*/ 3327995 h 5890441"/>
                <a:gd name="connsiteX3" fmla="*/ 297711 w 5381346"/>
                <a:gd name="connsiteY3" fmla="*/ 3657604 h 5890441"/>
                <a:gd name="connsiteX4" fmla="*/ 489097 w 5381346"/>
                <a:gd name="connsiteY4" fmla="*/ 3870255 h 5890441"/>
                <a:gd name="connsiteX5" fmla="*/ 372139 w 5381346"/>
                <a:gd name="connsiteY5" fmla="*/ 4061641 h 5890441"/>
                <a:gd name="connsiteX6" fmla="*/ 563525 w 5381346"/>
                <a:gd name="connsiteY6" fmla="*/ 4316823 h 5890441"/>
                <a:gd name="connsiteX7" fmla="*/ 499730 w 5381346"/>
                <a:gd name="connsiteY7" fmla="*/ 4976041 h 5890441"/>
                <a:gd name="connsiteX8" fmla="*/ 1754372 w 5381346"/>
                <a:gd name="connsiteY8" fmla="*/ 5199325 h 5890441"/>
                <a:gd name="connsiteX9" fmla="*/ 1945758 w 5381346"/>
                <a:gd name="connsiteY9" fmla="*/ 5890441 h 5890441"/>
                <a:gd name="connsiteX10" fmla="*/ 4784651 w 5381346"/>
                <a:gd name="connsiteY10" fmla="*/ 5858544 h 5890441"/>
                <a:gd name="connsiteX11" fmla="*/ 4890977 w 5381346"/>
                <a:gd name="connsiteY11" fmla="*/ 3519381 h 5890441"/>
                <a:gd name="connsiteX12" fmla="*/ 3030279 w 5381346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30279 w 5381346"/>
                <a:gd name="connsiteY0" fmla="*/ 92120 h 5982557"/>
                <a:gd name="connsiteX1" fmla="*/ 914399 w 5381346"/>
                <a:gd name="connsiteY1" fmla="*/ 1187274 h 5982557"/>
                <a:gd name="connsiteX2" fmla="*/ 0 w 5381346"/>
                <a:gd name="connsiteY2" fmla="*/ 3143664 h 5982557"/>
                <a:gd name="connsiteX3" fmla="*/ 510363 w 5381346"/>
                <a:gd name="connsiteY3" fmla="*/ 3420111 h 5982557"/>
                <a:gd name="connsiteX4" fmla="*/ 297711 w 5381346"/>
                <a:gd name="connsiteY4" fmla="*/ 3749720 h 5982557"/>
                <a:gd name="connsiteX5" fmla="*/ 489097 w 5381346"/>
                <a:gd name="connsiteY5" fmla="*/ 3962371 h 5982557"/>
                <a:gd name="connsiteX6" fmla="*/ 372139 w 5381346"/>
                <a:gd name="connsiteY6" fmla="*/ 4153757 h 5982557"/>
                <a:gd name="connsiteX7" fmla="*/ 563525 w 5381346"/>
                <a:gd name="connsiteY7" fmla="*/ 4408939 h 5982557"/>
                <a:gd name="connsiteX8" fmla="*/ 499730 w 5381346"/>
                <a:gd name="connsiteY8" fmla="*/ 5068157 h 5982557"/>
                <a:gd name="connsiteX9" fmla="*/ 1754372 w 5381346"/>
                <a:gd name="connsiteY9" fmla="*/ 5291441 h 5982557"/>
                <a:gd name="connsiteX10" fmla="*/ 1945758 w 5381346"/>
                <a:gd name="connsiteY10" fmla="*/ 5982557 h 5982557"/>
                <a:gd name="connsiteX11" fmla="*/ 4784651 w 5381346"/>
                <a:gd name="connsiteY11" fmla="*/ 5950660 h 5982557"/>
                <a:gd name="connsiteX12" fmla="*/ 4890977 w 5381346"/>
                <a:gd name="connsiteY12" fmla="*/ 3611497 h 5982557"/>
                <a:gd name="connsiteX13" fmla="*/ 3030279 w 5381346"/>
                <a:gd name="connsiteY13" fmla="*/ 92120 h 5982557"/>
                <a:gd name="connsiteX0" fmla="*/ 3030279 w 5381346"/>
                <a:gd name="connsiteY0" fmla="*/ 94250 h 5984687"/>
                <a:gd name="connsiteX1" fmla="*/ 914399 w 5381346"/>
                <a:gd name="connsiteY1" fmla="*/ 1189404 h 5984687"/>
                <a:gd name="connsiteX2" fmla="*/ 0 w 5381346"/>
                <a:gd name="connsiteY2" fmla="*/ 3145794 h 5984687"/>
                <a:gd name="connsiteX3" fmla="*/ 510363 w 5381346"/>
                <a:gd name="connsiteY3" fmla="*/ 3422241 h 5984687"/>
                <a:gd name="connsiteX4" fmla="*/ 297711 w 5381346"/>
                <a:gd name="connsiteY4" fmla="*/ 3751850 h 5984687"/>
                <a:gd name="connsiteX5" fmla="*/ 489097 w 5381346"/>
                <a:gd name="connsiteY5" fmla="*/ 3964501 h 5984687"/>
                <a:gd name="connsiteX6" fmla="*/ 372139 w 5381346"/>
                <a:gd name="connsiteY6" fmla="*/ 4155887 h 5984687"/>
                <a:gd name="connsiteX7" fmla="*/ 563525 w 5381346"/>
                <a:gd name="connsiteY7" fmla="*/ 4411069 h 5984687"/>
                <a:gd name="connsiteX8" fmla="*/ 499730 w 5381346"/>
                <a:gd name="connsiteY8" fmla="*/ 5070287 h 5984687"/>
                <a:gd name="connsiteX9" fmla="*/ 1754372 w 5381346"/>
                <a:gd name="connsiteY9" fmla="*/ 5293571 h 5984687"/>
                <a:gd name="connsiteX10" fmla="*/ 1945758 w 5381346"/>
                <a:gd name="connsiteY10" fmla="*/ 5984687 h 5984687"/>
                <a:gd name="connsiteX11" fmla="*/ 4784651 w 5381346"/>
                <a:gd name="connsiteY11" fmla="*/ 5952790 h 5984687"/>
                <a:gd name="connsiteX12" fmla="*/ 4890977 w 5381346"/>
                <a:gd name="connsiteY12" fmla="*/ 3613627 h 5984687"/>
                <a:gd name="connsiteX13" fmla="*/ 3030279 w 5381346"/>
                <a:gd name="connsiteY13" fmla="*/ 94250 h 598468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765 w 5381832"/>
                <a:gd name="connsiteY0" fmla="*/ 0 h 5890437"/>
                <a:gd name="connsiteX1" fmla="*/ 890167 w 5381832"/>
                <a:gd name="connsiteY1" fmla="*/ 1098883 h 5890437"/>
                <a:gd name="connsiteX2" fmla="*/ 672821 w 5381832"/>
                <a:gd name="connsiteY2" fmla="*/ 2220272 h 5890437"/>
                <a:gd name="connsiteX3" fmla="*/ 486 w 5381832"/>
                <a:gd name="connsiteY3" fmla="*/ 3051544 h 5890437"/>
                <a:gd name="connsiteX4" fmla="*/ 510849 w 5381832"/>
                <a:gd name="connsiteY4" fmla="*/ 3327991 h 5890437"/>
                <a:gd name="connsiteX5" fmla="*/ 339761 w 5381832"/>
                <a:gd name="connsiteY5" fmla="*/ 3734790 h 5890437"/>
                <a:gd name="connsiteX6" fmla="*/ 531147 w 5381832"/>
                <a:gd name="connsiteY6" fmla="*/ 3870251 h 5890437"/>
                <a:gd name="connsiteX7" fmla="*/ 372625 w 5381832"/>
                <a:gd name="connsiteY7" fmla="*/ 4061637 h 5890437"/>
                <a:gd name="connsiteX8" fmla="*/ 564011 w 5381832"/>
                <a:gd name="connsiteY8" fmla="*/ 4316819 h 5890437"/>
                <a:gd name="connsiteX9" fmla="*/ 500216 w 5381832"/>
                <a:gd name="connsiteY9" fmla="*/ 4976037 h 5890437"/>
                <a:gd name="connsiteX10" fmla="*/ 1754858 w 5381832"/>
                <a:gd name="connsiteY10" fmla="*/ 5039004 h 5890437"/>
                <a:gd name="connsiteX11" fmla="*/ 1946244 w 5381832"/>
                <a:gd name="connsiteY11" fmla="*/ 5890437 h 5890437"/>
                <a:gd name="connsiteX12" fmla="*/ 4785137 w 5381832"/>
                <a:gd name="connsiteY12" fmla="*/ 5858540 h 5890437"/>
                <a:gd name="connsiteX13" fmla="*/ 4891463 w 5381832"/>
                <a:gd name="connsiteY13" fmla="*/ 3519377 h 5890437"/>
                <a:gd name="connsiteX14" fmla="*/ 3030765 w 5381832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1751 h 5892188"/>
                <a:gd name="connsiteX1" fmla="*/ 927042 w 5381929"/>
                <a:gd name="connsiteY1" fmla="*/ 868002 h 5892188"/>
                <a:gd name="connsiteX2" fmla="*/ 672918 w 5381929"/>
                <a:gd name="connsiteY2" fmla="*/ 2222023 h 5892188"/>
                <a:gd name="connsiteX3" fmla="*/ 583 w 5381929"/>
                <a:gd name="connsiteY3" fmla="*/ 3053295 h 5892188"/>
                <a:gd name="connsiteX4" fmla="*/ 510946 w 5381929"/>
                <a:gd name="connsiteY4" fmla="*/ 3329742 h 5892188"/>
                <a:gd name="connsiteX5" fmla="*/ 339858 w 5381929"/>
                <a:gd name="connsiteY5" fmla="*/ 3736541 h 5892188"/>
                <a:gd name="connsiteX6" fmla="*/ 531244 w 5381929"/>
                <a:gd name="connsiteY6" fmla="*/ 3872002 h 5892188"/>
                <a:gd name="connsiteX7" fmla="*/ 372722 w 5381929"/>
                <a:gd name="connsiteY7" fmla="*/ 4063388 h 5892188"/>
                <a:gd name="connsiteX8" fmla="*/ 564108 w 5381929"/>
                <a:gd name="connsiteY8" fmla="*/ 4318570 h 5892188"/>
                <a:gd name="connsiteX9" fmla="*/ 500313 w 5381929"/>
                <a:gd name="connsiteY9" fmla="*/ 4977788 h 5892188"/>
                <a:gd name="connsiteX10" fmla="*/ 1754955 w 5381929"/>
                <a:gd name="connsiteY10" fmla="*/ 5040755 h 5892188"/>
                <a:gd name="connsiteX11" fmla="*/ 1946341 w 5381929"/>
                <a:gd name="connsiteY11" fmla="*/ 5892188 h 5892188"/>
                <a:gd name="connsiteX12" fmla="*/ 4785234 w 5381929"/>
                <a:gd name="connsiteY12" fmla="*/ 5860291 h 5892188"/>
                <a:gd name="connsiteX13" fmla="*/ 4891560 w 5381929"/>
                <a:gd name="connsiteY13" fmla="*/ 3521128 h 5892188"/>
                <a:gd name="connsiteX14" fmla="*/ 3030862 w 5381929"/>
                <a:gd name="connsiteY14" fmla="*/ 1751 h 5892188"/>
                <a:gd name="connsiteX0" fmla="*/ 3031042 w 5382109"/>
                <a:gd name="connsiteY0" fmla="*/ 1751 h 5892188"/>
                <a:gd name="connsiteX1" fmla="*/ 927222 w 5382109"/>
                <a:gd name="connsiteY1" fmla="*/ 868002 h 5892188"/>
                <a:gd name="connsiteX2" fmla="*/ 577563 w 5382109"/>
                <a:gd name="connsiteY2" fmla="*/ 2303910 h 5892188"/>
                <a:gd name="connsiteX3" fmla="*/ 763 w 5382109"/>
                <a:gd name="connsiteY3" fmla="*/ 3053295 h 5892188"/>
                <a:gd name="connsiteX4" fmla="*/ 511126 w 5382109"/>
                <a:gd name="connsiteY4" fmla="*/ 3329742 h 5892188"/>
                <a:gd name="connsiteX5" fmla="*/ 340038 w 5382109"/>
                <a:gd name="connsiteY5" fmla="*/ 3736541 h 5892188"/>
                <a:gd name="connsiteX6" fmla="*/ 531424 w 5382109"/>
                <a:gd name="connsiteY6" fmla="*/ 3872002 h 5892188"/>
                <a:gd name="connsiteX7" fmla="*/ 372902 w 5382109"/>
                <a:gd name="connsiteY7" fmla="*/ 4063388 h 5892188"/>
                <a:gd name="connsiteX8" fmla="*/ 564288 w 5382109"/>
                <a:gd name="connsiteY8" fmla="*/ 4318570 h 5892188"/>
                <a:gd name="connsiteX9" fmla="*/ 500493 w 5382109"/>
                <a:gd name="connsiteY9" fmla="*/ 4977788 h 5892188"/>
                <a:gd name="connsiteX10" fmla="*/ 1755135 w 5382109"/>
                <a:gd name="connsiteY10" fmla="*/ 5040755 h 5892188"/>
                <a:gd name="connsiteX11" fmla="*/ 1946521 w 5382109"/>
                <a:gd name="connsiteY11" fmla="*/ 5892188 h 5892188"/>
                <a:gd name="connsiteX12" fmla="*/ 4785414 w 5382109"/>
                <a:gd name="connsiteY12" fmla="*/ 5860291 h 5892188"/>
                <a:gd name="connsiteX13" fmla="*/ 4891740 w 5382109"/>
                <a:gd name="connsiteY13" fmla="*/ 3521128 h 5892188"/>
                <a:gd name="connsiteX14" fmla="*/ 3031042 w 5382109"/>
                <a:gd name="connsiteY14" fmla="*/ 1751 h 5892188"/>
                <a:gd name="connsiteX0" fmla="*/ 3031042 w 5382109"/>
                <a:gd name="connsiteY0" fmla="*/ 2101 h 5892538"/>
                <a:gd name="connsiteX1" fmla="*/ 913575 w 5382109"/>
                <a:gd name="connsiteY1" fmla="*/ 827408 h 5892538"/>
                <a:gd name="connsiteX2" fmla="*/ 577563 w 5382109"/>
                <a:gd name="connsiteY2" fmla="*/ 2304260 h 5892538"/>
                <a:gd name="connsiteX3" fmla="*/ 763 w 5382109"/>
                <a:gd name="connsiteY3" fmla="*/ 3053645 h 5892538"/>
                <a:gd name="connsiteX4" fmla="*/ 511126 w 5382109"/>
                <a:gd name="connsiteY4" fmla="*/ 3330092 h 5892538"/>
                <a:gd name="connsiteX5" fmla="*/ 340038 w 5382109"/>
                <a:gd name="connsiteY5" fmla="*/ 3736891 h 5892538"/>
                <a:gd name="connsiteX6" fmla="*/ 531424 w 5382109"/>
                <a:gd name="connsiteY6" fmla="*/ 3872352 h 5892538"/>
                <a:gd name="connsiteX7" fmla="*/ 372902 w 5382109"/>
                <a:gd name="connsiteY7" fmla="*/ 4063738 h 5892538"/>
                <a:gd name="connsiteX8" fmla="*/ 564288 w 5382109"/>
                <a:gd name="connsiteY8" fmla="*/ 4318920 h 5892538"/>
                <a:gd name="connsiteX9" fmla="*/ 500493 w 5382109"/>
                <a:gd name="connsiteY9" fmla="*/ 4978138 h 5892538"/>
                <a:gd name="connsiteX10" fmla="*/ 1755135 w 5382109"/>
                <a:gd name="connsiteY10" fmla="*/ 5041105 h 5892538"/>
                <a:gd name="connsiteX11" fmla="*/ 1946521 w 5382109"/>
                <a:gd name="connsiteY11" fmla="*/ 5892538 h 5892538"/>
                <a:gd name="connsiteX12" fmla="*/ 4785414 w 5382109"/>
                <a:gd name="connsiteY12" fmla="*/ 5860641 h 5892538"/>
                <a:gd name="connsiteX13" fmla="*/ 4891740 w 5382109"/>
                <a:gd name="connsiteY13" fmla="*/ 3521478 h 5892538"/>
                <a:gd name="connsiteX14" fmla="*/ 3031042 w 5382109"/>
                <a:gd name="connsiteY14" fmla="*/ 2101 h 5892538"/>
                <a:gd name="connsiteX0" fmla="*/ 3031042 w 5382109"/>
                <a:gd name="connsiteY0" fmla="*/ 941 h 5891378"/>
                <a:gd name="connsiteX1" fmla="*/ 886280 w 5382109"/>
                <a:gd name="connsiteY1" fmla="*/ 1071908 h 5891378"/>
                <a:gd name="connsiteX2" fmla="*/ 577563 w 5382109"/>
                <a:gd name="connsiteY2" fmla="*/ 2303100 h 5891378"/>
                <a:gd name="connsiteX3" fmla="*/ 763 w 5382109"/>
                <a:gd name="connsiteY3" fmla="*/ 3052485 h 5891378"/>
                <a:gd name="connsiteX4" fmla="*/ 511126 w 5382109"/>
                <a:gd name="connsiteY4" fmla="*/ 3328932 h 5891378"/>
                <a:gd name="connsiteX5" fmla="*/ 340038 w 5382109"/>
                <a:gd name="connsiteY5" fmla="*/ 3735731 h 5891378"/>
                <a:gd name="connsiteX6" fmla="*/ 531424 w 5382109"/>
                <a:gd name="connsiteY6" fmla="*/ 3871192 h 5891378"/>
                <a:gd name="connsiteX7" fmla="*/ 372902 w 5382109"/>
                <a:gd name="connsiteY7" fmla="*/ 4062578 h 5891378"/>
                <a:gd name="connsiteX8" fmla="*/ 564288 w 5382109"/>
                <a:gd name="connsiteY8" fmla="*/ 4317760 h 5891378"/>
                <a:gd name="connsiteX9" fmla="*/ 500493 w 5382109"/>
                <a:gd name="connsiteY9" fmla="*/ 4976978 h 5891378"/>
                <a:gd name="connsiteX10" fmla="*/ 1755135 w 5382109"/>
                <a:gd name="connsiteY10" fmla="*/ 5039945 h 5891378"/>
                <a:gd name="connsiteX11" fmla="*/ 1946521 w 5382109"/>
                <a:gd name="connsiteY11" fmla="*/ 5891378 h 5891378"/>
                <a:gd name="connsiteX12" fmla="*/ 4785414 w 5382109"/>
                <a:gd name="connsiteY12" fmla="*/ 5859481 h 5891378"/>
                <a:gd name="connsiteX13" fmla="*/ 4891740 w 5382109"/>
                <a:gd name="connsiteY13" fmla="*/ 3520318 h 5891378"/>
                <a:gd name="connsiteX14" fmla="*/ 3031042 w 5382109"/>
                <a:gd name="connsiteY14" fmla="*/ 941 h 5891378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627 h 5891064"/>
                <a:gd name="connsiteX1" fmla="*/ 777098 w 5382109"/>
                <a:gd name="connsiteY1" fmla="*/ 1180776 h 5891064"/>
                <a:gd name="connsiteX2" fmla="*/ 577563 w 5382109"/>
                <a:gd name="connsiteY2" fmla="*/ 2302786 h 5891064"/>
                <a:gd name="connsiteX3" fmla="*/ 763 w 5382109"/>
                <a:gd name="connsiteY3" fmla="*/ 3052171 h 5891064"/>
                <a:gd name="connsiteX4" fmla="*/ 511126 w 5382109"/>
                <a:gd name="connsiteY4" fmla="*/ 3328618 h 5891064"/>
                <a:gd name="connsiteX5" fmla="*/ 340038 w 5382109"/>
                <a:gd name="connsiteY5" fmla="*/ 3735417 h 5891064"/>
                <a:gd name="connsiteX6" fmla="*/ 531424 w 5382109"/>
                <a:gd name="connsiteY6" fmla="*/ 3870878 h 5891064"/>
                <a:gd name="connsiteX7" fmla="*/ 372902 w 5382109"/>
                <a:gd name="connsiteY7" fmla="*/ 4062264 h 5891064"/>
                <a:gd name="connsiteX8" fmla="*/ 564288 w 5382109"/>
                <a:gd name="connsiteY8" fmla="*/ 4317446 h 5891064"/>
                <a:gd name="connsiteX9" fmla="*/ 500493 w 5382109"/>
                <a:gd name="connsiteY9" fmla="*/ 4976664 h 5891064"/>
                <a:gd name="connsiteX10" fmla="*/ 1755135 w 5382109"/>
                <a:gd name="connsiteY10" fmla="*/ 5039631 h 5891064"/>
                <a:gd name="connsiteX11" fmla="*/ 1946521 w 5382109"/>
                <a:gd name="connsiteY11" fmla="*/ 5891064 h 5891064"/>
                <a:gd name="connsiteX12" fmla="*/ 4785414 w 5382109"/>
                <a:gd name="connsiteY12" fmla="*/ 5859167 h 5891064"/>
                <a:gd name="connsiteX13" fmla="*/ 4891740 w 5382109"/>
                <a:gd name="connsiteY13" fmla="*/ 3520004 h 5891064"/>
                <a:gd name="connsiteX14" fmla="*/ 3031042 w 5382109"/>
                <a:gd name="connsiteY14" fmla="*/ 627 h 5891064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8119 w 5389186"/>
                <a:gd name="connsiteY0" fmla="*/ 968 h 5891405"/>
                <a:gd name="connsiteX1" fmla="*/ 784175 w 5389186"/>
                <a:gd name="connsiteY1" fmla="*/ 1181117 h 5891405"/>
                <a:gd name="connsiteX2" fmla="*/ 530049 w 5389186"/>
                <a:gd name="connsiteY2" fmla="*/ 2303127 h 5891405"/>
                <a:gd name="connsiteX3" fmla="*/ 7840 w 5389186"/>
                <a:gd name="connsiteY3" fmla="*/ 3052512 h 5891405"/>
                <a:gd name="connsiteX4" fmla="*/ 518203 w 5389186"/>
                <a:gd name="connsiteY4" fmla="*/ 3328959 h 5891405"/>
                <a:gd name="connsiteX5" fmla="*/ 347115 w 5389186"/>
                <a:gd name="connsiteY5" fmla="*/ 3735758 h 5891405"/>
                <a:gd name="connsiteX6" fmla="*/ 538501 w 5389186"/>
                <a:gd name="connsiteY6" fmla="*/ 3871219 h 5891405"/>
                <a:gd name="connsiteX7" fmla="*/ 379979 w 5389186"/>
                <a:gd name="connsiteY7" fmla="*/ 4062605 h 5891405"/>
                <a:gd name="connsiteX8" fmla="*/ 571365 w 5389186"/>
                <a:gd name="connsiteY8" fmla="*/ 4317787 h 5891405"/>
                <a:gd name="connsiteX9" fmla="*/ 507570 w 5389186"/>
                <a:gd name="connsiteY9" fmla="*/ 4977005 h 5891405"/>
                <a:gd name="connsiteX10" fmla="*/ 1762212 w 5389186"/>
                <a:gd name="connsiteY10" fmla="*/ 5039972 h 5891405"/>
                <a:gd name="connsiteX11" fmla="*/ 1953598 w 5389186"/>
                <a:gd name="connsiteY11" fmla="*/ 5891405 h 5891405"/>
                <a:gd name="connsiteX12" fmla="*/ 4792491 w 5389186"/>
                <a:gd name="connsiteY12" fmla="*/ 5859508 h 5891405"/>
                <a:gd name="connsiteX13" fmla="*/ 4898817 w 5389186"/>
                <a:gd name="connsiteY13" fmla="*/ 3520345 h 5891405"/>
                <a:gd name="connsiteX14" fmla="*/ 3038119 w 5389186"/>
                <a:gd name="connsiteY14" fmla="*/ 968 h 5891405"/>
                <a:gd name="connsiteX0" fmla="*/ 3037057 w 5388124"/>
                <a:gd name="connsiteY0" fmla="*/ 968 h 5891405"/>
                <a:gd name="connsiteX1" fmla="*/ 783113 w 5388124"/>
                <a:gd name="connsiteY1" fmla="*/ 1181117 h 5891405"/>
                <a:gd name="connsiteX2" fmla="*/ 528987 w 5388124"/>
                <a:gd name="connsiteY2" fmla="*/ 2303127 h 5891405"/>
                <a:gd name="connsiteX3" fmla="*/ 6778 w 5388124"/>
                <a:gd name="connsiteY3" fmla="*/ 3052512 h 5891405"/>
                <a:gd name="connsiteX4" fmla="*/ 517141 w 5388124"/>
                <a:gd name="connsiteY4" fmla="*/ 3328959 h 5891405"/>
                <a:gd name="connsiteX5" fmla="*/ 346053 w 5388124"/>
                <a:gd name="connsiteY5" fmla="*/ 3735758 h 5891405"/>
                <a:gd name="connsiteX6" fmla="*/ 537439 w 5388124"/>
                <a:gd name="connsiteY6" fmla="*/ 3871219 h 5891405"/>
                <a:gd name="connsiteX7" fmla="*/ 378917 w 5388124"/>
                <a:gd name="connsiteY7" fmla="*/ 4062605 h 5891405"/>
                <a:gd name="connsiteX8" fmla="*/ 570303 w 5388124"/>
                <a:gd name="connsiteY8" fmla="*/ 4317787 h 5891405"/>
                <a:gd name="connsiteX9" fmla="*/ 506508 w 5388124"/>
                <a:gd name="connsiteY9" fmla="*/ 4977005 h 5891405"/>
                <a:gd name="connsiteX10" fmla="*/ 1761150 w 5388124"/>
                <a:gd name="connsiteY10" fmla="*/ 5039972 h 5891405"/>
                <a:gd name="connsiteX11" fmla="*/ 1952536 w 5388124"/>
                <a:gd name="connsiteY11" fmla="*/ 5891405 h 5891405"/>
                <a:gd name="connsiteX12" fmla="*/ 4791429 w 5388124"/>
                <a:gd name="connsiteY12" fmla="*/ 5859508 h 5891405"/>
                <a:gd name="connsiteX13" fmla="*/ 4897755 w 5388124"/>
                <a:gd name="connsiteY13" fmla="*/ 3520345 h 5891405"/>
                <a:gd name="connsiteX14" fmla="*/ 3037057 w 5388124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2980702 w 5331769"/>
                <a:gd name="connsiteY0" fmla="*/ 968 h 5891405"/>
                <a:gd name="connsiteX1" fmla="*/ 726758 w 5331769"/>
                <a:gd name="connsiteY1" fmla="*/ 1181117 h 5891405"/>
                <a:gd name="connsiteX2" fmla="*/ 472632 w 5331769"/>
                <a:gd name="connsiteY2" fmla="*/ 2303127 h 5891405"/>
                <a:gd name="connsiteX3" fmla="*/ 5014 w 5331769"/>
                <a:gd name="connsiteY3" fmla="*/ 3079808 h 5891405"/>
                <a:gd name="connsiteX4" fmla="*/ 460786 w 5331769"/>
                <a:gd name="connsiteY4" fmla="*/ 3328959 h 5891405"/>
                <a:gd name="connsiteX5" fmla="*/ 289698 w 5331769"/>
                <a:gd name="connsiteY5" fmla="*/ 3735758 h 5891405"/>
                <a:gd name="connsiteX6" fmla="*/ 481084 w 5331769"/>
                <a:gd name="connsiteY6" fmla="*/ 3871219 h 5891405"/>
                <a:gd name="connsiteX7" fmla="*/ 322562 w 5331769"/>
                <a:gd name="connsiteY7" fmla="*/ 4062605 h 5891405"/>
                <a:gd name="connsiteX8" fmla="*/ 513948 w 5331769"/>
                <a:gd name="connsiteY8" fmla="*/ 4317787 h 5891405"/>
                <a:gd name="connsiteX9" fmla="*/ 450153 w 5331769"/>
                <a:gd name="connsiteY9" fmla="*/ 4977005 h 5891405"/>
                <a:gd name="connsiteX10" fmla="*/ 1704795 w 5331769"/>
                <a:gd name="connsiteY10" fmla="*/ 5039972 h 5891405"/>
                <a:gd name="connsiteX11" fmla="*/ 1896181 w 5331769"/>
                <a:gd name="connsiteY11" fmla="*/ 5891405 h 5891405"/>
                <a:gd name="connsiteX12" fmla="*/ 4735074 w 5331769"/>
                <a:gd name="connsiteY12" fmla="*/ 5859508 h 5891405"/>
                <a:gd name="connsiteX13" fmla="*/ 4841400 w 5331769"/>
                <a:gd name="connsiteY13" fmla="*/ 3520345 h 5891405"/>
                <a:gd name="connsiteX14" fmla="*/ 2980702 w 5331769"/>
                <a:gd name="connsiteY14" fmla="*/ 968 h 5891405"/>
                <a:gd name="connsiteX0" fmla="*/ 2980491 w 5331558"/>
                <a:gd name="connsiteY0" fmla="*/ 968 h 5891405"/>
                <a:gd name="connsiteX1" fmla="*/ 726547 w 5331558"/>
                <a:gd name="connsiteY1" fmla="*/ 1181117 h 5891405"/>
                <a:gd name="connsiteX2" fmla="*/ 486068 w 5331558"/>
                <a:gd name="connsiteY2" fmla="*/ 2371366 h 5891405"/>
                <a:gd name="connsiteX3" fmla="*/ 4803 w 5331558"/>
                <a:gd name="connsiteY3" fmla="*/ 3079808 h 5891405"/>
                <a:gd name="connsiteX4" fmla="*/ 460575 w 5331558"/>
                <a:gd name="connsiteY4" fmla="*/ 3328959 h 5891405"/>
                <a:gd name="connsiteX5" fmla="*/ 289487 w 5331558"/>
                <a:gd name="connsiteY5" fmla="*/ 3735758 h 5891405"/>
                <a:gd name="connsiteX6" fmla="*/ 480873 w 5331558"/>
                <a:gd name="connsiteY6" fmla="*/ 3871219 h 5891405"/>
                <a:gd name="connsiteX7" fmla="*/ 322351 w 5331558"/>
                <a:gd name="connsiteY7" fmla="*/ 4062605 h 5891405"/>
                <a:gd name="connsiteX8" fmla="*/ 513737 w 5331558"/>
                <a:gd name="connsiteY8" fmla="*/ 4317787 h 5891405"/>
                <a:gd name="connsiteX9" fmla="*/ 449942 w 5331558"/>
                <a:gd name="connsiteY9" fmla="*/ 4977005 h 5891405"/>
                <a:gd name="connsiteX10" fmla="*/ 1704584 w 5331558"/>
                <a:gd name="connsiteY10" fmla="*/ 5039972 h 5891405"/>
                <a:gd name="connsiteX11" fmla="*/ 1895970 w 5331558"/>
                <a:gd name="connsiteY11" fmla="*/ 5891405 h 5891405"/>
                <a:gd name="connsiteX12" fmla="*/ 4734863 w 5331558"/>
                <a:gd name="connsiteY12" fmla="*/ 5859508 h 5891405"/>
                <a:gd name="connsiteX13" fmla="*/ 4841189 w 5331558"/>
                <a:gd name="connsiteY13" fmla="*/ 3520345 h 5891405"/>
                <a:gd name="connsiteX14" fmla="*/ 2980491 w 5331558"/>
                <a:gd name="connsiteY14" fmla="*/ 968 h 589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31558" h="5891405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4" name="Oval 37">
              <a:extLst>
                <a:ext uri="{FF2B5EF4-FFF2-40B4-BE49-F238E27FC236}">
                  <a16:creationId xmlns:a16="http://schemas.microsoft.com/office/drawing/2014/main" id="{0711327E-9191-4394-B64D-73AD56C41377}"/>
                </a:ext>
              </a:extLst>
            </p:cNvPr>
            <p:cNvSpPr/>
            <p:nvPr/>
          </p:nvSpPr>
          <p:spPr>
            <a:xfrm rot="18100542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75" name="Rectangle 19">
            <a:extLst>
              <a:ext uri="{FF2B5EF4-FFF2-40B4-BE49-F238E27FC236}">
                <a16:creationId xmlns:a16="http://schemas.microsoft.com/office/drawing/2014/main" id="{8025BC4E-7A4E-42D9-9569-8844F8906CE5}"/>
              </a:ext>
            </a:extLst>
          </p:cNvPr>
          <p:cNvSpPr/>
          <p:nvPr/>
        </p:nvSpPr>
        <p:spPr>
          <a:xfrm>
            <a:off x="2620481" y="2256532"/>
            <a:ext cx="449751" cy="494370"/>
          </a:xfrm>
          <a:custGeom>
            <a:avLst/>
            <a:gdLst/>
            <a:ahLst/>
            <a:cxnLst/>
            <a:rect l="l" t="t" r="r" b="b"/>
            <a:pathLst>
              <a:path w="2926108" h="3216409">
                <a:moveTo>
                  <a:pt x="1150286" y="2039882"/>
                </a:moveTo>
                <a:cubicBezTo>
                  <a:pt x="1216487" y="2110220"/>
                  <a:pt x="1249586" y="2238485"/>
                  <a:pt x="1348889" y="2250897"/>
                </a:cubicBezTo>
                <a:cubicBezTo>
                  <a:pt x="1452327" y="2213659"/>
                  <a:pt x="1530941" y="2147458"/>
                  <a:pt x="1597142" y="2052295"/>
                </a:cubicBezTo>
                <a:cubicBezTo>
                  <a:pt x="1634380" y="2030228"/>
                  <a:pt x="1712994" y="2049536"/>
                  <a:pt x="1721269" y="2072982"/>
                </a:cubicBezTo>
                <a:cubicBezTo>
                  <a:pt x="1533700" y="2362611"/>
                  <a:pt x="1615072" y="2763954"/>
                  <a:pt x="1568179" y="2830155"/>
                </a:cubicBezTo>
                <a:cubicBezTo>
                  <a:pt x="1391644" y="2965315"/>
                  <a:pt x="1231658" y="2893598"/>
                  <a:pt x="1063398" y="2925319"/>
                </a:cubicBezTo>
                <a:cubicBezTo>
                  <a:pt x="925479" y="2954282"/>
                  <a:pt x="820660" y="3107371"/>
                  <a:pt x="686879" y="3148747"/>
                </a:cubicBezTo>
                <a:cubicBezTo>
                  <a:pt x="536548" y="3184606"/>
                  <a:pt x="373804" y="3224602"/>
                  <a:pt x="215198" y="3214948"/>
                </a:cubicBezTo>
                <a:cubicBezTo>
                  <a:pt x="93829" y="3209431"/>
                  <a:pt x="71763" y="3046687"/>
                  <a:pt x="136584" y="2925318"/>
                </a:cubicBezTo>
                <a:cubicBezTo>
                  <a:pt x="168305" y="2828775"/>
                  <a:pt x="121415" y="2802571"/>
                  <a:pt x="107623" y="2710165"/>
                </a:cubicBezTo>
                <a:cubicBezTo>
                  <a:pt x="111150" y="2693172"/>
                  <a:pt x="127647" y="2691385"/>
                  <a:pt x="158288" y="2695563"/>
                </a:cubicBezTo>
                <a:lnTo>
                  <a:pt x="158288" y="2626239"/>
                </a:lnTo>
                <a:lnTo>
                  <a:pt x="266288" y="2626239"/>
                </a:lnTo>
                <a:lnTo>
                  <a:pt x="266288" y="2708276"/>
                </a:lnTo>
                <a:lnTo>
                  <a:pt x="307224" y="2711894"/>
                </a:lnTo>
                <a:lnTo>
                  <a:pt x="307224" y="2626239"/>
                </a:lnTo>
                <a:lnTo>
                  <a:pt x="415224" y="2626239"/>
                </a:lnTo>
                <a:lnTo>
                  <a:pt x="415224" y="2711420"/>
                </a:lnTo>
                <a:cubicBezTo>
                  <a:pt x="428487" y="2711947"/>
                  <a:pt x="442136" y="2710942"/>
                  <a:pt x="456160" y="2708700"/>
                </a:cubicBezTo>
                <a:lnTo>
                  <a:pt x="456160" y="2617963"/>
                </a:lnTo>
                <a:lnTo>
                  <a:pt x="564160" y="2617963"/>
                </a:lnTo>
                <a:lnTo>
                  <a:pt x="564160" y="2692500"/>
                </a:lnTo>
                <a:cubicBezTo>
                  <a:pt x="577696" y="2691220"/>
                  <a:pt x="591289" y="2688332"/>
                  <a:pt x="605096" y="2684680"/>
                </a:cubicBezTo>
                <a:lnTo>
                  <a:pt x="605096" y="2601411"/>
                </a:lnTo>
                <a:lnTo>
                  <a:pt x="713096" y="2601411"/>
                </a:lnTo>
                <a:lnTo>
                  <a:pt x="713096" y="2654658"/>
                </a:lnTo>
                <a:lnTo>
                  <a:pt x="754032" y="2641463"/>
                </a:lnTo>
                <a:lnTo>
                  <a:pt x="754032" y="2580721"/>
                </a:lnTo>
                <a:lnTo>
                  <a:pt x="862032" y="2580721"/>
                </a:lnTo>
                <a:lnTo>
                  <a:pt x="862032" y="2599792"/>
                </a:lnTo>
                <a:cubicBezTo>
                  <a:pt x="897454" y="2584791"/>
                  <a:pt x="934214" y="2567836"/>
                  <a:pt x="972371" y="2548802"/>
                </a:cubicBezTo>
                <a:cubicBezTo>
                  <a:pt x="1030297" y="2506047"/>
                  <a:pt x="939271" y="2219176"/>
                  <a:pt x="947546" y="2122633"/>
                </a:cubicBezTo>
                <a:cubicBezTo>
                  <a:pt x="957201" y="2082636"/>
                  <a:pt x="1082706" y="2067466"/>
                  <a:pt x="1150286" y="2039882"/>
                </a:cubicBezTo>
                <a:close/>
                <a:moveTo>
                  <a:pt x="394278" y="1320337"/>
                </a:moveTo>
                <a:cubicBezTo>
                  <a:pt x="356565" y="1315036"/>
                  <a:pt x="316914" y="1320983"/>
                  <a:pt x="277262" y="1344774"/>
                </a:cubicBezTo>
                <a:cubicBezTo>
                  <a:pt x="169686" y="1368221"/>
                  <a:pt x="281399" y="1532343"/>
                  <a:pt x="314500" y="1626128"/>
                </a:cubicBezTo>
                <a:cubicBezTo>
                  <a:pt x="335188" y="1715776"/>
                  <a:pt x="306225" y="1838523"/>
                  <a:pt x="376563" y="1820593"/>
                </a:cubicBezTo>
                <a:cubicBezTo>
                  <a:pt x="535169" y="1786113"/>
                  <a:pt x="681363" y="1673020"/>
                  <a:pt x="628954" y="1493726"/>
                </a:cubicBezTo>
                <a:cubicBezTo>
                  <a:pt x="603094" y="1453384"/>
                  <a:pt x="507414" y="1336241"/>
                  <a:pt x="394278" y="1320337"/>
                </a:cubicBezTo>
                <a:close/>
                <a:moveTo>
                  <a:pt x="1526804" y="66"/>
                </a:moveTo>
                <a:cubicBezTo>
                  <a:pt x="2066065" y="2824"/>
                  <a:pt x="2621877" y="129710"/>
                  <a:pt x="2896335" y="1038593"/>
                </a:cubicBezTo>
                <a:cubicBezTo>
                  <a:pt x="3057700" y="1564063"/>
                  <a:pt x="2532230" y="2366749"/>
                  <a:pt x="2064686" y="2292273"/>
                </a:cubicBezTo>
                <a:cubicBezTo>
                  <a:pt x="1885392" y="2267447"/>
                  <a:pt x="1950214" y="2015056"/>
                  <a:pt x="1555767" y="1940580"/>
                </a:cubicBezTo>
                <a:cubicBezTo>
                  <a:pt x="1179249" y="1868862"/>
                  <a:pt x="732393" y="2186075"/>
                  <a:pt x="554478" y="2159871"/>
                </a:cubicBezTo>
                <a:cubicBezTo>
                  <a:pt x="466211" y="2141942"/>
                  <a:pt x="394493" y="1904722"/>
                  <a:pt x="364151" y="1932305"/>
                </a:cubicBezTo>
                <a:cubicBezTo>
                  <a:pt x="322774" y="1970922"/>
                  <a:pt x="405526" y="2146079"/>
                  <a:pt x="467589" y="2205384"/>
                </a:cubicBezTo>
                <a:cubicBezTo>
                  <a:pt x="525515" y="2241243"/>
                  <a:pt x="732393" y="2202626"/>
                  <a:pt x="873070" y="2139183"/>
                </a:cubicBezTo>
                <a:cubicBezTo>
                  <a:pt x="913066" y="2128149"/>
                  <a:pt x="870312" y="2253655"/>
                  <a:pt x="877208" y="2333648"/>
                </a:cubicBezTo>
                <a:lnTo>
                  <a:pt x="862033" y="2337135"/>
                </a:lnTo>
                <a:lnTo>
                  <a:pt x="862033" y="2415799"/>
                </a:lnTo>
                <a:lnTo>
                  <a:pt x="754033" y="2415799"/>
                </a:lnTo>
                <a:lnTo>
                  <a:pt x="754033" y="2360695"/>
                </a:lnTo>
                <a:lnTo>
                  <a:pt x="713097" y="2366601"/>
                </a:lnTo>
                <a:lnTo>
                  <a:pt x="713097" y="2428213"/>
                </a:lnTo>
                <a:lnTo>
                  <a:pt x="605097" y="2428213"/>
                </a:lnTo>
                <a:lnTo>
                  <a:pt x="605097" y="2379641"/>
                </a:lnTo>
                <a:lnTo>
                  <a:pt x="564161" y="2382960"/>
                </a:lnTo>
                <a:lnTo>
                  <a:pt x="564161" y="2436489"/>
                </a:lnTo>
                <a:lnTo>
                  <a:pt x="456161" y="2436489"/>
                </a:lnTo>
                <a:lnTo>
                  <a:pt x="456161" y="2388351"/>
                </a:lnTo>
                <a:lnTo>
                  <a:pt x="415225" y="2389346"/>
                </a:lnTo>
                <a:lnTo>
                  <a:pt x="415225" y="2436489"/>
                </a:lnTo>
                <a:lnTo>
                  <a:pt x="307225" y="2436489"/>
                </a:lnTo>
                <a:lnTo>
                  <a:pt x="307225" y="2386989"/>
                </a:lnTo>
                <a:cubicBezTo>
                  <a:pt x="293173" y="2387203"/>
                  <a:pt x="279516" y="2386340"/>
                  <a:pt x="266289" y="2385150"/>
                </a:cubicBezTo>
                <a:lnTo>
                  <a:pt x="266289" y="2428213"/>
                </a:lnTo>
                <a:lnTo>
                  <a:pt x="158289" y="2428213"/>
                </a:lnTo>
                <a:lnTo>
                  <a:pt x="158289" y="2370613"/>
                </a:lnTo>
                <a:cubicBezTo>
                  <a:pt x="107017" y="2360332"/>
                  <a:pt x="72014" y="2345184"/>
                  <a:pt x="62108" y="2325373"/>
                </a:cubicBezTo>
                <a:cubicBezTo>
                  <a:pt x="37284" y="2261930"/>
                  <a:pt x="103484" y="2223314"/>
                  <a:pt x="124172" y="2172284"/>
                </a:cubicBezTo>
                <a:cubicBezTo>
                  <a:pt x="111759" y="2144700"/>
                  <a:pt x="74522" y="2141942"/>
                  <a:pt x="86934" y="2089533"/>
                </a:cubicBezTo>
                <a:cubicBezTo>
                  <a:pt x="96588" y="2053674"/>
                  <a:pt x="242782" y="2030228"/>
                  <a:pt x="264849" y="1994369"/>
                </a:cubicBezTo>
                <a:cubicBezTo>
                  <a:pt x="273125" y="1919892"/>
                  <a:pt x="-4093" y="1721291"/>
                  <a:pt x="45" y="1671639"/>
                </a:cubicBezTo>
                <a:cubicBezTo>
                  <a:pt x="12458" y="1619230"/>
                  <a:pt x="124172" y="1558546"/>
                  <a:pt x="190373" y="1477174"/>
                </a:cubicBezTo>
                <a:cubicBezTo>
                  <a:pt x="222094" y="1438557"/>
                  <a:pt x="80038" y="1267538"/>
                  <a:pt x="91072" y="1224783"/>
                </a:cubicBezTo>
                <a:cubicBezTo>
                  <a:pt x="111760" y="1092381"/>
                  <a:pt x="240023" y="943429"/>
                  <a:pt x="264849" y="703451"/>
                </a:cubicBezTo>
                <a:cubicBezTo>
                  <a:pt x="342084" y="332450"/>
                  <a:pt x="961338" y="-5451"/>
                  <a:pt x="1526804" y="66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6" name="Freeform 114">
            <a:extLst>
              <a:ext uri="{FF2B5EF4-FFF2-40B4-BE49-F238E27FC236}">
                <a16:creationId xmlns:a16="http://schemas.microsoft.com/office/drawing/2014/main" id="{353DEA2B-7F2E-4C6B-B5D7-248AF895CCDB}"/>
              </a:ext>
            </a:extLst>
          </p:cNvPr>
          <p:cNvSpPr>
            <a:spLocks noChangeAspect="1"/>
          </p:cNvSpPr>
          <p:nvPr/>
        </p:nvSpPr>
        <p:spPr>
          <a:xfrm>
            <a:off x="8417075" y="2238811"/>
            <a:ext cx="549379" cy="529812"/>
          </a:xfrm>
          <a:custGeom>
            <a:avLst/>
            <a:gdLst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955441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3745816" h="3316502">
                <a:moveTo>
                  <a:pt x="2500704" y="2026790"/>
                </a:moveTo>
                <a:cubicBezTo>
                  <a:pt x="2380149" y="2047261"/>
                  <a:pt x="2334656" y="2081381"/>
                  <a:pt x="2261868" y="2108676"/>
                </a:cubicBezTo>
                <a:cubicBezTo>
                  <a:pt x="2220926" y="2245154"/>
                  <a:pt x="2248220" y="2327040"/>
                  <a:pt x="2364227" y="2313393"/>
                </a:cubicBezTo>
                <a:cubicBezTo>
                  <a:pt x="2491606" y="2272450"/>
                  <a:pt x="2502979" y="2190563"/>
                  <a:pt x="2500704" y="2026790"/>
                </a:cubicBezTo>
                <a:close/>
                <a:moveTo>
                  <a:pt x="1245112" y="2026790"/>
                </a:moveTo>
                <a:cubicBezTo>
                  <a:pt x="1242837" y="2190563"/>
                  <a:pt x="1254210" y="2272450"/>
                  <a:pt x="1381589" y="2313393"/>
                </a:cubicBezTo>
                <a:cubicBezTo>
                  <a:pt x="1497596" y="2327040"/>
                  <a:pt x="1524890" y="2245154"/>
                  <a:pt x="1483948" y="2108676"/>
                </a:cubicBezTo>
                <a:cubicBezTo>
                  <a:pt x="1411160" y="2081381"/>
                  <a:pt x="1365667" y="2047261"/>
                  <a:pt x="1245112" y="2026790"/>
                </a:cubicBezTo>
                <a:close/>
                <a:moveTo>
                  <a:pt x="3185000" y="1670667"/>
                </a:moveTo>
                <a:cubicBezTo>
                  <a:pt x="3206444" y="1672444"/>
                  <a:pt x="3226596" y="1679339"/>
                  <a:pt x="3244509" y="1692418"/>
                </a:cubicBezTo>
                <a:cubicBezTo>
                  <a:pt x="3340044" y="1731086"/>
                  <a:pt x="3210389" y="1885761"/>
                  <a:pt x="3380986" y="1856191"/>
                </a:cubicBezTo>
                <a:cubicBezTo>
                  <a:pt x="3424203" y="1826621"/>
                  <a:pt x="3528837" y="1837994"/>
                  <a:pt x="3599350" y="1903959"/>
                </a:cubicBezTo>
                <a:cubicBezTo>
                  <a:pt x="3647117" y="1983571"/>
                  <a:pt x="3783594" y="2056359"/>
                  <a:pt x="3735827" y="2142795"/>
                </a:cubicBezTo>
                <a:cubicBezTo>
                  <a:pt x="3653941" y="2374806"/>
                  <a:pt x="3606173" y="2422574"/>
                  <a:pt x="3572054" y="2620466"/>
                </a:cubicBezTo>
                <a:cubicBezTo>
                  <a:pt x="3574328" y="2882048"/>
                  <a:pt x="3542485" y="3061744"/>
                  <a:pt x="3551583" y="3316502"/>
                </a:cubicBezTo>
                <a:lnTo>
                  <a:pt x="3292276" y="3302855"/>
                </a:lnTo>
                <a:cubicBezTo>
                  <a:pt x="3310472" y="3025350"/>
                  <a:pt x="3315022" y="2788789"/>
                  <a:pt x="3271804" y="2511284"/>
                </a:cubicBezTo>
                <a:cubicBezTo>
                  <a:pt x="3217213" y="2465791"/>
                  <a:pt x="3189917" y="2399828"/>
                  <a:pt x="3278628" y="2272449"/>
                </a:cubicBezTo>
                <a:cubicBezTo>
                  <a:pt x="3244509" y="2190562"/>
                  <a:pt x="3271804" y="2142795"/>
                  <a:pt x="3128502" y="2108675"/>
                </a:cubicBezTo>
                <a:cubicBezTo>
                  <a:pt x="3042066" y="2051809"/>
                  <a:pt x="2921512" y="2165541"/>
                  <a:pt x="2869195" y="2019965"/>
                </a:cubicBezTo>
                <a:cubicBezTo>
                  <a:pt x="2821427" y="1896567"/>
                  <a:pt x="3034887" y="1658228"/>
                  <a:pt x="3185000" y="1670667"/>
                </a:cubicBezTo>
                <a:close/>
                <a:moveTo>
                  <a:pt x="560816" y="1670667"/>
                </a:moveTo>
                <a:cubicBezTo>
                  <a:pt x="710929" y="1658228"/>
                  <a:pt x="924389" y="1896567"/>
                  <a:pt x="876621" y="2019965"/>
                </a:cubicBezTo>
                <a:cubicBezTo>
                  <a:pt x="824304" y="2165541"/>
                  <a:pt x="703750" y="2051809"/>
                  <a:pt x="617314" y="2108675"/>
                </a:cubicBezTo>
                <a:cubicBezTo>
                  <a:pt x="474012" y="2142795"/>
                  <a:pt x="501307" y="2190562"/>
                  <a:pt x="467188" y="2272449"/>
                </a:cubicBezTo>
                <a:cubicBezTo>
                  <a:pt x="555899" y="2399828"/>
                  <a:pt x="528603" y="2465791"/>
                  <a:pt x="474012" y="2511284"/>
                </a:cubicBezTo>
                <a:cubicBezTo>
                  <a:pt x="430794" y="2788789"/>
                  <a:pt x="435344" y="3025350"/>
                  <a:pt x="453540" y="3302855"/>
                </a:cubicBezTo>
                <a:lnTo>
                  <a:pt x="194233" y="3316502"/>
                </a:lnTo>
                <a:cubicBezTo>
                  <a:pt x="203331" y="3061744"/>
                  <a:pt x="171488" y="2882048"/>
                  <a:pt x="173762" y="2620466"/>
                </a:cubicBezTo>
                <a:cubicBezTo>
                  <a:pt x="139643" y="2422574"/>
                  <a:pt x="91875" y="2374806"/>
                  <a:pt x="9989" y="2142795"/>
                </a:cubicBezTo>
                <a:cubicBezTo>
                  <a:pt x="-37778" y="2056359"/>
                  <a:pt x="98699" y="1983571"/>
                  <a:pt x="146466" y="1903959"/>
                </a:cubicBezTo>
                <a:cubicBezTo>
                  <a:pt x="216979" y="1837994"/>
                  <a:pt x="321613" y="1826621"/>
                  <a:pt x="364830" y="1856191"/>
                </a:cubicBezTo>
                <a:cubicBezTo>
                  <a:pt x="535427" y="1885761"/>
                  <a:pt x="405772" y="1731086"/>
                  <a:pt x="501307" y="1692418"/>
                </a:cubicBezTo>
                <a:cubicBezTo>
                  <a:pt x="519220" y="1679339"/>
                  <a:pt x="539372" y="1672444"/>
                  <a:pt x="560816" y="1670667"/>
                </a:cubicBezTo>
                <a:close/>
                <a:moveTo>
                  <a:pt x="2609647" y="1003649"/>
                </a:moveTo>
                <a:cubicBezTo>
                  <a:pt x="2444889" y="994437"/>
                  <a:pt x="2381715" y="1312839"/>
                  <a:pt x="2234575" y="1385343"/>
                </a:cubicBezTo>
                <a:cubicBezTo>
                  <a:pt x="2013936" y="1460406"/>
                  <a:pt x="1963895" y="1651474"/>
                  <a:pt x="1968444" y="1951725"/>
                </a:cubicBezTo>
                <a:cubicBezTo>
                  <a:pt x="1979817" y="2035887"/>
                  <a:pt x="2134492" y="1956274"/>
                  <a:pt x="2248223" y="1897134"/>
                </a:cubicBezTo>
                <a:cubicBezTo>
                  <a:pt x="2393799" y="1812972"/>
                  <a:pt x="2839626" y="1121486"/>
                  <a:pt x="2644008" y="1010029"/>
                </a:cubicBezTo>
                <a:cubicBezTo>
                  <a:pt x="2632066" y="1006333"/>
                  <a:pt x="2620631" y="1004263"/>
                  <a:pt x="2609647" y="1003649"/>
                </a:cubicBezTo>
                <a:close/>
                <a:moveTo>
                  <a:pt x="1136169" y="1003649"/>
                </a:moveTo>
                <a:cubicBezTo>
                  <a:pt x="1125185" y="1004263"/>
                  <a:pt x="1113750" y="1006333"/>
                  <a:pt x="1101808" y="1010029"/>
                </a:cubicBezTo>
                <a:cubicBezTo>
                  <a:pt x="906190" y="1121486"/>
                  <a:pt x="1352017" y="1812972"/>
                  <a:pt x="1497593" y="1897134"/>
                </a:cubicBezTo>
                <a:cubicBezTo>
                  <a:pt x="1611324" y="1956274"/>
                  <a:pt x="1765999" y="2035887"/>
                  <a:pt x="1777372" y="1951725"/>
                </a:cubicBezTo>
                <a:cubicBezTo>
                  <a:pt x="1781921" y="1651474"/>
                  <a:pt x="1731880" y="1460406"/>
                  <a:pt x="1511241" y="1385343"/>
                </a:cubicBezTo>
                <a:cubicBezTo>
                  <a:pt x="1364101" y="1312839"/>
                  <a:pt x="1300927" y="994437"/>
                  <a:pt x="1136169" y="1003649"/>
                </a:cubicBezTo>
                <a:close/>
                <a:moveTo>
                  <a:pt x="665081" y="96"/>
                </a:moveTo>
                <a:cubicBezTo>
                  <a:pt x="1486802" y="-2174"/>
                  <a:pt x="1309537" y="573200"/>
                  <a:pt x="1862679" y="634117"/>
                </a:cubicBezTo>
                <a:cubicBezTo>
                  <a:pt x="2415888" y="573192"/>
                  <a:pt x="2259021" y="-2174"/>
                  <a:pt x="3080735" y="96"/>
                </a:cubicBezTo>
                <a:cubicBezTo>
                  <a:pt x="3608448" y="-9003"/>
                  <a:pt x="3767673" y="636991"/>
                  <a:pt x="3619822" y="921320"/>
                </a:cubicBezTo>
                <a:cubicBezTo>
                  <a:pt x="3590251" y="1010030"/>
                  <a:pt x="3519739" y="941793"/>
                  <a:pt x="3456049" y="955441"/>
                </a:cubicBezTo>
                <a:cubicBezTo>
                  <a:pt x="3416937" y="1011300"/>
                  <a:pt x="3385716" y="1096130"/>
                  <a:pt x="3370271" y="1159232"/>
                </a:cubicBezTo>
                <a:lnTo>
                  <a:pt x="3189917" y="1317105"/>
                </a:lnTo>
                <a:cubicBezTo>
                  <a:pt x="3271804" y="1426286"/>
                  <a:pt x="3258156" y="1555942"/>
                  <a:pt x="3155798" y="1596884"/>
                </a:cubicBezTo>
                <a:cubicBezTo>
                  <a:pt x="2973828" y="1651475"/>
                  <a:pt x="2866920" y="1726538"/>
                  <a:pt x="2848723" y="1842544"/>
                </a:cubicBezTo>
                <a:cubicBezTo>
                  <a:pt x="2830525" y="2001768"/>
                  <a:pt x="2832803" y="2481714"/>
                  <a:pt x="2650831" y="2518108"/>
                </a:cubicBezTo>
                <a:cubicBezTo>
                  <a:pt x="2498431" y="2522657"/>
                  <a:pt x="2373325" y="2513559"/>
                  <a:pt x="2193630" y="2531756"/>
                </a:cubicBezTo>
                <a:cubicBezTo>
                  <a:pt x="2088997" y="2522657"/>
                  <a:pt x="1998012" y="2349785"/>
                  <a:pt x="1941147" y="2211033"/>
                </a:cubicBezTo>
                <a:lnTo>
                  <a:pt x="1872908" y="2313392"/>
                </a:lnTo>
                <a:lnTo>
                  <a:pt x="1804669" y="2211033"/>
                </a:lnTo>
                <a:cubicBezTo>
                  <a:pt x="1747804" y="2349785"/>
                  <a:pt x="1656819" y="2522657"/>
                  <a:pt x="1552186" y="2531756"/>
                </a:cubicBezTo>
                <a:cubicBezTo>
                  <a:pt x="1372491" y="2513559"/>
                  <a:pt x="1247385" y="2522657"/>
                  <a:pt x="1094985" y="2518108"/>
                </a:cubicBezTo>
                <a:cubicBezTo>
                  <a:pt x="913013" y="2481714"/>
                  <a:pt x="915291" y="2001768"/>
                  <a:pt x="897093" y="1842544"/>
                </a:cubicBezTo>
                <a:cubicBezTo>
                  <a:pt x="878896" y="1726538"/>
                  <a:pt x="771988" y="1651475"/>
                  <a:pt x="590018" y="1596884"/>
                </a:cubicBezTo>
                <a:cubicBezTo>
                  <a:pt x="487660" y="1555942"/>
                  <a:pt x="474012" y="1426286"/>
                  <a:pt x="555899" y="1317105"/>
                </a:cubicBezTo>
                <a:cubicBezTo>
                  <a:pt x="497354" y="1247580"/>
                  <a:pt x="494034" y="1228756"/>
                  <a:pt x="380265" y="1173717"/>
                </a:cubicBezTo>
                <a:cubicBezTo>
                  <a:pt x="350099" y="1122687"/>
                  <a:pt x="319933" y="1057172"/>
                  <a:pt x="289767" y="1006142"/>
                </a:cubicBezTo>
                <a:cubicBezTo>
                  <a:pt x="226077" y="992494"/>
                  <a:pt x="155565" y="1010030"/>
                  <a:pt x="125994" y="921320"/>
                </a:cubicBezTo>
                <a:cubicBezTo>
                  <a:pt x="-21857" y="636991"/>
                  <a:pt x="137368" y="-9003"/>
                  <a:pt x="665081" y="96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7" name="Rounded Rectangle 31">
            <a:extLst>
              <a:ext uri="{FF2B5EF4-FFF2-40B4-BE49-F238E27FC236}">
                <a16:creationId xmlns:a16="http://schemas.microsoft.com/office/drawing/2014/main" id="{B25FCE9B-6DC5-4836-8DD9-E737D6782AA3}"/>
              </a:ext>
            </a:extLst>
          </p:cNvPr>
          <p:cNvSpPr>
            <a:spLocks noChangeAspect="1"/>
          </p:cNvSpPr>
          <p:nvPr/>
        </p:nvSpPr>
        <p:spPr>
          <a:xfrm>
            <a:off x="2659039" y="3380716"/>
            <a:ext cx="372634" cy="529812"/>
          </a:xfrm>
          <a:custGeom>
            <a:avLst/>
            <a:gdLst/>
            <a:ahLst/>
            <a:cxnLst/>
            <a:rect l="l" t="t" r="r" b="b"/>
            <a:pathLst>
              <a:path w="2273269" h="3232141">
                <a:moveTo>
                  <a:pt x="1301358" y="1224998"/>
                </a:moveTo>
                <a:cubicBezTo>
                  <a:pt x="1288512" y="1224739"/>
                  <a:pt x="1275404" y="1226994"/>
                  <a:pt x="1262722" y="1232060"/>
                </a:cubicBezTo>
                <a:cubicBezTo>
                  <a:pt x="1224020" y="1247517"/>
                  <a:pt x="1200469" y="1284678"/>
                  <a:pt x="1200858" y="1323955"/>
                </a:cubicBezTo>
                <a:lnTo>
                  <a:pt x="1068969" y="1816173"/>
                </a:lnTo>
                <a:lnTo>
                  <a:pt x="975827" y="1468563"/>
                </a:lnTo>
                <a:cubicBezTo>
                  <a:pt x="965224" y="1428990"/>
                  <a:pt x="932065" y="1401484"/>
                  <a:pt x="893889" y="1396168"/>
                </a:cubicBezTo>
                <a:cubicBezTo>
                  <a:pt x="887581" y="1395290"/>
                  <a:pt x="881136" y="1395017"/>
                  <a:pt x="874749" y="1397368"/>
                </a:cubicBezTo>
                <a:lnTo>
                  <a:pt x="873048" y="1397069"/>
                </a:lnTo>
                <a:cubicBezTo>
                  <a:pt x="871822" y="1397102"/>
                  <a:pt x="870599" y="1397158"/>
                  <a:pt x="869409" y="1397702"/>
                </a:cubicBezTo>
                <a:lnTo>
                  <a:pt x="854690" y="1398625"/>
                </a:lnTo>
                <a:cubicBezTo>
                  <a:pt x="852870" y="1399112"/>
                  <a:pt x="851076" y="1399648"/>
                  <a:pt x="849610" y="1401148"/>
                </a:cubicBezTo>
                <a:cubicBezTo>
                  <a:pt x="820426" y="1408603"/>
                  <a:pt x="795399" y="1429720"/>
                  <a:pt x="783580" y="1459921"/>
                </a:cubicBezTo>
                <a:lnTo>
                  <a:pt x="576552" y="1988920"/>
                </a:lnTo>
                <a:lnTo>
                  <a:pt x="360960" y="1988920"/>
                </a:lnTo>
                <a:cubicBezTo>
                  <a:pt x="306335" y="1988920"/>
                  <a:pt x="262052" y="2033203"/>
                  <a:pt x="262052" y="2087828"/>
                </a:cubicBezTo>
                <a:cubicBezTo>
                  <a:pt x="262052" y="2142453"/>
                  <a:pt x="306335" y="2186736"/>
                  <a:pt x="360960" y="2186736"/>
                </a:cubicBezTo>
                <a:lnTo>
                  <a:pt x="624414" y="2186736"/>
                </a:lnTo>
                <a:cubicBezTo>
                  <a:pt x="655679" y="2194749"/>
                  <a:pt x="687884" y="2184847"/>
                  <a:pt x="710155" y="2162843"/>
                </a:cubicBezTo>
                <a:cubicBezTo>
                  <a:pt x="728043" y="2149675"/>
                  <a:pt x="740236" y="2129868"/>
                  <a:pt x="742804" y="2106901"/>
                </a:cubicBezTo>
                <a:lnTo>
                  <a:pt x="861090" y="1804659"/>
                </a:lnTo>
                <a:lnTo>
                  <a:pt x="967256" y="2200878"/>
                </a:lnTo>
                <a:cubicBezTo>
                  <a:pt x="956121" y="2251327"/>
                  <a:pt x="986997" y="2301788"/>
                  <a:pt x="1037612" y="2315350"/>
                </a:cubicBezTo>
                <a:cubicBezTo>
                  <a:pt x="1044252" y="2317129"/>
                  <a:pt x="1050915" y="2318189"/>
                  <a:pt x="1057633" y="2316605"/>
                </a:cubicBezTo>
                <a:cubicBezTo>
                  <a:pt x="1061264" y="2317900"/>
                  <a:pt x="1065062" y="2318350"/>
                  <a:pt x="1068971" y="2317315"/>
                </a:cubicBezTo>
                <a:cubicBezTo>
                  <a:pt x="1072878" y="2318349"/>
                  <a:pt x="1076674" y="2317900"/>
                  <a:pt x="1080303" y="2316605"/>
                </a:cubicBezTo>
                <a:lnTo>
                  <a:pt x="1100326" y="2315350"/>
                </a:lnTo>
                <a:cubicBezTo>
                  <a:pt x="1150941" y="2301788"/>
                  <a:pt x="1181817" y="2251327"/>
                  <a:pt x="1170682" y="2200878"/>
                </a:cubicBezTo>
                <a:lnTo>
                  <a:pt x="1320238" y="1642726"/>
                </a:lnTo>
                <a:lnTo>
                  <a:pt x="1513977" y="2127797"/>
                </a:lnTo>
                <a:cubicBezTo>
                  <a:pt x="1531567" y="2171838"/>
                  <a:pt x="1577262" y="2196260"/>
                  <a:pt x="1621871" y="2186737"/>
                </a:cubicBezTo>
                <a:lnTo>
                  <a:pt x="1878495" y="2186737"/>
                </a:lnTo>
                <a:cubicBezTo>
                  <a:pt x="1933120" y="2186737"/>
                  <a:pt x="1977403" y="2142454"/>
                  <a:pt x="1977403" y="2087829"/>
                </a:cubicBezTo>
                <a:cubicBezTo>
                  <a:pt x="1977403" y="2033204"/>
                  <a:pt x="1933120" y="1988921"/>
                  <a:pt x="1878495" y="1988921"/>
                </a:cubicBezTo>
                <a:lnTo>
                  <a:pt x="1671520" y="1988921"/>
                </a:lnTo>
                <a:lnTo>
                  <a:pt x="1391261" y="1287226"/>
                </a:lnTo>
                <a:cubicBezTo>
                  <a:pt x="1376065" y="1249180"/>
                  <a:pt x="1339894" y="1225775"/>
                  <a:pt x="1301358" y="1224998"/>
                </a:cubicBezTo>
                <a:close/>
                <a:moveTo>
                  <a:pt x="335892" y="524745"/>
                </a:moveTo>
                <a:lnTo>
                  <a:pt x="1937377" y="524745"/>
                </a:lnTo>
                <a:cubicBezTo>
                  <a:pt x="1996486" y="524745"/>
                  <a:pt x="2044403" y="572662"/>
                  <a:pt x="2044403" y="631771"/>
                </a:cubicBezTo>
                <a:lnTo>
                  <a:pt x="2044403" y="2898384"/>
                </a:lnTo>
                <a:cubicBezTo>
                  <a:pt x="2044403" y="2957493"/>
                  <a:pt x="1996486" y="3005410"/>
                  <a:pt x="1937377" y="3005410"/>
                </a:cubicBezTo>
                <a:lnTo>
                  <a:pt x="335892" y="3005410"/>
                </a:lnTo>
                <a:cubicBezTo>
                  <a:pt x="276783" y="3005410"/>
                  <a:pt x="228866" y="2957493"/>
                  <a:pt x="228866" y="2898384"/>
                </a:cubicBezTo>
                <a:lnTo>
                  <a:pt x="228866" y="631771"/>
                </a:lnTo>
                <a:cubicBezTo>
                  <a:pt x="228866" y="572662"/>
                  <a:pt x="276783" y="524745"/>
                  <a:pt x="335892" y="524745"/>
                </a:cubicBezTo>
                <a:close/>
                <a:moveTo>
                  <a:pt x="245659" y="437009"/>
                </a:moveTo>
                <a:cubicBezTo>
                  <a:pt x="179890" y="437009"/>
                  <a:pt x="126573" y="490326"/>
                  <a:pt x="126573" y="556095"/>
                </a:cubicBezTo>
                <a:lnTo>
                  <a:pt x="126573" y="2974061"/>
                </a:lnTo>
                <a:cubicBezTo>
                  <a:pt x="126573" y="3039830"/>
                  <a:pt x="179890" y="3093147"/>
                  <a:pt x="245659" y="3093147"/>
                </a:cubicBezTo>
                <a:lnTo>
                  <a:pt x="2027611" y="3093147"/>
                </a:lnTo>
                <a:cubicBezTo>
                  <a:pt x="2093380" y="3093147"/>
                  <a:pt x="2146697" y="3039830"/>
                  <a:pt x="2146697" y="2974061"/>
                </a:cubicBezTo>
                <a:lnTo>
                  <a:pt x="2146697" y="556095"/>
                </a:lnTo>
                <a:cubicBezTo>
                  <a:pt x="2146697" y="490326"/>
                  <a:pt x="2093380" y="437009"/>
                  <a:pt x="2027611" y="437009"/>
                </a:cubicBezTo>
                <a:close/>
                <a:moveTo>
                  <a:pt x="974181" y="0"/>
                </a:moveTo>
                <a:lnTo>
                  <a:pt x="1299087" y="0"/>
                </a:lnTo>
                <a:cubicBezTo>
                  <a:pt x="1327680" y="0"/>
                  <a:pt x="1350860" y="23180"/>
                  <a:pt x="1350860" y="51773"/>
                </a:cubicBezTo>
                <a:lnTo>
                  <a:pt x="1350860" y="155306"/>
                </a:lnTo>
                <a:lnTo>
                  <a:pt x="1381614" y="155306"/>
                </a:lnTo>
                <a:cubicBezTo>
                  <a:pt x="1410207" y="155306"/>
                  <a:pt x="1433387" y="178486"/>
                  <a:pt x="1433387" y="207079"/>
                </a:cubicBezTo>
                <a:lnTo>
                  <a:pt x="1433387" y="298015"/>
                </a:lnTo>
                <a:lnTo>
                  <a:pt x="2081269" y="298015"/>
                </a:lnTo>
                <a:cubicBezTo>
                  <a:pt x="2187308" y="298015"/>
                  <a:pt x="2273269" y="383976"/>
                  <a:pt x="2273269" y="490015"/>
                </a:cubicBezTo>
                <a:lnTo>
                  <a:pt x="2273269" y="3040141"/>
                </a:lnTo>
                <a:cubicBezTo>
                  <a:pt x="2273269" y="3146180"/>
                  <a:pt x="2187308" y="3232141"/>
                  <a:pt x="2081269" y="3232141"/>
                </a:cubicBezTo>
                <a:lnTo>
                  <a:pt x="192000" y="3232141"/>
                </a:lnTo>
                <a:cubicBezTo>
                  <a:pt x="85961" y="3232141"/>
                  <a:pt x="0" y="3146180"/>
                  <a:pt x="0" y="3040141"/>
                </a:cubicBezTo>
                <a:lnTo>
                  <a:pt x="0" y="490015"/>
                </a:lnTo>
                <a:cubicBezTo>
                  <a:pt x="0" y="383976"/>
                  <a:pt x="85961" y="298015"/>
                  <a:pt x="192000" y="298015"/>
                </a:cubicBezTo>
                <a:lnTo>
                  <a:pt x="839881" y="298015"/>
                </a:lnTo>
                <a:lnTo>
                  <a:pt x="839881" y="207079"/>
                </a:lnTo>
                <a:cubicBezTo>
                  <a:pt x="839881" y="178486"/>
                  <a:pt x="863061" y="155306"/>
                  <a:pt x="891654" y="155306"/>
                </a:cubicBezTo>
                <a:lnTo>
                  <a:pt x="922408" y="155306"/>
                </a:lnTo>
                <a:lnTo>
                  <a:pt x="922408" y="51773"/>
                </a:lnTo>
                <a:cubicBezTo>
                  <a:pt x="922408" y="23180"/>
                  <a:pt x="945588" y="0"/>
                  <a:pt x="974181" y="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Oval 47">
            <a:extLst>
              <a:ext uri="{FF2B5EF4-FFF2-40B4-BE49-F238E27FC236}">
                <a16:creationId xmlns:a16="http://schemas.microsoft.com/office/drawing/2014/main" id="{2A7B72D2-455E-4647-BA7D-2D9A0D0187FB}"/>
              </a:ext>
            </a:extLst>
          </p:cNvPr>
          <p:cNvSpPr>
            <a:spLocks noChangeAspect="1"/>
          </p:cNvSpPr>
          <p:nvPr/>
        </p:nvSpPr>
        <p:spPr>
          <a:xfrm>
            <a:off x="9207403" y="2238811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Oval 50">
            <a:extLst>
              <a:ext uri="{FF2B5EF4-FFF2-40B4-BE49-F238E27FC236}">
                <a16:creationId xmlns:a16="http://schemas.microsoft.com/office/drawing/2014/main" id="{91CDD124-ED61-4ED3-81C2-B526853B9B84}"/>
              </a:ext>
            </a:extLst>
          </p:cNvPr>
          <p:cNvSpPr>
            <a:spLocks noChangeAspect="1"/>
          </p:cNvSpPr>
          <p:nvPr/>
        </p:nvSpPr>
        <p:spPr>
          <a:xfrm>
            <a:off x="3457791" y="3380716"/>
            <a:ext cx="469094" cy="529812"/>
          </a:xfrm>
          <a:custGeom>
            <a:avLst/>
            <a:gdLst/>
            <a:ahLst/>
            <a:cxnLst/>
            <a:rect l="l" t="t" r="r" b="b"/>
            <a:pathLst>
              <a:path w="2868687" h="324000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Heart 17">
            <a:extLst>
              <a:ext uri="{FF2B5EF4-FFF2-40B4-BE49-F238E27FC236}">
                <a16:creationId xmlns:a16="http://schemas.microsoft.com/office/drawing/2014/main" id="{FD25AA3C-FD36-4FC1-9406-60F9CCE3DC0D}"/>
              </a:ext>
            </a:extLst>
          </p:cNvPr>
          <p:cNvSpPr/>
          <p:nvPr/>
        </p:nvSpPr>
        <p:spPr>
          <a:xfrm>
            <a:off x="5995973" y="3398206"/>
            <a:ext cx="501299" cy="491506"/>
          </a:xfrm>
          <a:custGeom>
            <a:avLst/>
            <a:gdLst/>
            <a:ahLst/>
            <a:cxnLst/>
            <a:rect l="l" t="t" r="r" b="b"/>
            <a:pathLst>
              <a:path w="3263621" h="3199863">
                <a:moveTo>
                  <a:pt x="1896188" y="786599"/>
                </a:moveTo>
                <a:cubicBezTo>
                  <a:pt x="1878938" y="786251"/>
                  <a:pt x="1861335" y="789280"/>
                  <a:pt x="1844305" y="796082"/>
                </a:cubicBezTo>
                <a:cubicBezTo>
                  <a:pt x="1792333" y="816839"/>
                  <a:pt x="1760707" y="866742"/>
                  <a:pt x="1761231" y="919486"/>
                </a:cubicBezTo>
                <a:lnTo>
                  <a:pt x="1573886" y="1618665"/>
                </a:lnTo>
                <a:lnTo>
                  <a:pt x="1438574" y="1113672"/>
                </a:lnTo>
                <a:cubicBezTo>
                  <a:pt x="1424335" y="1060531"/>
                  <a:pt x="1379808" y="1023594"/>
                  <a:pt x="1328543" y="1016456"/>
                </a:cubicBezTo>
                <a:cubicBezTo>
                  <a:pt x="1320071" y="1015276"/>
                  <a:pt x="1311415" y="1014911"/>
                  <a:pt x="1302836" y="1018067"/>
                </a:cubicBezTo>
                <a:lnTo>
                  <a:pt x="1300556" y="1017667"/>
                </a:lnTo>
                <a:cubicBezTo>
                  <a:pt x="1298914" y="1017711"/>
                  <a:pt x="1297275" y="1017786"/>
                  <a:pt x="1295680" y="1018515"/>
                </a:cubicBezTo>
                <a:lnTo>
                  <a:pt x="1275904" y="1019755"/>
                </a:lnTo>
                <a:cubicBezTo>
                  <a:pt x="1273459" y="1020410"/>
                  <a:pt x="1271049" y="1021129"/>
                  <a:pt x="1269080" y="1023145"/>
                </a:cubicBezTo>
                <a:cubicBezTo>
                  <a:pt x="1229892" y="1033156"/>
                  <a:pt x="1196286" y="1061513"/>
                  <a:pt x="1180414" y="1102068"/>
                </a:cubicBezTo>
                <a:lnTo>
                  <a:pt x="902406" y="1812437"/>
                </a:lnTo>
                <a:lnTo>
                  <a:pt x="612897" y="1812437"/>
                </a:lnTo>
                <a:cubicBezTo>
                  <a:pt x="539543" y="1812437"/>
                  <a:pt x="480078" y="1871902"/>
                  <a:pt x="480078" y="1945256"/>
                </a:cubicBezTo>
                <a:cubicBezTo>
                  <a:pt x="480078" y="2018610"/>
                  <a:pt x="539543" y="2078075"/>
                  <a:pt x="612897" y="2078075"/>
                </a:cubicBezTo>
                <a:lnTo>
                  <a:pt x="966673" y="2078075"/>
                </a:lnTo>
                <a:cubicBezTo>
                  <a:pt x="1008666" y="2088839"/>
                  <a:pt x="1051924" y="2075535"/>
                  <a:pt x="1081835" y="2045978"/>
                </a:cubicBezTo>
                <a:cubicBezTo>
                  <a:pt x="1105846" y="2028294"/>
                  <a:pt x="1122213" y="2001701"/>
                  <a:pt x="1125659" y="1970866"/>
                </a:cubicBezTo>
                <a:lnTo>
                  <a:pt x="1284498" y="1565001"/>
                </a:lnTo>
                <a:lnTo>
                  <a:pt x="1443089" y="2156868"/>
                </a:lnTo>
                <a:cubicBezTo>
                  <a:pt x="1455914" y="2204733"/>
                  <a:pt x="1493311" y="2239452"/>
                  <a:pt x="1538593" y="2249086"/>
                </a:cubicBezTo>
                <a:lnTo>
                  <a:pt x="1542015" y="2250785"/>
                </a:lnTo>
                <a:cubicBezTo>
                  <a:pt x="1542604" y="2250943"/>
                  <a:pt x="1543193" y="2251097"/>
                  <a:pt x="1543870" y="2250902"/>
                </a:cubicBezTo>
                <a:cubicBezTo>
                  <a:pt x="1553422" y="2254514"/>
                  <a:pt x="1563610" y="2255524"/>
                  <a:pt x="1573886" y="2252783"/>
                </a:cubicBezTo>
                <a:cubicBezTo>
                  <a:pt x="1584162" y="2255524"/>
                  <a:pt x="1594351" y="2254515"/>
                  <a:pt x="1603903" y="2250901"/>
                </a:cubicBezTo>
                <a:lnTo>
                  <a:pt x="1605758" y="2250785"/>
                </a:lnTo>
                <a:cubicBezTo>
                  <a:pt x="1606974" y="2250459"/>
                  <a:pt x="1608181" y="2250118"/>
                  <a:pt x="1609178" y="2249086"/>
                </a:cubicBezTo>
                <a:cubicBezTo>
                  <a:pt x="1654461" y="2239453"/>
                  <a:pt x="1691859" y="2204734"/>
                  <a:pt x="1704684" y="2156868"/>
                </a:cubicBezTo>
                <a:lnTo>
                  <a:pt x="1921541" y="1347547"/>
                </a:lnTo>
                <a:lnTo>
                  <a:pt x="2181705" y="1998928"/>
                </a:lnTo>
                <a:cubicBezTo>
                  <a:pt x="2205326" y="2058070"/>
                  <a:pt x="2266689" y="2090865"/>
                  <a:pt x="2326593" y="2078075"/>
                </a:cubicBezTo>
                <a:lnTo>
                  <a:pt x="2671200" y="2078075"/>
                </a:lnTo>
                <a:cubicBezTo>
                  <a:pt x="2744554" y="2078075"/>
                  <a:pt x="2804019" y="2018610"/>
                  <a:pt x="2804019" y="1945256"/>
                </a:cubicBezTo>
                <a:cubicBezTo>
                  <a:pt x="2804019" y="1871902"/>
                  <a:pt x="2744554" y="1812437"/>
                  <a:pt x="2671200" y="1812437"/>
                </a:cubicBezTo>
                <a:lnTo>
                  <a:pt x="2393261" y="1812437"/>
                </a:lnTo>
                <a:lnTo>
                  <a:pt x="2016914" y="870162"/>
                </a:lnTo>
                <a:cubicBezTo>
                  <a:pt x="1996508" y="819071"/>
                  <a:pt x="1947937" y="787642"/>
                  <a:pt x="1896188" y="786599"/>
                </a:cubicBezTo>
                <a:close/>
                <a:moveTo>
                  <a:pt x="773454" y="106"/>
                </a:moveTo>
                <a:cubicBezTo>
                  <a:pt x="1097282" y="5742"/>
                  <a:pt x="1441967" y="238301"/>
                  <a:pt x="1631811" y="769863"/>
                </a:cubicBezTo>
                <a:cubicBezTo>
                  <a:pt x="2306811" y="-1120137"/>
                  <a:pt x="4939311" y="769863"/>
                  <a:pt x="1631811" y="3199863"/>
                </a:cubicBezTo>
                <a:cubicBezTo>
                  <a:pt x="-745455" y="1453301"/>
                  <a:pt x="-54107" y="-14297"/>
                  <a:pt x="773454" y="106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Rounded Rectangle 25">
            <a:extLst>
              <a:ext uri="{FF2B5EF4-FFF2-40B4-BE49-F238E27FC236}">
                <a16:creationId xmlns:a16="http://schemas.microsoft.com/office/drawing/2014/main" id="{A53FDB1A-403D-4EBD-8EB6-3E1911FAEEC5}"/>
              </a:ext>
            </a:extLst>
          </p:cNvPr>
          <p:cNvSpPr/>
          <p:nvPr/>
        </p:nvSpPr>
        <p:spPr>
          <a:xfrm>
            <a:off x="5131477" y="3435907"/>
            <a:ext cx="497670" cy="419433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Chord 32">
            <a:extLst>
              <a:ext uri="{FF2B5EF4-FFF2-40B4-BE49-F238E27FC236}">
                <a16:creationId xmlns:a16="http://schemas.microsoft.com/office/drawing/2014/main" id="{3D1BBD17-EB21-4265-8BCB-65380AD568C6}"/>
              </a:ext>
            </a:extLst>
          </p:cNvPr>
          <p:cNvSpPr/>
          <p:nvPr/>
        </p:nvSpPr>
        <p:spPr>
          <a:xfrm>
            <a:off x="4281487" y="3398970"/>
            <a:ext cx="497670" cy="493305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Rounded Rectangle 40">
            <a:extLst>
              <a:ext uri="{FF2B5EF4-FFF2-40B4-BE49-F238E27FC236}">
                <a16:creationId xmlns:a16="http://schemas.microsoft.com/office/drawing/2014/main" id="{9EAE5B7B-9157-44FC-AC9D-E519CCFB3F84}"/>
              </a:ext>
            </a:extLst>
          </p:cNvPr>
          <p:cNvSpPr/>
          <p:nvPr/>
        </p:nvSpPr>
        <p:spPr>
          <a:xfrm rot="2942052">
            <a:off x="6788488" y="3399552"/>
            <a:ext cx="462604" cy="492140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Rounded Rectangle 7">
            <a:extLst>
              <a:ext uri="{FF2B5EF4-FFF2-40B4-BE49-F238E27FC236}">
                <a16:creationId xmlns:a16="http://schemas.microsoft.com/office/drawing/2014/main" id="{EC656316-B78D-4EC1-9C72-547CA566FED0}"/>
              </a:ext>
            </a:extLst>
          </p:cNvPr>
          <p:cNvSpPr>
            <a:spLocks noChangeAspect="1"/>
          </p:cNvSpPr>
          <p:nvPr/>
        </p:nvSpPr>
        <p:spPr>
          <a:xfrm rot="18924894" flipH="1">
            <a:off x="4449045" y="4431698"/>
            <a:ext cx="162556" cy="635774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Rounded Rectangle 17">
            <a:extLst>
              <a:ext uri="{FF2B5EF4-FFF2-40B4-BE49-F238E27FC236}">
                <a16:creationId xmlns:a16="http://schemas.microsoft.com/office/drawing/2014/main" id="{6B94B2D2-8266-41F5-8364-5F47F1CD6CCC}"/>
              </a:ext>
            </a:extLst>
          </p:cNvPr>
          <p:cNvSpPr>
            <a:spLocks noChangeAspect="1"/>
          </p:cNvSpPr>
          <p:nvPr/>
        </p:nvSpPr>
        <p:spPr>
          <a:xfrm>
            <a:off x="9305815" y="3380716"/>
            <a:ext cx="332990" cy="529812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Oval 21">
            <a:extLst>
              <a:ext uri="{FF2B5EF4-FFF2-40B4-BE49-F238E27FC236}">
                <a16:creationId xmlns:a16="http://schemas.microsoft.com/office/drawing/2014/main" id="{97FCD430-8257-484B-9F8F-22D7D55C6EEE}"/>
              </a:ext>
            </a:extLst>
          </p:cNvPr>
          <p:cNvSpPr>
            <a:spLocks noChangeAspect="1"/>
          </p:cNvSpPr>
          <p:nvPr/>
        </p:nvSpPr>
        <p:spPr>
          <a:xfrm>
            <a:off x="7588150" y="3380716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799999" y="306000"/>
                </a:moveTo>
                <a:lnTo>
                  <a:pt x="1440000" y="306000"/>
                </a:lnTo>
                <a:lnTo>
                  <a:pt x="1440000" y="1308231"/>
                </a:lnTo>
                <a:lnTo>
                  <a:pt x="572043" y="807116"/>
                </a:lnTo>
                <a:lnTo>
                  <a:pt x="392043" y="1118885"/>
                </a:lnTo>
                <a:lnTo>
                  <a:pt x="1260000" y="1620000"/>
                </a:lnTo>
                <a:lnTo>
                  <a:pt x="392043" y="2121116"/>
                </a:lnTo>
                <a:lnTo>
                  <a:pt x="572043" y="2432885"/>
                </a:lnTo>
                <a:lnTo>
                  <a:pt x="1440000" y="1931769"/>
                </a:lnTo>
                <a:lnTo>
                  <a:pt x="1440000" y="2934000"/>
                </a:lnTo>
                <a:lnTo>
                  <a:pt x="1800000" y="2934000"/>
                </a:lnTo>
                <a:lnTo>
                  <a:pt x="1800000" y="1931769"/>
                </a:lnTo>
                <a:lnTo>
                  <a:pt x="2667957" y="2432884"/>
                </a:lnTo>
                <a:lnTo>
                  <a:pt x="2847957" y="2121116"/>
                </a:lnTo>
                <a:lnTo>
                  <a:pt x="1980000" y="1620000"/>
                </a:lnTo>
                <a:lnTo>
                  <a:pt x="2847958" y="1118885"/>
                </a:lnTo>
                <a:lnTo>
                  <a:pt x="2667957" y="807116"/>
                </a:lnTo>
                <a:lnTo>
                  <a:pt x="1800000" y="1308231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Oval 25">
            <a:extLst>
              <a:ext uri="{FF2B5EF4-FFF2-40B4-BE49-F238E27FC236}">
                <a16:creationId xmlns:a16="http://schemas.microsoft.com/office/drawing/2014/main" id="{662B9A10-B959-4031-98B4-3EA3760E7508}"/>
              </a:ext>
            </a:extLst>
          </p:cNvPr>
          <p:cNvSpPr>
            <a:spLocks noChangeAspect="1"/>
          </p:cNvSpPr>
          <p:nvPr/>
        </p:nvSpPr>
        <p:spPr>
          <a:xfrm>
            <a:off x="8427219" y="3380716"/>
            <a:ext cx="529090" cy="529812"/>
          </a:xfrm>
          <a:custGeom>
            <a:avLst/>
            <a:gdLst/>
            <a:ahLst/>
            <a:cxnLst/>
            <a:rect l="l" t="t" r="r" b="b"/>
            <a:pathLst>
              <a:path w="3225370" h="3229762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Block Arc 20">
            <a:extLst>
              <a:ext uri="{FF2B5EF4-FFF2-40B4-BE49-F238E27FC236}">
                <a16:creationId xmlns:a16="http://schemas.microsoft.com/office/drawing/2014/main" id="{442BD419-0F67-4BAB-976B-E90CC1C4AECE}"/>
              </a:ext>
            </a:extLst>
          </p:cNvPr>
          <p:cNvSpPr>
            <a:spLocks noChangeAspect="1"/>
          </p:cNvSpPr>
          <p:nvPr/>
        </p:nvSpPr>
        <p:spPr>
          <a:xfrm rot="10800000">
            <a:off x="3448030" y="4484678"/>
            <a:ext cx="488619" cy="529812"/>
          </a:xfrm>
          <a:custGeom>
            <a:avLst/>
            <a:gdLst/>
            <a:ahLst/>
            <a:cxnLst/>
            <a:rect l="l" t="t" r="r" b="b"/>
            <a:pathLst>
              <a:path w="2958558" h="3207983">
                <a:moveTo>
                  <a:pt x="376920" y="2960896"/>
                </a:moveTo>
                <a:cubicBezTo>
                  <a:pt x="266613" y="2960896"/>
                  <a:pt x="177192" y="2871475"/>
                  <a:pt x="177192" y="2761168"/>
                </a:cubicBezTo>
                <a:cubicBezTo>
                  <a:pt x="177192" y="2650861"/>
                  <a:pt x="266613" y="2561440"/>
                  <a:pt x="376920" y="2561440"/>
                </a:cubicBezTo>
                <a:cubicBezTo>
                  <a:pt x="487227" y="2561440"/>
                  <a:pt x="576648" y="2650861"/>
                  <a:pt x="576648" y="2761168"/>
                </a:cubicBezTo>
                <a:cubicBezTo>
                  <a:pt x="576648" y="2871475"/>
                  <a:pt x="487227" y="2960896"/>
                  <a:pt x="376920" y="2960896"/>
                </a:cubicBezTo>
                <a:close/>
                <a:moveTo>
                  <a:pt x="376921" y="3072323"/>
                </a:moveTo>
                <a:cubicBezTo>
                  <a:pt x="539434" y="3072323"/>
                  <a:pt x="671176" y="2940581"/>
                  <a:pt x="671176" y="2778068"/>
                </a:cubicBezTo>
                <a:cubicBezTo>
                  <a:pt x="671176" y="2615555"/>
                  <a:pt x="539434" y="2483813"/>
                  <a:pt x="376921" y="2483813"/>
                </a:cubicBezTo>
                <a:cubicBezTo>
                  <a:pt x="214408" y="2483813"/>
                  <a:pt x="82666" y="2615555"/>
                  <a:pt x="82666" y="2778068"/>
                </a:cubicBezTo>
                <a:cubicBezTo>
                  <a:pt x="82666" y="2940581"/>
                  <a:pt x="214408" y="3072323"/>
                  <a:pt x="376921" y="3072323"/>
                </a:cubicBezTo>
                <a:close/>
                <a:moveTo>
                  <a:pt x="2379939" y="3207575"/>
                </a:moveTo>
                <a:cubicBezTo>
                  <a:pt x="2342159" y="3210380"/>
                  <a:pt x="2303308" y="3198772"/>
                  <a:pt x="2272342" y="3172087"/>
                </a:cubicBezTo>
                <a:cubicBezTo>
                  <a:pt x="2210411" y="3118717"/>
                  <a:pt x="2203469" y="3025247"/>
                  <a:pt x="2256839" y="2963315"/>
                </a:cubicBezTo>
                <a:cubicBezTo>
                  <a:pt x="2292137" y="2922355"/>
                  <a:pt x="2344975" y="2905450"/>
                  <a:pt x="2394194" y="2916618"/>
                </a:cubicBezTo>
                <a:lnTo>
                  <a:pt x="2482323" y="2842744"/>
                </a:lnTo>
                <a:lnTo>
                  <a:pt x="2486558" y="2847797"/>
                </a:lnTo>
                <a:cubicBezTo>
                  <a:pt x="2638916" y="2767056"/>
                  <a:pt x="2628462" y="2744879"/>
                  <a:pt x="2689889" y="2690172"/>
                </a:cubicBezTo>
                <a:cubicBezTo>
                  <a:pt x="2722819" y="2655246"/>
                  <a:pt x="2732363" y="2657367"/>
                  <a:pt x="2726376" y="2568558"/>
                </a:cubicBezTo>
                <a:lnTo>
                  <a:pt x="2730335" y="2568172"/>
                </a:lnTo>
                <a:lnTo>
                  <a:pt x="2726098" y="2568172"/>
                </a:lnTo>
                <a:lnTo>
                  <a:pt x="2726098" y="2140027"/>
                </a:lnTo>
                <a:lnTo>
                  <a:pt x="2686068" y="2140105"/>
                </a:lnTo>
                <a:cubicBezTo>
                  <a:pt x="2685662" y="1932305"/>
                  <a:pt x="2574529" y="1740506"/>
                  <a:pt x="2394530" y="1636956"/>
                </a:cubicBezTo>
                <a:cubicBezTo>
                  <a:pt x="2214320" y="1533284"/>
                  <a:pt x="1992511" y="1533845"/>
                  <a:pt x="1812826" y="1638426"/>
                </a:cubicBezTo>
                <a:cubicBezTo>
                  <a:pt x="1633353" y="1742884"/>
                  <a:pt x="1523189" y="1935240"/>
                  <a:pt x="1523830" y="2143038"/>
                </a:cubicBezTo>
                <a:lnTo>
                  <a:pt x="1483625" y="2143162"/>
                </a:lnTo>
                <a:lnTo>
                  <a:pt x="1483625" y="2568172"/>
                </a:lnTo>
                <a:lnTo>
                  <a:pt x="1479388" y="2568172"/>
                </a:lnTo>
                <a:lnTo>
                  <a:pt x="1483347" y="2568558"/>
                </a:lnTo>
                <a:cubicBezTo>
                  <a:pt x="1477359" y="2657367"/>
                  <a:pt x="1486903" y="2655246"/>
                  <a:pt x="1519833" y="2690172"/>
                </a:cubicBezTo>
                <a:cubicBezTo>
                  <a:pt x="1581261" y="2744879"/>
                  <a:pt x="1570806" y="2767057"/>
                  <a:pt x="1723166" y="2847797"/>
                </a:cubicBezTo>
                <a:lnTo>
                  <a:pt x="1727402" y="2842744"/>
                </a:lnTo>
                <a:lnTo>
                  <a:pt x="1815530" y="2916618"/>
                </a:lnTo>
                <a:cubicBezTo>
                  <a:pt x="1864749" y="2905450"/>
                  <a:pt x="1917587" y="2922356"/>
                  <a:pt x="1952884" y="2963315"/>
                </a:cubicBezTo>
                <a:cubicBezTo>
                  <a:pt x="2006254" y="3025247"/>
                  <a:pt x="1999313" y="3118717"/>
                  <a:pt x="1937381" y="3172087"/>
                </a:cubicBezTo>
                <a:cubicBezTo>
                  <a:pt x="1906416" y="3198772"/>
                  <a:pt x="1867565" y="3210380"/>
                  <a:pt x="1829785" y="3207575"/>
                </a:cubicBezTo>
                <a:cubicBezTo>
                  <a:pt x="1792004" y="3204769"/>
                  <a:pt x="1755294" y="3187551"/>
                  <a:pt x="1728609" y="3156586"/>
                </a:cubicBezTo>
                <a:cubicBezTo>
                  <a:pt x="1704170" y="3128225"/>
                  <a:pt x="1692377" y="3093251"/>
                  <a:pt x="1694258" y="3058558"/>
                </a:cubicBezTo>
                <a:lnTo>
                  <a:pt x="1607474" y="2985811"/>
                </a:lnTo>
                <a:lnTo>
                  <a:pt x="1609754" y="2983092"/>
                </a:lnTo>
                <a:cubicBezTo>
                  <a:pt x="1505378" y="2914609"/>
                  <a:pt x="1454899" y="2874388"/>
                  <a:pt x="1372959" y="2808609"/>
                </a:cubicBezTo>
                <a:cubicBezTo>
                  <a:pt x="1301402" y="2768123"/>
                  <a:pt x="1295976" y="2652344"/>
                  <a:pt x="1300245" y="2568172"/>
                </a:cubicBezTo>
                <a:lnTo>
                  <a:pt x="1296941" y="2568172"/>
                </a:lnTo>
                <a:lnTo>
                  <a:pt x="1296941" y="2143739"/>
                </a:lnTo>
                <a:lnTo>
                  <a:pt x="1251342" y="2143880"/>
                </a:lnTo>
                <a:cubicBezTo>
                  <a:pt x="1250400" y="1838694"/>
                  <a:pt x="1412261" y="1556194"/>
                  <a:pt x="1675942" y="1402813"/>
                </a:cubicBezTo>
                <a:cubicBezTo>
                  <a:pt x="1778114" y="1343381"/>
                  <a:pt x="1889554" y="1306836"/>
                  <a:pt x="2003205" y="1293823"/>
                </a:cubicBezTo>
                <a:lnTo>
                  <a:pt x="2003205" y="878785"/>
                </a:lnTo>
                <a:lnTo>
                  <a:pt x="1998176" y="878621"/>
                </a:lnTo>
                <a:cubicBezTo>
                  <a:pt x="2009560" y="630102"/>
                  <a:pt x="1847671" y="398939"/>
                  <a:pt x="1584243" y="287563"/>
                </a:cubicBezTo>
                <a:cubicBezTo>
                  <a:pt x="1373323" y="198386"/>
                  <a:pt x="1125012" y="198092"/>
                  <a:pt x="913796" y="286769"/>
                </a:cubicBezTo>
                <a:cubicBezTo>
                  <a:pt x="650203" y="397436"/>
                  <a:pt x="487575" y="627955"/>
                  <a:pt x="497878" y="876315"/>
                </a:cubicBezTo>
                <a:lnTo>
                  <a:pt x="492947" y="876461"/>
                </a:lnTo>
                <a:lnTo>
                  <a:pt x="492947" y="2424958"/>
                </a:lnTo>
                <a:cubicBezTo>
                  <a:pt x="646520" y="2471832"/>
                  <a:pt x="757382" y="2615059"/>
                  <a:pt x="757382" y="2784179"/>
                </a:cubicBezTo>
                <a:cubicBezTo>
                  <a:pt x="757382" y="2993324"/>
                  <a:pt x="587836" y="3162870"/>
                  <a:pt x="378691" y="3162870"/>
                </a:cubicBezTo>
                <a:cubicBezTo>
                  <a:pt x="169546" y="3162870"/>
                  <a:pt x="0" y="2993324"/>
                  <a:pt x="0" y="2784179"/>
                </a:cubicBezTo>
                <a:cubicBezTo>
                  <a:pt x="0" y="2610447"/>
                  <a:pt x="116991" y="2464039"/>
                  <a:pt x="276947" y="2421074"/>
                </a:cubicBezTo>
                <a:lnTo>
                  <a:pt x="276947" y="783746"/>
                </a:lnTo>
                <a:lnTo>
                  <a:pt x="281758" y="783746"/>
                </a:lnTo>
                <a:cubicBezTo>
                  <a:pt x="307533" y="493124"/>
                  <a:pt x="502412" y="231983"/>
                  <a:pt x="801266" y="95774"/>
                </a:cubicBezTo>
                <a:cubicBezTo>
                  <a:pt x="1082323" y="-32324"/>
                  <a:pt x="1416727" y="-31901"/>
                  <a:pt x="1697364" y="96907"/>
                </a:cubicBezTo>
                <a:cubicBezTo>
                  <a:pt x="1994951" y="233494"/>
                  <a:pt x="2188714" y="494056"/>
                  <a:pt x="2214549" y="783746"/>
                </a:cubicBezTo>
                <a:lnTo>
                  <a:pt x="2219205" y="783746"/>
                </a:lnTo>
                <a:lnTo>
                  <a:pt x="2219205" y="1295162"/>
                </a:lnTo>
                <a:cubicBezTo>
                  <a:pt x="2327099" y="1309357"/>
                  <a:pt x="2432799" y="1344641"/>
                  <a:pt x="2530224" y="1400656"/>
                </a:cubicBezTo>
                <a:cubicBezTo>
                  <a:pt x="2794677" y="1552703"/>
                  <a:pt x="2957961" y="1834385"/>
                  <a:pt x="2958558" y="2139573"/>
                </a:cubicBezTo>
                <a:lnTo>
                  <a:pt x="2912782" y="2139663"/>
                </a:lnTo>
                <a:lnTo>
                  <a:pt x="2912782" y="2568172"/>
                </a:lnTo>
                <a:lnTo>
                  <a:pt x="2909478" y="2568172"/>
                </a:lnTo>
                <a:cubicBezTo>
                  <a:pt x="2913747" y="2652344"/>
                  <a:pt x="2908320" y="2768123"/>
                  <a:pt x="2836763" y="2808609"/>
                </a:cubicBezTo>
                <a:cubicBezTo>
                  <a:pt x="2754824" y="2874388"/>
                  <a:pt x="2704345" y="2914609"/>
                  <a:pt x="2599970" y="2983091"/>
                </a:cubicBezTo>
                <a:lnTo>
                  <a:pt x="2602250" y="2985811"/>
                </a:lnTo>
                <a:lnTo>
                  <a:pt x="2515466" y="3058559"/>
                </a:lnTo>
                <a:cubicBezTo>
                  <a:pt x="2517346" y="3093252"/>
                  <a:pt x="2505554" y="3128225"/>
                  <a:pt x="2481114" y="3156586"/>
                </a:cubicBezTo>
                <a:cubicBezTo>
                  <a:pt x="2454429" y="3187551"/>
                  <a:pt x="2417719" y="3204769"/>
                  <a:pt x="2379939" y="3207575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Block Arc 11">
            <a:extLst>
              <a:ext uri="{FF2B5EF4-FFF2-40B4-BE49-F238E27FC236}">
                <a16:creationId xmlns:a16="http://schemas.microsoft.com/office/drawing/2014/main" id="{6237B46C-EE2F-45F5-A452-AEF5853F7D2C}"/>
              </a:ext>
            </a:extLst>
          </p:cNvPr>
          <p:cNvSpPr/>
          <p:nvPr/>
        </p:nvSpPr>
        <p:spPr>
          <a:xfrm rot="10800000">
            <a:off x="6859738" y="4469022"/>
            <a:ext cx="320105" cy="520850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Rectangle 21">
            <a:extLst>
              <a:ext uri="{FF2B5EF4-FFF2-40B4-BE49-F238E27FC236}">
                <a16:creationId xmlns:a16="http://schemas.microsoft.com/office/drawing/2014/main" id="{3DFB5373-0015-4A31-8F01-1597E404815D}"/>
              </a:ext>
            </a:extLst>
          </p:cNvPr>
          <p:cNvSpPr/>
          <p:nvPr/>
        </p:nvSpPr>
        <p:spPr>
          <a:xfrm>
            <a:off x="5127365" y="4607886"/>
            <a:ext cx="505898" cy="283399"/>
          </a:xfrm>
          <a:custGeom>
            <a:avLst/>
            <a:gdLst/>
            <a:ahLst/>
            <a:cxnLst/>
            <a:rect l="l" t="t" r="r" b="b"/>
            <a:pathLst>
              <a:path w="4560938" h="2554996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Round Same Side Corner Rectangle 8">
            <a:extLst>
              <a:ext uri="{FF2B5EF4-FFF2-40B4-BE49-F238E27FC236}">
                <a16:creationId xmlns:a16="http://schemas.microsoft.com/office/drawing/2014/main" id="{E4451B41-2F0A-4F98-8F16-0D0192492445}"/>
              </a:ext>
            </a:extLst>
          </p:cNvPr>
          <p:cNvSpPr/>
          <p:nvPr/>
        </p:nvSpPr>
        <p:spPr>
          <a:xfrm>
            <a:off x="9211089" y="4509800"/>
            <a:ext cx="522441" cy="523242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2" name="Rounded Rectangle 51">
            <a:extLst>
              <a:ext uri="{FF2B5EF4-FFF2-40B4-BE49-F238E27FC236}">
                <a16:creationId xmlns:a16="http://schemas.microsoft.com/office/drawing/2014/main" id="{B83253D3-E181-4488-9CD9-39D21527F719}"/>
              </a:ext>
            </a:extLst>
          </p:cNvPr>
          <p:cNvSpPr/>
          <p:nvPr/>
        </p:nvSpPr>
        <p:spPr>
          <a:xfrm rot="16200000" flipH="1">
            <a:off x="7592165" y="5437936"/>
            <a:ext cx="541566" cy="510026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Isosceles Triangle 5">
            <a:extLst>
              <a:ext uri="{FF2B5EF4-FFF2-40B4-BE49-F238E27FC236}">
                <a16:creationId xmlns:a16="http://schemas.microsoft.com/office/drawing/2014/main" id="{C90FA9E7-BC2A-492A-9790-9857E5ADE9BC}"/>
              </a:ext>
            </a:extLst>
          </p:cNvPr>
          <p:cNvSpPr>
            <a:spLocks noChangeAspect="1"/>
          </p:cNvSpPr>
          <p:nvPr/>
        </p:nvSpPr>
        <p:spPr>
          <a:xfrm>
            <a:off x="6044512" y="4547695"/>
            <a:ext cx="404220" cy="403783"/>
          </a:xfrm>
          <a:custGeom>
            <a:avLst/>
            <a:gdLst/>
            <a:ahLst/>
            <a:cxnLst/>
            <a:rect l="l" t="t" r="r" b="b"/>
            <a:pathLst>
              <a:path w="3229104" h="3225610">
                <a:moveTo>
                  <a:pt x="2311104" y="907633"/>
                </a:moveTo>
                <a:lnTo>
                  <a:pt x="3229104" y="907633"/>
                </a:lnTo>
                <a:lnTo>
                  <a:pt x="1769979" y="3097491"/>
                </a:lnTo>
                <a:close/>
                <a:moveTo>
                  <a:pt x="823" y="907633"/>
                </a:moveTo>
                <a:lnTo>
                  <a:pt x="918823" y="907633"/>
                </a:lnTo>
                <a:lnTo>
                  <a:pt x="1498048" y="3135591"/>
                </a:lnTo>
                <a:close/>
                <a:moveTo>
                  <a:pt x="1036980" y="907632"/>
                </a:moveTo>
                <a:lnTo>
                  <a:pt x="2192122" y="907632"/>
                </a:lnTo>
                <a:lnTo>
                  <a:pt x="1614551" y="3225610"/>
                </a:lnTo>
                <a:close/>
                <a:moveTo>
                  <a:pt x="2769693" y="0"/>
                </a:moveTo>
                <a:lnTo>
                  <a:pt x="3229104" y="792088"/>
                </a:lnTo>
                <a:lnTo>
                  <a:pt x="2310282" y="792088"/>
                </a:lnTo>
                <a:close/>
                <a:moveTo>
                  <a:pt x="1732713" y="0"/>
                </a:moveTo>
                <a:lnTo>
                  <a:pt x="2651535" y="0"/>
                </a:lnTo>
                <a:lnTo>
                  <a:pt x="2192124" y="792088"/>
                </a:lnTo>
                <a:close/>
                <a:moveTo>
                  <a:pt x="1614553" y="0"/>
                </a:moveTo>
                <a:lnTo>
                  <a:pt x="2073964" y="792088"/>
                </a:lnTo>
                <a:lnTo>
                  <a:pt x="1155142" y="792088"/>
                </a:lnTo>
                <a:close/>
                <a:moveTo>
                  <a:pt x="577571" y="0"/>
                </a:moveTo>
                <a:lnTo>
                  <a:pt x="1496393" y="0"/>
                </a:lnTo>
                <a:lnTo>
                  <a:pt x="1036982" y="792088"/>
                </a:lnTo>
                <a:close/>
                <a:moveTo>
                  <a:pt x="459411" y="0"/>
                </a:moveTo>
                <a:lnTo>
                  <a:pt x="918822" y="792088"/>
                </a:lnTo>
                <a:lnTo>
                  <a:pt x="0" y="792088"/>
                </a:lnTo>
                <a:close/>
              </a:path>
            </a:pathLst>
          </a:cu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Trapezoid 22">
            <a:extLst>
              <a:ext uri="{FF2B5EF4-FFF2-40B4-BE49-F238E27FC236}">
                <a16:creationId xmlns:a16="http://schemas.microsoft.com/office/drawing/2014/main" id="{D2EC6B0A-E896-40D9-B4A8-1556019F68B9}"/>
              </a:ext>
            </a:extLst>
          </p:cNvPr>
          <p:cNvSpPr>
            <a:spLocks noChangeAspect="1"/>
          </p:cNvSpPr>
          <p:nvPr/>
        </p:nvSpPr>
        <p:spPr>
          <a:xfrm>
            <a:off x="7588150" y="4614823"/>
            <a:ext cx="529812" cy="269525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5" name="Rounded Rectangle 20">
            <a:extLst>
              <a:ext uri="{FF2B5EF4-FFF2-40B4-BE49-F238E27FC236}">
                <a16:creationId xmlns:a16="http://schemas.microsoft.com/office/drawing/2014/main" id="{B5A75B4D-CA52-4F78-AC74-CB42B7BD2898}"/>
              </a:ext>
            </a:extLst>
          </p:cNvPr>
          <p:cNvSpPr>
            <a:spLocks noChangeAspect="1"/>
          </p:cNvSpPr>
          <p:nvPr/>
        </p:nvSpPr>
        <p:spPr>
          <a:xfrm rot="2160000">
            <a:off x="8446251" y="4484678"/>
            <a:ext cx="491028" cy="529812"/>
          </a:xfrm>
          <a:custGeom>
            <a:avLst/>
            <a:gdLst/>
            <a:ahLst/>
            <a:cxnLst/>
            <a:rect l="l" t="t" r="r" b="b"/>
            <a:pathLst>
              <a:path w="2735240" h="2951283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Trapezoid 28">
            <a:extLst>
              <a:ext uri="{FF2B5EF4-FFF2-40B4-BE49-F238E27FC236}">
                <a16:creationId xmlns:a16="http://schemas.microsoft.com/office/drawing/2014/main" id="{013F6F7D-652C-40EF-B339-66A172676932}"/>
              </a:ext>
            </a:extLst>
          </p:cNvPr>
          <p:cNvSpPr>
            <a:spLocks noChangeAspect="1"/>
          </p:cNvSpPr>
          <p:nvPr/>
        </p:nvSpPr>
        <p:spPr>
          <a:xfrm>
            <a:off x="2626769" y="4484678"/>
            <a:ext cx="437175" cy="529812"/>
          </a:xfrm>
          <a:custGeom>
            <a:avLst/>
            <a:gdLst/>
            <a:ahLst/>
            <a:cxnLst/>
            <a:rect l="l" t="t" r="r" b="b"/>
            <a:pathLst>
              <a:path w="2664297" h="3228846">
                <a:moveTo>
                  <a:pt x="2006233" y="1910002"/>
                </a:moveTo>
                <a:cubicBezTo>
                  <a:pt x="2195393" y="2270441"/>
                  <a:pt x="2396463" y="2592453"/>
                  <a:pt x="2218318" y="2693318"/>
                </a:cubicBezTo>
                <a:cubicBezTo>
                  <a:pt x="1760490" y="2959655"/>
                  <a:pt x="875097" y="3011972"/>
                  <a:pt x="413381" y="2693318"/>
                </a:cubicBezTo>
                <a:cubicBezTo>
                  <a:pt x="278026" y="2578660"/>
                  <a:pt x="448417" y="2270210"/>
                  <a:pt x="622358" y="1918652"/>
                </a:cubicBezTo>
                <a:close/>
                <a:moveTo>
                  <a:pt x="998355" y="318176"/>
                </a:moveTo>
                <a:lnTo>
                  <a:pt x="1054483" y="938365"/>
                </a:lnTo>
                <a:cubicBezTo>
                  <a:pt x="1073419" y="1202005"/>
                  <a:pt x="-94533" y="2544942"/>
                  <a:pt x="263185" y="2803859"/>
                </a:cubicBezTo>
                <a:cubicBezTo>
                  <a:pt x="799752" y="3120272"/>
                  <a:pt x="1828684" y="3068324"/>
                  <a:pt x="2360732" y="2803859"/>
                </a:cubicBezTo>
                <a:cubicBezTo>
                  <a:pt x="2817826" y="2582721"/>
                  <a:pt x="1567592" y="1249230"/>
                  <a:pt x="1559424" y="938364"/>
                </a:cubicBezTo>
                <a:lnTo>
                  <a:pt x="1635785" y="320808"/>
                </a:lnTo>
                <a:lnTo>
                  <a:pt x="1616510" y="323841"/>
                </a:lnTo>
                <a:cubicBezTo>
                  <a:pt x="1541035" y="362546"/>
                  <a:pt x="1432716" y="386340"/>
                  <a:pt x="1312455" y="386340"/>
                </a:cubicBezTo>
                <a:cubicBezTo>
                  <a:pt x="1186664" y="386340"/>
                  <a:pt x="1073940" y="360308"/>
                  <a:pt x="998355" y="318176"/>
                </a:cubicBezTo>
                <a:close/>
                <a:moveTo>
                  <a:pt x="1312455" y="60748"/>
                </a:moveTo>
                <a:cubicBezTo>
                  <a:pt x="1155275" y="60748"/>
                  <a:pt x="1027857" y="120035"/>
                  <a:pt x="1027857" y="193171"/>
                </a:cubicBezTo>
                <a:cubicBezTo>
                  <a:pt x="1027857" y="266307"/>
                  <a:pt x="1155275" y="325594"/>
                  <a:pt x="1312455" y="325594"/>
                </a:cubicBezTo>
                <a:cubicBezTo>
                  <a:pt x="1469634" y="325594"/>
                  <a:pt x="1597052" y="266307"/>
                  <a:pt x="1597052" y="193171"/>
                </a:cubicBezTo>
                <a:cubicBezTo>
                  <a:pt x="1597052" y="120035"/>
                  <a:pt x="1469634" y="60748"/>
                  <a:pt x="1312455" y="60748"/>
                </a:cubicBezTo>
                <a:close/>
                <a:moveTo>
                  <a:pt x="1312455" y="0"/>
                </a:moveTo>
                <a:cubicBezTo>
                  <a:pt x="1537130" y="0"/>
                  <a:pt x="1720121" y="83046"/>
                  <a:pt x="1726235" y="186847"/>
                </a:cubicBezTo>
                <a:cubicBezTo>
                  <a:pt x="1726742" y="186524"/>
                  <a:pt x="1727174" y="186120"/>
                  <a:pt x="1727606" y="185717"/>
                </a:cubicBezTo>
                <a:lnTo>
                  <a:pt x="1727102" y="190850"/>
                </a:lnTo>
                <a:cubicBezTo>
                  <a:pt x="1727595" y="191614"/>
                  <a:pt x="1727605" y="192391"/>
                  <a:pt x="1727605" y="193170"/>
                </a:cubicBezTo>
                <a:lnTo>
                  <a:pt x="1726271" y="199326"/>
                </a:lnTo>
                <a:lnTo>
                  <a:pt x="1655630" y="919826"/>
                </a:lnTo>
                <a:cubicBezTo>
                  <a:pt x="1665213" y="1268678"/>
                  <a:pt x="3079202" y="2735754"/>
                  <a:pt x="2542920" y="2983914"/>
                </a:cubicBezTo>
                <a:cubicBezTo>
                  <a:pt x="1918698" y="3280693"/>
                  <a:pt x="711513" y="3338989"/>
                  <a:pt x="81991" y="2983914"/>
                </a:cubicBezTo>
                <a:cubicBezTo>
                  <a:pt x="-337699" y="2693358"/>
                  <a:pt x="991496" y="1215684"/>
                  <a:pt x="969280" y="919828"/>
                </a:cubicBezTo>
                <a:lnTo>
                  <a:pt x="898640" y="199335"/>
                </a:lnTo>
                <a:cubicBezTo>
                  <a:pt x="897375" y="197339"/>
                  <a:pt x="897304" y="195258"/>
                  <a:pt x="897304" y="193170"/>
                </a:cubicBezTo>
                <a:lnTo>
                  <a:pt x="897808" y="190847"/>
                </a:lnTo>
                <a:lnTo>
                  <a:pt x="897305" y="185717"/>
                </a:lnTo>
                <a:lnTo>
                  <a:pt x="898687" y="186789"/>
                </a:lnTo>
                <a:cubicBezTo>
                  <a:pt x="904857" y="83015"/>
                  <a:pt x="1087821" y="0"/>
                  <a:pt x="1312455" y="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ounded Rectangle 2">
            <a:extLst>
              <a:ext uri="{FF2B5EF4-FFF2-40B4-BE49-F238E27FC236}">
                <a16:creationId xmlns:a16="http://schemas.microsoft.com/office/drawing/2014/main" id="{2CB3F902-7F51-468E-928D-DF8ED92CA432}"/>
              </a:ext>
            </a:extLst>
          </p:cNvPr>
          <p:cNvSpPr/>
          <p:nvPr/>
        </p:nvSpPr>
        <p:spPr>
          <a:xfrm>
            <a:off x="3432705" y="5444466"/>
            <a:ext cx="519265" cy="519265"/>
          </a:xfrm>
          <a:custGeom>
            <a:avLst/>
            <a:gdLst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338560 w 3960440"/>
              <a:gd name="connsiteY3" fmla="*/ 1981614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960440" h="3960000">
                <a:moveTo>
                  <a:pt x="1979373" y="472350"/>
                </a:moveTo>
                <a:cubicBezTo>
                  <a:pt x="1228307" y="485871"/>
                  <a:pt x="850011" y="1078219"/>
                  <a:pt x="813783" y="1434034"/>
                </a:cubicBezTo>
                <a:cubicBezTo>
                  <a:pt x="787561" y="1781828"/>
                  <a:pt x="889690" y="2005359"/>
                  <a:pt x="1119009" y="2222584"/>
                </a:cubicBezTo>
                <a:cubicBezTo>
                  <a:pt x="1178964" y="2123026"/>
                  <a:pt x="1260199" y="1908547"/>
                  <a:pt x="1328015" y="1812920"/>
                </a:cubicBezTo>
                <a:cubicBezTo>
                  <a:pt x="1222115" y="1647651"/>
                  <a:pt x="1255483" y="1756375"/>
                  <a:pt x="1234998" y="1431771"/>
                </a:cubicBezTo>
                <a:cubicBezTo>
                  <a:pt x="1331609" y="922504"/>
                  <a:pt x="1719145" y="812633"/>
                  <a:pt x="2217373" y="891303"/>
                </a:cubicBezTo>
                <a:cubicBezTo>
                  <a:pt x="2693518" y="1016895"/>
                  <a:pt x="2787642" y="1344599"/>
                  <a:pt x="2783502" y="1606823"/>
                </a:cubicBezTo>
                <a:cubicBezTo>
                  <a:pt x="2771081" y="1743454"/>
                  <a:pt x="2679609" y="2064482"/>
                  <a:pt x="2456028" y="2225955"/>
                </a:cubicBezTo>
                <a:cubicBezTo>
                  <a:pt x="2192422" y="2399851"/>
                  <a:pt x="2004893" y="2209395"/>
                  <a:pt x="2026974" y="2018938"/>
                </a:cubicBezTo>
                <a:cubicBezTo>
                  <a:pt x="2072519" y="1810540"/>
                  <a:pt x="2086043" y="1754994"/>
                  <a:pt x="2135727" y="1554876"/>
                </a:cubicBezTo>
                <a:cubicBezTo>
                  <a:pt x="2195073" y="1382360"/>
                  <a:pt x="2084273" y="1259912"/>
                  <a:pt x="1915898" y="1219889"/>
                </a:cubicBezTo>
                <a:cubicBezTo>
                  <a:pt x="1750283" y="1186766"/>
                  <a:pt x="1626460" y="1331294"/>
                  <a:pt x="1589196" y="1434803"/>
                </a:cubicBezTo>
                <a:cubicBezTo>
                  <a:pt x="1499489" y="1732912"/>
                  <a:pt x="1614533" y="1824000"/>
                  <a:pt x="1574511" y="1939931"/>
                </a:cubicBezTo>
                <a:cubicBezTo>
                  <a:pt x="1332991" y="2671400"/>
                  <a:pt x="1220920" y="3468343"/>
                  <a:pt x="1339611" y="3487664"/>
                </a:cubicBezTo>
                <a:cubicBezTo>
                  <a:pt x="1434840" y="3497327"/>
                  <a:pt x="1730357" y="3129057"/>
                  <a:pt x="1887692" y="2422431"/>
                </a:cubicBezTo>
                <a:cubicBezTo>
                  <a:pt x="1985681" y="2531460"/>
                  <a:pt x="2093439" y="2747804"/>
                  <a:pt x="2336342" y="2720202"/>
                </a:cubicBezTo>
                <a:cubicBezTo>
                  <a:pt x="2693796" y="2666377"/>
                  <a:pt x="3092265" y="2401394"/>
                  <a:pt x="3176454" y="1627140"/>
                </a:cubicBezTo>
                <a:cubicBezTo>
                  <a:pt x="3254038" y="999456"/>
                  <a:pt x="2816023" y="430731"/>
                  <a:pt x="1979373" y="472350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8" name="Rounded Rectangle 8">
            <a:extLst>
              <a:ext uri="{FF2B5EF4-FFF2-40B4-BE49-F238E27FC236}">
                <a16:creationId xmlns:a16="http://schemas.microsoft.com/office/drawing/2014/main" id="{CF999092-51D0-4040-A441-EE93FB3BE0AB}"/>
              </a:ext>
            </a:extLst>
          </p:cNvPr>
          <p:cNvSpPr/>
          <p:nvPr/>
        </p:nvSpPr>
        <p:spPr>
          <a:xfrm>
            <a:off x="2585696" y="5444466"/>
            <a:ext cx="519323" cy="519265"/>
          </a:xfrm>
          <a:custGeom>
            <a:avLst/>
            <a:gdLst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688485 w 3888432"/>
              <a:gd name="connsiteY5" fmla="*/ 147563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2688485 w 3888432"/>
              <a:gd name="connsiteY17" fmla="*/ 1475633 h 3960440"/>
              <a:gd name="connsiteX18" fmla="*/ 878058 w 3888432"/>
              <a:gd name="connsiteY18" fmla="*/ 648072 h 3960440"/>
              <a:gd name="connsiteX19" fmla="*/ 554477 w 3888432"/>
              <a:gd name="connsiteY19" fmla="*/ 971653 h 3960440"/>
              <a:gd name="connsiteX20" fmla="*/ 878058 w 3888432"/>
              <a:gd name="connsiteY20" fmla="*/ 1295234 h 3960440"/>
              <a:gd name="connsiteX21" fmla="*/ 1201639 w 3888432"/>
              <a:gd name="connsiteY21" fmla="*/ 971653 h 3960440"/>
              <a:gd name="connsiteX22" fmla="*/ 878058 w 3888432"/>
              <a:gd name="connsiteY22" fmla="*/ 648072 h 3960440"/>
              <a:gd name="connsiteX23" fmla="*/ 333511 w 3888432"/>
              <a:gd name="connsiteY23" fmla="*/ 0 h 3960440"/>
              <a:gd name="connsiteX24" fmla="*/ 3554921 w 3888432"/>
              <a:gd name="connsiteY24" fmla="*/ 0 h 3960440"/>
              <a:gd name="connsiteX25" fmla="*/ 3888432 w 3888432"/>
              <a:gd name="connsiteY25" fmla="*/ 333511 h 3960440"/>
              <a:gd name="connsiteX26" fmla="*/ 3888432 w 3888432"/>
              <a:gd name="connsiteY26" fmla="*/ 3626929 h 3960440"/>
              <a:gd name="connsiteX27" fmla="*/ 3554921 w 3888432"/>
              <a:gd name="connsiteY27" fmla="*/ 3960440 h 3960440"/>
              <a:gd name="connsiteX28" fmla="*/ 333511 w 3888432"/>
              <a:gd name="connsiteY28" fmla="*/ 3960440 h 3960440"/>
              <a:gd name="connsiteX29" fmla="*/ 0 w 3888432"/>
              <a:gd name="connsiteY29" fmla="*/ 3626929 h 3960440"/>
              <a:gd name="connsiteX30" fmla="*/ 0 w 3888432"/>
              <a:gd name="connsiteY30" fmla="*/ 333511 h 3960440"/>
              <a:gd name="connsiteX31" fmla="*/ 333511 w 3888432"/>
              <a:gd name="connsiteY31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88432" h="396044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lnTo>
                  <a:pt x="554477" y="1512168"/>
                </a:lnTo>
                <a:close/>
                <a:moveTo>
                  <a:pt x="2840340" y="1479943"/>
                </a:moveTo>
                <a:cubicBezTo>
                  <a:pt x="2293254" y="1484797"/>
                  <a:pt x="2254084" y="1780470"/>
                  <a:pt x="2136833" y="1785510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cubicBezTo>
                  <a:pt x="2140283" y="2925445"/>
                  <a:pt x="2133383" y="2560917"/>
                  <a:pt x="2147184" y="2155564"/>
                </a:cubicBezTo>
                <a:cubicBezTo>
                  <a:pt x="2187272" y="1842063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184753" y="1475890"/>
                  <a:pt x="2840340" y="147994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9" name="Rounded Rectangle 2">
            <a:extLst>
              <a:ext uri="{FF2B5EF4-FFF2-40B4-BE49-F238E27FC236}">
                <a16:creationId xmlns:a16="http://schemas.microsoft.com/office/drawing/2014/main" id="{5394194E-40CF-4800-82F4-DA12261F9012}"/>
              </a:ext>
            </a:extLst>
          </p:cNvPr>
          <p:cNvSpPr/>
          <p:nvPr/>
        </p:nvSpPr>
        <p:spPr>
          <a:xfrm>
            <a:off x="5120681" y="5444466"/>
            <a:ext cx="519265" cy="519265"/>
          </a:xfrm>
          <a:custGeom>
            <a:avLst/>
            <a:gdLst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155131 w 3960000"/>
              <a:gd name="connsiteY16" fmla="*/ 1419365 h 3960000"/>
              <a:gd name="connsiteX17" fmla="*/ 3207849 w 3960000"/>
              <a:gd name="connsiteY17" fmla="*/ 1493166 h 3960000"/>
              <a:gd name="connsiteX18" fmla="*/ 3407333 w 3960000"/>
              <a:gd name="connsiteY18" fmla="*/ 1117847 h 3960000"/>
              <a:gd name="connsiteX19" fmla="*/ 3108461 w 3960000"/>
              <a:gd name="connsiteY19" fmla="*/ 1185086 h 3960000"/>
              <a:gd name="connsiteX20" fmla="*/ 3334650 w 3960000"/>
              <a:gd name="connsiteY20" fmla="*/ 883134 h 3960000"/>
              <a:gd name="connsiteX21" fmla="*/ 2995677 w 3960000"/>
              <a:gd name="connsiteY21" fmla="*/ 1008938 h 3960000"/>
              <a:gd name="connsiteX22" fmla="*/ 2538382 w 3960000"/>
              <a:gd name="connsiteY22" fmla="*/ 802616 h 3960000"/>
              <a:gd name="connsiteX23" fmla="*/ 308009 w 3960000"/>
              <a:gd name="connsiteY23" fmla="*/ 0 h 3960000"/>
              <a:gd name="connsiteX24" fmla="*/ 3651991 w 3960000"/>
              <a:gd name="connsiteY24" fmla="*/ 0 h 3960000"/>
              <a:gd name="connsiteX25" fmla="*/ 3960000 w 3960000"/>
              <a:gd name="connsiteY25" fmla="*/ 308009 h 3960000"/>
              <a:gd name="connsiteX26" fmla="*/ 3960000 w 3960000"/>
              <a:gd name="connsiteY26" fmla="*/ 3651991 h 3960000"/>
              <a:gd name="connsiteX27" fmla="*/ 3651991 w 3960000"/>
              <a:gd name="connsiteY27" fmla="*/ 3960000 h 3960000"/>
              <a:gd name="connsiteX28" fmla="*/ 308009 w 3960000"/>
              <a:gd name="connsiteY28" fmla="*/ 3960000 h 3960000"/>
              <a:gd name="connsiteX29" fmla="*/ 0 w 3960000"/>
              <a:gd name="connsiteY29" fmla="*/ 3651991 h 3960000"/>
              <a:gd name="connsiteX30" fmla="*/ 0 w 3960000"/>
              <a:gd name="connsiteY30" fmla="*/ 308009 h 3960000"/>
              <a:gd name="connsiteX31" fmla="*/ 308009 w 3960000"/>
              <a:gd name="connsiteY31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207849 w 3960000"/>
              <a:gd name="connsiteY16" fmla="*/ 1493166 h 3960000"/>
              <a:gd name="connsiteX17" fmla="*/ 3407333 w 3960000"/>
              <a:gd name="connsiteY17" fmla="*/ 1117847 h 3960000"/>
              <a:gd name="connsiteX18" fmla="*/ 3108461 w 3960000"/>
              <a:gd name="connsiteY18" fmla="*/ 1185086 h 3960000"/>
              <a:gd name="connsiteX19" fmla="*/ 3334650 w 3960000"/>
              <a:gd name="connsiteY19" fmla="*/ 883134 h 3960000"/>
              <a:gd name="connsiteX20" fmla="*/ 2995677 w 3960000"/>
              <a:gd name="connsiteY20" fmla="*/ 1008938 h 3960000"/>
              <a:gd name="connsiteX21" fmla="*/ 2538382 w 3960000"/>
              <a:gd name="connsiteY21" fmla="*/ 802616 h 3960000"/>
              <a:gd name="connsiteX22" fmla="*/ 308009 w 3960000"/>
              <a:gd name="connsiteY22" fmla="*/ 0 h 3960000"/>
              <a:gd name="connsiteX23" fmla="*/ 3651991 w 3960000"/>
              <a:gd name="connsiteY23" fmla="*/ 0 h 3960000"/>
              <a:gd name="connsiteX24" fmla="*/ 3960000 w 3960000"/>
              <a:gd name="connsiteY24" fmla="*/ 308009 h 3960000"/>
              <a:gd name="connsiteX25" fmla="*/ 3960000 w 3960000"/>
              <a:gd name="connsiteY25" fmla="*/ 3651991 h 3960000"/>
              <a:gd name="connsiteX26" fmla="*/ 3651991 w 3960000"/>
              <a:gd name="connsiteY26" fmla="*/ 3960000 h 3960000"/>
              <a:gd name="connsiteX27" fmla="*/ 308009 w 3960000"/>
              <a:gd name="connsiteY27" fmla="*/ 3960000 h 3960000"/>
              <a:gd name="connsiteX28" fmla="*/ 0 w 3960000"/>
              <a:gd name="connsiteY28" fmla="*/ 3651991 h 3960000"/>
              <a:gd name="connsiteX29" fmla="*/ 0 w 3960000"/>
              <a:gd name="connsiteY29" fmla="*/ 308009 h 3960000"/>
              <a:gd name="connsiteX30" fmla="*/ 308009 w 3960000"/>
              <a:gd name="connsiteY30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08461 w 3960000"/>
              <a:gd name="connsiteY17" fmla="*/ 1185086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960000" h="3960000">
                <a:moveTo>
                  <a:pt x="3160999" y="1374274"/>
                </a:moveTo>
                <a:lnTo>
                  <a:pt x="3155132" y="1419362"/>
                </a:lnTo>
                <a:lnTo>
                  <a:pt x="3160999" y="1374274"/>
                </a:lnTo>
                <a:close/>
                <a:moveTo>
                  <a:pt x="2496208" y="770986"/>
                </a:moveTo>
                <a:cubicBezTo>
                  <a:pt x="2113414" y="770986"/>
                  <a:pt x="1929581" y="1106902"/>
                  <a:pt x="1921633" y="1292845"/>
                </a:cubicBezTo>
                <a:cubicBezTo>
                  <a:pt x="1914712" y="1454769"/>
                  <a:pt x="1928136" y="1522392"/>
                  <a:pt x="1942445" y="1570340"/>
                </a:cubicBezTo>
                <a:cubicBezTo>
                  <a:pt x="1547199" y="1510736"/>
                  <a:pt x="1237189" y="1330681"/>
                  <a:pt x="815277" y="836121"/>
                </a:cubicBezTo>
                <a:cubicBezTo>
                  <a:pt x="618819" y="1229038"/>
                  <a:pt x="733086" y="1558961"/>
                  <a:pt x="965659" y="1735195"/>
                </a:cubicBezTo>
                <a:cubicBezTo>
                  <a:pt x="864541" y="1716416"/>
                  <a:pt x="662904" y="1695759"/>
                  <a:pt x="570453" y="1629310"/>
                </a:cubicBezTo>
                <a:cubicBezTo>
                  <a:pt x="597898" y="2016450"/>
                  <a:pt x="990931" y="2177657"/>
                  <a:pt x="1196057" y="2257108"/>
                </a:cubicBezTo>
                <a:cubicBezTo>
                  <a:pt x="1113718" y="2275887"/>
                  <a:pt x="943857" y="2321380"/>
                  <a:pt x="813848" y="2296824"/>
                </a:cubicBezTo>
                <a:cubicBezTo>
                  <a:pt x="926523" y="2634848"/>
                  <a:pt x="1326064" y="2611755"/>
                  <a:pt x="1486410" y="2607420"/>
                </a:cubicBezTo>
                <a:cubicBezTo>
                  <a:pt x="1297174" y="2749708"/>
                  <a:pt x="1000058" y="2795794"/>
                  <a:pt x="489408" y="2829018"/>
                </a:cubicBezTo>
                <a:cubicBezTo>
                  <a:pt x="914827" y="3139596"/>
                  <a:pt x="1734874" y="3242281"/>
                  <a:pt x="2062787" y="3146219"/>
                </a:cubicBezTo>
                <a:cubicBezTo>
                  <a:pt x="2763394" y="2903535"/>
                  <a:pt x="2915370" y="2621267"/>
                  <a:pt x="3074271" y="2105563"/>
                </a:cubicBezTo>
                <a:cubicBezTo>
                  <a:pt x="3173740" y="1733406"/>
                  <a:pt x="3145310" y="1648999"/>
                  <a:pt x="3207849" y="1493166"/>
                </a:cubicBezTo>
                <a:cubicBezTo>
                  <a:pt x="3270388" y="1337333"/>
                  <a:pt x="3414210" y="1276468"/>
                  <a:pt x="3449507" y="1170564"/>
                </a:cubicBezTo>
                <a:cubicBezTo>
                  <a:pt x="3349883" y="1192977"/>
                  <a:pt x="3252716" y="1239516"/>
                  <a:pt x="3140091" y="1227260"/>
                </a:cubicBezTo>
                <a:cubicBezTo>
                  <a:pt x="3219995" y="1183499"/>
                  <a:pt x="3274317" y="996523"/>
                  <a:pt x="3324107" y="851504"/>
                </a:cubicBezTo>
                <a:cubicBezTo>
                  <a:pt x="3215037" y="921165"/>
                  <a:pt x="3152155" y="998691"/>
                  <a:pt x="2995677" y="1008938"/>
                </a:cubicBezTo>
                <a:cubicBezTo>
                  <a:pt x="2884471" y="881691"/>
                  <a:pt x="2678487" y="770986"/>
                  <a:pt x="2496208" y="77098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0" name="Rounded Rectangle 3">
            <a:extLst>
              <a:ext uri="{FF2B5EF4-FFF2-40B4-BE49-F238E27FC236}">
                <a16:creationId xmlns:a16="http://schemas.microsoft.com/office/drawing/2014/main" id="{C2FE4DD9-BD0F-42FA-8558-1E2788EACC02}"/>
              </a:ext>
            </a:extLst>
          </p:cNvPr>
          <p:cNvSpPr>
            <a:spLocks noChangeAspect="1"/>
          </p:cNvSpPr>
          <p:nvPr/>
        </p:nvSpPr>
        <p:spPr>
          <a:xfrm>
            <a:off x="4270691" y="5444466"/>
            <a:ext cx="519265" cy="519265"/>
          </a:xfrm>
          <a:custGeom>
            <a:avLst/>
            <a:gdLst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59137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1" name="Rounded Rectangle 10">
            <a:extLst>
              <a:ext uri="{FF2B5EF4-FFF2-40B4-BE49-F238E27FC236}">
                <a16:creationId xmlns:a16="http://schemas.microsoft.com/office/drawing/2014/main" id="{798E328E-1056-4BD6-8D0A-FEC675AE63E6}"/>
              </a:ext>
            </a:extLst>
          </p:cNvPr>
          <p:cNvSpPr>
            <a:spLocks noChangeAspect="1"/>
          </p:cNvSpPr>
          <p:nvPr/>
        </p:nvSpPr>
        <p:spPr>
          <a:xfrm>
            <a:off x="5986066" y="5433918"/>
            <a:ext cx="521115" cy="529812"/>
          </a:xfrm>
          <a:custGeom>
            <a:avLst/>
            <a:gdLst/>
            <a:ahLst/>
            <a:cxnLst/>
            <a:rect l="l" t="t" r="r" b="b"/>
            <a:pathLst>
              <a:path w="3186824" h="3240000">
                <a:moveTo>
                  <a:pt x="2141174" y="1384899"/>
                </a:moveTo>
                <a:lnTo>
                  <a:pt x="2141174" y="1528887"/>
                </a:lnTo>
                <a:lnTo>
                  <a:pt x="1997174" y="1528887"/>
                </a:lnTo>
                <a:lnTo>
                  <a:pt x="1997174" y="1744911"/>
                </a:lnTo>
                <a:lnTo>
                  <a:pt x="2141174" y="1744911"/>
                </a:lnTo>
                <a:lnTo>
                  <a:pt x="2141174" y="1888899"/>
                </a:lnTo>
                <a:lnTo>
                  <a:pt x="2357174" y="1888899"/>
                </a:lnTo>
                <a:lnTo>
                  <a:pt x="2357174" y="1744911"/>
                </a:lnTo>
                <a:lnTo>
                  <a:pt x="2501174" y="1744911"/>
                </a:lnTo>
                <a:lnTo>
                  <a:pt x="2501174" y="1528887"/>
                </a:lnTo>
                <a:lnTo>
                  <a:pt x="2357174" y="1528887"/>
                </a:lnTo>
                <a:lnTo>
                  <a:pt x="2357174" y="1384899"/>
                </a:lnTo>
                <a:close/>
                <a:moveTo>
                  <a:pt x="1286582" y="1008157"/>
                </a:moveTo>
                <a:cubicBezTo>
                  <a:pt x="1148208" y="1006486"/>
                  <a:pt x="1009270" y="1051569"/>
                  <a:pt x="894997" y="1143711"/>
                </a:cubicBezTo>
                <a:cubicBezTo>
                  <a:pt x="666451" y="1327995"/>
                  <a:pt x="600947" y="1648602"/>
                  <a:pt x="738892" y="1907765"/>
                </a:cubicBezTo>
                <a:cubicBezTo>
                  <a:pt x="876837" y="2166928"/>
                  <a:pt x="1179371" y="2291639"/>
                  <a:pt x="1459875" y="2204971"/>
                </a:cubicBezTo>
                <a:cubicBezTo>
                  <a:pt x="1676459" y="2138053"/>
                  <a:pt x="1832801" y="1959669"/>
                  <a:pt x="1876637" y="1747242"/>
                </a:cubicBezTo>
                <a:lnTo>
                  <a:pt x="1879565" y="1747242"/>
                </a:lnTo>
                <a:lnTo>
                  <a:pt x="1879565" y="1728291"/>
                </a:lnTo>
                <a:cubicBezTo>
                  <a:pt x="1891883" y="1671800"/>
                  <a:pt x="1894168" y="1612713"/>
                  <a:pt x="1887545" y="1552862"/>
                </a:cubicBezTo>
                <a:lnTo>
                  <a:pt x="1879565" y="1553745"/>
                </a:lnTo>
                <a:lnTo>
                  <a:pt x="1879565" y="1531218"/>
                </a:lnTo>
                <a:lnTo>
                  <a:pt x="1231565" y="1531218"/>
                </a:lnTo>
                <a:lnTo>
                  <a:pt x="1231565" y="1747242"/>
                </a:lnTo>
                <a:lnTo>
                  <a:pt x="1565835" y="1747242"/>
                </a:lnTo>
                <a:cubicBezTo>
                  <a:pt x="1530201" y="1827940"/>
                  <a:pt x="1460959" y="1892348"/>
                  <a:pt x="1371795" y="1919897"/>
                </a:cubicBezTo>
                <a:cubicBezTo>
                  <a:pt x="1228031" y="1964316"/>
                  <a:pt x="1072976" y="1900399"/>
                  <a:pt x="1002277" y="1767573"/>
                </a:cubicBezTo>
                <a:cubicBezTo>
                  <a:pt x="931578" y="1634747"/>
                  <a:pt x="965150" y="1470429"/>
                  <a:pt x="1082284" y="1375980"/>
                </a:cubicBezTo>
                <a:cubicBezTo>
                  <a:pt x="1199418" y="1281531"/>
                  <a:pt x="1367118" y="1283556"/>
                  <a:pt x="1481937" y="1380807"/>
                </a:cubicBezTo>
                <a:lnTo>
                  <a:pt x="1674778" y="1153129"/>
                </a:lnTo>
                <a:cubicBezTo>
                  <a:pt x="1562764" y="1058254"/>
                  <a:pt x="1424955" y="1009828"/>
                  <a:pt x="1286582" y="1008157"/>
                </a:cubicBezTo>
                <a:close/>
                <a:moveTo>
                  <a:pt x="293028" y="0"/>
                </a:moveTo>
                <a:lnTo>
                  <a:pt x="2893796" y="0"/>
                </a:lnTo>
                <a:cubicBezTo>
                  <a:pt x="3055631" y="0"/>
                  <a:pt x="3186824" y="131193"/>
                  <a:pt x="3186824" y="293028"/>
                </a:cubicBezTo>
                <a:lnTo>
                  <a:pt x="3186824" y="2946972"/>
                </a:lnTo>
                <a:cubicBezTo>
                  <a:pt x="3186824" y="3108807"/>
                  <a:pt x="3055631" y="3240000"/>
                  <a:pt x="2893796" y="3240000"/>
                </a:cubicBezTo>
                <a:lnTo>
                  <a:pt x="293028" y="3240000"/>
                </a:lnTo>
                <a:cubicBezTo>
                  <a:pt x="131193" y="3240000"/>
                  <a:pt x="0" y="3108807"/>
                  <a:pt x="0" y="2946972"/>
                </a:cubicBezTo>
                <a:lnTo>
                  <a:pt x="0" y="293028"/>
                </a:lnTo>
                <a:cubicBezTo>
                  <a:pt x="0" y="131193"/>
                  <a:pt x="131193" y="0"/>
                  <a:pt x="293028" y="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2" name="Block Arc 6">
            <a:extLst>
              <a:ext uri="{FF2B5EF4-FFF2-40B4-BE49-F238E27FC236}">
                <a16:creationId xmlns:a16="http://schemas.microsoft.com/office/drawing/2014/main" id="{62965521-2EFF-4BE9-866C-3D9369FA5C74}"/>
              </a:ext>
            </a:extLst>
          </p:cNvPr>
          <p:cNvSpPr/>
          <p:nvPr/>
        </p:nvSpPr>
        <p:spPr>
          <a:xfrm>
            <a:off x="6775531" y="5470408"/>
            <a:ext cx="488516" cy="493322"/>
          </a:xfrm>
          <a:custGeom>
            <a:avLst/>
            <a:gdLst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151233"/>
              <a:gd name="connsiteY0" fmla="*/ 2175617 h 3221116"/>
              <a:gd name="connsiteX1" fmla="*/ 2658205 w 3151233"/>
              <a:gd name="connsiteY1" fmla="*/ 2178566 h 3221116"/>
              <a:gd name="connsiteX2" fmla="*/ 2664630 w 3151233"/>
              <a:gd name="connsiteY2" fmla="*/ 2175617 h 3221116"/>
              <a:gd name="connsiteX3" fmla="*/ 1477043 w 3151233"/>
              <a:gd name="connsiteY3" fmla="*/ 1144372 h 3221116"/>
              <a:gd name="connsiteX4" fmla="*/ 1409070 w 3151233"/>
              <a:gd name="connsiteY4" fmla="*/ 1159393 h 3221116"/>
              <a:gd name="connsiteX5" fmla="*/ 1152384 w 3151233"/>
              <a:gd name="connsiteY5" fmla="*/ 1703728 h 3221116"/>
              <a:gd name="connsiteX6" fmla="*/ 1514013 w 3151233"/>
              <a:gd name="connsiteY6" fmla="*/ 2152290 h 3221116"/>
              <a:gd name="connsiteX7" fmla="*/ 1850815 w 3151233"/>
              <a:gd name="connsiteY7" fmla="*/ 1654259 h 3221116"/>
              <a:gd name="connsiteX8" fmla="*/ 1830467 w 3151233"/>
              <a:gd name="connsiteY8" fmla="*/ 1515986 h 3221116"/>
              <a:gd name="connsiteX9" fmla="*/ 1477043 w 3151233"/>
              <a:gd name="connsiteY9" fmla="*/ 1144372 h 3221116"/>
              <a:gd name="connsiteX10" fmla="*/ 1651152 w 3151233"/>
              <a:gd name="connsiteY10" fmla="*/ 501 h 3221116"/>
              <a:gd name="connsiteX11" fmla="*/ 2580395 w 3151233"/>
              <a:gd name="connsiteY11" fmla="*/ 324821 h 3221116"/>
              <a:gd name="connsiteX12" fmla="*/ 3030464 w 3151233"/>
              <a:gd name="connsiteY12" fmla="*/ 2249544 h 3221116"/>
              <a:gd name="connsiteX13" fmla="*/ 2585849 w 3151233"/>
              <a:gd name="connsiteY13" fmla="*/ 2588887 h 3221116"/>
              <a:gd name="connsiteX14" fmla="*/ 1973374 w 3151233"/>
              <a:gd name="connsiteY14" fmla="*/ 2195096 h 3221116"/>
              <a:gd name="connsiteX15" fmla="*/ 1390827 w 3151233"/>
              <a:gd name="connsiteY15" fmla="*/ 2527630 h 3221116"/>
              <a:gd name="connsiteX16" fmla="*/ 783896 w 3151233"/>
              <a:gd name="connsiteY16" fmla="*/ 1665044 h 3221116"/>
              <a:gd name="connsiteX17" fmla="*/ 1268509 w 3151233"/>
              <a:gd name="connsiteY17" fmla="*/ 819983 h 3221116"/>
              <a:gd name="connsiteX18" fmla="*/ 1328805 w 3151233"/>
              <a:gd name="connsiteY18" fmla="*/ 807930 h 3221116"/>
              <a:gd name="connsiteX19" fmla="*/ 1390827 w 3151233"/>
              <a:gd name="connsiteY19" fmla="*/ 802457 h 3221116"/>
              <a:gd name="connsiteX20" fmla="*/ 1462242 w 3151233"/>
              <a:gd name="connsiteY20" fmla="*/ 801708 h 3221116"/>
              <a:gd name="connsiteX21" fmla="*/ 1956122 w 3151233"/>
              <a:gd name="connsiteY21" fmla="*/ 1110076 h 3221116"/>
              <a:gd name="connsiteX22" fmla="*/ 1973374 w 3151233"/>
              <a:gd name="connsiteY22" fmla="*/ 875315 h 3221116"/>
              <a:gd name="connsiteX23" fmla="*/ 2333414 w 3151233"/>
              <a:gd name="connsiteY23" fmla="*/ 875315 h 3221116"/>
              <a:gd name="connsiteX24" fmla="*/ 2324788 w 3151233"/>
              <a:gd name="connsiteY24" fmla="*/ 2054049 h 3221116"/>
              <a:gd name="connsiteX25" fmla="*/ 2661746 w 3151233"/>
              <a:gd name="connsiteY25" fmla="*/ 2179658 h 3221116"/>
              <a:gd name="connsiteX26" fmla="*/ 2691046 w 3151233"/>
              <a:gd name="connsiteY26" fmla="*/ 2188689 h 3221116"/>
              <a:gd name="connsiteX27" fmla="*/ 2667011 w 3151233"/>
              <a:gd name="connsiteY27" fmla="*/ 2175828 h 3221116"/>
              <a:gd name="connsiteX28" fmla="*/ 2332141 w 3151233"/>
              <a:gd name="connsiteY28" fmla="*/ 653899 h 3221116"/>
              <a:gd name="connsiteX29" fmla="*/ 776764 w 3151233"/>
              <a:gd name="connsiteY29" fmla="*/ 749845 h 3221116"/>
              <a:gd name="connsiteX30" fmla="*/ 631487 w 3151233"/>
              <a:gd name="connsiteY30" fmla="*/ 2301392 h 3221116"/>
              <a:gd name="connsiteX31" fmla="*/ 2142017 w 3151233"/>
              <a:gd name="connsiteY31" fmla="*/ 2684410 h 3221116"/>
              <a:gd name="connsiteX32" fmla="*/ 2324866 w 3151233"/>
              <a:gd name="connsiteY32" fmla="*/ 3053856 h 3221116"/>
              <a:gd name="connsiteX33" fmla="*/ 294693 w 3151233"/>
              <a:gd name="connsiteY33" fmla="*/ 2539075 h 3221116"/>
              <a:gd name="connsiteX34" fmla="*/ 489947 w 3151233"/>
              <a:gd name="connsiteY34" fmla="*/ 453774 h 3221116"/>
              <a:gd name="connsiteX35" fmla="*/ 1651152 w 3151233"/>
              <a:gd name="connsiteY35" fmla="*/ 501 h 3221116"/>
              <a:gd name="connsiteX0" fmla="*/ 2664630 w 3161851"/>
              <a:gd name="connsiteY0" fmla="*/ 2175617 h 3221116"/>
              <a:gd name="connsiteX1" fmla="*/ 2658205 w 3161851"/>
              <a:gd name="connsiteY1" fmla="*/ 2178566 h 3221116"/>
              <a:gd name="connsiteX2" fmla="*/ 2664630 w 3161851"/>
              <a:gd name="connsiteY2" fmla="*/ 2175617 h 3221116"/>
              <a:gd name="connsiteX3" fmla="*/ 1477043 w 3161851"/>
              <a:gd name="connsiteY3" fmla="*/ 1144372 h 3221116"/>
              <a:gd name="connsiteX4" fmla="*/ 1409070 w 3161851"/>
              <a:gd name="connsiteY4" fmla="*/ 1159393 h 3221116"/>
              <a:gd name="connsiteX5" fmla="*/ 1152384 w 3161851"/>
              <a:gd name="connsiteY5" fmla="*/ 1703728 h 3221116"/>
              <a:gd name="connsiteX6" fmla="*/ 1514013 w 3161851"/>
              <a:gd name="connsiteY6" fmla="*/ 2152290 h 3221116"/>
              <a:gd name="connsiteX7" fmla="*/ 1850815 w 3161851"/>
              <a:gd name="connsiteY7" fmla="*/ 1654259 h 3221116"/>
              <a:gd name="connsiteX8" fmla="*/ 1830467 w 3161851"/>
              <a:gd name="connsiteY8" fmla="*/ 1515986 h 3221116"/>
              <a:gd name="connsiteX9" fmla="*/ 1477043 w 3161851"/>
              <a:gd name="connsiteY9" fmla="*/ 1144372 h 3221116"/>
              <a:gd name="connsiteX10" fmla="*/ 1651152 w 3161851"/>
              <a:gd name="connsiteY10" fmla="*/ 501 h 3221116"/>
              <a:gd name="connsiteX11" fmla="*/ 2580395 w 3161851"/>
              <a:gd name="connsiteY11" fmla="*/ 324821 h 3221116"/>
              <a:gd name="connsiteX12" fmla="*/ 3030464 w 3161851"/>
              <a:gd name="connsiteY12" fmla="*/ 2249544 h 3221116"/>
              <a:gd name="connsiteX13" fmla="*/ 2585849 w 3161851"/>
              <a:gd name="connsiteY13" fmla="*/ 2588887 h 3221116"/>
              <a:gd name="connsiteX14" fmla="*/ 1973374 w 3161851"/>
              <a:gd name="connsiteY14" fmla="*/ 2195096 h 3221116"/>
              <a:gd name="connsiteX15" fmla="*/ 1390827 w 3161851"/>
              <a:gd name="connsiteY15" fmla="*/ 2527630 h 3221116"/>
              <a:gd name="connsiteX16" fmla="*/ 783896 w 3161851"/>
              <a:gd name="connsiteY16" fmla="*/ 1665044 h 3221116"/>
              <a:gd name="connsiteX17" fmla="*/ 1268509 w 3161851"/>
              <a:gd name="connsiteY17" fmla="*/ 819983 h 3221116"/>
              <a:gd name="connsiteX18" fmla="*/ 1328805 w 3161851"/>
              <a:gd name="connsiteY18" fmla="*/ 807930 h 3221116"/>
              <a:gd name="connsiteX19" fmla="*/ 1390827 w 3161851"/>
              <a:gd name="connsiteY19" fmla="*/ 802457 h 3221116"/>
              <a:gd name="connsiteX20" fmla="*/ 1462242 w 3161851"/>
              <a:gd name="connsiteY20" fmla="*/ 801708 h 3221116"/>
              <a:gd name="connsiteX21" fmla="*/ 1956122 w 3161851"/>
              <a:gd name="connsiteY21" fmla="*/ 1110076 h 3221116"/>
              <a:gd name="connsiteX22" fmla="*/ 1973374 w 3161851"/>
              <a:gd name="connsiteY22" fmla="*/ 875315 h 3221116"/>
              <a:gd name="connsiteX23" fmla="*/ 2333414 w 3161851"/>
              <a:gd name="connsiteY23" fmla="*/ 875315 h 3221116"/>
              <a:gd name="connsiteX24" fmla="*/ 2324788 w 3161851"/>
              <a:gd name="connsiteY24" fmla="*/ 2054049 h 3221116"/>
              <a:gd name="connsiteX25" fmla="*/ 2661746 w 3161851"/>
              <a:gd name="connsiteY25" fmla="*/ 2179658 h 3221116"/>
              <a:gd name="connsiteX26" fmla="*/ 2691046 w 3161851"/>
              <a:gd name="connsiteY26" fmla="*/ 2188689 h 3221116"/>
              <a:gd name="connsiteX27" fmla="*/ 2667011 w 3161851"/>
              <a:gd name="connsiteY27" fmla="*/ 2175828 h 3221116"/>
              <a:gd name="connsiteX28" fmla="*/ 2332141 w 3161851"/>
              <a:gd name="connsiteY28" fmla="*/ 653899 h 3221116"/>
              <a:gd name="connsiteX29" fmla="*/ 776764 w 3161851"/>
              <a:gd name="connsiteY29" fmla="*/ 749845 h 3221116"/>
              <a:gd name="connsiteX30" fmla="*/ 631487 w 3161851"/>
              <a:gd name="connsiteY30" fmla="*/ 2301392 h 3221116"/>
              <a:gd name="connsiteX31" fmla="*/ 2142017 w 3161851"/>
              <a:gd name="connsiteY31" fmla="*/ 2684410 h 3221116"/>
              <a:gd name="connsiteX32" fmla="*/ 2324866 w 3161851"/>
              <a:gd name="connsiteY32" fmla="*/ 3053856 h 3221116"/>
              <a:gd name="connsiteX33" fmla="*/ 294693 w 3161851"/>
              <a:gd name="connsiteY33" fmla="*/ 2539075 h 3221116"/>
              <a:gd name="connsiteX34" fmla="*/ 489947 w 3161851"/>
              <a:gd name="connsiteY34" fmla="*/ 453774 h 3221116"/>
              <a:gd name="connsiteX35" fmla="*/ 1651152 w 3161851"/>
              <a:gd name="connsiteY35" fmla="*/ 501 h 3221116"/>
              <a:gd name="connsiteX0" fmla="*/ 2664630 w 3182629"/>
              <a:gd name="connsiteY0" fmla="*/ 2175617 h 3221116"/>
              <a:gd name="connsiteX1" fmla="*/ 2658205 w 3182629"/>
              <a:gd name="connsiteY1" fmla="*/ 2178566 h 3221116"/>
              <a:gd name="connsiteX2" fmla="*/ 2664630 w 3182629"/>
              <a:gd name="connsiteY2" fmla="*/ 2175617 h 3221116"/>
              <a:gd name="connsiteX3" fmla="*/ 1477043 w 3182629"/>
              <a:gd name="connsiteY3" fmla="*/ 1144372 h 3221116"/>
              <a:gd name="connsiteX4" fmla="*/ 1409070 w 3182629"/>
              <a:gd name="connsiteY4" fmla="*/ 1159393 h 3221116"/>
              <a:gd name="connsiteX5" fmla="*/ 1152384 w 3182629"/>
              <a:gd name="connsiteY5" fmla="*/ 1703728 h 3221116"/>
              <a:gd name="connsiteX6" fmla="*/ 1514013 w 3182629"/>
              <a:gd name="connsiteY6" fmla="*/ 2152290 h 3221116"/>
              <a:gd name="connsiteX7" fmla="*/ 1850815 w 3182629"/>
              <a:gd name="connsiteY7" fmla="*/ 1654259 h 3221116"/>
              <a:gd name="connsiteX8" fmla="*/ 1830467 w 3182629"/>
              <a:gd name="connsiteY8" fmla="*/ 1515986 h 3221116"/>
              <a:gd name="connsiteX9" fmla="*/ 1477043 w 3182629"/>
              <a:gd name="connsiteY9" fmla="*/ 1144372 h 3221116"/>
              <a:gd name="connsiteX10" fmla="*/ 1651152 w 3182629"/>
              <a:gd name="connsiteY10" fmla="*/ 501 h 3221116"/>
              <a:gd name="connsiteX11" fmla="*/ 2580395 w 3182629"/>
              <a:gd name="connsiteY11" fmla="*/ 324821 h 3221116"/>
              <a:gd name="connsiteX12" fmla="*/ 3030464 w 3182629"/>
              <a:gd name="connsiteY12" fmla="*/ 2249544 h 3221116"/>
              <a:gd name="connsiteX13" fmla="*/ 2585849 w 3182629"/>
              <a:gd name="connsiteY13" fmla="*/ 2588887 h 3221116"/>
              <a:gd name="connsiteX14" fmla="*/ 1973374 w 3182629"/>
              <a:gd name="connsiteY14" fmla="*/ 2195096 h 3221116"/>
              <a:gd name="connsiteX15" fmla="*/ 1390827 w 3182629"/>
              <a:gd name="connsiteY15" fmla="*/ 2527630 h 3221116"/>
              <a:gd name="connsiteX16" fmla="*/ 783896 w 3182629"/>
              <a:gd name="connsiteY16" fmla="*/ 1665044 h 3221116"/>
              <a:gd name="connsiteX17" fmla="*/ 1268509 w 3182629"/>
              <a:gd name="connsiteY17" fmla="*/ 819983 h 3221116"/>
              <a:gd name="connsiteX18" fmla="*/ 1328805 w 3182629"/>
              <a:gd name="connsiteY18" fmla="*/ 807930 h 3221116"/>
              <a:gd name="connsiteX19" fmla="*/ 1390827 w 3182629"/>
              <a:gd name="connsiteY19" fmla="*/ 802457 h 3221116"/>
              <a:gd name="connsiteX20" fmla="*/ 1462242 w 3182629"/>
              <a:gd name="connsiteY20" fmla="*/ 801708 h 3221116"/>
              <a:gd name="connsiteX21" fmla="*/ 1956122 w 3182629"/>
              <a:gd name="connsiteY21" fmla="*/ 1110076 h 3221116"/>
              <a:gd name="connsiteX22" fmla="*/ 1973374 w 3182629"/>
              <a:gd name="connsiteY22" fmla="*/ 875315 h 3221116"/>
              <a:gd name="connsiteX23" fmla="*/ 2333414 w 3182629"/>
              <a:gd name="connsiteY23" fmla="*/ 875315 h 3221116"/>
              <a:gd name="connsiteX24" fmla="*/ 2324788 w 3182629"/>
              <a:gd name="connsiteY24" fmla="*/ 2054049 h 3221116"/>
              <a:gd name="connsiteX25" fmla="*/ 2661746 w 3182629"/>
              <a:gd name="connsiteY25" fmla="*/ 2179658 h 3221116"/>
              <a:gd name="connsiteX26" fmla="*/ 2691046 w 3182629"/>
              <a:gd name="connsiteY26" fmla="*/ 2188689 h 3221116"/>
              <a:gd name="connsiteX27" fmla="*/ 2667011 w 3182629"/>
              <a:gd name="connsiteY27" fmla="*/ 2175828 h 3221116"/>
              <a:gd name="connsiteX28" fmla="*/ 2332141 w 3182629"/>
              <a:gd name="connsiteY28" fmla="*/ 653899 h 3221116"/>
              <a:gd name="connsiteX29" fmla="*/ 776764 w 3182629"/>
              <a:gd name="connsiteY29" fmla="*/ 749845 h 3221116"/>
              <a:gd name="connsiteX30" fmla="*/ 631487 w 3182629"/>
              <a:gd name="connsiteY30" fmla="*/ 2301392 h 3221116"/>
              <a:gd name="connsiteX31" fmla="*/ 2142017 w 3182629"/>
              <a:gd name="connsiteY31" fmla="*/ 2684410 h 3221116"/>
              <a:gd name="connsiteX32" fmla="*/ 2324866 w 3182629"/>
              <a:gd name="connsiteY32" fmla="*/ 3053856 h 3221116"/>
              <a:gd name="connsiteX33" fmla="*/ 294693 w 3182629"/>
              <a:gd name="connsiteY33" fmla="*/ 2539075 h 3221116"/>
              <a:gd name="connsiteX34" fmla="*/ 489947 w 3182629"/>
              <a:gd name="connsiteY34" fmla="*/ 453774 h 3221116"/>
              <a:gd name="connsiteX35" fmla="*/ 1651152 w 3182629"/>
              <a:gd name="connsiteY35" fmla="*/ 501 h 3221116"/>
              <a:gd name="connsiteX0" fmla="*/ 2664630 w 3189723"/>
              <a:gd name="connsiteY0" fmla="*/ 2175617 h 3221116"/>
              <a:gd name="connsiteX1" fmla="*/ 2658205 w 3189723"/>
              <a:gd name="connsiteY1" fmla="*/ 2178566 h 3221116"/>
              <a:gd name="connsiteX2" fmla="*/ 2664630 w 3189723"/>
              <a:gd name="connsiteY2" fmla="*/ 2175617 h 3221116"/>
              <a:gd name="connsiteX3" fmla="*/ 1477043 w 3189723"/>
              <a:gd name="connsiteY3" fmla="*/ 1144372 h 3221116"/>
              <a:gd name="connsiteX4" fmla="*/ 1409070 w 3189723"/>
              <a:gd name="connsiteY4" fmla="*/ 1159393 h 3221116"/>
              <a:gd name="connsiteX5" fmla="*/ 1152384 w 3189723"/>
              <a:gd name="connsiteY5" fmla="*/ 1703728 h 3221116"/>
              <a:gd name="connsiteX6" fmla="*/ 1514013 w 3189723"/>
              <a:gd name="connsiteY6" fmla="*/ 2152290 h 3221116"/>
              <a:gd name="connsiteX7" fmla="*/ 1850815 w 3189723"/>
              <a:gd name="connsiteY7" fmla="*/ 1654259 h 3221116"/>
              <a:gd name="connsiteX8" fmla="*/ 1830467 w 3189723"/>
              <a:gd name="connsiteY8" fmla="*/ 1515986 h 3221116"/>
              <a:gd name="connsiteX9" fmla="*/ 1477043 w 3189723"/>
              <a:gd name="connsiteY9" fmla="*/ 1144372 h 3221116"/>
              <a:gd name="connsiteX10" fmla="*/ 1651152 w 3189723"/>
              <a:gd name="connsiteY10" fmla="*/ 501 h 3221116"/>
              <a:gd name="connsiteX11" fmla="*/ 2580395 w 3189723"/>
              <a:gd name="connsiteY11" fmla="*/ 324821 h 3221116"/>
              <a:gd name="connsiteX12" fmla="*/ 3030464 w 3189723"/>
              <a:gd name="connsiteY12" fmla="*/ 2249544 h 3221116"/>
              <a:gd name="connsiteX13" fmla="*/ 2585849 w 3189723"/>
              <a:gd name="connsiteY13" fmla="*/ 2588887 h 3221116"/>
              <a:gd name="connsiteX14" fmla="*/ 1973374 w 3189723"/>
              <a:gd name="connsiteY14" fmla="*/ 2195096 h 3221116"/>
              <a:gd name="connsiteX15" fmla="*/ 1390827 w 3189723"/>
              <a:gd name="connsiteY15" fmla="*/ 2527630 h 3221116"/>
              <a:gd name="connsiteX16" fmla="*/ 783896 w 3189723"/>
              <a:gd name="connsiteY16" fmla="*/ 1665044 h 3221116"/>
              <a:gd name="connsiteX17" fmla="*/ 1268509 w 3189723"/>
              <a:gd name="connsiteY17" fmla="*/ 819983 h 3221116"/>
              <a:gd name="connsiteX18" fmla="*/ 1328805 w 3189723"/>
              <a:gd name="connsiteY18" fmla="*/ 807930 h 3221116"/>
              <a:gd name="connsiteX19" fmla="*/ 1390827 w 3189723"/>
              <a:gd name="connsiteY19" fmla="*/ 802457 h 3221116"/>
              <a:gd name="connsiteX20" fmla="*/ 1462242 w 3189723"/>
              <a:gd name="connsiteY20" fmla="*/ 801708 h 3221116"/>
              <a:gd name="connsiteX21" fmla="*/ 1956122 w 3189723"/>
              <a:gd name="connsiteY21" fmla="*/ 1110076 h 3221116"/>
              <a:gd name="connsiteX22" fmla="*/ 1973374 w 3189723"/>
              <a:gd name="connsiteY22" fmla="*/ 875315 h 3221116"/>
              <a:gd name="connsiteX23" fmla="*/ 2333414 w 3189723"/>
              <a:gd name="connsiteY23" fmla="*/ 875315 h 3221116"/>
              <a:gd name="connsiteX24" fmla="*/ 2324788 w 3189723"/>
              <a:gd name="connsiteY24" fmla="*/ 2054049 h 3221116"/>
              <a:gd name="connsiteX25" fmla="*/ 2661746 w 3189723"/>
              <a:gd name="connsiteY25" fmla="*/ 2179658 h 3221116"/>
              <a:gd name="connsiteX26" fmla="*/ 2691046 w 3189723"/>
              <a:gd name="connsiteY26" fmla="*/ 2188689 h 3221116"/>
              <a:gd name="connsiteX27" fmla="*/ 2667011 w 3189723"/>
              <a:gd name="connsiteY27" fmla="*/ 2175828 h 3221116"/>
              <a:gd name="connsiteX28" fmla="*/ 2332141 w 3189723"/>
              <a:gd name="connsiteY28" fmla="*/ 653899 h 3221116"/>
              <a:gd name="connsiteX29" fmla="*/ 776764 w 3189723"/>
              <a:gd name="connsiteY29" fmla="*/ 749845 h 3221116"/>
              <a:gd name="connsiteX30" fmla="*/ 631487 w 3189723"/>
              <a:gd name="connsiteY30" fmla="*/ 2301392 h 3221116"/>
              <a:gd name="connsiteX31" fmla="*/ 2142017 w 3189723"/>
              <a:gd name="connsiteY31" fmla="*/ 2684410 h 3221116"/>
              <a:gd name="connsiteX32" fmla="*/ 2324866 w 3189723"/>
              <a:gd name="connsiteY32" fmla="*/ 3053856 h 3221116"/>
              <a:gd name="connsiteX33" fmla="*/ 294693 w 3189723"/>
              <a:gd name="connsiteY33" fmla="*/ 2539075 h 3221116"/>
              <a:gd name="connsiteX34" fmla="*/ 489947 w 3189723"/>
              <a:gd name="connsiteY34" fmla="*/ 453774 h 3221116"/>
              <a:gd name="connsiteX35" fmla="*/ 1651152 w 3189723"/>
              <a:gd name="connsiteY35" fmla="*/ 501 h 322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89723" h="3221116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3" name="Left Arrow 1">
            <a:extLst>
              <a:ext uri="{FF2B5EF4-FFF2-40B4-BE49-F238E27FC236}">
                <a16:creationId xmlns:a16="http://schemas.microsoft.com/office/drawing/2014/main" id="{1947BE1D-5A1D-43CF-B583-1D9110F2864D}"/>
              </a:ext>
            </a:extLst>
          </p:cNvPr>
          <p:cNvSpPr>
            <a:spLocks noChangeAspect="1"/>
          </p:cNvSpPr>
          <p:nvPr/>
        </p:nvSpPr>
        <p:spPr>
          <a:xfrm>
            <a:off x="9238409" y="5433918"/>
            <a:ext cx="544340" cy="529812"/>
          </a:xfrm>
          <a:custGeom>
            <a:avLst/>
            <a:gdLst/>
            <a:ahLst/>
            <a:cxnLst/>
            <a:rect l="l" t="t" r="r" b="b"/>
            <a:pathLst>
              <a:path w="3306630" h="3218379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4" name="Oval 35">
            <a:extLst>
              <a:ext uri="{FF2B5EF4-FFF2-40B4-BE49-F238E27FC236}">
                <a16:creationId xmlns:a16="http://schemas.microsoft.com/office/drawing/2014/main" id="{BCF76AF1-1ADE-45FB-9D44-99BC7FEECFA3}"/>
              </a:ext>
            </a:extLst>
          </p:cNvPr>
          <p:cNvSpPr/>
          <p:nvPr/>
        </p:nvSpPr>
        <p:spPr>
          <a:xfrm>
            <a:off x="8508624" y="5434985"/>
            <a:ext cx="426213" cy="537400"/>
          </a:xfrm>
          <a:custGeom>
            <a:avLst/>
            <a:gdLst/>
            <a:ahLst/>
            <a:cxnLst/>
            <a:rect l="l" t="t" r="r" b="b"/>
            <a:pathLst>
              <a:path w="2548531" h="3213371">
                <a:moveTo>
                  <a:pt x="792000" y="2498954"/>
                </a:moveTo>
                <a:lnTo>
                  <a:pt x="792000" y="2641726"/>
                </a:lnTo>
                <a:cubicBezTo>
                  <a:pt x="463357" y="2661706"/>
                  <a:pt x="216000" y="2748872"/>
                  <a:pt x="216000" y="2853371"/>
                </a:cubicBezTo>
                <a:cubicBezTo>
                  <a:pt x="216000" y="2972665"/>
                  <a:pt x="538355" y="3069371"/>
                  <a:pt x="936000" y="3069371"/>
                </a:cubicBezTo>
                <a:cubicBezTo>
                  <a:pt x="1333645" y="3069371"/>
                  <a:pt x="1656000" y="2972665"/>
                  <a:pt x="1656000" y="2853371"/>
                </a:cubicBezTo>
                <a:cubicBezTo>
                  <a:pt x="1656000" y="2748872"/>
                  <a:pt x="1408644" y="2661706"/>
                  <a:pt x="1080000" y="2641726"/>
                </a:cubicBezTo>
                <a:lnTo>
                  <a:pt x="1080000" y="2498954"/>
                </a:lnTo>
                <a:cubicBezTo>
                  <a:pt x="1528614" y="2524263"/>
                  <a:pt x="1872000" y="2673393"/>
                  <a:pt x="1872000" y="2853371"/>
                </a:cubicBezTo>
                <a:cubicBezTo>
                  <a:pt x="1872000" y="3052194"/>
                  <a:pt x="1452939" y="3213371"/>
                  <a:pt x="936000" y="3213371"/>
                </a:cubicBezTo>
                <a:cubicBezTo>
                  <a:pt x="419061" y="3213371"/>
                  <a:pt x="0" y="3052194"/>
                  <a:pt x="0" y="2853371"/>
                </a:cubicBezTo>
                <a:cubicBezTo>
                  <a:pt x="0" y="2673393"/>
                  <a:pt x="343386" y="2524263"/>
                  <a:pt x="792000" y="2498954"/>
                </a:cubicBezTo>
                <a:close/>
                <a:moveTo>
                  <a:pt x="2190403" y="180020"/>
                </a:moveTo>
                <a:cubicBezTo>
                  <a:pt x="2388233" y="180020"/>
                  <a:pt x="2548531" y="236495"/>
                  <a:pt x="2548531" y="306081"/>
                </a:cubicBezTo>
                <a:lnTo>
                  <a:pt x="2548531" y="1314569"/>
                </a:lnTo>
                <a:cubicBezTo>
                  <a:pt x="2548531" y="1244983"/>
                  <a:pt x="2388233" y="1188508"/>
                  <a:pt x="2190403" y="1188508"/>
                </a:cubicBezTo>
                <a:cubicBezTo>
                  <a:pt x="1992574" y="1188508"/>
                  <a:pt x="1832276" y="1244983"/>
                  <a:pt x="1832276" y="1314569"/>
                </a:cubicBezTo>
                <a:cubicBezTo>
                  <a:pt x="1832276" y="1384155"/>
                  <a:pt x="1671978" y="1440630"/>
                  <a:pt x="1474148" y="1440630"/>
                </a:cubicBezTo>
                <a:cubicBezTo>
                  <a:pt x="1276318" y="1440630"/>
                  <a:pt x="1116020" y="1384155"/>
                  <a:pt x="1116020" y="1314569"/>
                </a:cubicBezTo>
                <a:lnTo>
                  <a:pt x="1116020" y="306081"/>
                </a:lnTo>
                <a:cubicBezTo>
                  <a:pt x="1116020" y="375667"/>
                  <a:pt x="1276318" y="432142"/>
                  <a:pt x="1474148" y="432142"/>
                </a:cubicBezTo>
                <a:cubicBezTo>
                  <a:pt x="1671978" y="432142"/>
                  <a:pt x="1832276" y="375667"/>
                  <a:pt x="1832276" y="306081"/>
                </a:cubicBezTo>
                <a:cubicBezTo>
                  <a:pt x="1832276" y="236495"/>
                  <a:pt x="1992574" y="180020"/>
                  <a:pt x="2190403" y="180020"/>
                </a:cubicBezTo>
                <a:close/>
                <a:moveTo>
                  <a:pt x="936000" y="0"/>
                </a:moveTo>
                <a:cubicBezTo>
                  <a:pt x="1035422" y="0"/>
                  <a:pt x="1116020" y="80598"/>
                  <a:pt x="1116020" y="180020"/>
                </a:cubicBezTo>
                <a:cubicBezTo>
                  <a:pt x="1116020" y="246019"/>
                  <a:pt x="1080504" y="303723"/>
                  <a:pt x="1026000" y="332457"/>
                </a:cubicBezTo>
                <a:lnTo>
                  <a:pt x="1026000" y="2887874"/>
                </a:lnTo>
                <a:lnTo>
                  <a:pt x="846000" y="2887874"/>
                </a:lnTo>
                <a:lnTo>
                  <a:pt x="846000" y="332457"/>
                </a:lnTo>
                <a:cubicBezTo>
                  <a:pt x="791497" y="303723"/>
                  <a:pt x="755980" y="246019"/>
                  <a:pt x="755980" y="180020"/>
                </a:cubicBezTo>
                <a:cubicBezTo>
                  <a:pt x="755980" y="80598"/>
                  <a:pt x="836578" y="0"/>
                  <a:pt x="936000" y="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21268218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C</a:t>
            </a:r>
          </a:p>
        </p:txBody>
      </p:sp>
      <p:sp>
        <p:nvSpPr>
          <p:cNvPr id="54" name="Isosceles Triangle 68">
            <a:extLst>
              <a:ext uri="{FF2B5EF4-FFF2-40B4-BE49-F238E27FC236}">
                <a16:creationId xmlns:a16="http://schemas.microsoft.com/office/drawing/2014/main" id="{870C564B-4826-4504-AD55-BCA183FFA29B}"/>
              </a:ext>
            </a:extLst>
          </p:cNvPr>
          <p:cNvSpPr/>
          <p:nvPr/>
        </p:nvSpPr>
        <p:spPr>
          <a:xfrm rot="10800000">
            <a:off x="6108448" y="4345744"/>
            <a:ext cx="220703" cy="687310"/>
          </a:xfrm>
          <a:custGeom>
            <a:avLst/>
            <a:gdLst/>
            <a:ahLst/>
            <a:cxnLst/>
            <a:rect l="l" t="t" r="r" b="b"/>
            <a:pathLst>
              <a:path w="1040400" h="324000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Rectangle 9">
            <a:extLst>
              <a:ext uri="{FF2B5EF4-FFF2-40B4-BE49-F238E27FC236}">
                <a16:creationId xmlns:a16="http://schemas.microsoft.com/office/drawing/2014/main" id="{F4DF7C3C-D955-465B-A7ED-DA6CEFF74209}"/>
              </a:ext>
            </a:extLst>
          </p:cNvPr>
          <p:cNvSpPr/>
          <p:nvPr/>
        </p:nvSpPr>
        <p:spPr>
          <a:xfrm>
            <a:off x="6672054" y="4425098"/>
            <a:ext cx="529466" cy="528605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8">
            <a:extLst>
              <a:ext uri="{FF2B5EF4-FFF2-40B4-BE49-F238E27FC236}">
                <a16:creationId xmlns:a16="http://schemas.microsoft.com/office/drawing/2014/main" id="{FED1BF7A-7546-4AF8-89CC-3CEC8A5874C0}"/>
              </a:ext>
            </a:extLst>
          </p:cNvPr>
          <p:cNvSpPr/>
          <p:nvPr/>
        </p:nvSpPr>
        <p:spPr>
          <a:xfrm rot="16200000">
            <a:off x="2595822" y="3369875"/>
            <a:ext cx="444149" cy="529543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Donut 8">
            <a:extLst>
              <a:ext uri="{FF2B5EF4-FFF2-40B4-BE49-F238E27FC236}">
                <a16:creationId xmlns:a16="http://schemas.microsoft.com/office/drawing/2014/main" id="{E6D41FF5-B672-4C8A-A062-73A4028D9602}"/>
              </a:ext>
            </a:extLst>
          </p:cNvPr>
          <p:cNvSpPr/>
          <p:nvPr/>
        </p:nvSpPr>
        <p:spPr>
          <a:xfrm>
            <a:off x="7711648" y="3344052"/>
            <a:ext cx="486216" cy="581184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8" name="Freeform 18">
            <a:extLst>
              <a:ext uri="{FF2B5EF4-FFF2-40B4-BE49-F238E27FC236}">
                <a16:creationId xmlns:a16="http://schemas.microsoft.com/office/drawing/2014/main" id="{F57ADD61-A5C9-4BA6-A485-F46349246C4A}"/>
              </a:ext>
            </a:extLst>
          </p:cNvPr>
          <p:cNvSpPr/>
          <p:nvPr/>
        </p:nvSpPr>
        <p:spPr>
          <a:xfrm>
            <a:off x="8341454" y="4483063"/>
            <a:ext cx="511325" cy="412677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Oval 7">
            <a:extLst>
              <a:ext uri="{FF2B5EF4-FFF2-40B4-BE49-F238E27FC236}">
                <a16:creationId xmlns:a16="http://schemas.microsoft.com/office/drawing/2014/main" id="{5B3365E1-0E4A-4E37-8487-402BEAEC4C18}"/>
              </a:ext>
            </a:extLst>
          </p:cNvPr>
          <p:cNvSpPr/>
          <p:nvPr/>
        </p:nvSpPr>
        <p:spPr>
          <a:xfrm>
            <a:off x="8488785" y="3377393"/>
            <a:ext cx="514505" cy="51450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Freeform 20">
            <a:extLst>
              <a:ext uri="{FF2B5EF4-FFF2-40B4-BE49-F238E27FC236}">
                <a16:creationId xmlns:a16="http://schemas.microsoft.com/office/drawing/2014/main" id="{E674EC10-6DF4-4D79-8C68-8E0E302F4814}"/>
              </a:ext>
            </a:extLst>
          </p:cNvPr>
          <p:cNvSpPr/>
          <p:nvPr/>
        </p:nvSpPr>
        <p:spPr>
          <a:xfrm>
            <a:off x="9234731" y="5388276"/>
            <a:ext cx="536427" cy="573297"/>
          </a:xfrm>
          <a:custGeom>
            <a:avLst/>
            <a:gdLst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700645 w 2149434"/>
              <a:gd name="connsiteY3" fmla="*/ 166255 h 2933205"/>
              <a:gd name="connsiteX4" fmla="*/ 676894 w 2149434"/>
              <a:gd name="connsiteY4" fmla="*/ 0 h 2933205"/>
              <a:gd name="connsiteX5" fmla="*/ 2066307 w 2149434"/>
              <a:gd name="connsiteY5" fmla="*/ 819397 h 2933205"/>
              <a:gd name="connsiteX6" fmla="*/ 2149434 w 2149434"/>
              <a:gd name="connsiteY6" fmla="*/ 593766 h 2933205"/>
              <a:gd name="connsiteX7" fmla="*/ 1816925 w 2149434"/>
              <a:gd name="connsiteY7" fmla="*/ 2933205 h 2933205"/>
              <a:gd name="connsiteX8" fmla="*/ 1187533 w 2149434"/>
              <a:gd name="connsiteY8" fmla="*/ 926275 h 2933205"/>
              <a:gd name="connsiteX9" fmla="*/ 1080655 w 2149434"/>
              <a:gd name="connsiteY9" fmla="*/ 1828800 h 2933205"/>
              <a:gd name="connsiteX10" fmla="*/ 914400 w 2149434"/>
              <a:gd name="connsiteY10" fmla="*/ 1448790 h 2933205"/>
              <a:gd name="connsiteX11" fmla="*/ 795647 w 2149434"/>
              <a:gd name="connsiteY11" fmla="*/ 2933205 h 2933205"/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676894 w 2149434"/>
              <a:gd name="connsiteY3" fmla="*/ 0 h 2933205"/>
              <a:gd name="connsiteX4" fmla="*/ 2066307 w 2149434"/>
              <a:gd name="connsiteY4" fmla="*/ 819397 h 2933205"/>
              <a:gd name="connsiteX5" fmla="*/ 2149434 w 2149434"/>
              <a:gd name="connsiteY5" fmla="*/ 593766 h 2933205"/>
              <a:gd name="connsiteX6" fmla="*/ 1816925 w 2149434"/>
              <a:gd name="connsiteY6" fmla="*/ 2933205 h 2933205"/>
              <a:gd name="connsiteX7" fmla="*/ 1187533 w 2149434"/>
              <a:gd name="connsiteY7" fmla="*/ 926275 h 2933205"/>
              <a:gd name="connsiteX8" fmla="*/ 1080655 w 2149434"/>
              <a:gd name="connsiteY8" fmla="*/ 1828800 h 2933205"/>
              <a:gd name="connsiteX9" fmla="*/ 914400 w 2149434"/>
              <a:gd name="connsiteY9" fmla="*/ 1448790 h 2933205"/>
              <a:gd name="connsiteX10" fmla="*/ 795647 w 2149434"/>
              <a:gd name="connsiteY10" fmla="*/ 2933205 h 2933205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095113"/>
              <a:gd name="connsiteY0" fmla="*/ 3150488 h 3150488"/>
              <a:gd name="connsiteX1" fmla="*/ 0 w 2095113"/>
              <a:gd name="connsiteY1" fmla="*/ 1749200 h 3150488"/>
              <a:gd name="connsiteX2" fmla="*/ 463138 w 2095113"/>
              <a:gd name="connsiteY2" fmla="*/ 1951080 h 3150488"/>
              <a:gd name="connsiteX3" fmla="*/ 776482 w 2095113"/>
              <a:gd name="connsiteY3" fmla="*/ 0 h 3150488"/>
              <a:gd name="connsiteX4" fmla="*/ 1975772 w 2095113"/>
              <a:gd name="connsiteY4" fmla="*/ 991413 h 3150488"/>
              <a:gd name="connsiteX5" fmla="*/ 2095113 w 2095113"/>
              <a:gd name="connsiteY5" fmla="*/ 702407 h 3150488"/>
              <a:gd name="connsiteX6" fmla="*/ 1816925 w 2095113"/>
              <a:gd name="connsiteY6" fmla="*/ 3150488 h 3150488"/>
              <a:gd name="connsiteX7" fmla="*/ 1187533 w 2095113"/>
              <a:gd name="connsiteY7" fmla="*/ 1143558 h 3150488"/>
              <a:gd name="connsiteX8" fmla="*/ 1080655 w 2095113"/>
              <a:gd name="connsiteY8" fmla="*/ 2046083 h 3150488"/>
              <a:gd name="connsiteX9" fmla="*/ 914400 w 2095113"/>
              <a:gd name="connsiteY9" fmla="*/ 1666073 h 3150488"/>
              <a:gd name="connsiteX10" fmla="*/ 795647 w 2095113"/>
              <a:gd name="connsiteY10" fmla="*/ 3150488 h 3150488"/>
              <a:gd name="connsiteX0" fmla="*/ 795647 w 2760540"/>
              <a:gd name="connsiteY0" fmla="*/ 3150488 h 3150488"/>
              <a:gd name="connsiteX1" fmla="*/ 0 w 2760540"/>
              <a:gd name="connsiteY1" fmla="*/ 1749200 h 3150488"/>
              <a:gd name="connsiteX2" fmla="*/ 463138 w 2760540"/>
              <a:gd name="connsiteY2" fmla="*/ 1951080 h 3150488"/>
              <a:gd name="connsiteX3" fmla="*/ 776482 w 2760540"/>
              <a:gd name="connsiteY3" fmla="*/ 0 h 3150488"/>
              <a:gd name="connsiteX4" fmla="*/ 1975772 w 2760540"/>
              <a:gd name="connsiteY4" fmla="*/ 991413 h 3150488"/>
              <a:gd name="connsiteX5" fmla="*/ 2095113 w 2760540"/>
              <a:gd name="connsiteY5" fmla="*/ 702407 h 3150488"/>
              <a:gd name="connsiteX6" fmla="*/ 1816925 w 2760540"/>
              <a:gd name="connsiteY6" fmla="*/ 3150488 h 3150488"/>
              <a:gd name="connsiteX7" fmla="*/ 1187533 w 2760540"/>
              <a:gd name="connsiteY7" fmla="*/ 1143558 h 3150488"/>
              <a:gd name="connsiteX8" fmla="*/ 1080655 w 2760540"/>
              <a:gd name="connsiteY8" fmla="*/ 2046083 h 3150488"/>
              <a:gd name="connsiteX9" fmla="*/ 914400 w 2760540"/>
              <a:gd name="connsiteY9" fmla="*/ 1666073 h 3150488"/>
              <a:gd name="connsiteX10" fmla="*/ 795647 w 2760540"/>
              <a:gd name="connsiteY10" fmla="*/ 3150488 h 3150488"/>
              <a:gd name="connsiteX0" fmla="*/ 795647 w 2904019"/>
              <a:gd name="connsiteY0" fmla="*/ 3150488 h 3150488"/>
              <a:gd name="connsiteX1" fmla="*/ 0 w 2904019"/>
              <a:gd name="connsiteY1" fmla="*/ 1749200 h 3150488"/>
              <a:gd name="connsiteX2" fmla="*/ 463138 w 2904019"/>
              <a:gd name="connsiteY2" fmla="*/ 1951080 h 3150488"/>
              <a:gd name="connsiteX3" fmla="*/ 776482 w 2904019"/>
              <a:gd name="connsiteY3" fmla="*/ 0 h 3150488"/>
              <a:gd name="connsiteX4" fmla="*/ 1975772 w 2904019"/>
              <a:gd name="connsiteY4" fmla="*/ 991413 h 3150488"/>
              <a:gd name="connsiteX5" fmla="*/ 2095113 w 2904019"/>
              <a:gd name="connsiteY5" fmla="*/ 702407 h 3150488"/>
              <a:gd name="connsiteX6" fmla="*/ 1816925 w 2904019"/>
              <a:gd name="connsiteY6" fmla="*/ 3150488 h 3150488"/>
              <a:gd name="connsiteX7" fmla="*/ 1187533 w 2904019"/>
              <a:gd name="connsiteY7" fmla="*/ 1143558 h 3150488"/>
              <a:gd name="connsiteX8" fmla="*/ 1080655 w 2904019"/>
              <a:gd name="connsiteY8" fmla="*/ 2046083 h 3150488"/>
              <a:gd name="connsiteX9" fmla="*/ 914400 w 2904019"/>
              <a:gd name="connsiteY9" fmla="*/ 1666073 h 3150488"/>
              <a:gd name="connsiteX10" fmla="*/ 795647 w 2904019"/>
              <a:gd name="connsiteY10" fmla="*/ 3150488 h 3150488"/>
              <a:gd name="connsiteX0" fmla="*/ 795647 w 2905418"/>
              <a:gd name="connsiteY0" fmla="*/ 3150488 h 3186701"/>
              <a:gd name="connsiteX1" fmla="*/ 0 w 2905418"/>
              <a:gd name="connsiteY1" fmla="*/ 1749200 h 3186701"/>
              <a:gd name="connsiteX2" fmla="*/ 463138 w 2905418"/>
              <a:gd name="connsiteY2" fmla="*/ 1951080 h 3186701"/>
              <a:gd name="connsiteX3" fmla="*/ 776482 w 2905418"/>
              <a:gd name="connsiteY3" fmla="*/ 0 h 3186701"/>
              <a:gd name="connsiteX4" fmla="*/ 1975772 w 2905418"/>
              <a:gd name="connsiteY4" fmla="*/ 991413 h 3186701"/>
              <a:gd name="connsiteX5" fmla="*/ 2095113 w 2905418"/>
              <a:gd name="connsiteY5" fmla="*/ 702407 h 3186701"/>
              <a:gd name="connsiteX6" fmla="*/ 1821452 w 2905418"/>
              <a:gd name="connsiteY6" fmla="*/ 3186701 h 3186701"/>
              <a:gd name="connsiteX7" fmla="*/ 1187533 w 2905418"/>
              <a:gd name="connsiteY7" fmla="*/ 1143558 h 3186701"/>
              <a:gd name="connsiteX8" fmla="*/ 1080655 w 2905418"/>
              <a:gd name="connsiteY8" fmla="*/ 2046083 h 3186701"/>
              <a:gd name="connsiteX9" fmla="*/ 914400 w 2905418"/>
              <a:gd name="connsiteY9" fmla="*/ 1666073 h 3186701"/>
              <a:gd name="connsiteX10" fmla="*/ 795647 w 2905418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1975772 w 2937337"/>
              <a:gd name="connsiteY4" fmla="*/ 991413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893849"/>
              <a:gd name="connsiteY0" fmla="*/ 3150488 h 3186701"/>
              <a:gd name="connsiteX1" fmla="*/ 0 w 2893849"/>
              <a:gd name="connsiteY1" fmla="*/ 1749200 h 3186701"/>
              <a:gd name="connsiteX2" fmla="*/ 463138 w 2893849"/>
              <a:gd name="connsiteY2" fmla="*/ 1951080 h 3186701"/>
              <a:gd name="connsiteX3" fmla="*/ 776482 w 2893849"/>
              <a:gd name="connsiteY3" fmla="*/ 0 h 3186701"/>
              <a:gd name="connsiteX4" fmla="*/ 2034620 w 2893849"/>
              <a:gd name="connsiteY4" fmla="*/ 1294704 h 3186701"/>
              <a:gd name="connsiteX5" fmla="*/ 2031739 w 2893849"/>
              <a:gd name="connsiteY5" fmla="*/ 711461 h 3186701"/>
              <a:gd name="connsiteX6" fmla="*/ 1821452 w 2893849"/>
              <a:gd name="connsiteY6" fmla="*/ 3186701 h 3186701"/>
              <a:gd name="connsiteX7" fmla="*/ 1187533 w 2893849"/>
              <a:gd name="connsiteY7" fmla="*/ 1143558 h 3186701"/>
              <a:gd name="connsiteX8" fmla="*/ 1080655 w 2893849"/>
              <a:gd name="connsiteY8" fmla="*/ 2046083 h 3186701"/>
              <a:gd name="connsiteX9" fmla="*/ 914400 w 2893849"/>
              <a:gd name="connsiteY9" fmla="*/ 1666073 h 3186701"/>
              <a:gd name="connsiteX10" fmla="*/ 795647 w 2893849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03465 w 2936139"/>
              <a:gd name="connsiteY0" fmla="*/ 3168594 h 3186701"/>
              <a:gd name="connsiteX1" fmla="*/ 0 w 2936139"/>
              <a:gd name="connsiteY1" fmla="*/ 1726566 h 3186701"/>
              <a:gd name="connsiteX2" fmla="*/ 404291 w 2936139"/>
              <a:gd name="connsiteY2" fmla="*/ 2009927 h 3186701"/>
              <a:gd name="connsiteX3" fmla="*/ 781009 w 2936139"/>
              <a:gd name="connsiteY3" fmla="*/ 0 h 3186701"/>
              <a:gd name="connsiteX4" fmla="*/ 2039147 w 2936139"/>
              <a:gd name="connsiteY4" fmla="*/ 1294704 h 3186701"/>
              <a:gd name="connsiteX5" fmla="*/ 2036266 w 2936139"/>
              <a:gd name="connsiteY5" fmla="*/ 711461 h 3186701"/>
              <a:gd name="connsiteX6" fmla="*/ 1825979 w 2936139"/>
              <a:gd name="connsiteY6" fmla="*/ 3186701 h 3186701"/>
              <a:gd name="connsiteX7" fmla="*/ 1192060 w 2936139"/>
              <a:gd name="connsiteY7" fmla="*/ 1143558 h 3186701"/>
              <a:gd name="connsiteX8" fmla="*/ 1085182 w 2936139"/>
              <a:gd name="connsiteY8" fmla="*/ 2046083 h 3186701"/>
              <a:gd name="connsiteX9" fmla="*/ 918927 w 2936139"/>
              <a:gd name="connsiteY9" fmla="*/ 1666073 h 3186701"/>
              <a:gd name="connsiteX10" fmla="*/ 1103465 w 2936139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897156"/>
              <a:gd name="connsiteY0" fmla="*/ 3168594 h 3173121"/>
              <a:gd name="connsiteX1" fmla="*/ 0 w 2897156"/>
              <a:gd name="connsiteY1" fmla="*/ 1749200 h 3173121"/>
              <a:gd name="connsiteX2" fmla="*/ 449559 w 2897156"/>
              <a:gd name="connsiteY2" fmla="*/ 2009927 h 3173121"/>
              <a:gd name="connsiteX3" fmla="*/ 826277 w 2897156"/>
              <a:gd name="connsiteY3" fmla="*/ 0 h 3173121"/>
              <a:gd name="connsiteX4" fmla="*/ 2084415 w 2897156"/>
              <a:gd name="connsiteY4" fmla="*/ 1294704 h 3173121"/>
              <a:gd name="connsiteX5" fmla="*/ 2081534 w 2897156"/>
              <a:gd name="connsiteY5" fmla="*/ 711461 h 3173121"/>
              <a:gd name="connsiteX6" fmla="*/ 1581537 w 2897156"/>
              <a:gd name="connsiteY6" fmla="*/ 3173121 h 3173121"/>
              <a:gd name="connsiteX7" fmla="*/ 1237328 w 2897156"/>
              <a:gd name="connsiteY7" fmla="*/ 1143558 h 3173121"/>
              <a:gd name="connsiteX8" fmla="*/ 1130450 w 2897156"/>
              <a:gd name="connsiteY8" fmla="*/ 2046083 h 3173121"/>
              <a:gd name="connsiteX9" fmla="*/ 918927 w 2897156"/>
              <a:gd name="connsiteY9" fmla="*/ 1697760 h 3173121"/>
              <a:gd name="connsiteX10" fmla="*/ 1148733 w 2897156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288886 w 2969045"/>
              <a:gd name="connsiteY8" fmla="*/ 2367481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69045" h="3173121">
                <a:moveTo>
                  <a:pt x="1148733" y="3168594"/>
                </a:moveTo>
                <a:cubicBezTo>
                  <a:pt x="-68605" y="2992718"/>
                  <a:pt x="289357" y="2373225"/>
                  <a:pt x="0" y="1749200"/>
                </a:cubicBezTo>
                <a:cubicBezTo>
                  <a:pt x="211718" y="1712379"/>
                  <a:pt x="518500" y="2277611"/>
                  <a:pt x="449559" y="2009927"/>
                </a:cubicBezTo>
                <a:cubicBezTo>
                  <a:pt x="87752" y="952162"/>
                  <a:pt x="1169975" y="921963"/>
                  <a:pt x="826277" y="0"/>
                </a:cubicBezTo>
                <a:cubicBezTo>
                  <a:pt x="1894489" y="60376"/>
                  <a:pt x="1582046" y="1053258"/>
                  <a:pt x="2084415" y="1294704"/>
                </a:cubicBezTo>
                <a:cubicBezTo>
                  <a:pt x="2220765" y="1319082"/>
                  <a:pt x="2384277" y="1207659"/>
                  <a:pt x="2081534" y="711461"/>
                </a:cubicBezTo>
                <a:cubicBezTo>
                  <a:pt x="3844765" y="2025429"/>
                  <a:pt x="2606774" y="3099478"/>
                  <a:pt x="1581537" y="3173121"/>
                </a:cubicBezTo>
                <a:cubicBezTo>
                  <a:pt x="2049242" y="2917586"/>
                  <a:pt x="2204598" y="1824606"/>
                  <a:pt x="1237328" y="1143558"/>
                </a:cubicBezTo>
                <a:cubicBezTo>
                  <a:pt x="1479342" y="1777869"/>
                  <a:pt x="1318476" y="2090782"/>
                  <a:pt x="1162138" y="2408222"/>
                </a:cubicBezTo>
                <a:cubicBezTo>
                  <a:pt x="1159532" y="2246847"/>
                  <a:pt x="1324413" y="1899876"/>
                  <a:pt x="918927" y="1697760"/>
                </a:cubicBezTo>
                <a:cubicBezTo>
                  <a:pt x="1108697" y="2305733"/>
                  <a:pt x="307113" y="2497246"/>
                  <a:pt x="1148733" y="3168594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ounded Rectangle 25">
            <a:extLst>
              <a:ext uri="{FF2B5EF4-FFF2-40B4-BE49-F238E27FC236}">
                <a16:creationId xmlns:a16="http://schemas.microsoft.com/office/drawing/2014/main" id="{52251A18-A73B-4A26-9FEC-6B831E23205B}"/>
              </a:ext>
            </a:extLst>
          </p:cNvPr>
          <p:cNvSpPr/>
          <p:nvPr/>
        </p:nvSpPr>
        <p:spPr>
          <a:xfrm>
            <a:off x="9209453" y="2376323"/>
            <a:ext cx="586980" cy="43016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Block Arc 41">
            <a:extLst>
              <a:ext uri="{FF2B5EF4-FFF2-40B4-BE49-F238E27FC236}">
                <a16:creationId xmlns:a16="http://schemas.microsoft.com/office/drawing/2014/main" id="{36DCD789-FED8-401C-8C81-CF9F331DAB6D}"/>
              </a:ext>
            </a:extLst>
          </p:cNvPr>
          <p:cNvSpPr/>
          <p:nvPr/>
        </p:nvSpPr>
        <p:spPr>
          <a:xfrm>
            <a:off x="7690599" y="5389695"/>
            <a:ext cx="563324" cy="570461"/>
          </a:xfrm>
          <a:custGeom>
            <a:avLst/>
            <a:gdLst/>
            <a:ahLst/>
            <a:cxnLst/>
            <a:rect l="l" t="t" r="r" b="b"/>
            <a:pathLst>
              <a:path w="2844151" h="2880180">
                <a:moveTo>
                  <a:pt x="2390187" y="1502145"/>
                </a:moveTo>
                <a:lnTo>
                  <a:pt x="2844151" y="1530794"/>
                </a:lnTo>
                <a:cubicBezTo>
                  <a:pt x="2804784" y="2154619"/>
                  <a:pt x="2367464" y="2681809"/>
                  <a:pt x="1761650" y="2835749"/>
                </a:cubicBezTo>
                <a:cubicBezTo>
                  <a:pt x="1191486" y="2980631"/>
                  <a:pt x="594633" y="2763755"/>
                  <a:pt x="252983" y="2293680"/>
                </a:cubicBezTo>
                <a:lnTo>
                  <a:pt x="102982" y="2380283"/>
                </a:lnTo>
                <a:lnTo>
                  <a:pt x="104524" y="1603708"/>
                </a:lnTo>
                <a:lnTo>
                  <a:pt x="777828" y="1990661"/>
                </a:lnTo>
                <a:lnTo>
                  <a:pt x="648358" y="2065410"/>
                </a:lnTo>
                <a:cubicBezTo>
                  <a:pt x="886760" y="2358087"/>
                  <a:pt x="1276546" y="2489694"/>
                  <a:pt x="1649627" y="2394891"/>
                </a:cubicBezTo>
                <a:cubicBezTo>
                  <a:pt x="2064076" y="2289577"/>
                  <a:pt x="2363256" y="1928916"/>
                  <a:pt x="2390187" y="1502145"/>
                </a:cubicBezTo>
                <a:close/>
                <a:moveTo>
                  <a:pt x="1424249" y="58"/>
                </a:moveTo>
                <a:cubicBezTo>
                  <a:pt x="1880498" y="-4073"/>
                  <a:pt x="2318325" y="209551"/>
                  <a:pt x="2591169" y="586524"/>
                </a:cubicBezTo>
                <a:lnTo>
                  <a:pt x="2741170" y="499921"/>
                </a:lnTo>
                <a:lnTo>
                  <a:pt x="2739628" y="1276497"/>
                </a:lnTo>
                <a:lnTo>
                  <a:pt x="2066324" y="889544"/>
                </a:lnTo>
                <a:lnTo>
                  <a:pt x="2195793" y="814795"/>
                </a:lnTo>
                <a:cubicBezTo>
                  <a:pt x="1957391" y="522118"/>
                  <a:pt x="1567606" y="390511"/>
                  <a:pt x="1194524" y="485313"/>
                </a:cubicBezTo>
                <a:cubicBezTo>
                  <a:pt x="780075" y="590627"/>
                  <a:pt x="480895" y="951288"/>
                  <a:pt x="453964" y="1378059"/>
                </a:cubicBezTo>
                <a:lnTo>
                  <a:pt x="0" y="1349410"/>
                </a:lnTo>
                <a:cubicBezTo>
                  <a:pt x="39367" y="725585"/>
                  <a:pt x="476687" y="198395"/>
                  <a:pt x="1082501" y="44455"/>
                </a:cubicBezTo>
                <a:cubicBezTo>
                  <a:pt x="1196091" y="15591"/>
                  <a:pt x="1310740" y="1086"/>
                  <a:pt x="1424249" y="58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3" name="Round Same Side Corner Rectangle 11">
            <a:extLst>
              <a:ext uri="{FF2B5EF4-FFF2-40B4-BE49-F238E27FC236}">
                <a16:creationId xmlns:a16="http://schemas.microsoft.com/office/drawing/2014/main" id="{AFBCEF67-A3DE-45DE-97FD-374E910A67D8}"/>
              </a:ext>
            </a:extLst>
          </p:cNvPr>
          <p:cNvSpPr/>
          <p:nvPr/>
        </p:nvSpPr>
        <p:spPr>
          <a:xfrm rot="9900000">
            <a:off x="8445424" y="1270491"/>
            <a:ext cx="579867" cy="492485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4" name="Donut 39">
            <a:extLst>
              <a:ext uri="{FF2B5EF4-FFF2-40B4-BE49-F238E27FC236}">
                <a16:creationId xmlns:a16="http://schemas.microsoft.com/office/drawing/2014/main" id="{439297A1-2150-467C-8B3E-08A8C9E0E56F}"/>
              </a:ext>
            </a:extLst>
          </p:cNvPr>
          <p:cNvSpPr/>
          <p:nvPr/>
        </p:nvSpPr>
        <p:spPr>
          <a:xfrm>
            <a:off x="2482815" y="4401632"/>
            <a:ext cx="575536" cy="575536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5" name="Freeform 25">
            <a:extLst>
              <a:ext uri="{FF2B5EF4-FFF2-40B4-BE49-F238E27FC236}">
                <a16:creationId xmlns:a16="http://schemas.microsoft.com/office/drawing/2014/main" id="{115A3EAB-6A86-45ED-8F48-A7797A2D6676}"/>
              </a:ext>
            </a:extLst>
          </p:cNvPr>
          <p:cNvSpPr/>
          <p:nvPr/>
        </p:nvSpPr>
        <p:spPr>
          <a:xfrm>
            <a:off x="7002872" y="3376110"/>
            <a:ext cx="417857" cy="517071"/>
          </a:xfrm>
          <a:custGeom>
            <a:avLst/>
            <a:gdLst>
              <a:gd name="connsiteX0" fmla="*/ 371475 w 1600200"/>
              <a:gd name="connsiteY0" fmla="*/ 0 h 1857375"/>
              <a:gd name="connsiteX1" fmla="*/ 628650 w 1600200"/>
              <a:gd name="connsiteY1" fmla="*/ 523875 h 1857375"/>
              <a:gd name="connsiteX2" fmla="*/ 400050 w 1600200"/>
              <a:gd name="connsiteY2" fmla="*/ 561975 h 1857375"/>
              <a:gd name="connsiteX3" fmla="*/ 1019175 w 1600200"/>
              <a:gd name="connsiteY3" fmla="*/ 1438275 h 1857375"/>
              <a:gd name="connsiteX4" fmla="*/ 1219200 w 1600200"/>
              <a:gd name="connsiteY4" fmla="*/ 1238250 h 1857375"/>
              <a:gd name="connsiteX5" fmla="*/ 1600200 w 1600200"/>
              <a:gd name="connsiteY5" fmla="*/ 1666875 h 1857375"/>
              <a:gd name="connsiteX6" fmla="*/ 1038225 w 1600200"/>
              <a:gd name="connsiteY6" fmla="*/ 1857375 h 1857375"/>
              <a:gd name="connsiteX7" fmla="*/ 0 w 1600200"/>
              <a:gd name="connsiteY7" fmla="*/ 314325 h 1857375"/>
              <a:gd name="connsiteX8" fmla="*/ 371475 w 1600200"/>
              <a:gd name="connsiteY8" fmla="*/ 0 h 1857375"/>
              <a:gd name="connsiteX0" fmla="*/ 371475 w 1600200"/>
              <a:gd name="connsiteY0" fmla="*/ 0 h 1917951"/>
              <a:gd name="connsiteX1" fmla="*/ 628650 w 1600200"/>
              <a:gd name="connsiteY1" fmla="*/ 584451 h 1917951"/>
              <a:gd name="connsiteX2" fmla="*/ 400050 w 1600200"/>
              <a:gd name="connsiteY2" fmla="*/ 622551 h 1917951"/>
              <a:gd name="connsiteX3" fmla="*/ 1019175 w 1600200"/>
              <a:gd name="connsiteY3" fmla="*/ 1498851 h 1917951"/>
              <a:gd name="connsiteX4" fmla="*/ 1219200 w 1600200"/>
              <a:gd name="connsiteY4" fmla="*/ 1298826 h 1917951"/>
              <a:gd name="connsiteX5" fmla="*/ 1600200 w 1600200"/>
              <a:gd name="connsiteY5" fmla="*/ 1727451 h 1917951"/>
              <a:gd name="connsiteX6" fmla="*/ 1038225 w 1600200"/>
              <a:gd name="connsiteY6" fmla="*/ 1917951 h 1917951"/>
              <a:gd name="connsiteX7" fmla="*/ 0 w 1600200"/>
              <a:gd name="connsiteY7" fmla="*/ 374901 h 1917951"/>
              <a:gd name="connsiteX8" fmla="*/ 371475 w 1600200"/>
              <a:gd name="connsiteY8" fmla="*/ 0 h 1917951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544 h 1919495"/>
              <a:gd name="connsiteX1" fmla="*/ 628650 w 1600200"/>
              <a:gd name="connsiteY1" fmla="*/ 585995 h 1919495"/>
              <a:gd name="connsiteX2" fmla="*/ 400050 w 1600200"/>
              <a:gd name="connsiteY2" fmla="*/ 624095 h 1919495"/>
              <a:gd name="connsiteX3" fmla="*/ 1019175 w 1600200"/>
              <a:gd name="connsiteY3" fmla="*/ 1500395 h 1919495"/>
              <a:gd name="connsiteX4" fmla="*/ 1219200 w 1600200"/>
              <a:gd name="connsiteY4" fmla="*/ 1300370 h 1919495"/>
              <a:gd name="connsiteX5" fmla="*/ 1600200 w 1600200"/>
              <a:gd name="connsiteY5" fmla="*/ 1728995 h 1919495"/>
              <a:gd name="connsiteX6" fmla="*/ 1038225 w 1600200"/>
              <a:gd name="connsiteY6" fmla="*/ 1919495 h 1919495"/>
              <a:gd name="connsiteX7" fmla="*/ 0 w 1600200"/>
              <a:gd name="connsiteY7" fmla="*/ 376445 h 1919495"/>
              <a:gd name="connsiteX8" fmla="*/ 371475 w 1600200"/>
              <a:gd name="connsiteY8" fmla="*/ 1544 h 1919495"/>
              <a:gd name="connsiteX0" fmla="*/ 371475 w 1600200"/>
              <a:gd name="connsiteY0" fmla="*/ 1487 h 1919438"/>
              <a:gd name="connsiteX1" fmla="*/ 568075 w 1600200"/>
              <a:gd name="connsiteY1" fmla="*/ 603245 h 1919438"/>
              <a:gd name="connsiteX2" fmla="*/ 400050 w 1600200"/>
              <a:gd name="connsiteY2" fmla="*/ 624038 h 1919438"/>
              <a:gd name="connsiteX3" fmla="*/ 1019175 w 1600200"/>
              <a:gd name="connsiteY3" fmla="*/ 1500338 h 1919438"/>
              <a:gd name="connsiteX4" fmla="*/ 1219200 w 1600200"/>
              <a:gd name="connsiteY4" fmla="*/ 1300313 h 1919438"/>
              <a:gd name="connsiteX5" fmla="*/ 1600200 w 1600200"/>
              <a:gd name="connsiteY5" fmla="*/ 1728938 h 1919438"/>
              <a:gd name="connsiteX6" fmla="*/ 1038225 w 1600200"/>
              <a:gd name="connsiteY6" fmla="*/ 1919438 h 1919438"/>
              <a:gd name="connsiteX7" fmla="*/ 0 w 1600200"/>
              <a:gd name="connsiteY7" fmla="*/ 376388 h 1919438"/>
              <a:gd name="connsiteX8" fmla="*/ 371475 w 1600200"/>
              <a:gd name="connsiteY8" fmla="*/ 1487 h 1919438"/>
              <a:gd name="connsiteX0" fmla="*/ 371475 w 1600200"/>
              <a:gd name="connsiteY0" fmla="*/ 1032 h 1918983"/>
              <a:gd name="connsiteX1" fmla="*/ 568075 w 1600200"/>
              <a:gd name="connsiteY1" fmla="*/ 602790 h 1918983"/>
              <a:gd name="connsiteX2" fmla="*/ 400050 w 1600200"/>
              <a:gd name="connsiteY2" fmla="*/ 623583 h 1918983"/>
              <a:gd name="connsiteX3" fmla="*/ 1019175 w 1600200"/>
              <a:gd name="connsiteY3" fmla="*/ 1499883 h 1918983"/>
              <a:gd name="connsiteX4" fmla="*/ 1219200 w 1600200"/>
              <a:gd name="connsiteY4" fmla="*/ 1299858 h 1918983"/>
              <a:gd name="connsiteX5" fmla="*/ 1600200 w 1600200"/>
              <a:gd name="connsiteY5" fmla="*/ 1728483 h 1918983"/>
              <a:gd name="connsiteX6" fmla="*/ 1038225 w 1600200"/>
              <a:gd name="connsiteY6" fmla="*/ 1918983 h 1918983"/>
              <a:gd name="connsiteX7" fmla="*/ 0 w 1600200"/>
              <a:gd name="connsiteY7" fmla="*/ 375933 h 1918983"/>
              <a:gd name="connsiteX8" fmla="*/ 371475 w 1600200"/>
              <a:gd name="connsiteY8" fmla="*/ 1032 h 1918983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0050 w 1600200"/>
              <a:gd name="connsiteY2" fmla="*/ 623669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8703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59666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70138 w 1600200"/>
              <a:gd name="connsiteY3" fmla="*/ 1517276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0522 w 1600200"/>
              <a:gd name="connsiteY3" fmla="*/ 1534584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96099 w 1600200"/>
              <a:gd name="connsiteY3" fmla="*/ 1546122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588662"/>
              <a:gd name="connsiteY0" fmla="*/ 1118 h 1919069"/>
              <a:gd name="connsiteX1" fmla="*/ 568075 w 1588662"/>
              <a:gd name="connsiteY1" fmla="*/ 602876 h 1919069"/>
              <a:gd name="connsiteX2" fmla="*/ 374089 w 1588662"/>
              <a:gd name="connsiteY2" fmla="*/ 646744 h 1919069"/>
              <a:gd name="connsiteX3" fmla="*/ 987445 w 1588662"/>
              <a:gd name="connsiteY3" fmla="*/ 1528815 h 1919069"/>
              <a:gd name="connsiteX4" fmla="*/ 1173048 w 1588662"/>
              <a:gd name="connsiteY4" fmla="*/ 1311482 h 1919069"/>
              <a:gd name="connsiteX5" fmla="*/ 1588662 w 1588662"/>
              <a:gd name="connsiteY5" fmla="*/ 1699723 h 1919069"/>
              <a:gd name="connsiteX6" fmla="*/ 1038225 w 1588662"/>
              <a:gd name="connsiteY6" fmla="*/ 1919069 h 1919069"/>
              <a:gd name="connsiteX7" fmla="*/ 0 w 1588662"/>
              <a:gd name="connsiteY7" fmla="*/ 376019 h 1919069"/>
              <a:gd name="connsiteX8" fmla="*/ 371475 w 1588662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46976"/>
              <a:gd name="connsiteX1" fmla="*/ 568075 w 1596260"/>
              <a:gd name="connsiteY1" fmla="*/ 602876 h 1946976"/>
              <a:gd name="connsiteX2" fmla="*/ 374089 w 1596260"/>
              <a:gd name="connsiteY2" fmla="*/ 646744 h 1946976"/>
              <a:gd name="connsiteX3" fmla="*/ 987445 w 1596260"/>
              <a:gd name="connsiteY3" fmla="*/ 1528815 h 1946976"/>
              <a:gd name="connsiteX4" fmla="*/ 1173048 w 1596260"/>
              <a:gd name="connsiteY4" fmla="*/ 1311482 h 1946976"/>
              <a:gd name="connsiteX5" fmla="*/ 1588662 w 1596260"/>
              <a:gd name="connsiteY5" fmla="*/ 1699723 h 1946976"/>
              <a:gd name="connsiteX6" fmla="*/ 1038225 w 1596260"/>
              <a:gd name="connsiteY6" fmla="*/ 1919069 h 1946976"/>
              <a:gd name="connsiteX7" fmla="*/ 0 w 1596260"/>
              <a:gd name="connsiteY7" fmla="*/ 376019 h 1946976"/>
              <a:gd name="connsiteX8" fmla="*/ 371475 w 1596260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33976 w 1558761"/>
              <a:gd name="connsiteY0" fmla="*/ 1118 h 1946976"/>
              <a:gd name="connsiteX1" fmla="*/ 530576 w 1558761"/>
              <a:gd name="connsiteY1" fmla="*/ 602876 h 1946976"/>
              <a:gd name="connsiteX2" fmla="*/ 336590 w 1558761"/>
              <a:gd name="connsiteY2" fmla="*/ 646744 h 1946976"/>
              <a:gd name="connsiteX3" fmla="*/ 949946 w 1558761"/>
              <a:gd name="connsiteY3" fmla="*/ 1528815 h 1946976"/>
              <a:gd name="connsiteX4" fmla="*/ 1135549 w 1558761"/>
              <a:gd name="connsiteY4" fmla="*/ 1311482 h 1946976"/>
              <a:gd name="connsiteX5" fmla="*/ 1551163 w 1558761"/>
              <a:gd name="connsiteY5" fmla="*/ 1699723 h 1946976"/>
              <a:gd name="connsiteX6" fmla="*/ 1000726 w 1558761"/>
              <a:gd name="connsiteY6" fmla="*/ 1919069 h 1946976"/>
              <a:gd name="connsiteX7" fmla="*/ 0 w 1558761"/>
              <a:gd name="connsiteY7" fmla="*/ 390441 h 1946976"/>
              <a:gd name="connsiteX8" fmla="*/ 333976 w 1558761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44260 w 1560662"/>
              <a:gd name="connsiteY2" fmla="*/ 655398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96 h 1946054"/>
              <a:gd name="connsiteX1" fmla="*/ 532477 w 1560662"/>
              <a:gd name="connsiteY1" fmla="*/ 601954 h 1946054"/>
              <a:gd name="connsiteX2" fmla="*/ 344260 w 1560662"/>
              <a:gd name="connsiteY2" fmla="*/ 654476 h 1946054"/>
              <a:gd name="connsiteX3" fmla="*/ 951847 w 1560662"/>
              <a:gd name="connsiteY3" fmla="*/ 1527893 h 1946054"/>
              <a:gd name="connsiteX4" fmla="*/ 1137450 w 1560662"/>
              <a:gd name="connsiteY4" fmla="*/ 1310560 h 1946054"/>
              <a:gd name="connsiteX5" fmla="*/ 1553064 w 1560662"/>
              <a:gd name="connsiteY5" fmla="*/ 1698801 h 1946054"/>
              <a:gd name="connsiteX6" fmla="*/ 1002627 w 1560662"/>
              <a:gd name="connsiteY6" fmla="*/ 1918147 h 1946054"/>
              <a:gd name="connsiteX7" fmla="*/ 1901 w 1560662"/>
              <a:gd name="connsiteY7" fmla="*/ 389519 h 1946054"/>
              <a:gd name="connsiteX8" fmla="*/ 335877 w 1560662"/>
              <a:gd name="connsiteY8" fmla="*/ 196 h 1946054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5431" h="1937121">
                <a:moveTo>
                  <a:pt x="332898" y="199"/>
                </a:moveTo>
                <a:cubicBezTo>
                  <a:pt x="480797" y="-12106"/>
                  <a:pt x="712130" y="551085"/>
                  <a:pt x="532477" y="593021"/>
                </a:cubicBezTo>
                <a:lnTo>
                  <a:pt x="344260" y="645543"/>
                </a:lnTo>
                <a:cubicBezTo>
                  <a:pt x="475639" y="1163599"/>
                  <a:pt x="690666" y="1300897"/>
                  <a:pt x="951847" y="1518960"/>
                </a:cubicBezTo>
                <a:cubicBezTo>
                  <a:pt x="1003138" y="1396518"/>
                  <a:pt x="1042046" y="1291100"/>
                  <a:pt x="1137450" y="1301627"/>
                </a:cubicBezTo>
                <a:cubicBezTo>
                  <a:pt x="1276950" y="1299313"/>
                  <a:pt x="1636332" y="1564228"/>
                  <a:pt x="1553064" y="1689868"/>
                </a:cubicBezTo>
                <a:cubicBezTo>
                  <a:pt x="1389777" y="1941825"/>
                  <a:pt x="1145722" y="1971673"/>
                  <a:pt x="1002627" y="1909214"/>
                </a:cubicBezTo>
                <a:cubicBezTo>
                  <a:pt x="545977" y="1690048"/>
                  <a:pt x="-37590" y="1110316"/>
                  <a:pt x="1901" y="380586"/>
                </a:cubicBezTo>
                <a:cubicBezTo>
                  <a:pt x="36305" y="148891"/>
                  <a:pt x="133416" y="23363"/>
                  <a:pt x="332898" y="199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6" name="Rectangle 36">
            <a:extLst>
              <a:ext uri="{FF2B5EF4-FFF2-40B4-BE49-F238E27FC236}">
                <a16:creationId xmlns:a16="http://schemas.microsoft.com/office/drawing/2014/main" id="{11A06711-0A15-47E5-AAA2-F0E6DC05BD1B}"/>
              </a:ext>
            </a:extLst>
          </p:cNvPr>
          <p:cNvSpPr/>
          <p:nvPr/>
        </p:nvSpPr>
        <p:spPr>
          <a:xfrm>
            <a:off x="3401254" y="4444419"/>
            <a:ext cx="586136" cy="489963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7" name="Rounded Rectangle 27">
            <a:extLst>
              <a:ext uri="{FF2B5EF4-FFF2-40B4-BE49-F238E27FC236}">
                <a16:creationId xmlns:a16="http://schemas.microsoft.com/office/drawing/2014/main" id="{7A5ED58F-9964-4886-8BFC-E301F23293AB}"/>
              </a:ext>
            </a:extLst>
          </p:cNvPr>
          <p:cNvSpPr/>
          <p:nvPr/>
        </p:nvSpPr>
        <p:spPr>
          <a:xfrm>
            <a:off x="6552969" y="1284250"/>
            <a:ext cx="605315" cy="464964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Rounded Rectangle 7">
            <a:extLst>
              <a:ext uri="{FF2B5EF4-FFF2-40B4-BE49-F238E27FC236}">
                <a16:creationId xmlns:a16="http://schemas.microsoft.com/office/drawing/2014/main" id="{7D6C3C70-FD86-419A-8B89-365FC328FB88}"/>
              </a:ext>
            </a:extLst>
          </p:cNvPr>
          <p:cNvSpPr/>
          <p:nvPr/>
        </p:nvSpPr>
        <p:spPr>
          <a:xfrm>
            <a:off x="7494145" y="1251184"/>
            <a:ext cx="615416" cy="53109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Chord 15">
            <a:extLst>
              <a:ext uri="{FF2B5EF4-FFF2-40B4-BE49-F238E27FC236}">
                <a16:creationId xmlns:a16="http://schemas.microsoft.com/office/drawing/2014/main" id="{42E9D490-3DD3-4F66-B124-FE910E0FACBF}"/>
              </a:ext>
            </a:extLst>
          </p:cNvPr>
          <p:cNvSpPr/>
          <p:nvPr/>
        </p:nvSpPr>
        <p:spPr>
          <a:xfrm>
            <a:off x="9361154" y="1207592"/>
            <a:ext cx="283580" cy="618280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ectangle 16">
            <a:extLst>
              <a:ext uri="{FF2B5EF4-FFF2-40B4-BE49-F238E27FC236}">
                <a16:creationId xmlns:a16="http://schemas.microsoft.com/office/drawing/2014/main" id="{F1978DC7-2159-40E0-A5D4-88F414868797}"/>
              </a:ext>
            </a:extLst>
          </p:cNvPr>
          <p:cNvSpPr/>
          <p:nvPr/>
        </p:nvSpPr>
        <p:spPr>
          <a:xfrm>
            <a:off x="4330294" y="4487170"/>
            <a:ext cx="615416" cy="40446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Rounded Rectangle 6">
            <a:extLst>
              <a:ext uri="{FF2B5EF4-FFF2-40B4-BE49-F238E27FC236}">
                <a16:creationId xmlns:a16="http://schemas.microsoft.com/office/drawing/2014/main" id="{48E90455-C4C4-4792-86FF-218C5EFE04F0}"/>
              </a:ext>
            </a:extLst>
          </p:cNvPr>
          <p:cNvSpPr/>
          <p:nvPr/>
        </p:nvSpPr>
        <p:spPr>
          <a:xfrm>
            <a:off x="3373586" y="3486194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Rounded Rectangle 6">
            <a:extLst>
              <a:ext uri="{FF2B5EF4-FFF2-40B4-BE49-F238E27FC236}">
                <a16:creationId xmlns:a16="http://schemas.microsoft.com/office/drawing/2014/main" id="{8329069E-6F6C-4466-BEA3-223D7C56FECC}"/>
              </a:ext>
            </a:extLst>
          </p:cNvPr>
          <p:cNvSpPr/>
          <p:nvPr/>
        </p:nvSpPr>
        <p:spPr>
          <a:xfrm>
            <a:off x="4280908" y="3486194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6">
            <a:extLst>
              <a:ext uri="{FF2B5EF4-FFF2-40B4-BE49-F238E27FC236}">
                <a16:creationId xmlns:a16="http://schemas.microsoft.com/office/drawing/2014/main" id="{740CC869-4793-4E41-A92A-FDB14A2B194C}"/>
              </a:ext>
            </a:extLst>
          </p:cNvPr>
          <p:cNvSpPr/>
          <p:nvPr/>
        </p:nvSpPr>
        <p:spPr>
          <a:xfrm>
            <a:off x="5188230" y="3486194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6">
            <a:extLst>
              <a:ext uri="{FF2B5EF4-FFF2-40B4-BE49-F238E27FC236}">
                <a16:creationId xmlns:a16="http://schemas.microsoft.com/office/drawing/2014/main" id="{17C1EAE2-459E-491D-81FC-F8924F353B13}"/>
              </a:ext>
            </a:extLst>
          </p:cNvPr>
          <p:cNvSpPr/>
          <p:nvPr/>
        </p:nvSpPr>
        <p:spPr>
          <a:xfrm>
            <a:off x="6095550" y="3486194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240385" y="234376"/>
                </a:moveTo>
                <a:lnTo>
                  <a:pt x="2744441" y="234376"/>
                </a:lnTo>
                <a:lnTo>
                  <a:pt x="2744441" y="1314376"/>
                </a:lnTo>
                <a:lnTo>
                  <a:pt x="2240385" y="1314376"/>
                </a:ln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eardrop 6">
            <a:extLst>
              <a:ext uri="{FF2B5EF4-FFF2-40B4-BE49-F238E27FC236}">
                <a16:creationId xmlns:a16="http://schemas.microsoft.com/office/drawing/2014/main" id="{3FF8E6D1-A5CA-4857-BFE4-E947E4F2F934}"/>
              </a:ext>
            </a:extLst>
          </p:cNvPr>
          <p:cNvSpPr/>
          <p:nvPr/>
        </p:nvSpPr>
        <p:spPr>
          <a:xfrm rot="8100000">
            <a:off x="9294207" y="3425906"/>
            <a:ext cx="417475" cy="417476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Donut 24">
            <a:extLst>
              <a:ext uri="{FF2B5EF4-FFF2-40B4-BE49-F238E27FC236}">
                <a16:creationId xmlns:a16="http://schemas.microsoft.com/office/drawing/2014/main" id="{2358F6B7-5407-478C-BBCE-24DB33354B70}"/>
              </a:ext>
            </a:extLst>
          </p:cNvPr>
          <p:cNvSpPr/>
          <p:nvPr/>
        </p:nvSpPr>
        <p:spPr>
          <a:xfrm>
            <a:off x="4010118" y="2280139"/>
            <a:ext cx="617508" cy="622535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77" name="Chord 38">
            <a:extLst>
              <a:ext uri="{FF2B5EF4-FFF2-40B4-BE49-F238E27FC236}">
                <a16:creationId xmlns:a16="http://schemas.microsoft.com/office/drawing/2014/main" id="{284AD387-FD7A-4FAE-86E7-99768FD2F34F}"/>
              </a:ext>
            </a:extLst>
          </p:cNvPr>
          <p:cNvSpPr/>
          <p:nvPr/>
        </p:nvSpPr>
        <p:spPr>
          <a:xfrm>
            <a:off x="4969962" y="2279612"/>
            <a:ext cx="484927" cy="623588"/>
          </a:xfrm>
          <a:custGeom>
            <a:avLst/>
            <a:gdLst/>
            <a:ahLst/>
            <a:cxnLst/>
            <a:rect l="l" t="t" r="r" b="b"/>
            <a:pathLst>
              <a:path w="2519554" h="3240000">
                <a:moveTo>
                  <a:pt x="1259778" y="0"/>
                </a:moveTo>
                <a:cubicBezTo>
                  <a:pt x="1299543" y="0"/>
                  <a:pt x="1331778" y="32235"/>
                  <a:pt x="1331778" y="72000"/>
                </a:cubicBezTo>
                <a:lnTo>
                  <a:pt x="1331778" y="292696"/>
                </a:lnTo>
                <a:cubicBezTo>
                  <a:pt x="1526887" y="301316"/>
                  <a:pt x="1719796" y="357828"/>
                  <a:pt x="1894309" y="459601"/>
                </a:cubicBezTo>
                <a:cubicBezTo>
                  <a:pt x="2284331" y="687055"/>
                  <a:pt x="2522839" y="1105809"/>
                  <a:pt x="2519520" y="1557297"/>
                </a:cubicBezTo>
                <a:lnTo>
                  <a:pt x="2509882" y="1557270"/>
                </a:lnTo>
                <a:cubicBezTo>
                  <a:pt x="2413806" y="1435449"/>
                  <a:pt x="2264527" y="1358626"/>
                  <a:pt x="2097304" y="1358626"/>
                </a:cubicBezTo>
                <a:cubicBezTo>
                  <a:pt x="1931567" y="1358626"/>
                  <a:pt x="1783455" y="1434091"/>
                  <a:pt x="1688484" y="1554913"/>
                </a:cubicBezTo>
                <a:lnTo>
                  <a:pt x="1657888" y="1554825"/>
                </a:lnTo>
                <a:cubicBezTo>
                  <a:pt x="1579123" y="1454657"/>
                  <a:pt x="1463823" y="1385682"/>
                  <a:pt x="1331778" y="1368008"/>
                </a:cubicBezTo>
                <a:lnTo>
                  <a:pt x="1331778" y="2507895"/>
                </a:lnTo>
                <a:lnTo>
                  <a:pt x="1356113" y="2507895"/>
                </a:lnTo>
                <a:lnTo>
                  <a:pt x="1356113" y="2868215"/>
                </a:lnTo>
                <a:lnTo>
                  <a:pt x="1353558" y="2868215"/>
                </a:lnTo>
                <a:cubicBezTo>
                  <a:pt x="1347515" y="3074779"/>
                  <a:pt x="1177830" y="3240000"/>
                  <a:pt x="969556" y="3240000"/>
                </a:cubicBezTo>
                <a:cubicBezTo>
                  <a:pt x="759529" y="3240000"/>
                  <a:pt x="588743" y="3071985"/>
                  <a:pt x="585029" y="2863014"/>
                </a:cubicBezTo>
                <a:cubicBezTo>
                  <a:pt x="584214" y="2861474"/>
                  <a:pt x="584183" y="2859896"/>
                  <a:pt x="584183" y="2858310"/>
                </a:cubicBezTo>
                <a:lnTo>
                  <a:pt x="584422" y="2856985"/>
                </a:lnTo>
                <a:cubicBezTo>
                  <a:pt x="584186" y="2856201"/>
                  <a:pt x="584184" y="2855415"/>
                  <a:pt x="584184" y="2854628"/>
                </a:cubicBezTo>
                <a:lnTo>
                  <a:pt x="584846" y="2854628"/>
                </a:lnTo>
                <a:cubicBezTo>
                  <a:pt x="585977" y="2797047"/>
                  <a:pt x="628115" y="2750982"/>
                  <a:pt x="679843" y="2750982"/>
                </a:cubicBezTo>
                <a:cubicBezTo>
                  <a:pt x="731571" y="2750982"/>
                  <a:pt x="773709" y="2797047"/>
                  <a:pt x="774841" y="2854628"/>
                </a:cubicBezTo>
                <a:lnTo>
                  <a:pt x="776870" y="2854628"/>
                </a:lnTo>
                <a:cubicBezTo>
                  <a:pt x="776870" y="2961046"/>
                  <a:pt x="863138" y="3047314"/>
                  <a:pt x="969556" y="3047314"/>
                </a:cubicBezTo>
                <a:cubicBezTo>
                  <a:pt x="1075974" y="3047314"/>
                  <a:pt x="1162242" y="2961046"/>
                  <a:pt x="1162242" y="2854628"/>
                </a:cubicBezTo>
                <a:lnTo>
                  <a:pt x="1163439" y="2854628"/>
                </a:lnTo>
                <a:lnTo>
                  <a:pt x="1163439" y="2507895"/>
                </a:lnTo>
                <a:lnTo>
                  <a:pt x="1187778" y="2507895"/>
                </a:lnTo>
                <a:lnTo>
                  <a:pt x="1187778" y="1365548"/>
                </a:lnTo>
                <a:cubicBezTo>
                  <a:pt x="1048083" y="1378241"/>
                  <a:pt x="925400" y="1448176"/>
                  <a:pt x="842602" y="1552487"/>
                </a:cubicBezTo>
                <a:lnTo>
                  <a:pt x="807450" y="1552386"/>
                </a:lnTo>
                <a:cubicBezTo>
                  <a:pt x="712615" y="1432960"/>
                  <a:pt x="565486" y="1358626"/>
                  <a:pt x="400996" y="1358626"/>
                </a:cubicBezTo>
                <a:cubicBezTo>
                  <a:pt x="240343" y="1358626"/>
                  <a:pt x="96251" y="1429532"/>
                  <a:pt x="0" y="1543232"/>
                </a:cubicBezTo>
                <a:cubicBezTo>
                  <a:pt x="1264" y="1094357"/>
                  <a:pt x="241710" y="680052"/>
                  <a:pt x="631054" y="455977"/>
                </a:cubicBezTo>
                <a:cubicBezTo>
                  <a:pt x="804121" y="356374"/>
                  <a:pt x="994908" y="301092"/>
                  <a:pt x="1187778" y="292721"/>
                </a:cubicBezTo>
                <a:lnTo>
                  <a:pt x="1187778" y="72000"/>
                </a:lnTo>
                <a:cubicBezTo>
                  <a:pt x="1187778" y="32235"/>
                  <a:pt x="1220013" y="0"/>
                  <a:pt x="1259778" y="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Heart 38">
            <a:extLst>
              <a:ext uri="{FF2B5EF4-FFF2-40B4-BE49-F238E27FC236}">
                <a16:creationId xmlns:a16="http://schemas.microsoft.com/office/drawing/2014/main" id="{07191768-391A-445C-9738-68FC969D5D3B}"/>
              </a:ext>
            </a:extLst>
          </p:cNvPr>
          <p:cNvSpPr/>
          <p:nvPr/>
        </p:nvSpPr>
        <p:spPr>
          <a:xfrm>
            <a:off x="5672831" y="1244596"/>
            <a:ext cx="544275" cy="544275"/>
          </a:xfrm>
          <a:prstGeom prst="heart">
            <a:avLst/>
          </a:pr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Round Same Side Corner Rectangle 19">
            <a:extLst>
              <a:ext uri="{FF2B5EF4-FFF2-40B4-BE49-F238E27FC236}">
                <a16:creationId xmlns:a16="http://schemas.microsoft.com/office/drawing/2014/main" id="{4F6F0E8F-9F3A-4C37-B8FA-77940D946D49}"/>
              </a:ext>
            </a:extLst>
          </p:cNvPr>
          <p:cNvSpPr/>
          <p:nvPr/>
        </p:nvSpPr>
        <p:spPr>
          <a:xfrm>
            <a:off x="8538474" y="5420588"/>
            <a:ext cx="411706" cy="508675"/>
          </a:xfrm>
          <a:custGeom>
            <a:avLst/>
            <a:gdLst/>
            <a:ahLst/>
            <a:cxnLst/>
            <a:rect l="l" t="t" r="r" b="b"/>
            <a:pathLst>
              <a:path w="2600931" h="3213524">
                <a:moveTo>
                  <a:pt x="1304260" y="0"/>
                </a:moveTo>
                <a:cubicBezTo>
                  <a:pt x="1403671" y="0"/>
                  <a:pt x="1484260" y="80589"/>
                  <a:pt x="1484260" y="180000"/>
                </a:cubicBezTo>
                <a:lnTo>
                  <a:pt x="1484260" y="412061"/>
                </a:lnTo>
                <a:lnTo>
                  <a:pt x="2330931" y="412061"/>
                </a:lnTo>
                <a:lnTo>
                  <a:pt x="2600931" y="682061"/>
                </a:lnTo>
                <a:lnTo>
                  <a:pt x="2330931" y="952061"/>
                </a:lnTo>
                <a:lnTo>
                  <a:pt x="1484260" y="952061"/>
                </a:lnTo>
                <a:lnTo>
                  <a:pt x="1484260" y="1110244"/>
                </a:lnTo>
                <a:lnTo>
                  <a:pt x="2375646" y="1110244"/>
                </a:lnTo>
                <a:lnTo>
                  <a:pt x="2375646" y="1650244"/>
                </a:lnTo>
                <a:lnTo>
                  <a:pt x="1484260" y="1650244"/>
                </a:lnTo>
                <a:lnTo>
                  <a:pt x="1484260" y="3213524"/>
                </a:lnTo>
                <a:lnTo>
                  <a:pt x="1124260" y="3213524"/>
                </a:lnTo>
                <a:lnTo>
                  <a:pt x="1124260" y="1650244"/>
                </a:lnTo>
                <a:lnTo>
                  <a:pt x="270000" y="1650244"/>
                </a:lnTo>
                <a:lnTo>
                  <a:pt x="0" y="1380244"/>
                </a:lnTo>
                <a:lnTo>
                  <a:pt x="270000" y="1110244"/>
                </a:lnTo>
                <a:lnTo>
                  <a:pt x="1124260" y="1110244"/>
                </a:lnTo>
                <a:lnTo>
                  <a:pt x="1124260" y="952061"/>
                </a:lnTo>
                <a:lnTo>
                  <a:pt x="224931" y="952061"/>
                </a:lnTo>
                <a:lnTo>
                  <a:pt x="224931" y="412061"/>
                </a:lnTo>
                <a:lnTo>
                  <a:pt x="1124260" y="412061"/>
                </a:lnTo>
                <a:lnTo>
                  <a:pt x="1124260" y="180000"/>
                </a:lnTo>
                <a:cubicBezTo>
                  <a:pt x="1124260" y="80589"/>
                  <a:pt x="1204849" y="0"/>
                  <a:pt x="1304260" y="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Rectangle 23">
            <a:extLst>
              <a:ext uri="{FF2B5EF4-FFF2-40B4-BE49-F238E27FC236}">
                <a16:creationId xmlns:a16="http://schemas.microsoft.com/office/drawing/2014/main" id="{411254AD-C704-4DA8-B5ED-2CB7E0E42884}"/>
              </a:ext>
            </a:extLst>
          </p:cNvPr>
          <p:cNvSpPr/>
          <p:nvPr/>
        </p:nvSpPr>
        <p:spPr>
          <a:xfrm>
            <a:off x="2478844" y="5475486"/>
            <a:ext cx="678102" cy="398876"/>
          </a:xfrm>
          <a:custGeom>
            <a:avLst/>
            <a:gdLst/>
            <a:ahLst/>
            <a:cxnLst/>
            <a:rect l="l" t="t" r="r" b="b"/>
            <a:pathLst>
              <a:path w="4529836" h="2664566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Oval 31">
            <a:extLst>
              <a:ext uri="{FF2B5EF4-FFF2-40B4-BE49-F238E27FC236}">
                <a16:creationId xmlns:a16="http://schemas.microsoft.com/office/drawing/2014/main" id="{9CEA4298-5C72-495F-935E-04B7A42F93E1}"/>
              </a:ext>
            </a:extLst>
          </p:cNvPr>
          <p:cNvSpPr/>
          <p:nvPr/>
        </p:nvSpPr>
        <p:spPr>
          <a:xfrm>
            <a:off x="6901544" y="5420298"/>
            <a:ext cx="504505" cy="509254"/>
          </a:xfrm>
          <a:custGeom>
            <a:avLst/>
            <a:gdLst/>
            <a:ahLst/>
            <a:cxnLst/>
            <a:rect l="l" t="t" r="r" b="b"/>
            <a:pathLst>
              <a:path w="3187187" h="3217189">
                <a:moveTo>
                  <a:pt x="2136560" y="2669280"/>
                </a:moveTo>
                <a:cubicBezTo>
                  <a:pt x="2154235" y="2662847"/>
                  <a:pt x="2173778" y="2671961"/>
                  <a:pt x="2180211" y="2689635"/>
                </a:cubicBezTo>
                <a:lnTo>
                  <a:pt x="2338628" y="3124881"/>
                </a:lnTo>
                <a:cubicBezTo>
                  <a:pt x="2345061" y="3142556"/>
                  <a:pt x="2335948" y="3162099"/>
                  <a:pt x="2318273" y="3168533"/>
                </a:cubicBezTo>
                <a:lnTo>
                  <a:pt x="2190259" y="3215126"/>
                </a:lnTo>
                <a:cubicBezTo>
                  <a:pt x="2172585" y="3221559"/>
                  <a:pt x="2153041" y="3212445"/>
                  <a:pt x="2146608" y="3194771"/>
                </a:cubicBezTo>
                <a:lnTo>
                  <a:pt x="1988192" y="2759525"/>
                </a:lnTo>
                <a:cubicBezTo>
                  <a:pt x="1981759" y="2741850"/>
                  <a:pt x="1990872" y="2722307"/>
                  <a:pt x="2008547" y="2715873"/>
                </a:cubicBezTo>
                <a:close/>
                <a:moveTo>
                  <a:pt x="1050626" y="2669280"/>
                </a:moveTo>
                <a:lnTo>
                  <a:pt x="1178640" y="2715873"/>
                </a:lnTo>
                <a:cubicBezTo>
                  <a:pt x="1196314" y="2722307"/>
                  <a:pt x="1205428" y="2741850"/>
                  <a:pt x="1198995" y="2759525"/>
                </a:cubicBezTo>
                <a:lnTo>
                  <a:pt x="1040578" y="3194771"/>
                </a:lnTo>
                <a:cubicBezTo>
                  <a:pt x="1034145" y="3212445"/>
                  <a:pt x="1014601" y="3221559"/>
                  <a:pt x="996927" y="3215126"/>
                </a:cubicBezTo>
                <a:lnTo>
                  <a:pt x="868913" y="3168533"/>
                </a:lnTo>
                <a:cubicBezTo>
                  <a:pt x="851239" y="3162099"/>
                  <a:pt x="842125" y="3142556"/>
                  <a:pt x="848558" y="3124881"/>
                </a:cubicBezTo>
                <a:lnTo>
                  <a:pt x="1006975" y="2689635"/>
                </a:lnTo>
                <a:cubicBezTo>
                  <a:pt x="1013408" y="2671961"/>
                  <a:pt x="1032952" y="2662847"/>
                  <a:pt x="1050626" y="2669280"/>
                </a:cubicBezTo>
                <a:close/>
                <a:moveTo>
                  <a:pt x="2647909" y="2029882"/>
                </a:moveTo>
                <a:cubicBezTo>
                  <a:pt x="2656328" y="2027626"/>
                  <a:pt x="2665608" y="2028582"/>
                  <a:pt x="2673752" y="2033284"/>
                </a:cubicBezTo>
                <a:lnTo>
                  <a:pt x="3074877" y="2264874"/>
                </a:lnTo>
                <a:cubicBezTo>
                  <a:pt x="3091166" y="2274278"/>
                  <a:pt x="3096747" y="2295107"/>
                  <a:pt x="3087343" y="2311396"/>
                </a:cubicBezTo>
                <a:lnTo>
                  <a:pt x="3019228" y="2429374"/>
                </a:lnTo>
                <a:cubicBezTo>
                  <a:pt x="3009824" y="2445663"/>
                  <a:pt x="2988995" y="2451244"/>
                  <a:pt x="2972706" y="2441840"/>
                </a:cubicBezTo>
                <a:lnTo>
                  <a:pt x="2571581" y="2210250"/>
                </a:lnTo>
                <a:cubicBezTo>
                  <a:pt x="2555292" y="2200846"/>
                  <a:pt x="2549710" y="2180017"/>
                  <a:pt x="2559115" y="2163728"/>
                </a:cubicBezTo>
                <a:lnTo>
                  <a:pt x="2627229" y="2045750"/>
                </a:lnTo>
                <a:cubicBezTo>
                  <a:pt x="2631932" y="2037605"/>
                  <a:pt x="2639490" y="2032138"/>
                  <a:pt x="2647909" y="2029882"/>
                </a:cubicBezTo>
                <a:close/>
                <a:moveTo>
                  <a:pt x="539277" y="2029882"/>
                </a:moveTo>
                <a:cubicBezTo>
                  <a:pt x="547696" y="2032138"/>
                  <a:pt x="555255" y="2037605"/>
                  <a:pt x="559957" y="2045750"/>
                </a:cubicBezTo>
                <a:lnTo>
                  <a:pt x="628071" y="2163728"/>
                </a:lnTo>
                <a:cubicBezTo>
                  <a:pt x="637476" y="2180017"/>
                  <a:pt x="631895" y="2200846"/>
                  <a:pt x="615606" y="2210250"/>
                </a:cubicBezTo>
                <a:lnTo>
                  <a:pt x="214481" y="2441840"/>
                </a:lnTo>
                <a:cubicBezTo>
                  <a:pt x="198192" y="2451244"/>
                  <a:pt x="177363" y="2445663"/>
                  <a:pt x="167958" y="2429374"/>
                </a:cubicBezTo>
                <a:lnTo>
                  <a:pt x="99844" y="2311396"/>
                </a:lnTo>
                <a:cubicBezTo>
                  <a:pt x="90439" y="2295107"/>
                  <a:pt x="96020" y="2274278"/>
                  <a:pt x="112309" y="2264874"/>
                </a:cubicBezTo>
                <a:lnTo>
                  <a:pt x="513434" y="2033284"/>
                </a:lnTo>
                <a:cubicBezTo>
                  <a:pt x="521579" y="2028582"/>
                  <a:pt x="530858" y="2027626"/>
                  <a:pt x="539277" y="2029882"/>
                </a:cubicBezTo>
                <a:close/>
                <a:moveTo>
                  <a:pt x="3094879" y="918289"/>
                </a:moveTo>
                <a:cubicBezTo>
                  <a:pt x="3112554" y="911856"/>
                  <a:pt x="3132097" y="920969"/>
                  <a:pt x="3138531" y="938644"/>
                </a:cubicBezTo>
                <a:lnTo>
                  <a:pt x="3185124" y="1066657"/>
                </a:lnTo>
                <a:cubicBezTo>
                  <a:pt x="3191557" y="1084332"/>
                  <a:pt x="3182443" y="1103875"/>
                  <a:pt x="3164769" y="1110308"/>
                </a:cubicBezTo>
                <a:lnTo>
                  <a:pt x="2729523" y="1268725"/>
                </a:lnTo>
                <a:cubicBezTo>
                  <a:pt x="2711848" y="1275158"/>
                  <a:pt x="2692304" y="1266045"/>
                  <a:pt x="2685871" y="1248370"/>
                </a:cubicBezTo>
                <a:lnTo>
                  <a:pt x="2639278" y="1120357"/>
                </a:lnTo>
                <a:cubicBezTo>
                  <a:pt x="2632845" y="1102682"/>
                  <a:pt x="2641959" y="1083138"/>
                  <a:pt x="2659633" y="1076705"/>
                </a:cubicBezTo>
                <a:close/>
                <a:moveTo>
                  <a:pt x="92307" y="918289"/>
                </a:moveTo>
                <a:lnTo>
                  <a:pt x="527553" y="1076705"/>
                </a:lnTo>
                <a:cubicBezTo>
                  <a:pt x="545228" y="1083138"/>
                  <a:pt x="554341" y="1102682"/>
                  <a:pt x="547908" y="1120357"/>
                </a:cubicBezTo>
                <a:lnTo>
                  <a:pt x="501315" y="1248370"/>
                </a:lnTo>
                <a:cubicBezTo>
                  <a:pt x="494882" y="1266045"/>
                  <a:pt x="475338" y="1275158"/>
                  <a:pt x="457664" y="1268725"/>
                </a:cubicBezTo>
                <a:lnTo>
                  <a:pt x="22418" y="1110308"/>
                </a:lnTo>
                <a:cubicBezTo>
                  <a:pt x="4743" y="1103875"/>
                  <a:pt x="-4370" y="1084332"/>
                  <a:pt x="2063" y="1066657"/>
                </a:cubicBezTo>
                <a:lnTo>
                  <a:pt x="48656" y="938644"/>
                </a:lnTo>
                <a:cubicBezTo>
                  <a:pt x="55089" y="920969"/>
                  <a:pt x="74633" y="911856"/>
                  <a:pt x="92307" y="918289"/>
                </a:cubicBezTo>
                <a:close/>
                <a:moveTo>
                  <a:pt x="1593593" y="658644"/>
                </a:moveTo>
                <a:cubicBezTo>
                  <a:pt x="2116495" y="658644"/>
                  <a:pt x="2540391" y="1082540"/>
                  <a:pt x="2540391" y="1605442"/>
                </a:cubicBezTo>
                <a:cubicBezTo>
                  <a:pt x="2540391" y="2128344"/>
                  <a:pt x="2116495" y="2552240"/>
                  <a:pt x="1593593" y="2552240"/>
                </a:cubicBezTo>
                <a:cubicBezTo>
                  <a:pt x="1070691" y="2552240"/>
                  <a:pt x="646795" y="2128344"/>
                  <a:pt x="646795" y="1605442"/>
                </a:cubicBezTo>
                <a:cubicBezTo>
                  <a:pt x="646795" y="1082540"/>
                  <a:pt x="1070691" y="658644"/>
                  <a:pt x="1593593" y="658644"/>
                </a:cubicBezTo>
                <a:close/>
                <a:moveTo>
                  <a:pt x="2246117" y="1165"/>
                </a:moveTo>
                <a:cubicBezTo>
                  <a:pt x="2254536" y="-1090"/>
                  <a:pt x="2263815" y="-135"/>
                  <a:pt x="2271960" y="4568"/>
                </a:cubicBezTo>
                <a:lnTo>
                  <a:pt x="2389938" y="72682"/>
                </a:lnTo>
                <a:cubicBezTo>
                  <a:pt x="2406227" y="82087"/>
                  <a:pt x="2411808" y="102916"/>
                  <a:pt x="2402403" y="119205"/>
                </a:cubicBezTo>
                <a:lnTo>
                  <a:pt x="2170814" y="520330"/>
                </a:lnTo>
                <a:cubicBezTo>
                  <a:pt x="2161409" y="536619"/>
                  <a:pt x="2140580" y="542200"/>
                  <a:pt x="2124291" y="532795"/>
                </a:cubicBezTo>
                <a:lnTo>
                  <a:pt x="2006313" y="464681"/>
                </a:lnTo>
                <a:cubicBezTo>
                  <a:pt x="1990024" y="455276"/>
                  <a:pt x="1984443" y="434447"/>
                  <a:pt x="1993848" y="418158"/>
                </a:cubicBezTo>
                <a:lnTo>
                  <a:pt x="2225437" y="17033"/>
                </a:lnTo>
                <a:cubicBezTo>
                  <a:pt x="2230139" y="8889"/>
                  <a:pt x="2237698" y="3421"/>
                  <a:pt x="2246117" y="1165"/>
                </a:cubicBezTo>
                <a:close/>
                <a:moveTo>
                  <a:pt x="941069" y="1165"/>
                </a:moveTo>
                <a:cubicBezTo>
                  <a:pt x="949488" y="3421"/>
                  <a:pt x="957047" y="8889"/>
                  <a:pt x="961749" y="17033"/>
                </a:cubicBezTo>
                <a:lnTo>
                  <a:pt x="1193338" y="418158"/>
                </a:lnTo>
                <a:cubicBezTo>
                  <a:pt x="1202743" y="434447"/>
                  <a:pt x="1197162" y="455276"/>
                  <a:pt x="1180873" y="464681"/>
                </a:cubicBezTo>
                <a:lnTo>
                  <a:pt x="1062895" y="532795"/>
                </a:lnTo>
                <a:cubicBezTo>
                  <a:pt x="1046606" y="542200"/>
                  <a:pt x="1025777" y="536619"/>
                  <a:pt x="1016372" y="520330"/>
                </a:cubicBezTo>
                <a:lnTo>
                  <a:pt x="784783" y="119205"/>
                </a:lnTo>
                <a:cubicBezTo>
                  <a:pt x="775378" y="102916"/>
                  <a:pt x="780959" y="82087"/>
                  <a:pt x="797248" y="72682"/>
                </a:cubicBezTo>
                <a:lnTo>
                  <a:pt x="915226" y="4568"/>
                </a:lnTo>
                <a:cubicBezTo>
                  <a:pt x="923371" y="-135"/>
                  <a:pt x="932650" y="-1090"/>
                  <a:pt x="941069" y="1165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Rectangle 23">
            <a:extLst>
              <a:ext uri="{FF2B5EF4-FFF2-40B4-BE49-F238E27FC236}">
                <a16:creationId xmlns:a16="http://schemas.microsoft.com/office/drawing/2014/main" id="{D1D013BE-5839-41BC-BC72-D7D6A426C477}"/>
              </a:ext>
            </a:extLst>
          </p:cNvPr>
          <p:cNvSpPr/>
          <p:nvPr/>
        </p:nvSpPr>
        <p:spPr>
          <a:xfrm>
            <a:off x="4199688" y="5451978"/>
            <a:ext cx="691882" cy="445892"/>
          </a:xfrm>
          <a:custGeom>
            <a:avLst/>
            <a:gdLst/>
            <a:ahLst/>
            <a:cxnLst/>
            <a:rect l="l" t="t" r="r" b="b"/>
            <a:pathLst>
              <a:path w="3224845" h="2078296">
                <a:moveTo>
                  <a:pt x="1153236" y="427959"/>
                </a:moveTo>
                <a:cubicBezTo>
                  <a:pt x="1348431" y="427959"/>
                  <a:pt x="1521080" y="524490"/>
                  <a:pt x="1617434" y="678532"/>
                </a:cubicBezTo>
                <a:cubicBezTo>
                  <a:pt x="1678138" y="623092"/>
                  <a:pt x="1759417" y="592820"/>
                  <a:pt x="1847771" y="592820"/>
                </a:cubicBezTo>
                <a:cubicBezTo>
                  <a:pt x="2039655" y="592820"/>
                  <a:pt x="2198190" y="735609"/>
                  <a:pt x="2216233" y="921620"/>
                </a:cubicBezTo>
                <a:cubicBezTo>
                  <a:pt x="2219548" y="919625"/>
                  <a:pt x="2222903" y="919594"/>
                  <a:pt x="2226267" y="919594"/>
                </a:cubicBezTo>
                <a:cubicBezTo>
                  <a:pt x="2546231" y="919594"/>
                  <a:pt x="2805617" y="1178981"/>
                  <a:pt x="2805617" y="1498945"/>
                </a:cubicBezTo>
                <a:cubicBezTo>
                  <a:pt x="2805617" y="1801051"/>
                  <a:pt x="2574378" y="2049153"/>
                  <a:pt x="2279216" y="2075622"/>
                </a:cubicBezTo>
                <a:lnTo>
                  <a:pt x="2279216" y="2078296"/>
                </a:lnTo>
                <a:lnTo>
                  <a:pt x="2226267" y="2078296"/>
                </a:lnTo>
                <a:lnTo>
                  <a:pt x="646561" y="2078296"/>
                </a:lnTo>
                <a:lnTo>
                  <a:pt x="646561" y="2073975"/>
                </a:lnTo>
                <a:cubicBezTo>
                  <a:pt x="624550" y="2076984"/>
                  <a:pt x="602103" y="2078296"/>
                  <a:pt x="579350" y="2078296"/>
                </a:cubicBezTo>
                <a:cubicBezTo>
                  <a:pt x="259386" y="2078296"/>
                  <a:pt x="0" y="1818910"/>
                  <a:pt x="0" y="1498945"/>
                </a:cubicBezTo>
                <a:cubicBezTo>
                  <a:pt x="0" y="1178981"/>
                  <a:pt x="259386" y="919594"/>
                  <a:pt x="579350" y="919594"/>
                </a:cubicBezTo>
                <a:lnTo>
                  <a:pt x="591118" y="921972"/>
                </a:lnTo>
                <a:cubicBezTo>
                  <a:pt x="622324" y="641639"/>
                  <a:pt x="862826" y="427959"/>
                  <a:pt x="1153236" y="427959"/>
                </a:cubicBezTo>
                <a:close/>
                <a:moveTo>
                  <a:pt x="1844671" y="0"/>
                </a:moveTo>
                <a:cubicBezTo>
                  <a:pt x="2007709" y="0"/>
                  <a:pt x="2151917" y="80629"/>
                  <a:pt x="2232398" y="209295"/>
                </a:cubicBezTo>
                <a:cubicBezTo>
                  <a:pt x="2283102" y="162988"/>
                  <a:pt x="2350992" y="137703"/>
                  <a:pt x="2424790" y="137703"/>
                </a:cubicBezTo>
                <a:cubicBezTo>
                  <a:pt x="2585064" y="137703"/>
                  <a:pt x="2717483" y="256969"/>
                  <a:pt x="2732554" y="412337"/>
                </a:cubicBezTo>
                <a:cubicBezTo>
                  <a:pt x="2735322" y="410671"/>
                  <a:pt x="2738125" y="410646"/>
                  <a:pt x="2740934" y="410646"/>
                </a:cubicBezTo>
                <a:cubicBezTo>
                  <a:pt x="3008189" y="410646"/>
                  <a:pt x="3224845" y="627302"/>
                  <a:pt x="3224845" y="894557"/>
                </a:cubicBezTo>
                <a:cubicBezTo>
                  <a:pt x="3224845" y="1096996"/>
                  <a:pt x="3100535" y="1270403"/>
                  <a:pt x="2923312" y="1340619"/>
                </a:cubicBezTo>
                <a:cubicBezTo>
                  <a:pt x="2866347" y="1049229"/>
                  <a:pt x="2609521" y="829523"/>
                  <a:pt x="2301383" y="829523"/>
                </a:cubicBezTo>
                <a:cubicBezTo>
                  <a:pt x="2297701" y="829523"/>
                  <a:pt x="2294026" y="829557"/>
                  <a:pt x="2290397" y="831741"/>
                </a:cubicBezTo>
                <a:cubicBezTo>
                  <a:pt x="2270640" y="628070"/>
                  <a:pt x="2097054" y="471725"/>
                  <a:pt x="1886953" y="471725"/>
                </a:cubicBezTo>
                <a:cubicBezTo>
                  <a:pt x="1790211" y="471725"/>
                  <a:pt x="1701214" y="504871"/>
                  <a:pt x="1634747" y="565575"/>
                </a:cubicBezTo>
                <a:cubicBezTo>
                  <a:pt x="1575570" y="470966"/>
                  <a:pt x="1490108" y="396171"/>
                  <a:pt x="1388252" y="349790"/>
                </a:cubicBezTo>
                <a:cubicBezTo>
                  <a:pt x="1438607" y="147092"/>
                  <a:pt x="1624461" y="0"/>
                  <a:pt x="1844671" y="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Oval 31">
            <a:extLst>
              <a:ext uri="{FF2B5EF4-FFF2-40B4-BE49-F238E27FC236}">
                <a16:creationId xmlns:a16="http://schemas.microsoft.com/office/drawing/2014/main" id="{F2B4C20E-6F83-4700-819A-B889CC4F8028}"/>
              </a:ext>
            </a:extLst>
          </p:cNvPr>
          <p:cNvSpPr/>
          <p:nvPr/>
        </p:nvSpPr>
        <p:spPr>
          <a:xfrm>
            <a:off x="5176120" y="5388884"/>
            <a:ext cx="579873" cy="572083"/>
          </a:xfrm>
          <a:custGeom>
            <a:avLst/>
            <a:gdLst/>
            <a:ahLst/>
            <a:cxnLst/>
            <a:rect l="l" t="t" r="r" b="b"/>
            <a:pathLst>
              <a:path w="3240076" h="3196551">
                <a:moveTo>
                  <a:pt x="2810300" y="1617710"/>
                </a:moveTo>
                <a:cubicBezTo>
                  <a:pt x="2817009" y="1615912"/>
                  <a:pt x="2824405" y="1616674"/>
                  <a:pt x="2830895" y="1620421"/>
                </a:cubicBezTo>
                <a:lnTo>
                  <a:pt x="3150571" y="1804986"/>
                </a:lnTo>
                <a:cubicBezTo>
                  <a:pt x="3163552" y="1812480"/>
                  <a:pt x="3168000" y="1829080"/>
                  <a:pt x="3160506" y="1842062"/>
                </a:cubicBezTo>
                <a:lnTo>
                  <a:pt x="3106222" y="1936084"/>
                </a:lnTo>
                <a:cubicBezTo>
                  <a:pt x="3098727" y="1949065"/>
                  <a:pt x="3082128" y="1953513"/>
                  <a:pt x="3069146" y="1946019"/>
                </a:cubicBezTo>
                <a:lnTo>
                  <a:pt x="2749470" y="1761453"/>
                </a:lnTo>
                <a:cubicBezTo>
                  <a:pt x="2736489" y="1753959"/>
                  <a:pt x="2732040" y="1737359"/>
                  <a:pt x="2739536" y="1724378"/>
                </a:cubicBezTo>
                <a:lnTo>
                  <a:pt x="2793819" y="1630356"/>
                </a:lnTo>
                <a:cubicBezTo>
                  <a:pt x="2797567" y="1623864"/>
                  <a:pt x="2803590" y="1619508"/>
                  <a:pt x="2810300" y="1617710"/>
                </a:cubicBezTo>
                <a:close/>
                <a:moveTo>
                  <a:pt x="1308278" y="1324343"/>
                </a:moveTo>
                <a:cubicBezTo>
                  <a:pt x="1529714" y="1324343"/>
                  <a:pt x="1725574" y="1433852"/>
                  <a:pt x="1834882" y="1608603"/>
                </a:cubicBezTo>
                <a:cubicBezTo>
                  <a:pt x="1903747" y="1545710"/>
                  <a:pt x="1995954" y="1511368"/>
                  <a:pt x="2096186" y="1511368"/>
                </a:cubicBezTo>
                <a:cubicBezTo>
                  <a:pt x="2313867" y="1511368"/>
                  <a:pt x="2493715" y="1673353"/>
                  <a:pt x="2514185" y="1884371"/>
                </a:cubicBezTo>
                <a:cubicBezTo>
                  <a:pt x="2517944" y="1882108"/>
                  <a:pt x="2521751" y="1882074"/>
                  <a:pt x="2525567" y="1882074"/>
                </a:cubicBezTo>
                <a:cubicBezTo>
                  <a:pt x="2888547" y="1882074"/>
                  <a:pt x="3182805" y="2176332"/>
                  <a:pt x="3182805" y="2539312"/>
                </a:cubicBezTo>
                <a:cubicBezTo>
                  <a:pt x="3182805" y="2882034"/>
                  <a:pt x="2920478" y="3163490"/>
                  <a:pt x="2585635" y="3193518"/>
                </a:cubicBezTo>
                <a:lnTo>
                  <a:pt x="2585635" y="3196551"/>
                </a:lnTo>
                <a:lnTo>
                  <a:pt x="2525567" y="3196551"/>
                </a:lnTo>
                <a:lnTo>
                  <a:pt x="733485" y="3196551"/>
                </a:lnTo>
                <a:lnTo>
                  <a:pt x="733485" y="3191649"/>
                </a:lnTo>
                <a:cubicBezTo>
                  <a:pt x="708515" y="3195063"/>
                  <a:pt x="683050" y="3196551"/>
                  <a:pt x="657239" y="3196551"/>
                </a:cubicBezTo>
                <a:cubicBezTo>
                  <a:pt x="294258" y="3196551"/>
                  <a:pt x="0" y="2902293"/>
                  <a:pt x="0" y="2539312"/>
                </a:cubicBezTo>
                <a:cubicBezTo>
                  <a:pt x="0" y="2176332"/>
                  <a:pt x="294258" y="1882074"/>
                  <a:pt x="657239" y="1882074"/>
                </a:cubicBezTo>
                <a:lnTo>
                  <a:pt x="670588" y="1884770"/>
                </a:lnTo>
                <a:cubicBezTo>
                  <a:pt x="705989" y="1566750"/>
                  <a:pt x="978825" y="1324343"/>
                  <a:pt x="1308278" y="1324343"/>
                </a:cubicBezTo>
                <a:close/>
                <a:moveTo>
                  <a:pt x="3166512" y="731828"/>
                </a:moveTo>
                <a:cubicBezTo>
                  <a:pt x="3180598" y="726701"/>
                  <a:pt x="3196172" y="733964"/>
                  <a:pt x="3201300" y="748050"/>
                </a:cubicBezTo>
                <a:lnTo>
                  <a:pt x="3238432" y="850070"/>
                </a:lnTo>
                <a:cubicBezTo>
                  <a:pt x="3243559" y="864156"/>
                  <a:pt x="3236295" y="879731"/>
                  <a:pt x="3222210" y="884857"/>
                </a:cubicBezTo>
                <a:lnTo>
                  <a:pt x="2875342" y="1011107"/>
                </a:lnTo>
                <a:cubicBezTo>
                  <a:pt x="2861256" y="1016234"/>
                  <a:pt x="2845680" y="1008972"/>
                  <a:pt x="2840554" y="994886"/>
                </a:cubicBezTo>
                <a:lnTo>
                  <a:pt x="2803421" y="892866"/>
                </a:lnTo>
                <a:cubicBezTo>
                  <a:pt x="2798295" y="878780"/>
                  <a:pt x="2805558" y="863204"/>
                  <a:pt x="2819643" y="858077"/>
                </a:cubicBezTo>
                <a:close/>
                <a:moveTo>
                  <a:pt x="773619" y="731828"/>
                </a:moveTo>
                <a:lnTo>
                  <a:pt x="1120487" y="858077"/>
                </a:lnTo>
                <a:cubicBezTo>
                  <a:pt x="1134573" y="863204"/>
                  <a:pt x="1141836" y="878780"/>
                  <a:pt x="1136709" y="892866"/>
                </a:cubicBezTo>
                <a:lnTo>
                  <a:pt x="1099577" y="994886"/>
                </a:lnTo>
                <a:cubicBezTo>
                  <a:pt x="1094450" y="1008972"/>
                  <a:pt x="1078875" y="1016234"/>
                  <a:pt x="1064789" y="1011107"/>
                </a:cubicBezTo>
                <a:lnTo>
                  <a:pt x="717921" y="884857"/>
                </a:lnTo>
                <a:cubicBezTo>
                  <a:pt x="703835" y="879731"/>
                  <a:pt x="696572" y="864156"/>
                  <a:pt x="701699" y="850070"/>
                </a:cubicBezTo>
                <a:lnTo>
                  <a:pt x="738831" y="748050"/>
                </a:lnTo>
                <a:cubicBezTo>
                  <a:pt x="743958" y="733964"/>
                  <a:pt x="759534" y="726701"/>
                  <a:pt x="773619" y="731828"/>
                </a:cubicBezTo>
                <a:close/>
                <a:moveTo>
                  <a:pt x="1970065" y="524905"/>
                </a:moveTo>
                <a:cubicBezTo>
                  <a:pt x="2386791" y="524905"/>
                  <a:pt x="2724614" y="862728"/>
                  <a:pt x="2724614" y="1279453"/>
                </a:cubicBezTo>
                <a:cubicBezTo>
                  <a:pt x="2724614" y="1453368"/>
                  <a:pt x="2665775" y="1613540"/>
                  <a:pt x="2564463" y="1739247"/>
                </a:cubicBezTo>
                <a:cubicBezTo>
                  <a:pt x="2529951" y="1545877"/>
                  <a:pt x="2358485" y="1402176"/>
                  <a:pt x="2153457" y="1402176"/>
                </a:cubicBezTo>
                <a:cubicBezTo>
                  <a:pt x="2053225" y="1402176"/>
                  <a:pt x="1961018" y="1436518"/>
                  <a:pt x="1892153" y="1499411"/>
                </a:cubicBezTo>
                <a:cubicBezTo>
                  <a:pt x="1782845" y="1324660"/>
                  <a:pt x="1586985" y="1215151"/>
                  <a:pt x="1365549" y="1215151"/>
                </a:cubicBezTo>
                <a:cubicBezTo>
                  <a:pt x="1314582" y="1215151"/>
                  <a:pt x="1264970" y="1220953"/>
                  <a:pt x="1217820" y="1233835"/>
                </a:cubicBezTo>
                <a:cubicBezTo>
                  <a:pt x="1240489" y="838320"/>
                  <a:pt x="1568676" y="524905"/>
                  <a:pt x="1970065" y="524905"/>
                </a:cubicBezTo>
                <a:close/>
                <a:moveTo>
                  <a:pt x="2490093" y="928"/>
                </a:moveTo>
                <a:cubicBezTo>
                  <a:pt x="2496802" y="-869"/>
                  <a:pt x="2504197" y="-108"/>
                  <a:pt x="2510688" y="3640"/>
                </a:cubicBezTo>
                <a:lnTo>
                  <a:pt x="2604711" y="57924"/>
                </a:lnTo>
                <a:cubicBezTo>
                  <a:pt x="2617692" y="65419"/>
                  <a:pt x="2622140" y="82019"/>
                  <a:pt x="2614644" y="95000"/>
                </a:cubicBezTo>
                <a:lnTo>
                  <a:pt x="2430080" y="414676"/>
                </a:lnTo>
                <a:cubicBezTo>
                  <a:pt x="2422585" y="427657"/>
                  <a:pt x="2405985" y="432105"/>
                  <a:pt x="2393004" y="424610"/>
                </a:cubicBezTo>
                <a:lnTo>
                  <a:pt x="2298982" y="370326"/>
                </a:lnTo>
                <a:cubicBezTo>
                  <a:pt x="2286000" y="362831"/>
                  <a:pt x="2281552" y="346232"/>
                  <a:pt x="2289048" y="333250"/>
                </a:cubicBezTo>
                <a:lnTo>
                  <a:pt x="2473612" y="13574"/>
                </a:lnTo>
                <a:cubicBezTo>
                  <a:pt x="2477359" y="7084"/>
                  <a:pt x="2483383" y="2726"/>
                  <a:pt x="2490093" y="928"/>
                </a:cubicBezTo>
                <a:close/>
                <a:moveTo>
                  <a:pt x="1450038" y="928"/>
                </a:moveTo>
                <a:cubicBezTo>
                  <a:pt x="1456747" y="2726"/>
                  <a:pt x="1462771" y="7084"/>
                  <a:pt x="1466519" y="13574"/>
                </a:cubicBezTo>
                <a:lnTo>
                  <a:pt x="1651083" y="333250"/>
                </a:lnTo>
                <a:cubicBezTo>
                  <a:pt x="1658578" y="346232"/>
                  <a:pt x="1654131" y="362831"/>
                  <a:pt x="1641149" y="370326"/>
                </a:cubicBezTo>
                <a:lnTo>
                  <a:pt x="1547127" y="424610"/>
                </a:lnTo>
                <a:cubicBezTo>
                  <a:pt x="1534145" y="432105"/>
                  <a:pt x="1517546" y="427657"/>
                  <a:pt x="1510050" y="414676"/>
                </a:cubicBezTo>
                <a:lnTo>
                  <a:pt x="1325486" y="95000"/>
                </a:lnTo>
                <a:cubicBezTo>
                  <a:pt x="1317991" y="82019"/>
                  <a:pt x="1322439" y="65419"/>
                  <a:pt x="1335420" y="57924"/>
                </a:cubicBezTo>
                <a:lnTo>
                  <a:pt x="1429442" y="3640"/>
                </a:lnTo>
                <a:cubicBezTo>
                  <a:pt x="1435933" y="-108"/>
                  <a:pt x="1443328" y="-869"/>
                  <a:pt x="1450038" y="928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Teardrop 17">
            <a:extLst>
              <a:ext uri="{FF2B5EF4-FFF2-40B4-BE49-F238E27FC236}">
                <a16:creationId xmlns:a16="http://schemas.microsoft.com/office/drawing/2014/main" id="{04CFE412-7B77-4FD8-A796-DE7E55B89403}"/>
              </a:ext>
            </a:extLst>
          </p:cNvPr>
          <p:cNvSpPr/>
          <p:nvPr/>
        </p:nvSpPr>
        <p:spPr>
          <a:xfrm rot="18900000">
            <a:off x="3441496" y="5434384"/>
            <a:ext cx="473640" cy="481082"/>
          </a:xfrm>
          <a:custGeom>
            <a:avLst/>
            <a:gdLst/>
            <a:ahLst/>
            <a:cxnLst/>
            <a:rect l="l" t="t" r="r" b="b"/>
            <a:pathLst>
              <a:path w="2646489" h="2688071">
                <a:moveTo>
                  <a:pt x="306023" y="2382048"/>
                </a:moveTo>
                <a:cubicBezTo>
                  <a:pt x="271732" y="2441625"/>
                  <a:pt x="254586" y="2501201"/>
                  <a:pt x="254586" y="2560778"/>
                </a:cubicBezTo>
                <a:cubicBezTo>
                  <a:pt x="254586" y="2631080"/>
                  <a:pt x="197595" y="2688071"/>
                  <a:pt x="127293" y="2688071"/>
                </a:cubicBezTo>
                <a:cubicBezTo>
                  <a:pt x="56991" y="2688071"/>
                  <a:pt x="0" y="2631081"/>
                  <a:pt x="0" y="2560778"/>
                </a:cubicBezTo>
                <a:cubicBezTo>
                  <a:pt x="0" y="2490477"/>
                  <a:pt x="56991" y="2433485"/>
                  <a:pt x="127293" y="2433485"/>
                </a:cubicBezTo>
                <a:cubicBezTo>
                  <a:pt x="186870" y="2433486"/>
                  <a:pt x="246446" y="2416340"/>
                  <a:pt x="306023" y="2382048"/>
                </a:cubicBezTo>
                <a:close/>
                <a:moveTo>
                  <a:pt x="812224" y="2334103"/>
                </a:moveTo>
                <a:cubicBezTo>
                  <a:pt x="777933" y="2393681"/>
                  <a:pt x="760787" y="2453256"/>
                  <a:pt x="760787" y="2512834"/>
                </a:cubicBezTo>
                <a:cubicBezTo>
                  <a:pt x="760787" y="2583136"/>
                  <a:pt x="703796" y="2640127"/>
                  <a:pt x="633494" y="2640127"/>
                </a:cubicBezTo>
                <a:cubicBezTo>
                  <a:pt x="563192" y="2640127"/>
                  <a:pt x="506201" y="2583136"/>
                  <a:pt x="506201" y="2512834"/>
                </a:cubicBezTo>
                <a:cubicBezTo>
                  <a:pt x="506201" y="2442532"/>
                  <a:pt x="563192" y="2385541"/>
                  <a:pt x="633494" y="2385541"/>
                </a:cubicBezTo>
                <a:cubicBezTo>
                  <a:pt x="693071" y="2385540"/>
                  <a:pt x="752647" y="2368395"/>
                  <a:pt x="812224" y="2334103"/>
                </a:cubicBezTo>
                <a:close/>
                <a:moveTo>
                  <a:pt x="353968" y="1875848"/>
                </a:moveTo>
                <a:cubicBezTo>
                  <a:pt x="319677" y="1935424"/>
                  <a:pt x="302531" y="1995001"/>
                  <a:pt x="302530" y="2054578"/>
                </a:cubicBezTo>
                <a:cubicBezTo>
                  <a:pt x="302530" y="2124880"/>
                  <a:pt x="245539" y="2181871"/>
                  <a:pt x="175237" y="2181871"/>
                </a:cubicBezTo>
                <a:cubicBezTo>
                  <a:pt x="104935" y="2181871"/>
                  <a:pt x="47945" y="2124880"/>
                  <a:pt x="47944" y="2054578"/>
                </a:cubicBezTo>
                <a:cubicBezTo>
                  <a:pt x="47944" y="1984276"/>
                  <a:pt x="104935" y="1927285"/>
                  <a:pt x="175237" y="1927285"/>
                </a:cubicBezTo>
                <a:cubicBezTo>
                  <a:pt x="234815" y="1927285"/>
                  <a:pt x="294391" y="1910139"/>
                  <a:pt x="353968" y="1875848"/>
                </a:cubicBezTo>
                <a:close/>
                <a:moveTo>
                  <a:pt x="401912" y="1369646"/>
                </a:moveTo>
                <a:cubicBezTo>
                  <a:pt x="367621" y="1429223"/>
                  <a:pt x="350475" y="1488799"/>
                  <a:pt x="350475" y="1548377"/>
                </a:cubicBezTo>
                <a:cubicBezTo>
                  <a:pt x="350475" y="1618679"/>
                  <a:pt x="293484" y="1675670"/>
                  <a:pt x="223182" y="1675670"/>
                </a:cubicBezTo>
                <a:cubicBezTo>
                  <a:pt x="152880" y="1675670"/>
                  <a:pt x="95889" y="1618679"/>
                  <a:pt x="95889" y="1548377"/>
                </a:cubicBezTo>
                <a:cubicBezTo>
                  <a:pt x="95889" y="1478075"/>
                  <a:pt x="152880" y="1421084"/>
                  <a:pt x="223182" y="1421084"/>
                </a:cubicBezTo>
                <a:cubicBezTo>
                  <a:pt x="282759" y="1421084"/>
                  <a:pt x="342335" y="1403938"/>
                  <a:pt x="401912" y="1369646"/>
                </a:cubicBezTo>
                <a:close/>
                <a:moveTo>
                  <a:pt x="1318425" y="2286158"/>
                </a:moveTo>
                <a:cubicBezTo>
                  <a:pt x="1284134" y="2345735"/>
                  <a:pt x="1266988" y="2405312"/>
                  <a:pt x="1266987" y="2464888"/>
                </a:cubicBezTo>
                <a:cubicBezTo>
                  <a:pt x="1266987" y="2535190"/>
                  <a:pt x="1209996" y="2592182"/>
                  <a:pt x="1139694" y="2592182"/>
                </a:cubicBezTo>
                <a:cubicBezTo>
                  <a:pt x="1069392" y="2592182"/>
                  <a:pt x="1012402" y="2535191"/>
                  <a:pt x="1012401" y="2464888"/>
                </a:cubicBezTo>
                <a:cubicBezTo>
                  <a:pt x="1012401" y="2394586"/>
                  <a:pt x="1069392" y="2337595"/>
                  <a:pt x="1139694" y="2337595"/>
                </a:cubicBezTo>
                <a:cubicBezTo>
                  <a:pt x="1199271" y="2337596"/>
                  <a:pt x="1258848" y="2320449"/>
                  <a:pt x="1318425" y="2286158"/>
                </a:cubicBezTo>
                <a:close/>
                <a:moveTo>
                  <a:pt x="860169" y="1827902"/>
                </a:moveTo>
                <a:cubicBezTo>
                  <a:pt x="825878" y="1887479"/>
                  <a:pt x="808731" y="1947056"/>
                  <a:pt x="808731" y="2006633"/>
                </a:cubicBezTo>
                <a:cubicBezTo>
                  <a:pt x="808731" y="2076935"/>
                  <a:pt x="751740" y="2133926"/>
                  <a:pt x="681438" y="2133926"/>
                </a:cubicBezTo>
                <a:cubicBezTo>
                  <a:pt x="611136" y="2133926"/>
                  <a:pt x="554146" y="2076935"/>
                  <a:pt x="554145" y="2006633"/>
                </a:cubicBezTo>
                <a:cubicBezTo>
                  <a:pt x="554145" y="1936331"/>
                  <a:pt x="611136" y="1879340"/>
                  <a:pt x="681438" y="1879340"/>
                </a:cubicBezTo>
                <a:cubicBezTo>
                  <a:pt x="741015" y="1879340"/>
                  <a:pt x="800591" y="1862193"/>
                  <a:pt x="860169" y="1827902"/>
                </a:cubicBezTo>
                <a:close/>
                <a:moveTo>
                  <a:pt x="2096803" y="190871"/>
                </a:moveTo>
                <a:cubicBezTo>
                  <a:pt x="2253382" y="347450"/>
                  <a:pt x="2314442" y="563378"/>
                  <a:pt x="2268166" y="764238"/>
                </a:cubicBezTo>
                <a:cubicBezTo>
                  <a:pt x="2361334" y="768461"/>
                  <a:pt x="2450817" y="809378"/>
                  <a:pt x="2521691" y="880252"/>
                </a:cubicBezTo>
                <a:cubicBezTo>
                  <a:pt x="2675615" y="1034176"/>
                  <a:pt x="2688247" y="1275888"/>
                  <a:pt x="2553508" y="1439575"/>
                </a:cubicBezTo>
                <a:cubicBezTo>
                  <a:pt x="2557767" y="1440633"/>
                  <a:pt x="2560483" y="1443301"/>
                  <a:pt x="2563181" y="1445999"/>
                </a:cubicBezTo>
                <a:cubicBezTo>
                  <a:pt x="2819847" y="1702665"/>
                  <a:pt x="2819847" y="2118808"/>
                  <a:pt x="2563181" y="2375474"/>
                </a:cubicBezTo>
                <a:cubicBezTo>
                  <a:pt x="2320841" y="2617815"/>
                  <a:pt x="1936328" y="2631341"/>
                  <a:pt x="1678325" y="2415804"/>
                </a:cubicBezTo>
                <a:lnTo>
                  <a:pt x="1676180" y="2417949"/>
                </a:lnTo>
                <a:lnTo>
                  <a:pt x="1633705" y="2375475"/>
                </a:lnTo>
                <a:lnTo>
                  <a:pt x="366513" y="1108282"/>
                </a:lnTo>
                <a:lnTo>
                  <a:pt x="369979" y="1104815"/>
                </a:lnTo>
                <a:cubicBezTo>
                  <a:pt x="349908" y="1089573"/>
                  <a:pt x="330850" y="1072619"/>
                  <a:pt x="312598" y="1054367"/>
                </a:cubicBezTo>
                <a:cubicBezTo>
                  <a:pt x="55932" y="797701"/>
                  <a:pt x="55932" y="381558"/>
                  <a:pt x="312598" y="124891"/>
                </a:cubicBezTo>
                <a:cubicBezTo>
                  <a:pt x="569264" y="-131775"/>
                  <a:pt x="985408" y="-131775"/>
                  <a:pt x="1242074" y="124891"/>
                </a:cubicBezTo>
                <a:lnTo>
                  <a:pt x="1249606" y="136238"/>
                </a:lnTo>
                <a:cubicBezTo>
                  <a:pt x="1499513" y="-63604"/>
                  <a:pt x="1863845" y="-42087"/>
                  <a:pt x="2096803" y="190871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5" name="Rectangle 23">
            <a:extLst>
              <a:ext uri="{FF2B5EF4-FFF2-40B4-BE49-F238E27FC236}">
                <a16:creationId xmlns:a16="http://schemas.microsoft.com/office/drawing/2014/main" id="{2246F171-72B7-42E7-B6C0-D78C12504E9B}"/>
              </a:ext>
            </a:extLst>
          </p:cNvPr>
          <p:cNvSpPr/>
          <p:nvPr/>
        </p:nvSpPr>
        <p:spPr>
          <a:xfrm>
            <a:off x="6040544" y="5384996"/>
            <a:ext cx="576449" cy="579858"/>
          </a:xfrm>
          <a:custGeom>
            <a:avLst/>
            <a:gdLst/>
            <a:ahLst/>
            <a:cxnLst/>
            <a:rect l="l" t="t" r="r" b="b"/>
            <a:pathLst>
              <a:path w="3220951" h="3240001">
                <a:moveTo>
                  <a:pt x="1308278" y="1367793"/>
                </a:moveTo>
                <a:cubicBezTo>
                  <a:pt x="1529714" y="1367793"/>
                  <a:pt x="1725574" y="1477302"/>
                  <a:pt x="1834882" y="1652053"/>
                </a:cubicBezTo>
                <a:cubicBezTo>
                  <a:pt x="1903747" y="1589160"/>
                  <a:pt x="1995954" y="1554818"/>
                  <a:pt x="2096186" y="1554818"/>
                </a:cubicBezTo>
                <a:cubicBezTo>
                  <a:pt x="2313867" y="1554818"/>
                  <a:pt x="2493715" y="1716803"/>
                  <a:pt x="2514185" y="1927821"/>
                </a:cubicBezTo>
                <a:cubicBezTo>
                  <a:pt x="2517944" y="1925558"/>
                  <a:pt x="2521751" y="1925524"/>
                  <a:pt x="2525567" y="1925524"/>
                </a:cubicBezTo>
                <a:cubicBezTo>
                  <a:pt x="2888547" y="1925524"/>
                  <a:pt x="3182805" y="2219782"/>
                  <a:pt x="3182805" y="2582762"/>
                </a:cubicBezTo>
                <a:cubicBezTo>
                  <a:pt x="3182805" y="2925484"/>
                  <a:pt x="2920478" y="3206940"/>
                  <a:pt x="2585635" y="3236968"/>
                </a:cubicBezTo>
                <a:lnTo>
                  <a:pt x="2585635" y="3240001"/>
                </a:lnTo>
                <a:lnTo>
                  <a:pt x="2525567" y="3240001"/>
                </a:lnTo>
                <a:lnTo>
                  <a:pt x="733485" y="3240001"/>
                </a:lnTo>
                <a:lnTo>
                  <a:pt x="733485" y="3235099"/>
                </a:lnTo>
                <a:cubicBezTo>
                  <a:pt x="708515" y="3238513"/>
                  <a:pt x="683051" y="3240001"/>
                  <a:pt x="657239" y="3240001"/>
                </a:cubicBezTo>
                <a:cubicBezTo>
                  <a:pt x="294258" y="3240001"/>
                  <a:pt x="0" y="2945743"/>
                  <a:pt x="0" y="2582762"/>
                </a:cubicBezTo>
                <a:cubicBezTo>
                  <a:pt x="0" y="2219782"/>
                  <a:pt x="294258" y="1925524"/>
                  <a:pt x="657239" y="1925524"/>
                </a:cubicBezTo>
                <a:lnTo>
                  <a:pt x="670588" y="1928221"/>
                </a:lnTo>
                <a:cubicBezTo>
                  <a:pt x="705989" y="1610200"/>
                  <a:pt x="978825" y="1367793"/>
                  <a:pt x="1308278" y="1367793"/>
                </a:cubicBezTo>
                <a:close/>
                <a:moveTo>
                  <a:pt x="1589786" y="0"/>
                </a:moveTo>
                <a:cubicBezTo>
                  <a:pt x="1520182" y="453314"/>
                  <a:pt x="1668069" y="912942"/>
                  <a:pt x="1988957" y="1240613"/>
                </a:cubicBezTo>
                <a:cubicBezTo>
                  <a:pt x="2309845" y="1568285"/>
                  <a:pt x="2766281" y="1725754"/>
                  <a:pt x="3220951" y="1665645"/>
                </a:cubicBezTo>
                <a:cubicBezTo>
                  <a:pt x="3108976" y="1775302"/>
                  <a:pt x="2980523" y="1857805"/>
                  <a:pt x="2843553" y="1912752"/>
                </a:cubicBezTo>
                <a:cubicBezTo>
                  <a:pt x="2756367" y="1866073"/>
                  <a:pt x="2656598" y="1841175"/>
                  <a:pt x="2551012" y="1841175"/>
                </a:cubicBezTo>
                <a:cubicBezTo>
                  <a:pt x="2547197" y="1841176"/>
                  <a:pt x="2543390" y="1841210"/>
                  <a:pt x="2539631" y="1843473"/>
                </a:cubicBezTo>
                <a:cubicBezTo>
                  <a:pt x="2519161" y="1632454"/>
                  <a:pt x="2339312" y="1470470"/>
                  <a:pt x="2121631" y="1470470"/>
                </a:cubicBezTo>
                <a:cubicBezTo>
                  <a:pt x="2021400" y="1470470"/>
                  <a:pt x="1929192" y="1504812"/>
                  <a:pt x="1860327" y="1567705"/>
                </a:cubicBezTo>
                <a:cubicBezTo>
                  <a:pt x="1751020" y="1392954"/>
                  <a:pt x="1555160" y="1283445"/>
                  <a:pt x="1333723" y="1283445"/>
                </a:cubicBezTo>
                <a:lnTo>
                  <a:pt x="1331160" y="1283679"/>
                </a:lnTo>
                <a:cubicBezTo>
                  <a:pt x="1150898" y="856385"/>
                  <a:pt x="1238290" y="344219"/>
                  <a:pt x="1589786" y="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Round Same Side Corner Rectangle 8">
            <a:extLst>
              <a:ext uri="{FF2B5EF4-FFF2-40B4-BE49-F238E27FC236}">
                <a16:creationId xmlns:a16="http://schemas.microsoft.com/office/drawing/2014/main" id="{DB67113F-D303-42DA-95BD-610BBED8BE92}"/>
              </a:ext>
            </a:extLst>
          </p:cNvPr>
          <p:cNvSpPr/>
          <p:nvPr/>
        </p:nvSpPr>
        <p:spPr>
          <a:xfrm>
            <a:off x="2692244" y="1185799"/>
            <a:ext cx="251302" cy="66186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Round Same Side Corner Rectangle 20">
            <a:extLst>
              <a:ext uri="{FF2B5EF4-FFF2-40B4-BE49-F238E27FC236}">
                <a16:creationId xmlns:a16="http://schemas.microsoft.com/office/drawing/2014/main" id="{64493E6A-B33B-4279-A44A-DC445D86772A}"/>
              </a:ext>
            </a:extLst>
          </p:cNvPr>
          <p:cNvSpPr/>
          <p:nvPr/>
        </p:nvSpPr>
        <p:spPr>
          <a:xfrm rot="10800000">
            <a:off x="3279407" y="1182743"/>
            <a:ext cx="313136" cy="667981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Donut 87">
            <a:extLst>
              <a:ext uri="{FF2B5EF4-FFF2-40B4-BE49-F238E27FC236}">
                <a16:creationId xmlns:a16="http://schemas.microsoft.com/office/drawing/2014/main" id="{4E09E652-E42B-4D35-B750-1E418CF08FA6}"/>
              </a:ext>
            </a:extLst>
          </p:cNvPr>
          <p:cNvSpPr/>
          <p:nvPr/>
        </p:nvSpPr>
        <p:spPr>
          <a:xfrm>
            <a:off x="3928407" y="1275446"/>
            <a:ext cx="507661" cy="521714"/>
          </a:xfrm>
          <a:custGeom>
            <a:avLst/>
            <a:gdLst/>
            <a:ahLst/>
            <a:cxnLst/>
            <a:rect l="l" t="t" r="r" b="b"/>
            <a:pathLst>
              <a:path w="356471" h="366339">
                <a:moveTo>
                  <a:pt x="144025" y="123680"/>
                </a:moveTo>
                <a:cubicBezTo>
                  <a:pt x="89551" y="123680"/>
                  <a:pt x="45391" y="167840"/>
                  <a:pt x="45391" y="222314"/>
                </a:cubicBezTo>
                <a:cubicBezTo>
                  <a:pt x="45391" y="276788"/>
                  <a:pt x="89551" y="320948"/>
                  <a:pt x="144025" y="320948"/>
                </a:cubicBezTo>
                <a:cubicBezTo>
                  <a:pt x="198499" y="320948"/>
                  <a:pt x="242659" y="276788"/>
                  <a:pt x="242659" y="222314"/>
                </a:cubicBezTo>
                <a:cubicBezTo>
                  <a:pt x="242659" y="167840"/>
                  <a:pt x="198499" y="123680"/>
                  <a:pt x="144025" y="123680"/>
                </a:cubicBezTo>
                <a:close/>
                <a:moveTo>
                  <a:pt x="354808" y="0"/>
                </a:moveTo>
                <a:lnTo>
                  <a:pt x="356471" y="85288"/>
                </a:lnTo>
                <a:lnTo>
                  <a:pt x="334733" y="64382"/>
                </a:lnTo>
                <a:lnTo>
                  <a:pt x="260258" y="141819"/>
                </a:lnTo>
                <a:cubicBezTo>
                  <a:pt x="278587" y="163579"/>
                  <a:pt x="288050" y="191841"/>
                  <a:pt x="288050" y="222314"/>
                </a:cubicBezTo>
                <a:cubicBezTo>
                  <a:pt x="288050" y="301857"/>
                  <a:pt x="223568" y="366339"/>
                  <a:pt x="144025" y="366339"/>
                </a:cubicBezTo>
                <a:cubicBezTo>
                  <a:pt x="64482" y="366339"/>
                  <a:pt x="0" y="301857"/>
                  <a:pt x="0" y="222314"/>
                </a:cubicBezTo>
                <a:cubicBezTo>
                  <a:pt x="0" y="142771"/>
                  <a:pt x="64482" y="78289"/>
                  <a:pt x="144025" y="78289"/>
                </a:cubicBezTo>
                <a:cubicBezTo>
                  <a:pt x="170876" y="78289"/>
                  <a:pt x="196011" y="85637"/>
                  <a:pt x="216282" y="100527"/>
                </a:cubicBezTo>
                <a:lnTo>
                  <a:pt x="291257" y="22569"/>
                </a:lnTo>
                <a:lnTo>
                  <a:pt x="269519" y="1663"/>
                </a:lnTo>
                <a:close/>
              </a:path>
            </a:pathLst>
          </a:cu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Donut 90">
            <a:extLst>
              <a:ext uri="{FF2B5EF4-FFF2-40B4-BE49-F238E27FC236}">
                <a16:creationId xmlns:a16="http://schemas.microsoft.com/office/drawing/2014/main" id="{D86BE85A-63D8-48D0-8B07-9669B75E9D9D}"/>
              </a:ext>
            </a:extLst>
          </p:cNvPr>
          <p:cNvSpPr/>
          <p:nvPr/>
        </p:nvSpPr>
        <p:spPr>
          <a:xfrm>
            <a:off x="4804916" y="1237381"/>
            <a:ext cx="532052" cy="543757"/>
          </a:xfrm>
          <a:custGeom>
            <a:avLst/>
            <a:gdLst/>
            <a:ahLst/>
            <a:cxnLst/>
            <a:rect l="l" t="t" r="r" b="b"/>
            <a:pathLst>
              <a:path w="373598" h="381817">
                <a:moveTo>
                  <a:pt x="229573" y="45391"/>
                </a:moveTo>
                <a:cubicBezTo>
                  <a:pt x="175099" y="45391"/>
                  <a:pt x="130939" y="89551"/>
                  <a:pt x="130939" y="144025"/>
                </a:cubicBezTo>
                <a:cubicBezTo>
                  <a:pt x="130939" y="198499"/>
                  <a:pt x="175099" y="242659"/>
                  <a:pt x="229573" y="242659"/>
                </a:cubicBezTo>
                <a:cubicBezTo>
                  <a:pt x="284047" y="242659"/>
                  <a:pt x="328207" y="198499"/>
                  <a:pt x="328207" y="144025"/>
                </a:cubicBezTo>
                <a:cubicBezTo>
                  <a:pt x="328207" y="89551"/>
                  <a:pt x="284047" y="45391"/>
                  <a:pt x="229573" y="45391"/>
                </a:cubicBezTo>
                <a:close/>
                <a:moveTo>
                  <a:pt x="229573" y="0"/>
                </a:moveTo>
                <a:cubicBezTo>
                  <a:pt x="309116" y="0"/>
                  <a:pt x="373598" y="64482"/>
                  <a:pt x="373598" y="144025"/>
                </a:cubicBezTo>
                <a:cubicBezTo>
                  <a:pt x="373598" y="223568"/>
                  <a:pt x="309116" y="288050"/>
                  <a:pt x="229573" y="288050"/>
                </a:cubicBezTo>
                <a:cubicBezTo>
                  <a:pt x="202172" y="288050"/>
                  <a:pt x="176558" y="280398"/>
                  <a:pt x="156060" y="264966"/>
                </a:cubicBezTo>
                <a:lnTo>
                  <a:pt x="128993" y="292033"/>
                </a:lnTo>
                <a:lnTo>
                  <a:pt x="160228" y="323268"/>
                </a:lnTo>
                <a:cubicBezTo>
                  <a:pt x="171055" y="334095"/>
                  <a:pt x="171055" y="351650"/>
                  <a:pt x="160228" y="362477"/>
                </a:cubicBezTo>
                <a:cubicBezTo>
                  <a:pt x="149401" y="373304"/>
                  <a:pt x="131846" y="373304"/>
                  <a:pt x="121019" y="362477"/>
                </a:cubicBezTo>
                <a:lnTo>
                  <a:pt x="89784" y="331242"/>
                </a:lnTo>
                <a:lnTo>
                  <a:pt x="39209" y="381817"/>
                </a:lnTo>
                <a:cubicBezTo>
                  <a:pt x="28381" y="392644"/>
                  <a:pt x="10827" y="392644"/>
                  <a:pt x="0" y="381817"/>
                </a:cubicBezTo>
                <a:cubicBezTo>
                  <a:pt x="-10828" y="370989"/>
                  <a:pt x="-10828" y="353435"/>
                  <a:pt x="0" y="342608"/>
                </a:cubicBezTo>
                <a:lnTo>
                  <a:pt x="50575" y="292033"/>
                </a:lnTo>
                <a:lnTo>
                  <a:pt x="16166" y="257624"/>
                </a:lnTo>
                <a:cubicBezTo>
                  <a:pt x="5339" y="246797"/>
                  <a:pt x="5339" y="229242"/>
                  <a:pt x="16166" y="218415"/>
                </a:cubicBezTo>
                <a:cubicBezTo>
                  <a:pt x="26993" y="207588"/>
                  <a:pt x="44548" y="207588"/>
                  <a:pt x="55375" y="218415"/>
                </a:cubicBezTo>
                <a:lnTo>
                  <a:pt x="89784" y="252824"/>
                </a:lnTo>
                <a:lnTo>
                  <a:pt x="115252" y="227356"/>
                </a:lnTo>
                <a:cubicBezTo>
                  <a:pt x="95803" y="205073"/>
                  <a:pt x="85548" y="175747"/>
                  <a:pt x="85548" y="144025"/>
                </a:cubicBezTo>
                <a:cubicBezTo>
                  <a:pt x="85548" y="64482"/>
                  <a:pt x="150030" y="0"/>
                  <a:pt x="229573" y="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Oval 6">
            <a:extLst>
              <a:ext uri="{FF2B5EF4-FFF2-40B4-BE49-F238E27FC236}">
                <a16:creationId xmlns:a16="http://schemas.microsoft.com/office/drawing/2014/main" id="{319E467E-1F19-4CBB-A070-3B6CE4078D17}"/>
              </a:ext>
            </a:extLst>
          </p:cNvPr>
          <p:cNvSpPr/>
          <p:nvPr/>
        </p:nvSpPr>
        <p:spPr>
          <a:xfrm>
            <a:off x="5797224" y="2340087"/>
            <a:ext cx="507960" cy="502639"/>
          </a:xfrm>
          <a:custGeom>
            <a:avLst/>
            <a:gdLst/>
            <a:ahLst/>
            <a:cxnLst/>
            <a:rect l="l" t="t" r="r" b="b"/>
            <a:pathLst>
              <a:path w="3220460" h="3186731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Block Arc 25">
            <a:extLst>
              <a:ext uri="{FF2B5EF4-FFF2-40B4-BE49-F238E27FC236}">
                <a16:creationId xmlns:a16="http://schemas.microsoft.com/office/drawing/2014/main" id="{5F7FD4D6-1C06-4ABB-98F4-AC79D3C6A6D8}"/>
              </a:ext>
            </a:extLst>
          </p:cNvPr>
          <p:cNvSpPr/>
          <p:nvPr/>
        </p:nvSpPr>
        <p:spPr>
          <a:xfrm>
            <a:off x="3318311" y="2338964"/>
            <a:ext cx="349473" cy="504884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Block Arc 31">
            <a:extLst>
              <a:ext uri="{FF2B5EF4-FFF2-40B4-BE49-F238E27FC236}">
                <a16:creationId xmlns:a16="http://schemas.microsoft.com/office/drawing/2014/main" id="{7D9DF903-DA8F-4191-AEDF-7DDF26A64847}"/>
              </a:ext>
            </a:extLst>
          </p:cNvPr>
          <p:cNvSpPr/>
          <p:nvPr/>
        </p:nvSpPr>
        <p:spPr>
          <a:xfrm>
            <a:off x="6647519" y="2338964"/>
            <a:ext cx="455959" cy="504884"/>
          </a:xfrm>
          <a:custGeom>
            <a:avLst/>
            <a:gdLst/>
            <a:ahLst/>
            <a:cxnLst/>
            <a:rect l="l" t="t" r="r" b="b"/>
            <a:pathLst>
              <a:path w="2890784" h="3200962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Freeform 53">
            <a:extLst>
              <a:ext uri="{FF2B5EF4-FFF2-40B4-BE49-F238E27FC236}">
                <a16:creationId xmlns:a16="http://schemas.microsoft.com/office/drawing/2014/main" id="{D57F2C4B-7240-41A7-B169-E1E9E5390396}"/>
              </a:ext>
            </a:extLst>
          </p:cNvPr>
          <p:cNvSpPr/>
          <p:nvPr/>
        </p:nvSpPr>
        <p:spPr>
          <a:xfrm>
            <a:off x="8367453" y="2335252"/>
            <a:ext cx="499664" cy="512309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Block Arc 10">
            <a:extLst>
              <a:ext uri="{FF2B5EF4-FFF2-40B4-BE49-F238E27FC236}">
                <a16:creationId xmlns:a16="http://schemas.microsoft.com/office/drawing/2014/main" id="{75C14C12-5F78-4BDD-B8A3-69BB465A2216}"/>
              </a:ext>
            </a:extLst>
          </p:cNvPr>
          <p:cNvSpPr/>
          <p:nvPr/>
        </p:nvSpPr>
        <p:spPr>
          <a:xfrm>
            <a:off x="9195682" y="4481278"/>
            <a:ext cx="614525" cy="416246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Freeform 55">
            <a:extLst>
              <a:ext uri="{FF2B5EF4-FFF2-40B4-BE49-F238E27FC236}">
                <a16:creationId xmlns:a16="http://schemas.microsoft.com/office/drawing/2014/main" id="{E1F21ECA-3730-4E2A-BB32-69C99B2546BB}"/>
              </a:ext>
            </a:extLst>
          </p:cNvPr>
          <p:cNvSpPr/>
          <p:nvPr/>
        </p:nvSpPr>
        <p:spPr>
          <a:xfrm>
            <a:off x="2659814" y="2204054"/>
            <a:ext cx="316162" cy="774705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Round Same Side Corner Rectangle 36">
            <a:extLst>
              <a:ext uri="{FF2B5EF4-FFF2-40B4-BE49-F238E27FC236}">
                <a16:creationId xmlns:a16="http://schemas.microsoft.com/office/drawing/2014/main" id="{E0C4F70F-DCCD-48F1-A750-DF4F32AC8F75}"/>
              </a:ext>
            </a:extLst>
          </p:cNvPr>
          <p:cNvSpPr/>
          <p:nvPr/>
        </p:nvSpPr>
        <p:spPr>
          <a:xfrm>
            <a:off x="7445814" y="2362402"/>
            <a:ext cx="579306" cy="458009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7" name="Oval 21">
            <a:extLst>
              <a:ext uri="{FF2B5EF4-FFF2-40B4-BE49-F238E27FC236}">
                <a16:creationId xmlns:a16="http://schemas.microsoft.com/office/drawing/2014/main" id="{B92F2676-D90E-40BF-8AC5-C623D6EC5932}"/>
              </a:ext>
            </a:extLst>
          </p:cNvPr>
          <p:cNvSpPr>
            <a:spLocks noChangeAspect="1"/>
          </p:cNvSpPr>
          <p:nvPr/>
        </p:nvSpPr>
        <p:spPr>
          <a:xfrm>
            <a:off x="5288614" y="4448942"/>
            <a:ext cx="476931" cy="48091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32">
            <a:extLst>
              <a:ext uri="{FF2B5EF4-FFF2-40B4-BE49-F238E27FC236}">
                <a16:creationId xmlns:a16="http://schemas.microsoft.com/office/drawing/2014/main" id="{06C7F06B-394E-4FE3-88AA-93210AFF9C00}"/>
              </a:ext>
            </a:extLst>
          </p:cNvPr>
          <p:cNvSpPr/>
          <p:nvPr/>
        </p:nvSpPr>
        <p:spPr>
          <a:xfrm>
            <a:off x="7544422" y="4416237"/>
            <a:ext cx="454128" cy="546324"/>
          </a:xfrm>
          <a:custGeom>
            <a:avLst/>
            <a:gdLst/>
            <a:ahLst/>
            <a:cxnLst/>
            <a:rect l="l" t="t" r="r" b="b"/>
            <a:pathLst>
              <a:path w="2671236" h="3213546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486176497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2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C3539"/>
      </a:accent1>
      <a:accent2>
        <a:srgbClr val="F1CF01"/>
      </a:accent2>
      <a:accent3>
        <a:srgbClr val="449074"/>
      </a:accent3>
      <a:accent4>
        <a:srgbClr val="1764B9"/>
      </a:accent4>
      <a:accent5>
        <a:srgbClr val="8B62A8"/>
      </a:accent5>
      <a:accent6>
        <a:srgbClr val="FDB53E"/>
      </a:accent6>
      <a:hlink>
        <a:srgbClr val="000000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40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A9BD5"/>
      </a:accent1>
      <a:accent2>
        <a:srgbClr val="224A90"/>
      </a:accent2>
      <a:accent3>
        <a:srgbClr val="010A4F"/>
      </a:accent3>
      <a:accent4>
        <a:srgbClr val="5A9BD5"/>
      </a:accent4>
      <a:accent5>
        <a:srgbClr val="224A90"/>
      </a:accent5>
      <a:accent6>
        <a:srgbClr val="010A4F"/>
      </a:accent6>
      <a:hlink>
        <a:srgbClr val="262626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4261</TotalTime>
  <Words>5373</Words>
  <Application>Microsoft Office PowerPoint</Application>
  <PresentationFormat>Panorámica</PresentationFormat>
  <Paragraphs>590</Paragraphs>
  <Slides>62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62</vt:i4>
      </vt:variant>
    </vt:vector>
  </HeadingPairs>
  <TitlesOfParts>
    <vt:vector size="70" baseType="lpstr">
      <vt:lpstr>Arial</vt:lpstr>
      <vt:lpstr>Arial Black</vt:lpstr>
      <vt:lpstr>Arial Unicode MS</vt:lpstr>
      <vt:lpstr>Calibri</vt:lpstr>
      <vt:lpstr>FZShuTi</vt:lpstr>
      <vt:lpstr>Wingdings</vt:lpstr>
      <vt:lpstr>Contents Slide Master</vt:lpstr>
      <vt:lpstr>Section Break Slide Master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eduardo</cp:lastModifiedBy>
  <cp:revision>159</cp:revision>
  <dcterms:created xsi:type="dcterms:W3CDTF">2020-01-20T05:08:25Z</dcterms:created>
  <dcterms:modified xsi:type="dcterms:W3CDTF">2023-11-22T14:52:12Z</dcterms:modified>
</cp:coreProperties>
</file>