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freedigitalphotos.net/images/business-women-photo-p188833"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freedigitalphotos.net/images/Business_people_g201-Business_Lady_Using_Laptop_p104601.html" TargetMode="External"/><Relationship Id="rId3" Type="http://schemas.openxmlformats.org/officeDocument/2006/relationships/hyperlink" Target="http://www.freedigitalphotos.net/images/Business_people_g201-Businessman_shaking_hand_p88735.html" TargetMode="External"/><Relationship Id="rId4" Type="http://schemas.openxmlformats.org/officeDocument/2006/relationships/hyperlink" Target="http://www.freedigitalphotos.net/images/business-women-photo-p188833" TargetMode="External"/><Relationship Id="rId5" Type="http://schemas.openxmlformats.org/officeDocument/2006/relationships/hyperlink" Target="http://www.freedigitalphotos.net/images/Business_people_g201-Smiling_Manager_Sitting_On_Chair_p108808.htm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freedigitalphotos.net/images/Business_people_g201-Businessman_shaking_hand_p88735.html" TargetMode="External"/><Relationship Id="rId3" Type="http://schemas.openxmlformats.org/officeDocument/2006/relationships/hyperlink" Target="http://www.freedigitalphotos.net/images/business-women-photo-p188833" TargetMode="External"/><Relationship Id="rId4" Type="http://schemas.openxmlformats.org/officeDocument/2006/relationships/hyperlink" Target="http://www.freedigitalphotos.net/images/Business_people_g201-Smiling_Manager_Sitting_On_Chair_p108808.html"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reegoogleslidestemplates.co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353c7735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353c7735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33a6b557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33a6b557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33a6b557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33a6b557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33a6b5579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33a6b5579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&lt;a href='http://www.freepik.com/free-vector/silhouettes-of-entrepreneurs_824366.htm'&gt;Designed by Freepik&lt;/a&gt;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33e4606d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133e4606d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33e4606d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133e4606d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33e4606d2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133e4606d2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133e4606d2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133e4606d2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33e4606d2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133e4606d2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133e4606d2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133e4606d2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2">
                  <a:extLst>
                    <a:ext uri="{A12FA001-AC4F-418D-AE19-62706E023703}">
                      <ahyp:hlinkClr val="tx"/>
                    </a:ext>
                  </a:extLst>
                </a:hlinkClick>
              </a:rPr>
              <a:t>http://www.freedigitalphotos.net/images/business-women-photo-p188833</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133e4606d2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133e4606d2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2">
                  <a:extLst>
                    <a:ext uri="{A12FA001-AC4F-418D-AE19-62706E023703}">
                      <ahyp:hlinkClr val="tx"/>
                    </a:ext>
                  </a:extLst>
                </a:hlinkClick>
              </a:rPr>
              <a:t>http://www.freedigitalphotos.net/images/Business_people_g201-Business_Lady_Using_Laptop_p104601.html</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3">
                  <a:extLst>
                    <a:ext uri="{A12FA001-AC4F-418D-AE19-62706E023703}">
                      <ahyp:hlinkClr val="tx"/>
                    </a:ext>
                  </a:extLst>
                </a:hlinkClick>
              </a:rPr>
              <a:t>http://www.freedigitalphotos.net/images/Business_people_g201-Businessman_shaking_hand_p88735.html</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4">
                  <a:extLst>
                    <a:ext uri="{A12FA001-AC4F-418D-AE19-62706E023703}">
                      <ahyp:hlinkClr val="tx"/>
                    </a:ext>
                  </a:extLst>
                </a:hlinkClick>
              </a:rPr>
              <a:t>http://www.freedigitalphotos.net/images/business-women-photo-p188833</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5">
                  <a:extLst>
                    <a:ext uri="{A12FA001-AC4F-418D-AE19-62706E023703}">
                      <ahyp:hlinkClr val="tx"/>
                    </a:ext>
                  </a:extLst>
                </a:hlinkClick>
              </a:rPr>
              <a:t>http://www.freedigitalphotos.net/images/Business_people_g201-Smiling_Manager_Sitting_On_Chair_p108808.html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351c1bc0c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351c1bc0c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133e4606d2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133e4606d2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2">
                  <a:extLst>
                    <a:ext uri="{A12FA001-AC4F-418D-AE19-62706E023703}">
                      <ahyp:hlinkClr val="tx"/>
                    </a:ext>
                  </a:extLst>
                </a:hlinkClick>
              </a:rPr>
              <a:t>http://www.freedigitalphotos.net/images/Business_people_g201-Businessman_shaking_hand_p88735.html</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3">
                  <a:extLst>
                    <a:ext uri="{A12FA001-AC4F-418D-AE19-62706E023703}">
                      <ahyp:hlinkClr val="tx"/>
                    </a:ext>
                  </a:extLst>
                </a:hlinkClick>
              </a:rPr>
              <a:t>http://www.freedigitalphotos.net/images/business-women-photo-p188833</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4">
                  <a:extLst>
                    <a:ext uri="{A12FA001-AC4F-418D-AE19-62706E023703}">
                      <ahyp:hlinkClr val="tx"/>
                    </a:ext>
                  </a:extLst>
                </a:hlinkClick>
              </a:rPr>
              <a:t>http://www.freedigitalphotos.net/images/Business_people_g201-Smiling_Manager_Sitting_On_Chair_p108808.html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133e4606d2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133e4606d2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133e4606d2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133e4606d2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133e4606d2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133e4606d2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133e4606d2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133e4606d2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134268d11f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134268d11f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1136a58d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1136a58d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1136a58d1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1136a58d1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1136a58d1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1136a58d1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134cb7dc0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134cb7dc0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134cb7dc01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134cb7dc01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134cb7dc01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134cb7dc01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134cb7dc01_1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134cb7dc01_1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134cb7dc01_1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6" name="Google Shape;1156;g134cb7dc01_1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g1350e97b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3" name="Google Shape;1213;g1350e97b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g1350e97be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3" name="Google Shape;1223;g1350e97be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1350e97be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0" name="Google Shape;1260;g1350e97be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1350e97be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1" name="Google Shape;1271;g1350e97be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g1350e97be8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1" name="Google Shape;1281;g1350e97be8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1" name="Shape 1791"/>
        <p:cNvGrpSpPr/>
        <p:nvPr/>
      </p:nvGrpSpPr>
      <p:grpSpPr>
        <a:xfrm>
          <a:off x="0" y="0"/>
          <a:ext cx="0" cy="0"/>
          <a:chOff x="0" y="0"/>
          <a:chExt cx="0" cy="0"/>
        </a:xfrm>
      </p:grpSpPr>
      <p:sp>
        <p:nvSpPr>
          <p:cNvPr id="1792" name="Google Shape;1792;g1350e97be8_0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3" name="Google Shape;1793;g1350e97be8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36f7e02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336f7e02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http://www.freedigitalphotos.net/images/Business_people_g201-Businessman_shaking_hand_p88735.html</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3" name="Shape 1803"/>
        <p:cNvGrpSpPr/>
        <p:nvPr/>
      </p:nvGrpSpPr>
      <p:grpSpPr>
        <a:xfrm>
          <a:off x="0" y="0"/>
          <a:ext cx="0" cy="0"/>
          <a:chOff x="0" y="0"/>
          <a:chExt cx="0" cy="0"/>
        </a:xfrm>
      </p:grpSpPr>
      <p:sp>
        <p:nvSpPr>
          <p:cNvPr id="1804" name="Google Shape;1804;g1351c1bc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5" name="Google Shape;1805;g1351c1bc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&lt;a href='http://www.freepik.com/free-vector/black-and-white-iphones_755994.htm'&gt;Designed by Freepik&lt;/a&gt;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1" name="Shape 1831"/>
        <p:cNvGrpSpPr/>
        <p:nvPr/>
      </p:nvGrpSpPr>
      <p:grpSpPr>
        <a:xfrm>
          <a:off x="0" y="0"/>
          <a:ext cx="0" cy="0"/>
          <a:chOff x="0" y="0"/>
          <a:chExt cx="0" cy="0"/>
        </a:xfrm>
      </p:grpSpPr>
      <p:sp>
        <p:nvSpPr>
          <p:cNvPr id="1832" name="Google Shape;1832;g1351c1bc0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3" name="Google Shape;1833;g1351c1bc0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6" name="Shape 1866"/>
        <p:cNvGrpSpPr/>
        <p:nvPr/>
      </p:nvGrpSpPr>
      <p:grpSpPr>
        <a:xfrm>
          <a:off x="0" y="0"/>
          <a:ext cx="0" cy="0"/>
          <a:chOff x="0" y="0"/>
          <a:chExt cx="0" cy="0"/>
        </a:xfrm>
      </p:grpSpPr>
      <p:sp>
        <p:nvSpPr>
          <p:cNvPr id="1867" name="Google Shape;1867;g1351c1bc0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8" name="Google Shape;1868;g1351c1bc0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1" name="Shape 1891"/>
        <p:cNvGrpSpPr/>
        <p:nvPr/>
      </p:nvGrpSpPr>
      <p:grpSpPr>
        <a:xfrm>
          <a:off x="0" y="0"/>
          <a:ext cx="0" cy="0"/>
          <a:chOff x="0" y="0"/>
          <a:chExt cx="0" cy="0"/>
        </a:xfrm>
      </p:grpSpPr>
      <p:sp>
        <p:nvSpPr>
          <p:cNvPr id="1892" name="Google Shape;1892;g1351c1bc0c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3" name="Google Shape;1893;g1351c1bc0c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http://medialoot.com/item/free-ipad-mini-vector-mock-up/</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4" name="Shape 1924"/>
        <p:cNvGrpSpPr/>
        <p:nvPr/>
      </p:nvGrpSpPr>
      <p:grpSpPr>
        <a:xfrm>
          <a:off x="0" y="0"/>
          <a:ext cx="0" cy="0"/>
          <a:chOff x="0" y="0"/>
          <a:chExt cx="0" cy="0"/>
        </a:xfrm>
      </p:grpSpPr>
      <p:sp>
        <p:nvSpPr>
          <p:cNvPr id="1925" name="Google Shape;1925;g1351c1bc0c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6" name="Google Shape;1926;g1351c1bc0c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2" name="Shape 1932"/>
        <p:cNvGrpSpPr/>
        <p:nvPr/>
      </p:nvGrpSpPr>
      <p:grpSpPr>
        <a:xfrm>
          <a:off x="0" y="0"/>
          <a:ext cx="0" cy="0"/>
          <a:chOff x="0" y="0"/>
          <a:chExt cx="0" cy="0"/>
        </a:xfrm>
      </p:grpSpPr>
      <p:sp>
        <p:nvSpPr>
          <p:cNvPr id="1933" name="Google Shape;1933;g1351c1bc0c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4" name="Google Shape;1934;g1351c1bc0c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4" name="Shape 1944"/>
        <p:cNvGrpSpPr/>
        <p:nvPr/>
      </p:nvGrpSpPr>
      <p:grpSpPr>
        <a:xfrm>
          <a:off x="0" y="0"/>
          <a:ext cx="0" cy="0"/>
          <a:chOff x="0" y="0"/>
          <a:chExt cx="0" cy="0"/>
        </a:xfrm>
      </p:grpSpPr>
      <p:sp>
        <p:nvSpPr>
          <p:cNvPr id="1945" name="Google Shape;1945;g1351c1bc0c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6" name="Google Shape;1946;g1351c1bc0c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3" name="Shape 1953"/>
        <p:cNvGrpSpPr/>
        <p:nvPr/>
      </p:nvGrpSpPr>
      <p:grpSpPr>
        <a:xfrm>
          <a:off x="0" y="0"/>
          <a:ext cx="0" cy="0"/>
          <a:chOff x="0" y="0"/>
          <a:chExt cx="0" cy="0"/>
        </a:xfrm>
      </p:grpSpPr>
      <p:sp>
        <p:nvSpPr>
          <p:cNvPr id="1954" name="Google Shape;1954;g1351c1bc0c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5" name="Google Shape;1955;g1351c1bc0c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7" name="Shape 1967"/>
        <p:cNvGrpSpPr/>
        <p:nvPr/>
      </p:nvGrpSpPr>
      <p:grpSpPr>
        <a:xfrm>
          <a:off x="0" y="0"/>
          <a:ext cx="0" cy="0"/>
          <a:chOff x="0" y="0"/>
          <a:chExt cx="0" cy="0"/>
        </a:xfrm>
      </p:grpSpPr>
      <p:sp>
        <p:nvSpPr>
          <p:cNvPr id="1968" name="Google Shape;1968;g1351c1bc0c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9" name="Google Shape;1969;g1351c1bc0c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3" name="Shape 1993"/>
        <p:cNvGrpSpPr/>
        <p:nvPr/>
      </p:nvGrpSpPr>
      <p:grpSpPr>
        <a:xfrm>
          <a:off x="0" y="0"/>
          <a:ext cx="0" cy="0"/>
          <a:chOff x="0" y="0"/>
          <a:chExt cx="0" cy="0"/>
        </a:xfrm>
      </p:grpSpPr>
      <p:sp>
        <p:nvSpPr>
          <p:cNvPr id="1994" name="Google Shape;1994;g1351c1bc0c_0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5" name="Google Shape;1995;g1351c1bc0c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36f7e02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336f7e02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8" name="Shape 2028"/>
        <p:cNvGrpSpPr/>
        <p:nvPr/>
      </p:nvGrpSpPr>
      <p:grpSpPr>
        <a:xfrm>
          <a:off x="0" y="0"/>
          <a:ext cx="0" cy="0"/>
          <a:chOff x="0" y="0"/>
          <a:chExt cx="0" cy="0"/>
        </a:xfrm>
      </p:grpSpPr>
      <p:sp>
        <p:nvSpPr>
          <p:cNvPr id="2029" name="Google Shape;2029;g1351c1bc0c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0" name="Google Shape;2030;g1351c1bc0c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2" name="Shape 2132"/>
        <p:cNvGrpSpPr/>
        <p:nvPr/>
      </p:nvGrpSpPr>
      <p:grpSpPr>
        <a:xfrm>
          <a:off x="0" y="0"/>
          <a:ext cx="0" cy="0"/>
          <a:chOff x="0" y="0"/>
          <a:chExt cx="0" cy="0"/>
        </a:xfrm>
      </p:grpSpPr>
      <p:sp>
        <p:nvSpPr>
          <p:cNvPr id="2133" name="Google Shape;2133;g1351c1bc0c_0_2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4" name="Google Shape;2134;g1351c1bc0c_0_2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You can safely remove this slide. This slide design was provided by Free Google Slides Templates – You can download more templates, shapes and elements for PowerPoint from </a:t>
            </a:r>
            <a:r>
              <a:rPr b="0" i="0" lang="en" sz="1200" u="sng" cap="none" strike="noStrike">
                <a:solidFill>
                  <a:schemeClr val="hlink"/>
                </a:solidFill>
                <a:latin typeface="Calibri"/>
                <a:ea typeface="Calibri"/>
                <a:cs typeface="Calibri"/>
                <a:sym typeface="Calibri"/>
                <a:hlinkClick r:id="rId2"/>
              </a:rPr>
              <a:t>http://freegoogleslidestemplates.com</a:t>
            </a:r>
            <a:endParaRPr b="0" i="0" sz="1200" u="none" cap="none" strike="noStrike">
              <a:solidFill>
                <a:schemeClr val="dk1"/>
              </a:solidFill>
              <a:latin typeface="Calibri"/>
              <a:ea typeface="Calibri"/>
              <a:cs typeface="Calibri"/>
              <a:sym typeface="Calibri"/>
            </a:endParaRPr>
          </a:p>
        </p:txBody>
      </p:sp>
      <p:sp>
        <p:nvSpPr>
          <p:cNvPr id="2135" name="Google Shape;2135;g1351c1bc0c_0_2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336f7e02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336f7e02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36f7e02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336f7e02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&lt;a href='http://www.freepik.com/free-vector/rocket-launch-illustration_759862.htm'&gt;Designed by Freepik&lt;/a&gt;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33742c4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33742c4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33a6b55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33a6b55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&lt;a href='http://www.freepik.com/free-photo/close-up-of-financial-report-with-businesspeople-background_867775.htm'&gt;Designed by Freepik&lt;/a&gt;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C5C64"/>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44575" y="766625"/>
            <a:ext cx="9188700" cy="25101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FFFFFF"/>
              </a:buClr>
              <a:buSzPts val="8000"/>
              <a:buFont typeface="Dosis"/>
              <a:buNone/>
              <a:defRPr b="1" sz="8000">
                <a:solidFill>
                  <a:srgbClr val="FFFFFF"/>
                </a:solidFill>
                <a:latin typeface="Dosis"/>
                <a:ea typeface="Dosis"/>
                <a:cs typeface="Dosis"/>
                <a:sym typeface="Dosis"/>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p:txBody>
      </p:sp>
      <p:sp>
        <p:nvSpPr>
          <p:cNvPr id="11" name="Google Shape;11;p2"/>
          <p:cNvSpPr txBox="1"/>
          <p:nvPr>
            <p:ph idx="1" type="subTitle"/>
          </p:nvPr>
        </p:nvSpPr>
        <p:spPr>
          <a:xfrm>
            <a:off x="311700" y="3276600"/>
            <a:ext cx="8520600" cy="636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2600"/>
              <a:buFont typeface="Open Sans"/>
              <a:buNone/>
              <a:defRPr sz="2600">
                <a:solidFill>
                  <a:srgbClr val="FFFFFF"/>
                </a:solidFill>
                <a:latin typeface="Open Sans"/>
                <a:ea typeface="Open Sans"/>
                <a:cs typeface="Open Sans"/>
                <a:sym typeface="Open Sans"/>
              </a:defRPr>
            </a:lvl1pPr>
            <a:lvl2pPr lvl="1" algn="ctr">
              <a:lnSpc>
                <a:spcPct val="100000"/>
              </a:lnSpc>
              <a:spcBef>
                <a:spcPts val="0"/>
              </a:spcBef>
              <a:spcAft>
                <a:spcPts val="0"/>
              </a:spcAft>
              <a:buClr>
                <a:srgbClr val="FFFFFF"/>
              </a:buClr>
              <a:buSzPts val="2600"/>
              <a:buFont typeface="Open Sans"/>
              <a:buNone/>
              <a:defRPr sz="2600">
                <a:solidFill>
                  <a:srgbClr val="FFFFFF"/>
                </a:solidFill>
                <a:latin typeface="Open Sans"/>
                <a:ea typeface="Open Sans"/>
                <a:cs typeface="Open Sans"/>
                <a:sym typeface="Open Sans"/>
              </a:defRPr>
            </a:lvl2pPr>
            <a:lvl3pPr lvl="2" algn="ctr">
              <a:lnSpc>
                <a:spcPct val="100000"/>
              </a:lnSpc>
              <a:spcBef>
                <a:spcPts val="0"/>
              </a:spcBef>
              <a:spcAft>
                <a:spcPts val="0"/>
              </a:spcAft>
              <a:buClr>
                <a:srgbClr val="FFFFFF"/>
              </a:buClr>
              <a:buSzPts val="2600"/>
              <a:buFont typeface="Open Sans"/>
              <a:buNone/>
              <a:defRPr sz="2600">
                <a:solidFill>
                  <a:srgbClr val="FFFFFF"/>
                </a:solidFill>
                <a:latin typeface="Open Sans"/>
                <a:ea typeface="Open Sans"/>
                <a:cs typeface="Open Sans"/>
                <a:sym typeface="Open Sans"/>
              </a:defRPr>
            </a:lvl3pPr>
            <a:lvl4pPr lvl="3" algn="ctr">
              <a:lnSpc>
                <a:spcPct val="100000"/>
              </a:lnSpc>
              <a:spcBef>
                <a:spcPts val="0"/>
              </a:spcBef>
              <a:spcAft>
                <a:spcPts val="0"/>
              </a:spcAft>
              <a:buClr>
                <a:srgbClr val="FFFFFF"/>
              </a:buClr>
              <a:buSzPts val="2600"/>
              <a:buFont typeface="Open Sans"/>
              <a:buNone/>
              <a:defRPr sz="2600">
                <a:solidFill>
                  <a:srgbClr val="FFFFFF"/>
                </a:solidFill>
                <a:latin typeface="Open Sans"/>
                <a:ea typeface="Open Sans"/>
                <a:cs typeface="Open Sans"/>
                <a:sym typeface="Open Sans"/>
              </a:defRPr>
            </a:lvl4pPr>
            <a:lvl5pPr lvl="4" algn="ctr">
              <a:lnSpc>
                <a:spcPct val="100000"/>
              </a:lnSpc>
              <a:spcBef>
                <a:spcPts val="0"/>
              </a:spcBef>
              <a:spcAft>
                <a:spcPts val="0"/>
              </a:spcAft>
              <a:buClr>
                <a:srgbClr val="FFFFFF"/>
              </a:buClr>
              <a:buSzPts val="2600"/>
              <a:buFont typeface="Open Sans"/>
              <a:buNone/>
              <a:defRPr sz="2600">
                <a:solidFill>
                  <a:srgbClr val="FFFFFF"/>
                </a:solidFill>
                <a:latin typeface="Open Sans"/>
                <a:ea typeface="Open Sans"/>
                <a:cs typeface="Open Sans"/>
                <a:sym typeface="Open Sans"/>
              </a:defRPr>
            </a:lvl5pPr>
            <a:lvl6pPr lvl="5" algn="ctr">
              <a:lnSpc>
                <a:spcPct val="100000"/>
              </a:lnSpc>
              <a:spcBef>
                <a:spcPts val="0"/>
              </a:spcBef>
              <a:spcAft>
                <a:spcPts val="0"/>
              </a:spcAft>
              <a:buClr>
                <a:srgbClr val="FFFFFF"/>
              </a:buClr>
              <a:buSzPts val="2600"/>
              <a:buFont typeface="Open Sans"/>
              <a:buNone/>
              <a:defRPr sz="2600">
                <a:solidFill>
                  <a:srgbClr val="FFFFFF"/>
                </a:solidFill>
                <a:latin typeface="Open Sans"/>
                <a:ea typeface="Open Sans"/>
                <a:cs typeface="Open Sans"/>
                <a:sym typeface="Open Sans"/>
              </a:defRPr>
            </a:lvl6pPr>
            <a:lvl7pPr lvl="6" algn="ctr">
              <a:lnSpc>
                <a:spcPct val="100000"/>
              </a:lnSpc>
              <a:spcBef>
                <a:spcPts val="0"/>
              </a:spcBef>
              <a:spcAft>
                <a:spcPts val="0"/>
              </a:spcAft>
              <a:buClr>
                <a:srgbClr val="FFFFFF"/>
              </a:buClr>
              <a:buSzPts val="2600"/>
              <a:buFont typeface="Open Sans"/>
              <a:buNone/>
              <a:defRPr sz="2600">
                <a:solidFill>
                  <a:srgbClr val="FFFFFF"/>
                </a:solidFill>
                <a:latin typeface="Open Sans"/>
                <a:ea typeface="Open Sans"/>
                <a:cs typeface="Open Sans"/>
                <a:sym typeface="Open Sans"/>
              </a:defRPr>
            </a:lvl7pPr>
            <a:lvl8pPr lvl="7" algn="ctr">
              <a:lnSpc>
                <a:spcPct val="100000"/>
              </a:lnSpc>
              <a:spcBef>
                <a:spcPts val="0"/>
              </a:spcBef>
              <a:spcAft>
                <a:spcPts val="0"/>
              </a:spcAft>
              <a:buClr>
                <a:srgbClr val="FFFFFF"/>
              </a:buClr>
              <a:buSzPts val="2600"/>
              <a:buFont typeface="Open Sans"/>
              <a:buNone/>
              <a:defRPr sz="2600">
                <a:solidFill>
                  <a:srgbClr val="FFFFFF"/>
                </a:solidFill>
                <a:latin typeface="Open Sans"/>
                <a:ea typeface="Open Sans"/>
                <a:cs typeface="Open Sans"/>
                <a:sym typeface="Open Sans"/>
              </a:defRPr>
            </a:lvl8pPr>
            <a:lvl9pPr lvl="8" algn="ctr">
              <a:lnSpc>
                <a:spcPct val="100000"/>
              </a:lnSpc>
              <a:spcBef>
                <a:spcPts val="0"/>
              </a:spcBef>
              <a:spcAft>
                <a:spcPts val="0"/>
              </a:spcAft>
              <a:buClr>
                <a:srgbClr val="FFFFFF"/>
              </a:buClr>
              <a:buSzPts val="2600"/>
              <a:buFont typeface="Open Sans"/>
              <a:buNone/>
              <a:defRPr sz="2600">
                <a:solidFill>
                  <a:srgbClr val="FFFFFF"/>
                </a:solidFill>
                <a:latin typeface="Open Sans"/>
                <a:ea typeface="Open Sans"/>
                <a:cs typeface="Open Sans"/>
                <a:sym typeface="Open Sans"/>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5" name="Shape 85"/>
        <p:cNvGrpSpPr/>
        <p:nvPr/>
      </p:nvGrpSpPr>
      <p:grpSpPr>
        <a:xfrm>
          <a:off x="0" y="0"/>
          <a:ext cx="0" cy="0"/>
          <a:chOff x="0" y="0"/>
          <a:chExt cx="0" cy="0"/>
        </a:xfrm>
      </p:grpSpPr>
      <p:sp>
        <p:nvSpPr>
          <p:cNvPr id="86" name="Google Shape;86;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8" name="Google Shape;88;p1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9" name="Google Shape;89;p1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90" name="Google Shape;9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1" name="Shape 91"/>
        <p:cNvGrpSpPr/>
        <p:nvPr/>
      </p:nvGrpSpPr>
      <p:grpSpPr>
        <a:xfrm>
          <a:off x="0" y="0"/>
          <a:ext cx="0" cy="0"/>
          <a:chOff x="0" y="0"/>
          <a:chExt cx="0" cy="0"/>
        </a:xfrm>
      </p:grpSpPr>
      <p:sp>
        <p:nvSpPr>
          <p:cNvPr id="92" name="Google Shape;92;p1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93" name="Google Shape;9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4" name="Shape 94"/>
        <p:cNvGrpSpPr/>
        <p:nvPr/>
      </p:nvGrpSpPr>
      <p:grpSpPr>
        <a:xfrm>
          <a:off x="0" y="0"/>
          <a:ext cx="0" cy="0"/>
          <a:chOff x="0" y="0"/>
          <a:chExt cx="0" cy="0"/>
        </a:xfrm>
      </p:grpSpPr>
      <p:sp>
        <p:nvSpPr>
          <p:cNvPr id="95" name="Google Shape;95;p13"/>
          <p:cNvSpPr txBox="1"/>
          <p:nvPr/>
        </p:nvSpPr>
        <p:spPr>
          <a:xfrm>
            <a:off x="6819375" y="4714900"/>
            <a:ext cx="2236800" cy="30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66666"/>
                </a:solidFill>
                <a:latin typeface="Open Sans"/>
                <a:ea typeface="Open Sans"/>
                <a:cs typeface="Open Sans"/>
                <a:sym typeface="Open Sans"/>
              </a:rPr>
              <a:t>freegoogleslidestemplates.com</a:t>
            </a:r>
            <a:endParaRPr sz="1000">
              <a:solidFill>
                <a:srgbClr val="666666"/>
              </a:solidFill>
              <a:latin typeface="Open Sans"/>
              <a:ea typeface="Open Sans"/>
              <a:cs typeface="Open Sans"/>
              <a:sym typeface="Open Sans"/>
            </a:endParaRPr>
          </a:p>
        </p:txBody>
      </p:sp>
      <p:sp>
        <p:nvSpPr>
          <p:cNvPr id="96" name="Google Shape;96;p1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666666"/>
              </a:buClr>
              <a:buSzPts val="12500"/>
              <a:buFont typeface="Dosis"/>
              <a:buNone/>
              <a:defRPr sz="12500">
                <a:solidFill>
                  <a:srgbClr val="666666"/>
                </a:solidFill>
                <a:latin typeface="Dosis"/>
                <a:ea typeface="Dosis"/>
                <a:cs typeface="Dosis"/>
                <a:sym typeface="Dosis"/>
              </a:defRPr>
            </a:lvl1pPr>
            <a:lvl2pPr lvl="1" algn="ctr">
              <a:spcBef>
                <a:spcPts val="0"/>
              </a:spcBef>
              <a:spcAft>
                <a:spcPts val="0"/>
              </a:spcAft>
              <a:buSzPts val="12500"/>
              <a:buFont typeface="Dosis"/>
              <a:buNone/>
              <a:defRPr sz="12500">
                <a:latin typeface="Dosis"/>
                <a:ea typeface="Dosis"/>
                <a:cs typeface="Dosis"/>
                <a:sym typeface="Dosis"/>
              </a:defRPr>
            </a:lvl2pPr>
            <a:lvl3pPr lvl="2" algn="ctr">
              <a:spcBef>
                <a:spcPts val="0"/>
              </a:spcBef>
              <a:spcAft>
                <a:spcPts val="0"/>
              </a:spcAft>
              <a:buSzPts val="12500"/>
              <a:buFont typeface="Dosis"/>
              <a:buNone/>
              <a:defRPr sz="12500">
                <a:latin typeface="Dosis"/>
                <a:ea typeface="Dosis"/>
                <a:cs typeface="Dosis"/>
                <a:sym typeface="Dosis"/>
              </a:defRPr>
            </a:lvl3pPr>
            <a:lvl4pPr lvl="3" algn="ctr">
              <a:spcBef>
                <a:spcPts val="0"/>
              </a:spcBef>
              <a:spcAft>
                <a:spcPts val="0"/>
              </a:spcAft>
              <a:buSzPts val="12500"/>
              <a:buFont typeface="Dosis"/>
              <a:buNone/>
              <a:defRPr sz="12500">
                <a:latin typeface="Dosis"/>
                <a:ea typeface="Dosis"/>
                <a:cs typeface="Dosis"/>
                <a:sym typeface="Dosis"/>
              </a:defRPr>
            </a:lvl4pPr>
            <a:lvl5pPr lvl="4" algn="ctr">
              <a:spcBef>
                <a:spcPts val="0"/>
              </a:spcBef>
              <a:spcAft>
                <a:spcPts val="0"/>
              </a:spcAft>
              <a:buSzPts val="12500"/>
              <a:buFont typeface="Dosis"/>
              <a:buNone/>
              <a:defRPr sz="12500">
                <a:latin typeface="Dosis"/>
                <a:ea typeface="Dosis"/>
                <a:cs typeface="Dosis"/>
                <a:sym typeface="Dosis"/>
              </a:defRPr>
            </a:lvl5pPr>
            <a:lvl6pPr lvl="5" algn="ctr">
              <a:spcBef>
                <a:spcPts val="0"/>
              </a:spcBef>
              <a:spcAft>
                <a:spcPts val="0"/>
              </a:spcAft>
              <a:buSzPts val="12500"/>
              <a:buFont typeface="Dosis"/>
              <a:buNone/>
              <a:defRPr sz="12500">
                <a:latin typeface="Dosis"/>
                <a:ea typeface="Dosis"/>
                <a:cs typeface="Dosis"/>
                <a:sym typeface="Dosis"/>
              </a:defRPr>
            </a:lvl6pPr>
            <a:lvl7pPr lvl="6" algn="ctr">
              <a:spcBef>
                <a:spcPts val="0"/>
              </a:spcBef>
              <a:spcAft>
                <a:spcPts val="0"/>
              </a:spcAft>
              <a:buSzPts val="12500"/>
              <a:buFont typeface="Dosis"/>
              <a:buNone/>
              <a:defRPr sz="12500">
                <a:latin typeface="Dosis"/>
                <a:ea typeface="Dosis"/>
                <a:cs typeface="Dosis"/>
                <a:sym typeface="Dosis"/>
              </a:defRPr>
            </a:lvl7pPr>
            <a:lvl8pPr lvl="7" algn="ctr">
              <a:spcBef>
                <a:spcPts val="0"/>
              </a:spcBef>
              <a:spcAft>
                <a:spcPts val="0"/>
              </a:spcAft>
              <a:buSzPts val="12500"/>
              <a:buFont typeface="Dosis"/>
              <a:buNone/>
              <a:defRPr sz="12500">
                <a:latin typeface="Dosis"/>
                <a:ea typeface="Dosis"/>
                <a:cs typeface="Dosis"/>
                <a:sym typeface="Dosis"/>
              </a:defRPr>
            </a:lvl8pPr>
            <a:lvl9pPr lvl="8" algn="ctr">
              <a:spcBef>
                <a:spcPts val="0"/>
              </a:spcBef>
              <a:spcAft>
                <a:spcPts val="0"/>
              </a:spcAft>
              <a:buSzPts val="12500"/>
              <a:buFont typeface="Dosis"/>
              <a:buNone/>
              <a:defRPr sz="12500">
                <a:latin typeface="Dosis"/>
                <a:ea typeface="Dosis"/>
                <a:cs typeface="Dosis"/>
                <a:sym typeface="Dosis"/>
              </a:defRPr>
            </a:lvl9pPr>
          </a:lstStyle>
          <a:p>
            <a:r>
              <a:t>xx%</a:t>
            </a:r>
          </a:p>
        </p:txBody>
      </p:sp>
      <p:sp>
        <p:nvSpPr>
          <p:cNvPr id="97" name="Google Shape;97;p1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Font typeface="Open Sans"/>
              <a:buChar char="●"/>
              <a:defRPr>
                <a:latin typeface="Open Sans"/>
                <a:ea typeface="Open Sans"/>
                <a:cs typeface="Open Sans"/>
                <a:sym typeface="Open Sans"/>
              </a:defRPr>
            </a:lvl1pPr>
            <a:lvl2pPr indent="-317500" lvl="1" marL="914400" algn="ctr">
              <a:spcBef>
                <a:spcPts val="1600"/>
              </a:spcBef>
              <a:spcAft>
                <a:spcPts val="0"/>
              </a:spcAft>
              <a:buSzPts val="1400"/>
              <a:buFont typeface="Open Sans"/>
              <a:buChar char="○"/>
              <a:defRPr>
                <a:latin typeface="Open Sans"/>
                <a:ea typeface="Open Sans"/>
                <a:cs typeface="Open Sans"/>
                <a:sym typeface="Open Sans"/>
              </a:defRPr>
            </a:lvl2pPr>
            <a:lvl3pPr indent="-317500" lvl="2" marL="1371600" algn="ctr">
              <a:spcBef>
                <a:spcPts val="1600"/>
              </a:spcBef>
              <a:spcAft>
                <a:spcPts val="0"/>
              </a:spcAft>
              <a:buSzPts val="1400"/>
              <a:buFont typeface="Open Sans"/>
              <a:buChar char="■"/>
              <a:defRPr>
                <a:latin typeface="Open Sans"/>
                <a:ea typeface="Open Sans"/>
                <a:cs typeface="Open Sans"/>
                <a:sym typeface="Open Sans"/>
              </a:defRPr>
            </a:lvl3pPr>
            <a:lvl4pPr indent="-317500" lvl="3" marL="1828800" algn="ctr">
              <a:spcBef>
                <a:spcPts val="1600"/>
              </a:spcBef>
              <a:spcAft>
                <a:spcPts val="0"/>
              </a:spcAft>
              <a:buSzPts val="1400"/>
              <a:buFont typeface="Open Sans"/>
              <a:buChar char="●"/>
              <a:defRPr>
                <a:latin typeface="Open Sans"/>
                <a:ea typeface="Open Sans"/>
                <a:cs typeface="Open Sans"/>
                <a:sym typeface="Open Sans"/>
              </a:defRPr>
            </a:lvl4pPr>
            <a:lvl5pPr indent="-317500" lvl="4" marL="2286000" algn="ctr">
              <a:spcBef>
                <a:spcPts val="1600"/>
              </a:spcBef>
              <a:spcAft>
                <a:spcPts val="0"/>
              </a:spcAft>
              <a:buSzPts val="1400"/>
              <a:buFont typeface="Open Sans"/>
              <a:buChar char="○"/>
              <a:defRPr>
                <a:latin typeface="Open Sans"/>
                <a:ea typeface="Open Sans"/>
                <a:cs typeface="Open Sans"/>
                <a:sym typeface="Open Sans"/>
              </a:defRPr>
            </a:lvl5pPr>
            <a:lvl6pPr indent="-317500" lvl="5" marL="2743200" algn="ctr">
              <a:spcBef>
                <a:spcPts val="1600"/>
              </a:spcBef>
              <a:spcAft>
                <a:spcPts val="0"/>
              </a:spcAft>
              <a:buSzPts val="1400"/>
              <a:buFont typeface="Open Sans"/>
              <a:buChar char="■"/>
              <a:defRPr>
                <a:latin typeface="Open Sans"/>
                <a:ea typeface="Open Sans"/>
                <a:cs typeface="Open Sans"/>
                <a:sym typeface="Open Sans"/>
              </a:defRPr>
            </a:lvl6pPr>
            <a:lvl7pPr indent="-317500" lvl="6" marL="3200400" algn="ctr">
              <a:spcBef>
                <a:spcPts val="1600"/>
              </a:spcBef>
              <a:spcAft>
                <a:spcPts val="0"/>
              </a:spcAft>
              <a:buSzPts val="1400"/>
              <a:buFont typeface="Open Sans"/>
              <a:buChar char="●"/>
              <a:defRPr>
                <a:latin typeface="Open Sans"/>
                <a:ea typeface="Open Sans"/>
                <a:cs typeface="Open Sans"/>
                <a:sym typeface="Open Sans"/>
              </a:defRPr>
            </a:lvl7pPr>
            <a:lvl8pPr indent="-317500" lvl="7" marL="3657600" algn="ctr">
              <a:spcBef>
                <a:spcPts val="1600"/>
              </a:spcBef>
              <a:spcAft>
                <a:spcPts val="0"/>
              </a:spcAft>
              <a:buSzPts val="1400"/>
              <a:buFont typeface="Open Sans"/>
              <a:buChar char="○"/>
              <a:defRPr>
                <a:latin typeface="Open Sans"/>
                <a:ea typeface="Open Sans"/>
                <a:cs typeface="Open Sans"/>
                <a:sym typeface="Open Sans"/>
              </a:defRPr>
            </a:lvl8pPr>
            <a:lvl9pPr indent="-317500" lvl="8" marL="4114800" algn="ctr">
              <a:spcBef>
                <a:spcPts val="1600"/>
              </a:spcBef>
              <a:spcAft>
                <a:spcPts val="1600"/>
              </a:spcAft>
              <a:buSzPts val="1400"/>
              <a:buFont typeface="Open Sans"/>
              <a:buChar char="■"/>
              <a:defRPr>
                <a:latin typeface="Open Sans"/>
                <a:ea typeface="Open Sans"/>
                <a:cs typeface="Open Sans"/>
                <a:sym typeface="Open Sans"/>
              </a:defRPr>
            </a:lvl9pPr>
          </a:lstStyle>
          <a:p/>
        </p:txBody>
      </p:sp>
      <p:sp>
        <p:nvSpPr>
          <p:cNvPr id="98" name="Google Shape;98;p13"/>
          <p:cNvSpPr/>
          <p:nvPr/>
        </p:nvSpPr>
        <p:spPr>
          <a:xfrm>
            <a:off x="8468475" y="152350"/>
            <a:ext cx="454500" cy="3654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8468475" y="517700"/>
            <a:ext cx="454500" cy="891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lvl1pPr lvl="0" rtl="0" algn="ctr">
              <a:buNone/>
              <a:defRPr sz="1300">
                <a:solidFill>
                  <a:srgbClr val="FFFFFF"/>
                </a:solidFill>
              </a:defRPr>
            </a:lvl1pPr>
            <a:lvl2pPr lvl="1" rtl="0" algn="ctr">
              <a:buNone/>
              <a:defRPr sz="1300">
                <a:solidFill>
                  <a:srgbClr val="FFFFFF"/>
                </a:solidFill>
              </a:defRPr>
            </a:lvl2pPr>
            <a:lvl3pPr lvl="2" rtl="0" algn="ctr">
              <a:buNone/>
              <a:defRPr sz="1300">
                <a:solidFill>
                  <a:srgbClr val="FFFFFF"/>
                </a:solidFill>
              </a:defRPr>
            </a:lvl3pPr>
            <a:lvl4pPr lvl="3" rtl="0" algn="ctr">
              <a:buNone/>
              <a:defRPr sz="1300">
                <a:solidFill>
                  <a:srgbClr val="FFFFFF"/>
                </a:solidFill>
              </a:defRPr>
            </a:lvl4pPr>
            <a:lvl5pPr lvl="4" rtl="0" algn="ctr">
              <a:buNone/>
              <a:defRPr sz="1300">
                <a:solidFill>
                  <a:srgbClr val="FFFFFF"/>
                </a:solidFill>
              </a:defRPr>
            </a:lvl5pPr>
            <a:lvl6pPr lvl="5" rtl="0" algn="ctr">
              <a:buNone/>
              <a:defRPr sz="1300">
                <a:solidFill>
                  <a:srgbClr val="FFFFFF"/>
                </a:solidFill>
              </a:defRPr>
            </a:lvl6pPr>
            <a:lvl7pPr lvl="6" rtl="0" algn="ctr">
              <a:buNone/>
              <a:defRPr sz="1300">
                <a:solidFill>
                  <a:srgbClr val="FFFFFF"/>
                </a:solidFill>
              </a:defRPr>
            </a:lvl7pPr>
            <a:lvl8pPr lvl="7" rtl="0" algn="ctr">
              <a:buNone/>
              <a:defRPr sz="1300">
                <a:solidFill>
                  <a:srgbClr val="FFFFFF"/>
                </a:solidFill>
              </a:defRPr>
            </a:lvl8pPr>
            <a:lvl9pPr lvl="8" rtl="0" algn="ctr">
              <a:buNone/>
              <a:defRPr sz="1300">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grpSp>
        <p:nvGrpSpPr>
          <p:cNvPr id="101" name="Google Shape;101;p13"/>
          <p:cNvGrpSpPr/>
          <p:nvPr/>
        </p:nvGrpSpPr>
        <p:grpSpPr>
          <a:xfrm>
            <a:off x="197970" y="4683259"/>
            <a:ext cx="297191" cy="365407"/>
            <a:chOff x="2149550" y="2870305"/>
            <a:chExt cx="378395" cy="465250"/>
          </a:xfrm>
        </p:grpSpPr>
        <p:sp>
          <p:nvSpPr>
            <p:cNvPr id="102" name="Google Shape;102;p13"/>
            <p:cNvSpPr/>
            <p:nvPr/>
          </p:nvSpPr>
          <p:spPr>
            <a:xfrm>
              <a:off x="2149569" y="2870305"/>
              <a:ext cx="378375" cy="46525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103" name="Google Shape;103;p13"/>
            <p:cNvSpPr/>
            <p:nvPr/>
          </p:nvSpPr>
          <p:spPr>
            <a:xfrm>
              <a:off x="2414965" y="2870305"/>
              <a:ext cx="112980" cy="12577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104" name="Google Shape;104;p13"/>
            <p:cNvSpPr/>
            <p:nvPr/>
          </p:nvSpPr>
          <p:spPr>
            <a:xfrm>
              <a:off x="2414965" y="2980088"/>
              <a:ext cx="112975" cy="112975"/>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105" name="Google Shape;105;p13"/>
            <p:cNvSpPr/>
            <p:nvPr/>
          </p:nvSpPr>
          <p:spPr>
            <a:xfrm>
              <a:off x="2149550" y="3036900"/>
              <a:ext cx="378300" cy="227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Font typeface="Calibri"/>
                <a:buNone/>
              </a:pPr>
              <a:r>
                <a:rPr b="0" i="0" lang="en" sz="800" u="none" cap="none" strike="noStrike">
                  <a:solidFill>
                    <a:srgbClr val="FFFFFF"/>
                  </a:solidFill>
                  <a:latin typeface="Open Sans"/>
                  <a:ea typeface="Open Sans"/>
                  <a:cs typeface="Open Sans"/>
                  <a:sym typeface="Open Sans"/>
                </a:rPr>
                <a:t>FGST</a:t>
              </a:r>
              <a:endParaRPr b="0" i="0" sz="800" u="none" cap="none" strike="noStrike">
                <a:solidFill>
                  <a:srgbClr val="000000"/>
                </a:solidFill>
                <a:latin typeface="Open Sans"/>
                <a:ea typeface="Open Sans"/>
                <a:cs typeface="Open Sans"/>
                <a:sym typeface="Open Sans"/>
              </a:endParaRPr>
            </a:p>
          </p:txBody>
        </p:sp>
      </p:grpSp>
      <p:sp>
        <p:nvSpPr>
          <p:cNvPr id="106" name="Google Shape;106;p13"/>
          <p:cNvSpPr txBox="1"/>
          <p:nvPr>
            <p:ph idx="2" type="title"/>
          </p:nvPr>
        </p:nvSpPr>
        <p:spPr>
          <a:xfrm>
            <a:off x="311700" y="341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3800">
                <a:solidFill>
                  <a:srgbClr val="666666"/>
                </a:solidFill>
                <a:latin typeface="Dosis"/>
                <a:ea typeface="Dosis"/>
                <a:cs typeface="Dosis"/>
                <a:sym typeface="Dosis"/>
              </a:defRPr>
            </a:lvl1pPr>
            <a:lvl2pPr lvl="1" rtl="0">
              <a:spcBef>
                <a:spcPts val="0"/>
              </a:spcBef>
              <a:spcAft>
                <a:spcPts val="0"/>
              </a:spcAft>
              <a:buNone/>
              <a:defRPr b="1" sz="3600">
                <a:latin typeface="Dosis"/>
                <a:ea typeface="Dosis"/>
                <a:cs typeface="Dosis"/>
                <a:sym typeface="Dosis"/>
              </a:defRPr>
            </a:lvl2pPr>
            <a:lvl3pPr lvl="2" rtl="0">
              <a:spcBef>
                <a:spcPts val="0"/>
              </a:spcBef>
              <a:spcAft>
                <a:spcPts val="0"/>
              </a:spcAft>
              <a:buNone/>
              <a:defRPr b="1" sz="3600">
                <a:latin typeface="Dosis"/>
                <a:ea typeface="Dosis"/>
                <a:cs typeface="Dosis"/>
                <a:sym typeface="Dosis"/>
              </a:defRPr>
            </a:lvl3pPr>
            <a:lvl4pPr lvl="3" rtl="0">
              <a:spcBef>
                <a:spcPts val="0"/>
              </a:spcBef>
              <a:spcAft>
                <a:spcPts val="0"/>
              </a:spcAft>
              <a:buNone/>
              <a:defRPr b="1" sz="3600">
                <a:latin typeface="Dosis"/>
                <a:ea typeface="Dosis"/>
                <a:cs typeface="Dosis"/>
                <a:sym typeface="Dosis"/>
              </a:defRPr>
            </a:lvl4pPr>
            <a:lvl5pPr lvl="4" rtl="0">
              <a:spcBef>
                <a:spcPts val="0"/>
              </a:spcBef>
              <a:spcAft>
                <a:spcPts val="0"/>
              </a:spcAft>
              <a:buNone/>
              <a:defRPr b="1" sz="3600">
                <a:latin typeface="Dosis"/>
                <a:ea typeface="Dosis"/>
                <a:cs typeface="Dosis"/>
                <a:sym typeface="Dosis"/>
              </a:defRPr>
            </a:lvl5pPr>
            <a:lvl6pPr lvl="5" rtl="0">
              <a:spcBef>
                <a:spcPts val="0"/>
              </a:spcBef>
              <a:spcAft>
                <a:spcPts val="0"/>
              </a:spcAft>
              <a:buNone/>
              <a:defRPr b="1" sz="3600">
                <a:latin typeface="Dosis"/>
                <a:ea typeface="Dosis"/>
                <a:cs typeface="Dosis"/>
                <a:sym typeface="Dosis"/>
              </a:defRPr>
            </a:lvl6pPr>
            <a:lvl7pPr lvl="6" rtl="0">
              <a:spcBef>
                <a:spcPts val="0"/>
              </a:spcBef>
              <a:spcAft>
                <a:spcPts val="0"/>
              </a:spcAft>
              <a:buNone/>
              <a:defRPr b="1" sz="3600">
                <a:latin typeface="Dosis"/>
                <a:ea typeface="Dosis"/>
                <a:cs typeface="Dosis"/>
                <a:sym typeface="Dosis"/>
              </a:defRPr>
            </a:lvl7pPr>
            <a:lvl8pPr lvl="7" rtl="0">
              <a:spcBef>
                <a:spcPts val="0"/>
              </a:spcBef>
              <a:spcAft>
                <a:spcPts val="0"/>
              </a:spcAft>
              <a:buNone/>
              <a:defRPr b="1" sz="3600">
                <a:latin typeface="Dosis"/>
                <a:ea typeface="Dosis"/>
                <a:cs typeface="Dosis"/>
                <a:sym typeface="Dosis"/>
              </a:defRPr>
            </a:lvl8pPr>
            <a:lvl9pPr lvl="8" rtl="0">
              <a:spcBef>
                <a:spcPts val="0"/>
              </a:spcBef>
              <a:spcAft>
                <a:spcPts val="0"/>
              </a:spcAft>
              <a:buNone/>
              <a:defRPr b="1" sz="3600">
                <a:latin typeface="Dosis"/>
                <a:ea typeface="Dosis"/>
                <a:cs typeface="Dosis"/>
                <a:sym typeface="Dosis"/>
              </a:defRPr>
            </a:lvl9pPr>
          </a:lstStyle>
          <a:p/>
        </p:txBody>
      </p:sp>
      <p:sp>
        <p:nvSpPr>
          <p:cNvPr id="107" name="Google Shape;107;p13"/>
          <p:cNvSpPr txBox="1"/>
          <p:nvPr>
            <p:ph idx="3" type="subTitle"/>
          </p:nvPr>
        </p:nvSpPr>
        <p:spPr>
          <a:xfrm>
            <a:off x="2249850" y="606800"/>
            <a:ext cx="4644300" cy="244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atin typeface="Open Sans"/>
                <a:ea typeface="Open Sans"/>
                <a:cs typeface="Open Sans"/>
                <a:sym typeface="Open Sans"/>
              </a:defRPr>
            </a:lvl1pPr>
            <a:lvl2pPr lvl="1" rtl="0" algn="ctr">
              <a:spcBef>
                <a:spcPts val="1600"/>
              </a:spcBef>
              <a:spcAft>
                <a:spcPts val="0"/>
              </a:spcAft>
              <a:buNone/>
              <a:defRPr sz="1600">
                <a:latin typeface="Open Sans"/>
                <a:ea typeface="Open Sans"/>
                <a:cs typeface="Open Sans"/>
                <a:sym typeface="Open Sans"/>
              </a:defRPr>
            </a:lvl2pPr>
            <a:lvl3pPr lvl="2" rtl="0" algn="ctr">
              <a:spcBef>
                <a:spcPts val="1600"/>
              </a:spcBef>
              <a:spcAft>
                <a:spcPts val="0"/>
              </a:spcAft>
              <a:buNone/>
              <a:defRPr sz="1600">
                <a:latin typeface="Open Sans"/>
                <a:ea typeface="Open Sans"/>
                <a:cs typeface="Open Sans"/>
                <a:sym typeface="Open Sans"/>
              </a:defRPr>
            </a:lvl3pPr>
            <a:lvl4pPr lvl="3" rtl="0" algn="ctr">
              <a:spcBef>
                <a:spcPts val="1600"/>
              </a:spcBef>
              <a:spcAft>
                <a:spcPts val="0"/>
              </a:spcAft>
              <a:buNone/>
              <a:defRPr sz="1600">
                <a:latin typeface="Open Sans"/>
                <a:ea typeface="Open Sans"/>
                <a:cs typeface="Open Sans"/>
                <a:sym typeface="Open Sans"/>
              </a:defRPr>
            </a:lvl4pPr>
            <a:lvl5pPr lvl="4" rtl="0" algn="ctr">
              <a:spcBef>
                <a:spcPts val="1600"/>
              </a:spcBef>
              <a:spcAft>
                <a:spcPts val="0"/>
              </a:spcAft>
              <a:buNone/>
              <a:defRPr sz="1600">
                <a:latin typeface="Open Sans"/>
                <a:ea typeface="Open Sans"/>
                <a:cs typeface="Open Sans"/>
                <a:sym typeface="Open Sans"/>
              </a:defRPr>
            </a:lvl5pPr>
            <a:lvl6pPr lvl="5" rtl="0" algn="ctr">
              <a:spcBef>
                <a:spcPts val="1600"/>
              </a:spcBef>
              <a:spcAft>
                <a:spcPts val="0"/>
              </a:spcAft>
              <a:buNone/>
              <a:defRPr sz="1600">
                <a:latin typeface="Open Sans"/>
                <a:ea typeface="Open Sans"/>
                <a:cs typeface="Open Sans"/>
                <a:sym typeface="Open Sans"/>
              </a:defRPr>
            </a:lvl6pPr>
            <a:lvl7pPr lvl="6" rtl="0" algn="ctr">
              <a:spcBef>
                <a:spcPts val="1600"/>
              </a:spcBef>
              <a:spcAft>
                <a:spcPts val="0"/>
              </a:spcAft>
              <a:buNone/>
              <a:defRPr sz="1600">
                <a:latin typeface="Open Sans"/>
                <a:ea typeface="Open Sans"/>
                <a:cs typeface="Open Sans"/>
                <a:sym typeface="Open Sans"/>
              </a:defRPr>
            </a:lvl7pPr>
            <a:lvl8pPr lvl="7" rtl="0" algn="ctr">
              <a:spcBef>
                <a:spcPts val="1600"/>
              </a:spcBef>
              <a:spcAft>
                <a:spcPts val="0"/>
              </a:spcAft>
              <a:buNone/>
              <a:defRPr sz="1600">
                <a:latin typeface="Open Sans"/>
                <a:ea typeface="Open Sans"/>
                <a:cs typeface="Open Sans"/>
                <a:sym typeface="Open Sans"/>
              </a:defRPr>
            </a:lvl8pPr>
            <a:lvl9pPr lvl="8" rtl="0" algn="ctr">
              <a:spcBef>
                <a:spcPts val="1600"/>
              </a:spcBef>
              <a:spcAft>
                <a:spcPts val="1600"/>
              </a:spcAft>
              <a:buNone/>
              <a:defRPr sz="1600">
                <a:latin typeface="Open Sans"/>
                <a:ea typeface="Open Sans"/>
                <a:cs typeface="Open Sans"/>
                <a:sym typeface="Open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
        <p:nvSpPr>
          <p:cNvPr id="109" name="Google Shape;109;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lly Blank">
  <p:cSld name="BLANK_1">
    <p:spTree>
      <p:nvGrpSpPr>
        <p:cNvPr id="110" name="Shape 11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slide">
  <p:cSld name="1_slidemodel2">
    <p:bg>
      <p:bgPr>
        <a:noFill/>
      </p:bgPr>
    </p:bg>
    <p:spTree>
      <p:nvGrpSpPr>
        <p:cNvPr id="111" name="Shape 111"/>
        <p:cNvGrpSpPr/>
        <p:nvPr/>
      </p:nvGrpSpPr>
      <p:grpSpPr>
        <a:xfrm>
          <a:off x="0" y="0"/>
          <a:ext cx="0" cy="0"/>
          <a:chOff x="0" y="0"/>
          <a:chExt cx="0" cy="0"/>
        </a:xfrm>
      </p:grpSpPr>
      <p:sp>
        <p:nvSpPr>
          <p:cNvPr id="112" name="Google Shape;112;p1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e">
  <p:cSld name="CUSTOM">
    <p:spTree>
      <p:nvGrpSpPr>
        <p:cNvPr id="13" name="Shape 13"/>
        <p:cNvGrpSpPr/>
        <p:nvPr/>
      </p:nvGrpSpPr>
      <p:grpSpPr>
        <a:xfrm>
          <a:off x="0" y="0"/>
          <a:ext cx="0" cy="0"/>
          <a:chOff x="0" y="0"/>
          <a:chExt cx="0" cy="0"/>
        </a:xfrm>
      </p:grpSpPr>
      <p:sp>
        <p:nvSpPr>
          <p:cNvPr id="14" name="Google Shape;14;p3"/>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3800">
                <a:solidFill>
                  <a:srgbClr val="666666"/>
                </a:solidFill>
                <a:latin typeface="Dosis"/>
                <a:ea typeface="Dosis"/>
                <a:cs typeface="Dosis"/>
                <a:sym typeface="Dosis"/>
              </a:defRPr>
            </a:lvl1pPr>
            <a:lvl2pPr lvl="1" rtl="0">
              <a:spcBef>
                <a:spcPts val="0"/>
              </a:spcBef>
              <a:spcAft>
                <a:spcPts val="0"/>
              </a:spcAft>
              <a:buNone/>
              <a:defRPr b="1" sz="3600">
                <a:latin typeface="Dosis"/>
                <a:ea typeface="Dosis"/>
                <a:cs typeface="Dosis"/>
                <a:sym typeface="Dosis"/>
              </a:defRPr>
            </a:lvl2pPr>
            <a:lvl3pPr lvl="2" rtl="0">
              <a:spcBef>
                <a:spcPts val="0"/>
              </a:spcBef>
              <a:spcAft>
                <a:spcPts val="0"/>
              </a:spcAft>
              <a:buNone/>
              <a:defRPr b="1" sz="3600">
                <a:latin typeface="Dosis"/>
                <a:ea typeface="Dosis"/>
                <a:cs typeface="Dosis"/>
                <a:sym typeface="Dosis"/>
              </a:defRPr>
            </a:lvl3pPr>
            <a:lvl4pPr lvl="3" rtl="0">
              <a:spcBef>
                <a:spcPts val="0"/>
              </a:spcBef>
              <a:spcAft>
                <a:spcPts val="0"/>
              </a:spcAft>
              <a:buNone/>
              <a:defRPr b="1" sz="3600">
                <a:latin typeface="Dosis"/>
                <a:ea typeface="Dosis"/>
                <a:cs typeface="Dosis"/>
                <a:sym typeface="Dosis"/>
              </a:defRPr>
            </a:lvl4pPr>
            <a:lvl5pPr lvl="4" rtl="0">
              <a:spcBef>
                <a:spcPts val="0"/>
              </a:spcBef>
              <a:spcAft>
                <a:spcPts val="0"/>
              </a:spcAft>
              <a:buNone/>
              <a:defRPr b="1" sz="3600">
                <a:latin typeface="Dosis"/>
                <a:ea typeface="Dosis"/>
                <a:cs typeface="Dosis"/>
                <a:sym typeface="Dosis"/>
              </a:defRPr>
            </a:lvl5pPr>
            <a:lvl6pPr lvl="5" rtl="0">
              <a:spcBef>
                <a:spcPts val="0"/>
              </a:spcBef>
              <a:spcAft>
                <a:spcPts val="0"/>
              </a:spcAft>
              <a:buNone/>
              <a:defRPr b="1" sz="3600">
                <a:latin typeface="Dosis"/>
                <a:ea typeface="Dosis"/>
                <a:cs typeface="Dosis"/>
                <a:sym typeface="Dosis"/>
              </a:defRPr>
            </a:lvl6pPr>
            <a:lvl7pPr lvl="6" rtl="0">
              <a:spcBef>
                <a:spcPts val="0"/>
              </a:spcBef>
              <a:spcAft>
                <a:spcPts val="0"/>
              </a:spcAft>
              <a:buNone/>
              <a:defRPr b="1" sz="3600">
                <a:latin typeface="Dosis"/>
                <a:ea typeface="Dosis"/>
                <a:cs typeface="Dosis"/>
                <a:sym typeface="Dosis"/>
              </a:defRPr>
            </a:lvl7pPr>
            <a:lvl8pPr lvl="7" rtl="0">
              <a:spcBef>
                <a:spcPts val="0"/>
              </a:spcBef>
              <a:spcAft>
                <a:spcPts val="0"/>
              </a:spcAft>
              <a:buNone/>
              <a:defRPr b="1" sz="3600">
                <a:latin typeface="Dosis"/>
                <a:ea typeface="Dosis"/>
                <a:cs typeface="Dosis"/>
                <a:sym typeface="Dosis"/>
              </a:defRPr>
            </a:lvl8pPr>
            <a:lvl9pPr lvl="8" rtl="0">
              <a:spcBef>
                <a:spcPts val="0"/>
              </a:spcBef>
              <a:spcAft>
                <a:spcPts val="0"/>
              </a:spcAft>
              <a:buNone/>
              <a:defRPr b="1" sz="3600">
                <a:latin typeface="Dosis"/>
                <a:ea typeface="Dosis"/>
                <a:cs typeface="Dosis"/>
                <a:sym typeface="Dosis"/>
              </a:defRPr>
            </a:lvl9pPr>
          </a:lstStyle>
          <a:p/>
        </p:txBody>
      </p:sp>
      <p:sp>
        <p:nvSpPr>
          <p:cNvPr id="15" name="Google Shape;15;p3"/>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600">
                <a:latin typeface="Open Sans"/>
                <a:ea typeface="Open Sans"/>
                <a:cs typeface="Open Sans"/>
                <a:sym typeface="Open Sans"/>
              </a:defRPr>
            </a:lvl1pPr>
            <a:lvl2pPr lvl="1" algn="ctr">
              <a:spcBef>
                <a:spcPts val="1600"/>
              </a:spcBef>
              <a:spcAft>
                <a:spcPts val="0"/>
              </a:spcAft>
              <a:buNone/>
              <a:defRPr sz="1600">
                <a:latin typeface="Open Sans"/>
                <a:ea typeface="Open Sans"/>
                <a:cs typeface="Open Sans"/>
                <a:sym typeface="Open Sans"/>
              </a:defRPr>
            </a:lvl2pPr>
            <a:lvl3pPr lvl="2" algn="ctr">
              <a:spcBef>
                <a:spcPts val="1600"/>
              </a:spcBef>
              <a:spcAft>
                <a:spcPts val="0"/>
              </a:spcAft>
              <a:buNone/>
              <a:defRPr sz="1600">
                <a:latin typeface="Open Sans"/>
                <a:ea typeface="Open Sans"/>
                <a:cs typeface="Open Sans"/>
                <a:sym typeface="Open Sans"/>
              </a:defRPr>
            </a:lvl3pPr>
            <a:lvl4pPr lvl="3" algn="ctr">
              <a:spcBef>
                <a:spcPts val="1600"/>
              </a:spcBef>
              <a:spcAft>
                <a:spcPts val="0"/>
              </a:spcAft>
              <a:buNone/>
              <a:defRPr sz="1600">
                <a:latin typeface="Open Sans"/>
                <a:ea typeface="Open Sans"/>
                <a:cs typeface="Open Sans"/>
                <a:sym typeface="Open Sans"/>
              </a:defRPr>
            </a:lvl4pPr>
            <a:lvl5pPr lvl="4" algn="ctr">
              <a:spcBef>
                <a:spcPts val="1600"/>
              </a:spcBef>
              <a:spcAft>
                <a:spcPts val="0"/>
              </a:spcAft>
              <a:buNone/>
              <a:defRPr sz="1600">
                <a:latin typeface="Open Sans"/>
                <a:ea typeface="Open Sans"/>
                <a:cs typeface="Open Sans"/>
                <a:sym typeface="Open Sans"/>
              </a:defRPr>
            </a:lvl5pPr>
            <a:lvl6pPr lvl="5" algn="ctr">
              <a:spcBef>
                <a:spcPts val="1600"/>
              </a:spcBef>
              <a:spcAft>
                <a:spcPts val="0"/>
              </a:spcAft>
              <a:buNone/>
              <a:defRPr sz="1600">
                <a:latin typeface="Open Sans"/>
                <a:ea typeface="Open Sans"/>
                <a:cs typeface="Open Sans"/>
                <a:sym typeface="Open Sans"/>
              </a:defRPr>
            </a:lvl6pPr>
            <a:lvl7pPr lvl="6" algn="ctr">
              <a:spcBef>
                <a:spcPts val="1600"/>
              </a:spcBef>
              <a:spcAft>
                <a:spcPts val="0"/>
              </a:spcAft>
              <a:buNone/>
              <a:defRPr sz="1600">
                <a:latin typeface="Open Sans"/>
                <a:ea typeface="Open Sans"/>
                <a:cs typeface="Open Sans"/>
                <a:sym typeface="Open Sans"/>
              </a:defRPr>
            </a:lvl7pPr>
            <a:lvl8pPr lvl="7" algn="ctr">
              <a:spcBef>
                <a:spcPts val="1600"/>
              </a:spcBef>
              <a:spcAft>
                <a:spcPts val="0"/>
              </a:spcAft>
              <a:buNone/>
              <a:defRPr sz="1600">
                <a:latin typeface="Open Sans"/>
                <a:ea typeface="Open Sans"/>
                <a:cs typeface="Open Sans"/>
                <a:sym typeface="Open Sans"/>
              </a:defRPr>
            </a:lvl8pPr>
            <a:lvl9pPr lvl="8" algn="ctr">
              <a:spcBef>
                <a:spcPts val="1600"/>
              </a:spcBef>
              <a:spcAft>
                <a:spcPts val="1600"/>
              </a:spcAft>
              <a:buNone/>
              <a:defRPr sz="1600">
                <a:latin typeface="Open Sans"/>
                <a:ea typeface="Open Sans"/>
                <a:cs typeface="Open Sans"/>
                <a:sym typeface="Open Sans"/>
              </a:defRPr>
            </a:lvl9pPr>
          </a:lstStyle>
          <a:p/>
        </p:txBody>
      </p:sp>
      <p:sp>
        <p:nvSpPr>
          <p:cNvPr id="16" name="Google Shape;16;p3"/>
          <p:cNvSpPr/>
          <p:nvPr/>
        </p:nvSpPr>
        <p:spPr>
          <a:xfrm>
            <a:off x="8468475" y="152350"/>
            <a:ext cx="454500" cy="3654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8468475" y="517700"/>
            <a:ext cx="454500" cy="891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lvl1pPr lvl="0" algn="ctr">
              <a:buNone/>
              <a:defRPr sz="1300">
                <a:solidFill>
                  <a:srgbClr val="FFFFFF"/>
                </a:solidFill>
              </a:defRPr>
            </a:lvl1pPr>
            <a:lvl2pPr lvl="1" algn="ctr">
              <a:buNone/>
              <a:defRPr sz="1300">
                <a:solidFill>
                  <a:srgbClr val="FFFFFF"/>
                </a:solidFill>
              </a:defRPr>
            </a:lvl2pPr>
            <a:lvl3pPr lvl="2" algn="ctr">
              <a:buNone/>
              <a:defRPr sz="1300">
                <a:solidFill>
                  <a:srgbClr val="FFFFFF"/>
                </a:solidFill>
              </a:defRPr>
            </a:lvl3pPr>
            <a:lvl4pPr lvl="3" algn="ctr">
              <a:buNone/>
              <a:defRPr sz="1300">
                <a:solidFill>
                  <a:srgbClr val="FFFFFF"/>
                </a:solidFill>
              </a:defRPr>
            </a:lvl4pPr>
            <a:lvl5pPr lvl="4" algn="ctr">
              <a:buNone/>
              <a:defRPr sz="1300">
                <a:solidFill>
                  <a:srgbClr val="FFFFFF"/>
                </a:solidFill>
              </a:defRPr>
            </a:lvl5pPr>
            <a:lvl6pPr lvl="5" algn="ctr">
              <a:buNone/>
              <a:defRPr sz="1300">
                <a:solidFill>
                  <a:srgbClr val="FFFFFF"/>
                </a:solidFill>
              </a:defRPr>
            </a:lvl6pPr>
            <a:lvl7pPr lvl="6" algn="ctr">
              <a:buNone/>
              <a:defRPr sz="1300">
                <a:solidFill>
                  <a:srgbClr val="FFFFFF"/>
                </a:solidFill>
              </a:defRPr>
            </a:lvl7pPr>
            <a:lvl8pPr lvl="7" algn="ctr">
              <a:buNone/>
              <a:defRPr sz="1300">
                <a:solidFill>
                  <a:srgbClr val="FFFFFF"/>
                </a:solidFill>
              </a:defRPr>
            </a:lvl8pPr>
            <a:lvl9pPr lvl="8" algn="ctr">
              <a:buNone/>
              <a:defRPr sz="1300">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9" name="Google Shape;19;p3"/>
          <p:cNvSpPr txBox="1"/>
          <p:nvPr/>
        </p:nvSpPr>
        <p:spPr>
          <a:xfrm>
            <a:off x="6819375" y="4714900"/>
            <a:ext cx="2236800" cy="30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66666"/>
                </a:solidFill>
                <a:latin typeface="Open Sans"/>
                <a:ea typeface="Open Sans"/>
                <a:cs typeface="Open Sans"/>
                <a:sym typeface="Open Sans"/>
              </a:rPr>
              <a:t>freegoogleslidestemplates.com</a:t>
            </a:r>
            <a:endParaRPr sz="1000">
              <a:solidFill>
                <a:srgbClr val="666666"/>
              </a:solidFill>
              <a:latin typeface="Open Sans"/>
              <a:ea typeface="Open Sans"/>
              <a:cs typeface="Open Sans"/>
              <a:sym typeface="Open Sans"/>
            </a:endParaRPr>
          </a:p>
        </p:txBody>
      </p:sp>
      <p:grpSp>
        <p:nvGrpSpPr>
          <p:cNvPr id="20" name="Google Shape;20;p3"/>
          <p:cNvGrpSpPr/>
          <p:nvPr/>
        </p:nvGrpSpPr>
        <p:grpSpPr>
          <a:xfrm>
            <a:off x="197970" y="4683259"/>
            <a:ext cx="297191" cy="365405"/>
            <a:chOff x="2149550" y="2870305"/>
            <a:chExt cx="378395" cy="465247"/>
          </a:xfrm>
        </p:grpSpPr>
        <p:sp>
          <p:nvSpPr>
            <p:cNvPr id="21" name="Google Shape;21;p3"/>
            <p:cNvSpPr/>
            <p:nvPr/>
          </p:nvSpPr>
          <p:spPr>
            <a:xfrm>
              <a:off x="2149569" y="2870305"/>
              <a:ext cx="378376" cy="465247"/>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22" name="Google Shape;22;p3"/>
            <p:cNvSpPr/>
            <p:nvPr/>
          </p:nvSpPr>
          <p:spPr>
            <a:xfrm>
              <a:off x="2414965" y="2870305"/>
              <a:ext cx="112980" cy="12577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23" name="Google Shape;23;p3"/>
            <p:cNvSpPr/>
            <p:nvPr/>
          </p:nvSpPr>
          <p:spPr>
            <a:xfrm>
              <a:off x="2414965" y="2980088"/>
              <a:ext cx="112980" cy="112980"/>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24" name="Google Shape;24;p3"/>
            <p:cNvSpPr/>
            <p:nvPr/>
          </p:nvSpPr>
          <p:spPr>
            <a:xfrm>
              <a:off x="2149550" y="3036900"/>
              <a:ext cx="378300" cy="227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Font typeface="Calibri"/>
                <a:buNone/>
              </a:pPr>
              <a:r>
                <a:rPr b="0" i="0" lang="en" sz="800" u="none" cap="none" strike="noStrike">
                  <a:solidFill>
                    <a:srgbClr val="FFFFFF"/>
                  </a:solidFill>
                  <a:latin typeface="Open Sans"/>
                  <a:ea typeface="Open Sans"/>
                  <a:cs typeface="Open Sans"/>
                  <a:sym typeface="Open Sans"/>
                </a:rPr>
                <a:t>FGST</a:t>
              </a:r>
              <a:endParaRPr b="0" i="0" sz="800" u="none" cap="none" strike="noStrike">
                <a:solidFill>
                  <a:srgbClr val="000000"/>
                </a:solidFill>
                <a:latin typeface="Open Sans"/>
                <a:ea typeface="Open Sans"/>
                <a:cs typeface="Open Sans"/>
                <a:sym typeface="Open Sans"/>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Right">
  <p:cSld name="CUSTOM_1">
    <p:spTree>
      <p:nvGrpSpPr>
        <p:cNvPr id="25" name="Shape 25"/>
        <p:cNvGrpSpPr/>
        <p:nvPr/>
      </p:nvGrpSpPr>
      <p:grpSpPr>
        <a:xfrm>
          <a:off x="0" y="0"/>
          <a:ext cx="0" cy="0"/>
          <a:chOff x="0" y="0"/>
          <a:chExt cx="0" cy="0"/>
        </a:xfrm>
      </p:grpSpPr>
      <p:sp>
        <p:nvSpPr>
          <p:cNvPr id="26" name="Google Shape;26;p4"/>
          <p:cNvSpPr txBox="1"/>
          <p:nvPr>
            <p:ph type="title"/>
          </p:nvPr>
        </p:nvSpPr>
        <p:spPr>
          <a:xfrm>
            <a:off x="4563000" y="34100"/>
            <a:ext cx="3905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3800">
                <a:solidFill>
                  <a:srgbClr val="666666"/>
                </a:solidFill>
                <a:latin typeface="Dosis"/>
                <a:ea typeface="Dosis"/>
                <a:cs typeface="Dosis"/>
                <a:sym typeface="Dosis"/>
              </a:defRPr>
            </a:lvl1pPr>
            <a:lvl2pPr lvl="1" rtl="0">
              <a:spcBef>
                <a:spcPts val="0"/>
              </a:spcBef>
              <a:spcAft>
                <a:spcPts val="0"/>
              </a:spcAft>
              <a:buNone/>
              <a:defRPr b="1" sz="3600">
                <a:latin typeface="Dosis"/>
                <a:ea typeface="Dosis"/>
                <a:cs typeface="Dosis"/>
                <a:sym typeface="Dosis"/>
              </a:defRPr>
            </a:lvl2pPr>
            <a:lvl3pPr lvl="2" rtl="0">
              <a:spcBef>
                <a:spcPts val="0"/>
              </a:spcBef>
              <a:spcAft>
                <a:spcPts val="0"/>
              </a:spcAft>
              <a:buNone/>
              <a:defRPr b="1" sz="3600">
                <a:latin typeface="Dosis"/>
                <a:ea typeface="Dosis"/>
                <a:cs typeface="Dosis"/>
                <a:sym typeface="Dosis"/>
              </a:defRPr>
            </a:lvl3pPr>
            <a:lvl4pPr lvl="3" rtl="0">
              <a:spcBef>
                <a:spcPts val="0"/>
              </a:spcBef>
              <a:spcAft>
                <a:spcPts val="0"/>
              </a:spcAft>
              <a:buNone/>
              <a:defRPr b="1" sz="3600">
                <a:latin typeface="Dosis"/>
                <a:ea typeface="Dosis"/>
                <a:cs typeface="Dosis"/>
                <a:sym typeface="Dosis"/>
              </a:defRPr>
            </a:lvl4pPr>
            <a:lvl5pPr lvl="4" rtl="0">
              <a:spcBef>
                <a:spcPts val="0"/>
              </a:spcBef>
              <a:spcAft>
                <a:spcPts val="0"/>
              </a:spcAft>
              <a:buNone/>
              <a:defRPr b="1" sz="3600">
                <a:latin typeface="Dosis"/>
                <a:ea typeface="Dosis"/>
                <a:cs typeface="Dosis"/>
                <a:sym typeface="Dosis"/>
              </a:defRPr>
            </a:lvl5pPr>
            <a:lvl6pPr lvl="5" rtl="0">
              <a:spcBef>
                <a:spcPts val="0"/>
              </a:spcBef>
              <a:spcAft>
                <a:spcPts val="0"/>
              </a:spcAft>
              <a:buNone/>
              <a:defRPr b="1" sz="3600">
                <a:latin typeface="Dosis"/>
                <a:ea typeface="Dosis"/>
                <a:cs typeface="Dosis"/>
                <a:sym typeface="Dosis"/>
              </a:defRPr>
            </a:lvl6pPr>
            <a:lvl7pPr lvl="6" rtl="0">
              <a:spcBef>
                <a:spcPts val="0"/>
              </a:spcBef>
              <a:spcAft>
                <a:spcPts val="0"/>
              </a:spcAft>
              <a:buNone/>
              <a:defRPr b="1" sz="3600">
                <a:latin typeface="Dosis"/>
                <a:ea typeface="Dosis"/>
                <a:cs typeface="Dosis"/>
                <a:sym typeface="Dosis"/>
              </a:defRPr>
            </a:lvl7pPr>
            <a:lvl8pPr lvl="7" rtl="0">
              <a:spcBef>
                <a:spcPts val="0"/>
              </a:spcBef>
              <a:spcAft>
                <a:spcPts val="0"/>
              </a:spcAft>
              <a:buNone/>
              <a:defRPr b="1" sz="3600">
                <a:latin typeface="Dosis"/>
                <a:ea typeface="Dosis"/>
                <a:cs typeface="Dosis"/>
                <a:sym typeface="Dosis"/>
              </a:defRPr>
            </a:lvl8pPr>
            <a:lvl9pPr lvl="8" rtl="0">
              <a:spcBef>
                <a:spcPts val="0"/>
              </a:spcBef>
              <a:spcAft>
                <a:spcPts val="0"/>
              </a:spcAft>
              <a:buNone/>
              <a:defRPr b="1" sz="3600">
                <a:latin typeface="Dosis"/>
                <a:ea typeface="Dosis"/>
                <a:cs typeface="Dosis"/>
                <a:sym typeface="Dosis"/>
              </a:defRPr>
            </a:lvl9pPr>
          </a:lstStyle>
          <a:p/>
        </p:txBody>
      </p:sp>
      <p:sp>
        <p:nvSpPr>
          <p:cNvPr id="27" name="Google Shape;27;p4"/>
          <p:cNvSpPr txBox="1"/>
          <p:nvPr>
            <p:ph idx="1" type="subTitle"/>
          </p:nvPr>
        </p:nvSpPr>
        <p:spPr>
          <a:xfrm>
            <a:off x="4563150" y="606800"/>
            <a:ext cx="3905400" cy="244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atin typeface="Open Sans"/>
                <a:ea typeface="Open Sans"/>
                <a:cs typeface="Open Sans"/>
                <a:sym typeface="Open Sans"/>
              </a:defRPr>
            </a:lvl1pPr>
            <a:lvl2pPr lvl="1" rtl="0" algn="ctr">
              <a:spcBef>
                <a:spcPts val="1600"/>
              </a:spcBef>
              <a:spcAft>
                <a:spcPts val="0"/>
              </a:spcAft>
              <a:buNone/>
              <a:defRPr sz="1600">
                <a:latin typeface="Open Sans"/>
                <a:ea typeface="Open Sans"/>
                <a:cs typeface="Open Sans"/>
                <a:sym typeface="Open Sans"/>
              </a:defRPr>
            </a:lvl2pPr>
            <a:lvl3pPr lvl="2" rtl="0" algn="ctr">
              <a:spcBef>
                <a:spcPts val="1600"/>
              </a:spcBef>
              <a:spcAft>
                <a:spcPts val="0"/>
              </a:spcAft>
              <a:buNone/>
              <a:defRPr sz="1600">
                <a:latin typeface="Open Sans"/>
                <a:ea typeface="Open Sans"/>
                <a:cs typeface="Open Sans"/>
                <a:sym typeface="Open Sans"/>
              </a:defRPr>
            </a:lvl3pPr>
            <a:lvl4pPr lvl="3" rtl="0" algn="ctr">
              <a:spcBef>
                <a:spcPts val="1600"/>
              </a:spcBef>
              <a:spcAft>
                <a:spcPts val="0"/>
              </a:spcAft>
              <a:buNone/>
              <a:defRPr sz="1600">
                <a:latin typeface="Open Sans"/>
                <a:ea typeface="Open Sans"/>
                <a:cs typeface="Open Sans"/>
                <a:sym typeface="Open Sans"/>
              </a:defRPr>
            </a:lvl4pPr>
            <a:lvl5pPr lvl="4" rtl="0" algn="ctr">
              <a:spcBef>
                <a:spcPts val="1600"/>
              </a:spcBef>
              <a:spcAft>
                <a:spcPts val="0"/>
              </a:spcAft>
              <a:buNone/>
              <a:defRPr sz="1600">
                <a:latin typeface="Open Sans"/>
                <a:ea typeface="Open Sans"/>
                <a:cs typeface="Open Sans"/>
                <a:sym typeface="Open Sans"/>
              </a:defRPr>
            </a:lvl5pPr>
            <a:lvl6pPr lvl="5" rtl="0" algn="ctr">
              <a:spcBef>
                <a:spcPts val="1600"/>
              </a:spcBef>
              <a:spcAft>
                <a:spcPts val="0"/>
              </a:spcAft>
              <a:buNone/>
              <a:defRPr sz="1600">
                <a:latin typeface="Open Sans"/>
                <a:ea typeface="Open Sans"/>
                <a:cs typeface="Open Sans"/>
                <a:sym typeface="Open Sans"/>
              </a:defRPr>
            </a:lvl6pPr>
            <a:lvl7pPr lvl="6" rtl="0" algn="ctr">
              <a:spcBef>
                <a:spcPts val="1600"/>
              </a:spcBef>
              <a:spcAft>
                <a:spcPts val="0"/>
              </a:spcAft>
              <a:buNone/>
              <a:defRPr sz="1600">
                <a:latin typeface="Open Sans"/>
                <a:ea typeface="Open Sans"/>
                <a:cs typeface="Open Sans"/>
                <a:sym typeface="Open Sans"/>
              </a:defRPr>
            </a:lvl7pPr>
            <a:lvl8pPr lvl="7" rtl="0" algn="ctr">
              <a:spcBef>
                <a:spcPts val="1600"/>
              </a:spcBef>
              <a:spcAft>
                <a:spcPts val="0"/>
              </a:spcAft>
              <a:buNone/>
              <a:defRPr sz="1600">
                <a:latin typeface="Open Sans"/>
                <a:ea typeface="Open Sans"/>
                <a:cs typeface="Open Sans"/>
                <a:sym typeface="Open Sans"/>
              </a:defRPr>
            </a:lvl8pPr>
            <a:lvl9pPr lvl="8" rtl="0" algn="ctr">
              <a:spcBef>
                <a:spcPts val="1600"/>
              </a:spcBef>
              <a:spcAft>
                <a:spcPts val="1600"/>
              </a:spcAft>
              <a:buNone/>
              <a:defRPr sz="1600">
                <a:latin typeface="Open Sans"/>
                <a:ea typeface="Open Sans"/>
                <a:cs typeface="Open Sans"/>
                <a:sym typeface="Open Sans"/>
              </a:defRPr>
            </a:lvl9pPr>
          </a:lstStyle>
          <a:p/>
        </p:txBody>
      </p:sp>
      <p:sp>
        <p:nvSpPr>
          <p:cNvPr id="28" name="Google Shape;28;p4"/>
          <p:cNvSpPr/>
          <p:nvPr/>
        </p:nvSpPr>
        <p:spPr>
          <a:xfrm>
            <a:off x="8468475" y="152350"/>
            <a:ext cx="454500" cy="3654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8468475" y="517700"/>
            <a:ext cx="454500" cy="891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lvl1pPr lvl="0" rtl="0" algn="ctr">
              <a:buNone/>
              <a:defRPr sz="1300">
                <a:solidFill>
                  <a:srgbClr val="FFFFFF"/>
                </a:solidFill>
              </a:defRPr>
            </a:lvl1pPr>
            <a:lvl2pPr lvl="1" rtl="0" algn="ctr">
              <a:buNone/>
              <a:defRPr sz="1300">
                <a:solidFill>
                  <a:srgbClr val="FFFFFF"/>
                </a:solidFill>
              </a:defRPr>
            </a:lvl2pPr>
            <a:lvl3pPr lvl="2" rtl="0" algn="ctr">
              <a:buNone/>
              <a:defRPr sz="1300">
                <a:solidFill>
                  <a:srgbClr val="FFFFFF"/>
                </a:solidFill>
              </a:defRPr>
            </a:lvl3pPr>
            <a:lvl4pPr lvl="3" rtl="0" algn="ctr">
              <a:buNone/>
              <a:defRPr sz="1300">
                <a:solidFill>
                  <a:srgbClr val="FFFFFF"/>
                </a:solidFill>
              </a:defRPr>
            </a:lvl4pPr>
            <a:lvl5pPr lvl="4" rtl="0" algn="ctr">
              <a:buNone/>
              <a:defRPr sz="1300">
                <a:solidFill>
                  <a:srgbClr val="FFFFFF"/>
                </a:solidFill>
              </a:defRPr>
            </a:lvl5pPr>
            <a:lvl6pPr lvl="5" rtl="0" algn="ctr">
              <a:buNone/>
              <a:defRPr sz="1300">
                <a:solidFill>
                  <a:srgbClr val="FFFFFF"/>
                </a:solidFill>
              </a:defRPr>
            </a:lvl6pPr>
            <a:lvl7pPr lvl="6" rtl="0" algn="ctr">
              <a:buNone/>
              <a:defRPr sz="1300">
                <a:solidFill>
                  <a:srgbClr val="FFFFFF"/>
                </a:solidFill>
              </a:defRPr>
            </a:lvl7pPr>
            <a:lvl8pPr lvl="7" rtl="0" algn="ctr">
              <a:buNone/>
              <a:defRPr sz="1300">
                <a:solidFill>
                  <a:srgbClr val="FFFFFF"/>
                </a:solidFill>
              </a:defRPr>
            </a:lvl8pPr>
            <a:lvl9pPr lvl="8" rtl="0" algn="ctr">
              <a:buNone/>
              <a:defRPr sz="1300">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1" name="Google Shape;31;p4"/>
          <p:cNvSpPr txBox="1"/>
          <p:nvPr/>
        </p:nvSpPr>
        <p:spPr>
          <a:xfrm>
            <a:off x="6819375" y="4714900"/>
            <a:ext cx="2236800" cy="30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66666"/>
                </a:solidFill>
                <a:latin typeface="Open Sans"/>
                <a:ea typeface="Open Sans"/>
                <a:cs typeface="Open Sans"/>
                <a:sym typeface="Open Sans"/>
              </a:rPr>
              <a:t>freegoogleslidestemplates.com</a:t>
            </a:r>
            <a:endParaRPr sz="1000">
              <a:solidFill>
                <a:srgbClr val="666666"/>
              </a:solidFill>
              <a:latin typeface="Open Sans"/>
              <a:ea typeface="Open Sans"/>
              <a:cs typeface="Open Sans"/>
              <a:sym typeface="Open Sans"/>
            </a:endParaRPr>
          </a:p>
        </p:txBody>
      </p:sp>
      <p:grpSp>
        <p:nvGrpSpPr>
          <p:cNvPr id="32" name="Google Shape;32;p4"/>
          <p:cNvGrpSpPr/>
          <p:nvPr/>
        </p:nvGrpSpPr>
        <p:grpSpPr>
          <a:xfrm>
            <a:off x="197970" y="4683259"/>
            <a:ext cx="297191" cy="365407"/>
            <a:chOff x="2149550" y="2870305"/>
            <a:chExt cx="378395" cy="465250"/>
          </a:xfrm>
        </p:grpSpPr>
        <p:sp>
          <p:nvSpPr>
            <p:cNvPr id="33" name="Google Shape;33;p4"/>
            <p:cNvSpPr/>
            <p:nvPr/>
          </p:nvSpPr>
          <p:spPr>
            <a:xfrm>
              <a:off x="2149569" y="2870305"/>
              <a:ext cx="378375" cy="46525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34" name="Google Shape;34;p4"/>
            <p:cNvSpPr/>
            <p:nvPr/>
          </p:nvSpPr>
          <p:spPr>
            <a:xfrm>
              <a:off x="2414965" y="2870305"/>
              <a:ext cx="112980" cy="12577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35" name="Google Shape;35;p4"/>
            <p:cNvSpPr/>
            <p:nvPr/>
          </p:nvSpPr>
          <p:spPr>
            <a:xfrm>
              <a:off x="2414965" y="2980088"/>
              <a:ext cx="112975" cy="112975"/>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36" name="Google Shape;36;p4"/>
            <p:cNvSpPr/>
            <p:nvPr/>
          </p:nvSpPr>
          <p:spPr>
            <a:xfrm>
              <a:off x="2149550" y="3036900"/>
              <a:ext cx="378300" cy="227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Font typeface="Calibri"/>
                <a:buNone/>
              </a:pPr>
              <a:r>
                <a:rPr b="0" i="0" lang="en" sz="800" u="none" cap="none" strike="noStrike">
                  <a:solidFill>
                    <a:srgbClr val="FFFFFF"/>
                  </a:solidFill>
                  <a:latin typeface="Open Sans"/>
                  <a:ea typeface="Open Sans"/>
                  <a:cs typeface="Open Sans"/>
                  <a:sym typeface="Open Sans"/>
                </a:rPr>
                <a:t>FGST</a:t>
              </a:r>
              <a:endParaRPr b="0" i="0" sz="800" u="none" cap="none" strike="noStrike">
                <a:solidFill>
                  <a:srgbClr val="000000"/>
                </a:solidFill>
                <a:latin typeface="Open Sans"/>
                <a:ea typeface="Open Sans"/>
                <a:cs typeface="Open Sans"/>
                <a:sym typeface="Open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100"/>
              <a:buNone/>
              <a:defRPr b="1" sz="5100">
                <a:solidFill>
                  <a:srgbClr val="666666"/>
                </a:solidFill>
                <a:latin typeface="Dosis"/>
                <a:ea typeface="Dosis"/>
                <a:cs typeface="Dosis"/>
                <a:sym typeface="Dosis"/>
              </a:defRPr>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39" name="Google Shape;39;p5"/>
          <p:cNvSpPr/>
          <p:nvPr/>
        </p:nvSpPr>
        <p:spPr>
          <a:xfrm>
            <a:off x="8468475" y="152350"/>
            <a:ext cx="454500" cy="3654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p:nvPr/>
        </p:nvSpPr>
        <p:spPr>
          <a:xfrm>
            <a:off x="8468475" y="517700"/>
            <a:ext cx="454500" cy="891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lvl1pPr lvl="0" rtl="0" algn="ctr">
              <a:buNone/>
              <a:defRPr sz="1300">
                <a:solidFill>
                  <a:srgbClr val="FFFFFF"/>
                </a:solidFill>
              </a:defRPr>
            </a:lvl1pPr>
            <a:lvl2pPr lvl="1" rtl="0" algn="ctr">
              <a:buNone/>
              <a:defRPr sz="1300">
                <a:solidFill>
                  <a:srgbClr val="FFFFFF"/>
                </a:solidFill>
              </a:defRPr>
            </a:lvl2pPr>
            <a:lvl3pPr lvl="2" rtl="0" algn="ctr">
              <a:buNone/>
              <a:defRPr sz="1300">
                <a:solidFill>
                  <a:srgbClr val="FFFFFF"/>
                </a:solidFill>
              </a:defRPr>
            </a:lvl3pPr>
            <a:lvl4pPr lvl="3" rtl="0" algn="ctr">
              <a:buNone/>
              <a:defRPr sz="1300">
                <a:solidFill>
                  <a:srgbClr val="FFFFFF"/>
                </a:solidFill>
              </a:defRPr>
            </a:lvl4pPr>
            <a:lvl5pPr lvl="4" rtl="0" algn="ctr">
              <a:buNone/>
              <a:defRPr sz="1300">
                <a:solidFill>
                  <a:srgbClr val="FFFFFF"/>
                </a:solidFill>
              </a:defRPr>
            </a:lvl5pPr>
            <a:lvl6pPr lvl="5" rtl="0" algn="ctr">
              <a:buNone/>
              <a:defRPr sz="1300">
                <a:solidFill>
                  <a:srgbClr val="FFFFFF"/>
                </a:solidFill>
              </a:defRPr>
            </a:lvl6pPr>
            <a:lvl7pPr lvl="6" rtl="0" algn="ctr">
              <a:buNone/>
              <a:defRPr sz="1300">
                <a:solidFill>
                  <a:srgbClr val="FFFFFF"/>
                </a:solidFill>
              </a:defRPr>
            </a:lvl7pPr>
            <a:lvl8pPr lvl="7" rtl="0" algn="ctr">
              <a:buNone/>
              <a:defRPr sz="1300">
                <a:solidFill>
                  <a:srgbClr val="FFFFFF"/>
                </a:solidFill>
              </a:defRPr>
            </a:lvl8pPr>
            <a:lvl9pPr lvl="8" rtl="0" algn="ctr">
              <a:buNone/>
              <a:defRPr sz="1300">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42" name="Google Shape;42;p5"/>
          <p:cNvSpPr txBox="1"/>
          <p:nvPr/>
        </p:nvSpPr>
        <p:spPr>
          <a:xfrm>
            <a:off x="6819375" y="4714900"/>
            <a:ext cx="2236800" cy="30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66666"/>
                </a:solidFill>
                <a:latin typeface="Open Sans"/>
                <a:ea typeface="Open Sans"/>
                <a:cs typeface="Open Sans"/>
                <a:sym typeface="Open Sans"/>
              </a:rPr>
              <a:t>freegoogleslidestemplates.com</a:t>
            </a:r>
            <a:endParaRPr sz="1000">
              <a:solidFill>
                <a:srgbClr val="666666"/>
              </a:solidFill>
              <a:latin typeface="Open Sans"/>
              <a:ea typeface="Open Sans"/>
              <a:cs typeface="Open Sans"/>
              <a:sym typeface="Open Sans"/>
            </a:endParaRPr>
          </a:p>
        </p:txBody>
      </p:sp>
      <p:grpSp>
        <p:nvGrpSpPr>
          <p:cNvPr id="43" name="Google Shape;43;p5"/>
          <p:cNvGrpSpPr/>
          <p:nvPr/>
        </p:nvGrpSpPr>
        <p:grpSpPr>
          <a:xfrm>
            <a:off x="197970" y="4683259"/>
            <a:ext cx="297191" cy="365407"/>
            <a:chOff x="2149550" y="2870305"/>
            <a:chExt cx="378395" cy="465250"/>
          </a:xfrm>
        </p:grpSpPr>
        <p:sp>
          <p:nvSpPr>
            <p:cNvPr id="44" name="Google Shape;44;p5"/>
            <p:cNvSpPr/>
            <p:nvPr/>
          </p:nvSpPr>
          <p:spPr>
            <a:xfrm>
              <a:off x="2149569" y="2870305"/>
              <a:ext cx="378375" cy="46525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45" name="Google Shape;45;p5"/>
            <p:cNvSpPr/>
            <p:nvPr/>
          </p:nvSpPr>
          <p:spPr>
            <a:xfrm>
              <a:off x="2414965" y="2870305"/>
              <a:ext cx="112980" cy="12577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46" name="Google Shape;46;p5"/>
            <p:cNvSpPr/>
            <p:nvPr/>
          </p:nvSpPr>
          <p:spPr>
            <a:xfrm>
              <a:off x="2414965" y="2980088"/>
              <a:ext cx="112975" cy="112975"/>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47" name="Google Shape;47;p5"/>
            <p:cNvSpPr/>
            <p:nvPr/>
          </p:nvSpPr>
          <p:spPr>
            <a:xfrm>
              <a:off x="2149550" y="3036900"/>
              <a:ext cx="378300" cy="227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Font typeface="Calibri"/>
                <a:buNone/>
              </a:pPr>
              <a:r>
                <a:rPr b="0" i="0" lang="en" sz="800" u="none" cap="none" strike="noStrike">
                  <a:solidFill>
                    <a:srgbClr val="FFFFFF"/>
                  </a:solidFill>
                  <a:latin typeface="Open Sans"/>
                  <a:ea typeface="Open Sans"/>
                  <a:cs typeface="Open Sans"/>
                  <a:sym typeface="Open Sans"/>
                </a:rPr>
                <a:t>FGST</a:t>
              </a:r>
              <a:endParaRPr b="0" i="0" sz="800" u="none" cap="none" strike="noStrike">
                <a:solidFill>
                  <a:srgbClr val="000000"/>
                </a:solidFill>
                <a:latin typeface="Open Sans"/>
                <a:ea typeface="Open Sans"/>
                <a:cs typeface="Open Sans"/>
                <a:sym typeface="Open San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8" name="Shape 48"/>
        <p:cNvGrpSpPr/>
        <p:nvPr/>
      </p:nvGrpSpPr>
      <p:grpSpPr>
        <a:xfrm>
          <a:off x="0" y="0"/>
          <a:ext cx="0" cy="0"/>
          <a:chOff x="0" y="0"/>
          <a:chExt cx="0" cy="0"/>
        </a:xfrm>
      </p:grpSpPr>
      <p:sp>
        <p:nvSpPr>
          <p:cNvPr id="49" name="Google Shape;49;p6"/>
          <p:cNvSpPr txBox="1"/>
          <p:nvPr/>
        </p:nvSpPr>
        <p:spPr>
          <a:xfrm>
            <a:off x="6819375" y="4714900"/>
            <a:ext cx="2236800" cy="30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66666"/>
                </a:solidFill>
                <a:latin typeface="Open Sans"/>
                <a:ea typeface="Open Sans"/>
                <a:cs typeface="Open Sans"/>
                <a:sym typeface="Open Sans"/>
              </a:rPr>
              <a:t>freegoogleslidestemplates.com</a:t>
            </a:r>
            <a:endParaRPr sz="1000">
              <a:solidFill>
                <a:srgbClr val="666666"/>
              </a:solidFill>
              <a:latin typeface="Open Sans"/>
              <a:ea typeface="Open Sans"/>
              <a:cs typeface="Open Sans"/>
              <a:sym typeface="Open Sans"/>
            </a:endParaRPr>
          </a:p>
        </p:txBody>
      </p:sp>
      <p:sp>
        <p:nvSpPr>
          <p:cNvPr id="50" name="Google Shape;50;p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Font typeface="Open Sans"/>
              <a:buChar char="●"/>
              <a:defRPr>
                <a:latin typeface="Open Sans"/>
                <a:ea typeface="Open Sans"/>
                <a:cs typeface="Open Sans"/>
                <a:sym typeface="Open Sans"/>
              </a:defRPr>
            </a:lvl1pPr>
            <a:lvl2pPr indent="-317500" lvl="1" marL="914400">
              <a:spcBef>
                <a:spcPts val="1600"/>
              </a:spcBef>
              <a:spcAft>
                <a:spcPts val="0"/>
              </a:spcAft>
              <a:buSzPts val="1400"/>
              <a:buFont typeface="Open Sans"/>
              <a:buChar char="○"/>
              <a:defRPr>
                <a:latin typeface="Open Sans"/>
                <a:ea typeface="Open Sans"/>
                <a:cs typeface="Open Sans"/>
                <a:sym typeface="Open Sans"/>
              </a:defRPr>
            </a:lvl2pPr>
            <a:lvl3pPr indent="-317500" lvl="2" marL="1371600">
              <a:spcBef>
                <a:spcPts val="1600"/>
              </a:spcBef>
              <a:spcAft>
                <a:spcPts val="0"/>
              </a:spcAft>
              <a:buSzPts val="1400"/>
              <a:buFont typeface="Open Sans"/>
              <a:buChar char="■"/>
              <a:defRPr>
                <a:latin typeface="Open Sans"/>
                <a:ea typeface="Open Sans"/>
                <a:cs typeface="Open Sans"/>
                <a:sym typeface="Open Sans"/>
              </a:defRPr>
            </a:lvl3pPr>
            <a:lvl4pPr indent="-317500" lvl="3" marL="1828800">
              <a:spcBef>
                <a:spcPts val="1600"/>
              </a:spcBef>
              <a:spcAft>
                <a:spcPts val="0"/>
              </a:spcAft>
              <a:buSzPts val="1400"/>
              <a:buFont typeface="Open Sans"/>
              <a:buChar char="●"/>
              <a:defRPr>
                <a:latin typeface="Open Sans"/>
                <a:ea typeface="Open Sans"/>
                <a:cs typeface="Open Sans"/>
                <a:sym typeface="Open Sans"/>
              </a:defRPr>
            </a:lvl4pPr>
            <a:lvl5pPr indent="-317500" lvl="4" marL="2286000">
              <a:spcBef>
                <a:spcPts val="1600"/>
              </a:spcBef>
              <a:spcAft>
                <a:spcPts val="0"/>
              </a:spcAft>
              <a:buSzPts val="1400"/>
              <a:buFont typeface="Open Sans"/>
              <a:buChar char="○"/>
              <a:defRPr>
                <a:latin typeface="Open Sans"/>
                <a:ea typeface="Open Sans"/>
                <a:cs typeface="Open Sans"/>
                <a:sym typeface="Open Sans"/>
              </a:defRPr>
            </a:lvl5pPr>
            <a:lvl6pPr indent="-317500" lvl="5" marL="2743200">
              <a:spcBef>
                <a:spcPts val="1600"/>
              </a:spcBef>
              <a:spcAft>
                <a:spcPts val="0"/>
              </a:spcAft>
              <a:buSzPts val="1400"/>
              <a:buFont typeface="Open Sans"/>
              <a:buChar char="■"/>
              <a:defRPr>
                <a:latin typeface="Open Sans"/>
                <a:ea typeface="Open Sans"/>
                <a:cs typeface="Open Sans"/>
                <a:sym typeface="Open Sans"/>
              </a:defRPr>
            </a:lvl6pPr>
            <a:lvl7pPr indent="-317500" lvl="6" marL="3200400">
              <a:spcBef>
                <a:spcPts val="1600"/>
              </a:spcBef>
              <a:spcAft>
                <a:spcPts val="0"/>
              </a:spcAft>
              <a:buSzPts val="1400"/>
              <a:buFont typeface="Open Sans"/>
              <a:buChar char="●"/>
              <a:defRPr>
                <a:latin typeface="Open Sans"/>
                <a:ea typeface="Open Sans"/>
                <a:cs typeface="Open Sans"/>
                <a:sym typeface="Open Sans"/>
              </a:defRPr>
            </a:lvl7pPr>
            <a:lvl8pPr indent="-317500" lvl="7" marL="3657600">
              <a:spcBef>
                <a:spcPts val="1600"/>
              </a:spcBef>
              <a:spcAft>
                <a:spcPts val="0"/>
              </a:spcAft>
              <a:buSzPts val="1400"/>
              <a:buFont typeface="Open Sans"/>
              <a:buChar char="○"/>
              <a:defRPr>
                <a:latin typeface="Open Sans"/>
                <a:ea typeface="Open Sans"/>
                <a:cs typeface="Open Sans"/>
                <a:sym typeface="Open Sans"/>
              </a:defRPr>
            </a:lvl8pPr>
            <a:lvl9pPr indent="-317500" lvl="8" marL="4114800">
              <a:spcBef>
                <a:spcPts val="1600"/>
              </a:spcBef>
              <a:spcAft>
                <a:spcPts val="1600"/>
              </a:spcAft>
              <a:buSzPts val="1400"/>
              <a:buFont typeface="Open Sans"/>
              <a:buChar char="■"/>
              <a:defRPr>
                <a:latin typeface="Open Sans"/>
                <a:ea typeface="Open Sans"/>
                <a:cs typeface="Open Sans"/>
                <a:sym typeface="Open Sans"/>
              </a:defRPr>
            </a:lvl9pPr>
          </a:lstStyle>
          <a:p/>
        </p:txBody>
      </p:sp>
      <p:sp>
        <p:nvSpPr>
          <p:cNvPr id="51" name="Google Shape;51;p6"/>
          <p:cNvSpPr/>
          <p:nvPr/>
        </p:nvSpPr>
        <p:spPr>
          <a:xfrm>
            <a:off x="8468475" y="152350"/>
            <a:ext cx="454500" cy="3654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6"/>
          <p:cNvSpPr/>
          <p:nvPr/>
        </p:nvSpPr>
        <p:spPr>
          <a:xfrm>
            <a:off x="8468475" y="517700"/>
            <a:ext cx="454500" cy="891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6"/>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lvl1pPr lvl="0" rtl="0" algn="ctr">
              <a:buNone/>
              <a:defRPr sz="1300">
                <a:solidFill>
                  <a:srgbClr val="FFFFFF"/>
                </a:solidFill>
              </a:defRPr>
            </a:lvl1pPr>
            <a:lvl2pPr lvl="1" rtl="0" algn="ctr">
              <a:buNone/>
              <a:defRPr sz="1300">
                <a:solidFill>
                  <a:srgbClr val="FFFFFF"/>
                </a:solidFill>
              </a:defRPr>
            </a:lvl2pPr>
            <a:lvl3pPr lvl="2" rtl="0" algn="ctr">
              <a:buNone/>
              <a:defRPr sz="1300">
                <a:solidFill>
                  <a:srgbClr val="FFFFFF"/>
                </a:solidFill>
              </a:defRPr>
            </a:lvl3pPr>
            <a:lvl4pPr lvl="3" rtl="0" algn="ctr">
              <a:buNone/>
              <a:defRPr sz="1300">
                <a:solidFill>
                  <a:srgbClr val="FFFFFF"/>
                </a:solidFill>
              </a:defRPr>
            </a:lvl4pPr>
            <a:lvl5pPr lvl="4" rtl="0" algn="ctr">
              <a:buNone/>
              <a:defRPr sz="1300">
                <a:solidFill>
                  <a:srgbClr val="FFFFFF"/>
                </a:solidFill>
              </a:defRPr>
            </a:lvl5pPr>
            <a:lvl6pPr lvl="5" rtl="0" algn="ctr">
              <a:buNone/>
              <a:defRPr sz="1300">
                <a:solidFill>
                  <a:srgbClr val="FFFFFF"/>
                </a:solidFill>
              </a:defRPr>
            </a:lvl6pPr>
            <a:lvl7pPr lvl="6" rtl="0" algn="ctr">
              <a:buNone/>
              <a:defRPr sz="1300">
                <a:solidFill>
                  <a:srgbClr val="FFFFFF"/>
                </a:solidFill>
              </a:defRPr>
            </a:lvl7pPr>
            <a:lvl8pPr lvl="7" rtl="0" algn="ctr">
              <a:buNone/>
              <a:defRPr sz="1300">
                <a:solidFill>
                  <a:srgbClr val="FFFFFF"/>
                </a:solidFill>
              </a:defRPr>
            </a:lvl8pPr>
            <a:lvl9pPr lvl="8" rtl="0" algn="ctr">
              <a:buNone/>
              <a:defRPr sz="1300">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grpSp>
        <p:nvGrpSpPr>
          <p:cNvPr id="54" name="Google Shape;54;p6"/>
          <p:cNvGrpSpPr/>
          <p:nvPr/>
        </p:nvGrpSpPr>
        <p:grpSpPr>
          <a:xfrm>
            <a:off x="197970" y="4683259"/>
            <a:ext cx="297191" cy="365407"/>
            <a:chOff x="2149550" y="2870305"/>
            <a:chExt cx="378395" cy="465250"/>
          </a:xfrm>
        </p:grpSpPr>
        <p:sp>
          <p:nvSpPr>
            <p:cNvPr id="55" name="Google Shape;55;p6"/>
            <p:cNvSpPr/>
            <p:nvPr/>
          </p:nvSpPr>
          <p:spPr>
            <a:xfrm>
              <a:off x="2149569" y="2870305"/>
              <a:ext cx="378375" cy="46525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56" name="Google Shape;56;p6"/>
            <p:cNvSpPr/>
            <p:nvPr/>
          </p:nvSpPr>
          <p:spPr>
            <a:xfrm>
              <a:off x="2414965" y="2870305"/>
              <a:ext cx="112980" cy="12577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57" name="Google Shape;57;p6"/>
            <p:cNvSpPr/>
            <p:nvPr/>
          </p:nvSpPr>
          <p:spPr>
            <a:xfrm>
              <a:off x="2414965" y="2980088"/>
              <a:ext cx="112975" cy="112975"/>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58" name="Google Shape;58;p6"/>
            <p:cNvSpPr/>
            <p:nvPr/>
          </p:nvSpPr>
          <p:spPr>
            <a:xfrm>
              <a:off x="2149550" y="3036900"/>
              <a:ext cx="378300" cy="227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Font typeface="Calibri"/>
                <a:buNone/>
              </a:pPr>
              <a:r>
                <a:rPr b="0" i="0" lang="en" sz="800" u="none" cap="none" strike="noStrike">
                  <a:solidFill>
                    <a:srgbClr val="FFFFFF"/>
                  </a:solidFill>
                  <a:latin typeface="Open Sans"/>
                  <a:ea typeface="Open Sans"/>
                  <a:cs typeface="Open Sans"/>
                  <a:sym typeface="Open Sans"/>
                </a:rPr>
                <a:t>FGST</a:t>
              </a:r>
              <a:endParaRPr b="0" i="0" sz="800" u="none" cap="none" strike="noStrike">
                <a:solidFill>
                  <a:srgbClr val="000000"/>
                </a:solidFill>
                <a:latin typeface="Open Sans"/>
                <a:ea typeface="Open Sans"/>
                <a:cs typeface="Open Sans"/>
                <a:sym typeface="Open Sans"/>
              </a:endParaRPr>
            </a:p>
          </p:txBody>
        </p:sp>
      </p:grpSp>
      <p:sp>
        <p:nvSpPr>
          <p:cNvPr id="59" name="Google Shape;59;p6"/>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3800">
                <a:solidFill>
                  <a:srgbClr val="666666"/>
                </a:solidFill>
                <a:latin typeface="Dosis"/>
                <a:ea typeface="Dosis"/>
                <a:cs typeface="Dosis"/>
                <a:sym typeface="Dosis"/>
              </a:defRPr>
            </a:lvl1pPr>
            <a:lvl2pPr lvl="1" rtl="0">
              <a:spcBef>
                <a:spcPts val="0"/>
              </a:spcBef>
              <a:spcAft>
                <a:spcPts val="0"/>
              </a:spcAft>
              <a:buNone/>
              <a:defRPr b="1" sz="3600">
                <a:latin typeface="Dosis"/>
                <a:ea typeface="Dosis"/>
                <a:cs typeface="Dosis"/>
                <a:sym typeface="Dosis"/>
              </a:defRPr>
            </a:lvl2pPr>
            <a:lvl3pPr lvl="2" rtl="0">
              <a:spcBef>
                <a:spcPts val="0"/>
              </a:spcBef>
              <a:spcAft>
                <a:spcPts val="0"/>
              </a:spcAft>
              <a:buNone/>
              <a:defRPr b="1" sz="3600">
                <a:latin typeface="Dosis"/>
                <a:ea typeface="Dosis"/>
                <a:cs typeface="Dosis"/>
                <a:sym typeface="Dosis"/>
              </a:defRPr>
            </a:lvl3pPr>
            <a:lvl4pPr lvl="3" rtl="0">
              <a:spcBef>
                <a:spcPts val="0"/>
              </a:spcBef>
              <a:spcAft>
                <a:spcPts val="0"/>
              </a:spcAft>
              <a:buNone/>
              <a:defRPr b="1" sz="3600">
                <a:latin typeface="Dosis"/>
                <a:ea typeface="Dosis"/>
                <a:cs typeface="Dosis"/>
                <a:sym typeface="Dosis"/>
              </a:defRPr>
            </a:lvl4pPr>
            <a:lvl5pPr lvl="4" rtl="0">
              <a:spcBef>
                <a:spcPts val="0"/>
              </a:spcBef>
              <a:spcAft>
                <a:spcPts val="0"/>
              </a:spcAft>
              <a:buNone/>
              <a:defRPr b="1" sz="3600">
                <a:latin typeface="Dosis"/>
                <a:ea typeface="Dosis"/>
                <a:cs typeface="Dosis"/>
                <a:sym typeface="Dosis"/>
              </a:defRPr>
            </a:lvl5pPr>
            <a:lvl6pPr lvl="5" rtl="0">
              <a:spcBef>
                <a:spcPts val="0"/>
              </a:spcBef>
              <a:spcAft>
                <a:spcPts val="0"/>
              </a:spcAft>
              <a:buNone/>
              <a:defRPr b="1" sz="3600">
                <a:latin typeface="Dosis"/>
                <a:ea typeface="Dosis"/>
                <a:cs typeface="Dosis"/>
                <a:sym typeface="Dosis"/>
              </a:defRPr>
            </a:lvl6pPr>
            <a:lvl7pPr lvl="6" rtl="0">
              <a:spcBef>
                <a:spcPts val="0"/>
              </a:spcBef>
              <a:spcAft>
                <a:spcPts val="0"/>
              </a:spcAft>
              <a:buNone/>
              <a:defRPr b="1" sz="3600">
                <a:latin typeface="Dosis"/>
                <a:ea typeface="Dosis"/>
                <a:cs typeface="Dosis"/>
                <a:sym typeface="Dosis"/>
              </a:defRPr>
            </a:lvl7pPr>
            <a:lvl8pPr lvl="7" rtl="0">
              <a:spcBef>
                <a:spcPts val="0"/>
              </a:spcBef>
              <a:spcAft>
                <a:spcPts val="0"/>
              </a:spcAft>
              <a:buNone/>
              <a:defRPr b="1" sz="3600">
                <a:latin typeface="Dosis"/>
                <a:ea typeface="Dosis"/>
                <a:cs typeface="Dosis"/>
                <a:sym typeface="Dosis"/>
              </a:defRPr>
            </a:lvl8pPr>
            <a:lvl9pPr lvl="8" rtl="0">
              <a:spcBef>
                <a:spcPts val="0"/>
              </a:spcBef>
              <a:spcAft>
                <a:spcPts val="0"/>
              </a:spcAft>
              <a:buNone/>
              <a:defRPr b="1" sz="3600">
                <a:latin typeface="Dosis"/>
                <a:ea typeface="Dosis"/>
                <a:cs typeface="Dosis"/>
                <a:sym typeface="Dosis"/>
              </a:defRPr>
            </a:lvl9pPr>
          </a:lstStyle>
          <a:p/>
        </p:txBody>
      </p:sp>
      <p:sp>
        <p:nvSpPr>
          <p:cNvPr id="60" name="Google Shape;60;p6"/>
          <p:cNvSpPr txBox="1"/>
          <p:nvPr>
            <p:ph idx="2" type="subTitle"/>
          </p:nvPr>
        </p:nvSpPr>
        <p:spPr>
          <a:xfrm>
            <a:off x="2249850" y="606800"/>
            <a:ext cx="4644300" cy="244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atin typeface="Open Sans"/>
                <a:ea typeface="Open Sans"/>
                <a:cs typeface="Open Sans"/>
                <a:sym typeface="Open Sans"/>
              </a:defRPr>
            </a:lvl1pPr>
            <a:lvl2pPr lvl="1" rtl="0" algn="ctr">
              <a:spcBef>
                <a:spcPts val="1600"/>
              </a:spcBef>
              <a:spcAft>
                <a:spcPts val="0"/>
              </a:spcAft>
              <a:buNone/>
              <a:defRPr sz="1600">
                <a:latin typeface="Open Sans"/>
                <a:ea typeface="Open Sans"/>
                <a:cs typeface="Open Sans"/>
                <a:sym typeface="Open Sans"/>
              </a:defRPr>
            </a:lvl2pPr>
            <a:lvl3pPr lvl="2" rtl="0" algn="ctr">
              <a:spcBef>
                <a:spcPts val="1600"/>
              </a:spcBef>
              <a:spcAft>
                <a:spcPts val="0"/>
              </a:spcAft>
              <a:buNone/>
              <a:defRPr sz="1600">
                <a:latin typeface="Open Sans"/>
                <a:ea typeface="Open Sans"/>
                <a:cs typeface="Open Sans"/>
                <a:sym typeface="Open Sans"/>
              </a:defRPr>
            </a:lvl3pPr>
            <a:lvl4pPr lvl="3" rtl="0" algn="ctr">
              <a:spcBef>
                <a:spcPts val="1600"/>
              </a:spcBef>
              <a:spcAft>
                <a:spcPts val="0"/>
              </a:spcAft>
              <a:buNone/>
              <a:defRPr sz="1600">
                <a:latin typeface="Open Sans"/>
                <a:ea typeface="Open Sans"/>
                <a:cs typeface="Open Sans"/>
                <a:sym typeface="Open Sans"/>
              </a:defRPr>
            </a:lvl4pPr>
            <a:lvl5pPr lvl="4" rtl="0" algn="ctr">
              <a:spcBef>
                <a:spcPts val="1600"/>
              </a:spcBef>
              <a:spcAft>
                <a:spcPts val="0"/>
              </a:spcAft>
              <a:buNone/>
              <a:defRPr sz="1600">
                <a:latin typeface="Open Sans"/>
                <a:ea typeface="Open Sans"/>
                <a:cs typeface="Open Sans"/>
                <a:sym typeface="Open Sans"/>
              </a:defRPr>
            </a:lvl5pPr>
            <a:lvl6pPr lvl="5" rtl="0" algn="ctr">
              <a:spcBef>
                <a:spcPts val="1600"/>
              </a:spcBef>
              <a:spcAft>
                <a:spcPts val="0"/>
              </a:spcAft>
              <a:buNone/>
              <a:defRPr sz="1600">
                <a:latin typeface="Open Sans"/>
                <a:ea typeface="Open Sans"/>
                <a:cs typeface="Open Sans"/>
                <a:sym typeface="Open Sans"/>
              </a:defRPr>
            </a:lvl6pPr>
            <a:lvl7pPr lvl="6" rtl="0" algn="ctr">
              <a:spcBef>
                <a:spcPts val="1600"/>
              </a:spcBef>
              <a:spcAft>
                <a:spcPts val="0"/>
              </a:spcAft>
              <a:buNone/>
              <a:defRPr sz="1600">
                <a:latin typeface="Open Sans"/>
                <a:ea typeface="Open Sans"/>
                <a:cs typeface="Open Sans"/>
                <a:sym typeface="Open Sans"/>
              </a:defRPr>
            </a:lvl7pPr>
            <a:lvl8pPr lvl="7" rtl="0" algn="ctr">
              <a:spcBef>
                <a:spcPts val="1600"/>
              </a:spcBef>
              <a:spcAft>
                <a:spcPts val="0"/>
              </a:spcAft>
              <a:buNone/>
              <a:defRPr sz="1600">
                <a:latin typeface="Open Sans"/>
                <a:ea typeface="Open Sans"/>
                <a:cs typeface="Open Sans"/>
                <a:sym typeface="Open Sans"/>
              </a:defRPr>
            </a:lvl8pPr>
            <a:lvl9pPr lvl="8" rtl="0" algn="ctr">
              <a:spcBef>
                <a:spcPts val="1600"/>
              </a:spcBef>
              <a:spcAft>
                <a:spcPts val="1600"/>
              </a:spcAft>
              <a:buNone/>
              <a:defRPr sz="1600">
                <a:latin typeface="Open Sans"/>
                <a:ea typeface="Open Sans"/>
                <a:cs typeface="Open Sans"/>
                <a:sym typeface="Open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1" name="Shape 61"/>
        <p:cNvGrpSpPr/>
        <p:nvPr/>
      </p:nvGrpSpPr>
      <p:grpSpPr>
        <a:xfrm>
          <a:off x="0" y="0"/>
          <a:ext cx="0" cy="0"/>
          <a:chOff x="0" y="0"/>
          <a:chExt cx="0" cy="0"/>
        </a:xfrm>
      </p:grpSpPr>
      <p:sp>
        <p:nvSpPr>
          <p:cNvPr id="62" name="Google Shape;62;p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Open Sans"/>
              <a:buChar char="●"/>
              <a:defRPr sz="1400">
                <a:latin typeface="Open Sans"/>
                <a:ea typeface="Open Sans"/>
                <a:cs typeface="Open Sans"/>
                <a:sym typeface="Open Sans"/>
              </a:defRPr>
            </a:lvl1pPr>
            <a:lvl2pPr indent="-304800" lvl="1" marL="914400">
              <a:spcBef>
                <a:spcPts val="1600"/>
              </a:spcBef>
              <a:spcAft>
                <a:spcPts val="0"/>
              </a:spcAft>
              <a:buSzPts val="1200"/>
              <a:buFont typeface="Open Sans"/>
              <a:buChar char="○"/>
              <a:defRPr sz="1200">
                <a:latin typeface="Open Sans"/>
                <a:ea typeface="Open Sans"/>
                <a:cs typeface="Open Sans"/>
                <a:sym typeface="Open Sans"/>
              </a:defRPr>
            </a:lvl2pPr>
            <a:lvl3pPr indent="-304800" lvl="2" marL="1371600">
              <a:spcBef>
                <a:spcPts val="1600"/>
              </a:spcBef>
              <a:spcAft>
                <a:spcPts val="0"/>
              </a:spcAft>
              <a:buSzPts val="1200"/>
              <a:buFont typeface="Open Sans"/>
              <a:buChar char="■"/>
              <a:defRPr sz="1200">
                <a:latin typeface="Open Sans"/>
                <a:ea typeface="Open Sans"/>
                <a:cs typeface="Open Sans"/>
                <a:sym typeface="Open Sans"/>
              </a:defRPr>
            </a:lvl3pPr>
            <a:lvl4pPr indent="-304800" lvl="3" marL="1828800">
              <a:spcBef>
                <a:spcPts val="1600"/>
              </a:spcBef>
              <a:spcAft>
                <a:spcPts val="0"/>
              </a:spcAft>
              <a:buSzPts val="1200"/>
              <a:buFont typeface="Open Sans"/>
              <a:buChar char="●"/>
              <a:defRPr sz="1200">
                <a:latin typeface="Open Sans"/>
                <a:ea typeface="Open Sans"/>
                <a:cs typeface="Open Sans"/>
                <a:sym typeface="Open Sans"/>
              </a:defRPr>
            </a:lvl4pPr>
            <a:lvl5pPr indent="-304800" lvl="4" marL="2286000">
              <a:spcBef>
                <a:spcPts val="1600"/>
              </a:spcBef>
              <a:spcAft>
                <a:spcPts val="0"/>
              </a:spcAft>
              <a:buSzPts val="1200"/>
              <a:buFont typeface="Open Sans"/>
              <a:buChar char="○"/>
              <a:defRPr sz="1200">
                <a:latin typeface="Open Sans"/>
                <a:ea typeface="Open Sans"/>
                <a:cs typeface="Open Sans"/>
                <a:sym typeface="Open Sans"/>
              </a:defRPr>
            </a:lvl5pPr>
            <a:lvl6pPr indent="-304800" lvl="5" marL="2743200">
              <a:spcBef>
                <a:spcPts val="1600"/>
              </a:spcBef>
              <a:spcAft>
                <a:spcPts val="0"/>
              </a:spcAft>
              <a:buSzPts val="1200"/>
              <a:buFont typeface="Open Sans"/>
              <a:buChar char="■"/>
              <a:defRPr sz="1200">
                <a:latin typeface="Open Sans"/>
                <a:ea typeface="Open Sans"/>
                <a:cs typeface="Open Sans"/>
                <a:sym typeface="Open Sans"/>
              </a:defRPr>
            </a:lvl6pPr>
            <a:lvl7pPr indent="-304800" lvl="6" marL="3200400">
              <a:spcBef>
                <a:spcPts val="1600"/>
              </a:spcBef>
              <a:spcAft>
                <a:spcPts val="0"/>
              </a:spcAft>
              <a:buSzPts val="1200"/>
              <a:buFont typeface="Open Sans"/>
              <a:buChar char="●"/>
              <a:defRPr sz="1200">
                <a:latin typeface="Open Sans"/>
                <a:ea typeface="Open Sans"/>
                <a:cs typeface="Open Sans"/>
                <a:sym typeface="Open Sans"/>
              </a:defRPr>
            </a:lvl7pPr>
            <a:lvl8pPr indent="-304800" lvl="7" marL="3657600">
              <a:spcBef>
                <a:spcPts val="1600"/>
              </a:spcBef>
              <a:spcAft>
                <a:spcPts val="0"/>
              </a:spcAft>
              <a:buSzPts val="1200"/>
              <a:buFont typeface="Open Sans"/>
              <a:buChar char="○"/>
              <a:defRPr sz="1200">
                <a:latin typeface="Open Sans"/>
                <a:ea typeface="Open Sans"/>
                <a:cs typeface="Open Sans"/>
                <a:sym typeface="Open Sans"/>
              </a:defRPr>
            </a:lvl8pPr>
            <a:lvl9pPr indent="-304800" lvl="8" marL="4114800">
              <a:spcBef>
                <a:spcPts val="1600"/>
              </a:spcBef>
              <a:spcAft>
                <a:spcPts val="1600"/>
              </a:spcAft>
              <a:buSzPts val="1200"/>
              <a:buFont typeface="Open Sans"/>
              <a:buChar char="■"/>
              <a:defRPr sz="1200">
                <a:latin typeface="Open Sans"/>
                <a:ea typeface="Open Sans"/>
                <a:cs typeface="Open Sans"/>
                <a:sym typeface="Open Sans"/>
              </a:defRPr>
            </a:lvl9pPr>
          </a:lstStyle>
          <a:p/>
        </p:txBody>
      </p:sp>
      <p:sp>
        <p:nvSpPr>
          <p:cNvPr id="63" name="Google Shape;63;p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Open Sans"/>
              <a:buChar char="●"/>
              <a:defRPr sz="1400">
                <a:latin typeface="Open Sans"/>
                <a:ea typeface="Open Sans"/>
                <a:cs typeface="Open Sans"/>
                <a:sym typeface="Open Sans"/>
              </a:defRPr>
            </a:lvl1pPr>
            <a:lvl2pPr indent="-304800" lvl="1" marL="914400">
              <a:spcBef>
                <a:spcPts val="1600"/>
              </a:spcBef>
              <a:spcAft>
                <a:spcPts val="0"/>
              </a:spcAft>
              <a:buSzPts val="1200"/>
              <a:buFont typeface="Open Sans"/>
              <a:buChar char="○"/>
              <a:defRPr sz="1200">
                <a:latin typeface="Open Sans"/>
                <a:ea typeface="Open Sans"/>
                <a:cs typeface="Open Sans"/>
                <a:sym typeface="Open Sans"/>
              </a:defRPr>
            </a:lvl2pPr>
            <a:lvl3pPr indent="-304800" lvl="2" marL="1371600">
              <a:spcBef>
                <a:spcPts val="1600"/>
              </a:spcBef>
              <a:spcAft>
                <a:spcPts val="0"/>
              </a:spcAft>
              <a:buSzPts val="1200"/>
              <a:buFont typeface="Open Sans"/>
              <a:buChar char="■"/>
              <a:defRPr sz="1200">
                <a:latin typeface="Open Sans"/>
                <a:ea typeface="Open Sans"/>
                <a:cs typeface="Open Sans"/>
                <a:sym typeface="Open Sans"/>
              </a:defRPr>
            </a:lvl3pPr>
            <a:lvl4pPr indent="-304800" lvl="3" marL="1828800">
              <a:spcBef>
                <a:spcPts val="1600"/>
              </a:spcBef>
              <a:spcAft>
                <a:spcPts val="0"/>
              </a:spcAft>
              <a:buSzPts val="1200"/>
              <a:buFont typeface="Open Sans"/>
              <a:buChar char="●"/>
              <a:defRPr sz="1200">
                <a:latin typeface="Open Sans"/>
                <a:ea typeface="Open Sans"/>
                <a:cs typeface="Open Sans"/>
                <a:sym typeface="Open Sans"/>
              </a:defRPr>
            </a:lvl4pPr>
            <a:lvl5pPr indent="-304800" lvl="4" marL="2286000">
              <a:spcBef>
                <a:spcPts val="1600"/>
              </a:spcBef>
              <a:spcAft>
                <a:spcPts val="0"/>
              </a:spcAft>
              <a:buSzPts val="1200"/>
              <a:buFont typeface="Open Sans"/>
              <a:buChar char="○"/>
              <a:defRPr sz="1200">
                <a:latin typeface="Open Sans"/>
                <a:ea typeface="Open Sans"/>
                <a:cs typeface="Open Sans"/>
                <a:sym typeface="Open Sans"/>
              </a:defRPr>
            </a:lvl5pPr>
            <a:lvl6pPr indent="-304800" lvl="5" marL="2743200">
              <a:spcBef>
                <a:spcPts val="1600"/>
              </a:spcBef>
              <a:spcAft>
                <a:spcPts val="0"/>
              </a:spcAft>
              <a:buSzPts val="1200"/>
              <a:buFont typeface="Open Sans"/>
              <a:buChar char="■"/>
              <a:defRPr sz="1200">
                <a:latin typeface="Open Sans"/>
                <a:ea typeface="Open Sans"/>
                <a:cs typeface="Open Sans"/>
                <a:sym typeface="Open Sans"/>
              </a:defRPr>
            </a:lvl6pPr>
            <a:lvl7pPr indent="-304800" lvl="6" marL="3200400">
              <a:spcBef>
                <a:spcPts val="1600"/>
              </a:spcBef>
              <a:spcAft>
                <a:spcPts val="0"/>
              </a:spcAft>
              <a:buSzPts val="1200"/>
              <a:buFont typeface="Open Sans"/>
              <a:buChar char="●"/>
              <a:defRPr sz="1200">
                <a:latin typeface="Open Sans"/>
                <a:ea typeface="Open Sans"/>
                <a:cs typeface="Open Sans"/>
                <a:sym typeface="Open Sans"/>
              </a:defRPr>
            </a:lvl7pPr>
            <a:lvl8pPr indent="-304800" lvl="7" marL="3657600">
              <a:spcBef>
                <a:spcPts val="1600"/>
              </a:spcBef>
              <a:spcAft>
                <a:spcPts val="0"/>
              </a:spcAft>
              <a:buSzPts val="1200"/>
              <a:buFont typeface="Open Sans"/>
              <a:buChar char="○"/>
              <a:defRPr sz="1200">
                <a:latin typeface="Open Sans"/>
                <a:ea typeface="Open Sans"/>
                <a:cs typeface="Open Sans"/>
                <a:sym typeface="Open Sans"/>
              </a:defRPr>
            </a:lvl8pPr>
            <a:lvl9pPr indent="-304800" lvl="8" marL="4114800">
              <a:spcBef>
                <a:spcPts val="1600"/>
              </a:spcBef>
              <a:spcAft>
                <a:spcPts val="1600"/>
              </a:spcAft>
              <a:buSzPts val="1200"/>
              <a:buFont typeface="Open Sans"/>
              <a:buChar char="■"/>
              <a:defRPr sz="1200">
                <a:latin typeface="Open Sans"/>
                <a:ea typeface="Open Sans"/>
                <a:cs typeface="Open Sans"/>
                <a:sym typeface="Open Sans"/>
              </a:defRPr>
            </a:lvl9pPr>
          </a:lstStyle>
          <a:p/>
        </p:txBody>
      </p:sp>
      <p:sp>
        <p:nvSpPr>
          <p:cNvPr id="64" name="Google Shape;64;p7"/>
          <p:cNvSpPr txBox="1"/>
          <p:nvPr/>
        </p:nvSpPr>
        <p:spPr>
          <a:xfrm>
            <a:off x="6819375" y="4714900"/>
            <a:ext cx="2236800" cy="30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66666"/>
                </a:solidFill>
                <a:latin typeface="Open Sans"/>
                <a:ea typeface="Open Sans"/>
                <a:cs typeface="Open Sans"/>
                <a:sym typeface="Open Sans"/>
              </a:rPr>
              <a:t>freegoogleslidestemplates.com</a:t>
            </a:r>
            <a:endParaRPr sz="1000">
              <a:solidFill>
                <a:srgbClr val="666666"/>
              </a:solidFill>
              <a:latin typeface="Open Sans"/>
              <a:ea typeface="Open Sans"/>
              <a:cs typeface="Open Sans"/>
              <a:sym typeface="Open Sans"/>
            </a:endParaRPr>
          </a:p>
        </p:txBody>
      </p:sp>
      <p:sp>
        <p:nvSpPr>
          <p:cNvPr id="65" name="Google Shape;65;p7"/>
          <p:cNvSpPr/>
          <p:nvPr/>
        </p:nvSpPr>
        <p:spPr>
          <a:xfrm>
            <a:off x="8468475" y="152350"/>
            <a:ext cx="454500" cy="3654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
          <p:cNvSpPr/>
          <p:nvPr/>
        </p:nvSpPr>
        <p:spPr>
          <a:xfrm>
            <a:off x="8468475" y="517700"/>
            <a:ext cx="454500" cy="891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lvl1pPr lvl="0" rtl="0" algn="ctr">
              <a:buNone/>
              <a:defRPr sz="1300">
                <a:solidFill>
                  <a:srgbClr val="FFFFFF"/>
                </a:solidFill>
              </a:defRPr>
            </a:lvl1pPr>
            <a:lvl2pPr lvl="1" rtl="0" algn="ctr">
              <a:buNone/>
              <a:defRPr sz="1300">
                <a:solidFill>
                  <a:srgbClr val="FFFFFF"/>
                </a:solidFill>
              </a:defRPr>
            </a:lvl2pPr>
            <a:lvl3pPr lvl="2" rtl="0" algn="ctr">
              <a:buNone/>
              <a:defRPr sz="1300">
                <a:solidFill>
                  <a:srgbClr val="FFFFFF"/>
                </a:solidFill>
              </a:defRPr>
            </a:lvl3pPr>
            <a:lvl4pPr lvl="3" rtl="0" algn="ctr">
              <a:buNone/>
              <a:defRPr sz="1300">
                <a:solidFill>
                  <a:srgbClr val="FFFFFF"/>
                </a:solidFill>
              </a:defRPr>
            </a:lvl4pPr>
            <a:lvl5pPr lvl="4" rtl="0" algn="ctr">
              <a:buNone/>
              <a:defRPr sz="1300">
                <a:solidFill>
                  <a:srgbClr val="FFFFFF"/>
                </a:solidFill>
              </a:defRPr>
            </a:lvl5pPr>
            <a:lvl6pPr lvl="5" rtl="0" algn="ctr">
              <a:buNone/>
              <a:defRPr sz="1300">
                <a:solidFill>
                  <a:srgbClr val="FFFFFF"/>
                </a:solidFill>
              </a:defRPr>
            </a:lvl6pPr>
            <a:lvl7pPr lvl="6" rtl="0" algn="ctr">
              <a:buNone/>
              <a:defRPr sz="1300">
                <a:solidFill>
                  <a:srgbClr val="FFFFFF"/>
                </a:solidFill>
              </a:defRPr>
            </a:lvl7pPr>
            <a:lvl8pPr lvl="7" rtl="0" algn="ctr">
              <a:buNone/>
              <a:defRPr sz="1300">
                <a:solidFill>
                  <a:srgbClr val="FFFFFF"/>
                </a:solidFill>
              </a:defRPr>
            </a:lvl8pPr>
            <a:lvl9pPr lvl="8" rtl="0" algn="ctr">
              <a:buNone/>
              <a:defRPr sz="1300">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grpSp>
        <p:nvGrpSpPr>
          <p:cNvPr id="68" name="Google Shape;68;p7"/>
          <p:cNvGrpSpPr/>
          <p:nvPr/>
        </p:nvGrpSpPr>
        <p:grpSpPr>
          <a:xfrm>
            <a:off x="197970" y="4683259"/>
            <a:ext cx="297191" cy="365407"/>
            <a:chOff x="2149550" y="2870305"/>
            <a:chExt cx="378395" cy="465250"/>
          </a:xfrm>
        </p:grpSpPr>
        <p:sp>
          <p:nvSpPr>
            <p:cNvPr id="69" name="Google Shape;69;p7"/>
            <p:cNvSpPr/>
            <p:nvPr/>
          </p:nvSpPr>
          <p:spPr>
            <a:xfrm>
              <a:off x="2149569" y="2870305"/>
              <a:ext cx="378375" cy="46525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70" name="Google Shape;70;p7"/>
            <p:cNvSpPr/>
            <p:nvPr/>
          </p:nvSpPr>
          <p:spPr>
            <a:xfrm>
              <a:off x="2414965" y="2870305"/>
              <a:ext cx="112980" cy="12577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71" name="Google Shape;71;p7"/>
            <p:cNvSpPr/>
            <p:nvPr/>
          </p:nvSpPr>
          <p:spPr>
            <a:xfrm>
              <a:off x="2414965" y="2980088"/>
              <a:ext cx="112975" cy="112975"/>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72" name="Google Shape;72;p7"/>
            <p:cNvSpPr/>
            <p:nvPr/>
          </p:nvSpPr>
          <p:spPr>
            <a:xfrm>
              <a:off x="2149550" y="3036900"/>
              <a:ext cx="378300" cy="227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Font typeface="Calibri"/>
                <a:buNone/>
              </a:pPr>
              <a:r>
                <a:rPr b="0" i="0" lang="en" sz="800" u="none" cap="none" strike="noStrike">
                  <a:solidFill>
                    <a:srgbClr val="FFFFFF"/>
                  </a:solidFill>
                  <a:latin typeface="Open Sans"/>
                  <a:ea typeface="Open Sans"/>
                  <a:cs typeface="Open Sans"/>
                  <a:sym typeface="Open Sans"/>
                </a:rPr>
                <a:t>FGST</a:t>
              </a:r>
              <a:endParaRPr b="0" i="0" sz="800" u="none" cap="none" strike="noStrike">
                <a:solidFill>
                  <a:srgbClr val="000000"/>
                </a:solidFill>
                <a:latin typeface="Open Sans"/>
                <a:ea typeface="Open Sans"/>
                <a:cs typeface="Open Sans"/>
                <a:sym typeface="Open Sans"/>
              </a:endParaRPr>
            </a:p>
          </p:txBody>
        </p:sp>
      </p:grpSp>
      <p:sp>
        <p:nvSpPr>
          <p:cNvPr id="73" name="Google Shape;73;p7"/>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3800">
                <a:solidFill>
                  <a:srgbClr val="666666"/>
                </a:solidFill>
                <a:latin typeface="Dosis"/>
                <a:ea typeface="Dosis"/>
                <a:cs typeface="Dosis"/>
                <a:sym typeface="Dosis"/>
              </a:defRPr>
            </a:lvl1pPr>
            <a:lvl2pPr lvl="1" rtl="0">
              <a:spcBef>
                <a:spcPts val="0"/>
              </a:spcBef>
              <a:spcAft>
                <a:spcPts val="0"/>
              </a:spcAft>
              <a:buNone/>
              <a:defRPr b="1" sz="3600">
                <a:latin typeface="Dosis"/>
                <a:ea typeface="Dosis"/>
                <a:cs typeface="Dosis"/>
                <a:sym typeface="Dosis"/>
              </a:defRPr>
            </a:lvl2pPr>
            <a:lvl3pPr lvl="2" rtl="0">
              <a:spcBef>
                <a:spcPts val="0"/>
              </a:spcBef>
              <a:spcAft>
                <a:spcPts val="0"/>
              </a:spcAft>
              <a:buNone/>
              <a:defRPr b="1" sz="3600">
                <a:latin typeface="Dosis"/>
                <a:ea typeface="Dosis"/>
                <a:cs typeface="Dosis"/>
                <a:sym typeface="Dosis"/>
              </a:defRPr>
            </a:lvl3pPr>
            <a:lvl4pPr lvl="3" rtl="0">
              <a:spcBef>
                <a:spcPts val="0"/>
              </a:spcBef>
              <a:spcAft>
                <a:spcPts val="0"/>
              </a:spcAft>
              <a:buNone/>
              <a:defRPr b="1" sz="3600">
                <a:latin typeface="Dosis"/>
                <a:ea typeface="Dosis"/>
                <a:cs typeface="Dosis"/>
                <a:sym typeface="Dosis"/>
              </a:defRPr>
            </a:lvl4pPr>
            <a:lvl5pPr lvl="4" rtl="0">
              <a:spcBef>
                <a:spcPts val="0"/>
              </a:spcBef>
              <a:spcAft>
                <a:spcPts val="0"/>
              </a:spcAft>
              <a:buNone/>
              <a:defRPr b="1" sz="3600">
                <a:latin typeface="Dosis"/>
                <a:ea typeface="Dosis"/>
                <a:cs typeface="Dosis"/>
                <a:sym typeface="Dosis"/>
              </a:defRPr>
            </a:lvl5pPr>
            <a:lvl6pPr lvl="5" rtl="0">
              <a:spcBef>
                <a:spcPts val="0"/>
              </a:spcBef>
              <a:spcAft>
                <a:spcPts val="0"/>
              </a:spcAft>
              <a:buNone/>
              <a:defRPr b="1" sz="3600">
                <a:latin typeface="Dosis"/>
                <a:ea typeface="Dosis"/>
                <a:cs typeface="Dosis"/>
                <a:sym typeface="Dosis"/>
              </a:defRPr>
            </a:lvl6pPr>
            <a:lvl7pPr lvl="6" rtl="0">
              <a:spcBef>
                <a:spcPts val="0"/>
              </a:spcBef>
              <a:spcAft>
                <a:spcPts val="0"/>
              </a:spcAft>
              <a:buNone/>
              <a:defRPr b="1" sz="3600">
                <a:latin typeface="Dosis"/>
                <a:ea typeface="Dosis"/>
                <a:cs typeface="Dosis"/>
                <a:sym typeface="Dosis"/>
              </a:defRPr>
            </a:lvl7pPr>
            <a:lvl8pPr lvl="7" rtl="0">
              <a:spcBef>
                <a:spcPts val="0"/>
              </a:spcBef>
              <a:spcAft>
                <a:spcPts val="0"/>
              </a:spcAft>
              <a:buNone/>
              <a:defRPr b="1" sz="3600">
                <a:latin typeface="Dosis"/>
                <a:ea typeface="Dosis"/>
                <a:cs typeface="Dosis"/>
                <a:sym typeface="Dosis"/>
              </a:defRPr>
            </a:lvl8pPr>
            <a:lvl9pPr lvl="8" rtl="0">
              <a:spcBef>
                <a:spcPts val="0"/>
              </a:spcBef>
              <a:spcAft>
                <a:spcPts val="0"/>
              </a:spcAft>
              <a:buNone/>
              <a:defRPr b="1" sz="3600">
                <a:latin typeface="Dosis"/>
                <a:ea typeface="Dosis"/>
                <a:cs typeface="Dosis"/>
                <a:sym typeface="Dosis"/>
              </a:defRPr>
            </a:lvl9pPr>
          </a:lstStyle>
          <a:p/>
        </p:txBody>
      </p:sp>
      <p:sp>
        <p:nvSpPr>
          <p:cNvPr id="74" name="Google Shape;74;p7"/>
          <p:cNvSpPr txBox="1"/>
          <p:nvPr>
            <p:ph idx="3" type="subTitle"/>
          </p:nvPr>
        </p:nvSpPr>
        <p:spPr>
          <a:xfrm>
            <a:off x="2249850" y="606800"/>
            <a:ext cx="4644300" cy="244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atin typeface="Open Sans"/>
                <a:ea typeface="Open Sans"/>
                <a:cs typeface="Open Sans"/>
                <a:sym typeface="Open Sans"/>
              </a:defRPr>
            </a:lvl1pPr>
            <a:lvl2pPr lvl="1" rtl="0" algn="ctr">
              <a:spcBef>
                <a:spcPts val="1600"/>
              </a:spcBef>
              <a:spcAft>
                <a:spcPts val="0"/>
              </a:spcAft>
              <a:buNone/>
              <a:defRPr sz="1600">
                <a:latin typeface="Open Sans"/>
                <a:ea typeface="Open Sans"/>
                <a:cs typeface="Open Sans"/>
                <a:sym typeface="Open Sans"/>
              </a:defRPr>
            </a:lvl2pPr>
            <a:lvl3pPr lvl="2" rtl="0" algn="ctr">
              <a:spcBef>
                <a:spcPts val="1600"/>
              </a:spcBef>
              <a:spcAft>
                <a:spcPts val="0"/>
              </a:spcAft>
              <a:buNone/>
              <a:defRPr sz="1600">
                <a:latin typeface="Open Sans"/>
                <a:ea typeface="Open Sans"/>
                <a:cs typeface="Open Sans"/>
                <a:sym typeface="Open Sans"/>
              </a:defRPr>
            </a:lvl3pPr>
            <a:lvl4pPr lvl="3" rtl="0" algn="ctr">
              <a:spcBef>
                <a:spcPts val="1600"/>
              </a:spcBef>
              <a:spcAft>
                <a:spcPts val="0"/>
              </a:spcAft>
              <a:buNone/>
              <a:defRPr sz="1600">
                <a:latin typeface="Open Sans"/>
                <a:ea typeface="Open Sans"/>
                <a:cs typeface="Open Sans"/>
                <a:sym typeface="Open Sans"/>
              </a:defRPr>
            </a:lvl4pPr>
            <a:lvl5pPr lvl="4" rtl="0" algn="ctr">
              <a:spcBef>
                <a:spcPts val="1600"/>
              </a:spcBef>
              <a:spcAft>
                <a:spcPts val="0"/>
              </a:spcAft>
              <a:buNone/>
              <a:defRPr sz="1600">
                <a:latin typeface="Open Sans"/>
                <a:ea typeface="Open Sans"/>
                <a:cs typeface="Open Sans"/>
                <a:sym typeface="Open Sans"/>
              </a:defRPr>
            </a:lvl5pPr>
            <a:lvl6pPr lvl="5" rtl="0" algn="ctr">
              <a:spcBef>
                <a:spcPts val="1600"/>
              </a:spcBef>
              <a:spcAft>
                <a:spcPts val="0"/>
              </a:spcAft>
              <a:buNone/>
              <a:defRPr sz="1600">
                <a:latin typeface="Open Sans"/>
                <a:ea typeface="Open Sans"/>
                <a:cs typeface="Open Sans"/>
                <a:sym typeface="Open Sans"/>
              </a:defRPr>
            </a:lvl6pPr>
            <a:lvl7pPr lvl="6" rtl="0" algn="ctr">
              <a:spcBef>
                <a:spcPts val="1600"/>
              </a:spcBef>
              <a:spcAft>
                <a:spcPts val="0"/>
              </a:spcAft>
              <a:buNone/>
              <a:defRPr sz="1600">
                <a:latin typeface="Open Sans"/>
                <a:ea typeface="Open Sans"/>
                <a:cs typeface="Open Sans"/>
                <a:sym typeface="Open Sans"/>
              </a:defRPr>
            </a:lvl7pPr>
            <a:lvl8pPr lvl="7" rtl="0" algn="ctr">
              <a:spcBef>
                <a:spcPts val="1600"/>
              </a:spcBef>
              <a:spcAft>
                <a:spcPts val="0"/>
              </a:spcAft>
              <a:buNone/>
              <a:defRPr sz="1600">
                <a:latin typeface="Open Sans"/>
                <a:ea typeface="Open Sans"/>
                <a:cs typeface="Open Sans"/>
                <a:sym typeface="Open Sans"/>
              </a:defRPr>
            </a:lvl8pPr>
            <a:lvl9pPr lvl="8" rtl="0" algn="ctr">
              <a:spcBef>
                <a:spcPts val="1600"/>
              </a:spcBef>
              <a:spcAft>
                <a:spcPts val="1600"/>
              </a:spcAft>
              <a:buNone/>
              <a:defRPr sz="1600">
                <a:latin typeface="Open Sans"/>
                <a:ea typeface="Open Sans"/>
                <a:cs typeface="Open Sans"/>
                <a:sym typeface="Open Sa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7" name="Google Shape;7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p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0" name="Google Shape;80;p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81" name="Google Shape;8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 name="Shape 82"/>
        <p:cNvGrpSpPr/>
        <p:nvPr/>
      </p:nvGrpSpPr>
      <p:grpSpPr>
        <a:xfrm>
          <a:off x="0" y="0"/>
          <a:ext cx="0" cy="0"/>
          <a:chOff x="0" y="0"/>
          <a:chExt cx="0" cy="0"/>
        </a:xfrm>
      </p:grpSpPr>
      <p:sp>
        <p:nvSpPr>
          <p:cNvPr id="83" name="Google Shape;83;p1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4" name="Google Shape;8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reativecommons.org/licenses/by/4.0/" TargetMode="External"/><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 Id="rId4" Type="http://schemas.openxmlformats.org/officeDocument/2006/relationships/image" Target="../media/image18.jpg"/><Relationship Id="rId5"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jpg"/><Relationship Id="rId4" Type="http://schemas.openxmlformats.org/officeDocument/2006/relationships/image" Target="../media/image18.jpg"/><Relationship Id="rId5" Type="http://schemas.openxmlformats.org/officeDocument/2006/relationships/image" Target="../media/image20.jpg"/><Relationship Id="rId6"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5.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8.png"/><Relationship Id="rId4" Type="http://schemas.openxmlformats.org/officeDocument/2006/relationships/image" Target="../media/image2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s://www.google.com/font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ctrTitle"/>
          </p:nvPr>
        </p:nvSpPr>
        <p:spPr>
          <a:xfrm>
            <a:off x="-44575" y="766625"/>
            <a:ext cx="9188700" cy="251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18" name="Google Shape;118;p17"/>
          <p:cNvSpPr txBox="1"/>
          <p:nvPr>
            <p:ph idx="1" type="subTitle"/>
          </p:nvPr>
        </p:nvSpPr>
        <p:spPr>
          <a:xfrm>
            <a:off x="311700" y="3276600"/>
            <a:ext cx="8520600" cy="63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FGST0014.jpg" id="120" name="Google Shape;120;p17"/>
          <p:cNvPicPr preferRelativeResize="0"/>
          <p:nvPr/>
        </p:nvPicPr>
        <p:blipFill>
          <a:blip r:embed="rId3">
            <a:alphaModFix/>
          </a:blip>
          <a:stretch>
            <a:fillRect/>
          </a:stretch>
        </p:blipFill>
        <p:spPr>
          <a:xfrm>
            <a:off x="1354" y="0"/>
            <a:ext cx="9141293" cy="5143501"/>
          </a:xfrm>
          <a:prstGeom prst="rect">
            <a:avLst/>
          </a:prstGeom>
          <a:noFill/>
          <a:ln>
            <a:noFill/>
          </a:ln>
        </p:spPr>
      </p:pic>
      <p:sp>
        <p:nvSpPr>
          <p:cNvPr id="121" name="Google Shape;121;p17"/>
          <p:cNvSpPr txBox="1"/>
          <p:nvPr>
            <p:ph type="ctrTitle"/>
          </p:nvPr>
        </p:nvSpPr>
        <p:spPr>
          <a:xfrm>
            <a:off x="1350" y="0"/>
            <a:ext cx="5105100" cy="148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200"/>
              <a:t>General Purpose</a:t>
            </a:r>
            <a:endParaRPr b="0" sz="4200"/>
          </a:p>
          <a:p>
            <a:pPr indent="0" lvl="0" marL="0" rtl="0" algn="l">
              <a:spcBef>
                <a:spcPts val="0"/>
              </a:spcBef>
              <a:spcAft>
                <a:spcPts val="0"/>
              </a:spcAft>
              <a:buNone/>
            </a:pPr>
            <a:r>
              <a:rPr b="0" lang="en" sz="4200"/>
              <a:t>Google Slides Templates</a:t>
            </a:r>
            <a:endParaRPr b="0" sz="4200"/>
          </a:p>
        </p:txBody>
      </p:sp>
      <p:sp>
        <p:nvSpPr>
          <p:cNvPr id="122" name="Google Shape;122;p17"/>
          <p:cNvSpPr txBox="1"/>
          <p:nvPr/>
        </p:nvSpPr>
        <p:spPr>
          <a:xfrm>
            <a:off x="1350" y="1367250"/>
            <a:ext cx="2781000" cy="6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Dosis"/>
                <a:ea typeface="Dosis"/>
                <a:cs typeface="Dosis"/>
                <a:sym typeface="Dosis"/>
              </a:rPr>
              <a:t>For business and school. 100% editable in Google Slides</a:t>
            </a:r>
            <a:endParaRPr>
              <a:solidFill>
                <a:srgbClr val="FFFFFF"/>
              </a:solidFill>
              <a:latin typeface="Dosis"/>
              <a:ea typeface="Dosis"/>
              <a:cs typeface="Dosis"/>
              <a:sym typeface="Dosis"/>
            </a:endParaRPr>
          </a:p>
        </p:txBody>
      </p:sp>
      <p:grpSp>
        <p:nvGrpSpPr>
          <p:cNvPr id="123" name="Google Shape;123;p17"/>
          <p:cNvGrpSpPr/>
          <p:nvPr/>
        </p:nvGrpSpPr>
        <p:grpSpPr>
          <a:xfrm>
            <a:off x="8170450" y="260362"/>
            <a:ext cx="661848" cy="813662"/>
            <a:chOff x="3221037" y="1929606"/>
            <a:chExt cx="1127125" cy="1385900"/>
          </a:xfrm>
        </p:grpSpPr>
        <p:sp>
          <p:nvSpPr>
            <p:cNvPr id="124" name="Google Shape;124;p17"/>
            <p:cNvSpPr/>
            <p:nvPr/>
          </p:nvSpPr>
          <p:spPr>
            <a:xfrm>
              <a:off x="3221037" y="1929606"/>
              <a:ext cx="1127125" cy="138590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25" name="Google Shape;125;p17"/>
            <p:cNvSpPr/>
            <p:nvPr/>
          </p:nvSpPr>
          <p:spPr>
            <a:xfrm>
              <a:off x="4011612" y="1929606"/>
              <a:ext cx="336550" cy="37465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26" name="Google Shape;126;p17"/>
            <p:cNvSpPr/>
            <p:nvPr/>
          </p:nvSpPr>
          <p:spPr>
            <a:xfrm>
              <a:off x="4011612" y="2256631"/>
              <a:ext cx="336550" cy="336550"/>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127" name="Google Shape;127;p17"/>
            <p:cNvSpPr/>
            <p:nvPr/>
          </p:nvSpPr>
          <p:spPr>
            <a:xfrm>
              <a:off x="3241040" y="2425894"/>
              <a:ext cx="1087200" cy="677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Font typeface="Calibri"/>
                <a:buNone/>
              </a:pPr>
              <a:r>
                <a:rPr b="0" i="0" lang="en" sz="2000" u="none" cap="none" strike="noStrike">
                  <a:solidFill>
                    <a:srgbClr val="FFFFFF"/>
                  </a:solidFill>
                  <a:latin typeface="Open Sans"/>
                  <a:ea typeface="Open Sans"/>
                  <a:cs typeface="Open Sans"/>
                  <a:sym typeface="Open Sans"/>
                </a:rPr>
                <a:t>FGST</a:t>
              </a:r>
              <a:endParaRPr b="0" i="0" sz="2000" u="none" cap="none" strike="noStrike">
                <a:solidFill>
                  <a:srgbClr val="000000"/>
                </a:solidFill>
                <a:latin typeface="Open Sans"/>
                <a:ea typeface="Open Sans"/>
                <a:cs typeface="Open Sans"/>
                <a:sym typeface="Open San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grpSp>
        <p:nvGrpSpPr>
          <p:cNvPr id="347" name="Google Shape;347;p26"/>
          <p:cNvGrpSpPr/>
          <p:nvPr/>
        </p:nvGrpSpPr>
        <p:grpSpPr>
          <a:xfrm>
            <a:off x="2188680" y="1411454"/>
            <a:ext cx="1531907" cy="2397409"/>
            <a:chOff x="580350" y="1270850"/>
            <a:chExt cx="1911300" cy="2991900"/>
          </a:xfrm>
        </p:grpSpPr>
        <p:sp>
          <p:nvSpPr>
            <p:cNvPr id="348" name="Google Shape;348;p26"/>
            <p:cNvSpPr/>
            <p:nvPr/>
          </p:nvSpPr>
          <p:spPr>
            <a:xfrm>
              <a:off x="580350" y="1270850"/>
              <a:ext cx="1911300" cy="2791800"/>
            </a:xfrm>
            <a:prstGeom prst="roundRect">
              <a:avLst>
                <a:gd fmla="val 7329" name="adj"/>
              </a:avLst>
            </a:prstGeom>
            <a:solidFill>
              <a:srgbClr val="595959">
                <a:alpha val="146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6"/>
            <p:cNvSpPr/>
            <p:nvPr/>
          </p:nvSpPr>
          <p:spPr>
            <a:xfrm rot="10800000">
              <a:off x="1425900" y="4062650"/>
              <a:ext cx="220200" cy="200100"/>
            </a:xfrm>
            <a:prstGeom prst="triangle">
              <a:avLst>
                <a:gd fmla="val 50000" name="adj"/>
              </a:avLst>
            </a:prstGeom>
            <a:solidFill>
              <a:srgbClr val="595959">
                <a:alpha val="146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 name="Google Shape;350;p26"/>
          <p:cNvGrpSpPr/>
          <p:nvPr/>
        </p:nvGrpSpPr>
        <p:grpSpPr>
          <a:xfrm>
            <a:off x="7286397" y="1411454"/>
            <a:ext cx="1531907" cy="2397409"/>
            <a:chOff x="580350" y="1270850"/>
            <a:chExt cx="1911300" cy="2991900"/>
          </a:xfrm>
        </p:grpSpPr>
        <p:sp>
          <p:nvSpPr>
            <p:cNvPr id="351" name="Google Shape;351;p26"/>
            <p:cNvSpPr/>
            <p:nvPr/>
          </p:nvSpPr>
          <p:spPr>
            <a:xfrm>
              <a:off x="580350" y="1270850"/>
              <a:ext cx="1911300" cy="2791800"/>
            </a:xfrm>
            <a:prstGeom prst="roundRect">
              <a:avLst>
                <a:gd fmla="val 7329" name="adj"/>
              </a:avLst>
            </a:prstGeom>
            <a:solidFill>
              <a:srgbClr val="595959">
                <a:alpha val="146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6"/>
            <p:cNvSpPr/>
            <p:nvPr/>
          </p:nvSpPr>
          <p:spPr>
            <a:xfrm rot="10800000">
              <a:off x="1425900" y="4062650"/>
              <a:ext cx="220200" cy="200100"/>
            </a:xfrm>
            <a:prstGeom prst="triangle">
              <a:avLst>
                <a:gd fmla="val 50000" name="adj"/>
              </a:avLst>
            </a:prstGeom>
            <a:solidFill>
              <a:srgbClr val="595959">
                <a:alpha val="146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26"/>
          <p:cNvGrpSpPr/>
          <p:nvPr/>
        </p:nvGrpSpPr>
        <p:grpSpPr>
          <a:xfrm>
            <a:off x="5587158" y="1411454"/>
            <a:ext cx="1531907" cy="2397409"/>
            <a:chOff x="580350" y="1270850"/>
            <a:chExt cx="1911300" cy="2991900"/>
          </a:xfrm>
        </p:grpSpPr>
        <p:sp>
          <p:nvSpPr>
            <p:cNvPr id="354" name="Google Shape;354;p26"/>
            <p:cNvSpPr/>
            <p:nvPr/>
          </p:nvSpPr>
          <p:spPr>
            <a:xfrm>
              <a:off x="580350" y="1270850"/>
              <a:ext cx="1911300" cy="2791800"/>
            </a:xfrm>
            <a:prstGeom prst="roundRect">
              <a:avLst>
                <a:gd fmla="val 7329" name="adj"/>
              </a:avLst>
            </a:prstGeom>
            <a:solidFill>
              <a:srgbClr val="595959">
                <a:alpha val="146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6"/>
            <p:cNvSpPr/>
            <p:nvPr/>
          </p:nvSpPr>
          <p:spPr>
            <a:xfrm rot="10800000">
              <a:off x="1425900" y="4062650"/>
              <a:ext cx="220200" cy="200100"/>
            </a:xfrm>
            <a:prstGeom prst="triangle">
              <a:avLst>
                <a:gd fmla="val 50000" name="adj"/>
              </a:avLst>
            </a:prstGeom>
            <a:solidFill>
              <a:srgbClr val="595959">
                <a:alpha val="146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 name="Google Shape;356;p26"/>
          <p:cNvGrpSpPr/>
          <p:nvPr/>
        </p:nvGrpSpPr>
        <p:grpSpPr>
          <a:xfrm>
            <a:off x="3887919" y="1411454"/>
            <a:ext cx="1531907" cy="2397409"/>
            <a:chOff x="580350" y="1270850"/>
            <a:chExt cx="1911300" cy="2991900"/>
          </a:xfrm>
        </p:grpSpPr>
        <p:sp>
          <p:nvSpPr>
            <p:cNvPr id="357" name="Google Shape;357;p26"/>
            <p:cNvSpPr/>
            <p:nvPr/>
          </p:nvSpPr>
          <p:spPr>
            <a:xfrm>
              <a:off x="580350" y="1270850"/>
              <a:ext cx="1911300" cy="2791800"/>
            </a:xfrm>
            <a:prstGeom prst="roundRect">
              <a:avLst>
                <a:gd fmla="val 7329" name="adj"/>
              </a:avLst>
            </a:prstGeom>
            <a:solidFill>
              <a:srgbClr val="595959">
                <a:alpha val="146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6"/>
            <p:cNvSpPr/>
            <p:nvPr/>
          </p:nvSpPr>
          <p:spPr>
            <a:xfrm rot="10800000">
              <a:off x="1425900" y="4062650"/>
              <a:ext cx="220200" cy="200100"/>
            </a:xfrm>
            <a:prstGeom prst="triangle">
              <a:avLst>
                <a:gd fmla="val 50000" name="adj"/>
              </a:avLst>
            </a:prstGeom>
            <a:solidFill>
              <a:srgbClr val="595959">
                <a:alpha val="146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 name="Google Shape;359;p26"/>
          <p:cNvGrpSpPr/>
          <p:nvPr/>
        </p:nvGrpSpPr>
        <p:grpSpPr>
          <a:xfrm>
            <a:off x="489441" y="1411454"/>
            <a:ext cx="1531907" cy="2397409"/>
            <a:chOff x="580350" y="1270850"/>
            <a:chExt cx="1911300" cy="2991900"/>
          </a:xfrm>
        </p:grpSpPr>
        <p:sp>
          <p:nvSpPr>
            <p:cNvPr id="360" name="Google Shape;360;p26"/>
            <p:cNvSpPr/>
            <p:nvPr/>
          </p:nvSpPr>
          <p:spPr>
            <a:xfrm>
              <a:off x="580350" y="1270850"/>
              <a:ext cx="1911300" cy="2791800"/>
            </a:xfrm>
            <a:prstGeom prst="roundRect">
              <a:avLst>
                <a:gd fmla="val 7329" name="adj"/>
              </a:avLst>
            </a:prstGeom>
            <a:solidFill>
              <a:srgbClr val="595959">
                <a:alpha val="146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6"/>
            <p:cNvSpPr/>
            <p:nvPr/>
          </p:nvSpPr>
          <p:spPr>
            <a:xfrm rot="10800000">
              <a:off x="1425900" y="4062650"/>
              <a:ext cx="220200" cy="200100"/>
            </a:xfrm>
            <a:prstGeom prst="triangle">
              <a:avLst>
                <a:gd fmla="val 50000" name="adj"/>
              </a:avLst>
            </a:prstGeom>
            <a:solidFill>
              <a:srgbClr val="595959">
                <a:alpha val="146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sp>
        <p:nvSpPr>
          <p:cNvPr id="362" name="Google Shape;362;p26"/>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Features</a:t>
            </a:r>
            <a:endParaRPr/>
          </a:p>
        </p:txBody>
      </p:sp>
      <p:sp>
        <p:nvSpPr>
          <p:cNvPr id="363" name="Google Shape;363;p26"/>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a:t>
            </a:r>
            <a:endParaRPr/>
          </a:p>
        </p:txBody>
      </p:sp>
      <p:sp>
        <p:nvSpPr>
          <p:cNvPr id="364" name="Google Shape;364;p26"/>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365" name="Google Shape;365;p26"/>
          <p:cNvGrpSpPr/>
          <p:nvPr/>
        </p:nvGrpSpPr>
        <p:grpSpPr>
          <a:xfrm>
            <a:off x="489425" y="1408068"/>
            <a:ext cx="1485080" cy="2324108"/>
            <a:chOff x="580350" y="1270850"/>
            <a:chExt cx="1911300" cy="2991900"/>
          </a:xfrm>
        </p:grpSpPr>
        <p:sp>
          <p:nvSpPr>
            <p:cNvPr id="366" name="Google Shape;366;p26"/>
            <p:cNvSpPr/>
            <p:nvPr/>
          </p:nvSpPr>
          <p:spPr>
            <a:xfrm>
              <a:off x="580350" y="1270850"/>
              <a:ext cx="1911300" cy="2791800"/>
            </a:xfrm>
            <a:prstGeom prst="roundRect">
              <a:avLst>
                <a:gd fmla="val 7329"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6"/>
            <p:cNvSpPr/>
            <p:nvPr/>
          </p:nvSpPr>
          <p:spPr>
            <a:xfrm rot="10800000">
              <a:off x="1425900" y="4062650"/>
              <a:ext cx="220200" cy="2001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26"/>
          <p:cNvGrpSpPr/>
          <p:nvPr/>
        </p:nvGrpSpPr>
        <p:grpSpPr>
          <a:xfrm>
            <a:off x="2177774" y="1408068"/>
            <a:ext cx="1495019" cy="2324108"/>
            <a:chOff x="580350" y="1270850"/>
            <a:chExt cx="1911300" cy="2991900"/>
          </a:xfrm>
        </p:grpSpPr>
        <p:sp>
          <p:nvSpPr>
            <p:cNvPr id="369" name="Google Shape;369;p26"/>
            <p:cNvSpPr/>
            <p:nvPr/>
          </p:nvSpPr>
          <p:spPr>
            <a:xfrm>
              <a:off x="580350" y="1270850"/>
              <a:ext cx="1911300" cy="2791800"/>
            </a:xfrm>
            <a:prstGeom prst="roundRect">
              <a:avLst>
                <a:gd fmla="val 7329"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6"/>
            <p:cNvSpPr/>
            <p:nvPr/>
          </p:nvSpPr>
          <p:spPr>
            <a:xfrm rot="10800000">
              <a:off x="1425900" y="4062650"/>
              <a:ext cx="220200" cy="200100"/>
            </a:xfrm>
            <a:prstGeom prst="triangl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26"/>
          <p:cNvGrpSpPr/>
          <p:nvPr/>
        </p:nvGrpSpPr>
        <p:grpSpPr>
          <a:xfrm>
            <a:off x="3876062" y="1408068"/>
            <a:ext cx="1501900" cy="2324108"/>
            <a:chOff x="580350" y="1270850"/>
            <a:chExt cx="1911300" cy="2991900"/>
          </a:xfrm>
        </p:grpSpPr>
        <p:sp>
          <p:nvSpPr>
            <p:cNvPr id="372" name="Google Shape;372;p26"/>
            <p:cNvSpPr/>
            <p:nvPr/>
          </p:nvSpPr>
          <p:spPr>
            <a:xfrm>
              <a:off x="580350" y="1270850"/>
              <a:ext cx="1911300" cy="2791800"/>
            </a:xfrm>
            <a:prstGeom prst="roundRect">
              <a:avLst>
                <a:gd fmla="val 7329"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6"/>
            <p:cNvSpPr/>
            <p:nvPr/>
          </p:nvSpPr>
          <p:spPr>
            <a:xfrm rot="10800000">
              <a:off x="1425900" y="4062650"/>
              <a:ext cx="220200" cy="200100"/>
            </a:xfrm>
            <a:prstGeom prst="triangle">
              <a:avLst>
                <a:gd fmla="val 50000"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 name="Google Shape;374;p26"/>
          <p:cNvGrpSpPr/>
          <p:nvPr/>
        </p:nvGrpSpPr>
        <p:grpSpPr>
          <a:xfrm>
            <a:off x="5581230" y="1408068"/>
            <a:ext cx="1501900" cy="2324108"/>
            <a:chOff x="580350" y="1270850"/>
            <a:chExt cx="1911300" cy="2991900"/>
          </a:xfrm>
        </p:grpSpPr>
        <p:sp>
          <p:nvSpPr>
            <p:cNvPr id="375" name="Google Shape;375;p26"/>
            <p:cNvSpPr/>
            <p:nvPr/>
          </p:nvSpPr>
          <p:spPr>
            <a:xfrm>
              <a:off x="580350" y="1270850"/>
              <a:ext cx="1911300" cy="2791800"/>
            </a:xfrm>
            <a:prstGeom prst="roundRect">
              <a:avLst>
                <a:gd fmla="val 7329"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6"/>
            <p:cNvSpPr/>
            <p:nvPr/>
          </p:nvSpPr>
          <p:spPr>
            <a:xfrm rot="10800000">
              <a:off x="1425900" y="4062650"/>
              <a:ext cx="220200" cy="200100"/>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 name="Google Shape;377;p26"/>
          <p:cNvGrpSpPr/>
          <p:nvPr/>
        </p:nvGrpSpPr>
        <p:grpSpPr>
          <a:xfrm>
            <a:off x="7286399" y="1408068"/>
            <a:ext cx="1501900" cy="2324108"/>
            <a:chOff x="580350" y="1270850"/>
            <a:chExt cx="1911300" cy="2991900"/>
          </a:xfrm>
        </p:grpSpPr>
        <p:sp>
          <p:nvSpPr>
            <p:cNvPr id="378" name="Google Shape;378;p26"/>
            <p:cNvSpPr/>
            <p:nvPr/>
          </p:nvSpPr>
          <p:spPr>
            <a:xfrm>
              <a:off x="580350" y="1270850"/>
              <a:ext cx="1911300" cy="2791800"/>
            </a:xfrm>
            <a:prstGeom prst="roundRect">
              <a:avLst>
                <a:gd fmla="val 7329"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6"/>
            <p:cNvSpPr/>
            <p:nvPr/>
          </p:nvSpPr>
          <p:spPr>
            <a:xfrm rot="10800000">
              <a:off x="1425900" y="4062650"/>
              <a:ext cx="220200" cy="200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 name="Google Shape;380;p26"/>
          <p:cNvSpPr/>
          <p:nvPr/>
        </p:nvSpPr>
        <p:spPr>
          <a:xfrm>
            <a:off x="1011315" y="1855525"/>
            <a:ext cx="441300" cy="393600"/>
          </a:xfrm>
          <a:custGeom>
            <a:rect b="b" l="l" r="r" t="t"/>
            <a:pathLst>
              <a:path extrusionOk="0" h="120000" w="120000">
                <a:moveTo>
                  <a:pt x="100239" y="87815"/>
                </a:moveTo>
                <a:cubicBezTo>
                  <a:pt x="100239" y="87815"/>
                  <a:pt x="90167" y="85150"/>
                  <a:pt x="90167" y="73960"/>
                </a:cubicBezTo>
                <a:cubicBezTo>
                  <a:pt x="90167" y="64049"/>
                  <a:pt x="95059" y="60746"/>
                  <a:pt x="96690" y="58294"/>
                </a:cubicBezTo>
                <a:cubicBezTo>
                  <a:pt x="96690" y="58294"/>
                  <a:pt x="99952" y="55310"/>
                  <a:pt x="97745" y="45399"/>
                </a:cubicBezTo>
                <a:cubicBezTo>
                  <a:pt x="101294" y="39964"/>
                  <a:pt x="102350" y="30373"/>
                  <a:pt x="98321" y="20142"/>
                </a:cubicBezTo>
                <a:cubicBezTo>
                  <a:pt x="95827" y="13854"/>
                  <a:pt x="92853" y="10230"/>
                  <a:pt x="89400" y="8099"/>
                </a:cubicBezTo>
                <a:cubicBezTo>
                  <a:pt x="86906" y="6607"/>
                  <a:pt x="84220" y="5968"/>
                  <a:pt x="81534" y="5968"/>
                </a:cubicBezTo>
                <a:cubicBezTo>
                  <a:pt x="77505" y="5968"/>
                  <a:pt x="73669" y="7246"/>
                  <a:pt x="71270" y="8419"/>
                </a:cubicBezTo>
                <a:cubicBezTo>
                  <a:pt x="72038" y="9911"/>
                  <a:pt x="72613" y="11403"/>
                  <a:pt x="73093" y="13214"/>
                </a:cubicBezTo>
                <a:cubicBezTo>
                  <a:pt x="73093" y="13534"/>
                  <a:pt x="73381" y="13854"/>
                  <a:pt x="73381" y="13854"/>
                </a:cubicBezTo>
                <a:cubicBezTo>
                  <a:pt x="75011" y="12895"/>
                  <a:pt x="77985" y="12042"/>
                  <a:pt x="81534" y="12042"/>
                </a:cubicBezTo>
                <a:cubicBezTo>
                  <a:pt x="83645" y="12042"/>
                  <a:pt x="85563" y="12362"/>
                  <a:pt x="86906" y="13214"/>
                </a:cubicBezTo>
                <a:cubicBezTo>
                  <a:pt x="88537" y="14174"/>
                  <a:pt x="91031" y="16198"/>
                  <a:pt x="93429" y="22273"/>
                </a:cubicBezTo>
                <a:cubicBezTo>
                  <a:pt x="96690" y="30692"/>
                  <a:pt x="95827" y="37833"/>
                  <a:pt x="93429" y="41456"/>
                </a:cubicBezTo>
                <a:cubicBezTo>
                  <a:pt x="92374" y="42948"/>
                  <a:pt x="92086" y="44760"/>
                  <a:pt x="92661" y="46571"/>
                </a:cubicBezTo>
                <a:cubicBezTo>
                  <a:pt x="93717" y="51687"/>
                  <a:pt x="92853" y="53818"/>
                  <a:pt x="92853" y="54138"/>
                </a:cubicBezTo>
                <a:cubicBezTo>
                  <a:pt x="92661" y="54458"/>
                  <a:pt x="92661" y="54458"/>
                  <a:pt x="92661" y="54777"/>
                </a:cubicBezTo>
                <a:cubicBezTo>
                  <a:pt x="92661" y="54991"/>
                  <a:pt x="92086" y="55310"/>
                  <a:pt x="91798" y="55630"/>
                </a:cubicBezTo>
                <a:cubicBezTo>
                  <a:pt x="89400" y="58294"/>
                  <a:pt x="85083" y="63730"/>
                  <a:pt x="85083" y="73960"/>
                </a:cubicBezTo>
                <a:cubicBezTo>
                  <a:pt x="85083" y="86323"/>
                  <a:pt x="94004" y="91971"/>
                  <a:pt x="98896" y="93570"/>
                </a:cubicBezTo>
                <a:cubicBezTo>
                  <a:pt x="105899" y="96234"/>
                  <a:pt x="112901" y="99857"/>
                  <a:pt x="114244" y="108277"/>
                </a:cubicBezTo>
                <a:lnTo>
                  <a:pt x="97266" y="108277"/>
                </a:lnTo>
                <a:cubicBezTo>
                  <a:pt x="97745" y="110088"/>
                  <a:pt x="98033" y="112220"/>
                  <a:pt x="98321" y="114245"/>
                </a:cubicBezTo>
                <a:lnTo>
                  <a:pt x="117505" y="114245"/>
                </a:lnTo>
                <a:cubicBezTo>
                  <a:pt x="120000" y="114245"/>
                  <a:pt x="120000" y="111580"/>
                  <a:pt x="120000" y="111580"/>
                </a:cubicBezTo>
                <a:cubicBezTo>
                  <a:pt x="120000" y="95381"/>
                  <a:pt x="106666" y="90266"/>
                  <a:pt x="100239" y="87815"/>
                </a:cubicBezTo>
                <a:close/>
                <a:moveTo>
                  <a:pt x="71270" y="90799"/>
                </a:moveTo>
                <a:cubicBezTo>
                  <a:pt x="71270" y="90799"/>
                  <a:pt x="60143" y="88134"/>
                  <a:pt x="60143" y="75452"/>
                </a:cubicBezTo>
                <a:cubicBezTo>
                  <a:pt x="60143" y="64369"/>
                  <a:pt x="64748" y="60746"/>
                  <a:pt x="66378" y="58081"/>
                </a:cubicBezTo>
                <a:cubicBezTo>
                  <a:pt x="66378" y="58081"/>
                  <a:pt x="69928" y="54777"/>
                  <a:pt x="67434" y="43587"/>
                </a:cubicBezTo>
                <a:cubicBezTo>
                  <a:pt x="71462" y="37619"/>
                  <a:pt x="72326" y="26749"/>
                  <a:pt x="67721" y="15666"/>
                </a:cubicBezTo>
                <a:cubicBezTo>
                  <a:pt x="65035" y="8419"/>
                  <a:pt x="62541" y="4476"/>
                  <a:pt x="58800" y="2344"/>
                </a:cubicBezTo>
                <a:cubicBezTo>
                  <a:pt x="56115" y="639"/>
                  <a:pt x="53141" y="0"/>
                  <a:pt x="50167" y="0"/>
                </a:cubicBezTo>
                <a:cubicBezTo>
                  <a:pt x="44700" y="0"/>
                  <a:pt x="39328" y="2131"/>
                  <a:pt x="37122" y="3623"/>
                </a:cubicBezTo>
                <a:cubicBezTo>
                  <a:pt x="30887" y="6607"/>
                  <a:pt x="26858" y="9271"/>
                  <a:pt x="23021" y="19822"/>
                </a:cubicBezTo>
                <a:cubicBezTo>
                  <a:pt x="19760" y="28241"/>
                  <a:pt x="23597" y="38152"/>
                  <a:pt x="25803" y="42948"/>
                </a:cubicBezTo>
                <a:cubicBezTo>
                  <a:pt x="23309" y="54138"/>
                  <a:pt x="26570" y="57761"/>
                  <a:pt x="26570" y="57761"/>
                </a:cubicBezTo>
                <a:cubicBezTo>
                  <a:pt x="28201" y="60426"/>
                  <a:pt x="32805" y="64369"/>
                  <a:pt x="32805" y="75133"/>
                </a:cubicBezTo>
                <a:cubicBezTo>
                  <a:pt x="32805" y="87815"/>
                  <a:pt x="21678" y="90479"/>
                  <a:pt x="21678" y="90479"/>
                </a:cubicBezTo>
                <a:cubicBezTo>
                  <a:pt x="14676" y="93250"/>
                  <a:pt x="0" y="98898"/>
                  <a:pt x="0" y="117015"/>
                </a:cubicBezTo>
                <a:cubicBezTo>
                  <a:pt x="0" y="117015"/>
                  <a:pt x="0" y="120000"/>
                  <a:pt x="2781" y="120000"/>
                </a:cubicBezTo>
                <a:lnTo>
                  <a:pt x="89400" y="120000"/>
                </a:lnTo>
                <a:cubicBezTo>
                  <a:pt x="92086" y="120000"/>
                  <a:pt x="92086" y="117015"/>
                  <a:pt x="92086" y="117015"/>
                </a:cubicBezTo>
                <a:cubicBezTo>
                  <a:pt x="92853" y="99218"/>
                  <a:pt x="78273" y="93570"/>
                  <a:pt x="71270" y="90799"/>
                </a:cubicBezTo>
                <a:close/>
                <a:moveTo>
                  <a:pt x="6522" y="114245"/>
                </a:moveTo>
                <a:cubicBezTo>
                  <a:pt x="7865" y="104014"/>
                  <a:pt x="16019" y="99857"/>
                  <a:pt x="24172" y="96554"/>
                </a:cubicBezTo>
                <a:cubicBezTo>
                  <a:pt x="29544" y="95062"/>
                  <a:pt x="39040" y="88667"/>
                  <a:pt x="39040" y="75452"/>
                </a:cubicBezTo>
                <a:cubicBezTo>
                  <a:pt x="39040" y="64049"/>
                  <a:pt x="34724" y="58294"/>
                  <a:pt x="32517" y="55310"/>
                </a:cubicBezTo>
                <a:lnTo>
                  <a:pt x="31750" y="54458"/>
                </a:lnTo>
                <a:cubicBezTo>
                  <a:pt x="31750" y="54458"/>
                  <a:pt x="31750" y="54138"/>
                  <a:pt x="31462" y="54138"/>
                </a:cubicBezTo>
                <a:cubicBezTo>
                  <a:pt x="31175" y="53818"/>
                  <a:pt x="30119" y="51154"/>
                  <a:pt x="31750" y="44547"/>
                </a:cubicBezTo>
                <a:cubicBezTo>
                  <a:pt x="31942" y="43268"/>
                  <a:pt x="31942" y="41776"/>
                  <a:pt x="31462" y="40603"/>
                </a:cubicBezTo>
                <a:cubicBezTo>
                  <a:pt x="30119" y="37300"/>
                  <a:pt x="26570" y="28561"/>
                  <a:pt x="28968" y="21953"/>
                </a:cubicBezTo>
                <a:cubicBezTo>
                  <a:pt x="32230" y="13214"/>
                  <a:pt x="35203" y="11403"/>
                  <a:pt x="40383" y="9058"/>
                </a:cubicBezTo>
                <a:cubicBezTo>
                  <a:pt x="40671" y="9058"/>
                  <a:pt x="40959" y="8738"/>
                  <a:pt x="41151" y="8738"/>
                </a:cubicBezTo>
                <a:cubicBezTo>
                  <a:pt x="42589" y="7779"/>
                  <a:pt x="46906" y="5968"/>
                  <a:pt x="51223" y="5968"/>
                </a:cubicBezTo>
                <a:cubicBezTo>
                  <a:pt x="53621" y="5968"/>
                  <a:pt x="55827" y="6607"/>
                  <a:pt x="57458" y="7460"/>
                </a:cubicBezTo>
                <a:cubicBezTo>
                  <a:pt x="59280" y="8738"/>
                  <a:pt x="61199" y="10763"/>
                  <a:pt x="63884" y="17690"/>
                </a:cubicBezTo>
                <a:cubicBezTo>
                  <a:pt x="67721" y="27708"/>
                  <a:pt x="66666" y="35808"/>
                  <a:pt x="64172" y="39964"/>
                </a:cubicBezTo>
                <a:cubicBezTo>
                  <a:pt x="63405" y="41456"/>
                  <a:pt x="62829" y="43268"/>
                  <a:pt x="63405" y="45079"/>
                </a:cubicBezTo>
                <a:cubicBezTo>
                  <a:pt x="64748" y="51154"/>
                  <a:pt x="63693" y="53499"/>
                  <a:pt x="63693" y="54138"/>
                </a:cubicBezTo>
                <a:lnTo>
                  <a:pt x="63117" y="54777"/>
                </a:lnTo>
                <a:lnTo>
                  <a:pt x="62350" y="55630"/>
                </a:lnTo>
                <a:cubicBezTo>
                  <a:pt x="60143" y="58614"/>
                  <a:pt x="55827" y="64369"/>
                  <a:pt x="55827" y="75772"/>
                </a:cubicBezTo>
                <a:cubicBezTo>
                  <a:pt x="55827" y="89307"/>
                  <a:pt x="65323" y="95381"/>
                  <a:pt x="70695" y="96873"/>
                </a:cubicBezTo>
                <a:cubicBezTo>
                  <a:pt x="78561" y="99857"/>
                  <a:pt x="86906" y="104014"/>
                  <a:pt x="88249" y="114564"/>
                </a:cubicBezTo>
                <a:lnTo>
                  <a:pt x="6522" y="114564"/>
                </a:lnTo>
                <a:lnTo>
                  <a:pt x="6522" y="1142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26"/>
          <p:cNvSpPr/>
          <p:nvPr/>
        </p:nvSpPr>
        <p:spPr>
          <a:xfrm>
            <a:off x="2704625" y="1831675"/>
            <a:ext cx="441300" cy="441300"/>
          </a:xfrm>
          <a:custGeom>
            <a:rect b="b" l="l" r="r" t="t"/>
            <a:pathLst>
              <a:path extrusionOk="0" h="120000" w="120000">
                <a:moveTo>
                  <a:pt x="120000" y="43574"/>
                </a:moveTo>
                <a:lnTo>
                  <a:pt x="76328" y="43574"/>
                </a:lnTo>
                <a:lnTo>
                  <a:pt x="60000" y="0"/>
                </a:lnTo>
                <a:lnTo>
                  <a:pt x="43574" y="43574"/>
                </a:lnTo>
                <a:lnTo>
                  <a:pt x="0" y="43574"/>
                </a:lnTo>
                <a:lnTo>
                  <a:pt x="35458" y="70917"/>
                </a:lnTo>
                <a:lnTo>
                  <a:pt x="19033" y="120000"/>
                </a:lnTo>
                <a:lnTo>
                  <a:pt x="60000" y="89951"/>
                </a:lnTo>
                <a:lnTo>
                  <a:pt x="100869" y="120000"/>
                </a:lnTo>
                <a:lnTo>
                  <a:pt x="84541" y="70917"/>
                </a:lnTo>
                <a:lnTo>
                  <a:pt x="120000" y="43574"/>
                </a:lnTo>
                <a:close/>
                <a:moveTo>
                  <a:pt x="90241" y="105507"/>
                </a:moveTo>
                <a:lnTo>
                  <a:pt x="63285" y="85603"/>
                </a:lnTo>
                <a:lnTo>
                  <a:pt x="60000" y="83188"/>
                </a:lnTo>
                <a:lnTo>
                  <a:pt x="56714" y="85603"/>
                </a:lnTo>
                <a:lnTo>
                  <a:pt x="29758" y="105507"/>
                </a:lnTo>
                <a:lnTo>
                  <a:pt x="40579" y="72753"/>
                </a:lnTo>
                <a:lnTo>
                  <a:pt x="41739" y="68985"/>
                </a:lnTo>
                <a:lnTo>
                  <a:pt x="38743" y="66473"/>
                </a:lnTo>
                <a:lnTo>
                  <a:pt x="16038" y="49082"/>
                </a:lnTo>
                <a:lnTo>
                  <a:pt x="47439" y="49082"/>
                </a:lnTo>
                <a:lnTo>
                  <a:pt x="48792" y="45507"/>
                </a:lnTo>
                <a:lnTo>
                  <a:pt x="60000" y="15555"/>
                </a:lnTo>
                <a:lnTo>
                  <a:pt x="71111" y="45507"/>
                </a:lnTo>
                <a:lnTo>
                  <a:pt x="72560" y="49082"/>
                </a:lnTo>
                <a:lnTo>
                  <a:pt x="103864" y="49082"/>
                </a:lnTo>
                <a:lnTo>
                  <a:pt x="81256" y="66473"/>
                </a:lnTo>
                <a:lnTo>
                  <a:pt x="78260" y="68985"/>
                </a:lnTo>
                <a:lnTo>
                  <a:pt x="90241" y="1055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26"/>
          <p:cNvSpPr/>
          <p:nvPr/>
        </p:nvSpPr>
        <p:spPr>
          <a:xfrm>
            <a:off x="4425102" y="1855525"/>
            <a:ext cx="403800" cy="3936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114299" y="57198"/>
                </a:moveTo>
                <a:lnTo>
                  <a:pt x="66570" y="57198"/>
                </a:lnTo>
                <a:lnTo>
                  <a:pt x="100386" y="23381"/>
                </a:lnTo>
                <a:cubicBezTo>
                  <a:pt x="108502" y="32463"/>
                  <a:pt x="113719" y="44154"/>
                  <a:pt x="114299" y="57198"/>
                </a:cubicBezTo>
                <a:close/>
                <a:moveTo>
                  <a:pt x="60000" y="114492"/>
                </a:moveTo>
                <a:cubicBezTo>
                  <a:pt x="30048" y="114492"/>
                  <a:pt x="5507" y="89951"/>
                  <a:pt x="5507" y="60000"/>
                </a:cubicBezTo>
                <a:cubicBezTo>
                  <a:pt x="5507" y="29951"/>
                  <a:pt x="30048" y="5410"/>
                  <a:pt x="60000" y="5410"/>
                </a:cubicBezTo>
                <a:cubicBezTo>
                  <a:pt x="74202" y="5410"/>
                  <a:pt x="87053" y="10917"/>
                  <a:pt x="96521" y="19613"/>
                </a:cubicBezTo>
                <a:lnTo>
                  <a:pt x="58067" y="58067"/>
                </a:lnTo>
                <a:cubicBezTo>
                  <a:pt x="57584" y="58647"/>
                  <a:pt x="57294" y="59130"/>
                  <a:pt x="57294" y="60000"/>
                </a:cubicBezTo>
                <a:cubicBezTo>
                  <a:pt x="57294" y="61642"/>
                  <a:pt x="58357" y="62705"/>
                  <a:pt x="60000" y="62705"/>
                </a:cubicBezTo>
                <a:lnTo>
                  <a:pt x="114299" y="62705"/>
                </a:lnTo>
                <a:cubicBezTo>
                  <a:pt x="112946" y="91594"/>
                  <a:pt x="89178"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26"/>
          <p:cNvSpPr/>
          <p:nvPr/>
        </p:nvSpPr>
        <p:spPr>
          <a:xfrm>
            <a:off x="6130275" y="1855525"/>
            <a:ext cx="403800" cy="393600"/>
          </a:xfrm>
          <a:custGeom>
            <a:rect b="b" l="l" r="r" t="t"/>
            <a:pathLst>
              <a:path extrusionOk="0" h="120000" w="12000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26"/>
          <p:cNvSpPr/>
          <p:nvPr/>
        </p:nvSpPr>
        <p:spPr>
          <a:xfrm>
            <a:off x="7801125" y="1881925"/>
            <a:ext cx="548700" cy="340800"/>
          </a:xfrm>
          <a:custGeom>
            <a:rect b="b" l="l" r="r" t="t"/>
            <a:pathLst>
              <a:path extrusionOk="0" h="120000" w="120000">
                <a:moveTo>
                  <a:pt x="60000" y="47240"/>
                </a:moveTo>
                <a:cubicBezTo>
                  <a:pt x="55362" y="47240"/>
                  <a:pt x="51787" y="52708"/>
                  <a:pt x="51787" y="60000"/>
                </a:cubicBezTo>
                <a:cubicBezTo>
                  <a:pt x="51787" y="67291"/>
                  <a:pt x="55362" y="72911"/>
                  <a:pt x="60000" y="72911"/>
                </a:cubicBezTo>
                <a:cubicBezTo>
                  <a:pt x="64637" y="72911"/>
                  <a:pt x="68212" y="67291"/>
                  <a:pt x="68212" y="60000"/>
                </a:cubicBezTo>
                <a:cubicBezTo>
                  <a:pt x="68212" y="52708"/>
                  <a:pt x="64637" y="47240"/>
                  <a:pt x="60000" y="47240"/>
                </a:cubicBezTo>
                <a:close/>
                <a:moveTo>
                  <a:pt x="60000" y="17164"/>
                </a:moveTo>
                <a:cubicBezTo>
                  <a:pt x="45024" y="17164"/>
                  <a:pt x="32753" y="36455"/>
                  <a:pt x="32753" y="60000"/>
                </a:cubicBezTo>
                <a:cubicBezTo>
                  <a:pt x="32753" y="83696"/>
                  <a:pt x="45024" y="102987"/>
                  <a:pt x="60000" y="102987"/>
                </a:cubicBezTo>
                <a:cubicBezTo>
                  <a:pt x="74975" y="102987"/>
                  <a:pt x="87246" y="83696"/>
                  <a:pt x="87246" y="60000"/>
                </a:cubicBezTo>
                <a:cubicBezTo>
                  <a:pt x="87246" y="36455"/>
                  <a:pt x="74975" y="17164"/>
                  <a:pt x="60000" y="17164"/>
                </a:cubicBezTo>
                <a:close/>
                <a:moveTo>
                  <a:pt x="60000" y="94329"/>
                </a:moveTo>
                <a:cubicBezTo>
                  <a:pt x="48019" y="94329"/>
                  <a:pt x="38164" y="78987"/>
                  <a:pt x="38164" y="60000"/>
                </a:cubicBezTo>
                <a:cubicBezTo>
                  <a:pt x="38164" y="41164"/>
                  <a:pt x="48019" y="25822"/>
                  <a:pt x="60000" y="25822"/>
                </a:cubicBezTo>
                <a:cubicBezTo>
                  <a:pt x="71980" y="25822"/>
                  <a:pt x="81835" y="41164"/>
                  <a:pt x="81835" y="60000"/>
                </a:cubicBezTo>
                <a:cubicBezTo>
                  <a:pt x="81835" y="78987"/>
                  <a:pt x="71980" y="94329"/>
                  <a:pt x="60000" y="94329"/>
                </a:cubicBezTo>
                <a:close/>
                <a:moveTo>
                  <a:pt x="60000" y="0"/>
                </a:moveTo>
                <a:cubicBezTo>
                  <a:pt x="26763" y="0"/>
                  <a:pt x="0" y="42835"/>
                  <a:pt x="0" y="60000"/>
                </a:cubicBezTo>
                <a:cubicBezTo>
                  <a:pt x="0" y="77164"/>
                  <a:pt x="26763" y="120000"/>
                  <a:pt x="60000" y="120000"/>
                </a:cubicBezTo>
                <a:cubicBezTo>
                  <a:pt x="93236" y="120000"/>
                  <a:pt x="120000" y="77164"/>
                  <a:pt x="120000" y="60000"/>
                </a:cubicBezTo>
                <a:cubicBezTo>
                  <a:pt x="120000" y="42835"/>
                  <a:pt x="93236" y="0"/>
                  <a:pt x="60000" y="0"/>
                </a:cubicBezTo>
                <a:close/>
                <a:moveTo>
                  <a:pt x="60000" y="111493"/>
                </a:moveTo>
                <a:cubicBezTo>
                  <a:pt x="30048" y="111493"/>
                  <a:pt x="5507" y="74582"/>
                  <a:pt x="5507" y="60000"/>
                </a:cubicBezTo>
                <a:cubicBezTo>
                  <a:pt x="5507" y="45417"/>
                  <a:pt x="30048" y="8658"/>
                  <a:pt x="60000" y="8658"/>
                </a:cubicBezTo>
                <a:cubicBezTo>
                  <a:pt x="90048" y="8658"/>
                  <a:pt x="114589" y="45417"/>
                  <a:pt x="114589" y="60000"/>
                </a:cubicBezTo>
                <a:cubicBezTo>
                  <a:pt x="114589" y="74582"/>
                  <a:pt x="90048" y="111493"/>
                  <a:pt x="60000" y="11149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26"/>
          <p:cNvSpPr txBox="1"/>
          <p:nvPr/>
        </p:nvSpPr>
        <p:spPr>
          <a:xfrm>
            <a:off x="667388" y="2837600"/>
            <a:ext cx="1176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Lorem ipsum dolor sit amet, consectetur adipiscing elit.</a:t>
            </a:r>
            <a:endParaRPr sz="1000">
              <a:solidFill>
                <a:srgbClr val="FFFFFF"/>
              </a:solidFill>
            </a:endParaRPr>
          </a:p>
        </p:txBody>
      </p:sp>
      <p:sp>
        <p:nvSpPr>
          <p:cNvPr id="386" name="Google Shape;386;p26"/>
          <p:cNvSpPr txBox="1"/>
          <p:nvPr/>
        </p:nvSpPr>
        <p:spPr>
          <a:xfrm>
            <a:off x="2366625" y="2837600"/>
            <a:ext cx="1176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Lorem ipsum dolor sit amet, consectetur adipiscing elit.</a:t>
            </a:r>
            <a:endParaRPr sz="1000">
              <a:solidFill>
                <a:srgbClr val="FFFFFF"/>
              </a:solidFill>
            </a:endParaRPr>
          </a:p>
        </p:txBody>
      </p:sp>
      <p:sp>
        <p:nvSpPr>
          <p:cNvPr id="387" name="Google Shape;387;p26"/>
          <p:cNvSpPr txBox="1"/>
          <p:nvPr/>
        </p:nvSpPr>
        <p:spPr>
          <a:xfrm>
            <a:off x="4065863" y="2837600"/>
            <a:ext cx="1176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Lorem ipsum dolor sit amet, consectetur adipiscing elit.</a:t>
            </a:r>
            <a:endParaRPr sz="1000">
              <a:solidFill>
                <a:srgbClr val="FFFFFF"/>
              </a:solidFill>
            </a:endParaRPr>
          </a:p>
        </p:txBody>
      </p:sp>
      <p:sp>
        <p:nvSpPr>
          <p:cNvPr id="388" name="Google Shape;388;p26"/>
          <p:cNvSpPr txBox="1"/>
          <p:nvPr/>
        </p:nvSpPr>
        <p:spPr>
          <a:xfrm>
            <a:off x="5765100" y="2837600"/>
            <a:ext cx="1176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Lorem ipsum dolor sit amet, consectetur adipiscing elit.</a:t>
            </a:r>
            <a:endParaRPr sz="1000">
              <a:solidFill>
                <a:srgbClr val="FFFFFF"/>
              </a:solidFill>
            </a:endParaRPr>
          </a:p>
        </p:txBody>
      </p:sp>
      <p:sp>
        <p:nvSpPr>
          <p:cNvPr id="389" name="Google Shape;389;p26"/>
          <p:cNvSpPr txBox="1"/>
          <p:nvPr/>
        </p:nvSpPr>
        <p:spPr>
          <a:xfrm>
            <a:off x="7487475" y="2837600"/>
            <a:ext cx="1176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Lorem ipsum dolor sit amet, consectetur adipiscing elit.</a:t>
            </a:r>
            <a:endParaRPr sz="1000">
              <a:solidFill>
                <a:srgbClr val="FFFFFF"/>
              </a:solidFill>
            </a:endParaRPr>
          </a:p>
        </p:txBody>
      </p:sp>
      <p:sp>
        <p:nvSpPr>
          <p:cNvPr id="390" name="Google Shape;390;p26"/>
          <p:cNvSpPr txBox="1"/>
          <p:nvPr/>
        </p:nvSpPr>
        <p:spPr>
          <a:xfrm>
            <a:off x="772375" y="2320863"/>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391" name="Google Shape;391;p26"/>
          <p:cNvSpPr txBox="1"/>
          <p:nvPr/>
        </p:nvSpPr>
        <p:spPr>
          <a:xfrm>
            <a:off x="2465675" y="2320863"/>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392" name="Google Shape;392;p26"/>
          <p:cNvSpPr txBox="1"/>
          <p:nvPr/>
        </p:nvSpPr>
        <p:spPr>
          <a:xfrm>
            <a:off x="4191300" y="2320863"/>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393" name="Google Shape;393;p26"/>
          <p:cNvSpPr txBox="1"/>
          <p:nvPr/>
        </p:nvSpPr>
        <p:spPr>
          <a:xfrm>
            <a:off x="5869125" y="2320863"/>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394" name="Google Shape;394;p26"/>
          <p:cNvSpPr txBox="1"/>
          <p:nvPr/>
        </p:nvSpPr>
        <p:spPr>
          <a:xfrm>
            <a:off x="7594750" y="2320863"/>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395" name="Google Shape;395;p26"/>
          <p:cNvSpPr txBox="1"/>
          <p:nvPr/>
        </p:nvSpPr>
        <p:spPr>
          <a:xfrm>
            <a:off x="1011325" y="4238225"/>
            <a:ext cx="7410000" cy="54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999999"/>
                </a:solidFill>
                <a:highlight>
                  <a:srgbClr val="FFFFFF"/>
                </a:highlight>
                <a:latin typeface="Open Sans"/>
                <a:ea typeface="Open Sans"/>
                <a:cs typeface="Open Sans"/>
                <a:sym typeface="Open Sans"/>
              </a:rPr>
              <a:t>Lorem ipsum dolor sit amet, consectetur adipiscing elit. Integer non est in enim placerat varius. Maecenas tempus massa eget ex consequat, ut rhoncus urna dignissim. Nulla et velit vel nulla suscipit ultricies id vitae est. In felis arcu, pellentesque eget pulvinar iaculis, posuere in est.</a:t>
            </a:r>
            <a:endParaRPr sz="1000">
              <a:solidFill>
                <a:srgbClr val="999999"/>
              </a:solidFill>
              <a:highlight>
                <a:srgbClr val="FFFFFF"/>
              </a:highlight>
              <a:latin typeface="Open Sans"/>
              <a:ea typeface="Open Sans"/>
              <a:cs typeface="Open Sans"/>
              <a:sym typeface="Open Sans"/>
            </a:endParaRPr>
          </a:p>
        </p:txBody>
      </p:sp>
      <p:sp>
        <p:nvSpPr>
          <p:cNvPr id="396" name="Google Shape;396;p26"/>
          <p:cNvSpPr txBox="1"/>
          <p:nvPr/>
        </p:nvSpPr>
        <p:spPr>
          <a:xfrm>
            <a:off x="3994775" y="3897127"/>
            <a:ext cx="1318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666666"/>
                </a:solidFill>
                <a:latin typeface="Dosis"/>
                <a:ea typeface="Dosis"/>
                <a:cs typeface="Dosis"/>
                <a:sym typeface="Dosis"/>
              </a:rPr>
              <a:t>SUB TITLE</a:t>
            </a:r>
            <a:endParaRPr b="1" sz="1800">
              <a:solidFill>
                <a:srgbClr val="666666"/>
              </a:solidFill>
              <a:latin typeface="Dosis"/>
              <a:ea typeface="Dosis"/>
              <a:cs typeface="Dosis"/>
              <a:sym typeface="Dosi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7"/>
          <p:cNvSpPr/>
          <p:nvPr/>
        </p:nvSpPr>
        <p:spPr>
          <a:xfrm>
            <a:off x="0" y="10050"/>
            <a:ext cx="1828800" cy="5123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02" name="Google Shape;402;p27"/>
          <p:cNvSpPr/>
          <p:nvPr/>
        </p:nvSpPr>
        <p:spPr>
          <a:xfrm>
            <a:off x="1828820" y="10050"/>
            <a:ext cx="1828800" cy="51234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03" name="Google Shape;403;p27"/>
          <p:cNvSpPr/>
          <p:nvPr/>
        </p:nvSpPr>
        <p:spPr>
          <a:xfrm>
            <a:off x="3657639" y="10050"/>
            <a:ext cx="1828800" cy="5123400"/>
          </a:xfrm>
          <a:prstGeom prst="rect">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04" name="Google Shape;404;p27"/>
          <p:cNvSpPr/>
          <p:nvPr/>
        </p:nvSpPr>
        <p:spPr>
          <a:xfrm>
            <a:off x="5486455" y="10050"/>
            <a:ext cx="1828800" cy="51234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05" name="Google Shape;405;p27"/>
          <p:cNvSpPr/>
          <p:nvPr/>
        </p:nvSpPr>
        <p:spPr>
          <a:xfrm>
            <a:off x="7315271" y="10050"/>
            <a:ext cx="1828800" cy="5123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06" name="Google Shape;406;p27"/>
          <p:cNvSpPr/>
          <p:nvPr/>
        </p:nvSpPr>
        <p:spPr>
          <a:xfrm>
            <a:off x="480957" y="1349355"/>
            <a:ext cx="760200" cy="678000"/>
          </a:xfrm>
          <a:custGeom>
            <a:rect b="b" l="l" r="r" t="t"/>
            <a:pathLst>
              <a:path extrusionOk="0" h="120000" w="120000">
                <a:moveTo>
                  <a:pt x="100239" y="87815"/>
                </a:moveTo>
                <a:cubicBezTo>
                  <a:pt x="100239" y="87815"/>
                  <a:pt x="90167" y="85150"/>
                  <a:pt x="90167" y="73960"/>
                </a:cubicBezTo>
                <a:cubicBezTo>
                  <a:pt x="90167" y="64049"/>
                  <a:pt x="95059" y="60746"/>
                  <a:pt x="96690" y="58294"/>
                </a:cubicBezTo>
                <a:cubicBezTo>
                  <a:pt x="96690" y="58294"/>
                  <a:pt x="99952" y="55310"/>
                  <a:pt x="97745" y="45399"/>
                </a:cubicBezTo>
                <a:cubicBezTo>
                  <a:pt x="101294" y="39964"/>
                  <a:pt x="102350" y="30373"/>
                  <a:pt x="98321" y="20142"/>
                </a:cubicBezTo>
                <a:cubicBezTo>
                  <a:pt x="95827" y="13854"/>
                  <a:pt x="92853" y="10230"/>
                  <a:pt x="89400" y="8099"/>
                </a:cubicBezTo>
                <a:cubicBezTo>
                  <a:pt x="86906" y="6607"/>
                  <a:pt x="84220" y="5968"/>
                  <a:pt x="81534" y="5968"/>
                </a:cubicBezTo>
                <a:cubicBezTo>
                  <a:pt x="77505" y="5968"/>
                  <a:pt x="73669" y="7246"/>
                  <a:pt x="71270" y="8419"/>
                </a:cubicBezTo>
                <a:cubicBezTo>
                  <a:pt x="72038" y="9911"/>
                  <a:pt x="72613" y="11403"/>
                  <a:pt x="73093" y="13214"/>
                </a:cubicBezTo>
                <a:cubicBezTo>
                  <a:pt x="73093" y="13534"/>
                  <a:pt x="73381" y="13854"/>
                  <a:pt x="73381" y="13854"/>
                </a:cubicBezTo>
                <a:cubicBezTo>
                  <a:pt x="75011" y="12895"/>
                  <a:pt x="77985" y="12042"/>
                  <a:pt x="81534" y="12042"/>
                </a:cubicBezTo>
                <a:cubicBezTo>
                  <a:pt x="83645" y="12042"/>
                  <a:pt x="85563" y="12362"/>
                  <a:pt x="86906" y="13214"/>
                </a:cubicBezTo>
                <a:cubicBezTo>
                  <a:pt x="88537" y="14174"/>
                  <a:pt x="91031" y="16198"/>
                  <a:pt x="93429" y="22273"/>
                </a:cubicBezTo>
                <a:cubicBezTo>
                  <a:pt x="96690" y="30692"/>
                  <a:pt x="95827" y="37833"/>
                  <a:pt x="93429" y="41456"/>
                </a:cubicBezTo>
                <a:cubicBezTo>
                  <a:pt x="92374" y="42948"/>
                  <a:pt x="92086" y="44760"/>
                  <a:pt x="92661" y="46571"/>
                </a:cubicBezTo>
                <a:cubicBezTo>
                  <a:pt x="93717" y="51687"/>
                  <a:pt x="92853" y="53818"/>
                  <a:pt x="92853" y="54138"/>
                </a:cubicBezTo>
                <a:cubicBezTo>
                  <a:pt x="92661" y="54458"/>
                  <a:pt x="92661" y="54458"/>
                  <a:pt x="92661" y="54777"/>
                </a:cubicBezTo>
                <a:cubicBezTo>
                  <a:pt x="92661" y="54991"/>
                  <a:pt x="92086" y="55310"/>
                  <a:pt x="91798" y="55630"/>
                </a:cubicBezTo>
                <a:cubicBezTo>
                  <a:pt x="89400" y="58294"/>
                  <a:pt x="85083" y="63730"/>
                  <a:pt x="85083" y="73960"/>
                </a:cubicBezTo>
                <a:cubicBezTo>
                  <a:pt x="85083" y="86323"/>
                  <a:pt x="94004" y="91971"/>
                  <a:pt x="98896" y="93570"/>
                </a:cubicBezTo>
                <a:cubicBezTo>
                  <a:pt x="105899" y="96234"/>
                  <a:pt x="112901" y="99857"/>
                  <a:pt x="114244" y="108277"/>
                </a:cubicBezTo>
                <a:lnTo>
                  <a:pt x="97266" y="108277"/>
                </a:lnTo>
                <a:cubicBezTo>
                  <a:pt x="97745" y="110088"/>
                  <a:pt x="98033" y="112220"/>
                  <a:pt x="98321" y="114245"/>
                </a:cubicBezTo>
                <a:lnTo>
                  <a:pt x="117505" y="114245"/>
                </a:lnTo>
                <a:cubicBezTo>
                  <a:pt x="120000" y="114245"/>
                  <a:pt x="120000" y="111580"/>
                  <a:pt x="120000" y="111580"/>
                </a:cubicBezTo>
                <a:cubicBezTo>
                  <a:pt x="120000" y="95381"/>
                  <a:pt x="106666" y="90266"/>
                  <a:pt x="100239" y="87815"/>
                </a:cubicBezTo>
                <a:close/>
                <a:moveTo>
                  <a:pt x="71270" y="90799"/>
                </a:moveTo>
                <a:cubicBezTo>
                  <a:pt x="71270" y="90799"/>
                  <a:pt x="60143" y="88134"/>
                  <a:pt x="60143" y="75452"/>
                </a:cubicBezTo>
                <a:cubicBezTo>
                  <a:pt x="60143" y="64369"/>
                  <a:pt x="64748" y="60746"/>
                  <a:pt x="66378" y="58081"/>
                </a:cubicBezTo>
                <a:cubicBezTo>
                  <a:pt x="66378" y="58081"/>
                  <a:pt x="69928" y="54777"/>
                  <a:pt x="67434" y="43587"/>
                </a:cubicBezTo>
                <a:cubicBezTo>
                  <a:pt x="71462" y="37619"/>
                  <a:pt x="72326" y="26749"/>
                  <a:pt x="67721" y="15666"/>
                </a:cubicBezTo>
                <a:cubicBezTo>
                  <a:pt x="65035" y="8419"/>
                  <a:pt x="62541" y="4476"/>
                  <a:pt x="58800" y="2344"/>
                </a:cubicBezTo>
                <a:cubicBezTo>
                  <a:pt x="56115" y="639"/>
                  <a:pt x="53141" y="0"/>
                  <a:pt x="50167" y="0"/>
                </a:cubicBezTo>
                <a:cubicBezTo>
                  <a:pt x="44700" y="0"/>
                  <a:pt x="39328" y="2131"/>
                  <a:pt x="37122" y="3623"/>
                </a:cubicBezTo>
                <a:cubicBezTo>
                  <a:pt x="30887" y="6607"/>
                  <a:pt x="26858" y="9271"/>
                  <a:pt x="23021" y="19822"/>
                </a:cubicBezTo>
                <a:cubicBezTo>
                  <a:pt x="19760" y="28241"/>
                  <a:pt x="23597" y="38152"/>
                  <a:pt x="25803" y="42948"/>
                </a:cubicBezTo>
                <a:cubicBezTo>
                  <a:pt x="23309" y="54138"/>
                  <a:pt x="26570" y="57761"/>
                  <a:pt x="26570" y="57761"/>
                </a:cubicBezTo>
                <a:cubicBezTo>
                  <a:pt x="28201" y="60426"/>
                  <a:pt x="32805" y="64369"/>
                  <a:pt x="32805" y="75133"/>
                </a:cubicBezTo>
                <a:cubicBezTo>
                  <a:pt x="32805" y="87815"/>
                  <a:pt x="21678" y="90479"/>
                  <a:pt x="21678" y="90479"/>
                </a:cubicBezTo>
                <a:cubicBezTo>
                  <a:pt x="14676" y="93250"/>
                  <a:pt x="0" y="98898"/>
                  <a:pt x="0" y="117015"/>
                </a:cubicBezTo>
                <a:cubicBezTo>
                  <a:pt x="0" y="117015"/>
                  <a:pt x="0" y="120000"/>
                  <a:pt x="2781" y="120000"/>
                </a:cubicBezTo>
                <a:lnTo>
                  <a:pt x="89400" y="120000"/>
                </a:lnTo>
                <a:cubicBezTo>
                  <a:pt x="92086" y="120000"/>
                  <a:pt x="92086" y="117015"/>
                  <a:pt x="92086" y="117015"/>
                </a:cubicBezTo>
                <a:cubicBezTo>
                  <a:pt x="92853" y="99218"/>
                  <a:pt x="78273" y="93570"/>
                  <a:pt x="71270" y="90799"/>
                </a:cubicBezTo>
                <a:close/>
                <a:moveTo>
                  <a:pt x="6522" y="114245"/>
                </a:moveTo>
                <a:cubicBezTo>
                  <a:pt x="7865" y="104014"/>
                  <a:pt x="16019" y="99857"/>
                  <a:pt x="24172" y="96554"/>
                </a:cubicBezTo>
                <a:cubicBezTo>
                  <a:pt x="29544" y="95062"/>
                  <a:pt x="39040" y="88667"/>
                  <a:pt x="39040" y="75452"/>
                </a:cubicBezTo>
                <a:cubicBezTo>
                  <a:pt x="39040" y="64049"/>
                  <a:pt x="34724" y="58294"/>
                  <a:pt x="32517" y="55310"/>
                </a:cubicBezTo>
                <a:lnTo>
                  <a:pt x="31750" y="54458"/>
                </a:lnTo>
                <a:cubicBezTo>
                  <a:pt x="31750" y="54458"/>
                  <a:pt x="31750" y="54138"/>
                  <a:pt x="31462" y="54138"/>
                </a:cubicBezTo>
                <a:cubicBezTo>
                  <a:pt x="31175" y="53818"/>
                  <a:pt x="30119" y="51154"/>
                  <a:pt x="31750" y="44547"/>
                </a:cubicBezTo>
                <a:cubicBezTo>
                  <a:pt x="31942" y="43268"/>
                  <a:pt x="31942" y="41776"/>
                  <a:pt x="31462" y="40603"/>
                </a:cubicBezTo>
                <a:cubicBezTo>
                  <a:pt x="30119" y="37300"/>
                  <a:pt x="26570" y="28561"/>
                  <a:pt x="28968" y="21953"/>
                </a:cubicBezTo>
                <a:cubicBezTo>
                  <a:pt x="32230" y="13214"/>
                  <a:pt x="35203" y="11403"/>
                  <a:pt x="40383" y="9058"/>
                </a:cubicBezTo>
                <a:cubicBezTo>
                  <a:pt x="40671" y="9058"/>
                  <a:pt x="40959" y="8738"/>
                  <a:pt x="41151" y="8738"/>
                </a:cubicBezTo>
                <a:cubicBezTo>
                  <a:pt x="42589" y="7779"/>
                  <a:pt x="46906" y="5968"/>
                  <a:pt x="51223" y="5968"/>
                </a:cubicBezTo>
                <a:cubicBezTo>
                  <a:pt x="53621" y="5968"/>
                  <a:pt x="55827" y="6607"/>
                  <a:pt x="57458" y="7460"/>
                </a:cubicBezTo>
                <a:cubicBezTo>
                  <a:pt x="59280" y="8738"/>
                  <a:pt x="61199" y="10763"/>
                  <a:pt x="63884" y="17690"/>
                </a:cubicBezTo>
                <a:cubicBezTo>
                  <a:pt x="67721" y="27708"/>
                  <a:pt x="66666" y="35808"/>
                  <a:pt x="64172" y="39964"/>
                </a:cubicBezTo>
                <a:cubicBezTo>
                  <a:pt x="63405" y="41456"/>
                  <a:pt x="62829" y="43268"/>
                  <a:pt x="63405" y="45079"/>
                </a:cubicBezTo>
                <a:cubicBezTo>
                  <a:pt x="64748" y="51154"/>
                  <a:pt x="63693" y="53499"/>
                  <a:pt x="63693" y="54138"/>
                </a:cubicBezTo>
                <a:lnTo>
                  <a:pt x="63117" y="54777"/>
                </a:lnTo>
                <a:lnTo>
                  <a:pt x="62350" y="55630"/>
                </a:lnTo>
                <a:cubicBezTo>
                  <a:pt x="60143" y="58614"/>
                  <a:pt x="55827" y="64369"/>
                  <a:pt x="55827" y="75772"/>
                </a:cubicBezTo>
                <a:cubicBezTo>
                  <a:pt x="55827" y="89307"/>
                  <a:pt x="65323" y="95381"/>
                  <a:pt x="70695" y="96873"/>
                </a:cubicBezTo>
                <a:cubicBezTo>
                  <a:pt x="78561" y="99857"/>
                  <a:pt x="86906" y="104014"/>
                  <a:pt x="88249" y="114564"/>
                </a:cubicBezTo>
                <a:lnTo>
                  <a:pt x="6522" y="114564"/>
                </a:lnTo>
                <a:lnTo>
                  <a:pt x="6522" y="1142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27"/>
          <p:cNvSpPr/>
          <p:nvPr/>
        </p:nvSpPr>
        <p:spPr>
          <a:xfrm>
            <a:off x="2332411" y="1267150"/>
            <a:ext cx="760200" cy="760200"/>
          </a:xfrm>
          <a:custGeom>
            <a:rect b="b" l="l" r="r" t="t"/>
            <a:pathLst>
              <a:path extrusionOk="0" h="120000" w="120000">
                <a:moveTo>
                  <a:pt x="120000" y="43574"/>
                </a:moveTo>
                <a:lnTo>
                  <a:pt x="76328" y="43574"/>
                </a:lnTo>
                <a:lnTo>
                  <a:pt x="60000" y="0"/>
                </a:lnTo>
                <a:lnTo>
                  <a:pt x="43574" y="43574"/>
                </a:lnTo>
                <a:lnTo>
                  <a:pt x="0" y="43574"/>
                </a:lnTo>
                <a:lnTo>
                  <a:pt x="35458" y="70917"/>
                </a:lnTo>
                <a:lnTo>
                  <a:pt x="19033" y="120000"/>
                </a:lnTo>
                <a:lnTo>
                  <a:pt x="60000" y="89951"/>
                </a:lnTo>
                <a:lnTo>
                  <a:pt x="100869" y="120000"/>
                </a:lnTo>
                <a:lnTo>
                  <a:pt x="84541" y="70917"/>
                </a:lnTo>
                <a:lnTo>
                  <a:pt x="120000" y="43574"/>
                </a:lnTo>
                <a:close/>
                <a:moveTo>
                  <a:pt x="90241" y="105507"/>
                </a:moveTo>
                <a:lnTo>
                  <a:pt x="63285" y="85603"/>
                </a:lnTo>
                <a:lnTo>
                  <a:pt x="60000" y="83188"/>
                </a:lnTo>
                <a:lnTo>
                  <a:pt x="56714" y="85603"/>
                </a:lnTo>
                <a:lnTo>
                  <a:pt x="29758" y="105507"/>
                </a:lnTo>
                <a:lnTo>
                  <a:pt x="40579" y="72753"/>
                </a:lnTo>
                <a:lnTo>
                  <a:pt x="41739" y="68985"/>
                </a:lnTo>
                <a:lnTo>
                  <a:pt x="38743" y="66473"/>
                </a:lnTo>
                <a:lnTo>
                  <a:pt x="16038" y="49082"/>
                </a:lnTo>
                <a:lnTo>
                  <a:pt x="47439" y="49082"/>
                </a:lnTo>
                <a:lnTo>
                  <a:pt x="48792" y="45507"/>
                </a:lnTo>
                <a:lnTo>
                  <a:pt x="60000" y="15555"/>
                </a:lnTo>
                <a:lnTo>
                  <a:pt x="71111" y="45507"/>
                </a:lnTo>
                <a:lnTo>
                  <a:pt x="72560" y="49082"/>
                </a:lnTo>
                <a:lnTo>
                  <a:pt x="103864" y="49082"/>
                </a:lnTo>
                <a:lnTo>
                  <a:pt x="81256" y="66473"/>
                </a:lnTo>
                <a:lnTo>
                  <a:pt x="78260" y="68985"/>
                </a:lnTo>
                <a:lnTo>
                  <a:pt x="90241" y="1055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27"/>
          <p:cNvSpPr/>
          <p:nvPr/>
        </p:nvSpPr>
        <p:spPr>
          <a:xfrm>
            <a:off x="4183864" y="1349380"/>
            <a:ext cx="695400" cy="6780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114299" y="57198"/>
                </a:moveTo>
                <a:lnTo>
                  <a:pt x="66570" y="57198"/>
                </a:lnTo>
                <a:lnTo>
                  <a:pt x="100386" y="23381"/>
                </a:lnTo>
                <a:cubicBezTo>
                  <a:pt x="108502" y="32463"/>
                  <a:pt x="113719" y="44154"/>
                  <a:pt x="114299" y="57198"/>
                </a:cubicBezTo>
                <a:close/>
                <a:moveTo>
                  <a:pt x="60000" y="114492"/>
                </a:moveTo>
                <a:cubicBezTo>
                  <a:pt x="30048" y="114492"/>
                  <a:pt x="5507" y="89951"/>
                  <a:pt x="5507" y="60000"/>
                </a:cubicBezTo>
                <a:cubicBezTo>
                  <a:pt x="5507" y="29951"/>
                  <a:pt x="30048" y="5410"/>
                  <a:pt x="60000" y="5410"/>
                </a:cubicBezTo>
                <a:cubicBezTo>
                  <a:pt x="74202" y="5410"/>
                  <a:pt x="87053" y="10917"/>
                  <a:pt x="96521" y="19613"/>
                </a:cubicBezTo>
                <a:lnTo>
                  <a:pt x="58067" y="58067"/>
                </a:lnTo>
                <a:cubicBezTo>
                  <a:pt x="57584" y="58647"/>
                  <a:pt x="57294" y="59130"/>
                  <a:pt x="57294" y="60000"/>
                </a:cubicBezTo>
                <a:cubicBezTo>
                  <a:pt x="57294" y="61642"/>
                  <a:pt x="58357" y="62705"/>
                  <a:pt x="60000" y="62705"/>
                </a:cubicBezTo>
                <a:lnTo>
                  <a:pt x="114299" y="62705"/>
                </a:lnTo>
                <a:cubicBezTo>
                  <a:pt x="112946" y="91594"/>
                  <a:pt x="89178"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27"/>
          <p:cNvSpPr/>
          <p:nvPr/>
        </p:nvSpPr>
        <p:spPr>
          <a:xfrm>
            <a:off x="5970517" y="1394830"/>
            <a:ext cx="695400" cy="678000"/>
          </a:xfrm>
          <a:custGeom>
            <a:rect b="b" l="l" r="r" t="t"/>
            <a:pathLst>
              <a:path extrusionOk="0" h="120000" w="12000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27"/>
          <p:cNvSpPr/>
          <p:nvPr/>
        </p:nvSpPr>
        <p:spPr>
          <a:xfrm>
            <a:off x="7757171" y="1440276"/>
            <a:ext cx="945000" cy="587100"/>
          </a:xfrm>
          <a:custGeom>
            <a:rect b="b" l="l" r="r" t="t"/>
            <a:pathLst>
              <a:path extrusionOk="0" h="120000" w="120000">
                <a:moveTo>
                  <a:pt x="60000" y="47240"/>
                </a:moveTo>
                <a:cubicBezTo>
                  <a:pt x="55362" y="47240"/>
                  <a:pt x="51787" y="52708"/>
                  <a:pt x="51787" y="60000"/>
                </a:cubicBezTo>
                <a:cubicBezTo>
                  <a:pt x="51787" y="67291"/>
                  <a:pt x="55362" y="72911"/>
                  <a:pt x="60000" y="72911"/>
                </a:cubicBezTo>
                <a:cubicBezTo>
                  <a:pt x="64637" y="72911"/>
                  <a:pt x="68212" y="67291"/>
                  <a:pt x="68212" y="60000"/>
                </a:cubicBezTo>
                <a:cubicBezTo>
                  <a:pt x="68212" y="52708"/>
                  <a:pt x="64637" y="47240"/>
                  <a:pt x="60000" y="47240"/>
                </a:cubicBezTo>
                <a:close/>
                <a:moveTo>
                  <a:pt x="60000" y="17164"/>
                </a:moveTo>
                <a:cubicBezTo>
                  <a:pt x="45024" y="17164"/>
                  <a:pt x="32753" y="36455"/>
                  <a:pt x="32753" y="60000"/>
                </a:cubicBezTo>
                <a:cubicBezTo>
                  <a:pt x="32753" y="83696"/>
                  <a:pt x="45024" y="102987"/>
                  <a:pt x="60000" y="102987"/>
                </a:cubicBezTo>
                <a:cubicBezTo>
                  <a:pt x="74975" y="102987"/>
                  <a:pt x="87246" y="83696"/>
                  <a:pt x="87246" y="60000"/>
                </a:cubicBezTo>
                <a:cubicBezTo>
                  <a:pt x="87246" y="36455"/>
                  <a:pt x="74975" y="17164"/>
                  <a:pt x="60000" y="17164"/>
                </a:cubicBezTo>
                <a:close/>
                <a:moveTo>
                  <a:pt x="60000" y="94329"/>
                </a:moveTo>
                <a:cubicBezTo>
                  <a:pt x="48019" y="94329"/>
                  <a:pt x="38164" y="78987"/>
                  <a:pt x="38164" y="60000"/>
                </a:cubicBezTo>
                <a:cubicBezTo>
                  <a:pt x="38164" y="41164"/>
                  <a:pt x="48019" y="25822"/>
                  <a:pt x="60000" y="25822"/>
                </a:cubicBezTo>
                <a:cubicBezTo>
                  <a:pt x="71980" y="25822"/>
                  <a:pt x="81835" y="41164"/>
                  <a:pt x="81835" y="60000"/>
                </a:cubicBezTo>
                <a:cubicBezTo>
                  <a:pt x="81835" y="78987"/>
                  <a:pt x="71980" y="94329"/>
                  <a:pt x="60000" y="94329"/>
                </a:cubicBezTo>
                <a:close/>
                <a:moveTo>
                  <a:pt x="60000" y="0"/>
                </a:moveTo>
                <a:cubicBezTo>
                  <a:pt x="26763" y="0"/>
                  <a:pt x="0" y="42835"/>
                  <a:pt x="0" y="60000"/>
                </a:cubicBezTo>
                <a:cubicBezTo>
                  <a:pt x="0" y="77164"/>
                  <a:pt x="26763" y="120000"/>
                  <a:pt x="60000" y="120000"/>
                </a:cubicBezTo>
                <a:cubicBezTo>
                  <a:pt x="93236" y="120000"/>
                  <a:pt x="120000" y="77164"/>
                  <a:pt x="120000" y="60000"/>
                </a:cubicBezTo>
                <a:cubicBezTo>
                  <a:pt x="120000" y="42835"/>
                  <a:pt x="93236" y="0"/>
                  <a:pt x="60000" y="0"/>
                </a:cubicBezTo>
                <a:close/>
                <a:moveTo>
                  <a:pt x="60000" y="111493"/>
                </a:moveTo>
                <a:cubicBezTo>
                  <a:pt x="30048" y="111493"/>
                  <a:pt x="5507" y="74582"/>
                  <a:pt x="5507" y="60000"/>
                </a:cubicBezTo>
                <a:cubicBezTo>
                  <a:pt x="5507" y="45417"/>
                  <a:pt x="30048" y="8658"/>
                  <a:pt x="60000" y="8658"/>
                </a:cubicBezTo>
                <a:cubicBezTo>
                  <a:pt x="90048" y="8658"/>
                  <a:pt x="114589" y="45417"/>
                  <a:pt x="114589" y="60000"/>
                </a:cubicBezTo>
                <a:cubicBezTo>
                  <a:pt x="114589" y="74582"/>
                  <a:pt x="90048" y="111493"/>
                  <a:pt x="60000" y="11149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27"/>
          <p:cNvSpPr txBox="1"/>
          <p:nvPr/>
        </p:nvSpPr>
        <p:spPr>
          <a:xfrm>
            <a:off x="-26" y="2814550"/>
            <a:ext cx="18288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Lorem ipsum dolor sit amet, consectetur adipiscing elit.</a:t>
            </a:r>
            <a:endParaRPr sz="1000">
              <a:solidFill>
                <a:srgbClr val="FFFFFF"/>
              </a:solidFill>
            </a:endParaRPr>
          </a:p>
        </p:txBody>
      </p:sp>
      <p:sp>
        <p:nvSpPr>
          <p:cNvPr id="412" name="Google Shape;412;p27"/>
          <p:cNvSpPr txBox="1"/>
          <p:nvPr/>
        </p:nvSpPr>
        <p:spPr>
          <a:xfrm>
            <a:off x="395950" y="2297813"/>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413" name="Google Shape;413;p27"/>
          <p:cNvSpPr txBox="1"/>
          <p:nvPr/>
        </p:nvSpPr>
        <p:spPr>
          <a:xfrm>
            <a:off x="1828949" y="2814550"/>
            <a:ext cx="18288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Lorem ipsum dolor sit amet, consectetur adipiscing elit.</a:t>
            </a:r>
            <a:endParaRPr sz="1000">
              <a:solidFill>
                <a:srgbClr val="FFFFFF"/>
              </a:solidFill>
            </a:endParaRPr>
          </a:p>
        </p:txBody>
      </p:sp>
      <p:sp>
        <p:nvSpPr>
          <p:cNvPr id="414" name="Google Shape;414;p27"/>
          <p:cNvSpPr txBox="1"/>
          <p:nvPr/>
        </p:nvSpPr>
        <p:spPr>
          <a:xfrm>
            <a:off x="2227691" y="2297813"/>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415" name="Google Shape;415;p27"/>
          <p:cNvSpPr txBox="1"/>
          <p:nvPr/>
        </p:nvSpPr>
        <p:spPr>
          <a:xfrm>
            <a:off x="3657625" y="2814550"/>
            <a:ext cx="18288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Lorem ipsum dolor sit amet, consectetur adipiscing elit.</a:t>
            </a:r>
            <a:endParaRPr sz="1000">
              <a:solidFill>
                <a:srgbClr val="FFFFFF"/>
              </a:solidFill>
            </a:endParaRPr>
          </a:p>
        </p:txBody>
      </p:sp>
      <p:sp>
        <p:nvSpPr>
          <p:cNvPr id="416" name="Google Shape;416;p27"/>
          <p:cNvSpPr txBox="1"/>
          <p:nvPr/>
        </p:nvSpPr>
        <p:spPr>
          <a:xfrm>
            <a:off x="4091756" y="2297813"/>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417" name="Google Shape;417;p27"/>
          <p:cNvSpPr txBox="1"/>
          <p:nvPr/>
        </p:nvSpPr>
        <p:spPr>
          <a:xfrm>
            <a:off x="5486600" y="2814550"/>
            <a:ext cx="18288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Lorem ipsum dolor sit amet, consectetur adipiscing elit.</a:t>
            </a:r>
            <a:endParaRPr sz="1000">
              <a:solidFill>
                <a:srgbClr val="FFFFFF"/>
              </a:solidFill>
            </a:endParaRPr>
          </a:p>
        </p:txBody>
      </p:sp>
      <p:sp>
        <p:nvSpPr>
          <p:cNvPr id="418" name="Google Shape;418;p27"/>
          <p:cNvSpPr txBox="1"/>
          <p:nvPr/>
        </p:nvSpPr>
        <p:spPr>
          <a:xfrm>
            <a:off x="5908022" y="2297813"/>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419" name="Google Shape;419;p27"/>
          <p:cNvSpPr txBox="1"/>
          <p:nvPr/>
        </p:nvSpPr>
        <p:spPr>
          <a:xfrm>
            <a:off x="7315275" y="2814550"/>
            <a:ext cx="18288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Lorem ipsum dolor sit amet, consectetur adipiscing elit.</a:t>
            </a:r>
            <a:endParaRPr sz="1000">
              <a:solidFill>
                <a:srgbClr val="FFFFFF"/>
              </a:solidFill>
            </a:endParaRPr>
          </a:p>
        </p:txBody>
      </p:sp>
      <p:sp>
        <p:nvSpPr>
          <p:cNvPr id="420" name="Google Shape;420;p27"/>
          <p:cNvSpPr txBox="1"/>
          <p:nvPr/>
        </p:nvSpPr>
        <p:spPr>
          <a:xfrm>
            <a:off x="7748950" y="2297813"/>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grpSp>
        <p:nvGrpSpPr>
          <p:cNvPr id="421" name="Google Shape;421;p27"/>
          <p:cNvGrpSpPr/>
          <p:nvPr/>
        </p:nvGrpSpPr>
        <p:grpSpPr>
          <a:xfrm>
            <a:off x="830550" y="3962675"/>
            <a:ext cx="7263889" cy="0"/>
            <a:chOff x="830550" y="3962675"/>
            <a:chExt cx="7263889" cy="0"/>
          </a:xfrm>
        </p:grpSpPr>
        <p:cxnSp>
          <p:nvCxnSpPr>
            <p:cNvPr id="422" name="Google Shape;422;p27"/>
            <p:cNvCxnSpPr/>
            <p:nvPr/>
          </p:nvCxnSpPr>
          <p:spPr>
            <a:xfrm>
              <a:off x="830550" y="3962675"/>
              <a:ext cx="1941300" cy="0"/>
            </a:xfrm>
            <a:prstGeom prst="straightConnector1">
              <a:avLst/>
            </a:prstGeom>
            <a:noFill/>
            <a:ln cap="flat" cmpd="sng" w="38100">
              <a:solidFill>
                <a:srgbClr val="FFFFFF"/>
              </a:solidFill>
              <a:prstDash val="solid"/>
              <a:round/>
              <a:headEnd len="med" w="med" type="oval"/>
              <a:tailEnd len="med" w="med" type="oval"/>
            </a:ln>
          </p:spPr>
        </p:cxnSp>
        <p:cxnSp>
          <p:nvCxnSpPr>
            <p:cNvPr id="423" name="Google Shape;423;p27"/>
            <p:cNvCxnSpPr/>
            <p:nvPr/>
          </p:nvCxnSpPr>
          <p:spPr>
            <a:xfrm>
              <a:off x="2603059" y="3962675"/>
              <a:ext cx="1941300" cy="0"/>
            </a:xfrm>
            <a:prstGeom prst="straightConnector1">
              <a:avLst/>
            </a:prstGeom>
            <a:noFill/>
            <a:ln cap="flat" cmpd="sng" w="38100">
              <a:solidFill>
                <a:srgbClr val="FFFFFF"/>
              </a:solidFill>
              <a:prstDash val="solid"/>
              <a:round/>
              <a:headEnd len="med" w="med" type="oval"/>
              <a:tailEnd len="med" w="med" type="oval"/>
            </a:ln>
          </p:spPr>
        </p:cxnSp>
        <p:cxnSp>
          <p:nvCxnSpPr>
            <p:cNvPr id="424" name="Google Shape;424;p27"/>
            <p:cNvCxnSpPr/>
            <p:nvPr/>
          </p:nvCxnSpPr>
          <p:spPr>
            <a:xfrm>
              <a:off x="4380630" y="3962675"/>
              <a:ext cx="1941300" cy="0"/>
            </a:xfrm>
            <a:prstGeom prst="straightConnector1">
              <a:avLst/>
            </a:prstGeom>
            <a:noFill/>
            <a:ln cap="flat" cmpd="sng" w="38100">
              <a:solidFill>
                <a:srgbClr val="FFFFFF"/>
              </a:solidFill>
              <a:prstDash val="solid"/>
              <a:round/>
              <a:headEnd len="med" w="med" type="oval"/>
              <a:tailEnd len="med" w="med" type="oval"/>
            </a:ln>
          </p:spPr>
        </p:cxnSp>
        <p:cxnSp>
          <p:nvCxnSpPr>
            <p:cNvPr id="425" name="Google Shape;425;p27"/>
            <p:cNvCxnSpPr/>
            <p:nvPr/>
          </p:nvCxnSpPr>
          <p:spPr>
            <a:xfrm>
              <a:off x="6153139" y="3962675"/>
              <a:ext cx="1941300" cy="0"/>
            </a:xfrm>
            <a:prstGeom prst="straightConnector1">
              <a:avLst/>
            </a:prstGeom>
            <a:noFill/>
            <a:ln cap="flat" cmpd="sng" w="38100">
              <a:solidFill>
                <a:srgbClr val="FFFFFF"/>
              </a:solidFill>
              <a:prstDash val="solid"/>
              <a:round/>
              <a:headEnd len="med" w="med" type="oval"/>
              <a:tailEnd len="med" w="med" type="oval"/>
            </a:ln>
          </p:spPr>
        </p:cxn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8"/>
          <p:cNvSpPr/>
          <p:nvPr/>
        </p:nvSpPr>
        <p:spPr>
          <a:xfrm>
            <a:off x="6268914" y="38432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8"/>
          <p:cNvSpPr/>
          <p:nvPr/>
        </p:nvSpPr>
        <p:spPr>
          <a:xfrm>
            <a:off x="6268914" y="14554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8"/>
          <p:cNvSpPr/>
          <p:nvPr/>
        </p:nvSpPr>
        <p:spPr>
          <a:xfrm>
            <a:off x="6268914" y="26493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8"/>
          <p:cNvSpPr/>
          <p:nvPr/>
        </p:nvSpPr>
        <p:spPr>
          <a:xfrm>
            <a:off x="2450582" y="38432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8"/>
          <p:cNvSpPr/>
          <p:nvPr/>
        </p:nvSpPr>
        <p:spPr>
          <a:xfrm>
            <a:off x="2450582" y="14554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8"/>
          <p:cNvSpPr/>
          <p:nvPr/>
        </p:nvSpPr>
        <p:spPr>
          <a:xfrm>
            <a:off x="2450582" y="26493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8"/>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Business Person Vector</a:t>
            </a:r>
            <a:endParaRPr/>
          </a:p>
        </p:txBody>
      </p:sp>
      <p:sp>
        <p:nvSpPr>
          <p:cNvPr id="437" name="Google Shape;437;p28"/>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438" name="Google Shape;438;p28"/>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9" name="Google Shape;439;p28"/>
          <p:cNvSpPr/>
          <p:nvPr/>
        </p:nvSpPr>
        <p:spPr>
          <a:xfrm>
            <a:off x="3907350" y="1160800"/>
            <a:ext cx="1329300" cy="3549000"/>
          </a:xfrm>
          <a:custGeom>
            <a:rect b="b" l="l" r="r" t="t"/>
            <a:pathLst>
              <a:path extrusionOk="0" h="120000" w="120000">
                <a:moveTo>
                  <a:pt x="41167" y="13031"/>
                </a:moveTo>
                <a:cubicBezTo>
                  <a:pt x="41287" y="13257"/>
                  <a:pt x="41529" y="13936"/>
                  <a:pt x="42253" y="14389"/>
                </a:cubicBezTo>
                <a:cubicBezTo>
                  <a:pt x="43098" y="14886"/>
                  <a:pt x="43702" y="15294"/>
                  <a:pt x="43702" y="15294"/>
                </a:cubicBezTo>
                <a:cubicBezTo>
                  <a:pt x="43702" y="15294"/>
                  <a:pt x="42494" y="16470"/>
                  <a:pt x="42494" y="16561"/>
                </a:cubicBezTo>
                <a:cubicBezTo>
                  <a:pt x="42494" y="16696"/>
                  <a:pt x="42253" y="17104"/>
                  <a:pt x="42253" y="17104"/>
                </a:cubicBezTo>
                <a:cubicBezTo>
                  <a:pt x="42253" y="17104"/>
                  <a:pt x="34527" y="18506"/>
                  <a:pt x="30543" y="19276"/>
                </a:cubicBezTo>
                <a:cubicBezTo>
                  <a:pt x="26559" y="20090"/>
                  <a:pt x="13521" y="20361"/>
                  <a:pt x="13158" y="20497"/>
                </a:cubicBezTo>
                <a:cubicBezTo>
                  <a:pt x="12796" y="20633"/>
                  <a:pt x="13038" y="20497"/>
                  <a:pt x="12193" y="20633"/>
                </a:cubicBezTo>
                <a:cubicBezTo>
                  <a:pt x="11348" y="20814"/>
                  <a:pt x="8692" y="24524"/>
                  <a:pt x="8329" y="26334"/>
                </a:cubicBezTo>
                <a:cubicBezTo>
                  <a:pt x="7967" y="28099"/>
                  <a:pt x="7967" y="29954"/>
                  <a:pt x="6881" y="31221"/>
                </a:cubicBezTo>
                <a:cubicBezTo>
                  <a:pt x="5794" y="32488"/>
                  <a:pt x="965" y="40226"/>
                  <a:pt x="603" y="40950"/>
                </a:cubicBezTo>
                <a:cubicBezTo>
                  <a:pt x="241" y="41674"/>
                  <a:pt x="0" y="43348"/>
                  <a:pt x="120" y="43665"/>
                </a:cubicBezTo>
                <a:cubicBezTo>
                  <a:pt x="241" y="43981"/>
                  <a:pt x="482" y="50361"/>
                  <a:pt x="1207" y="52533"/>
                </a:cubicBezTo>
                <a:cubicBezTo>
                  <a:pt x="2052" y="54660"/>
                  <a:pt x="3380" y="57782"/>
                  <a:pt x="3501" y="58144"/>
                </a:cubicBezTo>
                <a:cubicBezTo>
                  <a:pt x="3621" y="58506"/>
                  <a:pt x="4346" y="60678"/>
                  <a:pt x="4346" y="60678"/>
                </a:cubicBezTo>
                <a:lnTo>
                  <a:pt x="9175" y="60497"/>
                </a:lnTo>
                <a:lnTo>
                  <a:pt x="10261" y="60995"/>
                </a:lnTo>
                <a:lnTo>
                  <a:pt x="11106" y="60723"/>
                </a:lnTo>
                <a:cubicBezTo>
                  <a:pt x="11710" y="61538"/>
                  <a:pt x="12313" y="62262"/>
                  <a:pt x="12555" y="62488"/>
                </a:cubicBezTo>
                <a:cubicBezTo>
                  <a:pt x="12796" y="62805"/>
                  <a:pt x="14728" y="63755"/>
                  <a:pt x="16056" y="64162"/>
                </a:cubicBezTo>
                <a:cubicBezTo>
                  <a:pt x="16177" y="67375"/>
                  <a:pt x="16177" y="73212"/>
                  <a:pt x="17022" y="75339"/>
                </a:cubicBezTo>
                <a:cubicBezTo>
                  <a:pt x="18108" y="78235"/>
                  <a:pt x="17384" y="79728"/>
                  <a:pt x="17142" y="81674"/>
                </a:cubicBezTo>
                <a:cubicBezTo>
                  <a:pt x="17022" y="83619"/>
                  <a:pt x="16177" y="83303"/>
                  <a:pt x="15935" y="85429"/>
                </a:cubicBezTo>
                <a:cubicBezTo>
                  <a:pt x="15694" y="86515"/>
                  <a:pt x="14245" y="90361"/>
                  <a:pt x="13762" y="93438"/>
                </a:cubicBezTo>
                <a:cubicBezTo>
                  <a:pt x="13279" y="96289"/>
                  <a:pt x="12555" y="98733"/>
                  <a:pt x="12555" y="100316"/>
                </a:cubicBezTo>
                <a:cubicBezTo>
                  <a:pt x="12313" y="103619"/>
                  <a:pt x="11348" y="103936"/>
                  <a:pt x="11830" y="104977"/>
                </a:cubicBezTo>
                <a:cubicBezTo>
                  <a:pt x="12313" y="105972"/>
                  <a:pt x="12555" y="106470"/>
                  <a:pt x="12313" y="107149"/>
                </a:cubicBezTo>
                <a:cubicBezTo>
                  <a:pt x="12193" y="107782"/>
                  <a:pt x="12313" y="108687"/>
                  <a:pt x="12313" y="108687"/>
                </a:cubicBezTo>
                <a:cubicBezTo>
                  <a:pt x="12313" y="108687"/>
                  <a:pt x="11106" y="111221"/>
                  <a:pt x="10623" y="112036"/>
                </a:cubicBezTo>
                <a:cubicBezTo>
                  <a:pt x="10140" y="112805"/>
                  <a:pt x="10865" y="113031"/>
                  <a:pt x="11106" y="113393"/>
                </a:cubicBezTo>
                <a:cubicBezTo>
                  <a:pt x="11227" y="113755"/>
                  <a:pt x="10865" y="113665"/>
                  <a:pt x="10744" y="113936"/>
                </a:cubicBezTo>
                <a:cubicBezTo>
                  <a:pt x="10623" y="114253"/>
                  <a:pt x="8329" y="116063"/>
                  <a:pt x="7243" y="117285"/>
                </a:cubicBezTo>
                <a:cubicBezTo>
                  <a:pt x="6036" y="118461"/>
                  <a:pt x="7243" y="118778"/>
                  <a:pt x="7364" y="119004"/>
                </a:cubicBezTo>
                <a:cubicBezTo>
                  <a:pt x="7484" y="119276"/>
                  <a:pt x="7484" y="119638"/>
                  <a:pt x="8209" y="119683"/>
                </a:cubicBezTo>
                <a:cubicBezTo>
                  <a:pt x="8812" y="119728"/>
                  <a:pt x="18350" y="119864"/>
                  <a:pt x="21368" y="119909"/>
                </a:cubicBezTo>
                <a:cubicBezTo>
                  <a:pt x="24386" y="120000"/>
                  <a:pt x="25231" y="119140"/>
                  <a:pt x="25231" y="118959"/>
                </a:cubicBezTo>
                <a:cubicBezTo>
                  <a:pt x="25352" y="118778"/>
                  <a:pt x="25110" y="118461"/>
                  <a:pt x="24869" y="118235"/>
                </a:cubicBezTo>
                <a:cubicBezTo>
                  <a:pt x="24748" y="118054"/>
                  <a:pt x="24627" y="115656"/>
                  <a:pt x="25110" y="115294"/>
                </a:cubicBezTo>
                <a:cubicBezTo>
                  <a:pt x="25352" y="114841"/>
                  <a:pt x="29456" y="111674"/>
                  <a:pt x="29456" y="110135"/>
                </a:cubicBezTo>
                <a:cubicBezTo>
                  <a:pt x="29456" y="108687"/>
                  <a:pt x="32595" y="106425"/>
                  <a:pt x="33440" y="103393"/>
                </a:cubicBezTo>
                <a:cubicBezTo>
                  <a:pt x="34044" y="101221"/>
                  <a:pt x="36338" y="98914"/>
                  <a:pt x="38752" y="94570"/>
                </a:cubicBezTo>
                <a:cubicBezTo>
                  <a:pt x="43098" y="86561"/>
                  <a:pt x="47565" y="73891"/>
                  <a:pt x="50221" y="69592"/>
                </a:cubicBezTo>
                <a:cubicBezTo>
                  <a:pt x="51187" y="67918"/>
                  <a:pt x="52394" y="66515"/>
                  <a:pt x="52877" y="66515"/>
                </a:cubicBezTo>
                <a:cubicBezTo>
                  <a:pt x="53360" y="66515"/>
                  <a:pt x="57706" y="68597"/>
                  <a:pt x="58551" y="69683"/>
                </a:cubicBezTo>
                <a:cubicBezTo>
                  <a:pt x="59517" y="70769"/>
                  <a:pt x="66760" y="88687"/>
                  <a:pt x="67847" y="91628"/>
                </a:cubicBezTo>
                <a:cubicBezTo>
                  <a:pt x="69054" y="94660"/>
                  <a:pt x="69657" y="93981"/>
                  <a:pt x="71710" y="96696"/>
                </a:cubicBezTo>
                <a:cubicBezTo>
                  <a:pt x="73883" y="99411"/>
                  <a:pt x="73641" y="100271"/>
                  <a:pt x="74969" y="101809"/>
                </a:cubicBezTo>
                <a:cubicBezTo>
                  <a:pt x="76297" y="103438"/>
                  <a:pt x="76297" y="102986"/>
                  <a:pt x="78350" y="105565"/>
                </a:cubicBezTo>
                <a:cubicBezTo>
                  <a:pt x="80402" y="108144"/>
                  <a:pt x="80281" y="108642"/>
                  <a:pt x="80764" y="110090"/>
                </a:cubicBezTo>
                <a:cubicBezTo>
                  <a:pt x="81247" y="111538"/>
                  <a:pt x="81730" y="111900"/>
                  <a:pt x="81730" y="112669"/>
                </a:cubicBezTo>
                <a:cubicBezTo>
                  <a:pt x="81609" y="113484"/>
                  <a:pt x="82575" y="114072"/>
                  <a:pt x="82575" y="114072"/>
                </a:cubicBezTo>
                <a:lnTo>
                  <a:pt x="84265" y="114434"/>
                </a:lnTo>
                <a:cubicBezTo>
                  <a:pt x="84265" y="114434"/>
                  <a:pt x="84144" y="116108"/>
                  <a:pt x="84507" y="116380"/>
                </a:cubicBezTo>
                <a:cubicBezTo>
                  <a:pt x="84748" y="116561"/>
                  <a:pt x="86197" y="116651"/>
                  <a:pt x="86438" y="116923"/>
                </a:cubicBezTo>
                <a:cubicBezTo>
                  <a:pt x="86559" y="117149"/>
                  <a:pt x="85955" y="118190"/>
                  <a:pt x="86680" y="118552"/>
                </a:cubicBezTo>
                <a:cubicBezTo>
                  <a:pt x="87525" y="118914"/>
                  <a:pt x="92957" y="119728"/>
                  <a:pt x="97665" y="119457"/>
                </a:cubicBezTo>
                <a:cubicBezTo>
                  <a:pt x="102374" y="119140"/>
                  <a:pt x="103943" y="118914"/>
                  <a:pt x="104547" y="118597"/>
                </a:cubicBezTo>
                <a:cubicBezTo>
                  <a:pt x="105030" y="118280"/>
                  <a:pt x="105513" y="116832"/>
                  <a:pt x="103460" y="115565"/>
                </a:cubicBezTo>
                <a:cubicBezTo>
                  <a:pt x="101529" y="114253"/>
                  <a:pt x="98993" y="112941"/>
                  <a:pt x="98993" y="112579"/>
                </a:cubicBezTo>
                <a:cubicBezTo>
                  <a:pt x="99114" y="112217"/>
                  <a:pt x="99476" y="112307"/>
                  <a:pt x="100201" y="111945"/>
                </a:cubicBezTo>
                <a:cubicBezTo>
                  <a:pt x="100925" y="111583"/>
                  <a:pt x="99718" y="110633"/>
                  <a:pt x="99597" y="110226"/>
                </a:cubicBezTo>
                <a:cubicBezTo>
                  <a:pt x="99476" y="109773"/>
                  <a:pt x="97665" y="103710"/>
                  <a:pt x="96579" y="102805"/>
                </a:cubicBezTo>
                <a:cubicBezTo>
                  <a:pt x="95372" y="101900"/>
                  <a:pt x="96700" y="102307"/>
                  <a:pt x="96338" y="101719"/>
                </a:cubicBezTo>
                <a:cubicBezTo>
                  <a:pt x="96096" y="101085"/>
                  <a:pt x="96700" y="97828"/>
                  <a:pt x="96096" y="97058"/>
                </a:cubicBezTo>
                <a:cubicBezTo>
                  <a:pt x="95734" y="96742"/>
                  <a:pt x="95372" y="95294"/>
                  <a:pt x="94768" y="93438"/>
                </a:cubicBezTo>
                <a:lnTo>
                  <a:pt x="98631" y="92579"/>
                </a:lnTo>
                <a:cubicBezTo>
                  <a:pt x="98631" y="92579"/>
                  <a:pt x="102374" y="93031"/>
                  <a:pt x="103340" y="93257"/>
                </a:cubicBezTo>
                <a:cubicBezTo>
                  <a:pt x="104305" y="93484"/>
                  <a:pt x="116861" y="91628"/>
                  <a:pt x="118430" y="91447"/>
                </a:cubicBezTo>
                <a:cubicBezTo>
                  <a:pt x="120000" y="91266"/>
                  <a:pt x="120000" y="89819"/>
                  <a:pt x="120000" y="88868"/>
                </a:cubicBezTo>
                <a:cubicBezTo>
                  <a:pt x="120000" y="87828"/>
                  <a:pt x="116619" y="72850"/>
                  <a:pt x="116016" y="72036"/>
                </a:cubicBezTo>
                <a:cubicBezTo>
                  <a:pt x="115412" y="71221"/>
                  <a:pt x="109376" y="71357"/>
                  <a:pt x="106841" y="71493"/>
                </a:cubicBezTo>
                <a:lnTo>
                  <a:pt x="105875" y="66877"/>
                </a:lnTo>
                <a:cubicBezTo>
                  <a:pt x="107444" y="66515"/>
                  <a:pt x="109255" y="66334"/>
                  <a:pt x="108893" y="65927"/>
                </a:cubicBezTo>
                <a:cubicBezTo>
                  <a:pt x="108651" y="65520"/>
                  <a:pt x="107444" y="62081"/>
                  <a:pt x="107444" y="61764"/>
                </a:cubicBezTo>
                <a:cubicBezTo>
                  <a:pt x="107444" y="61447"/>
                  <a:pt x="109617" y="60859"/>
                  <a:pt x="110100" y="60859"/>
                </a:cubicBezTo>
                <a:cubicBezTo>
                  <a:pt x="110583" y="60814"/>
                  <a:pt x="110221" y="60135"/>
                  <a:pt x="110221" y="60135"/>
                </a:cubicBezTo>
                <a:cubicBezTo>
                  <a:pt x="110221" y="60135"/>
                  <a:pt x="106237" y="43981"/>
                  <a:pt x="105271" y="42714"/>
                </a:cubicBezTo>
                <a:cubicBezTo>
                  <a:pt x="104305" y="41447"/>
                  <a:pt x="103460" y="41176"/>
                  <a:pt x="103822" y="39366"/>
                </a:cubicBezTo>
                <a:cubicBezTo>
                  <a:pt x="104064" y="37556"/>
                  <a:pt x="103581" y="36742"/>
                  <a:pt x="103340" y="36063"/>
                </a:cubicBezTo>
                <a:cubicBezTo>
                  <a:pt x="102977" y="35384"/>
                  <a:pt x="95855" y="23438"/>
                  <a:pt x="95251" y="22624"/>
                </a:cubicBezTo>
                <a:cubicBezTo>
                  <a:pt x="94647" y="21764"/>
                  <a:pt x="94406" y="21447"/>
                  <a:pt x="93802" y="21447"/>
                </a:cubicBezTo>
                <a:cubicBezTo>
                  <a:pt x="93199" y="21538"/>
                  <a:pt x="78832" y="20135"/>
                  <a:pt x="74366" y="19411"/>
                </a:cubicBezTo>
                <a:cubicBezTo>
                  <a:pt x="69778" y="18687"/>
                  <a:pt x="68088" y="18190"/>
                  <a:pt x="67364" y="17782"/>
                </a:cubicBezTo>
                <a:cubicBezTo>
                  <a:pt x="66760" y="17375"/>
                  <a:pt x="65794" y="16923"/>
                  <a:pt x="65915" y="16696"/>
                </a:cubicBezTo>
                <a:cubicBezTo>
                  <a:pt x="66156" y="16470"/>
                  <a:pt x="65674" y="15791"/>
                  <a:pt x="65311" y="15746"/>
                </a:cubicBezTo>
                <a:cubicBezTo>
                  <a:pt x="64949" y="15656"/>
                  <a:pt x="64949" y="15475"/>
                  <a:pt x="64949" y="15248"/>
                </a:cubicBezTo>
                <a:cubicBezTo>
                  <a:pt x="64949" y="15022"/>
                  <a:pt x="66156" y="13981"/>
                  <a:pt x="66277" y="13574"/>
                </a:cubicBezTo>
                <a:cubicBezTo>
                  <a:pt x="66398" y="13122"/>
                  <a:pt x="66639" y="13076"/>
                  <a:pt x="66639" y="13076"/>
                </a:cubicBezTo>
                <a:cubicBezTo>
                  <a:pt x="66639" y="13076"/>
                  <a:pt x="67847" y="12941"/>
                  <a:pt x="68812" y="12352"/>
                </a:cubicBezTo>
                <a:cubicBezTo>
                  <a:pt x="69778" y="11809"/>
                  <a:pt x="71106" y="10135"/>
                  <a:pt x="70503" y="9502"/>
                </a:cubicBezTo>
                <a:cubicBezTo>
                  <a:pt x="70020" y="8914"/>
                  <a:pt x="68812" y="8959"/>
                  <a:pt x="68812" y="8959"/>
                </a:cubicBezTo>
                <a:cubicBezTo>
                  <a:pt x="68812" y="8959"/>
                  <a:pt x="69537" y="8144"/>
                  <a:pt x="69295" y="6515"/>
                </a:cubicBezTo>
                <a:cubicBezTo>
                  <a:pt x="69175" y="4886"/>
                  <a:pt x="68692" y="2579"/>
                  <a:pt x="66639" y="1990"/>
                </a:cubicBezTo>
                <a:cubicBezTo>
                  <a:pt x="64708" y="1357"/>
                  <a:pt x="62776" y="1447"/>
                  <a:pt x="62052" y="1357"/>
                </a:cubicBezTo>
                <a:cubicBezTo>
                  <a:pt x="61448" y="1312"/>
                  <a:pt x="59879" y="950"/>
                  <a:pt x="55653" y="452"/>
                </a:cubicBezTo>
                <a:cubicBezTo>
                  <a:pt x="51307" y="0"/>
                  <a:pt x="45995" y="633"/>
                  <a:pt x="43219" y="1312"/>
                </a:cubicBezTo>
                <a:cubicBezTo>
                  <a:pt x="40321" y="2036"/>
                  <a:pt x="38752" y="3167"/>
                  <a:pt x="38752" y="4162"/>
                </a:cubicBezTo>
                <a:cubicBezTo>
                  <a:pt x="38752" y="5113"/>
                  <a:pt x="39114" y="8597"/>
                  <a:pt x="39114" y="8597"/>
                </a:cubicBezTo>
                <a:cubicBezTo>
                  <a:pt x="39114" y="8597"/>
                  <a:pt x="37907" y="8552"/>
                  <a:pt x="37786" y="9049"/>
                </a:cubicBezTo>
                <a:cubicBezTo>
                  <a:pt x="37665" y="9502"/>
                  <a:pt x="38148" y="10361"/>
                  <a:pt x="38148" y="10950"/>
                </a:cubicBezTo>
                <a:cubicBezTo>
                  <a:pt x="38269" y="11628"/>
                  <a:pt x="37786" y="12036"/>
                  <a:pt x="38631" y="12398"/>
                </a:cubicBezTo>
                <a:cubicBezTo>
                  <a:pt x="39597" y="12760"/>
                  <a:pt x="41046" y="12895"/>
                  <a:pt x="41046" y="12895"/>
                </a:cubicBezTo>
                <a:lnTo>
                  <a:pt x="41167" y="13031"/>
                </a:lnTo>
                <a:lnTo>
                  <a:pt x="41167" y="13031"/>
                </a:lnTo>
                <a:close/>
                <a:moveTo>
                  <a:pt x="90784" y="71674"/>
                </a:moveTo>
                <a:cubicBezTo>
                  <a:pt x="90784" y="69049"/>
                  <a:pt x="91267" y="65248"/>
                  <a:pt x="91267" y="65248"/>
                </a:cubicBezTo>
                <a:cubicBezTo>
                  <a:pt x="91267" y="65248"/>
                  <a:pt x="93440" y="67511"/>
                  <a:pt x="95613" y="67601"/>
                </a:cubicBezTo>
                <a:lnTo>
                  <a:pt x="96096" y="67601"/>
                </a:lnTo>
                <a:lnTo>
                  <a:pt x="94164" y="71538"/>
                </a:lnTo>
                <a:cubicBezTo>
                  <a:pt x="92837" y="71583"/>
                  <a:pt x="91509" y="71583"/>
                  <a:pt x="90784" y="71674"/>
                </a:cubicBezTo>
                <a:lnTo>
                  <a:pt x="90784" y="71674"/>
                </a:lnTo>
                <a:close/>
                <a:moveTo>
                  <a:pt x="99959" y="67556"/>
                </a:moveTo>
                <a:cubicBezTo>
                  <a:pt x="100080" y="67556"/>
                  <a:pt x="100563" y="67511"/>
                  <a:pt x="101529" y="67511"/>
                </a:cubicBezTo>
                <a:lnTo>
                  <a:pt x="101891" y="67511"/>
                </a:lnTo>
                <a:lnTo>
                  <a:pt x="102615" y="71402"/>
                </a:lnTo>
                <a:cubicBezTo>
                  <a:pt x="101408" y="71402"/>
                  <a:pt x="99718" y="71402"/>
                  <a:pt x="98148" y="71493"/>
                </a:cubicBezTo>
                <a:lnTo>
                  <a:pt x="99959" y="67556"/>
                </a:lnTo>
                <a:lnTo>
                  <a:pt x="99959" y="67556"/>
                </a:lnTo>
                <a:close/>
                <a:moveTo>
                  <a:pt x="86559" y="40814"/>
                </a:moveTo>
                <a:lnTo>
                  <a:pt x="86921" y="38778"/>
                </a:lnTo>
                <a:cubicBezTo>
                  <a:pt x="86921" y="38778"/>
                  <a:pt x="88128" y="42714"/>
                  <a:pt x="89336" y="44343"/>
                </a:cubicBezTo>
                <a:cubicBezTo>
                  <a:pt x="90543" y="45972"/>
                  <a:pt x="93923" y="58371"/>
                  <a:pt x="93802" y="58823"/>
                </a:cubicBezTo>
                <a:cubicBezTo>
                  <a:pt x="93682" y="59276"/>
                  <a:pt x="93682" y="59954"/>
                  <a:pt x="93319" y="60361"/>
                </a:cubicBezTo>
                <a:cubicBezTo>
                  <a:pt x="92957" y="60814"/>
                  <a:pt x="94406" y="61357"/>
                  <a:pt x="94406" y="61357"/>
                </a:cubicBezTo>
                <a:lnTo>
                  <a:pt x="91509" y="62714"/>
                </a:lnTo>
                <a:cubicBezTo>
                  <a:pt x="91509" y="62714"/>
                  <a:pt x="91871" y="60904"/>
                  <a:pt x="91267" y="59230"/>
                </a:cubicBezTo>
                <a:cubicBezTo>
                  <a:pt x="90543" y="57556"/>
                  <a:pt x="90301" y="58099"/>
                  <a:pt x="90060" y="55837"/>
                </a:cubicBezTo>
                <a:cubicBezTo>
                  <a:pt x="89939" y="53574"/>
                  <a:pt x="88490" y="51447"/>
                  <a:pt x="87887" y="50180"/>
                </a:cubicBezTo>
                <a:cubicBezTo>
                  <a:pt x="87162" y="48914"/>
                  <a:pt x="86559" y="41447"/>
                  <a:pt x="86559" y="40814"/>
                </a:cubicBezTo>
                <a:lnTo>
                  <a:pt x="86559" y="40814"/>
                </a:lnTo>
                <a:close/>
                <a:moveTo>
                  <a:pt x="17142" y="36923"/>
                </a:moveTo>
                <a:cubicBezTo>
                  <a:pt x="17142" y="36923"/>
                  <a:pt x="17987" y="38190"/>
                  <a:pt x="17987" y="38642"/>
                </a:cubicBezTo>
                <a:cubicBezTo>
                  <a:pt x="17987" y="39140"/>
                  <a:pt x="17625" y="40000"/>
                  <a:pt x="17384" y="40814"/>
                </a:cubicBezTo>
                <a:cubicBezTo>
                  <a:pt x="17022" y="41674"/>
                  <a:pt x="15573" y="48959"/>
                  <a:pt x="15573" y="49140"/>
                </a:cubicBezTo>
                <a:cubicBezTo>
                  <a:pt x="15573" y="49276"/>
                  <a:pt x="14124" y="45475"/>
                  <a:pt x="14124" y="44570"/>
                </a:cubicBezTo>
                <a:cubicBezTo>
                  <a:pt x="14124" y="43665"/>
                  <a:pt x="14245" y="43800"/>
                  <a:pt x="14728" y="42895"/>
                </a:cubicBezTo>
                <a:cubicBezTo>
                  <a:pt x="15211" y="42036"/>
                  <a:pt x="15211" y="41719"/>
                  <a:pt x="15090" y="40542"/>
                </a:cubicBezTo>
                <a:cubicBezTo>
                  <a:pt x="14969" y="39366"/>
                  <a:pt x="16659" y="37737"/>
                  <a:pt x="17142" y="36923"/>
                </a:cubicBezTo>
                <a:close/>
              </a:path>
            </a:pathLst>
          </a:custGeom>
          <a:solidFill>
            <a:srgbClr val="2725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28"/>
          <p:cNvSpPr/>
          <p:nvPr/>
        </p:nvSpPr>
        <p:spPr>
          <a:xfrm>
            <a:off x="4241406" y="1610618"/>
            <a:ext cx="420000" cy="1071900"/>
          </a:xfrm>
          <a:custGeom>
            <a:rect b="b" l="l" r="r" t="t"/>
            <a:pathLst>
              <a:path extrusionOk="0" h="120000" w="120000">
                <a:moveTo>
                  <a:pt x="110000" y="22650"/>
                </a:moveTo>
                <a:lnTo>
                  <a:pt x="110000" y="22650"/>
                </a:lnTo>
                <a:lnTo>
                  <a:pt x="110000" y="22650"/>
                </a:lnTo>
                <a:lnTo>
                  <a:pt x="110000" y="22650"/>
                </a:lnTo>
                <a:close/>
                <a:moveTo>
                  <a:pt x="83846" y="26100"/>
                </a:moveTo>
                <a:cubicBezTo>
                  <a:pt x="84230" y="26850"/>
                  <a:pt x="83846" y="105300"/>
                  <a:pt x="83846" y="105300"/>
                </a:cubicBezTo>
                <a:lnTo>
                  <a:pt x="54615" y="114600"/>
                </a:lnTo>
                <a:lnTo>
                  <a:pt x="33461" y="103650"/>
                </a:lnTo>
                <a:lnTo>
                  <a:pt x="66923" y="24450"/>
                </a:lnTo>
                <a:lnTo>
                  <a:pt x="70000" y="19500"/>
                </a:lnTo>
                <a:lnTo>
                  <a:pt x="65769" y="15450"/>
                </a:lnTo>
                <a:lnTo>
                  <a:pt x="46923" y="21900"/>
                </a:lnTo>
                <a:lnTo>
                  <a:pt x="73846" y="10650"/>
                </a:lnTo>
                <a:cubicBezTo>
                  <a:pt x="73846" y="10650"/>
                  <a:pt x="51923" y="4050"/>
                  <a:pt x="48461" y="2700"/>
                </a:cubicBezTo>
                <a:cubicBezTo>
                  <a:pt x="44615" y="1200"/>
                  <a:pt x="43076" y="0"/>
                  <a:pt x="43076" y="0"/>
                </a:cubicBezTo>
                <a:cubicBezTo>
                  <a:pt x="43076" y="0"/>
                  <a:pt x="39230" y="3900"/>
                  <a:pt x="39230" y="4200"/>
                </a:cubicBezTo>
                <a:cubicBezTo>
                  <a:pt x="39230" y="4500"/>
                  <a:pt x="38461" y="6300"/>
                  <a:pt x="38461" y="6450"/>
                </a:cubicBezTo>
                <a:cubicBezTo>
                  <a:pt x="38461" y="6450"/>
                  <a:pt x="27692" y="57300"/>
                  <a:pt x="28461" y="61500"/>
                </a:cubicBezTo>
                <a:cubicBezTo>
                  <a:pt x="28846" y="65700"/>
                  <a:pt x="19615" y="91050"/>
                  <a:pt x="18461" y="92700"/>
                </a:cubicBezTo>
                <a:cubicBezTo>
                  <a:pt x="16923" y="94200"/>
                  <a:pt x="0" y="117000"/>
                  <a:pt x="0" y="117000"/>
                </a:cubicBezTo>
                <a:cubicBezTo>
                  <a:pt x="0" y="117000"/>
                  <a:pt x="64230" y="120000"/>
                  <a:pt x="84615" y="119700"/>
                </a:cubicBezTo>
                <a:cubicBezTo>
                  <a:pt x="105384" y="119100"/>
                  <a:pt x="110384" y="118500"/>
                  <a:pt x="110384" y="118500"/>
                </a:cubicBezTo>
                <a:cubicBezTo>
                  <a:pt x="110384" y="118500"/>
                  <a:pt x="106923" y="80400"/>
                  <a:pt x="110000" y="71100"/>
                </a:cubicBezTo>
                <a:cubicBezTo>
                  <a:pt x="113461" y="61800"/>
                  <a:pt x="120000" y="26100"/>
                  <a:pt x="118461" y="21000"/>
                </a:cubicBezTo>
                <a:cubicBezTo>
                  <a:pt x="116538" y="16050"/>
                  <a:pt x="115384" y="6900"/>
                  <a:pt x="115384" y="6900"/>
                </a:cubicBezTo>
                <a:cubicBezTo>
                  <a:pt x="113846" y="5100"/>
                  <a:pt x="113846" y="2250"/>
                  <a:pt x="112307" y="1650"/>
                </a:cubicBezTo>
                <a:cubicBezTo>
                  <a:pt x="112307" y="1650"/>
                  <a:pt x="111923" y="1650"/>
                  <a:pt x="111923" y="1500"/>
                </a:cubicBezTo>
                <a:lnTo>
                  <a:pt x="110000" y="2700"/>
                </a:lnTo>
                <a:cubicBezTo>
                  <a:pt x="110000" y="2700"/>
                  <a:pt x="86923" y="9300"/>
                  <a:pt x="84230" y="10050"/>
                </a:cubicBezTo>
                <a:cubicBezTo>
                  <a:pt x="82307" y="10800"/>
                  <a:pt x="80000" y="11100"/>
                  <a:pt x="80000" y="11100"/>
                </a:cubicBezTo>
                <a:cubicBezTo>
                  <a:pt x="80000" y="11100"/>
                  <a:pt x="88846" y="13500"/>
                  <a:pt x="92307" y="14850"/>
                </a:cubicBezTo>
                <a:cubicBezTo>
                  <a:pt x="96153" y="16200"/>
                  <a:pt x="109230" y="22500"/>
                  <a:pt x="110769" y="23100"/>
                </a:cubicBezTo>
                <a:cubicBezTo>
                  <a:pt x="110000" y="22500"/>
                  <a:pt x="92307" y="16500"/>
                  <a:pt x="92307" y="16500"/>
                </a:cubicBezTo>
                <a:lnTo>
                  <a:pt x="83846" y="20700"/>
                </a:lnTo>
                <a:cubicBezTo>
                  <a:pt x="83076" y="20250"/>
                  <a:pt x="82692" y="25200"/>
                  <a:pt x="83846" y="26100"/>
                </a:cubicBezTo>
                <a:close/>
              </a:path>
            </a:pathLst>
          </a:custGeom>
          <a:solidFill>
            <a:srgbClr val="E3E4E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41" name="Google Shape;441;p28"/>
          <p:cNvGrpSpPr/>
          <p:nvPr/>
        </p:nvGrpSpPr>
        <p:grpSpPr>
          <a:xfrm>
            <a:off x="6270900" y="1442025"/>
            <a:ext cx="548700" cy="2949925"/>
            <a:chOff x="6270900" y="1442025"/>
            <a:chExt cx="548700" cy="2949925"/>
          </a:xfrm>
        </p:grpSpPr>
        <p:sp>
          <p:nvSpPr>
            <p:cNvPr id="442" name="Google Shape;442;p28"/>
            <p:cNvSpPr/>
            <p:nvPr/>
          </p:nvSpPr>
          <p:spPr>
            <a:xfrm>
              <a:off x="6270900" y="2642638"/>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8"/>
            <p:cNvSpPr/>
            <p:nvPr/>
          </p:nvSpPr>
          <p:spPr>
            <a:xfrm>
              <a:off x="6270900" y="1442025"/>
              <a:ext cx="548700" cy="5487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8"/>
            <p:cNvSpPr/>
            <p:nvPr/>
          </p:nvSpPr>
          <p:spPr>
            <a:xfrm>
              <a:off x="6270900" y="3843250"/>
              <a:ext cx="548700" cy="54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5" name="Google Shape;445;p28"/>
          <p:cNvSpPr/>
          <p:nvPr/>
        </p:nvSpPr>
        <p:spPr>
          <a:xfrm>
            <a:off x="2440575" y="2642638"/>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8"/>
          <p:cNvSpPr/>
          <p:nvPr/>
        </p:nvSpPr>
        <p:spPr>
          <a:xfrm>
            <a:off x="2440575" y="1442025"/>
            <a:ext cx="548700" cy="5487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8"/>
          <p:cNvSpPr/>
          <p:nvPr/>
        </p:nvSpPr>
        <p:spPr>
          <a:xfrm>
            <a:off x="2440575" y="3843250"/>
            <a:ext cx="548700" cy="54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8"/>
          <p:cNvSpPr/>
          <p:nvPr/>
        </p:nvSpPr>
        <p:spPr>
          <a:xfrm>
            <a:off x="2530418" y="1539248"/>
            <a:ext cx="369000" cy="369000"/>
          </a:xfrm>
          <a:custGeom>
            <a:rect b="b" l="l" r="r" t="t"/>
            <a:pathLst>
              <a:path extrusionOk="0" h="120000" w="120000">
                <a:moveTo>
                  <a:pt x="49439" y="66771"/>
                </a:moveTo>
                <a:lnTo>
                  <a:pt x="53133" y="70560"/>
                </a:lnTo>
                <a:lnTo>
                  <a:pt x="70276" y="57205"/>
                </a:lnTo>
                <a:lnTo>
                  <a:pt x="62794" y="49723"/>
                </a:lnTo>
                <a:lnTo>
                  <a:pt x="49439" y="66771"/>
                </a:lnTo>
                <a:close/>
                <a:moveTo>
                  <a:pt x="109581" y="10418"/>
                </a:moveTo>
                <a:cubicBezTo>
                  <a:pt x="99163" y="0"/>
                  <a:pt x="82304" y="0"/>
                  <a:pt x="71886" y="10418"/>
                </a:cubicBezTo>
                <a:cubicBezTo>
                  <a:pt x="66771" y="15532"/>
                  <a:pt x="64119" y="21878"/>
                  <a:pt x="64119" y="28602"/>
                </a:cubicBezTo>
                <a:lnTo>
                  <a:pt x="23488" y="74064"/>
                </a:lnTo>
                <a:cubicBezTo>
                  <a:pt x="20552" y="77000"/>
                  <a:pt x="18658" y="80978"/>
                  <a:pt x="18658" y="85240"/>
                </a:cubicBezTo>
                <a:cubicBezTo>
                  <a:pt x="18658" y="88176"/>
                  <a:pt x="19510" y="90828"/>
                  <a:pt x="20836" y="93291"/>
                </a:cubicBezTo>
                <a:cubicBezTo>
                  <a:pt x="13354" y="97553"/>
                  <a:pt x="10418" y="101531"/>
                  <a:pt x="13354" y="110149"/>
                </a:cubicBezTo>
                <a:cubicBezTo>
                  <a:pt x="13638" y="111191"/>
                  <a:pt x="13354" y="111475"/>
                  <a:pt x="13354" y="111760"/>
                </a:cubicBezTo>
                <a:cubicBezTo>
                  <a:pt x="12028" y="113559"/>
                  <a:pt x="6156" y="114696"/>
                  <a:pt x="2651" y="114696"/>
                </a:cubicBezTo>
                <a:lnTo>
                  <a:pt x="2651" y="114696"/>
                </a:lnTo>
                <a:cubicBezTo>
                  <a:pt x="1041" y="114696"/>
                  <a:pt x="0" y="115737"/>
                  <a:pt x="0" y="117348"/>
                </a:cubicBezTo>
                <a:cubicBezTo>
                  <a:pt x="0" y="118958"/>
                  <a:pt x="1041" y="120000"/>
                  <a:pt x="2651" y="120000"/>
                </a:cubicBezTo>
                <a:lnTo>
                  <a:pt x="2651" y="120000"/>
                </a:lnTo>
                <a:cubicBezTo>
                  <a:pt x="4546" y="120000"/>
                  <a:pt x="14112" y="119715"/>
                  <a:pt x="17616" y="114885"/>
                </a:cubicBezTo>
                <a:cubicBezTo>
                  <a:pt x="18374" y="113559"/>
                  <a:pt x="19510" y="111475"/>
                  <a:pt x="18374" y="108539"/>
                </a:cubicBezTo>
                <a:cubicBezTo>
                  <a:pt x="16858" y="103425"/>
                  <a:pt x="16858" y="101531"/>
                  <a:pt x="24340" y="97553"/>
                </a:cubicBezTo>
                <a:cubicBezTo>
                  <a:pt x="26992" y="99921"/>
                  <a:pt x="30686" y="101341"/>
                  <a:pt x="34475" y="101341"/>
                </a:cubicBezTo>
                <a:cubicBezTo>
                  <a:pt x="39021" y="101341"/>
                  <a:pt x="42999" y="99447"/>
                  <a:pt x="45651" y="96511"/>
                </a:cubicBezTo>
                <a:lnTo>
                  <a:pt x="91397" y="55595"/>
                </a:lnTo>
                <a:cubicBezTo>
                  <a:pt x="97837" y="55311"/>
                  <a:pt x="104467" y="52943"/>
                  <a:pt x="109297" y="47829"/>
                </a:cubicBezTo>
                <a:cubicBezTo>
                  <a:pt x="120000" y="37695"/>
                  <a:pt x="120000" y="20836"/>
                  <a:pt x="109581" y="10418"/>
                </a:cubicBezTo>
                <a:close/>
                <a:moveTo>
                  <a:pt x="41957" y="93007"/>
                </a:moveTo>
                <a:cubicBezTo>
                  <a:pt x="40063" y="94901"/>
                  <a:pt x="37411" y="96227"/>
                  <a:pt x="34475" y="96227"/>
                </a:cubicBezTo>
                <a:cubicBezTo>
                  <a:pt x="28602" y="96227"/>
                  <a:pt x="23772" y="91397"/>
                  <a:pt x="23772" y="85524"/>
                </a:cubicBezTo>
                <a:cubicBezTo>
                  <a:pt x="23772" y="82588"/>
                  <a:pt x="24814" y="79936"/>
                  <a:pt x="26992" y="78042"/>
                </a:cubicBezTo>
                <a:lnTo>
                  <a:pt x="64688" y="36085"/>
                </a:lnTo>
                <a:cubicBezTo>
                  <a:pt x="65730" y="40631"/>
                  <a:pt x="68097" y="44893"/>
                  <a:pt x="71602" y="48397"/>
                </a:cubicBezTo>
                <a:cubicBezTo>
                  <a:pt x="75106" y="51807"/>
                  <a:pt x="79368" y="54269"/>
                  <a:pt x="83914" y="55311"/>
                </a:cubicBezTo>
                <a:lnTo>
                  <a:pt x="41957" y="93007"/>
                </a:lnTo>
                <a:close/>
                <a:moveTo>
                  <a:pt x="105509" y="44609"/>
                </a:moveTo>
                <a:cubicBezTo>
                  <a:pt x="97269" y="52943"/>
                  <a:pt x="83630" y="52943"/>
                  <a:pt x="75390" y="44609"/>
                </a:cubicBezTo>
                <a:cubicBezTo>
                  <a:pt x="67056" y="36369"/>
                  <a:pt x="67056" y="22730"/>
                  <a:pt x="75390" y="14396"/>
                </a:cubicBezTo>
                <a:cubicBezTo>
                  <a:pt x="83630" y="6156"/>
                  <a:pt x="97269" y="6156"/>
                  <a:pt x="105509" y="14396"/>
                </a:cubicBezTo>
                <a:cubicBezTo>
                  <a:pt x="113843" y="22730"/>
                  <a:pt x="114127" y="36085"/>
                  <a:pt x="105509" y="4460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28"/>
          <p:cNvSpPr/>
          <p:nvPr/>
        </p:nvSpPr>
        <p:spPr>
          <a:xfrm>
            <a:off x="2535385" y="2800433"/>
            <a:ext cx="359100" cy="233100"/>
          </a:xfrm>
          <a:custGeom>
            <a:rect b="b" l="l" r="r" t="t"/>
            <a:pathLst>
              <a:path extrusionOk="0" h="120000" w="120000">
                <a:moveTo>
                  <a:pt x="57244" y="17164"/>
                </a:moveTo>
                <a:cubicBezTo>
                  <a:pt x="52602" y="17164"/>
                  <a:pt x="49121" y="22632"/>
                  <a:pt x="49121" y="29924"/>
                </a:cubicBezTo>
                <a:cubicBezTo>
                  <a:pt x="49121" y="37215"/>
                  <a:pt x="52602" y="42835"/>
                  <a:pt x="57244" y="42835"/>
                </a:cubicBezTo>
                <a:cubicBezTo>
                  <a:pt x="61885" y="42835"/>
                  <a:pt x="65463" y="37215"/>
                  <a:pt x="65463" y="29924"/>
                </a:cubicBezTo>
                <a:cubicBezTo>
                  <a:pt x="65463" y="22632"/>
                  <a:pt x="61885" y="17164"/>
                  <a:pt x="57244" y="17164"/>
                </a:cubicBezTo>
                <a:close/>
                <a:moveTo>
                  <a:pt x="57244" y="34329"/>
                </a:moveTo>
                <a:cubicBezTo>
                  <a:pt x="55600" y="34329"/>
                  <a:pt x="54536" y="32506"/>
                  <a:pt x="54536" y="29924"/>
                </a:cubicBezTo>
                <a:cubicBezTo>
                  <a:pt x="54536" y="27493"/>
                  <a:pt x="55600" y="25670"/>
                  <a:pt x="57244" y="25670"/>
                </a:cubicBezTo>
                <a:cubicBezTo>
                  <a:pt x="58887" y="25670"/>
                  <a:pt x="59951" y="27493"/>
                  <a:pt x="59951" y="29924"/>
                </a:cubicBezTo>
                <a:cubicBezTo>
                  <a:pt x="59951" y="32506"/>
                  <a:pt x="58887" y="34329"/>
                  <a:pt x="57244" y="34329"/>
                </a:cubicBezTo>
                <a:close/>
                <a:moveTo>
                  <a:pt x="117292" y="17164"/>
                </a:moveTo>
                <a:cubicBezTo>
                  <a:pt x="116712" y="17164"/>
                  <a:pt x="116518" y="17164"/>
                  <a:pt x="116228" y="17620"/>
                </a:cubicBezTo>
                <a:lnTo>
                  <a:pt x="116228" y="17620"/>
                </a:lnTo>
                <a:lnTo>
                  <a:pt x="87316" y="40253"/>
                </a:lnTo>
                <a:lnTo>
                  <a:pt x="87316" y="17164"/>
                </a:lnTo>
                <a:cubicBezTo>
                  <a:pt x="87316" y="7746"/>
                  <a:pt x="82385" y="0"/>
                  <a:pt x="76390" y="0"/>
                </a:cubicBezTo>
                <a:lnTo>
                  <a:pt x="10829" y="0"/>
                </a:lnTo>
                <a:cubicBezTo>
                  <a:pt x="4834" y="0"/>
                  <a:pt x="0" y="7746"/>
                  <a:pt x="0" y="17164"/>
                </a:cubicBezTo>
                <a:lnTo>
                  <a:pt x="0" y="102835"/>
                </a:lnTo>
                <a:cubicBezTo>
                  <a:pt x="0" y="112253"/>
                  <a:pt x="4834" y="120000"/>
                  <a:pt x="10829" y="120000"/>
                </a:cubicBezTo>
                <a:lnTo>
                  <a:pt x="76390" y="120000"/>
                </a:lnTo>
                <a:cubicBezTo>
                  <a:pt x="82385" y="120000"/>
                  <a:pt x="87316" y="112253"/>
                  <a:pt x="87316" y="102835"/>
                </a:cubicBezTo>
                <a:lnTo>
                  <a:pt x="87316" y="79746"/>
                </a:lnTo>
                <a:lnTo>
                  <a:pt x="116228" y="102379"/>
                </a:lnTo>
                <a:lnTo>
                  <a:pt x="116228" y="102379"/>
                </a:lnTo>
                <a:cubicBezTo>
                  <a:pt x="116518" y="102835"/>
                  <a:pt x="117002" y="102835"/>
                  <a:pt x="117292" y="102835"/>
                </a:cubicBezTo>
                <a:cubicBezTo>
                  <a:pt x="118936" y="102835"/>
                  <a:pt x="120000" y="101164"/>
                  <a:pt x="120000" y="98582"/>
                </a:cubicBezTo>
                <a:lnTo>
                  <a:pt x="120000" y="21417"/>
                </a:lnTo>
                <a:cubicBezTo>
                  <a:pt x="120000" y="18835"/>
                  <a:pt x="118936" y="17164"/>
                  <a:pt x="117292" y="17164"/>
                </a:cubicBezTo>
                <a:close/>
                <a:moveTo>
                  <a:pt x="76390" y="111493"/>
                </a:moveTo>
                <a:lnTo>
                  <a:pt x="10829" y="111493"/>
                </a:lnTo>
                <a:cubicBezTo>
                  <a:pt x="7832" y="111493"/>
                  <a:pt x="5414" y="107544"/>
                  <a:pt x="5414" y="102835"/>
                </a:cubicBezTo>
                <a:lnTo>
                  <a:pt x="81804" y="102835"/>
                </a:lnTo>
                <a:cubicBezTo>
                  <a:pt x="81804" y="107544"/>
                  <a:pt x="79387" y="111493"/>
                  <a:pt x="76390" y="111493"/>
                </a:cubicBezTo>
                <a:close/>
                <a:moveTo>
                  <a:pt x="81804" y="94329"/>
                </a:moveTo>
                <a:lnTo>
                  <a:pt x="5414" y="94329"/>
                </a:lnTo>
                <a:lnTo>
                  <a:pt x="5414" y="17164"/>
                </a:lnTo>
                <a:cubicBezTo>
                  <a:pt x="5414" y="12455"/>
                  <a:pt x="7832" y="8506"/>
                  <a:pt x="10829" y="8506"/>
                </a:cubicBezTo>
                <a:lnTo>
                  <a:pt x="76390" y="8506"/>
                </a:lnTo>
                <a:cubicBezTo>
                  <a:pt x="79387" y="8506"/>
                  <a:pt x="81804" y="12455"/>
                  <a:pt x="81804" y="17164"/>
                </a:cubicBezTo>
                <a:lnTo>
                  <a:pt x="81804" y="94329"/>
                </a:lnTo>
                <a:close/>
                <a:moveTo>
                  <a:pt x="114585" y="91746"/>
                </a:moveTo>
                <a:lnTo>
                  <a:pt x="87316" y="70329"/>
                </a:lnTo>
                <a:lnTo>
                  <a:pt x="87316" y="49670"/>
                </a:lnTo>
                <a:lnTo>
                  <a:pt x="114585" y="28253"/>
                </a:lnTo>
                <a:lnTo>
                  <a:pt x="114585" y="91746"/>
                </a:lnTo>
                <a:close/>
                <a:moveTo>
                  <a:pt x="73682" y="17164"/>
                </a:moveTo>
                <a:cubicBezTo>
                  <a:pt x="72038" y="17164"/>
                  <a:pt x="70878" y="18835"/>
                  <a:pt x="70878" y="21417"/>
                </a:cubicBezTo>
                <a:cubicBezTo>
                  <a:pt x="70878" y="24000"/>
                  <a:pt x="72038" y="25670"/>
                  <a:pt x="73682" y="25670"/>
                </a:cubicBezTo>
                <a:cubicBezTo>
                  <a:pt x="75229" y="25670"/>
                  <a:pt x="76390" y="24000"/>
                  <a:pt x="76390" y="21417"/>
                </a:cubicBezTo>
                <a:cubicBezTo>
                  <a:pt x="76390" y="18835"/>
                  <a:pt x="75229" y="17164"/>
                  <a:pt x="73682" y="17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28"/>
          <p:cNvSpPr/>
          <p:nvPr/>
        </p:nvSpPr>
        <p:spPr>
          <a:xfrm>
            <a:off x="6365693" y="1626708"/>
            <a:ext cx="359100" cy="194100"/>
          </a:xfrm>
          <a:custGeom>
            <a:rect b="b" l="l" r="r" t="t"/>
            <a:pathLst>
              <a:path extrusionOk="0" h="120000" w="120000">
                <a:moveTo>
                  <a:pt x="60000" y="29955"/>
                </a:moveTo>
                <a:lnTo>
                  <a:pt x="21835" y="59911"/>
                </a:lnTo>
                <a:lnTo>
                  <a:pt x="49082" y="59911"/>
                </a:lnTo>
                <a:lnTo>
                  <a:pt x="54589" y="90044"/>
                </a:lnTo>
                <a:lnTo>
                  <a:pt x="92753" y="59911"/>
                </a:lnTo>
                <a:lnTo>
                  <a:pt x="65507" y="59911"/>
                </a:lnTo>
                <a:lnTo>
                  <a:pt x="60000" y="29955"/>
                </a:lnTo>
                <a:close/>
                <a:moveTo>
                  <a:pt x="114589" y="39881"/>
                </a:moveTo>
                <a:lnTo>
                  <a:pt x="114589" y="20029"/>
                </a:lnTo>
                <a:cubicBezTo>
                  <a:pt x="114589" y="8862"/>
                  <a:pt x="109661" y="0"/>
                  <a:pt x="103671" y="0"/>
                </a:cubicBezTo>
                <a:lnTo>
                  <a:pt x="10917" y="0"/>
                </a:lnTo>
                <a:cubicBezTo>
                  <a:pt x="4927" y="0"/>
                  <a:pt x="0" y="8862"/>
                  <a:pt x="0" y="20029"/>
                </a:cubicBezTo>
                <a:lnTo>
                  <a:pt x="0" y="99970"/>
                </a:lnTo>
                <a:cubicBezTo>
                  <a:pt x="0" y="110960"/>
                  <a:pt x="4927" y="120000"/>
                  <a:pt x="10917" y="120000"/>
                </a:cubicBezTo>
                <a:lnTo>
                  <a:pt x="103671" y="120000"/>
                </a:lnTo>
                <a:cubicBezTo>
                  <a:pt x="109661" y="120000"/>
                  <a:pt x="114589" y="110960"/>
                  <a:pt x="114589" y="99970"/>
                </a:cubicBezTo>
                <a:lnTo>
                  <a:pt x="114589" y="79940"/>
                </a:lnTo>
                <a:cubicBezTo>
                  <a:pt x="117584" y="79940"/>
                  <a:pt x="120000" y="75509"/>
                  <a:pt x="120000" y="70014"/>
                </a:cubicBezTo>
                <a:lnTo>
                  <a:pt x="120000" y="49985"/>
                </a:lnTo>
                <a:cubicBezTo>
                  <a:pt x="120000" y="44490"/>
                  <a:pt x="117584" y="39881"/>
                  <a:pt x="114589" y="39881"/>
                </a:cubicBezTo>
                <a:close/>
                <a:moveTo>
                  <a:pt x="109082" y="99970"/>
                </a:moveTo>
                <a:cubicBezTo>
                  <a:pt x="109082" y="105465"/>
                  <a:pt x="106666" y="110073"/>
                  <a:pt x="103671" y="110073"/>
                </a:cubicBezTo>
                <a:lnTo>
                  <a:pt x="10917" y="110073"/>
                </a:lnTo>
                <a:cubicBezTo>
                  <a:pt x="7922" y="110073"/>
                  <a:pt x="5507" y="105465"/>
                  <a:pt x="5507" y="99970"/>
                </a:cubicBezTo>
                <a:lnTo>
                  <a:pt x="5507" y="20029"/>
                </a:lnTo>
                <a:cubicBezTo>
                  <a:pt x="5507" y="14534"/>
                  <a:pt x="7922" y="9926"/>
                  <a:pt x="10917" y="9926"/>
                </a:cubicBezTo>
                <a:lnTo>
                  <a:pt x="103671" y="9926"/>
                </a:lnTo>
                <a:cubicBezTo>
                  <a:pt x="106666" y="9926"/>
                  <a:pt x="109082" y="14534"/>
                  <a:pt x="109082" y="20029"/>
                </a:cubicBezTo>
                <a:lnTo>
                  <a:pt x="109082" y="9997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28"/>
          <p:cNvSpPr/>
          <p:nvPr/>
        </p:nvSpPr>
        <p:spPr>
          <a:xfrm>
            <a:off x="2535368" y="3925697"/>
            <a:ext cx="359100" cy="359100"/>
          </a:xfrm>
          <a:custGeom>
            <a:rect b="b" l="l" r="r" t="t"/>
            <a:pathLst>
              <a:path extrusionOk="0" h="120000" w="120000">
                <a:moveTo>
                  <a:pt x="109082" y="35458"/>
                </a:moveTo>
                <a:lnTo>
                  <a:pt x="109082" y="8212"/>
                </a:lnTo>
                <a:cubicBezTo>
                  <a:pt x="109082" y="3574"/>
                  <a:pt x="105507" y="0"/>
                  <a:pt x="100869" y="0"/>
                </a:cubicBezTo>
                <a:cubicBezTo>
                  <a:pt x="96231" y="0"/>
                  <a:pt x="92657" y="3574"/>
                  <a:pt x="92657" y="8212"/>
                </a:cubicBezTo>
                <a:lnTo>
                  <a:pt x="92657" y="10434"/>
                </a:lnTo>
                <a:lnTo>
                  <a:pt x="13623" y="33623"/>
                </a:lnTo>
                <a:cubicBezTo>
                  <a:pt x="12850" y="33043"/>
                  <a:pt x="11980" y="32753"/>
                  <a:pt x="10917" y="32753"/>
                </a:cubicBezTo>
                <a:lnTo>
                  <a:pt x="5410" y="32753"/>
                </a:lnTo>
                <a:cubicBezTo>
                  <a:pt x="2415" y="32753"/>
                  <a:pt x="0" y="35265"/>
                  <a:pt x="0" y="38260"/>
                </a:cubicBezTo>
                <a:lnTo>
                  <a:pt x="0" y="65507"/>
                </a:lnTo>
                <a:cubicBezTo>
                  <a:pt x="0" y="68502"/>
                  <a:pt x="2415" y="70917"/>
                  <a:pt x="5410" y="70917"/>
                </a:cubicBezTo>
                <a:lnTo>
                  <a:pt x="10917" y="70917"/>
                </a:lnTo>
                <a:cubicBezTo>
                  <a:pt x="11980" y="70917"/>
                  <a:pt x="12850" y="70628"/>
                  <a:pt x="13623" y="70144"/>
                </a:cubicBezTo>
                <a:lnTo>
                  <a:pt x="16908" y="71207"/>
                </a:lnTo>
                <a:lnTo>
                  <a:pt x="27246" y="117874"/>
                </a:lnTo>
                <a:lnTo>
                  <a:pt x="27246" y="117874"/>
                </a:lnTo>
                <a:cubicBezTo>
                  <a:pt x="27536" y="118937"/>
                  <a:pt x="28599" y="120000"/>
                  <a:pt x="29951" y="120000"/>
                </a:cubicBezTo>
                <a:lnTo>
                  <a:pt x="51787" y="120000"/>
                </a:lnTo>
                <a:cubicBezTo>
                  <a:pt x="53429" y="120000"/>
                  <a:pt x="54492" y="118937"/>
                  <a:pt x="54492" y="117294"/>
                </a:cubicBezTo>
                <a:lnTo>
                  <a:pt x="54492" y="116714"/>
                </a:lnTo>
                <a:lnTo>
                  <a:pt x="54492" y="116714"/>
                </a:lnTo>
                <a:lnTo>
                  <a:pt x="45797" y="79710"/>
                </a:lnTo>
                <a:lnTo>
                  <a:pt x="92657" y="93526"/>
                </a:lnTo>
                <a:lnTo>
                  <a:pt x="92657" y="95748"/>
                </a:lnTo>
                <a:cubicBezTo>
                  <a:pt x="92657" y="100386"/>
                  <a:pt x="96231" y="103961"/>
                  <a:pt x="100869" y="103961"/>
                </a:cubicBezTo>
                <a:cubicBezTo>
                  <a:pt x="105507" y="103961"/>
                  <a:pt x="109082" y="100386"/>
                  <a:pt x="109082" y="95748"/>
                </a:cubicBezTo>
                <a:lnTo>
                  <a:pt x="109082" y="68502"/>
                </a:lnTo>
                <a:cubicBezTo>
                  <a:pt x="115072" y="68502"/>
                  <a:pt x="120000" y="63574"/>
                  <a:pt x="120000" y="57584"/>
                </a:cubicBezTo>
                <a:lnTo>
                  <a:pt x="120000" y="46666"/>
                </a:lnTo>
                <a:cubicBezTo>
                  <a:pt x="120000" y="40386"/>
                  <a:pt x="115072" y="35458"/>
                  <a:pt x="109082" y="35458"/>
                </a:cubicBezTo>
                <a:close/>
                <a:moveTo>
                  <a:pt x="10917" y="65507"/>
                </a:moveTo>
                <a:lnTo>
                  <a:pt x="5410" y="65507"/>
                </a:lnTo>
                <a:lnTo>
                  <a:pt x="5410" y="38260"/>
                </a:lnTo>
                <a:lnTo>
                  <a:pt x="10917" y="38260"/>
                </a:lnTo>
                <a:lnTo>
                  <a:pt x="10917" y="65507"/>
                </a:lnTo>
                <a:close/>
                <a:moveTo>
                  <a:pt x="48212" y="114589"/>
                </a:moveTo>
                <a:lnTo>
                  <a:pt x="32173" y="114589"/>
                </a:lnTo>
                <a:lnTo>
                  <a:pt x="31111" y="109082"/>
                </a:lnTo>
                <a:lnTo>
                  <a:pt x="47149" y="109082"/>
                </a:lnTo>
                <a:lnTo>
                  <a:pt x="48212" y="114589"/>
                </a:lnTo>
                <a:close/>
                <a:moveTo>
                  <a:pt x="45797" y="103671"/>
                </a:moveTo>
                <a:lnTo>
                  <a:pt x="29758" y="103671"/>
                </a:lnTo>
                <a:lnTo>
                  <a:pt x="22898" y="72850"/>
                </a:lnTo>
                <a:lnTo>
                  <a:pt x="39806" y="77777"/>
                </a:lnTo>
                <a:lnTo>
                  <a:pt x="45797" y="103671"/>
                </a:lnTo>
                <a:close/>
                <a:moveTo>
                  <a:pt x="92657" y="87826"/>
                </a:moveTo>
                <a:lnTo>
                  <a:pt x="16328" y="65507"/>
                </a:lnTo>
                <a:lnTo>
                  <a:pt x="16328" y="38743"/>
                </a:lnTo>
                <a:lnTo>
                  <a:pt x="92657" y="16425"/>
                </a:lnTo>
                <a:lnTo>
                  <a:pt x="92657" y="87826"/>
                </a:lnTo>
                <a:close/>
                <a:moveTo>
                  <a:pt x="103574" y="95458"/>
                </a:moveTo>
                <a:cubicBezTo>
                  <a:pt x="103574" y="97101"/>
                  <a:pt x="102512" y="98164"/>
                  <a:pt x="100869" y="98164"/>
                </a:cubicBezTo>
                <a:cubicBezTo>
                  <a:pt x="99227" y="98164"/>
                  <a:pt x="98164" y="97101"/>
                  <a:pt x="98164" y="95458"/>
                </a:cubicBezTo>
                <a:lnTo>
                  <a:pt x="98164" y="8212"/>
                </a:lnTo>
                <a:cubicBezTo>
                  <a:pt x="98164" y="6570"/>
                  <a:pt x="99227" y="5507"/>
                  <a:pt x="100869" y="5507"/>
                </a:cubicBezTo>
                <a:cubicBezTo>
                  <a:pt x="102512" y="5507"/>
                  <a:pt x="103574" y="6570"/>
                  <a:pt x="103574" y="8212"/>
                </a:cubicBezTo>
                <a:lnTo>
                  <a:pt x="103574" y="95458"/>
                </a:lnTo>
                <a:close/>
                <a:moveTo>
                  <a:pt x="114492" y="57294"/>
                </a:moveTo>
                <a:cubicBezTo>
                  <a:pt x="114492" y="60289"/>
                  <a:pt x="112077" y="62801"/>
                  <a:pt x="109082" y="62801"/>
                </a:cubicBezTo>
                <a:lnTo>
                  <a:pt x="109082" y="40966"/>
                </a:lnTo>
                <a:cubicBezTo>
                  <a:pt x="112077" y="40966"/>
                  <a:pt x="114492" y="43381"/>
                  <a:pt x="114492" y="46376"/>
                </a:cubicBezTo>
                <a:lnTo>
                  <a:pt x="114492" y="5729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28"/>
          <p:cNvSpPr/>
          <p:nvPr/>
        </p:nvSpPr>
        <p:spPr>
          <a:xfrm>
            <a:off x="6394804" y="2737422"/>
            <a:ext cx="300900" cy="359100"/>
          </a:xfrm>
          <a:custGeom>
            <a:rect b="b" l="l" r="r" t="t"/>
            <a:pathLst>
              <a:path extrusionOk="0" h="120000" w="120000">
                <a:moveTo>
                  <a:pt x="33425" y="60000"/>
                </a:moveTo>
                <a:lnTo>
                  <a:pt x="46771" y="60000"/>
                </a:lnTo>
                <a:lnTo>
                  <a:pt x="46771" y="49082"/>
                </a:lnTo>
                <a:lnTo>
                  <a:pt x="33425" y="49082"/>
                </a:lnTo>
                <a:lnTo>
                  <a:pt x="33425" y="60000"/>
                </a:lnTo>
                <a:close/>
                <a:moveTo>
                  <a:pt x="33425" y="76425"/>
                </a:moveTo>
                <a:lnTo>
                  <a:pt x="46771" y="76425"/>
                </a:lnTo>
                <a:lnTo>
                  <a:pt x="46771" y="65507"/>
                </a:lnTo>
                <a:lnTo>
                  <a:pt x="33425" y="65507"/>
                </a:lnTo>
                <a:lnTo>
                  <a:pt x="33425" y="76425"/>
                </a:lnTo>
                <a:close/>
                <a:moveTo>
                  <a:pt x="33425" y="92753"/>
                </a:moveTo>
                <a:lnTo>
                  <a:pt x="46771" y="92753"/>
                </a:lnTo>
                <a:lnTo>
                  <a:pt x="46771" y="81835"/>
                </a:lnTo>
                <a:lnTo>
                  <a:pt x="33425" y="81835"/>
                </a:lnTo>
                <a:lnTo>
                  <a:pt x="33425" y="92753"/>
                </a:lnTo>
                <a:close/>
                <a:moveTo>
                  <a:pt x="53385" y="109082"/>
                </a:moveTo>
                <a:lnTo>
                  <a:pt x="66732" y="109082"/>
                </a:lnTo>
                <a:lnTo>
                  <a:pt x="66732" y="98164"/>
                </a:lnTo>
                <a:lnTo>
                  <a:pt x="53385" y="98164"/>
                </a:lnTo>
                <a:lnTo>
                  <a:pt x="53385" y="109082"/>
                </a:lnTo>
                <a:close/>
                <a:moveTo>
                  <a:pt x="33425" y="109082"/>
                </a:moveTo>
                <a:lnTo>
                  <a:pt x="46771" y="109082"/>
                </a:lnTo>
                <a:lnTo>
                  <a:pt x="46771" y="98164"/>
                </a:lnTo>
                <a:lnTo>
                  <a:pt x="33425" y="98164"/>
                </a:lnTo>
                <a:lnTo>
                  <a:pt x="33425" y="109082"/>
                </a:lnTo>
                <a:close/>
                <a:moveTo>
                  <a:pt x="53385" y="92753"/>
                </a:moveTo>
                <a:lnTo>
                  <a:pt x="66732" y="92753"/>
                </a:lnTo>
                <a:lnTo>
                  <a:pt x="66732" y="81835"/>
                </a:lnTo>
                <a:lnTo>
                  <a:pt x="53385" y="81835"/>
                </a:lnTo>
                <a:lnTo>
                  <a:pt x="53385" y="92753"/>
                </a:lnTo>
                <a:close/>
                <a:moveTo>
                  <a:pt x="13346" y="76425"/>
                </a:moveTo>
                <a:lnTo>
                  <a:pt x="26692" y="76425"/>
                </a:lnTo>
                <a:lnTo>
                  <a:pt x="26692" y="65507"/>
                </a:lnTo>
                <a:lnTo>
                  <a:pt x="13346" y="65507"/>
                </a:lnTo>
                <a:lnTo>
                  <a:pt x="13346" y="76425"/>
                </a:lnTo>
                <a:close/>
                <a:moveTo>
                  <a:pt x="13346" y="109082"/>
                </a:moveTo>
                <a:lnTo>
                  <a:pt x="26692" y="109082"/>
                </a:lnTo>
                <a:lnTo>
                  <a:pt x="26692" y="98164"/>
                </a:lnTo>
                <a:lnTo>
                  <a:pt x="13346" y="98164"/>
                </a:lnTo>
                <a:lnTo>
                  <a:pt x="13346" y="109082"/>
                </a:lnTo>
                <a:close/>
                <a:moveTo>
                  <a:pt x="13346" y="60000"/>
                </a:moveTo>
                <a:lnTo>
                  <a:pt x="26692" y="60000"/>
                </a:lnTo>
                <a:lnTo>
                  <a:pt x="26692" y="49082"/>
                </a:lnTo>
                <a:lnTo>
                  <a:pt x="13346" y="49082"/>
                </a:lnTo>
                <a:lnTo>
                  <a:pt x="13346" y="60000"/>
                </a:lnTo>
                <a:close/>
                <a:moveTo>
                  <a:pt x="13346" y="92753"/>
                </a:moveTo>
                <a:lnTo>
                  <a:pt x="26692" y="92753"/>
                </a:lnTo>
                <a:lnTo>
                  <a:pt x="26692" y="81835"/>
                </a:lnTo>
                <a:lnTo>
                  <a:pt x="13346" y="81835"/>
                </a:lnTo>
                <a:lnTo>
                  <a:pt x="13346" y="92753"/>
                </a:lnTo>
                <a:close/>
                <a:moveTo>
                  <a:pt x="93425" y="109082"/>
                </a:moveTo>
                <a:lnTo>
                  <a:pt x="106771" y="109082"/>
                </a:lnTo>
                <a:lnTo>
                  <a:pt x="106771" y="65507"/>
                </a:lnTo>
                <a:lnTo>
                  <a:pt x="93425" y="65507"/>
                </a:lnTo>
                <a:lnTo>
                  <a:pt x="93425" y="109082"/>
                </a:lnTo>
                <a:close/>
                <a:moveTo>
                  <a:pt x="53385" y="76425"/>
                </a:moveTo>
                <a:lnTo>
                  <a:pt x="66732" y="76425"/>
                </a:lnTo>
                <a:lnTo>
                  <a:pt x="66732" y="65507"/>
                </a:lnTo>
                <a:lnTo>
                  <a:pt x="53385" y="65507"/>
                </a:lnTo>
                <a:lnTo>
                  <a:pt x="53385" y="76425"/>
                </a:lnTo>
                <a:close/>
                <a:moveTo>
                  <a:pt x="13346" y="43671"/>
                </a:moveTo>
                <a:lnTo>
                  <a:pt x="106771" y="43671"/>
                </a:lnTo>
                <a:lnTo>
                  <a:pt x="106771" y="10917"/>
                </a:lnTo>
                <a:lnTo>
                  <a:pt x="13346" y="10917"/>
                </a:lnTo>
                <a:lnTo>
                  <a:pt x="13346" y="43671"/>
                </a:lnTo>
                <a:close/>
                <a:moveTo>
                  <a:pt x="20078" y="16425"/>
                </a:moveTo>
                <a:lnTo>
                  <a:pt x="100039" y="16425"/>
                </a:lnTo>
                <a:lnTo>
                  <a:pt x="100039" y="38260"/>
                </a:lnTo>
                <a:lnTo>
                  <a:pt x="20078" y="38260"/>
                </a:lnTo>
                <a:lnTo>
                  <a:pt x="20078" y="16425"/>
                </a:lnTo>
                <a:close/>
                <a:moveTo>
                  <a:pt x="73346" y="60000"/>
                </a:moveTo>
                <a:lnTo>
                  <a:pt x="86692" y="60000"/>
                </a:lnTo>
                <a:lnTo>
                  <a:pt x="86692" y="49082"/>
                </a:lnTo>
                <a:lnTo>
                  <a:pt x="73346" y="49082"/>
                </a:lnTo>
                <a:lnTo>
                  <a:pt x="73346" y="60000"/>
                </a:lnTo>
                <a:close/>
                <a:moveTo>
                  <a:pt x="106771" y="0"/>
                </a:moveTo>
                <a:lnTo>
                  <a:pt x="13346" y="0"/>
                </a:lnTo>
                <a:cubicBezTo>
                  <a:pt x="6023" y="0"/>
                  <a:pt x="0" y="4927"/>
                  <a:pt x="0" y="10917"/>
                </a:cubicBezTo>
                <a:lnTo>
                  <a:pt x="0" y="109082"/>
                </a:lnTo>
                <a:cubicBezTo>
                  <a:pt x="0" y="115072"/>
                  <a:pt x="6023" y="120000"/>
                  <a:pt x="13346" y="120000"/>
                </a:cubicBezTo>
                <a:lnTo>
                  <a:pt x="106771" y="120000"/>
                </a:lnTo>
                <a:cubicBezTo>
                  <a:pt x="114094" y="120000"/>
                  <a:pt x="120000" y="115072"/>
                  <a:pt x="120000" y="109082"/>
                </a:cubicBezTo>
                <a:lnTo>
                  <a:pt x="120000" y="10917"/>
                </a:lnTo>
                <a:cubicBezTo>
                  <a:pt x="120000" y="4927"/>
                  <a:pt x="114094" y="0"/>
                  <a:pt x="106771" y="0"/>
                </a:cubicBezTo>
                <a:close/>
                <a:moveTo>
                  <a:pt x="113385" y="109082"/>
                </a:moveTo>
                <a:cubicBezTo>
                  <a:pt x="113385" y="112077"/>
                  <a:pt x="110433" y="114589"/>
                  <a:pt x="106771" y="114589"/>
                </a:cubicBezTo>
                <a:lnTo>
                  <a:pt x="13346" y="114589"/>
                </a:lnTo>
                <a:cubicBezTo>
                  <a:pt x="9685" y="114589"/>
                  <a:pt x="6732" y="112077"/>
                  <a:pt x="6732" y="109082"/>
                </a:cubicBezTo>
                <a:lnTo>
                  <a:pt x="6732" y="10917"/>
                </a:lnTo>
                <a:cubicBezTo>
                  <a:pt x="6732" y="7922"/>
                  <a:pt x="9685" y="5507"/>
                  <a:pt x="13346" y="5507"/>
                </a:cubicBezTo>
                <a:lnTo>
                  <a:pt x="106771" y="5507"/>
                </a:lnTo>
                <a:cubicBezTo>
                  <a:pt x="110433" y="5507"/>
                  <a:pt x="113385" y="7922"/>
                  <a:pt x="113385" y="10917"/>
                </a:cubicBezTo>
                <a:lnTo>
                  <a:pt x="113385" y="109082"/>
                </a:lnTo>
                <a:close/>
                <a:moveTo>
                  <a:pt x="93425" y="60000"/>
                </a:moveTo>
                <a:lnTo>
                  <a:pt x="106771" y="60000"/>
                </a:lnTo>
                <a:lnTo>
                  <a:pt x="106771" y="49082"/>
                </a:lnTo>
                <a:lnTo>
                  <a:pt x="93425" y="49082"/>
                </a:lnTo>
                <a:lnTo>
                  <a:pt x="93425" y="60000"/>
                </a:lnTo>
                <a:close/>
                <a:moveTo>
                  <a:pt x="73346" y="76425"/>
                </a:moveTo>
                <a:lnTo>
                  <a:pt x="86692" y="76425"/>
                </a:lnTo>
                <a:lnTo>
                  <a:pt x="86692" y="65507"/>
                </a:lnTo>
                <a:lnTo>
                  <a:pt x="73346" y="65507"/>
                </a:lnTo>
                <a:lnTo>
                  <a:pt x="73346" y="76425"/>
                </a:lnTo>
                <a:close/>
                <a:moveTo>
                  <a:pt x="73346" y="109082"/>
                </a:moveTo>
                <a:lnTo>
                  <a:pt x="86692" y="109082"/>
                </a:lnTo>
                <a:lnTo>
                  <a:pt x="86692" y="98164"/>
                </a:lnTo>
                <a:lnTo>
                  <a:pt x="73346" y="98164"/>
                </a:lnTo>
                <a:lnTo>
                  <a:pt x="73346" y="109082"/>
                </a:lnTo>
                <a:close/>
                <a:moveTo>
                  <a:pt x="53385" y="60000"/>
                </a:moveTo>
                <a:lnTo>
                  <a:pt x="66732" y="60000"/>
                </a:lnTo>
                <a:lnTo>
                  <a:pt x="66732" y="49082"/>
                </a:lnTo>
                <a:lnTo>
                  <a:pt x="53385" y="49082"/>
                </a:lnTo>
                <a:lnTo>
                  <a:pt x="53385" y="60000"/>
                </a:lnTo>
                <a:close/>
                <a:moveTo>
                  <a:pt x="73346" y="92753"/>
                </a:moveTo>
                <a:lnTo>
                  <a:pt x="86692" y="92753"/>
                </a:lnTo>
                <a:lnTo>
                  <a:pt x="86692" y="81835"/>
                </a:lnTo>
                <a:lnTo>
                  <a:pt x="73346" y="81835"/>
                </a:lnTo>
                <a:lnTo>
                  <a:pt x="73346" y="9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28"/>
          <p:cNvSpPr/>
          <p:nvPr/>
        </p:nvSpPr>
        <p:spPr>
          <a:xfrm>
            <a:off x="6365697" y="3883544"/>
            <a:ext cx="359100" cy="443400"/>
          </a:xfrm>
          <a:custGeom>
            <a:rect b="b" l="l" r="r" t="t"/>
            <a:pathLst>
              <a:path extrusionOk="0" h="120000" w="120000">
                <a:moveTo>
                  <a:pt x="120000" y="84541"/>
                </a:moveTo>
                <a:cubicBezTo>
                  <a:pt x="120000" y="65410"/>
                  <a:pt x="93307" y="65410"/>
                  <a:pt x="93307" y="38164"/>
                </a:cubicBezTo>
                <a:cubicBezTo>
                  <a:pt x="93307" y="27053"/>
                  <a:pt x="84921" y="17198"/>
                  <a:pt x="72992" y="13140"/>
                </a:cubicBezTo>
                <a:cubicBezTo>
                  <a:pt x="73346" y="12270"/>
                  <a:pt x="73346" y="11690"/>
                  <a:pt x="73346" y="10917"/>
                </a:cubicBezTo>
                <a:cubicBezTo>
                  <a:pt x="73346" y="4927"/>
                  <a:pt x="67322" y="0"/>
                  <a:pt x="60000" y="0"/>
                </a:cubicBezTo>
                <a:cubicBezTo>
                  <a:pt x="52677" y="0"/>
                  <a:pt x="46653" y="4927"/>
                  <a:pt x="46653" y="10917"/>
                </a:cubicBezTo>
                <a:cubicBezTo>
                  <a:pt x="46653" y="11690"/>
                  <a:pt x="46653" y="12270"/>
                  <a:pt x="47007" y="13140"/>
                </a:cubicBezTo>
                <a:cubicBezTo>
                  <a:pt x="34960" y="17198"/>
                  <a:pt x="26692" y="27053"/>
                  <a:pt x="26692" y="38164"/>
                </a:cubicBezTo>
                <a:cubicBezTo>
                  <a:pt x="26692" y="65410"/>
                  <a:pt x="0" y="65410"/>
                  <a:pt x="0" y="84541"/>
                </a:cubicBezTo>
                <a:cubicBezTo>
                  <a:pt x="0" y="92946"/>
                  <a:pt x="16653" y="99806"/>
                  <a:pt x="39921" y="102512"/>
                </a:cubicBezTo>
                <a:lnTo>
                  <a:pt x="39921" y="103671"/>
                </a:lnTo>
                <a:cubicBezTo>
                  <a:pt x="39921" y="112657"/>
                  <a:pt x="49015" y="120000"/>
                  <a:pt x="60000" y="120000"/>
                </a:cubicBezTo>
                <a:cubicBezTo>
                  <a:pt x="70984" y="120000"/>
                  <a:pt x="79960" y="112657"/>
                  <a:pt x="79960" y="103671"/>
                </a:cubicBezTo>
                <a:lnTo>
                  <a:pt x="79960" y="102512"/>
                </a:lnTo>
                <a:cubicBezTo>
                  <a:pt x="103346" y="99806"/>
                  <a:pt x="120000" y="92946"/>
                  <a:pt x="120000" y="84541"/>
                </a:cubicBezTo>
                <a:close/>
                <a:moveTo>
                  <a:pt x="60000" y="5507"/>
                </a:moveTo>
                <a:cubicBezTo>
                  <a:pt x="63661" y="5507"/>
                  <a:pt x="66614" y="7922"/>
                  <a:pt x="66614" y="10917"/>
                </a:cubicBezTo>
                <a:cubicBezTo>
                  <a:pt x="66614" y="13913"/>
                  <a:pt x="63661" y="16328"/>
                  <a:pt x="60000" y="16328"/>
                </a:cubicBezTo>
                <a:cubicBezTo>
                  <a:pt x="56338" y="16328"/>
                  <a:pt x="53267" y="13913"/>
                  <a:pt x="53267" y="10917"/>
                </a:cubicBezTo>
                <a:cubicBezTo>
                  <a:pt x="53267" y="7922"/>
                  <a:pt x="56338" y="5507"/>
                  <a:pt x="60000" y="5507"/>
                </a:cubicBezTo>
                <a:close/>
                <a:moveTo>
                  <a:pt x="16299" y="69855"/>
                </a:moveTo>
                <a:cubicBezTo>
                  <a:pt x="23976" y="63285"/>
                  <a:pt x="33307" y="55362"/>
                  <a:pt x="33307" y="38164"/>
                </a:cubicBezTo>
                <a:cubicBezTo>
                  <a:pt x="33307" y="29178"/>
                  <a:pt x="40275" y="21256"/>
                  <a:pt x="49960" y="17971"/>
                </a:cubicBezTo>
                <a:cubicBezTo>
                  <a:pt x="52322" y="20483"/>
                  <a:pt x="55984" y="21835"/>
                  <a:pt x="60000" y="21835"/>
                </a:cubicBezTo>
                <a:cubicBezTo>
                  <a:pt x="64015" y="21835"/>
                  <a:pt x="67677" y="20193"/>
                  <a:pt x="69921" y="17971"/>
                </a:cubicBezTo>
                <a:cubicBezTo>
                  <a:pt x="79606" y="21256"/>
                  <a:pt x="86692" y="29178"/>
                  <a:pt x="86692" y="38164"/>
                </a:cubicBezTo>
                <a:cubicBezTo>
                  <a:pt x="86692" y="55072"/>
                  <a:pt x="96023" y="63285"/>
                  <a:pt x="103582" y="69855"/>
                </a:cubicBezTo>
                <a:cubicBezTo>
                  <a:pt x="105000" y="71207"/>
                  <a:pt x="106299" y="72270"/>
                  <a:pt x="107598" y="73333"/>
                </a:cubicBezTo>
                <a:cubicBezTo>
                  <a:pt x="101338" y="78260"/>
                  <a:pt x="82322" y="81835"/>
                  <a:pt x="60000" y="81835"/>
                </a:cubicBezTo>
                <a:cubicBezTo>
                  <a:pt x="37677" y="81835"/>
                  <a:pt x="18661" y="78260"/>
                  <a:pt x="12283" y="73333"/>
                </a:cubicBezTo>
                <a:cubicBezTo>
                  <a:pt x="13582" y="71980"/>
                  <a:pt x="15000" y="70917"/>
                  <a:pt x="16299" y="69855"/>
                </a:cubicBezTo>
                <a:close/>
                <a:moveTo>
                  <a:pt x="60000" y="114492"/>
                </a:moveTo>
                <a:cubicBezTo>
                  <a:pt x="52677" y="114492"/>
                  <a:pt x="46653" y="109661"/>
                  <a:pt x="46653" y="103671"/>
                </a:cubicBezTo>
                <a:lnTo>
                  <a:pt x="46653" y="103091"/>
                </a:lnTo>
                <a:cubicBezTo>
                  <a:pt x="51023" y="103381"/>
                  <a:pt x="55275" y="103671"/>
                  <a:pt x="60000" y="103671"/>
                </a:cubicBezTo>
                <a:cubicBezTo>
                  <a:pt x="64606" y="103671"/>
                  <a:pt x="68976" y="103381"/>
                  <a:pt x="73346" y="103091"/>
                </a:cubicBezTo>
                <a:lnTo>
                  <a:pt x="73346" y="103671"/>
                </a:lnTo>
                <a:cubicBezTo>
                  <a:pt x="73346" y="109661"/>
                  <a:pt x="67322" y="114492"/>
                  <a:pt x="60000" y="114492"/>
                </a:cubicBezTo>
                <a:close/>
                <a:moveTo>
                  <a:pt x="60000" y="98164"/>
                </a:moveTo>
                <a:cubicBezTo>
                  <a:pt x="25275" y="98164"/>
                  <a:pt x="6614" y="89178"/>
                  <a:pt x="6614" y="84541"/>
                </a:cubicBezTo>
                <a:cubicBezTo>
                  <a:pt x="6614" y="81545"/>
                  <a:pt x="7677" y="79323"/>
                  <a:pt x="8976" y="77198"/>
                </a:cubicBezTo>
                <a:cubicBezTo>
                  <a:pt x="17952" y="83188"/>
                  <a:pt x="37677" y="87246"/>
                  <a:pt x="60000" y="87246"/>
                </a:cubicBezTo>
                <a:cubicBezTo>
                  <a:pt x="82677" y="87246"/>
                  <a:pt x="101929" y="83188"/>
                  <a:pt x="111023" y="77198"/>
                </a:cubicBezTo>
                <a:cubicBezTo>
                  <a:pt x="112322" y="79323"/>
                  <a:pt x="113267" y="81545"/>
                  <a:pt x="113267" y="84541"/>
                </a:cubicBezTo>
                <a:cubicBezTo>
                  <a:pt x="113267" y="89178"/>
                  <a:pt x="94606" y="98164"/>
                  <a:pt x="60000"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54" name="Google Shape;454;p28"/>
          <p:cNvGrpSpPr/>
          <p:nvPr/>
        </p:nvGrpSpPr>
        <p:grpSpPr>
          <a:xfrm>
            <a:off x="701250" y="1352238"/>
            <a:ext cx="1548600" cy="743000"/>
            <a:chOff x="701250" y="1352238"/>
            <a:chExt cx="1548600" cy="743000"/>
          </a:xfrm>
        </p:grpSpPr>
        <p:sp>
          <p:nvSpPr>
            <p:cNvPr id="455" name="Google Shape;455;p28"/>
            <p:cNvSpPr txBox="1"/>
            <p:nvPr/>
          </p:nvSpPr>
          <p:spPr>
            <a:xfrm>
              <a:off x="701250" y="1546538"/>
              <a:ext cx="1548600" cy="548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456" name="Google Shape;456;p28"/>
            <p:cNvSpPr txBox="1"/>
            <p:nvPr/>
          </p:nvSpPr>
          <p:spPr>
            <a:xfrm>
              <a:off x="1330650" y="1352238"/>
              <a:ext cx="919200" cy="3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457" name="Google Shape;457;p28"/>
          <p:cNvGrpSpPr/>
          <p:nvPr/>
        </p:nvGrpSpPr>
        <p:grpSpPr>
          <a:xfrm>
            <a:off x="701250" y="2505338"/>
            <a:ext cx="1548600" cy="743000"/>
            <a:chOff x="701250" y="2505338"/>
            <a:chExt cx="1548600" cy="743000"/>
          </a:xfrm>
        </p:grpSpPr>
        <p:sp>
          <p:nvSpPr>
            <p:cNvPr id="458" name="Google Shape;458;p28"/>
            <p:cNvSpPr txBox="1"/>
            <p:nvPr/>
          </p:nvSpPr>
          <p:spPr>
            <a:xfrm>
              <a:off x="701250" y="2699638"/>
              <a:ext cx="1548600" cy="548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459" name="Google Shape;459;p28"/>
            <p:cNvSpPr txBox="1"/>
            <p:nvPr/>
          </p:nvSpPr>
          <p:spPr>
            <a:xfrm>
              <a:off x="1330650" y="2505338"/>
              <a:ext cx="919200" cy="3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460" name="Google Shape;460;p28"/>
          <p:cNvGrpSpPr/>
          <p:nvPr/>
        </p:nvGrpSpPr>
        <p:grpSpPr>
          <a:xfrm>
            <a:off x="701250" y="3658438"/>
            <a:ext cx="1548600" cy="743000"/>
            <a:chOff x="701250" y="3658438"/>
            <a:chExt cx="1548600" cy="743000"/>
          </a:xfrm>
        </p:grpSpPr>
        <p:sp>
          <p:nvSpPr>
            <p:cNvPr id="461" name="Google Shape;461;p28"/>
            <p:cNvSpPr txBox="1"/>
            <p:nvPr/>
          </p:nvSpPr>
          <p:spPr>
            <a:xfrm>
              <a:off x="701250" y="3852738"/>
              <a:ext cx="1548600" cy="548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462" name="Google Shape;462;p28"/>
            <p:cNvSpPr txBox="1"/>
            <p:nvPr/>
          </p:nvSpPr>
          <p:spPr>
            <a:xfrm>
              <a:off x="1330650" y="3658438"/>
              <a:ext cx="919200" cy="3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463" name="Google Shape;463;p28"/>
          <p:cNvGrpSpPr/>
          <p:nvPr/>
        </p:nvGrpSpPr>
        <p:grpSpPr>
          <a:xfrm>
            <a:off x="7007850" y="1352238"/>
            <a:ext cx="1548600" cy="3049200"/>
            <a:chOff x="7007850" y="1410688"/>
            <a:chExt cx="1548600" cy="3049200"/>
          </a:xfrm>
        </p:grpSpPr>
        <p:grpSp>
          <p:nvGrpSpPr>
            <p:cNvPr id="464" name="Google Shape;464;p28"/>
            <p:cNvGrpSpPr/>
            <p:nvPr/>
          </p:nvGrpSpPr>
          <p:grpSpPr>
            <a:xfrm>
              <a:off x="7007850" y="1410688"/>
              <a:ext cx="1548600" cy="743000"/>
              <a:chOff x="7007850" y="1410688"/>
              <a:chExt cx="1548600" cy="743000"/>
            </a:xfrm>
          </p:grpSpPr>
          <p:sp>
            <p:nvSpPr>
              <p:cNvPr id="465" name="Google Shape;465;p28"/>
              <p:cNvSpPr txBox="1"/>
              <p:nvPr/>
            </p:nvSpPr>
            <p:spPr>
              <a:xfrm>
                <a:off x="7007850" y="1604988"/>
                <a:ext cx="15486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466" name="Google Shape;466;p28"/>
              <p:cNvSpPr txBox="1"/>
              <p:nvPr/>
            </p:nvSpPr>
            <p:spPr>
              <a:xfrm>
                <a:off x="7007850" y="1410688"/>
                <a:ext cx="9192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467" name="Google Shape;467;p28"/>
            <p:cNvGrpSpPr/>
            <p:nvPr/>
          </p:nvGrpSpPr>
          <p:grpSpPr>
            <a:xfrm>
              <a:off x="7007850" y="2563788"/>
              <a:ext cx="1548600" cy="743000"/>
              <a:chOff x="7007850" y="2563788"/>
              <a:chExt cx="1548600" cy="743000"/>
            </a:xfrm>
          </p:grpSpPr>
          <p:sp>
            <p:nvSpPr>
              <p:cNvPr id="468" name="Google Shape;468;p28"/>
              <p:cNvSpPr txBox="1"/>
              <p:nvPr/>
            </p:nvSpPr>
            <p:spPr>
              <a:xfrm>
                <a:off x="7007850" y="2758088"/>
                <a:ext cx="15486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469" name="Google Shape;469;p28"/>
              <p:cNvSpPr txBox="1"/>
              <p:nvPr/>
            </p:nvSpPr>
            <p:spPr>
              <a:xfrm>
                <a:off x="7007850" y="2563788"/>
                <a:ext cx="9192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470" name="Google Shape;470;p28"/>
            <p:cNvGrpSpPr/>
            <p:nvPr/>
          </p:nvGrpSpPr>
          <p:grpSpPr>
            <a:xfrm>
              <a:off x="7007850" y="3716888"/>
              <a:ext cx="1548600" cy="743000"/>
              <a:chOff x="7007850" y="3716888"/>
              <a:chExt cx="1548600" cy="743000"/>
            </a:xfrm>
          </p:grpSpPr>
          <p:sp>
            <p:nvSpPr>
              <p:cNvPr id="471" name="Google Shape;471;p28"/>
              <p:cNvSpPr txBox="1"/>
              <p:nvPr/>
            </p:nvSpPr>
            <p:spPr>
              <a:xfrm>
                <a:off x="7007850" y="3911188"/>
                <a:ext cx="15486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472" name="Google Shape;472;p28"/>
              <p:cNvSpPr txBox="1"/>
              <p:nvPr/>
            </p:nvSpPr>
            <p:spPr>
              <a:xfrm>
                <a:off x="7007850" y="3716888"/>
                <a:ext cx="9192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9"/>
          <p:cNvSpPr/>
          <p:nvPr/>
        </p:nvSpPr>
        <p:spPr>
          <a:xfrm>
            <a:off x="4472039" y="2168436"/>
            <a:ext cx="1374900" cy="13749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9"/>
          <p:cNvSpPr/>
          <p:nvPr/>
        </p:nvSpPr>
        <p:spPr>
          <a:xfrm>
            <a:off x="6723719" y="3834782"/>
            <a:ext cx="850500" cy="8505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9"/>
          <p:cNvSpPr/>
          <p:nvPr/>
        </p:nvSpPr>
        <p:spPr>
          <a:xfrm>
            <a:off x="7208444" y="3057795"/>
            <a:ext cx="850500" cy="8505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9"/>
          <p:cNvSpPr/>
          <p:nvPr/>
        </p:nvSpPr>
        <p:spPr>
          <a:xfrm>
            <a:off x="7208444" y="2068257"/>
            <a:ext cx="850500" cy="8505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9"/>
          <p:cNvSpPr/>
          <p:nvPr/>
        </p:nvSpPr>
        <p:spPr>
          <a:xfrm>
            <a:off x="6723732" y="1209982"/>
            <a:ext cx="850500" cy="8505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9"/>
          <p:cNvSpPr txBox="1"/>
          <p:nvPr/>
        </p:nvSpPr>
        <p:spPr>
          <a:xfrm>
            <a:off x="364050" y="1188450"/>
            <a:ext cx="4008900" cy="106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999999"/>
                </a:solidFill>
                <a:latin typeface="Open Sans"/>
                <a:ea typeface="Open Sans"/>
                <a:cs typeface="Open Sans"/>
                <a:sym typeface="Open Sans"/>
              </a:rPr>
              <a:t>Lorem ipsum dolor sit amet, consectetur adipiscing elit. Integer non est in enim placerat varius. Maecenas tempus massa eget ex consequat, ut rhoncus urna dignissim. Nulla et velit vel nulla suscipit ultricies id vitae est. </a:t>
            </a:r>
            <a:endParaRPr sz="1000">
              <a:solidFill>
                <a:srgbClr val="999999"/>
              </a:solidFill>
              <a:latin typeface="Open Sans"/>
              <a:ea typeface="Open Sans"/>
              <a:cs typeface="Open Sans"/>
              <a:sym typeface="Open Sans"/>
            </a:endParaRPr>
          </a:p>
        </p:txBody>
      </p:sp>
      <p:sp>
        <p:nvSpPr>
          <p:cNvPr id="483" name="Google Shape;483;p29"/>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Objectives</a:t>
            </a:r>
            <a:endParaRPr/>
          </a:p>
        </p:txBody>
      </p:sp>
      <p:sp>
        <p:nvSpPr>
          <p:cNvPr id="484" name="Google Shape;484;p29"/>
          <p:cNvSpPr/>
          <p:nvPr/>
        </p:nvSpPr>
        <p:spPr>
          <a:xfrm>
            <a:off x="7178434" y="2022013"/>
            <a:ext cx="850500" cy="8505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9"/>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486" name="Google Shape;486;p29"/>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87" name="Google Shape;487;p29"/>
          <p:cNvSpPr/>
          <p:nvPr/>
        </p:nvSpPr>
        <p:spPr>
          <a:xfrm>
            <a:off x="6691225" y="1171526"/>
            <a:ext cx="850500" cy="850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9"/>
          <p:cNvSpPr/>
          <p:nvPr/>
        </p:nvSpPr>
        <p:spPr>
          <a:xfrm>
            <a:off x="6691213" y="3787391"/>
            <a:ext cx="850500" cy="8505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9"/>
          <p:cNvSpPr/>
          <p:nvPr/>
        </p:nvSpPr>
        <p:spPr>
          <a:xfrm>
            <a:off x="7178416" y="3005486"/>
            <a:ext cx="850500" cy="8505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9"/>
          <p:cNvSpPr/>
          <p:nvPr/>
        </p:nvSpPr>
        <p:spPr>
          <a:xfrm>
            <a:off x="6903779" y="1424583"/>
            <a:ext cx="425400" cy="344400"/>
          </a:xfrm>
          <a:custGeom>
            <a:rect b="b" l="l" r="r" t="t"/>
            <a:pathLst>
              <a:path extrusionOk="0" h="120000" w="120000">
                <a:moveTo>
                  <a:pt x="19033" y="73346"/>
                </a:moveTo>
                <a:lnTo>
                  <a:pt x="2705" y="73346"/>
                </a:lnTo>
                <a:cubicBezTo>
                  <a:pt x="1062" y="73346"/>
                  <a:pt x="0" y="74645"/>
                  <a:pt x="0" y="76653"/>
                </a:cubicBezTo>
                <a:lnTo>
                  <a:pt x="0" y="116574"/>
                </a:lnTo>
                <a:cubicBezTo>
                  <a:pt x="0" y="118582"/>
                  <a:pt x="1062" y="120000"/>
                  <a:pt x="2705" y="120000"/>
                </a:cubicBezTo>
                <a:lnTo>
                  <a:pt x="19033" y="120000"/>
                </a:lnTo>
                <a:cubicBezTo>
                  <a:pt x="20676" y="120000"/>
                  <a:pt x="21835" y="118582"/>
                  <a:pt x="21835" y="116574"/>
                </a:cubicBezTo>
                <a:lnTo>
                  <a:pt x="21835" y="76653"/>
                </a:lnTo>
                <a:cubicBezTo>
                  <a:pt x="21835" y="74645"/>
                  <a:pt x="20676" y="73346"/>
                  <a:pt x="19033" y="73346"/>
                </a:cubicBezTo>
                <a:close/>
                <a:moveTo>
                  <a:pt x="16328" y="113267"/>
                </a:moveTo>
                <a:lnTo>
                  <a:pt x="5410" y="113267"/>
                </a:lnTo>
                <a:lnTo>
                  <a:pt x="5410" y="79960"/>
                </a:lnTo>
                <a:lnTo>
                  <a:pt x="16328" y="79960"/>
                </a:lnTo>
                <a:lnTo>
                  <a:pt x="16328" y="113267"/>
                </a:lnTo>
                <a:close/>
                <a:moveTo>
                  <a:pt x="84541" y="53267"/>
                </a:moveTo>
                <a:lnTo>
                  <a:pt x="68115" y="53267"/>
                </a:lnTo>
                <a:cubicBezTo>
                  <a:pt x="66570" y="53267"/>
                  <a:pt x="65410" y="54685"/>
                  <a:pt x="65410" y="56574"/>
                </a:cubicBezTo>
                <a:lnTo>
                  <a:pt x="65410" y="116574"/>
                </a:lnTo>
                <a:cubicBezTo>
                  <a:pt x="65410" y="118582"/>
                  <a:pt x="66570" y="120000"/>
                  <a:pt x="68115" y="120000"/>
                </a:cubicBezTo>
                <a:lnTo>
                  <a:pt x="84541" y="120000"/>
                </a:lnTo>
                <a:cubicBezTo>
                  <a:pt x="86183" y="120000"/>
                  <a:pt x="87246" y="118582"/>
                  <a:pt x="87246" y="116574"/>
                </a:cubicBezTo>
                <a:lnTo>
                  <a:pt x="87246" y="56574"/>
                </a:lnTo>
                <a:cubicBezTo>
                  <a:pt x="87246" y="54685"/>
                  <a:pt x="86183" y="53267"/>
                  <a:pt x="84541" y="53267"/>
                </a:cubicBezTo>
                <a:close/>
                <a:moveTo>
                  <a:pt x="81835" y="113267"/>
                </a:moveTo>
                <a:lnTo>
                  <a:pt x="70917" y="113267"/>
                </a:lnTo>
                <a:lnTo>
                  <a:pt x="70917" y="60000"/>
                </a:lnTo>
                <a:lnTo>
                  <a:pt x="81835" y="60000"/>
                </a:lnTo>
                <a:lnTo>
                  <a:pt x="81835" y="113267"/>
                </a:lnTo>
                <a:close/>
                <a:moveTo>
                  <a:pt x="51787" y="13346"/>
                </a:moveTo>
                <a:lnTo>
                  <a:pt x="35458" y="13346"/>
                </a:lnTo>
                <a:cubicBezTo>
                  <a:pt x="33816" y="13346"/>
                  <a:pt x="32753" y="14645"/>
                  <a:pt x="32753" y="16653"/>
                </a:cubicBezTo>
                <a:lnTo>
                  <a:pt x="32753" y="116574"/>
                </a:lnTo>
                <a:cubicBezTo>
                  <a:pt x="32753" y="118582"/>
                  <a:pt x="33816" y="120000"/>
                  <a:pt x="35458" y="120000"/>
                </a:cubicBezTo>
                <a:lnTo>
                  <a:pt x="51787" y="120000"/>
                </a:lnTo>
                <a:cubicBezTo>
                  <a:pt x="53429" y="120000"/>
                  <a:pt x="54492" y="118582"/>
                  <a:pt x="54492" y="116574"/>
                </a:cubicBezTo>
                <a:lnTo>
                  <a:pt x="54492" y="16653"/>
                </a:lnTo>
                <a:cubicBezTo>
                  <a:pt x="54492" y="14645"/>
                  <a:pt x="53429" y="13346"/>
                  <a:pt x="51787" y="13346"/>
                </a:cubicBezTo>
                <a:close/>
                <a:moveTo>
                  <a:pt x="49082" y="113267"/>
                </a:moveTo>
                <a:lnTo>
                  <a:pt x="38164" y="113267"/>
                </a:lnTo>
                <a:lnTo>
                  <a:pt x="38164" y="19960"/>
                </a:lnTo>
                <a:lnTo>
                  <a:pt x="49082" y="19960"/>
                </a:lnTo>
                <a:lnTo>
                  <a:pt x="49082" y="113267"/>
                </a:lnTo>
                <a:close/>
                <a:moveTo>
                  <a:pt x="117198" y="0"/>
                </a:moveTo>
                <a:lnTo>
                  <a:pt x="100869" y="0"/>
                </a:lnTo>
                <a:cubicBezTo>
                  <a:pt x="99227" y="0"/>
                  <a:pt x="98164" y="1299"/>
                  <a:pt x="98164" y="3307"/>
                </a:cubicBezTo>
                <a:lnTo>
                  <a:pt x="98164" y="116574"/>
                </a:lnTo>
                <a:cubicBezTo>
                  <a:pt x="98164" y="118582"/>
                  <a:pt x="99227" y="120000"/>
                  <a:pt x="100869" y="120000"/>
                </a:cubicBezTo>
                <a:lnTo>
                  <a:pt x="117198" y="120000"/>
                </a:lnTo>
                <a:cubicBezTo>
                  <a:pt x="118840" y="120000"/>
                  <a:pt x="120000" y="118582"/>
                  <a:pt x="120000" y="116574"/>
                </a:cubicBezTo>
                <a:lnTo>
                  <a:pt x="120000" y="3307"/>
                </a:lnTo>
                <a:cubicBezTo>
                  <a:pt x="120000" y="1299"/>
                  <a:pt x="118840" y="0"/>
                  <a:pt x="117198" y="0"/>
                </a:cubicBezTo>
                <a:close/>
                <a:moveTo>
                  <a:pt x="114492" y="113267"/>
                </a:moveTo>
                <a:lnTo>
                  <a:pt x="103574" y="113267"/>
                </a:lnTo>
                <a:lnTo>
                  <a:pt x="103574" y="6614"/>
                </a:lnTo>
                <a:lnTo>
                  <a:pt x="114492" y="6614"/>
                </a:lnTo>
                <a:lnTo>
                  <a:pt x="114492" y="11326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29"/>
          <p:cNvSpPr/>
          <p:nvPr/>
        </p:nvSpPr>
        <p:spPr>
          <a:xfrm>
            <a:off x="7390984" y="2234575"/>
            <a:ext cx="425400" cy="425400"/>
          </a:xfrm>
          <a:custGeom>
            <a:rect b="b" l="l" r="r" t="t"/>
            <a:pathLst>
              <a:path extrusionOk="0" h="120000" w="12000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29"/>
          <p:cNvSpPr/>
          <p:nvPr/>
        </p:nvSpPr>
        <p:spPr>
          <a:xfrm>
            <a:off x="6903775" y="4047332"/>
            <a:ext cx="425400" cy="4254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29"/>
          <p:cNvSpPr/>
          <p:nvPr/>
        </p:nvSpPr>
        <p:spPr>
          <a:xfrm>
            <a:off x="7482931" y="3218027"/>
            <a:ext cx="241500" cy="425400"/>
          </a:xfrm>
          <a:custGeom>
            <a:rect b="b" l="l" r="r" t="t"/>
            <a:pathLst>
              <a:path extrusionOk="0" h="120000" w="12000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29"/>
          <p:cNvSpPr/>
          <p:nvPr/>
        </p:nvSpPr>
        <p:spPr>
          <a:xfrm>
            <a:off x="4452025" y="2137375"/>
            <a:ext cx="1341900" cy="13419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9"/>
          <p:cNvSpPr/>
          <p:nvPr/>
        </p:nvSpPr>
        <p:spPr>
          <a:xfrm>
            <a:off x="4697737" y="2463780"/>
            <a:ext cx="850500" cy="689100"/>
          </a:xfrm>
          <a:custGeom>
            <a:rect b="b" l="l" r="r" t="t"/>
            <a:pathLst>
              <a:path extrusionOk="0" h="120000" w="120000">
                <a:moveTo>
                  <a:pt x="40966" y="73346"/>
                </a:moveTo>
                <a:lnTo>
                  <a:pt x="24541" y="73346"/>
                </a:lnTo>
                <a:cubicBezTo>
                  <a:pt x="22898" y="73346"/>
                  <a:pt x="21835" y="74645"/>
                  <a:pt x="21835" y="76653"/>
                </a:cubicBezTo>
                <a:lnTo>
                  <a:pt x="21835" y="96614"/>
                </a:lnTo>
                <a:cubicBezTo>
                  <a:pt x="21835" y="98622"/>
                  <a:pt x="22898" y="100039"/>
                  <a:pt x="24541" y="100039"/>
                </a:cubicBezTo>
                <a:lnTo>
                  <a:pt x="40966" y="100039"/>
                </a:lnTo>
                <a:cubicBezTo>
                  <a:pt x="42512" y="100039"/>
                  <a:pt x="43671" y="98622"/>
                  <a:pt x="43671" y="96614"/>
                </a:cubicBezTo>
                <a:lnTo>
                  <a:pt x="43671" y="76653"/>
                </a:lnTo>
                <a:cubicBezTo>
                  <a:pt x="43671" y="74645"/>
                  <a:pt x="42512" y="73346"/>
                  <a:pt x="40966" y="73346"/>
                </a:cubicBezTo>
                <a:close/>
                <a:moveTo>
                  <a:pt x="38164" y="93307"/>
                </a:moveTo>
                <a:lnTo>
                  <a:pt x="27246" y="93307"/>
                </a:lnTo>
                <a:lnTo>
                  <a:pt x="27246" y="79960"/>
                </a:lnTo>
                <a:lnTo>
                  <a:pt x="38164" y="79960"/>
                </a:lnTo>
                <a:lnTo>
                  <a:pt x="38164" y="93307"/>
                </a:lnTo>
                <a:close/>
                <a:moveTo>
                  <a:pt x="95458" y="73346"/>
                </a:moveTo>
                <a:lnTo>
                  <a:pt x="79130" y="73346"/>
                </a:lnTo>
                <a:cubicBezTo>
                  <a:pt x="77487" y="73346"/>
                  <a:pt x="76328" y="74645"/>
                  <a:pt x="76328" y="76653"/>
                </a:cubicBezTo>
                <a:lnTo>
                  <a:pt x="76328" y="96614"/>
                </a:lnTo>
                <a:cubicBezTo>
                  <a:pt x="76328" y="98622"/>
                  <a:pt x="77487" y="100039"/>
                  <a:pt x="79130" y="100039"/>
                </a:cubicBezTo>
                <a:lnTo>
                  <a:pt x="95458" y="100039"/>
                </a:lnTo>
                <a:cubicBezTo>
                  <a:pt x="97101" y="100039"/>
                  <a:pt x="98164" y="98622"/>
                  <a:pt x="98164" y="96614"/>
                </a:cubicBezTo>
                <a:lnTo>
                  <a:pt x="98164" y="76653"/>
                </a:lnTo>
                <a:cubicBezTo>
                  <a:pt x="98164" y="74645"/>
                  <a:pt x="97101" y="73346"/>
                  <a:pt x="95458" y="73346"/>
                </a:cubicBezTo>
                <a:close/>
                <a:moveTo>
                  <a:pt x="92753" y="93307"/>
                </a:moveTo>
                <a:lnTo>
                  <a:pt x="81835" y="93307"/>
                </a:lnTo>
                <a:lnTo>
                  <a:pt x="81835" y="79960"/>
                </a:lnTo>
                <a:lnTo>
                  <a:pt x="92753" y="79960"/>
                </a:lnTo>
                <a:lnTo>
                  <a:pt x="92753" y="93307"/>
                </a:lnTo>
                <a:close/>
                <a:moveTo>
                  <a:pt x="117294" y="113385"/>
                </a:moveTo>
                <a:lnTo>
                  <a:pt x="114589" y="113385"/>
                </a:lnTo>
                <a:lnTo>
                  <a:pt x="114589" y="26692"/>
                </a:lnTo>
                <a:lnTo>
                  <a:pt x="117294" y="26692"/>
                </a:lnTo>
                <a:cubicBezTo>
                  <a:pt x="118937" y="26692"/>
                  <a:pt x="120000" y="25275"/>
                  <a:pt x="120000" y="23385"/>
                </a:cubicBezTo>
                <a:cubicBezTo>
                  <a:pt x="120000" y="21377"/>
                  <a:pt x="118937" y="19960"/>
                  <a:pt x="117294" y="19960"/>
                </a:cubicBezTo>
                <a:lnTo>
                  <a:pt x="114589" y="19960"/>
                </a:lnTo>
                <a:lnTo>
                  <a:pt x="114589" y="6614"/>
                </a:lnTo>
                <a:cubicBezTo>
                  <a:pt x="114589" y="2952"/>
                  <a:pt x="112077" y="0"/>
                  <a:pt x="109082" y="0"/>
                </a:cubicBezTo>
                <a:lnTo>
                  <a:pt x="10917" y="0"/>
                </a:lnTo>
                <a:cubicBezTo>
                  <a:pt x="7922" y="0"/>
                  <a:pt x="5507" y="2952"/>
                  <a:pt x="5507" y="6614"/>
                </a:cubicBezTo>
                <a:lnTo>
                  <a:pt x="5507" y="19960"/>
                </a:lnTo>
                <a:lnTo>
                  <a:pt x="2705" y="19960"/>
                </a:lnTo>
                <a:cubicBezTo>
                  <a:pt x="1159" y="19960"/>
                  <a:pt x="0" y="21377"/>
                  <a:pt x="0" y="23385"/>
                </a:cubicBezTo>
                <a:cubicBezTo>
                  <a:pt x="0" y="25275"/>
                  <a:pt x="1159" y="26692"/>
                  <a:pt x="2705" y="26692"/>
                </a:cubicBezTo>
                <a:lnTo>
                  <a:pt x="5507" y="26692"/>
                </a:lnTo>
                <a:lnTo>
                  <a:pt x="5507" y="113385"/>
                </a:lnTo>
                <a:lnTo>
                  <a:pt x="2705" y="113385"/>
                </a:lnTo>
                <a:cubicBezTo>
                  <a:pt x="1159" y="113385"/>
                  <a:pt x="0" y="114685"/>
                  <a:pt x="0" y="116692"/>
                </a:cubicBezTo>
                <a:cubicBezTo>
                  <a:pt x="0" y="118700"/>
                  <a:pt x="1159" y="120000"/>
                  <a:pt x="2705" y="120000"/>
                </a:cubicBezTo>
                <a:lnTo>
                  <a:pt x="117294" y="120000"/>
                </a:lnTo>
                <a:cubicBezTo>
                  <a:pt x="118937" y="120000"/>
                  <a:pt x="120000" y="118700"/>
                  <a:pt x="120000" y="116692"/>
                </a:cubicBezTo>
                <a:cubicBezTo>
                  <a:pt x="120000" y="114685"/>
                  <a:pt x="118937" y="113385"/>
                  <a:pt x="117294" y="113385"/>
                </a:cubicBezTo>
                <a:close/>
                <a:moveTo>
                  <a:pt x="65507" y="113385"/>
                </a:moveTo>
                <a:lnTo>
                  <a:pt x="54589" y="113385"/>
                </a:lnTo>
                <a:lnTo>
                  <a:pt x="54589" y="79960"/>
                </a:lnTo>
                <a:lnTo>
                  <a:pt x="65507" y="79960"/>
                </a:lnTo>
                <a:lnTo>
                  <a:pt x="65507" y="113385"/>
                </a:lnTo>
                <a:close/>
                <a:moveTo>
                  <a:pt x="109082" y="113385"/>
                </a:moveTo>
                <a:lnTo>
                  <a:pt x="70917" y="113385"/>
                </a:lnTo>
                <a:lnTo>
                  <a:pt x="70917" y="76653"/>
                </a:lnTo>
                <a:cubicBezTo>
                  <a:pt x="70917" y="74645"/>
                  <a:pt x="69855" y="73346"/>
                  <a:pt x="68212" y="73346"/>
                </a:cubicBezTo>
                <a:lnTo>
                  <a:pt x="51787" y="73346"/>
                </a:lnTo>
                <a:cubicBezTo>
                  <a:pt x="50241" y="73346"/>
                  <a:pt x="49082" y="74645"/>
                  <a:pt x="49082" y="76653"/>
                </a:cubicBezTo>
                <a:lnTo>
                  <a:pt x="49082" y="113385"/>
                </a:lnTo>
                <a:lnTo>
                  <a:pt x="10917" y="113385"/>
                </a:lnTo>
                <a:lnTo>
                  <a:pt x="10917" y="42047"/>
                </a:lnTo>
                <a:cubicBezTo>
                  <a:pt x="12850" y="44645"/>
                  <a:pt x="15845" y="46653"/>
                  <a:pt x="19130" y="46653"/>
                </a:cubicBezTo>
                <a:cubicBezTo>
                  <a:pt x="22415" y="46653"/>
                  <a:pt x="25410" y="45000"/>
                  <a:pt x="27246" y="42047"/>
                </a:cubicBezTo>
                <a:cubicBezTo>
                  <a:pt x="29178" y="44645"/>
                  <a:pt x="32173" y="46653"/>
                  <a:pt x="35458" y="46653"/>
                </a:cubicBezTo>
                <a:cubicBezTo>
                  <a:pt x="38743" y="46653"/>
                  <a:pt x="41739" y="45000"/>
                  <a:pt x="43671" y="42047"/>
                </a:cubicBezTo>
                <a:cubicBezTo>
                  <a:pt x="45603" y="44645"/>
                  <a:pt x="48599" y="46653"/>
                  <a:pt x="51787" y="46653"/>
                </a:cubicBezTo>
                <a:cubicBezTo>
                  <a:pt x="55072" y="46653"/>
                  <a:pt x="58067" y="45000"/>
                  <a:pt x="60000" y="42047"/>
                </a:cubicBezTo>
                <a:cubicBezTo>
                  <a:pt x="61932" y="44645"/>
                  <a:pt x="64927" y="46653"/>
                  <a:pt x="68212" y="46653"/>
                </a:cubicBezTo>
                <a:cubicBezTo>
                  <a:pt x="71497" y="46653"/>
                  <a:pt x="74492" y="45000"/>
                  <a:pt x="76328" y="42047"/>
                </a:cubicBezTo>
                <a:cubicBezTo>
                  <a:pt x="78260" y="44645"/>
                  <a:pt x="81256" y="46653"/>
                  <a:pt x="84541" y="46653"/>
                </a:cubicBezTo>
                <a:cubicBezTo>
                  <a:pt x="87826" y="46653"/>
                  <a:pt x="90821" y="45000"/>
                  <a:pt x="92753" y="42047"/>
                </a:cubicBezTo>
                <a:cubicBezTo>
                  <a:pt x="94685" y="44645"/>
                  <a:pt x="97681" y="46653"/>
                  <a:pt x="100869" y="46653"/>
                </a:cubicBezTo>
                <a:cubicBezTo>
                  <a:pt x="104154" y="46653"/>
                  <a:pt x="107149" y="45000"/>
                  <a:pt x="109082" y="42047"/>
                </a:cubicBezTo>
                <a:lnTo>
                  <a:pt x="109082" y="113385"/>
                </a:lnTo>
                <a:close/>
                <a:moveTo>
                  <a:pt x="13623" y="33307"/>
                </a:moveTo>
                <a:lnTo>
                  <a:pt x="13623" y="26692"/>
                </a:lnTo>
                <a:lnTo>
                  <a:pt x="24541" y="26692"/>
                </a:lnTo>
                <a:lnTo>
                  <a:pt x="24541" y="33307"/>
                </a:lnTo>
                <a:cubicBezTo>
                  <a:pt x="24541" y="36968"/>
                  <a:pt x="22125" y="40039"/>
                  <a:pt x="19130" y="40039"/>
                </a:cubicBezTo>
                <a:cubicBezTo>
                  <a:pt x="16135" y="40039"/>
                  <a:pt x="13623" y="36968"/>
                  <a:pt x="13623" y="33307"/>
                </a:cubicBezTo>
                <a:close/>
                <a:moveTo>
                  <a:pt x="30048" y="33307"/>
                </a:moveTo>
                <a:lnTo>
                  <a:pt x="30048" y="26692"/>
                </a:lnTo>
                <a:lnTo>
                  <a:pt x="40966" y="26692"/>
                </a:lnTo>
                <a:lnTo>
                  <a:pt x="40966" y="33307"/>
                </a:lnTo>
                <a:cubicBezTo>
                  <a:pt x="40966" y="36968"/>
                  <a:pt x="38454" y="40039"/>
                  <a:pt x="35458" y="40039"/>
                </a:cubicBezTo>
                <a:cubicBezTo>
                  <a:pt x="32463" y="40039"/>
                  <a:pt x="30048" y="36968"/>
                  <a:pt x="30048" y="33307"/>
                </a:cubicBezTo>
                <a:close/>
                <a:moveTo>
                  <a:pt x="46376" y="33307"/>
                </a:moveTo>
                <a:lnTo>
                  <a:pt x="46376" y="26692"/>
                </a:lnTo>
                <a:lnTo>
                  <a:pt x="57294" y="26692"/>
                </a:lnTo>
                <a:lnTo>
                  <a:pt x="57294" y="33307"/>
                </a:lnTo>
                <a:cubicBezTo>
                  <a:pt x="57294" y="36968"/>
                  <a:pt x="54782" y="40039"/>
                  <a:pt x="51787" y="40039"/>
                </a:cubicBezTo>
                <a:cubicBezTo>
                  <a:pt x="48792" y="40039"/>
                  <a:pt x="46376" y="36968"/>
                  <a:pt x="46376" y="33307"/>
                </a:cubicBezTo>
                <a:close/>
                <a:moveTo>
                  <a:pt x="62705" y="33307"/>
                </a:moveTo>
                <a:lnTo>
                  <a:pt x="62705" y="26692"/>
                </a:lnTo>
                <a:lnTo>
                  <a:pt x="73623" y="26692"/>
                </a:lnTo>
                <a:lnTo>
                  <a:pt x="73623" y="33307"/>
                </a:lnTo>
                <a:cubicBezTo>
                  <a:pt x="73623" y="36968"/>
                  <a:pt x="71207" y="40039"/>
                  <a:pt x="68212" y="40039"/>
                </a:cubicBezTo>
                <a:cubicBezTo>
                  <a:pt x="65217" y="40039"/>
                  <a:pt x="62705" y="36968"/>
                  <a:pt x="62705" y="33307"/>
                </a:cubicBezTo>
                <a:close/>
                <a:moveTo>
                  <a:pt x="79130" y="33307"/>
                </a:moveTo>
                <a:lnTo>
                  <a:pt x="79130" y="26692"/>
                </a:lnTo>
                <a:lnTo>
                  <a:pt x="90048" y="26692"/>
                </a:lnTo>
                <a:lnTo>
                  <a:pt x="90048" y="33307"/>
                </a:lnTo>
                <a:cubicBezTo>
                  <a:pt x="90048" y="36968"/>
                  <a:pt x="87536" y="40039"/>
                  <a:pt x="84541" y="40039"/>
                </a:cubicBezTo>
                <a:cubicBezTo>
                  <a:pt x="81545" y="40039"/>
                  <a:pt x="79130" y="36968"/>
                  <a:pt x="79130" y="33307"/>
                </a:cubicBezTo>
                <a:close/>
                <a:moveTo>
                  <a:pt x="95458" y="33307"/>
                </a:moveTo>
                <a:lnTo>
                  <a:pt x="95458" y="26692"/>
                </a:lnTo>
                <a:lnTo>
                  <a:pt x="106376" y="26692"/>
                </a:lnTo>
                <a:lnTo>
                  <a:pt x="106376" y="33307"/>
                </a:lnTo>
                <a:cubicBezTo>
                  <a:pt x="106376" y="36968"/>
                  <a:pt x="103864" y="40039"/>
                  <a:pt x="100869" y="40039"/>
                </a:cubicBezTo>
                <a:cubicBezTo>
                  <a:pt x="97874" y="40039"/>
                  <a:pt x="95458" y="36968"/>
                  <a:pt x="95458" y="33307"/>
                </a:cubicBezTo>
                <a:close/>
                <a:moveTo>
                  <a:pt x="109082" y="19960"/>
                </a:moveTo>
                <a:lnTo>
                  <a:pt x="10917" y="19960"/>
                </a:lnTo>
                <a:lnTo>
                  <a:pt x="10917" y="6614"/>
                </a:lnTo>
                <a:lnTo>
                  <a:pt x="109082" y="6614"/>
                </a:lnTo>
                <a:lnTo>
                  <a:pt x="109082" y="199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29"/>
          <p:cNvSpPr/>
          <p:nvPr/>
        </p:nvSpPr>
        <p:spPr>
          <a:xfrm>
            <a:off x="484746" y="2137373"/>
            <a:ext cx="439200" cy="439200"/>
          </a:xfrm>
          <a:custGeom>
            <a:rect b="b" l="l" r="r" t="t"/>
            <a:pathLst>
              <a:path extrusionOk="0" h="120000" w="120000">
                <a:moveTo>
                  <a:pt x="88309" y="38937"/>
                </a:moveTo>
                <a:cubicBezTo>
                  <a:pt x="86183" y="40289"/>
                  <a:pt x="83671" y="41159"/>
                  <a:pt x="81256" y="41739"/>
                </a:cubicBezTo>
                <a:cubicBezTo>
                  <a:pt x="79323" y="39516"/>
                  <a:pt x="76328" y="38164"/>
                  <a:pt x="73043" y="38164"/>
                </a:cubicBezTo>
                <a:cubicBezTo>
                  <a:pt x="66763" y="38164"/>
                  <a:pt x="61932" y="43091"/>
                  <a:pt x="61932" y="49082"/>
                </a:cubicBezTo>
                <a:cubicBezTo>
                  <a:pt x="61932" y="49855"/>
                  <a:pt x="61932" y="50724"/>
                  <a:pt x="62125" y="51497"/>
                </a:cubicBezTo>
                <a:cubicBezTo>
                  <a:pt x="52850" y="51014"/>
                  <a:pt x="44734" y="46570"/>
                  <a:pt x="38937" y="40096"/>
                </a:cubicBezTo>
                <a:cubicBezTo>
                  <a:pt x="37874" y="41739"/>
                  <a:pt x="37391" y="43574"/>
                  <a:pt x="37391" y="45507"/>
                </a:cubicBezTo>
                <a:cubicBezTo>
                  <a:pt x="37391" y="49371"/>
                  <a:pt x="39227" y="52560"/>
                  <a:pt x="42222" y="54782"/>
                </a:cubicBezTo>
                <a:cubicBezTo>
                  <a:pt x="40386" y="54782"/>
                  <a:pt x="38743" y="54202"/>
                  <a:pt x="37101" y="53429"/>
                </a:cubicBezTo>
                <a:lnTo>
                  <a:pt x="37101" y="53719"/>
                </a:lnTo>
                <a:cubicBezTo>
                  <a:pt x="37101" y="59130"/>
                  <a:pt x="40869" y="63478"/>
                  <a:pt x="46086" y="64637"/>
                </a:cubicBezTo>
                <a:cubicBezTo>
                  <a:pt x="45217" y="64830"/>
                  <a:pt x="44154" y="64830"/>
                  <a:pt x="43091" y="64830"/>
                </a:cubicBezTo>
                <a:cubicBezTo>
                  <a:pt x="42222" y="64830"/>
                  <a:pt x="41739" y="64830"/>
                  <a:pt x="40869" y="64637"/>
                </a:cubicBezTo>
                <a:cubicBezTo>
                  <a:pt x="42222" y="68985"/>
                  <a:pt x="46376" y="72270"/>
                  <a:pt x="51207" y="72270"/>
                </a:cubicBezTo>
                <a:cubicBezTo>
                  <a:pt x="47439" y="75265"/>
                  <a:pt x="42512" y="76908"/>
                  <a:pt x="37391" y="76908"/>
                </a:cubicBezTo>
                <a:cubicBezTo>
                  <a:pt x="36521" y="76908"/>
                  <a:pt x="35458" y="76908"/>
                  <a:pt x="34589" y="76618"/>
                </a:cubicBezTo>
                <a:cubicBezTo>
                  <a:pt x="39516" y="79613"/>
                  <a:pt x="45507" y="81545"/>
                  <a:pt x="51787" y="81545"/>
                </a:cubicBezTo>
                <a:cubicBezTo>
                  <a:pt x="72270" y="81545"/>
                  <a:pt x="83671" y="64637"/>
                  <a:pt x="83671" y="50144"/>
                </a:cubicBezTo>
                <a:lnTo>
                  <a:pt x="83671" y="48792"/>
                </a:lnTo>
                <a:cubicBezTo>
                  <a:pt x="85893" y="47149"/>
                  <a:pt x="87826" y="45217"/>
                  <a:pt x="89178" y="43091"/>
                </a:cubicBezTo>
                <a:cubicBezTo>
                  <a:pt x="87246" y="43864"/>
                  <a:pt x="85024" y="44444"/>
                  <a:pt x="82608" y="44734"/>
                </a:cubicBezTo>
                <a:cubicBezTo>
                  <a:pt x="85893" y="43574"/>
                  <a:pt x="87536" y="41449"/>
                  <a:pt x="88309" y="38937"/>
                </a:cubicBez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492"/>
                  <a:pt x="109082" y="114492"/>
                </a:cubicBezTo>
                <a:lnTo>
                  <a:pt x="10917" y="114492"/>
                </a:lnTo>
                <a:cubicBezTo>
                  <a:pt x="7922" y="114492"/>
                  <a:pt x="5410" y="112077"/>
                  <a:pt x="5410" y="109082"/>
                </a:cubicBezTo>
                <a:lnTo>
                  <a:pt x="5410" y="10917"/>
                </a:lnTo>
                <a:cubicBezTo>
                  <a:pt x="5410" y="7922"/>
                  <a:pt x="7922" y="5410"/>
                  <a:pt x="10917" y="5410"/>
                </a:cubicBezTo>
                <a:lnTo>
                  <a:pt x="109082" y="5410"/>
                </a:lnTo>
                <a:cubicBezTo>
                  <a:pt x="112077" y="5410"/>
                  <a:pt x="114492" y="7922"/>
                  <a:pt x="114492" y="10917"/>
                </a:cubicBezTo>
                <a:lnTo>
                  <a:pt x="114492" y="109082"/>
                </a:lnTo>
                <a:close/>
              </a:path>
            </a:pathLst>
          </a:custGeom>
          <a:solidFill>
            <a:srgbClr val="9FC5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29"/>
          <p:cNvSpPr/>
          <p:nvPr/>
        </p:nvSpPr>
        <p:spPr>
          <a:xfrm>
            <a:off x="1784935" y="2137373"/>
            <a:ext cx="439200" cy="439200"/>
          </a:xfrm>
          <a:custGeom>
            <a:rect b="b" l="l" r="r" t="t"/>
            <a:pathLst>
              <a:path extrusionOk="0" h="120000" w="120000">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114585" y="109082"/>
                </a:moveTo>
                <a:cubicBezTo>
                  <a:pt x="114585" y="112077"/>
                  <a:pt x="112070" y="114492"/>
                  <a:pt x="109073" y="114492"/>
                </a:cubicBezTo>
                <a:lnTo>
                  <a:pt x="10829" y="114492"/>
                </a:lnTo>
                <a:cubicBezTo>
                  <a:pt x="7832" y="114492"/>
                  <a:pt x="5414" y="112077"/>
                  <a:pt x="5414" y="109082"/>
                </a:cubicBezTo>
                <a:lnTo>
                  <a:pt x="5414" y="10917"/>
                </a:lnTo>
                <a:cubicBezTo>
                  <a:pt x="5414" y="7922"/>
                  <a:pt x="7832" y="5410"/>
                  <a:pt x="10829" y="5410"/>
                </a:cubicBezTo>
                <a:lnTo>
                  <a:pt x="109073" y="5410"/>
                </a:lnTo>
                <a:cubicBezTo>
                  <a:pt x="112070" y="5410"/>
                  <a:pt x="114585" y="7922"/>
                  <a:pt x="114585" y="10917"/>
                </a:cubicBezTo>
                <a:lnTo>
                  <a:pt x="114585" y="109082"/>
                </a:lnTo>
                <a:close/>
                <a:moveTo>
                  <a:pt x="65463" y="46859"/>
                </a:moveTo>
                <a:cubicBezTo>
                  <a:pt x="65463" y="44734"/>
                  <a:pt x="65753" y="43574"/>
                  <a:pt x="69041" y="43574"/>
                </a:cubicBezTo>
                <a:lnTo>
                  <a:pt x="73682" y="43574"/>
                </a:lnTo>
                <a:lnTo>
                  <a:pt x="73682" y="35458"/>
                </a:lnTo>
                <a:lnTo>
                  <a:pt x="66236" y="35458"/>
                </a:lnTo>
                <a:cubicBezTo>
                  <a:pt x="57534" y="35458"/>
                  <a:pt x="54536" y="39516"/>
                  <a:pt x="54536" y="46376"/>
                </a:cubicBezTo>
                <a:lnTo>
                  <a:pt x="54536" y="51787"/>
                </a:lnTo>
                <a:lnTo>
                  <a:pt x="49121" y="51787"/>
                </a:lnTo>
                <a:lnTo>
                  <a:pt x="49121" y="60000"/>
                </a:lnTo>
                <a:lnTo>
                  <a:pt x="54536" y="60000"/>
                </a:lnTo>
                <a:lnTo>
                  <a:pt x="54536" y="84541"/>
                </a:lnTo>
                <a:lnTo>
                  <a:pt x="65463" y="84541"/>
                </a:lnTo>
                <a:lnTo>
                  <a:pt x="65463" y="60000"/>
                </a:lnTo>
                <a:lnTo>
                  <a:pt x="72812" y="60000"/>
                </a:lnTo>
                <a:lnTo>
                  <a:pt x="73875" y="51787"/>
                </a:lnTo>
                <a:lnTo>
                  <a:pt x="65753" y="51787"/>
                </a:lnTo>
                <a:lnTo>
                  <a:pt x="65463" y="46859"/>
                </a:lnTo>
                <a:close/>
              </a:path>
            </a:pathLst>
          </a:custGeom>
          <a:solidFill>
            <a:srgbClr val="4A86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29"/>
          <p:cNvSpPr/>
          <p:nvPr/>
        </p:nvSpPr>
        <p:spPr>
          <a:xfrm>
            <a:off x="3085124" y="2137373"/>
            <a:ext cx="439200" cy="439200"/>
          </a:xfrm>
          <a:custGeom>
            <a:rect b="b" l="l" r="r" t="t"/>
            <a:pathLst>
              <a:path extrusionOk="0" h="120000" w="120000">
                <a:moveTo>
                  <a:pt x="68985" y="48792"/>
                </a:moveTo>
                <a:cubicBezTo>
                  <a:pt x="71207" y="48792"/>
                  <a:pt x="73140" y="46859"/>
                  <a:pt x="73140" y="46859"/>
                </a:cubicBezTo>
                <a:lnTo>
                  <a:pt x="73140" y="48502"/>
                </a:lnTo>
                <a:lnTo>
                  <a:pt x="76328" y="48502"/>
                </a:lnTo>
                <a:lnTo>
                  <a:pt x="76328" y="32463"/>
                </a:lnTo>
                <a:lnTo>
                  <a:pt x="73140" y="32463"/>
                </a:lnTo>
                <a:lnTo>
                  <a:pt x="73140" y="44734"/>
                </a:lnTo>
                <a:cubicBezTo>
                  <a:pt x="73140" y="44734"/>
                  <a:pt x="71980" y="46086"/>
                  <a:pt x="70917" y="46086"/>
                </a:cubicBezTo>
                <a:cubicBezTo>
                  <a:pt x="69855" y="46086"/>
                  <a:pt x="69855" y="45217"/>
                  <a:pt x="69855" y="45217"/>
                </a:cubicBezTo>
                <a:lnTo>
                  <a:pt x="69855" y="32463"/>
                </a:lnTo>
                <a:lnTo>
                  <a:pt x="66570" y="32463"/>
                </a:lnTo>
                <a:lnTo>
                  <a:pt x="66570" y="46376"/>
                </a:lnTo>
                <a:cubicBezTo>
                  <a:pt x="66280" y="46570"/>
                  <a:pt x="66570" y="48792"/>
                  <a:pt x="68985" y="48792"/>
                </a:cubicBezTo>
                <a:close/>
                <a:moveTo>
                  <a:pt x="57584" y="48792"/>
                </a:moveTo>
                <a:lnTo>
                  <a:pt x="58647" y="48792"/>
                </a:lnTo>
                <a:cubicBezTo>
                  <a:pt x="61062" y="48792"/>
                  <a:pt x="63285" y="46859"/>
                  <a:pt x="63285" y="44444"/>
                </a:cubicBezTo>
                <a:lnTo>
                  <a:pt x="63285" y="37101"/>
                </a:lnTo>
                <a:cubicBezTo>
                  <a:pt x="63285" y="34589"/>
                  <a:pt x="61352" y="32657"/>
                  <a:pt x="58647" y="32657"/>
                </a:cubicBezTo>
                <a:lnTo>
                  <a:pt x="57584" y="32657"/>
                </a:lnTo>
                <a:cubicBezTo>
                  <a:pt x="55072" y="32657"/>
                  <a:pt x="52946" y="34589"/>
                  <a:pt x="52946" y="37101"/>
                </a:cubicBezTo>
                <a:lnTo>
                  <a:pt x="52946" y="44444"/>
                </a:lnTo>
                <a:cubicBezTo>
                  <a:pt x="53236" y="46859"/>
                  <a:pt x="55072" y="48792"/>
                  <a:pt x="57584" y="48792"/>
                </a:cubicBezTo>
                <a:close/>
                <a:moveTo>
                  <a:pt x="56425" y="36811"/>
                </a:moveTo>
                <a:cubicBezTo>
                  <a:pt x="56425" y="35942"/>
                  <a:pt x="57294" y="35169"/>
                  <a:pt x="58067" y="35169"/>
                </a:cubicBezTo>
                <a:cubicBezTo>
                  <a:pt x="58937" y="35169"/>
                  <a:pt x="59710" y="35942"/>
                  <a:pt x="59710" y="36811"/>
                </a:cubicBezTo>
                <a:lnTo>
                  <a:pt x="59710" y="44734"/>
                </a:lnTo>
                <a:cubicBezTo>
                  <a:pt x="59710" y="45507"/>
                  <a:pt x="58937" y="46376"/>
                  <a:pt x="58067" y="46376"/>
                </a:cubicBezTo>
                <a:cubicBezTo>
                  <a:pt x="57294" y="46376"/>
                  <a:pt x="56425" y="45507"/>
                  <a:pt x="56425" y="44734"/>
                </a:cubicBezTo>
                <a:lnTo>
                  <a:pt x="56425" y="36811"/>
                </a:lnTo>
                <a:close/>
                <a:moveTo>
                  <a:pt x="44444" y="48502"/>
                </a:moveTo>
                <a:lnTo>
                  <a:pt x="48309" y="48502"/>
                </a:lnTo>
                <a:lnTo>
                  <a:pt x="48309" y="39806"/>
                </a:lnTo>
                <a:lnTo>
                  <a:pt x="52946" y="27536"/>
                </a:lnTo>
                <a:lnTo>
                  <a:pt x="49082" y="27536"/>
                </a:lnTo>
                <a:lnTo>
                  <a:pt x="46376" y="35652"/>
                </a:lnTo>
                <a:lnTo>
                  <a:pt x="43671" y="27536"/>
                </a:lnTo>
                <a:lnTo>
                  <a:pt x="39806" y="27536"/>
                </a:lnTo>
                <a:lnTo>
                  <a:pt x="44734" y="39806"/>
                </a:lnTo>
                <a:lnTo>
                  <a:pt x="44734" y="48502"/>
                </a:lnTo>
                <a:lnTo>
                  <a:pt x="44444" y="48502"/>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589" y="109082"/>
                </a:moveTo>
                <a:cubicBezTo>
                  <a:pt x="114589" y="112077"/>
                  <a:pt x="112077" y="114492"/>
                  <a:pt x="109082" y="114492"/>
                </a:cubicBezTo>
                <a:lnTo>
                  <a:pt x="10917" y="114492"/>
                </a:lnTo>
                <a:cubicBezTo>
                  <a:pt x="7922" y="114492"/>
                  <a:pt x="5507" y="112077"/>
                  <a:pt x="5507" y="109082"/>
                </a:cubicBezTo>
                <a:lnTo>
                  <a:pt x="5507" y="10917"/>
                </a:lnTo>
                <a:cubicBezTo>
                  <a:pt x="5507" y="7922"/>
                  <a:pt x="7922" y="5410"/>
                  <a:pt x="10917" y="5410"/>
                </a:cubicBezTo>
                <a:lnTo>
                  <a:pt x="109082" y="5410"/>
                </a:lnTo>
                <a:cubicBezTo>
                  <a:pt x="112077" y="5410"/>
                  <a:pt x="114589" y="7922"/>
                  <a:pt x="114589" y="10917"/>
                </a:cubicBezTo>
                <a:lnTo>
                  <a:pt x="114589" y="109082"/>
                </a:lnTo>
                <a:close/>
                <a:moveTo>
                  <a:pt x="66570" y="67053"/>
                </a:moveTo>
                <a:cubicBezTo>
                  <a:pt x="65700" y="67053"/>
                  <a:pt x="65217" y="67632"/>
                  <a:pt x="64927" y="67922"/>
                </a:cubicBezTo>
                <a:lnTo>
                  <a:pt x="64927" y="79033"/>
                </a:lnTo>
                <a:cubicBezTo>
                  <a:pt x="65217" y="79323"/>
                  <a:pt x="65700" y="79903"/>
                  <a:pt x="66570" y="79903"/>
                </a:cubicBezTo>
                <a:cubicBezTo>
                  <a:pt x="68212" y="79903"/>
                  <a:pt x="68212" y="77971"/>
                  <a:pt x="68212" y="77971"/>
                </a:cubicBezTo>
                <a:lnTo>
                  <a:pt x="68212" y="68985"/>
                </a:lnTo>
                <a:cubicBezTo>
                  <a:pt x="68212" y="68985"/>
                  <a:pt x="67922" y="67053"/>
                  <a:pt x="66570" y="67053"/>
                </a:cubicBezTo>
                <a:close/>
                <a:moveTo>
                  <a:pt x="80772" y="52367"/>
                </a:moveTo>
                <a:cubicBezTo>
                  <a:pt x="80772" y="52367"/>
                  <a:pt x="70338" y="51787"/>
                  <a:pt x="60000" y="51787"/>
                </a:cubicBezTo>
                <a:cubicBezTo>
                  <a:pt x="49661" y="51787"/>
                  <a:pt x="39323" y="52367"/>
                  <a:pt x="39323" y="52367"/>
                </a:cubicBezTo>
                <a:cubicBezTo>
                  <a:pt x="34685" y="52367"/>
                  <a:pt x="30821" y="55845"/>
                  <a:pt x="30821" y="60483"/>
                </a:cubicBezTo>
                <a:cubicBezTo>
                  <a:pt x="30821" y="60483"/>
                  <a:pt x="30048" y="65700"/>
                  <a:pt x="30048" y="70917"/>
                </a:cubicBezTo>
                <a:cubicBezTo>
                  <a:pt x="30048" y="76038"/>
                  <a:pt x="30821" y="81256"/>
                  <a:pt x="30821" y="81256"/>
                </a:cubicBezTo>
                <a:cubicBezTo>
                  <a:pt x="30821" y="85603"/>
                  <a:pt x="34685" y="89371"/>
                  <a:pt x="39323" y="89371"/>
                </a:cubicBezTo>
                <a:cubicBezTo>
                  <a:pt x="39323" y="89371"/>
                  <a:pt x="49371" y="89951"/>
                  <a:pt x="60000" y="89951"/>
                </a:cubicBezTo>
                <a:cubicBezTo>
                  <a:pt x="70144" y="89951"/>
                  <a:pt x="80772" y="89371"/>
                  <a:pt x="80772" y="89371"/>
                </a:cubicBezTo>
                <a:cubicBezTo>
                  <a:pt x="85410" y="89371"/>
                  <a:pt x="89178" y="85893"/>
                  <a:pt x="89178" y="81256"/>
                </a:cubicBezTo>
                <a:cubicBezTo>
                  <a:pt x="89178" y="81256"/>
                  <a:pt x="90048" y="76038"/>
                  <a:pt x="90048" y="70917"/>
                </a:cubicBezTo>
                <a:cubicBezTo>
                  <a:pt x="90048" y="65700"/>
                  <a:pt x="89178" y="60483"/>
                  <a:pt x="89178" y="60483"/>
                </a:cubicBezTo>
                <a:cubicBezTo>
                  <a:pt x="89178" y="55845"/>
                  <a:pt x="85410" y="52367"/>
                  <a:pt x="80772" y="52367"/>
                </a:cubicBezTo>
                <a:close/>
                <a:moveTo>
                  <a:pt x="47729" y="61642"/>
                </a:moveTo>
                <a:lnTo>
                  <a:pt x="43671" y="61642"/>
                </a:lnTo>
                <a:lnTo>
                  <a:pt x="43671" y="82898"/>
                </a:lnTo>
                <a:lnTo>
                  <a:pt x="39806" y="82898"/>
                </a:lnTo>
                <a:lnTo>
                  <a:pt x="39806" y="61642"/>
                </a:lnTo>
                <a:lnTo>
                  <a:pt x="35458" y="61642"/>
                </a:lnTo>
                <a:lnTo>
                  <a:pt x="35458" y="58067"/>
                </a:lnTo>
                <a:lnTo>
                  <a:pt x="47729" y="58067"/>
                </a:lnTo>
                <a:lnTo>
                  <a:pt x="47729" y="61642"/>
                </a:lnTo>
                <a:close/>
                <a:moveTo>
                  <a:pt x="58357" y="82608"/>
                </a:moveTo>
                <a:lnTo>
                  <a:pt x="55072" y="82608"/>
                </a:lnTo>
                <a:lnTo>
                  <a:pt x="55072" y="80966"/>
                </a:lnTo>
                <a:cubicBezTo>
                  <a:pt x="55072" y="80966"/>
                  <a:pt x="53236" y="82898"/>
                  <a:pt x="51014" y="82898"/>
                </a:cubicBezTo>
                <a:cubicBezTo>
                  <a:pt x="48792" y="82898"/>
                  <a:pt x="48599" y="80676"/>
                  <a:pt x="48599" y="80676"/>
                </a:cubicBezTo>
                <a:lnTo>
                  <a:pt x="48599" y="64057"/>
                </a:lnTo>
                <a:lnTo>
                  <a:pt x="51787" y="64057"/>
                </a:lnTo>
                <a:lnTo>
                  <a:pt x="51787" y="79613"/>
                </a:lnTo>
                <a:cubicBezTo>
                  <a:pt x="51787" y="79613"/>
                  <a:pt x="51787" y="80386"/>
                  <a:pt x="52946" y="80386"/>
                </a:cubicBezTo>
                <a:cubicBezTo>
                  <a:pt x="54009" y="80386"/>
                  <a:pt x="55072" y="79033"/>
                  <a:pt x="55072" y="79033"/>
                </a:cubicBezTo>
                <a:lnTo>
                  <a:pt x="55072" y="64057"/>
                </a:lnTo>
                <a:lnTo>
                  <a:pt x="58357" y="64057"/>
                </a:lnTo>
                <a:lnTo>
                  <a:pt x="58357" y="82608"/>
                </a:lnTo>
                <a:close/>
                <a:moveTo>
                  <a:pt x="71690" y="78743"/>
                </a:moveTo>
                <a:cubicBezTo>
                  <a:pt x="71690" y="78743"/>
                  <a:pt x="71690" y="83188"/>
                  <a:pt x="68695" y="83188"/>
                </a:cubicBezTo>
                <a:cubicBezTo>
                  <a:pt x="66859" y="83188"/>
                  <a:pt x="65700" y="82028"/>
                  <a:pt x="65217" y="81256"/>
                </a:cubicBezTo>
                <a:lnTo>
                  <a:pt x="65217" y="82898"/>
                </a:lnTo>
                <a:lnTo>
                  <a:pt x="61642" y="82898"/>
                </a:lnTo>
                <a:lnTo>
                  <a:pt x="61642" y="58067"/>
                </a:lnTo>
                <a:lnTo>
                  <a:pt x="65217" y="58067"/>
                </a:lnTo>
                <a:lnTo>
                  <a:pt x="65217" y="65990"/>
                </a:lnTo>
                <a:cubicBezTo>
                  <a:pt x="65700" y="65410"/>
                  <a:pt x="67053" y="64057"/>
                  <a:pt x="68695" y="64057"/>
                </a:cubicBezTo>
                <a:cubicBezTo>
                  <a:pt x="70917" y="64057"/>
                  <a:pt x="71690" y="65990"/>
                  <a:pt x="71690" y="68405"/>
                </a:cubicBezTo>
                <a:lnTo>
                  <a:pt x="71690" y="78743"/>
                </a:lnTo>
                <a:close/>
                <a:moveTo>
                  <a:pt x="84830" y="68695"/>
                </a:moveTo>
                <a:lnTo>
                  <a:pt x="84830" y="74106"/>
                </a:lnTo>
                <a:lnTo>
                  <a:pt x="77777" y="74106"/>
                </a:lnTo>
                <a:lnTo>
                  <a:pt x="77777" y="78260"/>
                </a:lnTo>
                <a:cubicBezTo>
                  <a:pt x="77777" y="78260"/>
                  <a:pt x="77777" y="80193"/>
                  <a:pt x="79323" y="80193"/>
                </a:cubicBezTo>
                <a:cubicBezTo>
                  <a:pt x="80966" y="80193"/>
                  <a:pt x="80966" y="78260"/>
                  <a:pt x="80966" y="78260"/>
                </a:cubicBezTo>
                <a:lnTo>
                  <a:pt x="80966" y="76328"/>
                </a:lnTo>
                <a:lnTo>
                  <a:pt x="84541" y="76328"/>
                </a:lnTo>
                <a:lnTo>
                  <a:pt x="84541" y="79323"/>
                </a:lnTo>
                <a:cubicBezTo>
                  <a:pt x="84541" y="79323"/>
                  <a:pt x="83961" y="83188"/>
                  <a:pt x="79323" y="83188"/>
                </a:cubicBezTo>
                <a:cubicBezTo>
                  <a:pt x="74782" y="83188"/>
                  <a:pt x="73913" y="79323"/>
                  <a:pt x="73913" y="79323"/>
                </a:cubicBezTo>
                <a:lnTo>
                  <a:pt x="73913" y="68985"/>
                </a:lnTo>
                <a:cubicBezTo>
                  <a:pt x="73913" y="68985"/>
                  <a:pt x="73913" y="64347"/>
                  <a:pt x="79323" y="64347"/>
                </a:cubicBezTo>
                <a:cubicBezTo>
                  <a:pt x="84830" y="64347"/>
                  <a:pt x="84830" y="68695"/>
                  <a:pt x="84830" y="68695"/>
                </a:cubicBezTo>
                <a:close/>
                <a:moveTo>
                  <a:pt x="79613" y="67053"/>
                </a:moveTo>
                <a:cubicBezTo>
                  <a:pt x="77971" y="67053"/>
                  <a:pt x="77971" y="68985"/>
                  <a:pt x="77971" y="68985"/>
                </a:cubicBezTo>
                <a:lnTo>
                  <a:pt x="77971" y="71400"/>
                </a:lnTo>
                <a:lnTo>
                  <a:pt x="81256" y="71400"/>
                </a:lnTo>
                <a:lnTo>
                  <a:pt x="81256" y="68985"/>
                </a:lnTo>
                <a:cubicBezTo>
                  <a:pt x="81256" y="68985"/>
                  <a:pt x="81256" y="67053"/>
                  <a:pt x="79613" y="67053"/>
                </a:cubicBezTo>
                <a:close/>
              </a:path>
            </a:pathLst>
          </a:custGeom>
          <a:solidFill>
            <a:srgbClr val="ED3A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29"/>
          <p:cNvSpPr/>
          <p:nvPr/>
        </p:nvSpPr>
        <p:spPr>
          <a:xfrm>
            <a:off x="484740" y="3416775"/>
            <a:ext cx="439200" cy="439200"/>
          </a:xfrm>
          <a:custGeom>
            <a:rect b="b" l="l" r="r" t="t"/>
            <a:pathLst>
              <a:path extrusionOk="0" h="120000" w="120000">
                <a:moveTo>
                  <a:pt x="59130" y="35458"/>
                </a:moveTo>
                <a:cubicBezTo>
                  <a:pt x="58067" y="35652"/>
                  <a:pt x="56714" y="35652"/>
                  <a:pt x="55652" y="35942"/>
                </a:cubicBezTo>
                <a:cubicBezTo>
                  <a:pt x="53429" y="36521"/>
                  <a:pt x="51014" y="37101"/>
                  <a:pt x="49371" y="38164"/>
                </a:cubicBezTo>
                <a:cubicBezTo>
                  <a:pt x="44734" y="40869"/>
                  <a:pt x="41449" y="44154"/>
                  <a:pt x="39227" y="49371"/>
                </a:cubicBezTo>
                <a:cubicBezTo>
                  <a:pt x="38937" y="50144"/>
                  <a:pt x="38937" y="51014"/>
                  <a:pt x="38743" y="52077"/>
                </a:cubicBezTo>
                <a:cubicBezTo>
                  <a:pt x="37101" y="58067"/>
                  <a:pt x="40096" y="64637"/>
                  <a:pt x="43574" y="66763"/>
                </a:cubicBezTo>
                <a:cubicBezTo>
                  <a:pt x="44444" y="67342"/>
                  <a:pt x="45797" y="67922"/>
                  <a:pt x="46376" y="67053"/>
                </a:cubicBezTo>
                <a:cubicBezTo>
                  <a:pt x="46570" y="66473"/>
                  <a:pt x="46570" y="65700"/>
                  <a:pt x="46859" y="65120"/>
                </a:cubicBezTo>
                <a:cubicBezTo>
                  <a:pt x="46859" y="64637"/>
                  <a:pt x="47439" y="64057"/>
                  <a:pt x="47439" y="63478"/>
                </a:cubicBezTo>
                <a:cubicBezTo>
                  <a:pt x="47149" y="62705"/>
                  <a:pt x="46376" y="62125"/>
                  <a:pt x="45797" y="61352"/>
                </a:cubicBezTo>
                <a:cubicBezTo>
                  <a:pt x="45024" y="60000"/>
                  <a:pt x="45024" y="58647"/>
                  <a:pt x="44444" y="56714"/>
                </a:cubicBezTo>
                <a:lnTo>
                  <a:pt x="44444" y="55845"/>
                </a:lnTo>
                <a:cubicBezTo>
                  <a:pt x="44444" y="53719"/>
                  <a:pt x="45024" y="52077"/>
                  <a:pt x="45507" y="50724"/>
                </a:cubicBezTo>
                <a:cubicBezTo>
                  <a:pt x="47439" y="46086"/>
                  <a:pt x="50724" y="43574"/>
                  <a:pt x="55845" y="41932"/>
                </a:cubicBezTo>
                <a:cubicBezTo>
                  <a:pt x="57004" y="41739"/>
                  <a:pt x="60289" y="41159"/>
                  <a:pt x="61932" y="41449"/>
                </a:cubicBezTo>
                <a:cubicBezTo>
                  <a:pt x="62995" y="41739"/>
                  <a:pt x="63768" y="41739"/>
                  <a:pt x="64927" y="41932"/>
                </a:cubicBezTo>
                <a:cubicBezTo>
                  <a:pt x="68405" y="43091"/>
                  <a:pt x="71111" y="45217"/>
                  <a:pt x="72560" y="48502"/>
                </a:cubicBezTo>
                <a:cubicBezTo>
                  <a:pt x="73333" y="50724"/>
                  <a:pt x="73623" y="54492"/>
                  <a:pt x="73043" y="57198"/>
                </a:cubicBezTo>
                <a:cubicBezTo>
                  <a:pt x="72753" y="58647"/>
                  <a:pt x="72753" y="59710"/>
                  <a:pt x="72560" y="60772"/>
                </a:cubicBezTo>
                <a:cubicBezTo>
                  <a:pt x="71111" y="64830"/>
                  <a:pt x="68985" y="68985"/>
                  <a:pt x="64637" y="70048"/>
                </a:cubicBezTo>
                <a:cubicBezTo>
                  <a:pt x="61642" y="70917"/>
                  <a:pt x="59130" y="68985"/>
                  <a:pt x="58647" y="67053"/>
                </a:cubicBezTo>
                <a:cubicBezTo>
                  <a:pt x="58357" y="66473"/>
                  <a:pt x="58067" y="65700"/>
                  <a:pt x="58357" y="64637"/>
                </a:cubicBezTo>
                <a:cubicBezTo>
                  <a:pt x="59130" y="61062"/>
                  <a:pt x="60289" y="58067"/>
                  <a:pt x="61062" y="54782"/>
                </a:cubicBezTo>
                <a:cubicBezTo>
                  <a:pt x="61932" y="51497"/>
                  <a:pt x="60289" y="49082"/>
                  <a:pt x="57777" y="48212"/>
                </a:cubicBezTo>
                <a:cubicBezTo>
                  <a:pt x="54492" y="47439"/>
                  <a:pt x="52077" y="50434"/>
                  <a:pt x="51207" y="52367"/>
                </a:cubicBezTo>
                <a:cubicBezTo>
                  <a:pt x="50724" y="54009"/>
                  <a:pt x="50144" y="56714"/>
                  <a:pt x="50724" y="58647"/>
                </a:cubicBezTo>
                <a:cubicBezTo>
                  <a:pt x="51014" y="59130"/>
                  <a:pt x="51497" y="61062"/>
                  <a:pt x="51497" y="61642"/>
                </a:cubicBezTo>
                <a:cubicBezTo>
                  <a:pt x="51014" y="64347"/>
                  <a:pt x="50144" y="67053"/>
                  <a:pt x="49371" y="69758"/>
                </a:cubicBezTo>
                <a:cubicBezTo>
                  <a:pt x="48502" y="72463"/>
                  <a:pt x="48212" y="75265"/>
                  <a:pt x="47439" y="77971"/>
                </a:cubicBezTo>
                <a:cubicBezTo>
                  <a:pt x="47149" y="79033"/>
                  <a:pt x="47149" y="80386"/>
                  <a:pt x="46859" y="81739"/>
                </a:cubicBezTo>
                <a:lnTo>
                  <a:pt x="46859" y="83671"/>
                </a:lnTo>
                <a:cubicBezTo>
                  <a:pt x="46570" y="84734"/>
                  <a:pt x="46859" y="86956"/>
                  <a:pt x="47149" y="88019"/>
                </a:cubicBezTo>
                <a:cubicBezTo>
                  <a:pt x="47439" y="88888"/>
                  <a:pt x="47149" y="89661"/>
                  <a:pt x="47439" y="90241"/>
                </a:cubicBezTo>
                <a:cubicBezTo>
                  <a:pt x="47439" y="90531"/>
                  <a:pt x="47439" y="90821"/>
                  <a:pt x="47729" y="91014"/>
                </a:cubicBezTo>
                <a:cubicBezTo>
                  <a:pt x="48792" y="91014"/>
                  <a:pt x="50434" y="88019"/>
                  <a:pt x="51014" y="87246"/>
                </a:cubicBezTo>
                <a:cubicBezTo>
                  <a:pt x="52077" y="85603"/>
                  <a:pt x="53140" y="83961"/>
                  <a:pt x="53719" y="82028"/>
                </a:cubicBezTo>
                <a:cubicBezTo>
                  <a:pt x="54492" y="80386"/>
                  <a:pt x="54492" y="78550"/>
                  <a:pt x="55072" y="76618"/>
                </a:cubicBezTo>
                <a:cubicBezTo>
                  <a:pt x="55652" y="75265"/>
                  <a:pt x="56135" y="73623"/>
                  <a:pt x="56135" y="72270"/>
                </a:cubicBezTo>
                <a:lnTo>
                  <a:pt x="56135" y="72270"/>
                </a:lnTo>
                <a:cubicBezTo>
                  <a:pt x="56425" y="73043"/>
                  <a:pt x="57294" y="73623"/>
                  <a:pt x="57777" y="74106"/>
                </a:cubicBezTo>
                <a:cubicBezTo>
                  <a:pt x="59710" y="75555"/>
                  <a:pt x="63285" y="76908"/>
                  <a:pt x="66763" y="76038"/>
                </a:cubicBezTo>
                <a:cubicBezTo>
                  <a:pt x="70917" y="74975"/>
                  <a:pt x="74202" y="73043"/>
                  <a:pt x="76328" y="70338"/>
                </a:cubicBezTo>
                <a:cubicBezTo>
                  <a:pt x="77971" y="68115"/>
                  <a:pt x="79033" y="65700"/>
                  <a:pt x="80193" y="62995"/>
                </a:cubicBezTo>
                <a:cubicBezTo>
                  <a:pt x="80676" y="61642"/>
                  <a:pt x="80676" y="60000"/>
                  <a:pt x="80966" y="58647"/>
                </a:cubicBezTo>
                <a:cubicBezTo>
                  <a:pt x="81835" y="55072"/>
                  <a:pt x="80676" y="50434"/>
                  <a:pt x="79613" y="48212"/>
                </a:cubicBezTo>
                <a:cubicBezTo>
                  <a:pt x="76908" y="39516"/>
                  <a:pt x="70048" y="35169"/>
                  <a:pt x="59130" y="35458"/>
                </a:cubicBez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492"/>
                  <a:pt x="109082" y="114492"/>
                </a:cubicBezTo>
                <a:lnTo>
                  <a:pt x="10917" y="114492"/>
                </a:lnTo>
                <a:cubicBezTo>
                  <a:pt x="7922" y="114492"/>
                  <a:pt x="5410" y="112077"/>
                  <a:pt x="5410" y="109082"/>
                </a:cubicBezTo>
                <a:lnTo>
                  <a:pt x="5410" y="10917"/>
                </a:lnTo>
                <a:cubicBezTo>
                  <a:pt x="5410" y="7922"/>
                  <a:pt x="7922" y="5410"/>
                  <a:pt x="10917" y="5410"/>
                </a:cubicBezTo>
                <a:lnTo>
                  <a:pt x="109082" y="5410"/>
                </a:lnTo>
                <a:cubicBezTo>
                  <a:pt x="112077" y="5410"/>
                  <a:pt x="114492" y="7922"/>
                  <a:pt x="114492" y="10917"/>
                </a:cubicBezTo>
                <a:lnTo>
                  <a:pt x="114492" y="109082"/>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29"/>
          <p:cNvSpPr/>
          <p:nvPr/>
        </p:nvSpPr>
        <p:spPr>
          <a:xfrm>
            <a:off x="1784934" y="3416775"/>
            <a:ext cx="439200" cy="439200"/>
          </a:xfrm>
          <a:custGeom>
            <a:rect b="b" l="l" r="r" t="t"/>
            <a:pathLst>
              <a:path extrusionOk="0" h="120000" w="120000">
                <a:moveTo>
                  <a:pt x="60289" y="62125"/>
                </a:moveTo>
                <a:cubicBezTo>
                  <a:pt x="58937" y="61062"/>
                  <a:pt x="57584" y="59710"/>
                  <a:pt x="57584" y="59130"/>
                </a:cubicBezTo>
                <a:cubicBezTo>
                  <a:pt x="57584" y="58357"/>
                  <a:pt x="57584" y="58067"/>
                  <a:pt x="59420" y="56425"/>
                </a:cubicBezTo>
                <a:cubicBezTo>
                  <a:pt x="61932" y="54492"/>
                  <a:pt x="63285" y="51787"/>
                  <a:pt x="63285" y="48792"/>
                </a:cubicBezTo>
                <a:cubicBezTo>
                  <a:pt x="63285" y="46376"/>
                  <a:pt x="62512" y="44154"/>
                  <a:pt x="61352" y="42512"/>
                </a:cubicBezTo>
                <a:lnTo>
                  <a:pt x="62512" y="42512"/>
                </a:lnTo>
                <a:lnTo>
                  <a:pt x="68212" y="38164"/>
                </a:lnTo>
                <a:lnTo>
                  <a:pt x="52657" y="38164"/>
                </a:lnTo>
                <a:cubicBezTo>
                  <a:pt x="46376" y="38164"/>
                  <a:pt x="40966" y="43091"/>
                  <a:pt x="40966" y="48792"/>
                </a:cubicBezTo>
                <a:cubicBezTo>
                  <a:pt x="40966" y="54492"/>
                  <a:pt x="45314" y="58840"/>
                  <a:pt x="50724" y="59130"/>
                </a:cubicBezTo>
                <a:lnTo>
                  <a:pt x="50724" y="60193"/>
                </a:lnTo>
                <a:cubicBezTo>
                  <a:pt x="50724" y="61062"/>
                  <a:pt x="51014" y="61835"/>
                  <a:pt x="51304" y="62705"/>
                </a:cubicBezTo>
                <a:cubicBezTo>
                  <a:pt x="44154" y="62705"/>
                  <a:pt x="38164" y="67632"/>
                  <a:pt x="38164" y="73043"/>
                </a:cubicBezTo>
                <a:cubicBezTo>
                  <a:pt x="38164" y="77971"/>
                  <a:pt x="43961" y="81739"/>
                  <a:pt x="51787" y="81739"/>
                </a:cubicBezTo>
                <a:cubicBezTo>
                  <a:pt x="60289" y="81739"/>
                  <a:pt x="64927" y="76328"/>
                  <a:pt x="64927" y="71400"/>
                </a:cubicBezTo>
                <a:cubicBezTo>
                  <a:pt x="64927" y="67342"/>
                  <a:pt x="63574" y="64637"/>
                  <a:pt x="60289" y="62125"/>
                </a:cubicBezTo>
                <a:close/>
                <a:moveTo>
                  <a:pt x="47439" y="48502"/>
                </a:moveTo>
                <a:cubicBezTo>
                  <a:pt x="47149" y="46376"/>
                  <a:pt x="47729" y="44444"/>
                  <a:pt x="48599" y="43381"/>
                </a:cubicBezTo>
                <a:cubicBezTo>
                  <a:pt x="49082" y="42512"/>
                  <a:pt x="49951" y="42222"/>
                  <a:pt x="50724" y="42222"/>
                </a:cubicBezTo>
                <a:lnTo>
                  <a:pt x="50724" y="41159"/>
                </a:lnTo>
                <a:lnTo>
                  <a:pt x="50724" y="41159"/>
                </a:lnTo>
                <a:lnTo>
                  <a:pt x="50724" y="42222"/>
                </a:lnTo>
                <a:cubicBezTo>
                  <a:pt x="53429" y="42222"/>
                  <a:pt x="55942" y="45507"/>
                  <a:pt x="56425" y="49082"/>
                </a:cubicBezTo>
                <a:cubicBezTo>
                  <a:pt x="56714" y="51207"/>
                  <a:pt x="56231" y="53140"/>
                  <a:pt x="55362" y="54202"/>
                </a:cubicBezTo>
                <a:cubicBezTo>
                  <a:pt x="54782" y="55072"/>
                  <a:pt x="54009" y="55362"/>
                  <a:pt x="52946" y="55362"/>
                </a:cubicBezTo>
                <a:lnTo>
                  <a:pt x="52946" y="55362"/>
                </a:lnTo>
                <a:cubicBezTo>
                  <a:pt x="50434" y="55362"/>
                  <a:pt x="48019" y="52367"/>
                  <a:pt x="47439" y="48502"/>
                </a:cubicBezTo>
                <a:close/>
                <a:moveTo>
                  <a:pt x="51787" y="77391"/>
                </a:moveTo>
                <a:cubicBezTo>
                  <a:pt x="48019" y="77391"/>
                  <a:pt x="45024" y="74975"/>
                  <a:pt x="45024" y="71690"/>
                </a:cubicBezTo>
                <a:cubicBezTo>
                  <a:pt x="45024" y="68695"/>
                  <a:pt x="48599" y="66280"/>
                  <a:pt x="52657" y="66280"/>
                </a:cubicBezTo>
                <a:lnTo>
                  <a:pt x="52657" y="65120"/>
                </a:lnTo>
                <a:lnTo>
                  <a:pt x="52657" y="66280"/>
                </a:lnTo>
                <a:cubicBezTo>
                  <a:pt x="53429" y="66280"/>
                  <a:pt x="54299" y="66473"/>
                  <a:pt x="55072" y="66473"/>
                </a:cubicBezTo>
                <a:lnTo>
                  <a:pt x="55942" y="67053"/>
                </a:lnTo>
                <a:cubicBezTo>
                  <a:pt x="58067" y="68405"/>
                  <a:pt x="59227" y="69275"/>
                  <a:pt x="59420" y="70628"/>
                </a:cubicBezTo>
                <a:lnTo>
                  <a:pt x="59420" y="71690"/>
                </a:lnTo>
                <a:cubicBezTo>
                  <a:pt x="59420" y="75555"/>
                  <a:pt x="57004" y="77391"/>
                  <a:pt x="51787" y="77391"/>
                </a:cubicBezTo>
                <a:close/>
                <a:moveTo>
                  <a:pt x="81835" y="40869"/>
                </a:moveTo>
                <a:lnTo>
                  <a:pt x="76328" y="40869"/>
                </a:lnTo>
                <a:lnTo>
                  <a:pt x="76328" y="49082"/>
                </a:lnTo>
                <a:lnTo>
                  <a:pt x="68212" y="49082"/>
                </a:lnTo>
                <a:lnTo>
                  <a:pt x="68212" y="54492"/>
                </a:lnTo>
                <a:lnTo>
                  <a:pt x="76328" y="54492"/>
                </a:lnTo>
                <a:lnTo>
                  <a:pt x="76328" y="62705"/>
                </a:lnTo>
                <a:lnTo>
                  <a:pt x="81835" y="62705"/>
                </a:lnTo>
                <a:lnTo>
                  <a:pt x="81835" y="54492"/>
                </a:lnTo>
                <a:lnTo>
                  <a:pt x="90048" y="54492"/>
                </a:lnTo>
                <a:lnTo>
                  <a:pt x="90048" y="49082"/>
                </a:lnTo>
                <a:lnTo>
                  <a:pt x="81835" y="49082"/>
                </a:lnTo>
                <a:lnTo>
                  <a:pt x="81835" y="40869"/>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589" y="109082"/>
                </a:moveTo>
                <a:cubicBezTo>
                  <a:pt x="114589" y="112077"/>
                  <a:pt x="112077" y="114492"/>
                  <a:pt x="109082" y="114492"/>
                </a:cubicBezTo>
                <a:lnTo>
                  <a:pt x="10917" y="114492"/>
                </a:lnTo>
                <a:cubicBezTo>
                  <a:pt x="7922" y="114492"/>
                  <a:pt x="5507" y="112077"/>
                  <a:pt x="5507" y="109082"/>
                </a:cubicBezTo>
                <a:lnTo>
                  <a:pt x="5507" y="10917"/>
                </a:lnTo>
                <a:cubicBezTo>
                  <a:pt x="5507" y="7922"/>
                  <a:pt x="7922" y="5410"/>
                  <a:pt x="10917" y="5410"/>
                </a:cubicBezTo>
                <a:lnTo>
                  <a:pt x="109082" y="5410"/>
                </a:lnTo>
                <a:cubicBezTo>
                  <a:pt x="112077" y="5410"/>
                  <a:pt x="114589" y="7922"/>
                  <a:pt x="114589" y="10917"/>
                </a:cubicBezTo>
                <a:lnTo>
                  <a:pt x="114589" y="1090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29"/>
          <p:cNvSpPr/>
          <p:nvPr/>
        </p:nvSpPr>
        <p:spPr>
          <a:xfrm>
            <a:off x="3085129" y="3416775"/>
            <a:ext cx="439200" cy="439200"/>
          </a:xfrm>
          <a:custGeom>
            <a:rect b="b" l="l" r="r" t="t"/>
            <a:pathLst>
              <a:path extrusionOk="0" h="120000" w="120000">
                <a:moveTo>
                  <a:pt x="43574" y="38164"/>
                </a:moveTo>
                <a:cubicBezTo>
                  <a:pt x="40579" y="38164"/>
                  <a:pt x="38164" y="40579"/>
                  <a:pt x="38164" y="43574"/>
                </a:cubicBezTo>
                <a:cubicBezTo>
                  <a:pt x="38164" y="46570"/>
                  <a:pt x="40579" y="49082"/>
                  <a:pt x="43574" y="49082"/>
                </a:cubicBezTo>
                <a:cubicBezTo>
                  <a:pt x="46570" y="49082"/>
                  <a:pt x="49082" y="46570"/>
                  <a:pt x="49082" y="43574"/>
                </a:cubicBezTo>
                <a:cubicBezTo>
                  <a:pt x="49082" y="40579"/>
                  <a:pt x="46570" y="38164"/>
                  <a:pt x="43574" y="38164"/>
                </a:cubicBez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492"/>
                  <a:pt x="109082" y="114492"/>
                </a:cubicBezTo>
                <a:lnTo>
                  <a:pt x="10917" y="114492"/>
                </a:lnTo>
                <a:cubicBezTo>
                  <a:pt x="7922" y="114492"/>
                  <a:pt x="5410" y="112077"/>
                  <a:pt x="5410" y="109082"/>
                </a:cubicBezTo>
                <a:lnTo>
                  <a:pt x="5410" y="10917"/>
                </a:lnTo>
                <a:cubicBezTo>
                  <a:pt x="5410" y="7922"/>
                  <a:pt x="7922" y="5410"/>
                  <a:pt x="10917" y="5410"/>
                </a:cubicBezTo>
                <a:lnTo>
                  <a:pt x="109082" y="5410"/>
                </a:lnTo>
                <a:cubicBezTo>
                  <a:pt x="112077" y="5410"/>
                  <a:pt x="114492" y="7922"/>
                  <a:pt x="114492" y="10917"/>
                </a:cubicBezTo>
                <a:lnTo>
                  <a:pt x="114492" y="109082"/>
                </a:lnTo>
                <a:close/>
                <a:moveTo>
                  <a:pt x="38164" y="81739"/>
                </a:moveTo>
                <a:lnTo>
                  <a:pt x="49082" y="81739"/>
                </a:lnTo>
                <a:lnTo>
                  <a:pt x="49082" y="51787"/>
                </a:lnTo>
                <a:lnTo>
                  <a:pt x="38164" y="51787"/>
                </a:lnTo>
                <a:lnTo>
                  <a:pt x="38164" y="81739"/>
                </a:lnTo>
                <a:close/>
                <a:moveTo>
                  <a:pt x="74685" y="51787"/>
                </a:moveTo>
                <a:cubicBezTo>
                  <a:pt x="66570" y="51787"/>
                  <a:pt x="65410" y="56714"/>
                  <a:pt x="65410" y="56714"/>
                </a:cubicBezTo>
                <a:lnTo>
                  <a:pt x="65410" y="51787"/>
                </a:lnTo>
                <a:lnTo>
                  <a:pt x="54492" y="51787"/>
                </a:lnTo>
                <a:lnTo>
                  <a:pt x="54492" y="81739"/>
                </a:lnTo>
                <a:lnTo>
                  <a:pt x="65410" y="81739"/>
                </a:lnTo>
                <a:lnTo>
                  <a:pt x="65410" y="65410"/>
                </a:lnTo>
                <a:cubicBezTo>
                  <a:pt x="65410" y="65410"/>
                  <a:pt x="65410" y="60000"/>
                  <a:pt x="70048" y="60000"/>
                </a:cubicBezTo>
                <a:cubicBezTo>
                  <a:pt x="72753" y="60000"/>
                  <a:pt x="73623" y="62415"/>
                  <a:pt x="73623" y="65410"/>
                </a:cubicBezTo>
                <a:lnTo>
                  <a:pt x="73623" y="81739"/>
                </a:lnTo>
                <a:lnTo>
                  <a:pt x="84541" y="81739"/>
                </a:lnTo>
                <a:lnTo>
                  <a:pt x="84541" y="65410"/>
                </a:lnTo>
                <a:cubicBezTo>
                  <a:pt x="84541" y="57004"/>
                  <a:pt x="80676" y="51787"/>
                  <a:pt x="74685" y="51787"/>
                </a:cubicBezTo>
                <a:close/>
              </a:path>
            </a:pathLst>
          </a:cu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2" name="Google Shape;502;p29"/>
          <p:cNvSpPr txBox="1"/>
          <p:nvPr/>
        </p:nvSpPr>
        <p:spPr>
          <a:xfrm>
            <a:off x="-69950" y="2770875"/>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999999"/>
                </a:solidFill>
                <a:highlight>
                  <a:schemeClr val="lt1"/>
                </a:highlight>
                <a:latin typeface="Open Sans"/>
                <a:ea typeface="Open Sans"/>
                <a:cs typeface="Open Sans"/>
                <a:sym typeface="Open Sans"/>
              </a:rPr>
              <a:t>Lorem ipsum dolor sit amet, consectetur.</a:t>
            </a:r>
            <a:endParaRPr sz="900"/>
          </a:p>
        </p:txBody>
      </p:sp>
      <p:sp>
        <p:nvSpPr>
          <p:cNvPr id="503" name="Google Shape;503;p29"/>
          <p:cNvSpPr txBox="1"/>
          <p:nvPr/>
        </p:nvSpPr>
        <p:spPr>
          <a:xfrm>
            <a:off x="244750" y="2576575"/>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sp>
        <p:nvSpPr>
          <p:cNvPr id="504" name="Google Shape;504;p29"/>
          <p:cNvSpPr txBox="1"/>
          <p:nvPr/>
        </p:nvSpPr>
        <p:spPr>
          <a:xfrm>
            <a:off x="-69950" y="4147475"/>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999999"/>
                </a:solidFill>
                <a:highlight>
                  <a:schemeClr val="lt1"/>
                </a:highlight>
                <a:latin typeface="Open Sans"/>
                <a:ea typeface="Open Sans"/>
                <a:cs typeface="Open Sans"/>
                <a:sym typeface="Open Sans"/>
              </a:rPr>
              <a:t>Lorem ipsum dolor sit amet, consectetur.</a:t>
            </a:r>
            <a:endParaRPr sz="900"/>
          </a:p>
        </p:txBody>
      </p:sp>
      <p:sp>
        <p:nvSpPr>
          <p:cNvPr id="505" name="Google Shape;505;p29"/>
          <p:cNvSpPr txBox="1"/>
          <p:nvPr/>
        </p:nvSpPr>
        <p:spPr>
          <a:xfrm>
            <a:off x="244750" y="3953175"/>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sp>
        <p:nvSpPr>
          <p:cNvPr id="506" name="Google Shape;506;p29"/>
          <p:cNvSpPr txBox="1"/>
          <p:nvPr/>
        </p:nvSpPr>
        <p:spPr>
          <a:xfrm>
            <a:off x="1230225" y="2770875"/>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999999"/>
                </a:solidFill>
                <a:highlight>
                  <a:schemeClr val="lt1"/>
                </a:highlight>
                <a:latin typeface="Open Sans"/>
                <a:ea typeface="Open Sans"/>
                <a:cs typeface="Open Sans"/>
                <a:sym typeface="Open Sans"/>
              </a:rPr>
              <a:t>Lorem ipsum dolor sit amet, consectetur.</a:t>
            </a:r>
            <a:endParaRPr sz="900"/>
          </a:p>
        </p:txBody>
      </p:sp>
      <p:sp>
        <p:nvSpPr>
          <p:cNvPr id="507" name="Google Shape;507;p29"/>
          <p:cNvSpPr txBox="1"/>
          <p:nvPr/>
        </p:nvSpPr>
        <p:spPr>
          <a:xfrm>
            <a:off x="1544925" y="2576575"/>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sp>
        <p:nvSpPr>
          <p:cNvPr id="508" name="Google Shape;508;p29"/>
          <p:cNvSpPr txBox="1"/>
          <p:nvPr/>
        </p:nvSpPr>
        <p:spPr>
          <a:xfrm>
            <a:off x="1230225" y="4147475"/>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999999"/>
                </a:solidFill>
                <a:highlight>
                  <a:schemeClr val="lt1"/>
                </a:highlight>
                <a:latin typeface="Open Sans"/>
                <a:ea typeface="Open Sans"/>
                <a:cs typeface="Open Sans"/>
                <a:sym typeface="Open Sans"/>
              </a:rPr>
              <a:t>Lorem ipsum dolor sit amet, consectetur.</a:t>
            </a:r>
            <a:endParaRPr sz="900"/>
          </a:p>
        </p:txBody>
      </p:sp>
      <p:sp>
        <p:nvSpPr>
          <p:cNvPr id="509" name="Google Shape;509;p29"/>
          <p:cNvSpPr txBox="1"/>
          <p:nvPr/>
        </p:nvSpPr>
        <p:spPr>
          <a:xfrm>
            <a:off x="1544925" y="3953175"/>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sp>
        <p:nvSpPr>
          <p:cNvPr id="510" name="Google Shape;510;p29"/>
          <p:cNvSpPr txBox="1"/>
          <p:nvPr/>
        </p:nvSpPr>
        <p:spPr>
          <a:xfrm>
            <a:off x="2563775" y="2770875"/>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999999"/>
                </a:solidFill>
                <a:highlight>
                  <a:schemeClr val="lt1"/>
                </a:highlight>
                <a:latin typeface="Open Sans"/>
                <a:ea typeface="Open Sans"/>
                <a:cs typeface="Open Sans"/>
                <a:sym typeface="Open Sans"/>
              </a:rPr>
              <a:t>Lorem ipsum dolor sit amet, consectetur.</a:t>
            </a:r>
            <a:endParaRPr sz="900"/>
          </a:p>
        </p:txBody>
      </p:sp>
      <p:sp>
        <p:nvSpPr>
          <p:cNvPr id="511" name="Google Shape;511;p29"/>
          <p:cNvSpPr txBox="1"/>
          <p:nvPr/>
        </p:nvSpPr>
        <p:spPr>
          <a:xfrm>
            <a:off x="2878475" y="2576575"/>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sp>
        <p:nvSpPr>
          <p:cNvPr id="512" name="Google Shape;512;p29"/>
          <p:cNvSpPr txBox="1"/>
          <p:nvPr/>
        </p:nvSpPr>
        <p:spPr>
          <a:xfrm>
            <a:off x="2563775" y="4147475"/>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999999"/>
                </a:solidFill>
                <a:highlight>
                  <a:schemeClr val="lt1"/>
                </a:highlight>
                <a:latin typeface="Open Sans"/>
                <a:ea typeface="Open Sans"/>
                <a:cs typeface="Open Sans"/>
                <a:sym typeface="Open Sans"/>
              </a:rPr>
              <a:t>Lorem ipsum dolor sit amet, consectetur.</a:t>
            </a:r>
            <a:endParaRPr sz="900"/>
          </a:p>
        </p:txBody>
      </p:sp>
      <p:sp>
        <p:nvSpPr>
          <p:cNvPr id="513" name="Google Shape;513;p29"/>
          <p:cNvSpPr txBox="1"/>
          <p:nvPr/>
        </p:nvSpPr>
        <p:spPr>
          <a:xfrm>
            <a:off x="2878475" y="3953175"/>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sp>
        <p:nvSpPr>
          <p:cNvPr id="514" name="Google Shape;514;p29"/>
          <p:cNvSpPr txBox="1"/>
          <p:nvPr/>
        </p:nvSpPr>
        <p:spPr>
          <a:xfrm>
            <a:off x="364050" y="948750"/>
            <a:ext cx="13182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Dosis"/>
                <a:ea typeface="Dosis"/>
                <a:cs typeface="Dosis"/>
                <a:sym typeface="Dosis"/>
              </a:rPr>
              <a:t>ANALYSIS</a:t>
            </a:r>
            <a:endParaRPr b="1" sz="1600">
              <a:latin typeface="Dosis"/>
              <a:ea typeface="Dosis"/>
              <a:cs typeface="Dosis"/>
              <a:sym typeface="Dosi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0"/>
          <p:cNvSpPr/>
          <p:nvPr/>
        </p:nvSpPr>
        <p:spPr>
          <a:xfrm>
            <a:off x="6650392" y="1256575"/>
            <a:ext cx="1987800" cy="1722300"/>
          </a:xfrm>
          <a:prstGeom prst="hexagon">
            <a:avLst>
              <a:gd fmla="val 25000" name="adj"/>
              <a:gd fmla="val 115470" name="vf"/>
            </a:avLst>
          </a:prstGeom>
          <a:solidFill>
            <a:srgbClr val="595959">
              <a:alpha val="146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0" name="Google Shape;520;p30"/>
          <p:cNvSpPr/>
          <p:nvPr/>
        </p:nvSpPr>
        <p:spPr>
          <a:xfrm>
            <a:off x="5117349" y="2240150"/>
            <a:ext cx="1987800" cy="1722300"/>
          </a:xfrm>
          <a:prstGeom prst="hexagon">
            <a:avLst>
              <a:gd fmla="val 25000" name="adj"/>
              <a:gd fmla="val 115470" name="vf"/>
            </a:avLst>
          </a:prstGeom>
          <a:solidFill>
            <a:srgbClr val="595959">
              <a:alpha val="146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1" name="Google Shape;521;p30"/>
          <p:cNvSpPr/>
          <p:nvPr/>
        </p:nvSpPr>
        <p:spPr>
          <a:xfrm>
            <a:off x="3574306" y="1254631"/>
            <a:ext cx="1987800" cy="1722300"/>
          </a:xfrm>
          <a:prstGeom prst="hexagon">
            <a:avLst>
              <a:gd fmla="val 25000" name="adj"/>
              <a:gd fmla="val 115470" name="vf"/>
            </a:avLst>
          </a:prstGeom>
          <a:solidFill>
            <a:srgbClr val="595959">
              <a:alpha val="146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2" name="Google Shape;522;p30"/>
          <p:cNvSpPr/>
          <p:nvPr/>
        </p:nvSpPr>
        <p:spPr>
          <a:xfrm>
            <a:off x="510674" y="1256575"/>
            <a:ext cx="1987800" cy="1722300"/>
          </a:xfrm>
          <a:prstGeom prst="hexagon">
            <a:avLst>
              <a:gd fmla="val 25000" name="adj"/>
              <a:gd fmla="val 115470" name="vf"/>
            </a:avLst>
          </a:prstGeom>
          <a:solidFill>
            <a:srgbClr val="595959">
              <a:alpha val="146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3" name="Google Shape;523;p30"/>
          <p:cNvSpPr/>
          <p:nvPr/>
        </p:nvSpPr>
        <p:spPr>
          <a:xfrm>
            <a:off x="2042074" y="2240150"/>
            <a:ext cx="1987800" cy="1722300"/>
          </a:xfrm>
          <a:prstGeom prst="hexagon">
            <a:avLst>
              <a:gd fmla="val 25000" name="adj"/>
              <a:gd fmla="val 115470" name="vf"/>
            </a:avLst>
          </a:prstGeom>
          <a:solidFill>
            <a:srgbClr val="595959">
              <a:alpha val="146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4" name="Google Shape;524;p30"/>
          <p:cNvSpPr txBox="1"/>
          <p:nvPr/>
        </p:nvSpPr>
        <p:spPr>
          <a:xfrm>
            <a:off x="364050" y="4160250"/>
            <a:ext cx="8520600" cy="693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999999"/>
                </a:solidFill>
                <a:latin typeface="Open Sans"/>
                <a:ea typeface="Open Sans"/>
                <a:cs typeface="Open Sans"/>
                <a:sym typeface="Open Sans"/>
              </a:rPr>
              <a:t>Lorem ipsum dolor sit amet, consectetur adipiscing elit. Integer non est in enim placerat varius. Maecenas tempus massa eget ex consequat, ut rhoncus urna dignissim. Nulla et velit vel nulla suscipit ultricies id vitae est. In felis arcu, pellentesque eget pulvinar iaculis, posuere in est.</a:t>
            </a:r>
            <a:endParaRPr sz="1000">
              <a:solidFill>
                <a:srgbClr val="999999"/>
              </a:solidFill>
              <a:latin typeface="Open Sans"/>
              <a:ea typeface="Open Sans"/>
              <a:cs typeface="Open Sans"/>
              <a:sym typeface="Open Sans"/>
            </a:endParaRPr>
          </a:p>
        </p:txBody>
      </p:sp>
      <p:sp>
        <p:nvSpPr>
          <p:cNvPr id="525" name="Google Shape;525;p30"/>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Honeycomb Infographic</a:t>
            </a:r>
            <a:endParaRPr/>
          </a:p>
        </p:txBody>
      </p:sp>
      <p:sp>
        <p:nvSpPr>
          <p:cNvPr id="526" name="Google Shape;526;p30"/>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527" name="Google Shape;527;p30"/>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28" name="Google Shape;528;p30"/>
          <p:cNvSpPr/>
          <p:nvPr/>
        </p:nvSpPr>
        <p:spPr>
          <a:xfrm>
            <a:off x="568887" y="1311030"/>
            <a:ext cx="1862100" cy="1613400"/>
          </a:xfrm>
          <a:prstGeom prst="hexagon">
            <a:avLst>
              <a:gd fmla="val 25000" name="adj"/>
              <a:gd fmla="val 115470" name="vf"/>
            </a:avLst>
          </a:prstGeom>
          <a:solidFill>
            <a:schemeClr val="accent5"/>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9" name="Google Shape;529;p30"/>
          <p:cNvSpPr/>
          <p:nvPr/>
        </p:nvSpPr>
        <p:spPr>
          <a:xfrm>
            <a:off x="2104919" y="2294610"/>
            <a:ext cx="1862100" cy="1613400"/>
          </a:xfrm>
          <a:prstGeom prst="hexagon">
            <a:avLst>
              <a:gd fmla="val 25000" name="adj"/>
              <a:gd fmla="val 115470" name="vf"/>
            </a:avLst>
          </a:prstGeom>
          <a:solidFill>
            <a:srgbClr val="6AA84F"/>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0" name="Google Shape;530;p30"/>
          <p:cNvSpPr/>
          <p:nvPr/>
        </p:nvSpPr>
        <p:spPr>
          <a:xfrm>
            <a:off x="3640950" y="1311030"/>
            <a:ext cx="1862100" cy="1613400"/>
          </a:xfrm>
          <a:prstGeom prst="hexagon">
            <a:avLst>
              <a:gd fmla="val 25000" name="adj"/>
              <a:gd fmla="val 115470" name="vf"/>
            </a:avLst>
          </a:prstGeom>
          <a:solidFill>
            <a:schemeClr val="accent3"/>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1" name="Google Shape;531;p30"/>
          <p:cNvSpPr/>
          <p:nvPr/>
        </p:nvSpPr>
        <p:spPr>
          <a:xfrm>
            <a:off x="5176981" y="2294610"/>
            <a:ext cx="1862100" cy="1613400"/>
          </a:xfrm>
          <a:prstGeom prst="hexagon">
            <a:avLst>
              <a:gd fmla="val 25000" name="adj"/>
              <a:gd fmla="val 115470" name="vf"/>
            </a:avLst>
          </a:prstGeom>
          <a:solidFill>
            <a:schemeClr val="accent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2" name="Google Shape;532;p30"/>
          <p:cNvSpPr/>
          <p:nvPr/>
        </p:nvSpPr>
        <p:spPr>
          <a:xfrm>
            <a:off x="6713013" y="1311030"/>
            <a:ext cx="1862100" cy="1613400"/>
          </a:xfrm>
          <a:prstGeom prst="hexagon">
            <a:avLst>
              <a:gd fmla="val 25000" name="adj"/>
              <a:gd fmla="val 115470" name="vf"/>
            </a:avLst>
          </a:prstGeom>
          <a:solidFill>
            <a:srgbClr val="DE445E"/>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3" name="Google Shape;533;p30"/>
          <p:cNvSpPr/>
          <p:nvPr/>
        </p:nvSpPr>
        <p:spPr>
          <a:xfrm>
            <a:off x="7339223" y="1450549"/>
            <a:ext cx="586200" cy="571200"/>
          </a:xfrm>
          <a:custGeom>
            <a:rect b="b" l="l" r="r" t="t"/>
            <a:pathLst>
              <a:path extrusionOk="0" h="120000" w="120000">
                <a:moveTo>
                  <a:pt x="117294" y="10917"/>
                </a:moveTo>
                <a:lnTo>
                  <a:pt x="114589" y="10917"/>
                </a:lnTo>
                <a:lnTo>
                  <a:pt x="114589" y="2801"/>
                </a:lnTo>
                <a:cubicBezTo>
                  <a:pt x="114589" y="1159"/>
                  <a:pt x="113429" y="0"/>
                  <a:pt x="111787" y="0"/>
                </a:cubicBezTo>
                <a:lnTo>
                  <a:pt x="8212" y="0"/>
                </a:lnTo>
                <a:cubicBezTo>
                  <a:pt x="6570" y="0"/>
                  <a:pt x="5507" y="1159"/>
                  <a:pt x="5507" y="2801"/>
                </a:cubicBezTo>
                <a:lnTo>
                  <a:pt x="5507" y="10917"/>
                </a:lnTo>
                <a:lnTo>
                  <a:pt x="2705" y="10917"/>
                </a:lnTo>
                <a:cubicBezTo>
                  <a:pt x="1159" y="10917"/>
                  <a:pt x="0" y="12077"/>
                  <a:pt x="0" y="13719"/>
                </a:cubicBezTo>
                <a:cubicBezTo>
                  <a:pt x="0" y="15265"/>
                  <a:pt x="1159" y="16425"/>
                  <a:pt x="2705" y="16425"/>
                </a:cubicBezTo>
                <a:lnTo>
                  <a:pt x="5507" y="16425"/>
                </a:lnTo>
                <a:lnTo>
                  <a:pt x="5507" y="117294"/>
                </a:lnTo>
                <a:cubicBezTo>
                  <a:pt x="5507" y="118937"/>
                  <a:pt x="6570" y="120000"/>
                  <a:pt x="8212" y="120000"/>
                </a:cubicBezTo>
                <a:lnTo>
                  <a:pt x="111787" y="120000"/>
                </a:lnTo>
                <a:cubicBezTo>
                  <a:pt x="113429" y="120000"/>
                  <a:pt x="114589" y="118937"/>
                  <a:pt x="114589" y="117294"/>
                </a:cubicBezTo>
                <a:lnTo>
                  <a:pt x="114589" y="16425"/>
                </a:lnTo>
                <a:lnTo>
                  <a:pt x="117294" y="16425"/>
                </a:lnTo>
                <a:cubicBezTo>
                  <a:pt x="118937" y="16425"/>
                  <a:pt x="120000" y="15265"/>
                  <a:pt x="120000" y="13719"/>
                </a:cubicBezTo>
                <a:cubicBezTo>
                  <a:pt x="120000" y="12077"/>
                  <a:pt x="118937" y="10917"/>
                  <a:pt x="117294" y="10917"/>
                </a:cubicBezTo>
                <a:close/>
                <a:moveTo>
                  <a:pt x="65507" y="114589"/>
                </a:moveTo>
                <a:lnTo>
                  <a:pt x="54589" y="114589"/>
                </a:lnTo>
                <a:lnTo>
                  <a:pt x="54589" y="87342"/>
                </a:lnTo>
                <a:lnTo>
                  <a:pt x="65507" y="87342"/>
                </a:lnTo>
                <a:lnTo>
                  <a:pt x="65507" y="114589"/>
                </a:lnTo>
                <a:close/>
                <a:moveTo>
                  <a:pt x="109082" y="114589"/>
                </a:moveTo>
                <a:lnTo>
                  <a:pt x="70917" y="114589"/>
                </a:lnTo>
                <a:lnTo>
                  <a:pt x="70917" y="84541"/>
                </a:lnTo>
                <a:cubicBezTo>
                  <a:pt x="70917" y="82898"/>
                  <a:pt x="69855" y="81835"/>
                  <a:pt x="68212" y="81835"/>
                </a:cubicBezTo>
                <a:lnTo>
                  <a:pt x="51787" y="81835"/>
                </a:lnTo>
                <a:cubicBezTo>
                  <a:pt x="50241" y="81835"/>
                  <a:pt x="49082" y="82898"/>
                  <a:pt x="49082" y="84541"/>
                </a:cubicBezTo>
                <a:lnTo>
                  <a:pt x="49082" y="114589"/>
                </a:lnTo>
                <a:lnTo>
                  <a:pt x="10917" y="114589"/>
                </a:lnTo>
                <a:lnTo>
                  <a:pt x="10917" y="16425"/>
                </a:lnTo>
                <a:lnTo>
                  <a:pt x="109082" y="16425"/>
                </a:lnTo>
                <a:lnTo>
                  <a:pt x="109082" y="114589"/>
                </a:lnTo>
                <a:close/>
                <a:moveTo>
                  <a:pt x="109082" y="10917"/>
                </a:moveTo>
                <a:lnTo>
                  <a:pt x="10917" y="10917"/>
                </a:lnTo>
                <a:lnTo>
                  <a:pt x="10917" y="5507"/>
                </a:lnTo>
                <a:lnTo>
                  <a:pt x="109082" y="5507"/>
                </a:lnTo>
                <a:lnTo>
                  <a:pt x="109082" y="10917"/>
                </a:lnTo>
                <a:close/>
                <a:moveTo>
                  <a:pt x="79130" y="49082"/>
                </a:moveTo>
                <a:lnTo>
                  <a:pt x="95458" y="49082"/>
                </a:lnTo>
                <a:cubicBezTo>
                  <a:pt x="97101" y="49082"/>
                  <a:pt x="98164" y="48019"/>
                  <a:pt x="98164" y="46376"/>
                </a:cubicBezTo>
                <a:lnTo>
                  <a:pt x="98164" y="30048"/>
                </a:lnTo>
                <a:cubicBezTo>
                  <a:pt x="98164" y="28405"/>
                  <a:pt x="97101" y="27342"/>
                  <a:pt x="95458" y="27342"/>
                </a:cubicBezTo>
                <a:lnTo>
                  <a:pt x="79130" y="27342"/>
                </a:lnTo>
                <a:cubicBezTo>
                  <a:pt x="77487" y="27342"/>
                  <a:pt x="76328" y="28405"/>
                  <a:pt x="76328" y="30048"/>
                </a:cubicBezTo>
                <a:lnTo>
                  <a:pt x="76328" y="46376"/>
                </a:lnTo>
                <a:cubicBezTo>
                  <a:pt x="76328" y="48019"/>
                  <a:pt x="77487" y="49082"/>
                  <a:pt x="79130" y="49082"/>
                </a:cubicBezTo>
                <a:close/>
                <a:moveTo>
                  <a:pt x="81835" y="32753"/>
                </a:moveTo>
                <a:lnTo>
                  <a:pt x="92753" y="32753"/>
                </a:lnTo>
                <a:lnTo>
                  <a:pt x="92753" y="43671"/>
                </a:lnTo>
                <a:lnTo>
                  <a:pt x="81835" y="43671"/>
                </a:lnTo>
                <a:lnTo>
                  <a:pt x="81835" y="32753"/>
                </a:lnTo>
                <a:close/>
                <a:moveTo>
                  <a:pt x="24541" y="49082"/>
                </a:moveTo>
                <a:lnTo>
                  <a:pt x="40966" y="49082"/>
                </a:lnTo>
                <a:cubicBezTo>
                  <a:pt x="42512" y="49082"/>
                  <a:pt x="43671" y="48019"/>
                  <a:pt x="43671" y="46376"/>
                </a:cubicBezTo>
                <a:lnTo>
                  <a:pt x="43671" y="30048"/>
                </a:lnTo>
                <a:cubicBezTo>
                  <a:pt x="43671" y="28405"/>
                  <a:pt x="42512" y="27342"/>
                  <a:pt x="40966" y="27342"/>
                </a:cubicBezTo>
                <a:lnTo>
                  <a:pt x="24541" y="27342"/>
                </a:lnTo>
                <a:cubicBezTo>
                  <a:pt x="22898" y="27342"/>
                  <a:pt x="21835" y="28405"/>
                  <a:pt x="21835" y="30048"/>
                </a:cubicBezTo>
                <a:lnTo>
                  <a:pt x="21835" y="46376"/>
                </a:lnTo>
                <a:cubicBezTo>
                  <a:pt x="21835" y="48019"/>
                  <a:pt x="22898" y="49082"/>
                  <a:pt x="24541" y="49082"/>
                </a:cubicBezTo>
                <a:close/>
                <a:moveTo>
                  <a:pt x="27246" y="32753"/>
                </a:moveTo>
                <a:lnTo>
                  <a:pt x="38164" y="32753"/>
                </a:lnTo>
                <a:lnTo>
                  <a:pt x="38164" y="43671"/>
                </a:lnTo>
                <a:lnTo>
                  <a:pt x="27246" y="43671"/>
                </a:lnTo>
                <a:lnTo>
                  <a:pt x="27246" y="32753"/>
                </a:lnTo>
                <a:close/>
                <a:moveTo>
                  <a:pt x="24541" y="76425"/>
                </a:moveTo>
                <a:lnTo>
                  <a:pt x="40966" y="76425"/>
                </a:lnTo>
                <a:cubicBezTo>
                  <a:pt x="42512" y="76425"/>
                  <a:pt x="43671" y="75265"/>
                  <a:pt x="43671" y="73623"/>
                </a:cubicBezTo>
                <a:lnTo>
                  <a:pt x="43671" y="57294"/>
                </a:lnTo>
                <a:cubicBezTo>
                  <a:pt x="43671" y="55652"/>
                  <a:pt x="42512" y="54589"/>
                  <a:pt x="40966" y="54589"/>
                </a:cubicBezTo>
                <a:lnTo>
                  <a:pt x="24541" y="54589"/>
                </a:lnTo>
                <a:cubicBezTo>
                  <a:pt x="22898" y="54589"/>
                  <a:pt x="21835" y="55652"/>
                  <a:pt x="21835" y="57294"/>
                </a:cubicBezTo>
                <a:lnTo>
                  <a:pt x="21835" y="73623"/>
                </a:lnTo>
                <a:cubicBezTo>
                  <a:pt x="21835" y="75265"/>
                  <a:pt x="22898" y="76425"/>
                  <a:pt x="24541" y="76425"/>
                </a:cubicBezTo>
                <a:close/>
                <a:moveTo>
                  <a:pt x="27246" y="60000"/>
                </a:moveTo>
                <a:lnTo>
                  <a:pt x="38164" y="60000"/>
                </a:lnTo>
                <a:lnTo>
                  <a:pt x="38164" y="70917"/>
                </a:lnTo>
                <a:lnTo>
                  <a:pt x="27246" y="70917"/>
                </a:lnTo>
                <a:lnTo>
                  <a:pt x="27246" y="60000"/>
                </a:lnTo>
                <a:close/>
                <a:moveTo>
                  <a:pt x="79130" y="76425"/>
                </a:moveTo>
                <a:lnTo>
                  <a:pt x="95458" y="76425"/>
                </a:lnTo>
                <a:cubicBezTo>
                  <a:pt x="97101" y="76425"/>
                  <a:pt x="98164" y="75265"/>
                  <a:pt x="98164" y="73623"/>
                </a:cubicBezTo>
                <a:lnTo>
                  <a:pt x="98164" y="57294"/>
                </a:lnTo>
                <a:cubicBezTo>
                  <a:pt x="98164" y="55652"/>
                  <a:pt x="97101" y="54589"/>
                  <a:pt x="95458" y="54589"/>
                </a:cubicBezTo>
                <a:lnTo>
                  <a:pt x="79130" y="54589"/>
                </a:lnTo>
                <a:cubicBezTo>
                  <a:pt x="77487" y="54589"/>
                  <a:pt x="76328" y="55652"/>
                  <a:pt x="76328" y="57294"/>
                </a:cubicBezTo>
                <a:lnTo>
                  <a:pt x="76328" y="73623"/>
                </a:lnTo>
                <a:cubicBezTo>
                  <a:pt x="76328" y="75265"/>
                  <a:pt x="77487" y="76425"/>
                  <a:pt x="79130" y="76425"/>
                </a:cubicBezTo>
                <a:close/>
                <a:moveTo>
                  <a:pt x="81835" y="60000"/>
                </a:moveTo>
                <a:lnTo>
                  <a:pt x="92753" y="60000"/>
                </a:lnTo>
                <a:lnTo>
                  <a:pt x="92753" y="70917"/>
                </a:lnTo>
                <a:lnTo>
                  <a:pt x="81835" y="70917"/>
                </a:lnTo>
                <a:lnTo>
                  <a:pt x="81835" y="60000"/>
                </a:lnTo>
                <a:close/>
                <a:moveTo>
                  <a:pt x="24541" y="103671"/>
                </a:moveTo>
                <a:lnTo>
                  <a:pt x="40966" y="103671"/>
                </a:lnTo>
                <a:cubicBezTo>
                  <a:pt x="42512" y="103671"/>
                  <a:pt x="43671" y="102608"/>
                  <a:pt x="43671" y="100966"/>
                </a:cubicBezTo>
                <a:lnTo>
                  <a:pt x="43671" y="84541"/>
                </a:lnTo>
                <a:cubicBezTo>
                  <a:pt x="43671" y="82898"/>
                  <a:pt x="42512" y="81835"/>
                  <a:pt x="40966" y="81835"/>
                </a:cubicBezTo>
                <a:lnTo>
                  <a:pt x="24541" y="81835"/>
                </a:lnTo>
                <a:cubicBezTo>
                  <a:pt x="22898" y="81835"/>
                  <a:pt x="21835" y="82898"/>
                  <a:pt x="21835" y="84541"/>
                </a:cubicBezTo>
                <a:lnTo>
                  <a:pt x="21835" y="100966"/>
                </a:lnTo>
                <a:cubicBezTo>
                  <a:pt x="21835" y="102608"/>
                  <a:pt x="22898" y="103671"/>
                  <a:pt x="24541" y="103671"/>
                </a:cubicBezTo>
                <a:close/>
                <a:moveTo>
                  <a:pt x="27246" y="87342"/>
                </a:moveTo>
                <a:lnTo>
                  <a:pt x="38164" y="87342"/>
                </a:lnTo>
                <a:lnTo>
                  <a:pt x="38164" y="98164"/>
                </a:lnTo>
                <a:lnTo>
                  <a:pt x="27246" y="98164"/>
                </a:lnTo>
                <a:lnTo>
                  <a:pt x="27246" y="87342"/>
                </a:lnTo>
                <a:close/>
                <a:moveTo>
                  <a:pt x="51787" y="49082"/>
                </a:moveTo>
                <a:lnTo>
                  <a:pt x="68212" y="49082"/>
                </a:lnTo>
                <a:cubicBezTo>
                  <a:pt x="69855" y="49082"/>
                  <a:pt x="70917" y="48019"/>
                  <a:pt x="70917" y="46376"/>
                </a:cubicBezTo>
                <a:lnTo>
                  <a:pt x="70917" y="30048"/>
                </a:lnTo>
                <a:cubicBezTo>
                  <a:pt x="70917" y="28405"/>
                  <a:pt x="69855" y="27342"/>
                  <a:pt x="68212" y="27342"/>
                </a:cubicBezTo>
                <a:lnTo>
                  <a:pt x="51787" y="27342"/>
                </a:lnTo>
                <a:cubicBezTo>
                  <a:pt x="50241" y="27342"/>
                  <a:pt x="49082" y="28405"/>
                  <a:pt x="49082" y="30048"/>
                </a:cubicBezTo>
                <a:lnTo>
                  <a:pt x="49082" y="46376"/>
                </a:lnTo>
                <a:cubicBezTo>
                  <a:pt x="49082" y="48019"/>
                  <a:pt x="50241" y="49082"/>
                  <a:pt x="51787" y="49082"/>
                </a:cubicBezTo>
                <a:close/>
                <a:moveTo>
                  <a:pt x="54589" y="32753"/>
                </a:moveTo>
                <a:lnTo>
                  <a:pt x="65507" y="32753"/>
                </a:lnTo>
                <a:lnTo>
                  <a:pt x="65507" y="43671"/>
                </a:lnTo>
                <a:lnTo>
                  <a:pt x="54589" y="43671"/>
                </a:lnTo>
                <a:lnTo>
                  <a:pt x="54589" y="32753"/>
                </a:lnTo>
                <a:close/>
                <a:moveTo>
                  <a:pt x="79130" y="103671"/>
                </a:moveTo>
                <a:lnTo>
                  <a:pt x="95458" y="103671"/>
                </a:lnTo>
                <a:cubicBezTo>
                  <a:pt x="97101" y="103671"/>
                  <a:pt x="98164" y="102608"/>
                  <a:pt x="98164" y="100966"/>
                </a:cubicBezTo>
                <a:lnTo>
                  <a:pt x="98164" y="84541"/>
                </a:lnTo>
                <a:cubicBezTo>
                  <a:pt x="98164" y="82898"/>
                  <a:pt x="97101" y="81835"/>
                  <a:pt x="95458" y="81835"/>
                </a:cubicBezTo>
                <a:lnTo>
                  <a:pt x="79130" y="81835"/>
                </a:lnTo>
                <a:cubicBezTo>
                  <a:pt x="77487" y="81835"/>
                  <a:pt x="76328" y="82898"/>
                  <a:pt x="76328" y="84541"/>
                </a:cubicBezTo>
                <a:lnTo>
                  <a:pt x="76328" y="100966"/>
                </a:lnTo>
                <a:cubicBezTo>
                  <a:pt x="76328" y="102608"/>
                  <a:pt x="77487" y="103671"/>
                  <a:pt x="79130" y="103671"/>
                </a:cubicBezTo>
                <a:close/>
                <a:moveTo>
                  <a:pt x="81835" y="87342"/>
                </a:moveTo>
                <a:lnTo>
                  <a:pt x="92753" y="87342"/>
                </a:lnTo>
                <a:lnTo>
                  <a:pt x="92753" y="98164"/>
                </a:lnTo>
                <a:lnTo>
                  <a:pt x="81835" y="98164"/>
                </a:lnTo>
                <a:lnTo>
                  <a:pt x="81835" y="87342"/>
                </a:lnTo>
                <a:close/>
                <a:moveTo>
                  <a:pt x="51787" y="76425"/>
                </a:moveTo>
                <a:lnTo>
                  <a:pt x="68212" y="76425"/>
                </a:lnTo>
                <a:cubicBezTo>
                  <a:pt x="69855" y="76425"/>
                  <a:pt x="70917" y="75265"/>
                  <a:pt x="70917" y="73623"/>
                </a:cubicBezTo>
                <a:lnTo>
                  <a:pt x="70917" y="57294"/>
                </a:lnTo>
                <a:cubicBezTo>
                  <a:pt x="70917" y="55652"/>
                  <a:pt x="69855" y="54589"/>
                  <a:pt x="68212" y="54589"/>
                </a:cubicBezTo>
                <a:lnTo>
                  <a:pt x="51787" y="54589"/>
                </a:lnTo>
                <a:cubicBezTo>
                  <a:pt x="50241" y="54589"/>
                  <a:pt x="49082" y="55652"/>
                  <a:pt x="49082" y="57294"/>
                </a:cubicBezTo>
                <a:lnTo>
                  <a:pt x="49082" y="73623"/>
                </a:lnTo>
                <a:cubicBezTo>
                  <a:pt x="49082" y="75265"/>
                  <a:pt x="50241" y="76425"/>
                  <a:pt x="51787" y="76425"/>
                </a:cubicBezTo>
                <a:close/>
                <a:moveTo>
                  <a:pt x="54589" y="60000"/>
                </a:moveTo>
                <a:lnTo>
                  <a:pt x="65507" y="60000"/>
                </a:lnTo>
                <a:lnTo>
                  <a:pt x="65507" y="70917"/>
                </a:lnTo>
                <a:lnTo>
                  <a:pt x="54589" y="70917"/>
                </a:lnTo>
                <a:lnTo>
                  <a:pt x="54589" y="6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4" name="Google Shape;534;p30"/>
          <p:cNvSpPr/>
          <p:nvPr/>
        </p:nvSpPr>
        <p:spPr>
          <a:xfrm>
            <a:off x="4286393" y="1450549"/>
            <a:ext cx="571200" cy="571200"/>
          </a:xfrm>
          <a:custGeom>
            <a:rect b="b" l="l" r="r" t="t"/>
            <a:pathLst>
              <a:path extrusionOk="0" h="120000" w="120000">
                <a:moveTo>
                  <a:pt x="120000" y="21800"/>
                </a:moveTo>
                <a:lnTo>
                  <a:pt x="98243" y="21800"/>
                </a:lnTo>
                <a:lnTo>
                  <a:pt x="90024" y="0"/>
                </a:lnTo>
                <a:lnTo>
                  <a:pt x="81804" y="21800"/>
                </a:lnTo>
                <a:lnTo>
                  <a:pt x="59951" y="21800"/>
                </a:lnTo>
                <a:lnTo>
                  <a:pt x="77743" y="35401"/>
                </a:lnTo>
                <a:lnTo>
                  <a:pt x="69524" y="59903"/>
                </a:lnTo>
                <a:lnTo>
                  <a:pt x="90024" y="44855"/>
                </a:lnTo>
                <a:lnTo>
                  <a:pt x="110523" y="59903"/>
                </a:lnTo>
                <a:lnTo>
                  <a:pt x="102304" y="35401"/>
                </a:lnTo>
                <a:lnTo>
                  <a:pt x="120000" y="21800"/>
                </a:lnTo>
                <a:close/>
                <a:moveTo>
                  <a:pt x="93311" y="40514"/>
                </a:moveTo>
                <a:lnTo>
                  <a:pt x="90024" y="38102"/>
                </a:lnTo>
                <a:lnTo>
                  <a:pt x="86736" y="40514"/>
                </a:lnTo>
                <a:lnTo>
                  <a:pt x="80161" y="45434"/>
                </a:lnTo>
                <a:lnTo>
                  <a:pt x="82965" y="37234"/>
                </a:lnTo>
                <a:lnTo>
                  <a:pt x="84319" y="33762"/>
                </a:lnTo>
                <a:lnTo>
                  <a:pt x="81321" y="31254"/>
                </a:lnTo>
                <a:lnTo>
                  <a:pt x="76099" y="27491"/>
                </a:lnTo>
                <a:lnTo>
                  <a:pt x="85672" y="27491"/>
                </a:lnTo>
                <a:lnTo>
                  <a:pt x="87026" y="23922"/>
                </a:lnTo>
                <a:lnTo>
                  <a:pt x="90024" y="15723"/>
                </a:lnTo>
                <a:lnTo>
                  <a:pt x="93021" y="23922"/>
                </a:lnTo>
                <a:lnTo>
                  <a:pt x="94375" y="27491"/>
                </a:lnTo>
                <a:lnTo>
                  <a:pt x="103948" y="27491"/>
                </a:lnTo>
                <a:lnTo>
                  <a:pt x="98726" y="31254"/>
                </a:lnTo>
                <a:lnTo>
                  <a:pt x="95729" y="33762"/>
                </a:lnTo>
                <a:lnTo>
                  <a:pt x="96792" y="37234"/>
                </a:lnTo>
                <a:lnTo>
                  <a:pt x="99597" y="45434"/>
                </a:lnTo>
                <a:lnTo>
                  <a:pt x="93311" y="40514"/>
                </a:lnTo>
                <a:close/>
                <a:moveTo>
                  <a:pt x="52119" y="68006"/>
                </a:moveTo>
                <a:lnTo>
                  <a:pt x="40902" y="38102"/>
                </a:lnTo>
                <a:lnTo>
                  <a:pt x="29685" y="68006"/>
                </a:lnTo>
                <a:lnTo>
                  <a:pt x="0" y="68006"/>
                </a:lnTo>
                <a:lnTo>
                  <a:pt x="24270" y="86527"/>
                </a:lnTo>
                <a:lnTo>
                  <a:pt x="13053" y="120000"/>
                </a:lnTo>
                <a:lnTo>
                  <a:pt x="40902" y="99646"/>
                </a:lnTo>
                <a:lnTo>
                  <a:pt x="68751" y="120000"/>
                </a:lnTo>
                <a:lnTo>
                  <a:pt x="57534" y="86527"/>
                </a:lnTo>
                <a:lnTo>
                  <a:pt x="81804" y="68006"/>
                </a:lnTo>
                <a:lnTo>
                  <a:pt x="52119" y="68006"/>
                </a:lnTo>
                <a:close/>
                <a:moveTo>
                  <a:pt x="52312" y="88167"/>
                </a:moveTo>
                <a:lnTo>
                  <a:pt x="58114" y="105337"/>
                </a:lnTo>
                <a:lnTo>
                  <a:pt x="43900" y="95016"/>
                </a:lnTo>
                <a:lnTo>
                  <a:pt x="40902" y="92508"/>
                </a:lnTo>
                <a:lnTo>
                  <a:pt x="37614" y="95016"/>
                </a:lnTo>
                <a:lnTo>
                  <a:pt x="23400" y="105337"/>
                </a:lnTo>
                <a:lnTo>
                  <a:pt x="29202" y="88167"/>
                </a:lnTo>
                <a:lnTo>
                  <a:pt x="30556" y="84405"/>
                </a:lnTo>
                <a:lnTo>
                  <a:pt x="27558" y="81897"/>
                </a:lnTo>
                <a:lnTo>
                  <a:pt x="16051" y="73215"/>
                </a:lnTo>
                <a:lnTo>
                  <a:pt x="33553" y="73215"/>
                </a:lnTo>
                <a:lnTo>
                  <a:pt x="34907" y="69646"/>
                </a:lnTo>
                <a:lnTo>
                  <a:pt x="40902" y="53633"/>
                </a:lnTo>
                <a:lnTo>
                  <a:pt x="46897" y="69646"/>
                </a:lnTo>
                <a:lnTo>
                  <a:pt x="48251" y="73215"/>
                </a:lnTo>
                <a:lnTo>
                  <a:pt x="65753" y="73215"/>
                </a:lnTo>
                <a:lnTo>
                  <a:pt x="54246" y="81897"/>
                </a:lnTo>
                <a:lnTo>
                  <a:pt x="51248" y="84405"/>
                </a:lnTo>
                <a:lnTo>
                  <a:pt x="52312" y="8816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5" name="Google Shape;535;p30"/>
          <p:cNvSpPr/>
          <p:nvPr/>
        </p:nvSpPr>
        <p:spPr>
          <a:xfrm>
            <a:off x="2719550" y="2472125"/>
            <a:ext cx="571200" cy="5712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30"/>
          <p:cNvSpPr/>
          <p:nvPr/>
        </p:nvSpPr>
        <p:spPr>
          <a:xfrm>
            <a:off x="1192489" y="1450549"/>
            <a:ext cx="571200" cy="509700"/>
          </a:xfrm>
          <a:custGeom>
            <a:rect b="b" l="l" r="r" t="t"/>
            <a:pathLst>
              <a:path extrusionOk="0" h="120000" w="120000">
                <a:moveTo>
                  <a:pt x="100239" y="87815"/>
                </a:moveTo>
                <a:cubicBezTo>
                  <a:pt x="100239" y="87815"/>
                  <a:pt x="90167" y="85150"/>
                  <a:pt x="90167" y="73960"/>
                </a:cubicBezTo>
                <a:cubicBezTo>
                  <a:pt x="90167" y="64049"/>
                  <a:pt x="95059" y="60746"/>
                  <a:pt x="96690" y="58294"/>
                </a:cubicBezTo>
                <a:cubicBezTo>
                  <a:pt x="96690" y="58294"/>
                  <a:pt x="99952" y="55310"/>
                  <a:pt x="97745" y="45399"/>
                </a:cubicBezTo>
                <a:cubicBezTo>
                  <a:pt x="101294" y="39964"/>
                  <a:pt x="102350" y="30373"/>
                  <a:pt x="98321" y="20142"/>
                </a:cubicBezTo>
                <a:cubicBezTo>
                  <a:pt x="95827" y="13854"/>
                  <a:pt x="92853" y="10230"/>
                  <a:pt x="89400" y="8099"/>
                </a:cubicBezTo>
                <a:cubicBezTo>
                  <a:pt x="86906" y="6607"/>
                  <a:pt x="84220" y="5968"/>
                  <a:pt x="81534" y="5968"/>
                </a:cubicBezTo>
                <a:cubicBezTo>
                  <a:pt x="77505" y="5968"/>
                  <a:pt x="73669" y="7246"/>
                  <a:pt x="71270" y="8419"/>
                </a:cubicBezTo>
                <a:cubicBezTo>
                  <a:pt x="72038" y="9911"/>
                  <a:pt x="72613" y="11403"/>
                  <a:pt x="73093" y="13214"/>
                </a:cubicBezTo>
                <a:cubicBezTo>
                  <a:pt x="73093" y="13534"/>
                  <a:pt x="73381" y="13854"/>
                  <a:pt x="73381" y="13854"/>
                </a:cubicBezTo>
                <a:cubicBezTo>
                  <a:pt x="75011" y="12895"/>
                  <a:pt x="77985" y="12042"/>
                  <a:pt x="81534" y="12042"/>
                </a:cubicBezTo>
                <a:cubicBezTo>
                  <a:pt x="83645" y="12042"/>
                  <a:pt x="85563" y="12362"/>
                  <a:pt x="86906" y="13214"/>
                </a:cubicBezTo>
                <a:cubicBezTo>
                  <a:pt x="88537" y="14174"/>
                  <a:pt x="91031" y="16198"/>
                  <a:pt x="93429" y="22273"/>
                </a:cubicBezTo>
                <a:cubicBezTo>
                  <a:pt x="96690" y="30692"/>
                  <a:pt x="95827" y="37833"/>
                  <a:pt x="93429" y="41456"/>
                </a:cubicBezTo>
                <a:cubicBezTo>
                  <a:pt x="92374" y="42948"/>
                  <a:pt x="92086" y="44760"/>
                  <a:pt x="92661" y="46571"/>
                </a:cubicBezTo>
                <a:cubicBezTo>
                  <a:pt x="93717" y="51687"/>
                  <a:pt x="92853" y="53818"/>
                  <a:pt x="92853" y="54138"/>
                </a:cubicBezTo>
                <a:cubicBezTo>
                  <a:pt x="92661" y="54458"/>
                  <a:pt x="92661" y="54458"/>
                  <a:pt x="92661" y="54777"/>
                </a:cubicBezTo>
                <a:cubicBezTo>
                  <a:pt x="92661" y="54991"/>
                  <a:pt x="92086" y="55310"/>
                  <a:pt x="91798" y="55630"/>
                </a:cubicBezTo>
                <a:cubicBezTo>
                  <a:pt x="89400" y="58294"/>
                  <a:pt x="85083" y="63730"/>
                  <a:pt x="85083" y="73960"/>
                </a:cubicBezTo>
                <a:cubicBezTo>
                  <a:pt x="85083" y="86323"/>
                  <a:pt x="94004" y="91971"/>
                  <a:pt x="98896" y="93570"/>
                </a:cubicBezTo>
                <a:cubicBezTo>
                  <a:pt x="105899" y="96234"/>
                  <a:pt x="112901" y="99857"/>
                  <a:pt x="114244" y="108277"/>
                </a:cubicBezTo>
                <a:lnTo>
                  <a:pt x="97266" y="108277"/>
                </a:lnTo>
                <a:cubicBezTo>
                  <a:pt x="97745" y="110088"/>
                  <a:pt x="98033" y="112220"/>
                  <a:pt x="98321" y="114245"/>
                </a:cubicBezTo>
                <a:lnTo>
                  <a:pt x="117505" y="114245"/>
                </a:lnTo>
                <a:cubicBezTo>
                  <a:pt x="120000" y="114245"/>
                  <a:pt x="120000" y="111580"/>
                  <a:pt x="120000" y="111580"/>
                </a:cubicBezTo>
                <a:cubicBezTo>
                  <a:pt x="120000" y="95381"/>
                  <a:pt x="106666" y="90266"/>
                  <a:pt x="100239" y="87815"/>
                </a:cubicBezTo>
                <a:close/>
                <a:moveTo>
                  <a:pt x="71270" y="90799"/>
                </a:moveTo>
                <a:cubicBezTo>
                  <a:pt x="71270" y="90799"/>
                  <a:pt x="60143" y="88134"/>
                  <a:pt x="60143" y="75452"/>
                </a:cubicBezTo>
                <a:cubicBezTo>
                  <a:pt x="60143" y="64369"/>
                  <a:pt x="64748" y="60746"/>
                  <a:pt x="66378" y="58081"/>
                </a:cubicBezTo>
                <a:cubicBezTo>
                  <a:pt x="66378" y="58081"/>
                  <a:pt x="69928" y="54777"/>
                  <a:pt x="67434" y="43587"/>
                </a:cubicBezTo>
                <a:cubicBezTo>
                  <a:pt x="71462" y="37619"/>
                  <a:pt x="72326" y="26749"/>
                  <a:pt x="67721" y="15666"/>
                </a:cubicBezTo>
                <a:cubicBezTo>
                  <a:pt x="65035" y="8419"/>
                  <a:pt x="62541" y="4476"/>
                  <a:pt x="58800" y="2344"/>
                </a:cubicBezTo>
                <a:cubicBezTo>
                  <a:pt x="56115" y="639"/>
                  <a:pt x="53141" y="0"/>
                  <a:pt x="50167" y="0"/>
                </a:cubicBezTo>
                <a:cubicBezTo>
                  <a:pt x="44700" y="0"/>
                  <a:pt x="39328" y="2131"/>
                  <a:pt x="37122" y="3623"/>
                </a:cubicBezTo>
                <a:cubicBezTo>
                  <a:pt x="30887" y="6607"/>
                  <a:pt x="26858" y="9271"/>
                  <a:pt x="23021" y="19822"/>
                </a:cubicBezTo>
                <a:cubicBezTo>
                  <a:pt x="19760" y="28241"/>
                  <a:pt x="23597" y="38152"/>
                  <a:pt x="25803" y="42948"/>
                </a:cubicBezTo>
                <a:cubicBezTo>
                  <a:pt x="23309" y="54138"/>
                  <a:pt x="26570" y="57761"/>
                  <a:pt x="26570" y="57761"/>
                </a:cubicBezTo>
                <a:cubicBezTo>
                  <a:pt x="28201" y="60426"/>
                  <a:pt x="32805" y="64369"/>
                  <a:pt x="32805" y="75133"/>
                </a:cubicBezTo>
                <a:cubicBezTo>
                  <a:pt x="32805" y="87815"/>
                  <a:pt x="21678" y="90479"/>
                  <a:pt x="21678" y="90479"/>
                </a:cubicBezTo>
                <a:cubicBezTo>
                  <a:pt x="14676" y="93250"/>
                  <a:pt x="0" y="98898"/>
                  <a:pt x="0" y="117015"/>
                </a:cubicBezTo>
                <a:cubicBezTo>
                  <a:pt x="0" y="117015"/>
                  <a:pt x="0" y="120000"/>
                  <a:pt x="2781" y="120000"/>
                </a:cubicBezTo>
                <a:lnTo>
                  <a:pt x="89400" y="120000"/>
                </a:lnTo>
                <a:cubicBezTo>
                  <a:pt x="92086" y="120000"/>
                  <a:pt x="92086" y="117015"/>
                  <a:pt x="92086" y="117015"/>
                </a:cubicBezTo>
                <a:cubicBezTo>
                  <a:pt x="92853" y="99218"/>
                  <a:pt x="78273" y="93570"/>
                  <a:pt x="71270" y="90799"/>
                </a:cubicBezTo>
                <a:close/>
                <a:moveTo>
                  <a:pt x="6522" y="114245"/>
                </a:moveTo>
                <a:cubicBezTo>
                  <a:pt x="7865" y="104014"/>
                  <a:pt x="16019" y="99857"/>
                  <a:pt x="24172" y="96554"/>
                </a:cubicBezTo>
                <a:cubicBezTo>
                  <a:pt x="29544" y="95062"/>
                  <a:pt x="39040" y="88667"/>
                  <a:pt x="39040" y="75452"/>
                </a:cubicBezTo>
                <a:cubicBezTo>
                  <a:pt x="39040" y="64049"/>
                  <a:pt x="34724" y="58294"/>
                  <a:pt x="32517" y="55310"/>
                </a:cubicBezTo>
                <a:lnTo>
                  <a:pt x="31750" y="54458"/>
                </a:lnTo>
                <a:cubicBezTo>
                  <a:pt x="31750" y="54458"/>
                  <a:pt x="31750" y="54138"/>
                  <a:pt x="31462" y="54138"/>
                </a:cubicBezTo>
                <a:cubicBezTo>
                  <a:pt x="31175" y="53818"/>
                  <a:pt x="30119" y="51154"/>
                  <a:pt x="31750" y="44547"/>
                </a:cubicBezTo>
                <a:cubicBezTo>
                  <a:pt x="31942" y="43268"/>
                  <a:pt x="31942" y="41776"/>
                  <a:pt x="31462" y="40603"/>
                </a:cubicBezTo>
                <a:cubicBezTo>
                  <a:pt x="30119" y="37300"/>
                  <a:pt x="26570" y="28561"/>
                  <a:pt x="28968" y="21953"/>
                </a:cubicBezTo>
                <a:cubicBezTo>
                  <a:pt x="32230" y="13214"/>
                  <a:pt x="35203" y="11403"/>
                  <a:pt x="40383" y="9058"/>
                </a:cubicBezTo>
                <a:cubicBezTo>
                  <a:pt x="40671" y="9058"/>
                  <a:pt x="40959" y="8738"/>
                  <a:pt x="41151" y="8738"/>
                </a:cubicBezTo>
                <a:cubicBezTo>
                  <a:pt x="42589" y="7779"/>
                  <a:pt x="46906" y="5968"/>
                  <a:pt x="51223" y="5968"/>
                </a:cubicBezTo>
                <a:cubicBezTo>
                  <a:pt x="53621" y="5968"/>
                  <a:pt x="55827" y="6607"/>
                  <a:pt x="57458" y="7460"/>
                </a:cubicBezTo>
                <a:cubicBezTo>
                  <a:pt x="59280" y="8738"/>
                  <a:pt x="61199" y="10763"/>
                  <a:pt x="63884" y="17690"/>
                </a:cubicBezTo>
                <a:cubicBezTo>
                  <a:pt x="67721" y="27708"/>
                  <a:pt x="66666" y="35808"/>
                  <a:pt x="64172" y="39964"/>
                </a:cubicBezTo>
                <a:cubicBezTo>
                  <a:pt x="63405" y="41456"/>
                  <a:pt x="62829" y="43268"/>
                  <a:pt x="63405" y="45079"/>
                </a:cubicBezTo>
                <a:cubicBezTo>
                  <a:pt x="64748" y="51154"/>
                  <a:pt x="63693" y="53499"/>
                  <a:pt x="63693" y="54138"/>
                </a:cubicBezTo>
                <a:lnTo>
                  <a:pt x="63117" y="54777"/>
                </a:lnTo>
                <a:lnTo>
                  <a:pt x="62350" y="55630"/>
                </a:lnTo>
                <a:cubicBezTo>
                  <a:pt x="60143" y="58614"/>
                  <a:pt x="55827" y="64369"/>
                  <a:pt x="55827" y="75772"/>
                </a:cubicBezTo>
                <a:cubicBezTo>
                  <a:pt x="55827" y="89307"/>
                  <a:pt x="65323" y="95381"/>
                  <a:pt x="70695" y="96873"/>
                </a:cubicBezTo>
                <a:cubicBezTo>
                  <a:pt x="78561" y="99857"/>
                  <a:pt x="86906" y="104014"/>
                  <a:pt x="88249" y="114564"/>
                </a:cubicBezTo>
                <a:lnTo>
                  <a:pt x="6522" y="114564"/>
                </a:lnTo>
                <a:lnTo>
                  <a:pt x="6522" y="1142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30"/>
          <p:cNvSpPr/>
          <p:nvPr/>
        </p:nvSpPr>
        <p:spPr>
          <a:xfrm>
            <a:off x="5825661" y="2472125"/>
            <a:ext cx="571200" cy="571200"/>
          </a:xfrm>
          <a:custGeom>
            <a:rect b="b" l="l" r="r" t="t"/>
            <a:pathLst>
              <a:path extrusionOk="0" h="120000" w="120000">
                <a:moveTo>
                  <a:pt x="73682" y="73623"/>
                </a:moveTo>
                <a:lnTo>
                  <a:pt x="62755" y="73623"/>
                </a:lnTo>
                <a:lnTo>
                  <a:pt x="62755" y="84541"/>
                </a:lnTo>
                <a:lnTo>
                  <a:pt x="73682" y="84541"/>
                </a:lnTo>
                <a:lnTo>
                  <a:pt x="73682" y="73623"/>
                </a:lnTo>
                <a:close/>
                <a:moveTo>
                  <a:pt x="73682" y="54589"/>
                </a:moveTo>
                <a:lnTo>
                  <a:pt x="62755" y="54589"/>
                </a:lnTo>
                <a:lnTo>
                  <a:pt x="62755" y="65507"/>
                </a:lnTo>
                <a:lnTo>
                  <a:pt x="73682" y="65507"/>
                </a:lnTo>
                <a:lnTo>
                  <a:pt x="73682" y="54589"/>
                </a:lnTo>
                <a:close/>
                <a:moveTo>
                  <a:pt x="73682" y="92753"/>
                </a:moveTo>
                <a:lnTo>
                  <a:pt x="62755" y="92753"/>
                </a:lnTo>
                <a:lnTo>
                  <a:pt x="62755" y="103671"/>
                </a:lnTo>
                <a:lnTo>
                  <a:pt x="73682" y="103671"/>
                </a:lnTo>
                <a:lnTo>
                  <a:pt x="73682" y="92753"/>
                </a:lnTo>
                <a:close/>
                <a:moveTo>
                  <a:pt x="90024" y="54589"/>
                </a:moveTo>
                <a:lnTo>
                  <a:pt x="79097" y="54589"/>
                </a:lnTo>
                <a:lnTo>
                  <a:pt x="79097" y="65507"/>
                </a:lnTo>
                <a:lnTo>
                  <a:pt x="90024" y="65507"/>
                </a:lnTo>
                <a:lnTo>
                  <a:pt x="90024" y="54589"/>
                </a:lnTo>
                <a:close/>
                <a:moveTo>
                  <a:pt x="106365" y="54589"/>
                </a:moveTo>
                <a:lnTo>
                  <a:pt x="95439" y="54589"/>
                </a:lnTo>
                <a:lnTo>
                  <a:pt x="95439" y="65507"/>
                </a:lnTo>
                <a:lnTo>
                  <a:pt x="106365" y="65507"/>
                </a:lnTo>
                <a:lnTo>
                  <a:pt x="106365" y="54589"/>
                </a:lnTo>
                <a:close/>
                <a:moveTo>
                  <a:pt x="90024" y="73623"/>
                </a:moveTo>
                <a:lnTo>
                  <a:pt x="79097" y="73623"/>
                </a:lnTo>
                <a:lnTo>
                  <a:pt x="79097" y="84541"/>
                </a:lnTo>
                <a:lnTo>
                  <a:pt x="90024" y="84541"/>
                </a:lnTo>
                <a:lnTo>
                  <a:pt x="90024" y="73623"/>
                </a:lnTo>
                <a:close/>
                <a:moveTo>
                  <a:pt x="106365" y="73623"/>
                </a:moveTo>
                <a:lnTo>
                  <a:pt x="95439" y="73623"/>
                </a:lnTo>
                <a:lnTo>
                  <a:pt x="95439" y="84541"/>
                </a:lnTo>
                <a:lnTo>
                  <a:pt x="106365" y="84541"/>
                </a:lnTo>
                <a:lnTo>
                  <a:pt x="106365" y="73623"/>
                </a:lnTo>
                <a:close/>
                <a:moveTo>
                  <a:pt x="57244" y="73623"/>
                </a:moveTo>
                <a:lnTo>
                  <a:pt x="46317" y="73623"/>
                </a:lnTo>
                <a:lnTo>
                  <a:pt x="46317" y="84541"/>
                </a:lnTo>
                <a:lnTo>
                  <a:pt x="57244" y="84541"/>
                </a:lnTo>
                <a:lnTo>
                  <a:pt x="57244" y="73623"/>
                </a:lnTo>
                <a:close/>
                <a:moveTo>
                  <a:pt x="57244" y="54589"/>
                </a:moveTo>
                <a:lnTo>
                  <a:pt x="46317" y="54589"/>
                </a:lnTo>
                <a:lnTo>
                  <a:pt x="46317" y="65507"/>
                </a:lnTo>
                <a:lnTo>
                  <a:pt x="57244" y="65507"/>
                </a:lnTo>
                <a:lnTo>
                  <a:pt x="57244" y="54589"/>
                </a:lnTo>
                <a:close/>
                <a:moveTo>
                  <a:pt x="57244" y="92753"/>
                </a:moveTo>
                <a:lnTo>
                  <a:pt x="46317" y="92753"/>
                </a:lnTo>
                <a:lnTo>
                  <a:pt x="46317" y="103671"/>
                </a:lnTo>
                <a:lnTo>
                  <a:pt x="57244" y="103671"/>
                </a:lnTo>
                <a:lnTo>
                  <a:pt x="57244" y="92753"/>
                </a:lnTo>
                <a:close/>
                <a:moveTo>
                  <a:pt x="24560" y="73623"/>
                </a:moveTo>
                <a:lnTo>
                  <a:pt x="13634" y="73623"/>
                </a:lnTo>
                <a:lnTo>
                  <a:pt x="13634" y="84541"/>
                </a:lnTo>
                <a:lnTo>
                  <a:pt x="24560" y="84541"/>
                </a:lnTo>
                <a:lnTo>
                  <a:pt x="24560" y="73623"/>
                </a:lnTo>
                <a:close/>
                <a:moveTo>
                  <a:pt x="24560" y="54589"/>
                </a:moveTo>
                <a:lnTo>
                  <a:pt x="13634" y="54589"/>
                </a:lnTo>
                <a:lnTo>
                  <a:pt x="13634" y="65507"/>
                </a:lnTo>
                <a:lnTo>
                  <a:pt x="24560" y="65507"/>
                </a:lnTo>
                <a:lnTo>
                  <a:pt x="24560" y="54589"/>
                </a:lnTo>
                <a:close/>
                <a:moveTo>
                  <a:pt x="109073" y="10917"/>
                </a:moveTo>
                <a:lnTo>
                  <a:pt x="98243" y="10917"/>
                </a:lnTo>
                <a:lnTo>
                  <a:pt x="98243" y="2801"/>
                </a:lnTo>
                <a:cubicBezTo>
                  <a:pt x="98243" y="1159"/>
                  <a:pt x="97082" y="0"/>
                  <a:pt x="95439" y="0"/>
                </a:cubicBezTo>
                <a:cubicBezTo>
                  <a:pt x="93795" y="0"/>
                  <a:pt x="92731" y="1159"/>
                  <a:pt x="92731" y="2801"/>
                </a:cubicBezTo>
                <a:lnTo>
                  <a:pt x="92731" y="10917"/>
                </a:lnTo>
                <a:lnTo>
                  <a:pt x="27268" y="10917"/>
                </a:lnTo>
                <a:lnTo>
                  <a:pt x="27268" y="2801"/>
                </a:lnTo>
                <a:cubicBezTo>
                  <a:pt x="27268" y="1159"/>
                  <a:pt x="26107" y="0"/>
                  <a:pt x="24560" y="0"/>
                </a:cubicBezTo>
                <a:cubicBezTo>
                  <a:pt x="22917" y="0"/>
                  <a:pt x="21756" y="1159"/>
                  <a:pt x="21756" y="2801"/>
                </a:cubicBezTo>
                <a:lnTo>
                  <a:pt x="21756" y="10917"/>
                </a:lnTo>
                <a:lnTo>
                  <a:pt x="10829" y="10917"/>
                </a:lnTo>
                <a:cubicBezTo>
                  <a:pt x="4834" y="10917"/>
                  <a:pt x="0" y="15845"/>
                  <a:pt x="0" y="21835"/>
                </a:cubicBezTo>
                <a:lnTo>
                  <a:pt x="0" y="109082"/>
                </a:lnTo>
                <a:cubicBezTo>
                  <a:pt x="0" y="115072"/>
                  <a:pt x="4834" y="120000"/>
                  <a:pt x="10829" y="120000"/>
                </a:cubicBezTo>
                <a:lnTo>
                  <a:pt x="109073" y="120000"/>
                </a:lnTo>
                <a:cubicBezTo>
                  <a:pt x="115165" y="120000"/>
                  <a:pt x="120000" y="115072"/>
                  <a:pt x="120000" y="109082"/>
                </a:cubicBezTo>
                <a:lnTo>
                  <a:pt x="120000" y="21835"/>
                </a:lnTo>
                <a:cubicBezTo>
                  <a:pt x="120000" y="15845"/>
                  <a:pt x="115165" y="10917"/>
                  <a:pt x="109073" y="10917"/>
                </a:cubicBezTo>
                <a:close/>
                <a:moveTo>
                  <a:pt x="114585" y="109082"/>
                </a:moveTo>
                <a:cubicBezTo>
                  <a:pt x="114585" y="112077"/>
                  <a:pt x="112070" y="114589"/>
                  <a:pt x="109073" y="114589"/>
                </a:cubicBezTo>
                <a:lnTo>
                  <a:pt x="10829" y="114589"/>
                </a:lnTo>
                <a:cubicBezTo>
                  <a:pt x="7832" y="114589"/>
                  <a:pt x="5414" y="112077"/>
                  <a:pt x="5414" y="109082"/>
                </a:cubicBezTo>
                <a:lnTo>
                  <a:pt x="5414" y="43671"/>
                </a:lnTo>
                <a:lnTo>
                  <a:pt x="114585" y="43671"/>
                </a:lnTo>
                <a:lnTo>
                  <a:pt x="114585" y="109082"/>
                </a:lnTo>
                <a:close/>
                <a:moveTo>
                  <a:pt x="114585" y="38260"/>
                </a:moveTo>
                <a:lnTo>
                  <a:pt x="5414" y="38260"/>
                </a:lnTo>
                <a:lnTo>
                  <a:pt x="5414" y="21835"/>
                </a:lnTo>
                <a:cubicBezTo>
                  <a:pt x="5414" y="18840"/>
                  <a:pt x="7832" y="16425"/>
                  <a:pt x="10829" y="16425"/>
                </a:cubicBezTo>
                <a:lnTo>
                  <a:pt x="21756" y="16425"/>
                </a:lnTo>
                <a:lnTo>
                  <a:pt x="21756" y="24541"/>
                </a:lnTo>
                <a:cubicBezTo>
                  <a:pt x="21756" y="26183"/>
                  <a:pt x="22917" y="27342"/>
                  <a:pt x="24560" y="27342"/>
                </a:cubicBezTo>
                <a:cubicBezTo>
                  <a:pt x="26107" y="27342"/>
                  <a:pt x="27268" y="26183"/>
                  <a:pt x="27268" y="24541"/>
                </a:cubicBezTo>
                <a:lnTo>
                  <a:pt x="27268" y="16425"/>
                </a:lnTo>
                <a:lnTo>
                  <a:pt x="92731" y="16425"/>
                </a:lnTo>
                <a:lnTo>
                  <a:pt x="92731" y="24541"/>
                </a:lnTo>
                <a:cubicBezTo>
                  <a:pt x="92731" y="26183"/>
                  <a:pt x="93795" y="27342"/>
                  <a:pt x="95439" y="27342"/>
                </a:cubicBezTo>
                <a:cubicBezTo>
                  <a:pt x="97082" y="27342"/>
                  <a:pt x="98243" y="26183"/>
                  <a:pt x="98243" y="24541"/>
                </a:cubicBezTo>
                <a:lnTo>
                  <a:pt x="98243" y="16425"/>
                </a:lnTo>
                <a:lnTo>
                  <a:pt x="109073" y="16425"/>
                </a:lnTo>
                <a:cubicBezTo>
                  <a:pt x="112070" y="16425"/>
                  <a:pt x="114585" y="18840"/>
                  <a:pt x="114585" y="21835"/>
                </a:cubicBezTo>
                <a:lnTo>
                  <a:pt x="114585" y="38260"/>
                </a:lnTo>
                <a:close/>
                <a:moveTo>
                  <a:pt x="24560" y="92753"/>
                </a:moveTo>
                <a:lnTo>
                  <a:pt x="13634" y="92753"/>
                </a:lnTo>
                <a:lnTo>
                  <a:pt x="13634" y="103671"/>
                </a:lnTo>
                <a:lnTo>
                  <a:pt x="24560" y="103671"/>
                </a:lnTo>
                <a:lnTo>
                  <a:pt x="24560" y="92753"/>
                </a:lnTo>
                <a:close/>
                <a:moveTo>
                  <a:pt x="40902" y="54589"/>
                </a:moveTo>
                <a:lnTo>
                  <a:pt x="29975" y="54589"/>
                </a:lnTo>
                <a:lnTo>
                  <a:pt x="29975" y="65507"/>
                </a:lnTo>
                <a:lnTo>
                  <a:pt x="40902" y="65507"/>
                </a:lnTo>
                <a:lnTo>
                  <a:pt x="40902" y="54589"/>
                </a:lnTo>
                <a:close/>
                <a:moveTo>
                  <a:pt x="40902" y="92753"/>
                </a:moveTo>
                <a:lnTo>
                  <a:pt x="29975" y="92753"/>
                </a:lnTo>
                <a:lnTo>
                  <a:pt x="29975" y="103671"/>
                </a:lnTo>
                <a:lnTo>
                  <a:pt x="40902" y="103671"/>
                </a:lnTo>
                <a:lnTo>
                  <a:pt x="40902" y="92753"/>
                </a:lnTo>
                <a:close/>
                <a:moveTo>
                  <a:pt x="40902" y="73623"/>
                </a:moveTo>
                <a:lnTo>
                  <a:pt x="29975" y="73623"/>
                </a:lnTo>
                <a:lnTo>
                  <a:pt x="29975" y="84541"/>
                </a:lnTo>
                <a:lnTo>
                  <a:pt x="40902" y="84541"/>
                </a:lnTo>
                <a:lnTo>
                  <a:pt x="40902" y="7362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38" name="Google Shape;538;p30"/>
          <p:cNvGrpSpPr/>
          <p:nvPr/>
        </p:nvGrpSpPr>
        <p:grpSpPr>
          <a:xfrm>
            <a:off x="856726" y="2014209"/>
            <a:ext cx="1295700" cy="757941"/>
            <a:chOff x="856726" y="2014209"/>
            <a:chExt cx="1295700" cy="757941"/>
          </a:xfrm>
        </p:grpSpPr>
        <p:sp>
          <p:nvSpPr>
            <p:cNvPr id="539" name="Google Shape;539;p30"/>
            <p:cNvSpPr txBox="1"/>
            <p:nvPr/>
          </p:nvSpPr>
          <p:spPr>
            <a:xfrm>
              <a:off x="856726" y="2378550"/>
              <a:ext cx="1295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Lorem ipsum dolor sit amet, consectetur.</a:t>
              </a:r>
              <a:endParaRPr sz="1000">
                <a:solidFill>
                  <a:srgbClr val="FFFFFF"/>
                </a:solidFill>
              </a:endParaRPr>
            </a:p>
          </p:txBody>
        </p:sp>
        <p:sp>
          <p:nvSpPr>
            <p:cNvPr id="540" name="Google Shape;540;p30"/>
            <p:cNvSpPr txBox="1"/>
            <p:nvPr/>
          </p:nvSpPr>
          <p:spPr>
            <a:xfrm>
              <a:off x="1044976" y="2014209"/>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grpSp>
      <p:grpSp>
        <p:nvGrpSpPr>
          <p:cNvPr id="541" name="Google Shape;541;p30"/>
          <p:cNvGrpSpPr/>
          <p:nvPr/>
        </p:nvGrpSpPr>
        <p:grpSpPr>
          <a:xfrm>
            <a:off x="2357301" y="2997659"/>
            <a:ext cx="1295700" cy="757941"/>
            <a:chOff x="856726" y="1938009"/>
            <a:chExt cx="1295700" cy="757941"/>
          </a:xfrm>
        </p:grpSpPr>
        <p:sp>
          <p:nvSpPr>
            <p:cNvPr id="542" name="Google Shape;542;p30"/>
            <p:cNvSpPr txBox="1"/>
            <p:nvPr/>
          </p:nvSpPr>
          <p:spPr>
            <a:xfrm>
              <a:off x="856726" y="2302350"/>
              <a:ext cx="1295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Lorem ipsum dolor sit amet, consectetur.</a:t>
              </a:r>
              <a:endParaRPr sz="1000">
                <a:solidFill>
                  <a:srgbClr val="FFFFFF"/>
                </a:solidFill>
              </a:endParaRPr>
            </a:p>
          </p:txBody>
        </p:sp>
        <p:sp>
          <p:nvSpPr>
            <p:cNvPr id="543" name="Google Shape;543;p30"/>
            <p:cNvSpPr txBox="1"/>
            <p:nvPr/>
          </p:nvSpPr>
          <p:spPr>
            <a:xfrm>
              <a:off x="1044976" y="1938009"/>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grpSp>
      <p:grpSp>
        <p:nvGrpSpPr>
          <p:cNvPr id="544" name="Google Shape;544;p30"/>
          <p:cNvGrpSpPr/>
          <p:nvPr/>
        </p:nvGrpSpPr>
        <p:grpSpPr>
          <a:xfrm>
            <a:off x="3910351" y="2021759"/>
            <a:ext cx="1295700" cy="757941"/>
            <a:chOff x="856726" y="1938009"/>
            <a:chExt cx="1295700" cy="757941"/>
          </a:xfrm>
        </p:grpSpPr>
        <p:sp>
          <p:nvSpPr>
            <p:cNvPr id="545" name="Google Shape;545;p30"/>
            <p:cNvSpPr txBox="1"/>
            <p:nvPr/>
          </p:nvSpPr>
          <p:spPr>
            <a:xfrm>
              <a:off x="856726" y="2302350"/>
              <a:ext cx="1295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Lorem ipsum dolor sit amet, consectetur.</a:t>
              </a:r>
              <a:endParaRPr sz="1000">
                <a:solidFill>
                  <a:srgbClr val="FFFFFF"/>
                </a:solidFill>
              </a:endParaRPr>
            </a:p>
          </p:txBody>
        </p:sp>
        <p:sp>
          <p:nvSpPr>
            <p:cNvPr id="546" name="Google Shape;546;p30"/>
            <p:cNvSpPr txBox="1"/>
            <p:nvPr/>
          </p:nvSpPr>
          <p:spPr>
            <a:xfrm>
              <a:off x="1044976" y="1938009"/>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grpSp>
      <p:grpSp>
        <p:nvGrpSpPr>
          <p:cNvPr id="547" name="Google Shape;547;p30"/>
          <p:cNvGrpSpPr/>
          <p:nvPr/>
        </p:nvGrpSpPr>
        <p:grpSpPr>
          <a:xfrm>
            <a:off x="5463401" y="3064770"/>
            <a:ext cx="1295700" cy="757941"/>
            <a:chOff x="856726" y="1938009"/>
            <a:chExt cx="1295700" cy="757941"/>
          </a:xfrm>
        </p:grpSpPr>
        <p:sp>
          <p:nvSpPr>
            <p:cNvPr id="548" name="Google Shape;548;p30"/>
            <p:cNvSpPr txBox="1"/>
            <p:nvPr/>
          </p:nvSpPr>
          <p:spPr>
            <a:xfrm>
              <a:off x="856726" y="2302350"/>
              <a:ext cx="1295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Lorem ipsum dolor sit amet, consectetur.</a:t>
              </a:r>
              <a:endParaRPr sz="1000">
                <a:solidFill>
                  <a:srgbClr val="FFFFFF"/>
                </a:solidFill>
              </a:endParaRPr>
            </a:p>
          </p:txBody>
        </p:sp>
        <p:sp>
          <p:nvSpPr>
            <p:cNvPr id="549" name="Google Shape;549;p30"/>
            <p:cNvSpPr txBox="1"/>
            <p:nvPr/>
          </p:nvSpPr>
          <p:spPr>
            <a:xfrm>
              <a:off x="1044976" y="1938009"/>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grpSp>
      <p:grpSp>
        <p:nvGrpSpPr>
          <p:cNvPr id="550" name="Google Shape;550;p30"/>
          <p:cNvGrpSpPr/>
          <p:nvPr/>
        </p:nvGrpSpPr>
        <p:grpSpPr>
          <a:xfrm>
            <a:off x="7016451" y="2050218"/>
            <a:ext cx="1295700" cy="757941"/>
            <a:chOff x="856726" y="1938009"/>
            <a:chExt cx="1295700" cy="757941"/>
          </a:xfrm>
        </p:grpSpPr>
        <p:sp>
          <p:nvSpPr>
            <p:cNvPr id="551" name="Google Shape;551;p30"/>
            <p:cNvSpPr txBox="1"/>
            <p:nvPr/>
          </p:nvSpPr>
          <p:spPr>
            <a:xfrm>
              <a:off x="856726" y="2302350"/>
              <a:ext cx="1295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Lorem ipsum dolor sit amet, consectetur.</a:t>
              </a:r>
              <a:endParaRPr sz="1000">
                <a:solidFill>
                  <a:srgbClr val="FFFFFF"/>
                </a:solidFill>
              </a:endParaRPr>
            </a:p>
          </p:txBody>
        </p:sp>
        <p:sp>
          <p:nvSpPr>
            <p:cNvPr id="552" name="Google Shape;552;p30"/>
            <p:cNvSpPr txBox="1"/>
            <p:nvPr/>
          </p:nvSpPr>
          <p:spPr>
            <a:xfrm>
              <a:off x="1044976" y="1938009"/>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grpSp>
      <p:sp>
        <p:nvSpPr>
          <p:cNvPr id="553" name="Google Shape;553;p30"/>
          <p:cNvSpPr txBox="1"/>
          <p:nvPr/>
        </p:nvSpPr>
        <p:spPr>
          <a:xfrm>
            <a:off x="364050" y="3920550"/>
            <a:ext cx="85206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Dosis"/>
                <a:ea typeface="Dosis"/>
                <a:cs typeface="Dosis"/>
                <a:sym typeface="Dosis"/>
              </a:rPr>
              <a:t>This is a sub-title</a:t>
            </a:r>
            <a:endParaRPr b="1" sz="1600">
              <a:latin typeface="Dosis"/>
              <a:ea typeface="Dosis"/>
              <a:cs typeface="Dosis"/>
              <a:sym typeface="Dosi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31"/>
          <p:cNvSpPr/>
          <p:nvPr/>
        </p:nvSpPr>
        <p:spPr>
          <a:xfrm>
            <a:off x="2944220" y="1247439"/>
            <a:ext cx="3253800" cy="2814300"/>
          </a:xfrm>
          <a:prstGeom prst="triangle">
            <a:avLst>
              <a:gd fmla="val 50000" name="adj"/>
            </a:avLst>
          </a:prstGeom>
          <a:solidFill>
            <a:srgbClr val="595959">
              <a:alpha val="146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59" name="Google Shape;559;p31"/>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Pyramid Infographic</a:t>
            </a:r>
            <a:endParaRPr/>
          </a:p>
        </p:txBody>
      </p:sp>
      <p:sp>
        <p:nvSpPr>
          <p:cNvPr id="560" name="Google Shape;560;p31"/>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561" name="Google Shape;561;p31"/>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562" name="Google Shape;562;p31"/>
          <p:cNvGrpSpPr/>
          <p:nvPr/>
        </p:nvGrpSpPr>
        <p:grpSpPr>
          <a:xfrm>
            <a:off x="3030900" y="1340925"/>
            <a:ext cx="3082200" cy="2665800"/>
            <a:chOff x="2974325" y="1340925"/>
            <a:chExt cx="3082200" cy="2665800"/>
          </a:xfrm>
        </p:grpSpPr>
        <p:sp>
          <p:nvSpPr>
            <p:cNvPr id="563" name="Google Shape;563;p31"/>
            <p:cNvSpPr/>
            <p:nvPr/>
          </p:nvSpPr>
          <p:spPr>
            <a:xfrm>
              <a:off x="3742550" y="1340925"/>
              <a:ext cx="1541100" cy="1332900"/>
            </a:xfrm>
            <a:prstGeom prst="triangle">
              <a:avLst>
                <a:gd fmla="val 50000" name="adj"/>
              </a:avLst>
            </a:prstGeom>
            <a:solidFill>
              <a:schemeClr val="accent5"/>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64" name="Google Shape;564;p31"/>
            <p:cNvSpPr/>
            <p:nvPr/>
          </p:nvSpPr>
          <p:spPr>
            <a:xfrm rot="10800000">
              <a:off x="3742550" y="2673825"/>
              <a:ext cx="1541100" cy="1332900"/>
            </a:xfrm>
            <a:prstGeom prst="triangle">
              <a:avLst>
                <a:gd fmla="val 50000" name="adj"/>
              </a:avLst>
            </a:prstGeom>
            <a:solidFill>
              <a:srgbClr val="6AA84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65" name="Google Shape;565;p31"/>
            <p:cNvSpPr/>
            <p:nvPr/>
          </p:nvSpPr>
          <p:spPr>
            <a:xfrm>
              <a:off x="2974325" y="2673825"/>
              <a:ext cx="1541100" cy="1332900"/>
            </a:xfrm>
            <a:prstGeom prst="triangle">
              <a:avLst>
                <a:gd fmla="val 50000" name="adj"/>
              </a:avLst>
            </a:prstGeom>
            <a:solidFill>
              <a:schemeClr val="accent3"/>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66" name="Google Shape;566;p31"/>
            <p:cNvSpPr/>
            <p:nvPr/>
          </p:nvSpPr>
          <p:spPr>
            <a:xfrm>
              <a:off x="4515425" y="2673825"/>
              <a:ext cx="1541100" cy="1332900"/>
            </a:xfrm>
            <a:prstGeom prst="triangle">
              <a:avLst>
                <a:gd fmla="val 50000" name="adj"/>
              </a:avLst>
            </a:prstGeom>
            <a:solidFill>
              <a:schemeClr val="accent4"/>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67" name="Google Shape;567;p31"/>
            <p:cNvSpPr txBox="1"/>
            <p:nvPr/>
          </p:nvSpPr>
          <p:spPr>
            <a:xfrm>
              <a:off x="4053501" y="2117059"/>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568" name="Google Shape;568;p31"/>
            <p:cNvSpPr txBox="1"/>
            <p:nvPr/>
          </p:nvSpPr>
          <p:spPr>
            <a:xfrm>
              <a:off x="4053501" y="2902647"/>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569" name="Google Shape;569;p31"/>
            <p:cNvSpPr txBox="1"/>
            <p:nvPr/>
          </p:nvSpPr>
          <p:spPr>
            <a:xfrm>
              <a:off x="3285276" y="3472559"/>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570" name="Google Shape;570;p31"/>
            <p:cNvSpPr txBox="1"/>
            <p:nvPr/>
          </p:nvSpPr>
          <p:spPr>
            <a:xfrm>
              <a:off x="4826376" y="3472559"/>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grpSp>
      <p:grpSp>
        <p:nvGrpSpPr>
          <p:cNvPr id="571" name="Google Shape;571;p31"/>
          <p:cNvGrpSpPr/>
          <p:nvPr/>
        </p:nvGrpSpPr>
        <p:grpSpPr>
          <a:xfrm>
            <a:off x="760150" y="1635863"/>
            <a:ext cx="1548600" cy="743000"/>
            <a:chOff x="701250" y="1352238"/>
            <a:chExt cx="1548600" cy="743000"/>
          </a:xfrm>
        </p:grpSpPr>
        <p:sp>
          <p:nvSpPr>
            <p:cNvPr id="572" name="Google Shape;572;p31"/>
            <p:cNvSpPr txBox="1"/>
            <p:nvPr/>
          </p:nvSpPr>
          <p:spPr>
            <a:xfrm>
              <a:off x="701250" y="1546538"/>
              <a:ext cx="1548600" cy="548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573" name="Google Shape;573;p31"/>
            <p:cNvSpPr txBox="1"/>
            <p:nvPr/>
          </p:nvSpPr>
          <p:spPr>
            <a:xfrm>
              <a:off x="1330650" y="1352238"/>
              <a:ext cx="919200" cy="3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574" name="Google Shape;574;p31"/>
          <p:cNvGrpSpPr/>
          <p:nvPr/>
        </p:nvGrpSpPr>
        <p:grpSpPr>
          <a:xfrm>
            <a:off x="760150" y="2968763"/>
            <a:ext cx="1548600" cy="743000"/>
            <a:chOff x="701250" y="1352238"/>
            <a:chExt cx="1548600" cy="743000"/>
          </a:xfrm>
        </p:grpSpPr>
        <p:sp>
          <p:nvSpPr>
            <p:cNvPr id="575" name="Google Shape;575;p31"/>
            <p:cNvSpPr txBox="1"/>
            <p:nvPr/>
          </p:nvSpPr>
          <p:spPr>
            <a:xfrm>
              <a:off x="701250" y="1546538"/>
              <a:ext cx="1548600" cy="548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576" name="Google Shape;576;p31"/>
            <p:cNvSpPr txBox="1"/>
            <p:nvPr/>
          </p:nvSpPr>
          <p:spPr>
            <a:xfrm>
              <a:off x="1330650" y="1352238"/>
              <a:ext cx="919200" cy="3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577" name="Google Shape;577;p31"/>
          <p:cNvGrpSpPr/>
          <p:nvPr/>
        </p:nvGrpSpPr>
        <p:grpSpPr>
          <a:xfrm>
            <a:off x="6835250" y="1635875"/>
            <a:ext cx="1548600" cy="742988"/>
            <a:chOff x="6776350" y="1533800"/>
            <a:chExt cx="1548600" cy="742988"/>
          </a:xfrm>
        </p:grpSpPr>
        <p:sp>
          <p:nvSpPr>
            <p:cNvPr id="578" name="Google Shape;578;p31"/>
            <p:cNvSpPr txBox="1"/>
            <p:nvPr/>
          </p:nvSpPr>
          <p:spPr>
            <a:xfrm>
              <a:off x="6776350" y="1728088"/>
              <a:ext cx="15486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579" name="Google Shape;579;p31"/>
            <p:cNvSpPr txBox="1"/>
            <p:nvPr/>
          </p:nvSpPr>
          <p:spPr>
            <a:xfrm>
              <a:off x="6783750" y="1533800"/>
              <a:ext cx="15411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580" name="Google Shape;580;p31"/>
          <p:cNvGrpSpPr/>
          <p:nvPr/>
        </p:nvGrpSpPr>
        <p:grpSpPr>
          <a:xfrm>
            <a:off x="6835250" y="2968775"/>
            <a:ext cx="1548600" cy="742988"/>
            <a:chOff x="6776350" y="2866700"/>
            <a:chExt cx="1548600" cy="742988"/>
          </a:xfrm>
        </p:grpSpPr>
        <p:sp>
          <p:nvSpPr>
            <p:cNvPr id="581" name="Google Shape;581;p31"/>
            <p:cNvSpPr txBox="1"/>
            <p:nvPr/>
          </p:nvSpPr>
          <p:spPr>
            <a:xfrm>
              <a:off x="6776350" y="3060988"/>
              <a:ext cx="15486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582" name="Google Shape;582;p31"/>
            <p:cNvSpPr txBox="1"/>
            <p:nvPr/>
          </p:nvSpPr>
          <p:spPr>
            <a:xfrm>
              <a:off x="6783750" y="2866700"/>
              <a:ext cx="15411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32"/>
          <p:cNvSpPr/>
          <p:nvPr/>
        </p:nvSpPr>
        <p:spPr>
          <a:xfrm>
            <a:off x="2964697" y="1397795"/>
            <a:ext cx="3219600" cy="2789400"/>
          </a:xfrm>
          <a:prstGeom prst="hexagon">
            <a:avLst>
              <a:gd fmla="val 29320" name="adj"/>
              <a:gd fmla="val 115470" name="vf"/>
            </a:avLst>
          </a:prstGeom>
          <a:solidFill>
            <a:srgbClr val="595959">
              <a:alpha val="146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88" name="Google Shape;588;p32"/>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Hexagonal Infographic</a:t>
            </a:r>
            <a:endParaRPr/>
          </a:p>
        </p:txBody>
      </p:sp>
      <p:sp>
        <p:nvSpPr>
          <p:cNvPr id="589" name="Google Shape;589;p32"/>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590" name="Google Shape;590;p32"/>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91" name="Google Shape;591;p32"/>
          <p:cNvSpPr/>
          <p:nvPr/>
        </p:nvSpPr>
        <p:spPr>
          <a:xfrm>
            <a:off x="3030900" y="1461000"/>
            <a:ext cx="1541100" cy="1332900"/>
          </a:xfrm>
          <a:prstGeom prst="triangle">
            <a:avLst>
              <a:gd fmla="val 50000" name="adj"/>
            </a:avLst>
          </a:prstGeom>
          <a:solidFill>
            <a:schemeClr val="accent5"/>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92" name="Google Shape;592;p32"/>
          <p:cNvSpPr/>
          <p:nvPr/>
        </p:nvSpPr>
        <p:spPr>
          <a:xfrm rot="10800000">
            <a:off x="3801432" y="1461000"/>
            <a:ext cx="1541100" cy="1332900"/>
          </a:xfrm>
          <a:prstGeom prst="triangle">
            <a:avLst>
              <a:gd fmla="val 50000" name="adj"/>
            </a:avLst>
          </a:prstGeom>
          <a:solidFill>
            <a:srgbClr val="6AA84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93" name="Google Shape;593;p32"/>
          <p:cNvSpPr/>
          <p:nvPr/>
        </p:nvSpPr>
        <p:spPr>
          <a:xfrm>
            <a:off x="4572000" y="1461000"/>
            <a:ext cx="1541100" cy="1332900"/>
          </a:xfrm>
          <a:prstGeom prst="triangle">
            <a:avLst>
              <a:gd fmla="val 50000" name="adj"/>
            </a:avLst>
          </a:prstGeom>
          <a:solidFill>
            <a:srgbClr val="6666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94" name="Google Shape;594;p32"/>
          <p:cNvSpPr/>
          <p:nvPr/>
        </p:nvSpPr>
        <p:spPr>
          <a:xfrm rot="10800000">
            <a:off x="4566975" y="2793900"/>
            <a:ext cx="1541100" cy="1332900"/>
          </a:xfrm>
          <a:prstGeom prst="triangle">
            <a:avLst>
              <a:gd fmla="val 50000" name="adj"/>
            </a:avLst>
          </a:prstGeom>
          <a:solidFill>
            <a:schemeClr val="accent3"/>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95" name="Google Shape;595;p32"/>
          <p:cNvSpPr/>
          <p:nvPr/>
        </p:nvSpPr>
        <p:spPr>
          <a:xfrm>
            <a:off x="3806450" y="2793900"/>
            <a:ext cx="1541100" cy="1332900"/>
          </a:xfrm>
          <a:prstGeom prst="triangle">
            <a:avLst>
              <a:gd fmla="val 50000" name="adj"/>
            </a:avLst>
          </a:prstGeom>
          <a:solidFill>
            <a:schemeClr val="accent4"/>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96" name="Google Shape;596;p32"/>
          <p:cNvSpPr/>
          <p:nvPr/>
        </p:nvSpPr>
        <p:spPr>
          <a:xfrm rot="10800000">
            <a:off x="3035882" y="2793900"/>
            <a:ext cx="1541100" cy="1332900"/>
          </a:xfrm>
          <a:prstGeom prst="triangle">
            <a:avLst>
              <a:gd fmla="val 50000" name="adj"/>
            </a:avLst>
          </a:prstGeom>
          <a:solidFill>
            <a:srgbClr val="DE445E"/>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nvGrpSpPr>
          <p:cNvPr id="597" name="Google Shape;597;p32"/>
          <p:cNvGrpSpPr/>
          <p:nvPr/>
        </p:nvGrpSpPr>
        <p:grpSpPr>
          <a:xfrm>
            <a:off x="760150" y="1635863"/>
            <a:ext cx="1548600" cy="743000"/>
            <a:chOff x="701250" y="1352238"/>
            <a:chExt cx="1548600" cy="743000"/>
          </a:xfrm>
        </p:grpSpPr>
        <p:sp>
          <p:nvSpPr>
            <p:cNvPr id="598" name="Google Shape;598;p32"/>
            <p:cNvSpPr txBox="1"/>
            <p:nvPr/>
          </p:nvSpPr>
          <p:spPr>
            <a:xfrm>
              <a:off x="701250" y="1546538"/>
              <a:ext cx="1548600" cy="548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599" name="Google Shape;599;p32"/>
            <p:cNvSpPr txBox="1"/>
            <p:nvPr/>
          </p:nvSpPr>
          <p:spPr>
            <a:xfrm>
              <a:off x="1330650" y="1352238"/>
              <a:ext cx="919200" cy="3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600" name="Google Shape;600;p32"/>
          <p:cNvGrpSpPr/>
          <p:nvPr/>
        </p:nvGrpSpPr>
        <p:grpSpPr>
          <a:xfrm>
            <a:off x="760150" y="3730763"/>
            <a:ext cx="1548600" cy="743000"/>
            <a:chOff x="701250" y="1352238"/>
            <a:chExt cx="1548600" cy="743000"/>
          </a:xfrm>
        </p:grpSpPr>
        <p:sp>
          <p:nvSpPr>
            <p:cNvPr id="601" name="Google Shape;601;p32"/>
            <p:cNvSpPr txBox="1"/>
            <p:nvPr/>
          </p:nvSpPr>
          <p:spPr>
            <a:xfrm>
              <a:off x="701250" y="1546538"/>
              <a:ext cx="1548600" cy="548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602" name="Google Shape;602;p32"/>
            <p:cNvSpPr txBox="1"/>
            <p:nvPr/>
          </p:nvSpPr>
          <p:spPr>
            <a:xfrm>
              <a:off x="1330650" y="1352238"/>
              <a:ext cx="919200" cy="3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603" name="Google Shape;603;p32"/>
          <p:cNvGrpSpPr/>
          <p:nvPr/>
        </p:nvGrpSpPr>
        <p:grpSpPr>
          <a:xfrm>
            <a:off x="6835250" y="1635875"/>
            <a:ext cx="1548600" cy="742988"/>
            <a:chOff x="6776350" y="1533800"/>
            <a:chExt cx="1548600" cy="742988"/>
          </a:xfrm>
        </p:grpSpPr>
        <p:sp>
          <p:nvSpPr>
            <p:cNvPr id="604" name="Google Shape;604;p32"/>
            <p:cNvSpPr txBox="1"/>
            <p:nvPr/>
          </p:nvSpPr>
          <p:spPr>
            <a:xfrm>
              <a:off x="6776350" y="1728088"/>
              <a:ext cx="15486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605" name="Google Shape;605;p32"/>
            <p:cNvSpPr txBox="1"/>
            <p:nvPr/>
          </p:nvSpPr>
          <p:spPr>
            <a:xfrm>
              <a:off x="6783750" y="1533800"/>
              <a:ext cx="15411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606" name="Google Shape;606;p32"/>
          <p:cNvGrpSpPr/>
          <p:nvPr/>
        </p:nvGrpSpPr>
        <p:grpSpPr>
          <a:xfrm>
            <a:off x="6835250" y="3730775"/>
            <a:ext cx="1548600" cy="742988"/>
            <a:chOff x="6776350" y="2866700"/>
            <a:chExt cx="1548600" cy="742988"/>
          </a:xfrm>
        </p:grpSpPr>
        <p:sp>
          <p:nvSpPr>
            <p:cNvPr id="607" name="Google Shape;607;p32"/>
            <p:cNvSpPr txBox="1"/>
            <p:nvPr/>
          </p:nvSpPr>
          <p:spPr>
            <a:xfrm>
              <a:off x="6776350" y="3060988"/>
              <a:ext cx="15486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608" name="Google Shape;608;p32"/>
            <p:cNvSpPr txBox="1"/>
            <p:nvPr/>
          </p:nvSpPr>
          <p:spPr>
            <a:xfrm>
              <a:off x="6783750" y="2866700"/>
              <a:ext cx="15411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609" name="Google Shape;609;p32"/>
          <p:cNvGrpSpPr/>
          <p:nvPr/>
        </p:nvGrpSpPr>
        <p:grpSpPr>
          <a:xfrm>
            <a:off x="760150" y="2683313"/>
            <a:ext cx="1548600" cy="743000"/>
            <a:chOff x="701250" y="1352238"/>
            <a:chExt cx="1548600" cy="743000"/>
          </a:xfrm>
        </p:grpSpPr>
        <p:sp>
          <p:nvSpPr>
            <p:cNvPr id="610" name="Google Shape;610;p32"/>
            <p:cNvSpPr txBox="1"/>
            <p:nvPr/>
          </p:nvSpPr>
          <p:spPr>
            <a:xfrm>
              <a:off x="701250" y="1546538"/>
              <a:ext cx="1548600" cy="548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611" name="Google Shape;611;p32"/>
            <p:cNvSpPr txBox="1"/>
            <p:nvPr/>
          </p:nvSpPr>
          <p:spPr>
            <a:xfrm>
              <a:off x="1330650" y="1352238"/>
              <a:ext cx="919200" cy="3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612" name="Google Shape;612;p32"/>
          <p:cNvGrpSpPr/>
          <p:nvPr/>
        </p:nvGrpSpPr>
        <p:grpSpPr>
          <a:xfrm>
            <a:off x="6835250" y="2683325"/>
            <a:ext cx="1548600" cy="742988"/>
            <a:chOff x="6776350" y="2866700"/>
            <a:chExt cx="1548600" cy="742988"/>
          </a:xfrm>
        </p:grpSpPr>
        <p:sp>
          <p:nvSpPr>
            <p:cNvPr id="613" name="Google Shape;613;p32"/>
            <p:cNvSpPr txBox="1"/>
            <p:nvPr/>
          </p:nvSpPr>
          <p:spPr>
            <a:xfrm>
              <a:off x="6776350" y="3060988"/>
              <a:ext cx="15486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614" name="Google Shape;614;p32"/>
            <p:cNvSpPr txBox="1"/>
            <p:nvPr/>
          </p:nvSpPr>
          <p:spPr>
            <a:xfrm>
              <a:off x="6783750" y="2866700"/>
              <a:ext cx="15411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sp>
        <p:nvSpPr>
          <p:cNvPr id="615" name="Google Shape;615;p32"/>
          <p:cNvSpPr txBox="1"/>
          <p:nvPr/>
        </p:nvSpPr>
        <p:spPr>
          <a:xfrm>
            <a:off x="4112394" y="1652209"/>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616" name="Google Shape;616;p32"/>
          <p:cNvSpPr txBox="1"/>
          <p:nvPr/>
        </p:nvSpPr>
        <p:spPr>
          <a:xfrm>
            <a:off x="3344326" y="2325009"/>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617" name="Google Shape;617;p32"/>
          <p:cNvSpPr txBox="1"/>
          <p:nvPr/>
        </p:nvSpPr>
        <p:spPr>
          <a:xfrm>
            <a:off x="4882951" y="2325009"/>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618" name="Google Shape;618;p32"/>
          <p:cNvSpPr txBox="1"/>
          <p:nvPr/>
        </p:nvSpPr>
        <p:spPr>
          <a:xfrm>
            <a:off x="4112394" y="3598059"/>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619" name="Google Shape;619;p32"/>
          <p:cNvSpPr txBox="1"/>
          <p:nvPr/>
        </p:nvSpPr>
        <p:spPr>
          <a:xfrm>
            <a:off x="3344326" y="2961534"/>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
        <p:nvSpPr>
          <p:cNvPr id="620" name="Google Shape;620;p32"/>
          <p:cNvSpPr txBox="1"/>
          <p:nvPr/>
        </p:nvSpPr>
        <p:spPr>
          <a:xfrm>
            <a:off x="4882951" y="2961534"/>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Feature</a:t>
            </a:r>
            <a:endParaRPr b="1">
              <a:solidFill>
                <a:srgbClr val="FFFFFF"/>
              </a:solidFill>
              <a:latin typeface="Dosis"/>
              <a:ea typeface="Dosis"/>
              <a:cs typeface="Dosis"/>
              <a:sym typeface="Dosi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33"/>
          <p:cNvSpPr txBox="1"/>
          <p:nvPr>
            <p:ph type="ctrTitle"/>
          </p:nvPr>
        </p:nvSpPr>
        <p:spPr>
          <a:xfrm>
            <a:off x="-44575" y="766625"/>
            <a:ext cx="9188700" cy="251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OUR TEAM</a:t>
            </a:r>
            <a:endParaRPr/>
          </a:p>
        </p:txBody>
      </p:sp>
      <p:sp>
        <p:nvSpPr>
          <p:cNvPr id="626" name="Google Shape;626;p33"/>
          <p:cNvSpPr txBox="1"/>
          <p:nvPr>
            <p:ph idx="1" type="subTitle"/>
          </p:nvPr>
        </p:nvSpPr>
        <p:spPr>
          <a:xfrm>
            <a:off x="311700" y="3276600"/>
            <a:ext cx="8520600" cy="63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This is a subtitle for your slide</a:t>
            </a:r>
            <a:endParaRPr/>
          </a:p>
        </p:txBody>
      </p:sp>
      <p:sp>
        <p:nvSpPr>
          <p:cNvPr id="627" name="Google Shape;627;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28" name="Google Shape;628;p33"/>
          <p:cNvSpPr/>
          <p:nvPr/>
        </p:nvSpPr>
        <p:spPr>
          <a:xfrm>
            <a:off x="3860974" y="766625"/>
            <a:ext cx="1377600" cy="1153800"/>
          </a:xfrm>
          <a:custGeom>
            <a:rect b="b" l="l" r="r" t="t"/>
            <a:pathLst>
              <a:path extrusionOk="0" h="120000" w="12000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00CE00">
              <a:alpha val="8923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4"/>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One Face Slide</a:t>
            </a:r>
            <a:endParaRPr/>
          </a:p>
        </p:txBody>
      </p:sp>
      <p:sp>
        <p:nvSpPr>
          <p:cNvPr id="634" name="Google Shape;634;p34"/>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635" name="Google Shape;635;p34"/>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300">
                <a:solidFill>
                  <a:srgbClr val="FFFFFF"/>
                </a:solidFill>
              </a:rPr>
              <a:t>‹#›</a:t>
            </a:fld>
            <a:endParaRPr sz="1300">
              <a:solidFill>
                <a:srgbClr val="FFFFFF"/>
              </a:solidFill>
            </a:endParaRPr>
          </a:p>
        </p:txBody>
      </p:sp>
      <p:grpSp>
        <p:nvGrpSpPr>
          <p:cNvPr id="636" name="Google Shape;636;p34"/>
          <p:cNvGrpSpPr/>
          <p:nvPr/>
        </p:nvGrpSpPr>
        <p:grpSpPr>
          <a:xfrm>
            <a:off x="503646" y="1355742"/>
            <a:ext cx="2208900" cy="2640117"/>
            <a:chOff x="884646" y="1355742"/>
            <a:chExt cx="2208900" cy="2640117"/>
          </a:xfrm>
        </p:grpSpPr>
        <p:pic>
          <p:nvPicPr>
            <p:cNvPr descr="ID-100188833-2.jpg" id="637" name="Google Shape;637;p34"/>
            <p:cNvPicPr preferRelativeResize="0"/>
            <p:nvPr/>
          </p:nvPicPr>
          <p:blipFill rotWithShape="1">
            <a:blip r:embed="rId3">
              <a:alphaModFix/>
            </a:blip>
            <a:srcRect b="25660" l="48530" r="2646" t="2700"/>
            <a:stretch/>
          </p:blipFill>
          <p:spPr>
            <a:xfrm>
              <a:off x="891013" y="1355742"/>
              <a:ext cx="2192640" cy="2221080"/>
            </a:xfrm>
            <a:prstGeom prst="rect">
              <a:avLst/>
            </a:prstGeom>
            <a:noFill/>
            <a:ln cap="flat" cmpd="sng" w="9525">
              <a:solidFill>
                <a:srgbClr val="D8D8D8"/>
              </a:solidFill>
              <a:prstDash val="solid"/>
              <a:round/>
              <a:headEnd len="sm" w="sm" type="none"/>
              <a:tailEnd len="sm" w="sm" type="none"/>
            </a:ln>
          </p:spPr>
        </p:pic>
        <p:sp>
          <p:nvSpPr>
            <p:cNvPr id="638" name="Google Shape;638;p34"/>
            <p:cNvSpPr/>
            <p:nvPr/>
          </p:nvSpPr>
          <p:spPr>
            <a:xfrm>
              <a:off x="884646" y="3587859"/>
              <a:ext cx="2208900" cy="408000"/>
            </a:xfrm>
            <a:prstGeom prst="rect">
              <a:avLst/>
            </a:prstGeom>
            <a:solidFill>
              <a:srgbClr val="93C47D"/>
            </a:solidFill>
            <a:ln cap="flat" cmpd="sng" w="9525">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9" name="Google Shape;639;p34"/>
          <p:cNvGrpSpPr/>
          <p:nvPr/>
        </p:nvGrpSpPr>
        <p:grpSpPr>
          <a:xfrm>
            <a:off x="3005845" y="1713488"/>
            <a:ext cx="3218405" cy="2098138"/>
            <a:chOff x="2893050" y="1713488"/>
            <a:chExt cx="3218405" cy="2098138"/>
          </a:xfrm>
        </p:grpSpPr>
        <p:sp>
          <p:nvSpPr>
            <p:cNvPr id="640" name="Google Shape;640;p34"/>
            <p:cNvSpPr txBox="1"/>
            <p:nvPr/>
          </p:nvSpPr>
          <p:spPr>
            <a:xfrm>
              <a:off x="2893050" y="2211200"/>
              <a:ext cx="1070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Open Sans"/>
                  <a:ea typeface="Open Sans"/>
                  <a:cs typeface="Open Sans"/>
                  <a:sym typeface="Open Sans"/>
                </a:rPr>
                <a:t>This are Skills</a:t>
              </a:r>
              <a:endParaRPr b="1"/>
            </a:p>
          </p:txBody>
        </p:sp>
        <p:sp>
          <p:nvSpPr>
            <p:cNvPr id="641" name="Google Shape;641;p34"/>
            <p:cNvSpPr txBox="1"/>
            <p:nvPr/>
          </p:nvSpPr>
          <p:spPr>
            <a:xfrm>
              <a:off x="2893050" y="1713488"/>
              <a:ext cx="17328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latin typeface="Dosis"/>
                  <a:ea typeface="Dosis"/>
                  <a:cs typeface="Dosis"/>
                  <a:sym typeface="Dosis"/>
                </a:rPr>
                <a:t>Main Skills</a:t>
              </a:r>
              <a:endParaRPr b="1" sz="1800">
                <a:latin typeface="Dosis"/>
                <a:ea typeface="Dosis"/>
                <a:cs typeface="Dosis"/>
                <a:sym typeface="Dosis"/>
              </a:endParaRPr>
            </a:p>
          </p:txBody>
        </p:sp>
        <p:sp>
          <p:nvSpPr>
            <p:cNvPr id="642" name="Google Shape;642;p34"/>
            <p:cNvSpPr txBox="1"/>
            <p:nvPr/>
          </p:nvSpPr>
          <p:spPr>
            <a:xfrm>
              <a:off x="2893050" y="2613475"/>
              <a:ext cx="1070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Open Sans"/>
                  <a:ea typeface="Open Sans"/>
                  <a:cs typeface="Open Sans"/>
                  <a:sym typeface="Open Sans"/>
                </a:rPr>
                <a:t>This are Skills</a:t>
              </a:r>
              <a:endParaRPr b="1"/>
            </a:p>
          </p:txBody>
        </p:sp>
        <p:sp>
          <p:nvSpPr>
            <p:cNvPr id="643" name="Google Shape;643;p34"/>
            <p:cNvSpPr txBox="1"/>
            <p:nvPr/>
          </p:nvSpPr>
          <p:spPr>
            <a:xfrm>
              <a:off x="2893050" y="3015750"/>
              <a:ext cx="1070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Open Sans"/>
                  <a:ea typeface="Open Sans"/>
                  <a:cs typeface="Open Sans"/>
                  <a:sym typeface="Open Sans"/>
                </a:rPr>
                <a:t>This are Skills</a:t>
              </a:r>
              <a:endParaRPr b="1"/>
            </a:p>
          </p:txBody>
        </p:sp>
        <p:sp>
          <p:nvSpPr>
            <p:cNvPr id="644" name="Google Shape;644;p34"/>
            <p:cNvSpPr txBox="1"/>
            <p:nvPr/>
          </p:nvSpPr>
          <p:spPr>
            <a:xfrm>
              <a:off x="2893050" y="3418025"/>
              <a:ext cx="1070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Open Sans"/>
                  <a:ea typeface="Open Sans"/>
                  <a:cs typeface="Open Sans"/>
                  <a:sym typeface="Open Sans"/>
                </a:rPr>
                <a:t>This are Skills</a:t>
              </a:r>
              <a:endParaRPr b="1"/>
            </a:p>
          </p:txBody>
        </p:sp>
        <p:grpSp>
          <p:nvGrpSpPr>
            <p:cNvPr id="645" name="Google Shape;645;p34"/>
            <p:cNvGrpSpPr/>
            <p:nvPr/>
          </p:nvGrpSpPr>
          <p:grpSpPr>
            <a:xfrm>
              <a:off x="3995044" y="2285608"/>
              <a:ext cx="2116412" cy="244800"/>
              <a:chOff x="4680675" y="1904600"/>
              <a:chExt cx="2398200" cy="244800"/>
            </a:xfrm>
          </p:grpSpPr>
          <p:sp>
            <p:nvSpPr>
              <p:cNvPr id="646" name="Google Shape;646;p34"/>
              <p:cNvSpPr/>
              <p:nvPr/>
            </p:nvSpPr>
            <p:spPr>
              <a:xfrm>
                <a:off x="4680675" y="1904600"/>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4"/>
              <p:cNvSpPr/>
              <p:nvPr/>
            </p:nvSpPr>
            <p:spPr>
              <a:xfrm>
                <a:off x="4680675" y="1904600"/>
                <a:ext cx="1688400" cy="244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648" name="Google Shape;648;p34"/>
            <p:cNvGrpSpPr/>
            <p:nvPr/>
          </p:nvGrpSpPr>
          <p:grpSpPr>
            <a:xfrm>
              <a:off x="3995044" y="2687875"/>
              <a:ext cx="2116412" cy="244808"/>
              <a:chOff x="4680675" y="2306867"/>
              <a:chExt cx="2398200" cy="244808"/>
            </a:xfrm>
          </p:grpSpPr>
          <p:sp>
            <p:nvSpPr>
              <p:cNvPr id="649" name="Google Shape;649;p34"/>
              <p:cNvSpPr/>
              <p:nvPr/>
            </p:nvSpPr>
            <p:spPr>
              <a:xfrm>
                <a:off x="4680675" y="2306875"/>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4"/>
              <p:cNvSpPr/>
              <p:nvPr/>
            </p:nvSpPr>
            <p:spPr>
              <a:xfrm>
                <a:off x="4680686" y="2306867"/>
                <a:ext cx="2147700" cy="244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651" name="Google Shape;651;p34"/>
            <p:cNvGrpSpPr/>
            <p:nvPr/>
          </p:nvGrpSpPr>
          <p:grpSpPr>
            <a:xfrm>
              <a:off x="3995044" y="3090152"/>
              <a:ext cx="2116412" cy="244813"/>
              <a:chOff x="4680675" y="2711413"/>
              <a:chExt cx="2398200" cy="244813"/>
            </a:xfrm>
          </p:grpSpPr>
          <p:sp>
            <p:nvSpPr>
              <p:cNvPr id="652" name="Google Shape;652;p34"/>
              <p:cNvSpPr/>
              <p:nvPr/>
            </p:nvSpPr>
            <p:spPr>
              <a:xfrm>
                <a:off x="4680675" y="2711413"/>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4"/>
              <p:cNvSpPr/>
              <p:nvPr/>
            </p:nvSpPr>
            <p:spPr>
              <a:xfrm>
                <a:off x="4680675" y="2711425"/>
                <a:ext cx="1967100" cy="244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654" name="Google Shape;654;p34"/>
            <p:cNvGrpSpPr/>
            <p:nvPr/>
          </p:nvGrpSpPr>
          <p:grpSpPr>
            <a:xfrm>
              <a:off x="3995044" y="3492427"/>
              <a:ext cx="2116412" cy="244813"/>
              <a:chOff x="4680675" y="3101938"/>
              <a:chExt cx="2398200" cy="244813"/>
            </a:xfrm>
          </p:grpSpPr>
          <p:sp>
            <p:nvSpPr>
              <p:cNvPr id="655" name="Google Shape;655;p34"/>
              <p:cNvSpPr/>
              <p:nvPr/>
            </p:nvSpPr>
            <p:spPr>
              <a:xfrm>
                <a:off x="4680675" y="3101938"/>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4"/>
              <p:cNvSpPr/>
              <p:nvPr/>
            </p:nvSpPr>
            <p:spPr>
              <a:xfrm>
                <a:off x="4680675" y="3101950"/>
                <a:ext cx="2208900" cy="2448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grpSp>
        <p:nvGrpSpPr>
          <p:cNvPr id="657" name="Google Shape;657;p34"/>
          <p:cNvGrpSpPr/>
          <p:nvPr/>
        </p:nvGrpSpPr>
        <p:grpSpPr>
          <a:xfrm>
            <a:off x="6517550" y="1603550"/>
            <a:ext cx="2328600" cy="2392350"/>
            <a:chOff x="6517550" y="1603550"/>
            <a:chExt cx="2328600" cy="2392350"/>
          </a:xfrm>
        </p:grpSpPr>
        <p:sp>
          <p:nvSpPr>
            <p:cNvPr id="658" name="Google Shape;658;p34"/>
            <p:cNvSpPr txBox="1"/>
            <p:nvPr/>
          </p:nvSpPr>
          <p:spPr>
            <a:xfrm>
              <a:off x="6517550" y="2054600"/>
              <a:ext cx="2328600" cy="19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666666"/>
                  </a:solidFill>
                  <a:latin typeface="Open Sans"/>
                  <a:ea typeface="Open Sans"/>
                  <a:cs typeface="Open Sans"/>
                  <a:sym typeface="Open Sans"/>
                </a:rPr>
                <a:t>Lorem ipsum dolor sit amet, consectetur adipiscing elit. Aenean nec cursus arcu, fringilla porttitor est. Vestibulum quis erat non velit mollis pretium ut non erat. Praesent metus quam, porta non nunc a, semper sagittis risus. Etiam sagittis maximus interdum. Donec aliquet et ligula vitae eleifend.</a:t>
              </a:r>
              <a:endParaRPr sz="1100">
                <a:solidFill>
                  <a:srgbClr val="666666"/>
                </a:solidFill>
                <a:latin typeface="Open Sans"/>
                <a:ea typeface="Open Sans"/>
                <a:cs typeface="Open Sans"/>
                <a:sym typeface="Open Sans"/>
              </a:endParaRPr>
            </a:p>
          </p:txBody>
        </p:sp>
        <p:sp>
          <p:nvSpPr>
            <p:cNvPr id="659" name="Google Shape;659;p34"/>
            <p:cNvSpPr txBox="1"/>
            <p:nvPr/>
          </p:nvSpPr>
          <p:spPr>
            <a:xfrm>
              <a:off x="6524450" y="1603550"/>
              <a:ext cx="2314800" cy="56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Dosis"/>
                  <a:ea typeface="Dosis"/>
                  <a:cs typeface="Dosis"/>
                  <a:sym typeface="Dosis"/>
                </a:rPr>
                <a:t>This is a Subtitle</a:t>
              </a:r>
              <a:endParaRPr b="1">
                <a:solidFill>
                  <a:srgbClr val="666666"/>
                </a:solidFill>
                <a:latin typeface="Dosis"/>
                <a:ea typeface="Dosis"/>
                <a:cs typeface="Dosis"/>
                <a:sym typeface="Dosis"/>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35"/>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Four Face Slide</a:t>
            </a:r>
            <a:endParaRPr/>
          </a:p>
        </p:txBody>
      </p:sp>
      <p:sp>
        <p:nvSpPr>
          <p:cNvPr id="665" name="Google Shape;665;p35"/>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666" name="Google Shape;666;p35"/>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ID-100104601.jpg" id="667" name="Google Shape;667;p35"/>
          <p:cNvPicPr preferRelativeResize="0"/>
          <p:nvPr/>
        </p:nvPicPr>
        <p:blipFill rotWithShape="1">
          <a:blip r:embed="rId3">
            <a:alphaModFix/>
          </a:blip>
          <a:srcRect b="61812" l="36378" r="4022" t="-4566"/>
          <a:stretch/>
        </p:blipFill>
        <p:spPr>
          <a:xfrm>
            <a:off x="781075" y="1195438"/>
            <a:ext cx="1476300" cy="1476300"/>
          </a:xfrm>
          <a:prstGeom prst="rect">
            <a:avLst/>
          </a:prstGeom>
          <a:noFill/>
          <a:ln cap="flat" cmpd="sng" w="9525">
            <a:solidFill>
              <a:srgbClr val="D8D8D8"/>
            </a:solidFill>
            <a:prstDash val="solid"/>
            <a:round/>
            <a:headEnd len="sm" w="sm" type="none"/>
            <a:tailEnd len="sm" w="sm" type="none"/>
          </a:ln>
        </p:spPr>
      </p:pic>
      <p:pic>
        <p:nvPicPr>
          <p:cNvPr descr="ID-10088735.jpg" id="668" name="Google Shape;668;p35"/>
          <p:cNvPicPr preferRelativeResize="0"/>
          <p:nvPr/>
        </p:nvPicPr>
        <p:blipFill rotWithShape="1">
          <a:blip r:embed="rId4">
            <a:alphaModFix/>
          </a:blip>
          <a:srcRect b="59967" l="22050" r="26200" t="0"/>
          <a:stretch/>
        </p:blipFill>
        <p:spPr>
          <a:xfrm>
            <a:off x="2816275" y="1195438"/>
            <a:ext cx="1476300" cy="1464600"/>
          </a:xfrm>
          <a:prstGeom prst="rect">
            <a:avLst/>
          </a:prstGeom>
          <a:noFill/>
          <a:ln cap="flat" cmpd="sng" w="9525">
            <a:solidFill>
              <a:srgbClr val="D8D8D8"/>
            </a:solidFill>
            <a:prstDash val="solid"/>
            <a:round/>
            <a:headEnd len="sm" w="sm" type="none"/>
            <a:tailEnd len="sm" w="sm" type="none"/>
          </a:ln>
        </p:spPr>
      </p:pic>
      <p:pic>
        <p:nvPicPr>
          <p:cNvPr descr="ID-100188833-2.jpg" id="669" name="Google Shape;669;p35"/>
          <p:cNvPicPr preferRelativeResize="0"/>
          <p:nvPr/>
        </p:nvPicPr>
        <p:blipFill rotWithShape="1">
          <a:blip r:embed="rId5">
            <a:alphaModFix/>
          </a:blip>
          <a:srcRect b="43397" l="46863" r="14559" t="0"/>
          <a:stretch/>
        </p:blipFill>
        <p:spPr>
          <a:xfrm>
            <a:off x="4851449" y="1185850"/>
            <a:ext cx="1476300" cy="1495500"/>
          </a:xfrm>
          <a:prstGeom prst="rect">
            <a:avLst/>
          </a:prstGeom>
          <a:noFill/>
          <a:ln cap="flat" cmpd="sng" w="9525">
            <a:solidFill>
              <a:srgbClr val="D8D8D8"/>
            </a:solidFill>
            <a:prstDash val="solid"/>
            <a:round/>
            <a:headEnd len="sm" w="sm" type="none"/>
            <a:tailEnd len="sm" w="sm" type="none"/>
          </a:ln>
        </p:spPr>
      </p:pic>
      <p:pic>
        <p:nvPicPr>
          <p:cNvPr descr="ID-100108808.jpg" id="670" name="Google Shape;670;p35"/>
          <p:cNvPicPr preferRelativeResize="0"/>
          <p:nvPr/>
        </p:nvPicPr>
        <p:blipFill rotWithShape="1">
          <a:blip r:embed="rId6">
            <a:alphaModFix/>
          </a:blip>
          <a:srcRect b="59377" l="22966" r="16501" t="0"/>
          <a:stretch/>
        </p:blipFill>
        <p:spPr>
          <a:xfrm>
            <a:off x="6886599" y="1180000"/>
            <a:ext cx="1476300" cy="1495500"/>
          </a:xfrm>
          <a:prstGeom prst="rect">
            <a:avLst/>
          </a:prstGeom>
          <a:noFill/>
          <a:ln cap="flat" cmpd="sng" w="9525">
            <a:solidFill>
              <a:srgbClr val="D8D8D8"/>
            </a:solidFill>
            <a:prstDash val="solid"/>
            <a:round/>
            <a:headEnd len="sm" w="sm" type="none"/>
            <a:tailEnd len="sm" w="sm" type="none"/>
          </a:ln>
        </p:spPr>
      </p:pic>
      <p:sp>
        <p:nvSpPr>
          <p:cNvPr id="671" name="Google Shape;671;p35"/>
          <p:cNvSpPr txBox="1"/>
          <p:nvPr/>
        </p:nvSpPr>
        <p:spPr>
          <a:xfrm>
            <a:off x="781075" y="2671750"/>
            <a:ext cx="14763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Dosis"/>
                <a:ea typeface="Dosis"/>
                <a:cs typeface="Dosis"/>
                <a:sym typeface="Dosis"/>
              </a:rPr>
              <a:t>This is a position</a:t>
            </a:r>
            <a:endParaRPr b="1">
              <a:latin typeface="Dosis"/>
              <a:ea typeface="Dosis"/>
              <a:cs typeface="Dosis"/>
              <a:sym typeface="Dosis"/>
            </a:endParaRPr>
          </a:p>
        </p:txBody>
      </p:sp>
      <p:sp>
        <p:nvSpPr>
          <p:cNvPr id="672" name="Google Shape;672;p35"/>
          <p:cNvSpPr txBox="1"/>
          <p:nvPr/>
        </p:nvSpPr>
        <p:spPr>
          <a:xfrm>
            <a:off x="2816263" y="2671750"/>
            <a:ext cx="14763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Dosis"/>
                <a:ea typeface="Dosis"/>
                <a:cs typeface="Dosis"/>
                <a:sym typeface="Dosis"/>
              </a:rPr>
              <a:t>This is a position</a:t>
            </a:r>
            <a:endParaRPr b="1">
              <a:latin typeface="Dosis"/>
              <a:ea typeface="Dosis"/>
              <a:cs typeface="Dosis"/>
              <a:sym typeface="Dosis"/>
            </a:endParaRPr>
          </a:p>
        </p:txBody>
      </p:sp>
      <p:sp>
        <p:nvSpPr>
          <p:cNvPr id="673" name="Google Shape;673;p35"/>
          <p:cNvSpPr txBox="1"/>
          <p:nvPr/>
        </p:nvSpPr>
        <p:spPr>
          <a:xfrm>
            <a:off x="4851475" y="2671750"/>
            <a:ext cx="14763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Dosis"/>
                <a:ea typeface="Dosis"/>
                <a:cs typeface="Dosis"/>
                <a:sym typeface="Dosis"/>
              </a:rPr>
              <a:t>This is a position</a:t>
            </a:r>
            <a:endParaRPr b="1">
              <a:latin typeface="Dosis"/>
              <a:ea typeface="Dosis"/>
              <a:cs typeface="Dosis"/>
              <a:sym typeface="Dosis"/>
            </a:endParaRPr>
          </a:p>
        </p:txBody>
      </p:sp>
      <p:sp>
        <p:nvSpPr>
          <p:cNvPr id="674" name="Google Shape;674;p35"/>
          <p:cNvSpPr txBox="1"/>
          <p:nvPr/>
        </p:nvSpPr>
        <p:spPr>
          <a:xfrm>
            <a:off x="6894150" y="2681350"/>
            <a:ext cx="14763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Dosis"/>
                <a:ea typeface="Dosis"/>
                <a:cs typeface="Dosis"/>
                <a:sym typeface="Dosis"/>
              </a:rPr>
              <a:t>This is a position</a:t>
            </a:r>
            <a:endParaRPr b="1">
              <a:latin typeface="Dosis"/>
              <a:ea typeface="Dosis"/>
              <a:cs typeface="Dosis"/>
              <a:sym typeface="Dosis"/>
            </a:endParaRPr>
          </a:p>
        </p:txBody>
      </p:sp>
      <p:grpSp>
        <p:nvGrpSpPr>
          <p:cNvPr id="675" name="Google Shape;675;p35"/>
          <p:cNvGrpSpPr/>
          <p:nvPr/>
        </p:nvGrpSpPr>
        <p:grpSpPr>
          <a:xfrm>
            <a:off x="781075" y="3188481"/>
            <a:ext cx="1476344" cy="1553016"/>
            <a:chOff x="781075" y="3266918"/>
            <a:chExt cx="1476344" cy="1553016"/>
          </a:xfrm>
        </p:grpSpPr>
        <p:sp>
          <p:nvSpPr>
            <p:cNvPr id="676" name="Google Shape;676;p35"/>
            <p:cNvSpPr txBox="1"/>
            <p:nvPr/>
          </p:nvSpPr>
          <p:spPr>
            <a:xfrm>
              <a:off x="781075" y="3266918"/>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grpSp>
          <p:nvGrpSpPr>
            <p:cNvPr id="677" name="Google Shape;677;p35"/>
            <p:cNvGrpSpPr/>
            <p:nvPr/>
          </p:nvGrpSpPr>
          <p:grpSpPr>
            <a:xfrm>
              <a:off x="832408" y="3501194"/>
              <a:ext cx="1425010" cy="145289"/>
              <a:chOff x="4680675" y="1904600"/>
              <a:chExt cx="2398200" cy="244800"/>
            </a:xfrm>
          </p:grpSpPr>
          <p:sp>
            <p:nvSpPr>
              <p:cNvPr id="678" name="Google Shape;678;p35"/>
              <p:cNvSpPr/>
              <p:nvPr/>
            </p:nvSpPr>
            <p:spPr>
              <a:xfrm>
                <a:off x="4680675" y="1904600"/>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5"/>
              <p:cNvSpPr/>
              <p:nvPr/>
            </p:nvSpPr>
            <p:spPr>
              <a:xfrm>
                <a:off x="4680675" y="1904600"/>
                <a:ext cx="1688400" cy="244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680" name="Google Shape;680;p35"/>
            <p:cNvGrpSpPr/>
            <p:nvPr/>
          </p:nvGrpSpPr>
          <p:grpSpPr>
            <a:xfrm>
              <a:off x="832408" y="3892338"/>
              <a:ext cx="1425010" cy="145294"/>
              <a:chOff x="4680675" y="2306867"/>
              <a:chExt cx="2398200" cy="244808"/>
            </a:xfrm>
          </p:grpSpPr>
          <p:sp>
            <p:nvSpPr>
              <p:cNvPr id="681" name="Google Shape;681;p35"/>
              <p:cNvSpPr/>
              <p:nvPr/>
            </p:nvSpPr>
            <p:spPr>
              <a:xfrm>
                <a:off x="4680675" y="2306875"/>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5"/>
              <p:cNvSpPr/>
              <p:nvPr/>
            </p:nvSpPr>
            <p:spPr>
              <a:xfrm>
                <a:off x="4680686" y="2306867"/>
                <a:ext cx="2147700" cy="244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683" name="Google Shape;683;p35"/>
            <p:cNvGrpSpPr/>
            <p:nvPr/>
          </p:nvGrpSpPr>
          <p:grpSpPr>
            <a:xfrm>
              <a:off x="832408" y="4283487"/>
              <a:ext cx="1425010" cy="145296"/>
              <a:chOff x="4680675" y="2711413"/>
              <a:chExt cx="2398200" cy="244813"/>
            </a:xfrm>
          </p:grpSpPr>
          <p:sp>
            <p:nvSpPr>
              <p:cNvPr id="684" name="Google Shape;684;p35"/>
              <p:cNvSpPr/>
              <p:nvPr/>
            </p:nvSpPr>
            <p:spPr>
              <a:xfrm>
                <a:off x="4680675" y="2711413"/>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5"/>
              <p:cNvSpPr/>
              <p:nvPr/>
            </p:nvSpPr>
            <p:spPr>
              <a:xfrm>
                <a:off x="4680675" y="2711425"/>
                <a:ext cx="1967100" cy="244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686" name="Google Shape;686;p35"/>
            <p:cNvGrpSpPr/>
            <p:nvPr/>
          </p:nvGrpSpPr>
          <p:grpSpPr>
            <a:xfrm>
              <a:off x="832408" y="4674638"/>
              <a:ext cx="1425010" cy="145296"/>
              <a:chOff x="4680675" y="3101938"/>
              <a:chExt cx="2398200" cy="244813"/>
            </a:xfrm>
          </p:grpSpPr>
          <p:sp>
            <p:nvSpPr>
              <p:cNvPr id="687" name="Google Shape;687;p35"/>
              <p:cNvSpPr/>
              <p:nvPr/>
            </p:nvSpPr>
            <p:spPr>
              <a:xfrm>
                <a:off x="4680675" y="3101938"/>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5"/>
              <p:cNvSpPr/>
              <p:nvPr/>
            </p:nvSpPr>
            <p:spPr>
              <a:xfrm>
                <a:off x="4680675" y="3101950"/>
                <a:ext cx="2208900" cy="2448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689" name="Google Shape;689;p35"/>
            <p:cNvSpPr txBox="1"/>
            <p:nvPr/>
          </p:nvSpPr>
          <p:spPr>
            <a:xfrm>
              <a:off x="781075" y="3656993"/>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sp>
          <p:nvSpPr>
            <p:cNvPr id="690" name="Google Shape;690;p35"/>
            <p:cNvSpPr txBox="1"/>
            <p:nvPr/>
          </p:nvSpPr>
          <p:spPr>
            <a:xfrm>
              <a:off x="781075" y="4048668"/>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sp>
          <p:nvSpPr>
            <p:cNvPr id="691" name="Google Shape;691;p35"/>
            <p:cNvSpPr txBox="1"/>
            <p:nvPr/>
          </p:nvSpPr>
          <p:spPr>
            <a:xfrm>
              <a:off x="781075" y="4439817"/>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grpSp>
      <p:sp>
        <p:nvSpPr>
          <p:cNvPr id="692" name="Google Shape;692;p35"/>
          <p:cNvSpPr txBox="1"/>
          <p:nvPr/>
        </p:nvSpPr>
        <p:spPr>
          <a:xfrm>
            <a:off x="781075" y="2876850"/>
            <a:ext cx="1476300" cy="24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999999"/>
                </a:solidFill>
                <a:latin typeface="Open Sans"/>
                <a:ea typeface="Open Sans"/>
                <a:cs typeface="Open Sans"/>
                <a:sym typeface="Open Sans"/>
              </a:rPr>
              <a:t>Name &amp; Surname</a:t>
            </a:r>
            <a:endParaRPr b="1" sz="1000"/>
          </a:p>
        </p:txBody>
      </p:sp>
      <p:sp>
        <p:nvSpPr>
          <p:cNvPr id="693" name="Google Shape;693;p35"/>
          <p:cNvSpPr txBox="1"/>
          <p:nvPr/>
        </p:nvSpPr>
        <p:spPr>
          <a:xfrm>
            <a:off x="2816275" y="2876850"/>
            <a:ext cx="1476300" cy="24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999999"/>
                </a:solidFill>
                <a:latin typeface="Open Sans"/>
                <a:ea typeface="Open Sans"/>
                <a:cs typeface="Open Sans"/>
                <a:sym typeface="Open Sans"/>
              </a:rPr>
              <a:t>Name &amp; Surname</a:t>
            </a:r>
            <a:endParaRPr b="1" sz="1000"/>
          </a:p>
        </p:txBody>
      </p:sp>
      <p:sp>
        <p:nvSpPr>
          <p:cNvPr id="694" name="Google Shape;694;p35"/>
          <p:cNvSpPr txBox="1"/>
          <p:nvPr/>
        </p:nvSpPr>
        <p:spPr>
          <a:xfrm>
            <a:off x="4851475" y="2876850"/>
            <a:ext cx="1476300" cy="24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999999"/>
                </a:solidFill>
                <a:latin typeface="Open Sans"/>
                <a:ea typeface="Open Sans"/>
                <a:cs typeface="Open Sans"/>
                <a:sym typeface="Open Sans"/>
              </a:rPr>
              <a:t>Name &amp; Surname</a:t>
            </a:r>
            <a:endParaRPr b="1" sz="1000"/>
          </a:p>
        </p:txBody>
      </p:sp>
      <p:sp>
        <p:nvSpPr>
          <p:cNvPr id="695" name="Google Shape;695;p35"/>
          <p:cNvSpPr txBox="1"/>
          <p:nvPr/>
        </p:nvSpPr>
        <p:spPr>
          <a:xfrm>
            <a:off x="6886675" y="2876850"/>
            <a:ext cx="1476300" cy="24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999999"/>
                </a:solidFill>
                <a:latin typeface="Open Sans"/>
                <a:ea typeface="Open Sans"/>
                <a:cs typeface="Open Sans"/>
                <a:sym typeface="Open Sans"/>
              </a:rPr>
              <a:t>Name &amp; Surname</a:t>
            </a:r>
            <a:endParaRPr b="1" sz="1000"/>
          </a:p>
        </p:txBody>
      </p:sp>
      <p:grpSp>
        <p:nvGrpSpPr>
          <p:cNvPr id="696" name="Google Shape;696;p35"/>
          <p:cNvGrpSpPr/>
          <p:nvPr/>
        </p:nvGrpSpPr>
        <p:grpSpPr>
          <a:xfrm>
            <a:off x="2835725" y="3188481"/>
            <a:ext cx="1476344" cy="1553016"/>
            <a:chOff x="2816250" y="3338443"/>
            <a:chExt cx="1476344" cy="1553016"/>
          </a:xfrm>
        </p:grpSpPr>
        <p:sp>
          <p:nvSpPr>
            <p:cNvPr id="697" name="Google Shape;697;p35"/>
            <p:cNvSpPr txBox="1"/>
            <p:nvPr/>
          </p:nvSpPr>
          <p:spPr>
            <a:xfrm>
              <a:off x="2816250" y="3338443"/>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grpSp>
          <p:nvGrpSpPr>
            <p:cNvPr id="698" name="Google Shape;698;p35"/>
            <p:cNvGrpSpPr/>
            <p:nvPr/>
          </p:nvGrpSpPr>
          <p:grpSpPr>
            <a:xfrm>
              <a:off x="2867583" y="3572719"/>
              <a:ext cx="1425010" cy="145289"/>
              <a:chOff x="4680675" y="1904600"/>
              <a:chExt cx="2398200" cy="244800"/>
            </a:xfrm>
          </p:grpSpPr>
          <p:sp>
            <p:nvSpPr>
              <p:cNvPr id="699" name="Google Shape;699;p35"/>
              <p:cNvSpPr/>
              <p:nvPr/>
            </p:nvSpPr>
            <p:spPr>
              <a:xfrm>
                <a:off x="4680675" y="1904600"/>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5"/>
              <p:cNvSpPr/>
              <p:nvPr/>
            </p:nvSpPr>
            <p:spPr>
              <a:xfrm>
                <a:off x="4680675" y="1904600"/>
                <a:ext cx="1688400" cy="244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701" name="Google Shape;701;p35"/>
            <p:cNvGrpSpPr/>
            <p:nvPr/>
          </p:nvGrpSpPr>
          <p:grpSpPr>
            <a:xfrm>
              <a:off x="2867583" y="3963863"/>
              <a:ext cx="1425010" cy="145294"/>
              <a:chOff x="4680675" y="2306867"/>
              <a:chExt cx="2398200" cy="244808"/>
            </a:xfrm>
          </p:grpSpPr>
          <p:sp>
            <p:nvSpPr>
              <p:cNvPr id="702" name="Google Shape;702;p35"/>
              <p:cNvSpPr/>
              <p:nvPr/>
            </p:nvSpPr>
            <p:spPr>
              <a:xfrm>
                <a:off x="4680675" y="2306875"/>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5"/>
              <p:cNvSpPr/>
              <p:nvPr/>
            </p:nvSpPr>
            <p:spPr>
              <a:xfrm>
                <a:off x="4680686" y="2306867"/>
                <a:ext cx="2147700" cy="244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704" name="Google Shape;704;p35"/>
            <p:cNvGrpSpPr/>
            <p:nvPr/>
          </p:nvGrpSpPr>
          <p:grpSpPr>
            <a:xfrm>
              <a:off x="2867583" y="4355012"/>
              <a:ext cx="1425010" cy="145296"/>
              <a:chOff x="4680675" y="2711413"/>
              <a:chExt cx="2398200" cy="244813"/>
            </a:xfrm>
          </p:grpSpPr>
          <p:sp>
            <p:nvSpPr>
              <p:cNvPr id="705" name="Google Shape;705;p35"/>
              <p:cNvSpPr/>
              <p:nvPr/>
            </p:nvSpPr>
            <p:spPr>
              <a:xfrm>
                <a:off x="4680675" y="2711413"/>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5"/>
              <p:cNvSpPr/>
              <p:nvPr/>
            </p:nvSpPr>
            <p:spPr>
              <a:xfrm>
                <a:off x="4680675" y="2711425"/>
                <a:ext cx="1967100" cy="244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707" name="Google Shape;707;p35"/>
            <p:cNvGrpSpPr/>
            <p:nvPr/>
          </p:nvGrpSpPr>
          <p:grpSpPr>
            <a:xfrm>
              <a:off x="2867583" y="4746163"/>
              <a:ext cx="1425010" cy="145296"/>
              <a:chOff x="4680675" y="3101938"/>
              <a:chExt cx="2398200" cy="244813"/>
            </a:xfrm>
          </p:grpSpPr>
          <p:sp>
            <p:nvSpPr>
              <p:cNvPr id="708" name="Google Shape;708;p35"/>
              <p:cNvSpPr/>
              <p:nvPr/>
            </p:nvSpPr>
            <p:spPr>
              <a:xfrm>
                <a:off x="4680675" y="3101938"/>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5"/>
              <p:cNvSpPr/>
              <p:nvPr/>
            </p:nvSpPr>
            <p:spPr>
              <a:xfrm>
                <a:off x="4680675" y="3101950"/>
                <a:ext cx="2208900" cy="2448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710" name="Google Shape;710;p35"/>
            <p:cNvSpPr txBox="1"/>
            <p:nvPr/>
          </p:nvSpPr>
          <p:spPr>
            <a:xfrm>
              <a:off x="2816250" y="3728518"/>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sp>
          <p:nvSpPr>
            <p:cNvPr id="711" name="Google Shape;711;p35"/>
            <p:cNvSpPr txBox="1"/>
            <p:nvPr/>
          </p:nvSpPr>
          <p:spPr>
            <a:xfrm>
              <a:off x="2816250" y="4120193"/>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sp>
          <p:nvSpPr>
            <p:cNvPr id="712" name="Google Shape;712;p35"/>
            <p:cNvSpPr txBox="1"/>
            <p:nvPr/>
          </p:nvSpPr>
          <p:spPr>
            <a:xfrm>
              <a:off x="2816250" y="4511342"/>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grpSp>
      <p:grpSp>
        <p:nvGrpSpPr>
          <p:cNvPr id="713" name="Google Shape;713;p35"/>
          <p:cNvGrpSpPr/>
          <p:nvPr/>
        </p:nvGrpSpPr>
        <p:grpSpPr>
          <a:xfrm>
            <a:off x="4890375" y="3188481"/>
            <a:ext cx="1476344" cy="1553016"/>
            <a:chOff x="4851425" y="3188481"/>
            <a:chExt cx="1476344" cy="1553016"/>
          </a:xfrm>
        </p:grpSpPr>
        <p:sp>
          <p:nvSpPr>
            <p:cNvPr id="714" name="Google Shape;714;p35"/>
            <p:cNvSpPr txBox="1"/>
            <p:nvPr/>
          </p:nvSpPr>
          <p:spPr>
            <a:xfrm>
              <a:off x="4851425" y="3188481"/>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grpSp>
          <p:nvGrpSpPr>
            <p:cNvPr id="715" name="Google Shape;715;p35"/>
            <p:cNvGrpSpPr/>
            <p:nvPr/>
          </p:nvGrpSpPr>
          <p:grpSpPr>
            <a:xfrm>
              <a:off x="4902758" y="3422757"/>
              <a:ext cx="1425010" cy="145289"/>
              <a:chOff x="4680675" y="1904600"/>
              <a:chExt cx="2398200" cy="244800"/>
            </a:xfrm>
          </p:grpSpPr>
          <p:sp>
            <p:nvSpPr>
              <p:cNvPr id="716" name="Google Shape;716;p35"/>
              <p:cNvSpPr/>
              <p:nvPr/>
            </p:nvSpPr>
            <p:spPr>
              <a:xfrm>
                <a:off x="4680675" y="1904600"/>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5"/>
              <p:cNvSpPr/>
              <p:nvPr/>
            </p:nvSpPr>
            <p:spPr>
              <a:xfrm>
                <a:off x="4680675" y="1904600"/>
                <a:ext cx="1688400" cy="244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718" name="Google Shape;718;p35"/>
            <p:cNvGrpSpPr/>
            <p:nvPr/>
          </p:nvGrpSpPr>
          <p:grpSpPr>
            <a:xfrm>
              <a:off x="4902758" y="3813900"/>
              <a:ext cx="1425010" cy="145294"/>
              <a:chOff x="4680675" y="2306867"/>
              <a:chExt cx="2398200" cy="244808"/>
            </a:xfrm>
          </p:grpSpPr>
          <p:sp>
            <p:nvSpPr>
              <p:cNvPr id="719" name="Google Shape;719;p35"/>
              <p:cNvSpPr/>
              <p:nvPr/>
            </p:nvSpPr>
            <p:spPr>
              <a:xfrm>
                <a:off x="4680675" y="2306875"/>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5"/>
              <p:cNvSpPr/>
              <p:nvPr/>
            </p:nvSpPr>
            <p:spPr>
              <a:xfrm>
                <a:off x="4680686" y="2306867"/>
                <a:ext cx="2147700" cy="244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721" name="Google Shape;721;p35"/>
            <p:cNvGrpSpPr/>
            <p:nvPr/>
          </p:nvGrpSpPr>
          <p:grpSpPr>
            <a:xfrm>
              <a:off x="4902758" y="4205049"/>
              <a:ext cx="1425010" cy="145296"/>
              <a:chOff x="4680675" y="2711413"/>
              <a:chExt cx="2398200" cy="244813"/>
            </a:xfrm>
          </p:grpSpPr>
          <p:sp>
            <p:nvSpPr>
              <p:cNvPr id="722" name="Google Shape;722;p35"/>
              <p:cNvSpPr/>
              <p:nvPr/>
            </p:nvSpPr>
            <p:spPr>
              <a:xfrm>
                <a:off x="4680675" y="2711413"/>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5"/>
              <p:cNvSpPr/>
              <p:nvPr/>
            </p:nvSpPr>
            <p:spPr>
              <a:xfrm>
                <a:off x="4680675" y="2711425"/>
                <a:ext cx="1967100" cy="244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724" name="Google Shape;724;p35"/>
            <p:cNvGrpSpPr/>
            <p:nvPr/>
          </p:nvGrpSpPr>
          <p:grpSpPr>
            <a:xfrm>
              <a:off x="4902758" y="4596200"/>
              <a:ext cx="1425010" cy="145296"/>
              <a:chOff x="4680675" y="3101938"/>
              <a:chExt cx="2398200" cy="244813"/>
            </a:xfrm>
          </p:grpSpPr>
          <p:sp>
            <p:nvSpPr>
              <p:cNvPr id="725" name="Google Shape;725;p35"/>
              <p:cNvSpPr/>
              <p:nvPr/>
            </p:nvSpPr>
            <p:spPr>
              <a:xfrm>
                <a:off x="4680675" y="3101938"/>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5"/>
              <p:cNvSpPr/>
              <p:nvPr/>
            </p:nvSpPr>
            <p:spPr>
              <a:xfrm>
                <a:off x="4680675" y="3101950"/>
                <a:ext cx="2208900" cy="2448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727" name="Google Shape;727;p35"/>
            <p:cNvSpPr txBox="1"/>
            <p:nvPr/>
          </p:nvSpPr>
          <p:spPr>
            <a:xfrm>
              <a:off x="4851425" y="3578556"/>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sp>
          <p:nvSpPr>
            <p:cNvPr id="728" name="Google Shape;728;p35"/>
            <p:cNvSpPr txBox="1"/>
            <p:nvPr/>
          </p:nvSpPr>
          <p:spPr>
            <a:xfrm>
              <a:off x="4851425" y="3970230"/>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sp>
          <p:nvSpPr>
            <p:cNvPr id="729" name="Google Shape;729;p35"/>
            <p:cNvSpPr txBox="1"/>
            <p:nvPr/>
          </p:nvSpPr>
          <p:spPr>
            <a:xfrm>
              <a:off x="4851425" y="4361380"/>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grpSp>
      <p:grpSp>
        <p:nvGrpSpPr>
          <p:cNvPr id="730" name="Google Shape;730;p35"/>
          <p:cNvGrpSpPr/>
          <p:nvPr/>
        </p:nvGrpSpPr>
        <p:grpSpPr>
          <a:xfrm>
            <a:off x="6945025" y="3188481"/>
            <a:ext cx="1476344" cy="1553016"/>
            <a:chOff x="781075" y="3266918"/>
            <a:chExt cx="1476344" cy="1553016"/>
          </a:xfrm>
        </p:grpSpPr>
        <p:sp>
          <p:nvSpPr>
            <p:cNvPr id="731" name="Google Shape;731;p35"/>
            <p:cNvSpPr txBox="1"/>
            <p:nvPr/>
          </p:nvSpPr>
          <p:spPr>
            <a:xfrm>
              <a:off x="781075" y="3266918"/>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grpSp>
          <p:nvGrpSpPr>
            <p:cNvPr id="732" name="Google Shape;732;p35"/>
            <p:cNvGrpSpPr/>
            <p:nvPr/>
          </p:nvGrpSpPr>
          <p:grpSpPr>
            <a:xfrm>
              <a:off x="832408" y="3501194"/>
              <a:ext cx="1425010" cy="145289"/>
              <a:chOff x="4680675" y="1904600"/>
              <a:chExt cx="2398200" cy="244800"/>
            </a:xfrm>
          </p:grpSpPr>
          <p:sp>
            <p:nvSpPr>
              <p:cNvPr id="733" name="Google Shape;733;p35"/>
              <p:cNvSpPr/>
              <p:nvPr/>
            </p:nvSpPr>
            <p:spPr>
              <a:xfrm>
                <a:off x="4680675" y="1904600"/>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5"/>
              <p:cNvSpPr/>
              <p:nvPr/>
            </p:nvSpPr>
            <p:spPr>
              <a:xfrm>
                <a:off x="4680675" y="1904600"/>
                <a:ext cx="1688400" cy="244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735" name="Google Shape;735;p35"/>
            <p:cNvGrpSpPr/>
            <p:nvPr/>
          </p:nvGrpSpPr>
          <p:grpSpPr>
            <a:xfrm>
              <a:off x="832408" y="3892338"/>
              <a:ext cx="1425010" cy="145294"/>
              <a:chOff x="4680675" y="2306867"/>
              <a:chExt cx="2398200" cy="244808"/>
            </a:xfrm>
          </p:grpSpPr>
          <p:sp>
            <p:nvSpPr>
              <p:cNvPr id="736" name="Google Shape;736;p35"/>
              <p:cNvSpPr/>
              <p:nvPr/>
            </p:nvSpPr>
            <p:spPr>
              <a:xfrm>
                <a:off x="4680675" y="2306875"/>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5"/>
              <p:cNvSpPr/>
              <p:nvPr/>
            </p:nvSpPr>
            <p:spPr>
              <a:xfrm>
                <a:off x="4680686" y="2306867"/>
                <a:ext cx="2147700" cy="244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738" name="Google Shape;738;p35"/>
            <p:cNvGrpSpPr/>
            <p:nvPr/>
          </p:nvGrpSpPr>
          <p:grpSpPr>
            <a:xfrm>
              <a:off x="832408" y="4283487"/>
              <a:ext cx="1425010" cy="145296"/>
              <a:chOff x="4680675" y="2711413"/>
              <a:chExt cx="2398200" cy="244813"/>
            </a:xfrm>
          </p:grpSpPr>
          <p:sp>
            <p:nvSpPr>
              <p:cNvPr id="739" name="Google Shape;739;p35"/>
              <p:cNvSpPr/>
              <p:nvPr/>
            </p:nvSpPr>
            <p:spPr>
              <a:xfrm>
                <a:off x="4680675" y="2711413"/>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5"/>
              <p:cNvSpPr/>
              <p:nvPr/>
            </p:nvSpPr>
            <p:spPr>
              <a:xfrm>
                <a:off x="4680675" y="2711425"/>
                <a:ext cx="1967100" cy="244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741" name="Google Shape;741;p35"/>
            <p:cNvGrpSpPr/>
            <p:nvPr/>
          </p:nvGrpSpPr>
          <p:grpSpPr>
            <a:xfrm>
              <a:off x="832408" y="4674638"/>
              <a:ext cx="1425010" cy="145296"/>
              <a:chOff x="4680675" y="3101938"/>
              <a:chExt cx="2398200" cy="244813"/>
            </a:xfrm>
          </p:grpSpPr>
          <p:sp>
            <p:nvSpPr>
              <p:cNvPr id="742" name="Google Shape;742;p35"/>
              <p:cNvSpPr/>
              <p:nvPr/>
            </p:nvSpPr>
            <p:spPr>
              <a:xfrm>
                <a:off x="4680675" y="3101938"/>
                <a:ext cx="2398200" cy="24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5"/>
              <p:cNvSpPr/>
              <p:nvPr/>
            </p:nvSpPr>
            <p:spPr>
              <a:xfrm>
                <a:off x="4680675" y="3101950"/>
                <a:ext cx="2208900" cy="2448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744" name="Google Shape;744;p35"/>
            <p:cNvSpPr txBox="1"/>
            <p:nvPr/>
          </p:nvSpPr>
          <p:spPr>
            <a:xfrm>
              <a:off x="781075" y="3656993"/>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sp>
          <p:nvSpPr>
            <p:cNvPr id="745" name="Google Shape;745;p35"/>
            <p:cNvSpPr txBox="1"/>
            <p:nvPr/>
          </p:nvSpPr>
          <p:spPr>
            <a:xfrm>
              <a:off x="781075" y="4048668"/>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sp>
          <p:nvSpPr>
            <p:cNvPr id="746" name="Google Shape;746;p35"/>
            <p:cNvSpPr txBox="1"/>
            <p:nvPr/>
          </p:nvSpPr>
          <p:spPr>
            <a:xfrm>
              <a:off x="781075" y="4439817"/>
              <a:ext cx="1070100" cy="2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999999"/>
                  </a:solidFill>
                  <a:latin typeface="Open Sans"/>
                  <a:ea typeface="Open Sans"/>
                  <a:cs typeface="Open Sans"/>
                  <a:sym typeface="Open Sans"/>
                </a:rPr>
                <a:t>This are Skills</a:t>
              </a:r>
              <a:endParaRPr b="1" sz="900"/>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nvSpPr>
        <p:spPr>
          <a:xfrm>
            <a:off x="1752325" y="3936550"/>
            <a:ext cx="7134600" cy="7203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rgbClr val="000000"/>
              </a:buClr>
              <a:buSzPts val="1100"/>
              <a:buFont typeface="Arial"/>
              <a:buNone/>
            </a:pPr>
            <a:r>
              <a:rPr b="1" lang="en" sz="900">
                <a:solidFill>
                  <a:srgbClr val="434343"/>
                </a:solidFill>
                <a:latin typeface="Open Sans"/>
                <a:ea typeface="Open Sans"/>
                <a:cs typeface="Open Sans"/>
                <a:sym typeface="Open Sans"/>
              </a:rPr>
              <a:t>Important:</a:t>
            </a:r>
            <a:r>
              <a:rPr lang="en" sz="900">
                <a:solidFill>
                  <a:srgbClr val="434343"/>
                </a:solidFill>
                <a:latin typeface="Open Sans"/>
                <a:ea typeface="Open Sans"/>
                <a:cs typeface="Open Sans"/>
                <a:sym typeface="Open Sans"/>
              </a:rPr>
              <a:t> All our templates are free to use under </a:t>
            </a:r>
            <a:r>
              <a:rPr lang="en" sz="900" u="sng">
                <a:solidFill>
                  <a:srgbClr val="434343"/>
                </a:solidFill>
                <a:latin typeface="Open Sans"/>
                <a:ea typeface="Open Sans"/>
                <a:cs typeface="Open Sans"/>
                <a:sym typeface="Open Sans"/>
                <a:hlinkClick r:id="rId3">
                  <a:extLst>
                    <a:ext uri="{A12FA001-AC4F-418D-AE19-62706E023703}">
                      <ahyp:hlinkClr val="tx"/>
                    </a:ext>
                  </a:extLst>
                </a:hlinkClick>
              </a:rPr>
              <a:t>Creative Commons Attribution License</a:t>
            </a:r>
            <a:r>
              <a:rPr lang="en" sz="900">
                <a:solidFill>
                  <a:srgbClr val="434343"/>
                </a:solidFill>
                <a:latin typeface="Open Sans"/>
                <a:ea typeface="Open Sans"/>
                <a:cs typeface="Open Sans"/>
                <a:sym typeface="Open Sans"/>
              </a:rPr>
              <a:t>. If you use the graphic assets (photos, icons and typographies) included in this Google Slides Templates you must keep the Credits slide or add all attributions in the last slide notes.</a:t>
            </a:r>
            <a:endParaRPr sz="900">
              <a:solidFill>
                <a:srgbClr val="434343"/>
              </a:solidFill>
              <a:latin typeface="Open Sans"/>
              <a:ea typeface="Open Sans"/>
              <a:cs typeface="Open Sans"/>
              <a:sym typeface="Open Sans"/>
            </a:endParaRPr>
          </a:p>
          <a:p>
            <a:pPr indent="0" lvl="0" marL="0" marR="0" rtl="0" algn="just">
              <a:lnSpc>
                <a:spcPct val="130000"/>
              </a:lnSpc>
              <a:spcBef>
                <a:spcPts val="1000"/>
              </a:spcBef>
              <a:spcAft>
                <a:spcPts val="0"/>
              </a:spcAft>
              <a:buNone/>
            </a:pPr>
            <a:r>
              <a:t/>
            </a:r>
            <a:endParaRPr sz="900">
              <a:solidFill>
                <a:srgbClr val="434343"/>
              </a:solidFill>
              <a:latin typeface="Open Sans"/>
              <a:ea typeface="Open Sans"/>
              <a:cs typeface="Open Sans"/>
              <a:sym typeface="Open Sans"/>
            </a:endParaRPr>
          </a:p>
        </p:txBody>
      </p:sp>
      <p:sp>
        <p:nvSpPr>
          <p:cNvPr id="133" name="Google Shape;133;p18"/>
          <p:cNvSpPr txBox="1"/>
          <p:nvPr/>
        </p:nvSpPr>
        <p:spPr>
          <a:xfrm>
            <a:off x="1019100" y="1800775"/>
            <a:ext cx="3292500" cy="57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sz="2200">
                <a:solidFill>
                  <a:srgbClr val="595959"/>
                </a:solidFill>
                <a:latin typeface="Open Sans"/>
                <a:ea typeface="Open Sans"/>
                <a:cs typeface="Open Sans"/>
                <a:sym typeface="Open Sans"/>
              </a:rPr>
              <a:t>Open in Google Slides</a:t>
            </a:r>
            <a:endParaRPr sz="2200">
              <a:solidFill>
                <a:srgbClr val="595959"/>
              </a:solidFill>
              <a:latin typeface="Open Sans"/>
              <a:ea typeface="Open Sans"/>
              <a:cs typeface="Open Sans"/>
              <a:sym typeface="Open Sans"/>
            </a:endParaRPr>
          </a:p>
        </p:txBody>
      </p:sp>
      <p:sp>
        <p:nvSpPr>
          <p:cNvPr id="134" name="Google Shape;134;p18"/>
          <p:cNvSpPr txBox="1"/>
          <p:nvPr/>
        </p:nvSpPr>
        <p:spPr>
          <a:xfrm>
            <a:off x="5539800" y="1800775"/>
            <a:ext cx="3292500" cy="57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sz="2200">
                <a:solidFill>
                  <a:srgbClr val="595959"/>
                </a:solidFill>
                <a:latin typeface="Open Sans"/>
                <a:ea typeface="Open Sans"/>
                <a:cs typeface="Open Sans"/>
                <a:sym typeface="Open Sans"/>
              </a:rPr>
              <a:t>Open in PowerPoint®</a:t>
            </a:r>
            <a:endParaRPr sz="2200">
              <a:solidFill>
                <a:srgbClr val="595959"/>
              </a:solidFill>
              <a:latin typeface="Open Sans"/>
              <a:ea typeface="Open Sans"/>
              <a:cs typeface="Open Sans"/>
              <a:sym typeface="Open Sans"/>
            </a:endParaRPr>
          </a:p>
        </p:txBody>
      </p:sp>
      <p:sp>
        <p:nvSpPr>
          <p:cNvPr id="135" name="Google Shape;135;p18"/>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Instructions</a:t>
            </a:r>
            <a:endParaRPr/>
          </a:p>
        </p:txBody>
      </p:sp>
      <p:sp>
        <p:nvSpPr>
          <p:cNvPr id="136" name="Google Shape;136;p18"/>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How to work with this template?</a:t>
            </a:r>
            <a:endParaRPr/>
          </a:p>
        </p:txBody>
      </p:sp>
      <p:sp>
        <p:nvSpPr>
          <p:cNvPr id="137" name="Google Shape;137;p18"/>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300">
                <a:solidFill>
                  <a:srgbClr val="FFFFFF"/>
                </a:solidFill>
              </a:rPr>
              <a:t>‹#›</a:t>
            </a:fld>
            <a:endParaRPr sz="1300">
              <a:solidFill>
                <a:srgbClr val="FFFFFF"/>
              </a:solidFill>
            </a:endParaRPr>
          </a:p>
        </p:txBody>
      </p:sp>
      <p:sp>
        <p:nvSpPr>
          <p:cNvPr id="138" name="Google Shape;138;p18"/>
          <p:cNvSpPr txBox="1"/>
          <p:nvPr/>
        </p:nvSpPr>
        <p:spPr>
          <a:xfrm>
            <a:off x="378000" y="1008013"/>
            <a:ext cx="8388000" cy="57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434343"/>
                </a:solidFill>
                <a:latin typeface="Open Sans"/>
                <a:ea typeface="Open Sans"/>
                <a:cs typeface="Open Sans"/>
                <a:sym typeface="Open Sans"/>
              </a:rPr>
              <a:t>Open the presentation from the Google Slides Viewer (gear icon) or press the button below. </a:t>
            </a:r>
            <a:r>
              <a:rPr b="1" lang="en" sz="1200">
                <a:solidFill>
                  <a:srgbClr val="434343"/>
                </a:solidFill>
                <a:latin typeface="Open Sans"/>
                <a:ea typeface="Open Sans"/>
                <a:cs typeface="Open Sans"/>
                <a:sym typeface="Open Sans"/>
              </a:rPr>
              <a:t>In order to be able to edit the presentation in Google Slides, you must own a Google® Account and be logged in.</a:t>
            </a:r>
            <a:endParaRPr i="1" sz="2200">
              <a:solidFill>
                <a:srgbClr val="595959"/>
              </a:solidFill>
              <a:latin typeface="Open Sans"/>
              <a:ea typeface="Open Sans"/>
              <a:cs typeface="Open Sans"/>
              <a:sym typeface="Open Sans"/>
            </a:endParaRPr>
          </a:p>
        </p:txBody>
      </p:sp>
      <p:sp>
        <p:nvSpPr>
          <p:cNvPr id="139" name="Google Shape;139;p18"/>
          <p:cNvSpPr txBox="1"/>
          <p:nvPr/>
        </p:nvSpPr>
        <p:spPr>
          <a:xfrm>
            <a:off x="311700" y="2371675"/>
            <a:ext cx="3999900" cy="156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434343"/>
                </a:solidFill>
                <a:latin typeface="Open Sans"/>
                <a:ea typeface="Open Sans"/>
                <a:cs typeface="Open Sans"/>
                <a:sym typeface="Open Sans"/>
              </a:rPr>
              <a:t>Please navigate to the </a:t>
            </a:r>
            <a:r>
              <a:rPr b="1" lang="en" sz="1200">
                <a:solidFill>
                  <a:srgbClr val="434343"/>
                </a:solidFill>
                <a:latin typeface="Open Sans"/>
                <a:ea typeface="Open Sans"/>
                <a:cs typeface="Open Sans"/>
                <a:sym typeface="Open Sans"/>
              </a:rPr>
              <a:t>File</a:t>
            </a:r>
            <a:r>
              <a:rPr lang="en" sz="1200">
                <a:solidFill>
                  <a:srgbClr val="434343"/>
                </a:solidFill>
                <a:latin typeface="Open Sans"/>
                <a:ea typeface="Open Sans"/>
                <a:cs typeface="Open Sans"/>
                <a:sym typeface="Open Sans"/>
              </a:rPr>
              <a:t> menu and select </a:t>
            </a:r>
            <a:r>
              <a:rPr b="1" lang="en" sz="1200">
                <a:solidFill>
                  <a:srgbClr val="434343"/>
                </a:solidFill>
                <a:latin typeface="Open Sans"/>
                <a:ea typeface="Open Sans"/>
                <a:cs typeface="Open Sans"/>
                <a:sym typeface="Open Sans"/>
              </a:rPr>
              <a:t>Make a copy</a:t>
            </a:r>
            <a:r>
              <a:rPr lang="en" sz="1200">
                <a:solidFill>
                  <a:srgbClr val="434343"/>
                </a:solidFill>
                <a:latin typeface="Open Sans"/>
                <a:ea typeface="Open Sans"/>
                <a:cs typeface="Open Sans"/>
                <a:sym typeface="Open Sans"/>
              </a:rPr>
              <a:t>. </a:t>
            </a:r>
            <a:endParaRPr sz="1200">
              <a:solidFill>
                <a:srgbClr val="434343"/>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200">
                <a:solidFill>
                  <a:srgbClr val="434343"/>
                </a:solidFill>
                <a:latin typeface="Open Sans"/>
                <a:ea typeface="Open Sans"/>
                <a:cs typeface="Open Sans"/>
                <a:sym typeface="Open Sans"/>
              </a:rPr>
              <a:t>A new Google Slides Editor will open with an editable copy of the template. This copy will be created in your Google Drive® account.</a:t>
            </a:r>
            <a:endParaRPr sz="1200">
              <a:solidFill>
                <a:srgbClr val="434343"/>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sz="1200">
              <a:solidFill>
                <a:srgbClr val="595959"/>
              </a:solidFill>
              <a:latin typeface="Open Sans"/>
              <a:ea typeface="Open Sans"/>
              <a:cs typeface="Open Sans"/>
              <a:sym typeface="Open Sans"/>
            </a:endParaRPr>
          </a:p>
        </p:txBody>
      </p:sp>
      <p:pic>
        <p:nvPicPr>
          <p:cNvPr id="140" name="Google Shape;140;p18"/>
          <p:cNvPicPr preferRelativeResize="0"/>
          <p:nvPr/>
        </p:nvPicPr>
        <p:blipFill>
          <a:blip r:embed="rId4">
            <a:alphaModFix/>
          </a:blip>
          <a:stretch>
            <a:fillRect/>
          </a:stretch>
        </p:blipFill>
        <p:spPr>
          <a:xfrm>
            <a:off x="634300" y="1800775"/>
            <a:ext cx="359092" cy="354648"/>
          </a:xfrm>
          <a:prstGeom prst="rect">
            <a:avLst/>
          </a:prstGeom>
          <a:noFill/>
          <a:ln>
            <a:noFill/>
          </a:ln>
        </p:spPr>
      </p:pic>
      <p:pic>
        <p:nvPicPr>
          <p:cNvPr id="141" name="Google Shape;141;p18"/>
          <p:cNvPicPr preferRelativeResize="0"/>
          <p:nvPr/>
        </p:nvPicPr>
        <p:blipFill>
          <a:blip r:embed="rId5">
            <a:alphaModFix/>
          </a:blip>
          <a:stretch>
            <a:fillRect/>
          </a:stretch>
        </p:blipFill>
        <p:spPr>
          <a:xfrm>
            <a:off x="5155000" y="1800775"/>
            <a:ext cx="337533" cy="333356"/>
          </a:xfrm>
          <a:prstGeom prst="rect">
            <a:avLst/>
          </a:prstGeom>
          <a:noFill/>
          <a:ln>
            <a:noFill/>
          </a:ln>
        </p:spPr>
      </p:pic>
      <p:sp>
        <p:nvSpPr>
          <p:cNvPr id="142" name="Google Shape;142;p18"/>
          <p:cNvSpPr txBox="1"/>
          <p:nvPr/>
        </p:nvSpPr>
        <p:spPr>
          <a:xfrm>
            <a:off x="4832400" y="2371675"/>
            <a:ext cx="3999900" cy="161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434343"/>
                </a:solidFill>
                <a:latin typeface="Open Sans"/>
                <a:ea typeface="Open Sans"/>
                <a:cs typeface="Open Sans"/>
                <a:sym typeface="Open Sans"/>
              </a:rPr>
              <a:t>Navigate to the </a:t>
            </a:r>
            <a:r>
              <a:rPr b="1" lang="en" sz="1200">
                <a:solidFill>
                  <a:srgbClr val="434343"/>
                </a:solidFill>
                <a:latin typeface="Open Sans"/>
                <a:ea typeface="Open Sans"/>
                <a:cs typeface="Open Sans"/>
                <a:sym typeface="Open Sans"/>
              </a:rPr>
              <a:t>File</a:t>
            </a:r>
            <a:r>
              <a:rPr lang="en" sz="1200">
                <a:solidFill>
                  <a:srgbClr val="434343"/>
                </a:solidFill>
                <a:latin typeface="Open Sans"/>
                <a:ea typeface="Open Sans"/>
                <a:cs typeface="Open Sans"/>
                <a:sym typeface="Open Sans"/>
              </a:rPr>
              <a:t> menu and select </a:t>
            </a:r>
            <a:r>
              <a:rPr b="1" lang="en" sz="1200">
                <a:solidFill>
                  <a:srgbClr val="434343"/>
                </a:solidFill>
                <a:latin typeface="Open Sans"/>
                <a:ea typeface="Open Sans"/>
                <a:cs typeface="Open Sans"/>
                <a:sym typeface="Open Sans"/>
              </a:rPr>
              <a:t>Download as Microsoft PowerPoint.</a:t>
            </a:r>
            <a:r>
              <a:rPr lang="en" sz="1200">
                <a:solidFill>
                  <a:srgbClr val="434343"/>
                </a:solidFill>
                <a:latin typeface="Open Sans"/>
                <a:ea typeface="Open Sans"/>
                <a:cs typeface="Open Sans"/>
                <a:sym typeface="Open Sans"/>
              </a:rPr>
              <a:t> You will download a .</a:t>
            </a:r>
            <a:r>
              <a:rPr b="1" lang="en" sz="1200">
                <a:solidFill>
                  <a:srgbClr val="434343"/>
                </a:solidFill>
                <a:latin typeface="Open Sans"/>
                <a:ea typeface="Open Sans"/>
                <a:cs typeface="Open Sans"/>
                <a:sym typeface="Open Sans"/>
              </a:rPr>
              <a:t>pptx</a:t>
            </a:r>
            <a:r>
              <a:rPr lang="en" sz="1200">
                <a:solidFill>
                  <a:srgbClr val="434343"/>
                </a:solidFill>
                <a:latin typeface="Open Sans"/>
                <a:ea typeface="Open Sans"/>
                <a:cs typeface="Open Sans"/>
                <a:sym typeface="Open Sans"/>
              </a:rPr>
              <a:t> file that you can open in PowerPoint.</a:t>
            </a:r>
            <a:endParaRPr sz="1200">
              <a:solidFill>
                <a:srgbClr val="434343"/>
              </a:solidFill>
              <a:latin typeface="Open Sans"/>
              <a:ea typeface="Open Sans"/>
              <a:cs typeface="Open Sans"/>
              <a:sym typeface="Open Sans"/>
            </a:endParaRPr>
          </a:p>
          <a:p>
            <a:pPr indent="0" lvl="0" marL="0" rtl="0" algn="l">
              <a:lnSpc>
                <a:spcPct val="115000"/>
              </a:lnSpc>
              <a:spcBef>
                <a:spcPts val="1600"/>
              </a:spcBef>
              <a:spcAft>
                <a:spcPts val="1600"/>
              </a:spcAft>
              <a:buNone/>
            </a:pPr>
            <a:r>
              <a:rPr b="1" lang="en" sz="1200">
                <a:solidFill>
                  <a:srgbClr val="434343"/>
                </a:solidFill>
                <a:latin typeface="Open Sans"/>
                <a:ea typeface="Open Sans"/>
                <a:cs typeface="Open Sans"/>
                <a:sym typeface="Open Sans"/>
              </a:rPr>
              <a:t>Note</a:t>
            </a:r>
            <a:r>
              <a:rPr lang="en" sz="1200">
                <a:solidFill>
                  <a:srgbClr val="434343"/>
                </a:solidFill>
                <a:latin typeface="Open Sans"/>
                <a:ea typeface="Open Sans"/>
                <a:cs typeface="Open Sans"/>
                <a:sym typeface="Open Sans"/>
              </a:rPr>
              <a:t>: You will need to install the fonts used in this presentation. Links to the fonts are provided at the end of this presentation.</a:t>
            </a:r>
            <a:endParaRPr sz="1200">
              <a:solidFill>
                <a:srgbClr val="595959"/>
              </a:solidFill>
              <a:latin typeface="Open Sans"/>
              <a:ea typeface="Open Sans"/>
              <a:cs typeface="Open Sans"/>
              <a:sym typeface="Open Sans"/>
            </a:endParaRPr>
          </a:p>
        </p:txBody>
      </p:sp>
      <p:pic>
        <p:nvPicPr>
          <p:cNvPr descr="by.png" id="143" name="Google Shape;143;p18"/>
          <p:cNvPicPr preferRelativeResize="0"/>
          <p:nvPr/>
        </p:nvPicPr>
        <p:blipFill>
          <a:blip r:embed="rId6">
            <a:alphaModFix/>
          </a:blip>
          <a:stretch>
            <a:fillRect/>
          </a:stretch>
        </p:blipFill>
        <p:spPr>
          <a:xfrm>
            <a:off x="605075" y="4124275"/>
            <a:ext cx="1060513" cy="333356"/>
          </a:xfrm>
          <a:prstGeom prst="rect">
            <a:avLst/>
          </a:prstGeom>
          <a:noFill/>
          <a:ln cap="flat" cmpd="sng" w="19050">
            <a:solidFill>
              <a:srgbClr val="434343"/>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36"/>
          <p:cNvSpPr txBox="1"/>
          <p:nvPr/>
        </p:nvSpPr>
        <p:spPr>
          <a:xfrm>
            <a:off x="715250" y="3860225"/>
            <a:ext cx="2331300" cy="82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rgbClr val="666666"/>
                </a:solidFill>
                <a:latin typeface="Open Sans"/>
                <a:ea typeface="Open Sans"/>
                <a:cs typeface="Open Sans"/>
                <a:sym typeface="Open Sans"/>
              </a:rPr>
              <a:t>Lorem ipsum dolor sit amet, consectetur adipiscing elit. Aenean nec cursus arcu, fringilla porttitor est.</a:t>
            </a:r>
            <a:endParaRPr/>
          </a:p>
        </p:txBody>
      </p:sp>
      <p:sp>
        <p:nvSpPr>
          <p:cNvPr id="752" name="Google Shape;752;p36"/>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Three Face Slide</a:t>
            </a:r>
            <a:endParaRPr/>
          </a:p>
        </p:txBody>
      </p:sp>
      <p:sp>
        <p:nvSpPr>
          <p:cNvPr id="753" name="Google Shape;753;p36"/>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754" name="Google Shape;754;p36"/>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ID-100188833-2.jpg" id="755" name="Google Shape;755;p36"/>
          <p:cNvPicPr preferRelativeResize="0"/>
          <p:nvPr/>
        </p:nvPicPr>
        <p:blipFill rotWithShape="1">
          <a:blip r:embed="rId3">
            <a:alphaModFix/>
          </a:blip>
          <a:srcRect b="33105" l="50854" r="3555" t="0"/>
          <a:stretch/>
        </p:blipFill>
        <p:spPr>
          <a:xfrm>
            <a:off x="723827" y="1056574"/>
            <a:ext cx="2283600" cy="2313000"/>
          </a:xfrm>
          <a:prstGeom prst="rect">
            <a:avLst/>
          </a:prstGeom>
          <a:noFill/>
          <a:ln cap="flat" cmpd="sng" w="9525">
            <a:solidFill>
              <a:srgbClr val="D8D8D8"/>
            </a:solidFill>
            <a:prstDash val="solid"/>
            <a:round/>
            <a:headEnd len="sm" w="sm" type="none"/>
            <a:tailEnd len="sm" w="sm" type="none"/>
          </a:ln>
        </p:spPr>
      </p:pic>
      <p:sp>
        <p:nvSpPr>
          <p:cNvPr id="756" name="Google Shape;756;p36"/>
          <p:cNvSpPr/>
          <p:nvPr/>
        </p:nvSpPr>
        <p:spPr>
          <a:xfrm>
            <a:off x="715250" y="3379225"/>
            <a:ext cx="2331300" cy="393600"/>
          </a:xfrm>
          <a:prstGeom prst="rect">
            <a:avLst/>
          </a:prstGeom>
          <a:solidFill>
            <a:schemeClr val="accent5"/>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57" name="Google Shape;757;p36"/>
          <p:cNvSpPr txBox="1"/>
          <p:nvPr/>
        </p:nvSpPr>
        <p:spPr>
          <a:xfrm>
            <a:off x="723825" y="3395825"/>
            <a:ext cx="22836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This is a Name &amp; Surname</a:t>
            </a:r>
            <a:endParaRPr b="1">
              <a:solidFill>
                <a:srgbClr val="FFFFFF"/>
              </a:solidFill>
              <a:latin typeface="Dosis"/>
              <a:ea typeface="Dosis"/>
              <a:cs typeface="Dosis"/>
              <a:sym typeface="Dosis"/>
            </a:endParaRPr>
          </a:p>
        </p:txBody>
      </p:sp>
      <p:pic>
        <p:nvPicPr>
          <p:cNvPr descr="ID-10088735.jpg" id="758" name="Google Shape;758;p36"/>
          <p:cNvPicPr preferRelativeResize="0"/>
          <p:nvPr/>
        </p:nvPicPr>
        <p:blipFill rotWithShape="1">
          <a:blip r:embed="rId4">
            <a:alphaModFix/>
          </a:blip>
          <a:srcRect b="51700" l="16421" r="21141" t="0"/>
          <a:stretch/>
        </p:blipFill>
        <p:spPr>
          <a:xfrm>
            <a:off x="3472826" y="1056574"/>
            <a:ext cx="2331300" cy="2313000"/>
          </a:xfrm>
          <a:prstGeom prst="rect">
            <a:avLst/>
          </a:prstGeom>
          <a:noFill/>
          <a:ln cap="flat" cmpd="sng" w="9525">
            <a:solidFill>
              <a:srgbClr val="D8D8D8"/>
            </a:solidFill>
            <a:prstDash val="solid"/>
            <a:round/>
            <a:headEnd len="sm" w="sm" type="none"/>
            <a:tailEnd len="sm" w="sm" type="none"/>
          </a:ln>
        </p:spPr>
      </p:pic>
      <p:sp>
        <p:nvSpPr>
          <p:cNvPr id="759" name="Google Shape;759;p36"/>
          <p:cNvSpPr/>
          <p:nvPr/>
        </p:nvSpPr>
        <p:spPr>
          <a:xfrm>
            <a:off x="3472825" y="3369575"/>
            <a:ext cx="2362200" cy="393600"/>
          </a:xfrm>
          <a:prstGeom prst="rect">
            <a:avLst/>
          </a:prstGeom>
          <a:solidFill>
            <a:srgbClr val="6AA84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60" name="Google Shape;760;p36"/>
          <p:cNvSpPr txBox="1"/>
          <p:nvPr/>
        </p:nvSpPr>
        <p:spPr>
          <a:xfrm>
            <a:off x="3504313" y="3395825"/>
            <a:ext cx="22836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This is a Name &amp; Surname</a:t>
            </a:r>
            <a:endParaRPr b="1">
              <a:solidFill>
                <a:srgbClr val="FFFFFF"/>
              </a:solidFill>
              <a:latin typeface="Dosis"/>
              <a:ea typeface="Dosis"/>
              <a:cs typeface="Dosis"/>
              <a:sym typeface="Dosis"/>
            </a:endParaRPr>
          </a:p>
        </p:txBody>
      </p:sp>
      <p:pic>
        <p:nvPicPr>
          <p:cNvPr descr="ID-100108808.jpg" id="761" name="Google Shape;761;p36"/>
          <p:cNvPicPr preferRelativeResize="0"/>
          <p:nvPr/>
        </p:nvPicPr>
        <p:blipFill rotWithShape="1">
          <a:blip r:embed="rId5">
            <a:alphaModFix/>
          </a:blip>
          <a:srcRect b="51992" l="14235" r="14228" t="0"/>
          <a:stretch/>
        </p:blipFill>
        <p:spPr>
          <a:xfrm>
            <a:off x="6247925" y="1056575"/>
            <a:ext cx="2328900" cy="2313000"/>
          </a:xfrm>
          <a:prstGeom prst="rect">
            <a:avLst/>
          </a:prstGeom>
          <a:noFill/>
          <a:ln cap="flat" cmpd="sng" w="9525">
            <a:solidFill>
              <a:srgbClr val="D8D8D8"/>
            </a:solidFill>
            <a:prstDash val="solid"/>
            <a:round/>
            <a:headEnd len="sm" w="sm" type="none"/>
            <a:tailEnd len="sm" w="sm" type="none"/>
          </a:ln>
        </p:spPr>
      </p:pic>
      <p:sp>
        <p:nvSpPr>
          <p:cNvPr id="762" name="Google Shape;762;p36"/>
          <p:cNvSpPr/>
          <p:nvPr/>
        </p:nvSpPr>
        <p:spPr>
          <a:xfrm>
            <a:off x="6245675" y="3369575"/>
            <a:ext cx="2362200" cy="393600"/>
          </a:xfrm>
          <a:prstGeom prst="rect">
            <a:avLst/>
          </a:prstGeom>
          <a:solidFill>
            <a:schemeClr val="accent3"/>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63" name="Google Shape;763;p36"/>
          <p:cNvSpPr txBox="1"/>
          <p:nvPr/>
        </p:nvSpPr>
        <p:spPr>
          <a:xfrm>
            <a:off x="6261288" y="3395825"/>
            <a:ext cx="22836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This is a Name &amp; Surname</a:t>
            </a:r>
            <a:endParaRPr b="1">
              <a:solidFill>
                <a:srgbClr val="FFFFFF"/>
              </a:solidFill>
              <a:latin typeface="Dosis"/>
              <a:ea typeface="Dosis"/>
              <a:cs typeface="Dosis"/>
              <a:sym typeface="Dosis"/>
            </a:endParaRPr>
          </a:p>
        </p:txBody>
      </p:sp>
      <p:sp>
        <p:nvSpPr>
          <p:cNvPr id="764" name="Google Shape;764;p36"/>
          <p:cNvSpPr txBox="1"/>
          <p:nvPr/>
        </p:nvSpPr>
        <p:spPr>
          <a:xfrm>
            <a:off x="3488275" y="3860225"/>
            <a:ext cx="2331300" cy="82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666666"/>
                </a:solidFill>
                <a:latin typeface="Open Sans"/>
                <a:ea typeface="Open Sans"/>
                <a:cs typeface="Open Sans"/>
                <a:sym typeface="Open Sans"/>
              </a:rPr>
              <a:t>Lorem ipsum dolor sit amet, consectetur adipiscing elit. Aenean nec cursus arcu, fringilla porttitor est.</a:t>
            </a:r>
            <a:endParaRPr/>
          </a:p>
        </p:txBody>
      </p:sp>
      <p:sp>
        <p:nvSpPr>
          <p:cNvPr id="765" name="Google Shape;765;p36"/>
          <p:cNvSpPr txBox="1"/>
          <p:nvPr/>
        </p:nvSpPr>
        <p:spPr>
          <a:xfrm>
            <a:off x="6261300" y="3860225"/>
            <a:ext cx="2331300" cy="82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666666"/>
                </a:solidFill>
                <a:latin typeface="Open Sans"/>
                <a:ea typeface="Open Sans"/>
                <a:cs typeface="Open Sans"/>
                <a:sym typeface="Open Sans"/>
              </a:rPr>
              <a:t>Lorem ipsum dolor sit amet, consectetur adipiscing elit. Aenean nec cursus arcu, fringilla porttitor est.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37"/>
          <p:cNvSpPr txBox="1"/>
          <p:nvPr>
            <p:ph type="ctrTitle"/>
          </p:nvPr>
        </p:nvSpPr>
        <p:spPr>
          <a:xfrm>
            <a:off x="-44575" y="766625"/>
            <a:ext cx="9188700" cy="251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OUR PORTFOLIO</a:t>
            </a:r>
            <a:endParaRPr/>
          </a:p>
        </p:txBody>
      </p:sp>
      <p:sp>
        <p:nvSpPr>
          <p:cNvPr id="771" name="Google Shape;771;p37"/>
          <p:cNvSpPr txBox="1"/>
          <p:nvPr>
            <p:ph idx="1" type="subTitle"/>
          </p:nvPr>
        </p:nvSpPr>
        <p:spPr>
          <a:xfrm>
            <a:off x="311700" y="3276600"/>
            <a:ext cx="8520600" cy="63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This is a subtitle for your slide</a:t>
            </a:r>
            <a:endParaRPr/>
          </a:p>
        </p:txBody>
      </p:sp>
      <p:sp>
        <p:nvSpPr>
          <p:cNvPr id="772" name="Google Shape;772;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3" name="Google Shape;773;p37"/>
          <p:cNvSpPr/>
          <p:nvPr/>
        </p:nvSpPr>
        <p:spPr>
          <a:xfrm>
            <a:off x="3931507" y="719524"/>
            <a:ext cx="1281000" cy="1248000"/>
          </a:xfrm>
          <a:custGeom>
            <a:rect b="b" l="l" r="r" t="t"/>
            <a:pathLst>
              <a:path extrusionOk="0" h="120000" w="120000">
                <a:moveTo>
                  <a:pt x="10917" y="27246"/>
                </a:moveTo>
                <a:lnTo>
                  <a:pt x="16425" y="27246"/>
                </a:lnTo>
                <a:lnTo>
                  <a:pt x="16425" y="21835"/>
                </a:lnTo>
                <a:lnTo>
                  <a:pt x="10917" y="21835"/>
                </a:lnTo>
                <a:lnTo>
                  <a:pt x="10917" y="27246"/>
                </a:lnTo>
                <a:close/>
                <a:moveTo>
                  <a:pt x="10917" y="38164"/>
                </a:moveTo>
                <a:lnTo>
                  <a:pt x="16425" y="38164"/>
                </a:lnTo>
                <a:lnTo>
                  <a:pt x="16425" y="32753"/>
                </a:lnTo>
                <a:lnTo>
                  <a:pt x="10917" y="32753"/>
                </a:lnTo>
                <a:lnTo>
                  <a:pt x="10917" y="38164"/>
                </a:lnTo>
                <a:close/>
                <a:moveTo>
                  <a:pt x="16425" y="103671"/>
                </a:moveTo>
                <a:lnTo>
                  <a:pt x="10917" y="103671"/>
                </a:lnTo>
                <a:lnTo>
                  <a:pt x="10917" y="109082"/>
                </a:lnTo>
                <a:lnTo>
                  <a:pt x="16425" y="109082"/>
                </a:lnTo>
                <a:lnTo>
                  <a:pt x="16425" y="103671"/>
                </a:lnTo>
                <a:close/>
                <a:moveTo>
                  <a:pt x="16425" y="81835"/>
                </a:moveTo>
                <a:lnTo>
                  <a:pt x="10917" y="81835"/>
                </a:lnTo>
                <a:lnTo>
                  <a:pt x="10917" y="87246"/>
                </a:lnTo>
                <a:lnTo>
                  <a:pt x="16425" y="87246"/>
                </a:lnTo>
                <a:lnTo>
                  <a:pt x="16425" y="81835"/>
                </a:lnTo>
                <a:close/>
                <a:moveTo>
                  <a:pt x="16425" y="70917"/>
                </a:moveTo>
                <a:lnTo>
                  <a:pt x="10917" y="70917"/>
                </a:lnTo>
                <a:lnTo>
                  <a:pt x="10917" y="76328"/>
                </a:lnTo>
                <a:lnTo>
                  <a:pt x="16425" y="76328"/>
                </a:lnTo>
                <a:lnTo>
                  <a:pt x="16425" y="70917"/>
                </a:lnTo>
                <a:close/>
                <a:moveTo>
                  <a:pt x="16425" y="92753"/>
                </a:moveTo>
                <a:lnTo>
                  <a:pt x="10917" y="92753"/>
                </a:lnTo>
                <a:lnTo>
                  <a:pt x="10917" y="98164"/>
                </a:lnTo>
                <a:lnTo>
                  <a:pt x="16425" y="98164"/>
                </a:lnTo>
                <a:lnTo>
                  <a:pt x="16425" y="92753"/>
                </a:lnTo>
                <a:close/>
                <a:moveTo>
                  <a:pt x="10917" y="49082"/>
                </a:moveTo>
                <a:lnTo>
                  <a:pt x="16425" y="49082"/>
                </a:lnTo>
                <a:lnTo>
                  <a:pt x="16425" y="43671"/>
                </a:lnTo>
                <a:lnTo>
                  <a:pt x="10917" y="43671"/>
                </a:lnTo>
                <a:lnTo>
                  <a:pt x="10917" y="49082"/>
                </a:lnTo>
                <a:close/>
                <a:moveTo>
                  <a:pt x="10917" y="16328"/>
                </a:moveTo>
                <a:lnTo>
                  <a:pt x="16425" y="16328"/>
                </a:lnTo>
                <a:lnTo>
                  <a:pt x="16425" y="10917"/>
                </a:lnTo>
                <a:lnTo>
                  <a:pt x="10917" y="10917"/>
                </a:lnTo>
                <a:lnTo>
                  <a:pt x="10917" y="16328"/>
                </a:lnTo>
                <a:close/>
                <a:moveTo>
                  <a:pt x="103671" y="27246"/>
                </a:moveTo>
                <a:lnTo>
                  <a:pt x="109082" y="27246"/>
                </a:lnTo>
                <a:lnTo>
                  <a:pt x="109082" y="21835"/>
                </a:lnTo>
                <a:lnTo>
                  <a:pt x="103671" y="21835"/>
                </a:lnTo>
                <a:lnTo>
                  <a:pt x="103671" y="27246"/>
                </a:lnTo>
                <a:close/>
                <a:moveTo>
                  <a:pt x="103671" y="38164"/>
                </a:moveTo>
                <a:lnTo>
                  <a:pt x="109082" y="38164"/>
                </a:lnTo>
                <a:lnTo>
                  <a:pt x="109082" y="32753"/>
                </a:lnTo>
                <a:lnTo>
                  <a:pt x="103671" y="32753"/>
                </a:lnTo>
                <a:lnTo>
                  <a:pt x="103671" y="38164"/>
                </a:lnTo>
                <a:close/>
                <a:moveTo>
                  <a:pt x="103671" y="49082"/>
                </a:moveTo>
                <a:lnTo>
                  <a:pt x="109082" y="49082"/>
                </a:lnTo>
                <a:lnTo>
                  <a:pt x="109082" y="43671"/>
                </a:lnTo>
                <a:lnTo>
                  <a:pt x="103671" y="43671"/>
                </a:lnTo>
                <a:lnTo>
                  <a:pt x="103671" y="49082"/>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507" y="112077"/>
                  <a:pt x="5507" y="109082"/>
                </a:cubicBezTo>
                <a:lnTo>
                  <a:pt x="5507" y="62705"/>
                </a:lnTo>
                <a:lnTo>
                  <a:pt x="21835" y="62705"/>
                </a:lnTo>
                <a:lnTo>
                  <a:pt x="21835" y="114492"/>
                </a:lnTo>
                <a:close/>
                <a:moveTo>
                  <a:pt x="21835" y="57294"/>
                </a:moveTo>
                <a:lnTo>
                  <a:pt x="5507" y="57294"/>
                </a:lnTo>
                <a:lnTo>
                  <a:pt x="5507" y="10917"/>
                </a:lnTo>
                <a:cubicBezTo>
                  <a:pt x="5507" y="7922"/>
                  <a:pt x="7922" y="5507"/>
                  <a:pt x="10917" y="5507"/>
                </a:cubicBezTo>
                <a:lnTo>
                  <a:pt x="21835" y="5507"/>
                </a:lnTo>
                <a:lnTo>
                  <a:pt x="21835" y="57294"/>
                </a:lnTo>
                <a:close/>
                <a:moveTo>
                  <a:pt x="92753" y="114492"/>
                </a:moveTo>
                <a:lnTo>
                  <a:pt x="27246" y="114492"/>
                </a:lnTo>
                <a:lnTo>
                  <a:pt x="27246" y="5507"/>
                </a:lnTo>
                <a:lnTo>
                  <a:pt x="92753" y="5507"/>
                </a:lnTo>
                <a:lnTo>
                  <a:pt x="92753" y="114492"/>
                </a:lnTo>
                <a:close/>
                <a:moveTo>
                  <a:pt x="114589" y="109082"/>
                </a:moveTo>
                <a:cubicBezTo>
                  <a:pt x="114589" y="112077"/>
                  <a:pt x="112077" y="114492"/>
                  <a:pt x="109082" y="114492"/>
                </a:cubicBezTo>
                <a:lnTo>
                  <a:pt x="98164" y="114492"/>
                </a:lnTo>
                <a:lnTo>
                  <a:pt x="98164" y="62705"/>
                </a:lnTo>
                <a:lnTo>
                  <a:pt x="114589" y="62705"/>
                </a:lnTo>
                <a:lnTo>
                  <a:pt x="114589" y="109082"/>
                </a:lnTo>
                <a:close/>
                <a:moveTo>
                  <a:pt x="114589" y="57294"/>
                </a:moveTo>
                <a:lnTo>
                  <a:pt x="98164" y="57294"/>
                </a:lnTo>
                <a:lnTo>
                  <a:pt x="98164" y="5507"/>
                </a:lnTo>
                <a:lnTo>
                  <a:pt x="109082" y="5507"/>
                </a:lnTo>
                <a:cubicBezTo>
                  <a:pt x="112077" y="5507"/>
                  <a:pt x="114589" y="7922"/>
                  <a:pt x="114589" y="10917"/>
                </a:cubicBezTo>
                <a:lnTo>
                  <a:pt x="114589" y="57294"/>
                </a:lnTo>
                <a:close/>
                <a:moveTo>
                  <a:pt x="103671" y="16328"/>
                </a:moveTo>
                <a:lnTo>
                  <a:pt x="109082" y="16328"/>
                </a:lnTo>
                <a:lnTo>
                  <a:pt x="109082" y="10917"/>
                </a:lnTo>
                <a:lnTo>
                  <a:pt x="103671" y="10917"/>
                </a:lnTo>
                <a:lnTo>
                  <a:pt x="103671" y="16328"/>
                </a:lnTo>
                <a:close/>
                <a:moveTo>
                  <a:pt x="109082" y="92753"/>
                </a:moveTo>
                <a:lnTo>
                  <a:pt x="103671" y="92753"/>
                </a:lnTo>
                <a:lnTo>
                  <a:pt x="103671" y="98164"/>
                </a:lnTo>
                <a:lnTo>
                  <a:pt x="109082" y="98164"/>
                </a:lnTo>
                <a:lnTo>
                  <a:pt x="109082" y="92753"/>
                </a:lnTo>
                <a:close/>
                <a:moveTo>
                  <a:pt x="109082" y="70917"/>
                </a:moveTo>
                <a:lnTo>
                  <a:pt x="103671" y="70917"/>
                </a:lnTo>
                <a:lnTo>
                  <a:pt x="103671" y="76328"/>
                </a:lnTo>
                <a:lnTo>
                  <a:pt x="109082" y="76328"/>
                </a:lnTo>
                <a:lnTo>
                  <a:pt x="109082" y="70917"/>
                </a:lnTo>
                <a:close/>
                <a:moveTo>
                  <a:pt x="109082" y="81835"/>
                </a:moveTo>
                <a:lnTo>
                  <a:pt x="103671" y="81835"/>
                </a:lnTo>
                <a:lnTo>
                  <a:pt x="103671" y="87246"/>
                </a:lnTo>
                <a:lnTo>
                  <a:pt x="109082" y="87246"/>
                </a:lnTo>
                <a:lnTo>
                  <a:pt x="109082" y="81835"/>
                </a:lnTo>
                <a:close/>
                <a:moveTo>
                  <a:pt x="109082" y="103671"/>
                </a:moveTo>
                <a:lnTo>
                  <a:pt x="103671" y="103671"/>
                </a:lnTo>
                <a:lnTo>
                  <a:pt x="103671" y="109082"/>
                </a:lnTo>
                <a:lnTo>
                  <a:pt x="109082" y="109082"/>
                </a:lnTo>
                <a:lnTo>
                  <a:pt x="109082" y="103671"/>
                </a:lnTo>
                <a:close/>
                <a:moveTo>
                  <a:pt x="46376" y="81835"/>
                </a:moveTo>
                <a:cubicBezTo>
                  <a:pt x="46956" y="81835"/>
                  <a:pt x="47439" y="81545"/>
                  <a:pt x="48019" y="81256"/>
                </a:cubicBezTo>
                <a:lnTo>
                  <a:pt x="48019" y="81256"/>
                </a:lnTo>
                <a:lnTo>
                  <a:pt x="77971" y="62222"/>
                </a:lnTo>
                <a:lnTo>
                  <a:pt x="77971" y="62222"/>
                </a:lnTo>
                <a:cubicBezTo>
                  <a:pt x="78550" y="61642"/>
                  <a:pt x="79130" y="60772"/>
                  <a:pt x="79130" y="60000"/>
                </a:cubicBezTo>
                <a:cubicBezTo>
                  <a:pt x="79130" y="59227"/>
                  <a:pt x="78550" y="58357"/>
                  <a:pt x="77971" y="57777"/>
                </a:cubicBezTo>
                <a:lnTo>
                  <a:pt x="77971" y="57777"/>
                </a:lnTo>
                <a:lnTo>
                  <a:pt x="48019" y="38743"/>
                </a:lnTo>
                <a:lnTo>
                  <a:pt x="48019" y="38743"/>
                </a:lnTo>
                <a:cubicBezTo>
                  <a:pt x="47439" y="38454"/>
                  <a:pt x="46956" y="38164"/>
                  <a:pt x="46376" y="38164"/>
                </a:cubicBezTo>
                <a:cubicBezTo>
                  <a:pt x="44734" y="38164"/>
                  <a:pt x="43671" y="39323"/>
                  <a:pt x="43671" y="40869"/>
                </a:cubicBezTo>
                <a:lnTo>
                  <a:pt x="43671" y="79130"/>
                </a:lnTo>
                <a:cubicBezTo>
                  <a:pt x="43671" y="80676"/>
                  <a:pt x="44734" y="81835"/>
                  <a:pt x="46376" y="81835"/>
                </a:cubicBezTo>
                <a:close/>
                <a:moveTo>
                  <a:pt x="49082" y="45797"/>
                </a:moveTo>
                <a:lnTo>
                  <a:pt x="71207" y="60000"/>
                </a:lnTo>
                <a:lnTo>
                  <a:pt x="49082" y="74202"/>
                </a:lnTo>
                <a:lnTo>
                  <a:pt x="49082" y="45797"/>
                </a:lnTo>
                <a:close/>
              </a:path>
            </a:pathLst>
          </a:custGeom>
          <a:solidFill>
            <a:srgbClr val="00CE00">
              <a:alpha val="8923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38"/>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Two Examples Portfolio</a:t>
            </a:r>
            <a:endParaRPr/>
          </a:p>
        </p:txBody>
      </p:sp>
      <p:sp>
        <p:nvSpPr>
          <p:cNvPr id="779" name="Google Shape;779;p38"/>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780" name="Google Shape;780;p38"/>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portfolio-1.jpg" id="781" name="Google Shape;781;p38"/>
          <p:cNvPicPr preferRelativeResize="0"/>
          <p:nvPr/>
        </p:nvPicPr>
        <p:blipFill>
          <a:blip r:embed="rId3">
            <a:alphaModFix/>
          </a:blip>
          <a:stretch>
            <a:fillRect/>
          </a:stretch>
        </p:blipFill>
        <p:spPr>
          <a:xfrm>
            <a:off x="360225" y="1159325"/>
            <a:ext cx="4022751" cy="2262801"/>
          </a:xfrm>
          <a:prstGeom prst="rect">
            <a:avLst/>
          </a:prstGeom>
          <a:noFill/>
          <a:ln cap="flat" cmpd="sng" w="9525">
            <a:solidFill>
              <a:srgbClr val="666666"/>
            </a:solidFill>
            <a:prstDash val="solid"/>
            <a:round/>
            <a:headEnd len="sm" w="sm" type="none"/>
            <a:tailEnd len="sm" w="sm" type="none"/>
          </a:ln>
        </p:spPr>
      </p:pic>
      <p:pic>
        <p:nvPicPr>
          <p:cNvPr descr="portfolio-3.jpg" id="782" name="Google Shape;782;p38"/>
          <p:cNvPicPr preferRelativeResize="0"/>
          <p:nvPr/>
        </p:nvPicPr>
        <p:blipFill>
          <a:blip r:embed="rId4">
            <a:alphaModFix/>
          </a:blip>
          <a:stretch>
            <a:fillRect/>
          </a:stretch>
        </p:blipFill>
        <p:spPr>
          <a:xfrm>
            <a:off x="4689450" y="1159325"/>
            <a:ext cx="4022748" cy="2262801"/>
          </a:xfrm>
          <a:prstGeom prst="rect">
            <a:avLst/>
          </a:prstGeom>
          <a:noFill/>
          <a:ln cap="flat" cmpd="sng" w="9525">
            <a:solidFill>
              <a:srgbClr val="666666"/>
            </a:solidFill>
            <a:prstDash val="solid"/>
            <a:round/>
            <a:headEnd len="sm" w="sm" type="none"/>
            <a:tailEnd len="sm" w="sm" type="none"/>
          </a:ln>
        </p:spPr>
      </p:pic>
      <p:sp>
        <p:nvSpPr>
          <p:cNvPr id="783" name="Google Shape;783;p38"/>
          <p:cNvSpPr txBox="1"/>
          <p:nvPr/>
        </p:nvSpPr>
        <p:spPr>
          <a:xfrm>
            <a:off x="1015800" y="3867952"/>
            <a:ext cx="3594300" cy="54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999999"/>
                </a:solidFill>
                <a:highlight>
                  <a:srgbClr val="FFFFFF"/>
                </a:highlight>
                <a:latin typeface="Open Sans"/>
                <a:ea typeface="Open Sans"/>
                <a:cs typeface="Open Sans"/>
                <a:sym typeface="Open Sans"/>
              </a:rPr>
              <a:t>Lorem ipsum dolor sit amet, consectetur adipiscing elit. Integer non est in enim placerat varius.</a:t>
            </a:r>
            <a:endParaRPr sz="1000">
              <a:solidFill>
                <a:srgbClr val="999999"/>
              </a:solidFill>
              <a:latin typeface="Open Sans"/>
              <a:ea typeface="Open Sans"/>
              <a:cs typeface="Open Sans"/>
              <a:sym typeface="Open Sans"/>
            </a:endParaRPr>
          </a:p>
        </p:txBody>
      </p:sp>
      <p:sp>
        <p:nvSpPr>
          <p:cNvPr id="784" name="Google Shape;784;p38"/>
          <p:cNvSpPr txBox="1"/>
          <p:nvPr/>
        </p:nvSpPr>
        <p:spPr>
          <a:xfrm>
            <a:off x="1015800" y="3692302"/>
            <a:ext cx="13182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Dosis"/>
                <a:ea typeface="Dosis"/>
                <a:cs typeface="Dosis"/>
                <a:sym typeface="Dosis"/>
              </a:rPr>
              <a:t>SUB TITLE</a:t>
            </a:r>
            <a:endParaRPr b="1">
              <a:solidFill>
                <a:srgbClr val="666666"/>
              </a:solidFill>
              <a:latin typeface="Dosis"/>
              <a:ea typeface="Dosis"/>
              <a:cs typeface="Dosis"/>
              <a:sym typeface="Dosis"/>
            </a:endParaRPr>
          </a:p>
        </p:txBody>
      </p:sp>
      <p:sp>
        <p:nvSpPr>
          <p:cNvPr id="785" name="Google Shape;785;p38"/>
          <p:cNvSpPr/>
          <p:nvPr/>
        </p:nvSpPr>
        <p:spPr>
          <a:xfrm>
            <a:off x="467100" y="3728463"/>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8"/>
          <p:cNvSpPr/>
          <p:nvPr/>
        </p:nvSpPr>
        <p:spPr>
          <a:xfrm>
            <a:off x="4854150" y="3728463"/>
            <a:ext cx="548700" cy="5487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8"/>
          <p:cNvSpPr txBox="1"/>
          <p:nvPr/>
        </p:nvSpPr>
        <p:spPr>
          <a:xfrm>
            <a:off x="5384932" y="3816302"/>
            <a:ext cx="3594300" cy="54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999999"/>
                </a:solidFill>
                <a:highlight>
                  <a:srgbClr val="FFFFFF"/>
                </a:highlight>
                <a:latin typeface="Open Sans"/>
                <a:ea typeface="Open Sans"/>
                <a:cs typeface="Open Sans"/>
                <a:sym typeface="Open Sans"/>
              </a:rPr>
              <a:t>Lorem ipsum dolor sit amet, consectetur adipiscing elit. Integer non est in enim placerat varius.</a:t>
            </a:r>
            <a:endParaRPr sz="1000">
              <a:solidFill>
                <a:srgbClr val="999999"/>
              </a:solidFill>
              <a:latin typeface="Open Sans"/>
              <a:ea typeface="Open Sans"/>
              <a:cs typeface="Open Sans"/>
              <a:sym typeface="Open Sans"/>
            </a:endParaRPr>
          </a:p>
        </p:txBody>
      </p:sp>
      <p:sp>
        <p:nvSpPr>
          <p:cNvPr id="788" name="Google Shape;788;p38"/>
          <p:cNvSpPr txBox="1"/>
          <p:nvPr/>
        </p:nvSpPr>
        <p:spPr>
          <a:xfrm>
            <a:off x="5384932" y="3640652"/>
            <a:ext cx="13182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Dosis"/>
                <a:ea typeface="Dosis"/>
                <a:cs typeface="Dosis"/>
                <a:sym typeface="Dosis"/>
              </a:rPr>
              <a:t>SUB TITLE</a:t>
            </a:r>
            <a:endParaRPr b="1">
              <a:solidFill>
                <a:srgbClr val="666666"/>
              </a:solidFill>
              <a:latin typeface="Dosis"/>
              <a:ea typeface="Dosis"/>
              <a:cs typeface="Dosis"/>
              <a:sym typeface="Dosis"/>
            </a:endParaRPr>
          </a:p>
        </p:txBody>
      </p:sp>
      <p:sp>
        <p:nvSpPr>
          <p:cNvPr id="789" name="Google Shape;789;p38"/>
          <p:cNvSpPr/>
          <p:nvPr/>
        </p:nvSpPr>
        <p:spPr>
          <a:xfrm>
            <a:off x="566550" y="3861050"/>
            <a:ext cx="349800" cy="283500"/>
          </a:xfrm>
          <a:custGeom>
            <a:rect b="b" l="l" r="r" t="t"/>
            <a:pathLst>
              <a:path extrusionOk="0" h="120000" w="120000">
                <a:moveTo>
                  <a:pt x="79097" y="66614"/>
                </a:moveTo>
                <a:lnTo>
                  <a:pt x="100950" y="66614"/>
                </a:lnTo>
                <a:cubicBezTo>
                  <a:pt x="102594" y="66614"/>
                  <a:pt x="103658" y="65314"/>
                  <a:pt x="103658" y="63307"/>
                </a:cubicBezTo>
                <a:cubicBezTo>
                  <a:pt x="103658" y="61299"/>
                  <a:pt x="102594" y="60000"/>
                  <a:pt x="100950" y="60000"/>
                </a:cubicBezTo>
                <a:lnTo>
                  <a:pt x="79097" y="60000"/>
                </a:lnTo>
                <a:cubicBezTo>
                  <a:pt x="77453" y="60000"/>
                  <a:pt x="76390" y="61299"/>
                  <a:pt x="76390" y="63307"/>
                </a:cubicBezTo>
                <a:cubicBezTo>
                  <a:pt x="76390" y="65314"/>
                  <a:pt x="77453" y="66614"/>
                  <a:pt x="79097" y="66614"/>
                </a:cubicBezTo>
                <a:close/>
                <a:moveTo>
                  <a:pt x="79097" y="53385"/>
                </a:moveTo>
                <a:lnTo>
                  <a:pt x="90024" y="53385"/>
                </a:lnTo>
                <a:cubicBezTo>
                  <a:pt x="91668" y="53385"/>
                  <a:pt x="92731" y="51968"/>
                  <a:pt x="92731" y="49960"/>
                </a:cubicBezTo>
                <a:cubicBezTo>
                  <a:pt x="92731" y="47952"/>
                  <a:pt x="91668" y="46653"/>
                  <a:pt x="90024" y="46653"/>
                </a:cubicBezTo>
                <a:lnTo>
                  <a:pt x="79097" y="46653"/>
                </a:lnTo>
                <a:cubicBezTo>
                  <a:pt x="77453" y="46653"/>
                  <a:pt x="76390" y="47952"/>
                  <a:pt x="76390" y="49960"/>
                </a:cubicBezTo>
                <a:cubicBezTo>
                  <a:pt x="76390" y="51968"/>
                  <a:pt x="77453" y="53385"/>
                  <a:pt x="79097" y="53385"/>
                </a:cubicBezTo>
                <a:close/>
                <a:moveTo>
                  <a:pt x="79097" y="79960"/>
                </a:moveTo>
                <a:lnTo>
                  <a:pt x="90024" y="79960"/>
                </a:lnTo>
                <a:cubicBezTo>
                  <a:pt x="91668" y="79960"/>
                  <a:pt x="92731" y="78661"/>
                  <a:pt x="92731" y="76653"/>
                </a:cubicBezTo>
                <a:cubicBezTo>
                  <a:pt x="92731" y="74645"/>
                  <a:pt x="91668" y="73346"/>
                  <a:pt x="90024" y="73346"/>
                </a:cubicBezTo>
                <a:lnTo>
                  <a:pt x="79097" y="73346"/>
                </a:lnTo>
                <a:cubicBezTo>
                  <a:pt x="77453" y="73346"/>
                  <a:pt x="76390" y="74645"/>
                  <a:pt x="76390" y="76653"/>
                </a:cubicBezTo>
                <a:cubicBezTo>
                  <a:pt x="76390" y="78661"/>
                  <a:pt x="77453" y="79960"/>
                  <a:pt x="79097" y="79960"/>
                </a:cubicBezTo>
                <a:close/>
                <a:moveTo>
                  <a:pt x="13634" y="86692"/>
                </a:moveTo>
                <a:lnTo>
                  <a:pt x="5414" y="86692"/>
                </a:lnTo>
                <a:lnTo>
                  <a:pt x="5414" y="6614"/>
                </a:lnTo>
                <a:lnTo>
                  <a:pt x="92731" y="6614"/>
                </a:lnTo>
                <a:lnTo>
                  <a:pt x="92731" y="16653"/>
                </a:lnTo>
                <a:cubicBezTo>
                  <a:pt x="92731" y="18661"/>
                  <a:pt x="93795" y="19960"/>
                  <a:pt x="95439" y="19960"/>
                </a:cubicBezTo>
                <a:cubicBezTo>
                  <a:pt x="97082" y="19960"/>
                  <a:pt x="98243" y="18661"/>
                  <a:pt x="98243" y="16653"/>
                </a:cubicBezTo>
                <a:lnTo>
                  <a:pt x="98243" y="6614"/>
                </a:lnTo>
                <a:cubicBezTo>
                  <a:pt x="98243" y="2952"/>
                  <a:pt x="95729" y="0"/>
                  <a:pt x="92731" y="0"/>
                </a:cubicBezTo>
                <a:lnTo>
                  <a:pt x="5414" y="0"/>
                </a:lnTo>
                <a:cubicBezTo>
                  <a:pt x="2417" y="0"/>
                  <a:pt x="0" y="2952"/>
                  <a:pt x="0" y="6614"/>
                </a:cubicBezTo>
                <a:lnTo>
                  <a:pt x="0" y="86692"/>
                </a:lnTo>
                <a:cubicBezTo>
                  <a:pt x="0" y="90354"/>
                  <a:pt x="2417" y="93307"/>
                  <a:pt x="5414" y="93307"/>
                </a:cubicBezTo>
                <a:lnTo>
                  <a:pt x="13634" y="93307"/>
                </a:lnTo>
                <a:cubicBezTo>
                  <a:pt x="15278" y="93307"/>
                  <a:pt x="16341" y="92007"/>
                  <a:pt x="16341" y="90000"/>
                </a:cubicBezTo>
                <a:cubicBezTo>
                  <a:pt x="16341" y="87992"/>
                  <a:pt x="15278" y="86692"/>
                  <a:pt x="13634" y="86692"/>
                </a:cubicBezTo>
                <a:close/>
                <a:moveTo>
                  <a:pt x="40902" y="79960"/>
                </a:moveTo>
                <a:lnTo>
                  <a:pt x="62755" y="79960"/>
                </a:lnTo>
                <a:cubicBezTo>
                  <a:pt x="64399" y="79960"/>
                  <a:pt x="65463" y="78661"/>
                  <a:pt x="65463" y="76653"/>
                </a:cubicBezTo>
                <a:cubicBezTo>
                  <a:pt x="65463" y="74645"/>
                  <a:pt x="64399" y="73346"/>
                  <a:pt x="62755" y="73346"/>
                </a:cubicBezTo>
                <a:lnTo>
                  <a:pt x="40902" y="73346"/>
                </a:lnTo>
                <a:cubicBezTo>
                  <a:pt x="39258" y="73346"/>
                  <a:pt x="38195" y="74645"/>
                  <a:pt x="38195" y="76653"/>
                </a:cubicBezTo>
                <a:cubicBezTo>
                  <a:pt x="38195" y="78661"/>
                  <a:pt x="39258" y="79960"/>
                  <a:pt x="40902" y="79960"/>
                </a:cubicBezTo>
                <a:close/>
                <a:moveTo>
                  <a:pt x="114585" y="26692"/>
                </a:moveTo>
                <a:lnTo>
                  <a:pt x="27268" y="26692"/>
                </a:lnTo>
                <a:cubicBezTo>
                  <a:pt x="24270" y="26692"/>
                  <a:pt x="21756" y="29645"/>
                  <a:pt x="21756" y="33307"/>
                </a:cubicBezTo>
                <a:lnTo>
                  <a:pt x="21756" y="113385"/>
                </a:lnTo>
                <a:cubicBezTo>
                  <a:pt x="21756" y="117047"/>
                  <a:pt x="24270" y="120000"/>
                  <a:pt x="27268" y="120000"/>
                </a:cubicBezTo>
                <a:lnTo>
                  <a:pt x="114585" y="120000"/>
                </a:lnTo>
                <a:cubicBezTo>
                  <a:pt x="117582" y="120000"/>
                  <a:pt x="120000" y="117047"/>
                  <a:pt x="120000" y="113385"/>
                </a:cubicBezTo>
                <a:lnTo>
                  <a:pt x="120000" y="33307"/>
                </a:lnTo>
                <a:cubicBezTo>
                  <a:pt x="120000" y="29645"/>
                  <a:pt x="117582" y="26692"/>
                  <a:pt x="114585" y="26692"/>
                </a:cubicBezTo>
                <a:close/>
                <a:moveTo>
                  <a:pt x="114585" y="113385"/>
                </a:moveTo>
                <a:lnTo>
                  <a:pt x="92731" y="113385"/>
                </a:lnTo>
                <a:lnTo>
                  <a:pt x="92731" y="106653"/>
                </a:lnTo>
                <a:lnTo>
                  <a:pt x="95439" y="106653"/>
                </a:lnTo>
                <a:cubicBezTo>
                  <a:pt x="97082" y="106653"/>
                  <a:pt x="98243" y="105354"/>
                  <a:pt x="98243" y="103346"/>
                </a:cubicBezTo>
                <a:cubicBezTo>
                  <a:pt x="98243" y="101338"/>
                  <a:pt x="97082" y="100039"/>
                  <a:pt x="95439" y="100039"/>
                </a:cubicBezTo>
                <a:lnTo>
                  <a:pt x="84512" y="100039"/>
                </a:lnTo>
                <a:cubicBezTo>
                  <a:pt x="82965" y="100039"/>
                  <a:pt x="81804" y="101338"/>
                  <a:pt x="81804" y="103346"/>
                </a:cubicBezTo>
                <a:cubicBezTo>
                  <a:pt x="81804" y="105354"/>
                  <a:pt x="82965" y="106653"/>
                  <a:pt x="84512" y="106653"/>
                </a:cubicBezTo>
                <a:lnTo>
                  <a:pt x="87316" y="106653"/>
                </a:lnTo>
                <a:lnTo>
                  <a:pt x="87316" y="113385"/>
                </a:lnTo>
                <a:lnTo>
                  <a:pt x="54536" y="113385"/>
                </a:lnTo>
                <a:lnTo>
                  <a:pt x="54536" y="106653"/>
                </a:lnTo>
                <a:lnTo>
                  <a:pt x="57244" y="106653"/>
                </a:lnTo>
                <a:cubicBezTo>
                  <a:pt x="58887" y="106653"/>
                  <a:pt x="59951" y="105354"/>
                  <a:pt x="59951" y="103346"/>
                </a:cubicBezTo>
                <a:cubicBezTo>
                  <a:pt x="59951" y="101338"/>
                  <a:pt x="58887" y="100039"/>
                  <a:pt x="57244" y="100039"/>
                </a:cubicBezTo>
                <a:lnTo>
                  <a:pt x="46317" y="100039"/>
                </a:lnTo>
                <a:cubicBezTo>
                  <a:pt x="44673" y="100039"/>
                  <a:pt x="43609" y="101338"/>
                  <a:pt x="43609" y="103346"/>
                </a:cubicBezTo>
                <a:cubicBezTo>
                  <a:pt x="43609" y="105354"/>
                  <a:pt x="44673" y="106653"/>
                  <a:pt x="46317" y="106653"/>
                </a:cubicBezTo>
                <a:lnTo>
                  <a:pt x="49121" y="106653"/>
                </a:lnTo>
                <a:lnTo>
                  <a:pt x="49121" y="113385"/>
                </a:lnTo>
                <a:lnTo>
                  <a:pt x="27268" y="113385"/>
                </a:lnTo>
                <a:lnTo>
                  <a:pt x="27268" y="33307"/>
                </a:lnTo>
                <a:lnTo>
                  <a:pt x="114585" y="33307"/>
                </a:lnTo>
                <a:lnTo>
                  <a:pt x="114585" y="113385"/>
                </a:lnTo>
                <a:close/>
                <a:moveTo>
                  <a:pt x="40902" y="66614"/>
                </a:moveTo>
                <a:lnTo>
                  <a:pt x="51829" y="66614"/>
                </a:lnTo>
                <a:cubicBezTo>
                  <a:pt x="53473" y="66614"/>
                  <a:pt x="54536" y="65314"/>
                  <a:pt x="54536" y="63307"/>
                </a:cubicBezTo>
                <a:cubicBezTo>
                  <a:pt x="54536" y="61299"/>
                  <a:pt x="53473" y="60000"/>
                  <a:pt x="51829" y="60000"/>
                </a:cubicBezTo>
                <a:lnTo>
                  <a:pt x="40902" y="60000"/>
                </a:lnTo>
                <a:cubicBezTo>
                  <a:pt x="39258" y="60000"/>
                  <a:pt x="38195" y="61299"/>
                  <a:pt x="38195" y="63307"/>
                </a:cubicBezTo>
                <a:cubicBezTo>
                  <a:pt x="38195" y="65314"/>
                  <a:pt x="39258" y="66614"/>
                  <a:pt x="40902" y="66614"/>
                </a:cubicBezTo>
                <a:close/>
                <a:moveTo>
                  <a:pt x="40902" y="53385"/>
                </a:moveTo>
                <a:lnTo>
                  <a:pt x="62755" y="53385"/>
                </a:lnTo>
                <a:cubicBezTo>
                  <a:pt x="64399" y="53385"/>
                  <a:pt x="65463" y="51968"/>
                  <a:pt x="65463" y="49960"/>
                </a:cubicBezTo>
                <a:cubicBezTo>
                  <a:pt x="65463" y="47952"/>
                  <a:pt x="64399" y="46653"/>
                  <a:pt x="62755" y="46653"/>
                </a:cubicBezTo>
                <a:lnTo>
                  <a:pt x="40902" y="46653"/>
                </a:lnTo>
                <a:cubicBezTo>
                  <a:pt x="39258" y="46653"/>
                  <a:pt x="38195" y="47952"/>
                  <a:pt x="38195" y="49960"/>
                </a:cubicBezTo>
                <a:cubicBezTo>
                  <a:pt x="38195" y="51968"/>
                  <a:pt x="39258" y="53385"/>
                  <a:pt x="40902" y="5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0" name="Google Shape;790;p38"/>
          <p:cNvSpPr/>
          <p:nvPr/>
        </p:nvSpPr>
        <p:spPr>
          <a:xfrm>
            <a:off x="4953600" y="3827899"/>
            <a:ext cx="349800" cy="349800"/>
          </a:xfrm>
          <a:custGeom>
            <a:rect b="b" l="l" r="r" t="t"/>
            <a:pathLst>
              <a:path extrusionOk="0" h="120000" w="120000">
                <a:moveTo>
                  <a:pt x="109082" y="1932"/>
                </a:moveTo>
                <a:cubicBezTo>
                  <a:pt x="108792" y="1159"/>
                  <a:pt x="108212" y="579"/>
                  <a:pt x="107439" y="289"/>
                </a:cubicBezTo>
                <a:cubicBezTo>
                  <a:pt x="106570" y="0"/>
                  <a:pt x="105797" y="0"/>
                  <a:pt x="105217" y="289"/>
                </a:cubicBezTo>
                <a:cubicBezTo>
                  <a:pt x="104927" y="289"/>
                  <a:pt x="83671" y="10917"/>
                  <a:pt x="60000" y="10917"/>
                </a:cubicBezTo>
                <a:cubicBezTo>
                  <a:pt x="36521" y="10917"/>
                  <a:pt x="14975" y="289"/>
                  <a:pt x="14685" y="289"/>
                </a:cubicBezTo>
                <a:cubicBezTo>
                  <a:pt x="13913" y="0"/>
                  <a:pt x="13043" y="0"/>
                  <a:pt x="12560" y="289"/>
                </a:cubicBezTo>
                <a:cubicBezTo>
                  <a:pt x="11690" y="579"/>
                  <a:pt x="11207" y="1449"/>
                  <a:pt x="10917" y="1932"/>
                </a:cubicBezTo>
                <a:cubicBezTo>
                  <a:pt x="10917" y="2222"/>
                  <a:pt x="0" y="35458"/>
                  <a:pt x="0" y="68212"/>
                </a:cubicBezTo>
                <a:cubicBezTo>
                  <a:pt x="0" y="102801"/>
                  <a:pt x="57004" y="119516"/>
                  <a:pt x="59420" y="120000"/>
                </a:cubicBezTo>
                <a:lnTo>
                  <a:pt x="60000" y="120000"/>
                </a:lnTo>
                <a:lnTo>
                  <a:pt x="60483" y="120000"/>
                </a:lnTo>
                <a:cubicBezTo>
                  <a:pt x="62995" y="119516"/>
                  <a:pt x="120000" y="102801"/>
                  <a:pt x="120000" y="68212"/>
                </a:cubicBezTo>
                <a:cubicBezTo>
                  <a:pt x="120000" y="35458"/>
                  <a:pt x="109082" y="2512"/>
                  <a:pt x="109082" y="1932"/>
                </a:cubicBezTo>
                <a:close/>
                <a:moveTo>
                  <a:pt x="60000" y="114589"/>
                </a:moveTo>
                <a:cubicBezTo>
                  <a:pt x="54492" y="113429"/>
                  <a:pt x="5410" y="96811"/>
                  <a:pt x="5410" y="68212"/>
                </a:cubicBezTo>
                <a:cubicBezTo>
                  <a:pt x="5410" y="41449"/>
                  <a:pt x="12850" y="16425"/>
                  <a:pt x="15555" y="6570"/>
                </a:cubicBezTo>
                <a:cubicBezTo>
                  <a:pt x="22318" y="9565"/>
                  <a:pt x="40386" y="16425"/>
                  <a:pt x="60000" y="16425"/>
                </a:cubicBezTo>
                <a:cubicBezTo>
                  <a:pt x="79903" y="16425"/>
                  <a:pt x="97584" y="9565"/>
                  <a:pt x="104444" y="6570"/>
                </a:cubicBezTo>
                <a:cubicBezTo>
                  <a:pt x="106859" y="16135"/>
                  <a:pt x="114492" y="41449"/>
                  <a:pt x="114492" y="68212"/>
                </a:cubicBezTo>
                <a:cubicBezTo>
                  <a:pt x="114492" y="96811"/>
                  <a:pt x="65410" y="113236"/>
                  <a:pt x="60000" y="114589"/>
                </a:cubicBezTo>
                <a:close/>
                <a:moveTo>
                  <a:pt x="69275" y="49082"/>
                </a:moveTo>
                <a:lnTo>
                  <a:pt x="60000" y="24541"/>
                </a:lnTo>
                <a:lnTo>
                  <a:pt x="50724" y="49082"/>
                </a:lnTo>
                <a:lnTo>
                  <a:pt x="25893" y="49082"/>
                </a:lnTo>
                <a:lnTo>
                  <a:pt x="46086" y="64637"/>
                </a:lnTo>
                <a:lnTo>
                  <a:pt x="36811" y="92463"/>
                </a:lnTo>
                <a:lnTo>
                  <a:pt x="60000" y="75555"/>
                </a:lnTo>
                <a:lnTo>
                  <a:pt x="83188" y="92463"/>
                </a:lnTo>
                <a:lnTo>
                  <a:pt x="73913" y="64637"/>
                </a:lnTo>
                <a:lnTo>
                  <a:pt x="94106" y="49082"/>
                </a:lnTo>
                <a:lnTo>
                  <a:pt x="69275" y="49082"/>
                </a:lnTo>
                <a:close/>
                <a:moveTo>
                  <a:pt x="68695" y="66280"/>
                </a:moveTo>
                <a:lnTo>
                  <a:pt x="72560" y="78067"/>
                </a:lnTo>
                <a:lnTo>
                  <a:pt x="62995" y="71207"/>
                </a:lnTo>
                <a:lnTo>
                  <a:pt x="59710" y="68792"/>
                </a:lnTo>
                <a:lnTo>
                  <a:pt x="56425" y="71207"/>
                </a:lnTo>
                <a:lnTo>
                  <a:pt x="46859" y="78067"/>
                </a:lnTo>
                <a:lnTo>
                  <a:pt x="50724" y="66280"/>
                </a:lnTo>
                <a:lnTo>
                  <a:pt x="51787" y="62801"/>
                </a:lnTo>
                <a:lnTo>
                  <a:pt x="48792" y="60289"/>
                </a:lnTo>
                <a:lnTo>
                  <a:pt x="41159" y="54299"/>
                </a:lnTo>
                <a:lnTo>
                  <a:pt x="53719" y="54299"/>
                </a:lnTo>
                <a:lnTo>
                  <a:pt x="55072" y="50724"/>
                </a:lnTo>
                <a:lnTo>
                  <a:pt x="59130" y="39613"/>
                </a:lnTo>
                <a:lnTo>
                  <a:pt x="63285" y="50724"/>
                </a:lnTo>
                <a:lnTo>
                  <a:pt x="64637" y="54299"/>
                </a:lnTo>
                <a:lnTo>
                  <a:pt x="77198" y="54299"/>
                </a:lnTo>
                <a:lnTo>
                  <a:pt x="69565" y="60289"/>
                </a:lnTo>
                <a:lnTo>
                  <a:pt x="66570" y="62801"/>
                </a:lnTo>
                <a:lnTo>
                  <a:pt x="68695" y="6628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39"/>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Three Examples Portfolio</a:t>
            </a:r>
            <a:endParaRPr/>
          </a:p>
        </p:txBody>
      </p:sp>
      <p:sp>
        <p:nvSpPr>
          <p:cNvPr id="796" name="Google Shape;796;p39"/>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797" name="Google Shape;797;p39"/>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798" name="Google Shape;798;p39"/>
          <p:cNvGrpSpPr/>
          <p:nvPr/>
        </p:nvGrpSpPr>
        <p:grpSpPr>
          <a:xfrm>
            <a:off x="196350" y="1130987"/>
            <a:ext cx="2755206" cy="2387904"/>
            <a:chOff x="100075" y="1530425"/>
            <a:chExt cx="2821800" cy="2445620"/>
          </a:xfrm>
        </p:grpSpPr>
        <p:pic>
          <p:nvPicPr>
            <p:cNvPr descr="portfolio-2.jpg" id="799" name="Google Shape;799;p39"/>
            <p:cNvPicPr preferRelativeResize="0"/>
            <p:nvPr/>
          </p:nvPicPr>
          <p:blipFill rotWithShape="1">
            <a:blip r:embed="rId3">
              <a:alphaModFix/>
            </a:blip>
            <a:srcRect b="2912" l="12162" r="12434" t="0"/>
            <a:stretch/>
          </p:blipFill>
          <p:spPr>
            <a:xfrm>
              <a:off x="111575" y="1530425"/>
              <a:ext cx="2791899" cy="2022000"/>
            </a:xfrm>
            <a:prstGeom prst="rect">
              <a:avLst/>
            </a:prstGeom>
            <a:noFill/>
            <a:ln cap="flat" cmpd="sng" w="9525">
              <a:solidFill>
                <a:srgbClr val="666666"/>
              </a:solidFill>
              <a:prstDash val="solid"/>
              <a:round/>
              <a:headEnd len="sm" w="sm" type="none"/>
              <a:tailEnd len="sm" w="sm" type="none"/>
            </a:ln>
          </p:spPr>
        </p:pic>
        <p:sp>
          <p:nvSpPr>
            <p:cNvPr id="800" name="Google Shape;800;p39"/>
            <p:cNvSpPr/>
            <p:nvPr/>
          </p:nvSpPr>
          <p:spPr>
            <a:xfrm>
              <a:off x="100075" y="3582445"/>
              <a:ext cx="2821800" cy="39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801" name="Google Shape;801;p39"/>
          <p:cNvGrpSpPr/>
          <p:nvPr/>
        </p:nvGrpSpPr>
        <p:grpSpPr>
          <a:xfrm>
            <a:off x="3194250" y="1130987"/>
            <a:ext cx="2755206" cy="2387908"/>
            <a:chOff x="3170575" y="1530425"/>
            <a:chExt cx="2821800" cy="2445625"/>
          </a:xfrm>
        </p:grpSpPr>
        <p:pic>
          <p:nvPicPr>
            <p:cNvPr descr="portfolio-4.jpg" id="802" name="Google Shape;802;p39"/>
            <p:cNvPicPr preferRelativeResize="0"/>
            <p:nvPr/>
          </p:nvPicPr>
          <p:blipFill rotWithShape="1">
            <a:blip r:embed="rId4">
              <a:alphaModFix/>
            </a:blip>
            <a:srcRect b="2912" l="0" r="24596" t="0"/>
            <a:stretch/>
          </p:blipFill>
          <p:spPr>
            <a:xfrm>
              <a:off x="3182925" y="1530425"/>
              <a:ext cx="2791899" cy="2022000"/>
            </a:xfrm>
            <a:prstGeom prst="rect">
              <a:avLst/>
            </a:prstGeom>
            <a:noFill/>
            <a:ln cap="flat" cmpd="sng" w="9525">
              <a:solidFill>
                <a:srgbClr val="666666"/>
              </a:solidFill>
              <a:prstDash val="solid"/>
              <a:round/>
              <a:headEnd len="sm" w="sm" type="none"/>
              <a:tailEnd len="sm" w="sm" type="none"/>
            </a:ln>
          </p:spPr>
        </p:pic>
        <p:sp>
          <p:nvSpPr>
            <p:cNvPr id="803" name="Google Shape;803;p39"/>
            <p:cNvSpPr/>
            <p:nvPr/>
          </p:nvSpPr>
          <p:spPr>
            <a:xfrm>
              <a:off x="3170575" y="3582450"/>
              <a:ext cx="2821800" cy="3936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804" name="Google Shape;804;p39"/>
          <p:cNvGrpSpPr/>
          <p:nvPr/>
        </p:nvGrpSpPr>
        <p:grpSpPr>
          <a:xfrm>
            <a:off x="6192150" y="1130987"/>
            <a:ext cx="2755206" cy="2387908"/>
            <a:chOff x="6241075" y="1530425"/>
            <a:chExt cx="2821800" cy="2445625"/>
          </a:xfrm>
        </p:grpSpPr>
        <p:pic>
          <p:nvPicPr>
            <p:cNvPr descr="portfolio-5.jpg" id="805" name="Google Shape;805;p39"/>
            <p:cNvPicPr preferRelativeResize="0"/>
            <p:nvPr/>
          </p:nvPicPr>
          <p:blipFill rotWithShape="1">
            <a:blip r:embed="rId5">
              <a:alphaModFix/>
            </a:blip>
            <a:srcRect b="6907" l="1973" r="25724" t="0"/>
            <a:stretch/>
          </p:blipFill>
          <p:spPr>
            <a:xfrm>
              <a:off x="6254275" y="1530425"/>
              <a:ext cx="2791899" cy="2022000"/>
            </a:xfrm>
            <a:prstGeom prst="rect">
              <a:avLst/>
            </a:prstGeom>
            <a:noFill/>
            <a:ln cap="flat" cmpd="sng" w="9525">
              <a:solidFill>
                <a:srgbClr val="666666"/>
              </a:solidFill>
              <a:prstDash val="solid"/>
              <a:round/>
              <a:headEnd len="sm" w="sm" type="none"/>
              <a:tailEnd len="sm" w="sm" type="none"/>
            </a:ln>
          </p:spPr>
        </p:pic>
        <p:sp>
          <p:nvSpPr>
            <p:cNvPr id="806" name="Google Shape;806;p39"/>
            <p:cNvSpPr/>
            <p:nvPr/>
          </p:nvSpPr>
          <p:spPr>
            <a:xfrm>
              <a:off x="6241075" y="3582450"/>
              <a:ext cx="2821800" cy="393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807" name="Google Shape;807;p39"/>
          <p:cNvSpPr txBox="1"/>
          <p:nvPr/>
        </p:nvSpPr>
        <p:spPr>
          <a:xfrm>
            <a:off x="196350" y="3570025"/>
            <a:ext cx="2755500" cy="8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666666"/>
                </a:solidFill>
                <a:latin typeface="Open Sans"/>
                <a:ea typeface="Open Sans"/>
                <a:cs typeface="Open Sans"/>
                <a:sym typeface="Open Sans"/>
              </a:rPr>
              <a:t>Lorem ipsum dolor sit amet, consectetur adipiscing elit. Aenean nec cursus arcu, fringilla porttitor est.</a:t>
            </a:r>
            <a:endParaRPr/>
          </a:p>
        </p:txBody>
      </p:sp>
      <p:sp>
        <p:nvSpPr>
          <p:cNvPr id="808" name="Google Shape;808;p39"/>
          <p:cNvSpPr txBox="1"/>
          <p:nvPr/>
        </p:nvSpPr>
        <p:spPr>
          <a:xfrm>
            <a:off x="3194250" y="3570025"/>
            <a:ext cx="2755500" cy="8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666666"/>
                </a:solidFill>
                <a:latin typeface="Open Sans"/>
                <a:ea typeface="Open Sans"/>
                <a:cs typeface="Open Sans"/>
                <a:sym typeface="Open Sans"/>
              </a:rPr>
              <a:t>Lorem ipsum dolor sit amet, consectetur adipiscing elit. Aenean nec cursus arcu, fringilla porttitor est.</a:t>
            </a:r>
            <a:endParaRPr/>
          </a:p>
        </p:txBody>
      </p:sp>
      <p:sp>
        <p:nvSpPr>
          <p:cNvPr id="809" name="Google Shape;809;p39"/>
          <p:cNvSpPr txBox="1"/>
          <p:nvPr/>
        </p:nvSpPr>
        <p:spPr>
          <a:xfrm>
            <a:off x="6192150" y="3570025"/>
            <a:ext cx="2755500" cy="8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666666"/>
                </a:solidFill>
                <a:latin typeface="Open Sans"/>
                <a:ea typeface="Open Sans"/>
                <a:cs typeface="Open Sans"/>
                <a:sym typeface="Open Sans"/>
              </a:rPr>
              <a:t>Lorem ipsum dolor sit amet, consectetur adipiscing elit. Aenean nec cursus arcu, fringilla porttitor est.</a:t>
            </a:r>
            <a:endParaRPr/>
          </a:p>
        </p:txBody>
      </p:sp>
      <p:sp>
        <p:nvSpPr>
          <p:cNvPr id="810" name="Google Shape;810;p39"/>
          <p:cNvSpPr txBox="1"/>
          <p:nvPr/>
        </p:nvSpPr>
        <p:spPr>
          <a:xfrm>
            <a:off x="200125" y="3152150"/>
            <a:ext cx="27552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osis"/>
                <a:ea typeface="Dosis"/>
                <a:cs typeface="Dosis"/>
                <a:sym typeface="Dosis"/>
              </a:rPr>
              <a:t>Portfolio Description</a:t>
            </a:r>
            <a:endParaRPr>
              <a:solidFill>
                <a:srgbClr val="FFFFFF"/>
              </a:solidFill>
              <a:latin typeface="Dosis"/>
              <a:ea typeface="Dosis"/>
              <a:cs typeface="Dosis"/>
              <a:sym typeface="Dosis"/>
            </a:endParaRPr>
          </a:p>
        </p:txBody>
      </p:sp>
      <p:sp>
        <p:nvSpPr>
          <p:cNvPr id="811" name="Google Shape;811;p39"/>
          <p:cNvSpPr txBox="1"/>
          <p:nvPr/>
        </p:nvSpPr>
        <p:spPr>
          <a:xfrm>
            <a:off x="3196138" y="3152150"/>
            <a:ext cx="27552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osis"/>
                <a:ea typeface="Dosis"/>
                <a:cs typeface="Dosis"/>
                <a:sym typeface="Dosis"/>
              </a:rPr>
              <a:t>Portfolio Description</a:t>
            </a:r>
            <a:endParaRPr>
              <a:solidFill>
                <a:srgbClr val="FFFFFF"/>
              </a:solidFill>
              <a:latin typeface="Dosis"/>
              <a:ea typeface="Dosis"/>
              <a:cs typeface="Dosis"/>
              <a:sym typeface="Dosis"/>
            </a:endParaRPr>
          </a:p>
        </p:txBody>
      </p:sp>
      <p:sp>
        <p:nvSpPr>
          <p:cNvPr id="812" name="Google Shape;812;p39"/>
          <p:cNvSpPr txBox="1"/>
          <p:nvPr/>
        </p:nvSpPr>
        <p:spPr>
          <a:xfrm>
            <a:off x="6192175" y="3152150"/>
            <a:ext cx="27552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osis"/>
                <a:ea typeface="Dosis"/>
                <a:cs typeface="Dosis"/>
                <a:sym typeface="Dosis"/>
              </a:rPr>
              <a:t>Portfolio Description</a:t>
            </a:r>
            <a:endParaRPr>
              <a:solidFill>
                <a:srgbClr val="FFFFFF"/>
              </a:solidFill>
              <a:latin typeface="Dosis"/>
              <a:ea typeface="Dosis"/>
              <a:cs typeface="Dosis"/>
              <a:sym typeface="Dosi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40"/>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Four Examples Portfolio</a:t>
            </a:r>
            <a:endParaRPr/>
          </a:p>
        </p:txBody>
      </p:sp>
      <p:sp>
        <p:nvSpPr>
          <p:cNvPr id="818" name="Google Shape;818;p40"/>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lang="en"/>
              <a:t>This is a subtitle placeholder</a:t>
            </a:r>
            <a:endParaRPr/>
          </a:p>
        </p:txBody>
      </p:sp>
      <p:sp>
        <p:nvSpPr>
          <p:cNvPr id="819" name="Google Shape;819;p40"/>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820" name="Google Shape;820;p40"/>
          <p:cNvGrpSpPr/>
          <p:nvPr/>
        </p:nvGrpSpPr>
        <p:grpSpPr>
          <a:xfrm>
            <a:off x="94700" y="1360375"/>
            <a:ext cx="2155200" cy="1975175"/>
            <a:chOff x="94700" y="1131775"/>
            <a:chExt cx="2155200" cy="1975175"/>
          </a:xfrm>
        </p:grpSpPr>
        <p:pic>
          <p:nvPicPr>
            <p:cNvPr descr="portfolio-2.jpg" id="821" name="Google Shape;821;p40"/>
            <p:cNvPicPr preferRelativeResize="0"/>
            <p:nvPr/>
          </p:nvPicPr>
          <p:blipFill rotWithShape="1">
            <a:blip r:embed="rId3">
              <a:alphaModFix/>
            </a:blip>
            <a:srcRect b="2912" l="12162" r="12434" t="0"/>
            <a:stretch/>
          </p:blipFill>
          <p:spPr>
            <a:xfrm>
              <a:off x="94700" y="1131775"/>
              <a:ext cx="2155149" cy="1560850"/>
            </a:xfrm>
            <a:prstGeom prst="rect">
              <a:avLst/>
            </a:prstGeom>
            <a:noFill/>
            <a:ln cap="flat" cmpd="sng" w="9525">
              <a:solidFill>
                <a:srgbClr val="666666"/>
              </a:solidFill>
              <a:prstDash val="solid"/>
              <a:round/>
              <a:headEnd len="sm" w="sm" type="none"/>
              <a:tailEnd len="sm" w="sm" type="none"/>
            </a:ln>
          </p:spPr>
        </p:pic>
        <p:sp>
          <p:nvSpPr>
            <p:cNvPr id="822" name="Google Shape;822;p40"/>
            <p:cNvSpPr/>
            <p:nvPr/>
          </p:nvSpPr>
          <p:spPr>
            <a:xfrm>
              <a:off x="94700" y="2722650"/>
              <a:ext cx="2155200" cy="3843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23" name="Google Shape;823;p40"/>
            <p:cNvSpPr txBox="1"/>
            <p:nvPr/>
          </p:nvSpPr>
          <p:spPr>
            <a:xfrm>
              <a:off x="94700" y="2731500"/>
              <a:ext cx="21552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osis"/>
                  <a:ea typeface="Dosis"/>
                  <a:cs typeface="Dosis"/>
                  <a:sym typeface="Dosis"/>
                </a:rPr>
                <a:t>Portfolio Description</a:t>
              </a:r>
              <a:endParaRPr>
                <a:solidFill>
                  <a:srgbClr val="FFFFFF"/>
                </a:solidFill>
                <a:latin typeface="Dosis"/>
                <a:ea typeface="Dosis"/>
                <a:cs typeface="Dosis"/>
                <a:sym typeface="Dosis"/>
              </a:endParaRPr>
            </a:p>
          </p:txBody>
        </p:sp>
      </p:grpSp>
      <p:grpSp>
        <p:nvGrpSpPr>
          <p:cNvPr id="824" name="Google Shape;824;p40"/>
          <p:cNvGrpSpPr/>
          <p:nvPr/>
        </p:nvGrpSpPr>
        <p:grpSpPr>
          <a:xfrm>
            <a:off x="2344888" y="1360374"/>
            <a:ext cx="2155213" cy="1975176"/>
            <a:chOff x="2344888" y="1131774"/>
            <a:chExt cx="2155213" cy="1975176"/>
          </a:xfrm>
        </p:grpSpPr>
        <p:pic>
          <p:nvPicPr>
            <p:cNvPr descr="portfolio-4.jpg" id="825" name="Google Shape;825;p40"/>
            <p:cNvPicPr preferRelativeResize="0"/>
            <p:nvPr/>
          </p:nvPicPr>
          <p:blipFill rotWithShape="1">
            <a:blip r:embed="rId4">
              <a:alphaModFix/>
            </a:blip>
            <a:srcRect b="2912" l="0" r="24596" t="0"/>
            <a:stretch/>
          </p:blipFill>
          <p:spPr>
            <a:xfrm>
              <a:off x="2344910" y="1131774"/>
              <a:ext cx="2155161" cy="1560850"/>
            </a:xfrm>
            <a:prstGeom prst="rect">
              <a:avLst/>
            </a:prstGeom>
            <a:noFill/>
            <a:ln cap="flat" cmpd="sng" w="9525">
              <a:solidFill>
                <a:srgbClr val="666666"/>
              </a:solidFill>
              <a:prstDash val="solid"/>
              <a:round/>
              <a:headEnd len="sm" w="sm" type="none"/>
              <a:tailEnd len="sm" w="sm" type="none"/>
            </a:ln>
          </p:spPr>
        </p:pic>
        <p:sp>
          <p:nvSpPr>
            <p:cNvPr id="826" name="Google Shape;826;p40"/>
            <p:cNvSpPr/>
            <p:nvPr/>
          </p:nvSpPr>
          <p:spPr>
            <a:xfrm>
              <a:off x="2344900" y="2722650"/>
              <a:ext cx="2155200" cy="3843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27" name="Google Shape;827;p40"/>
            <p:cNvSpPr txBox="1"/>
            <p:nvPr/>
          </p:nvSpPr>
          <p:spPr>
            <a:xfrm>
              <a:off x="2344888" y="2731500"/>
              <a:ext cx="21552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osis"/>
                  <a:ea typeface="Dosis"/>
                  <a:cs typeface="Dosis"/>
                  <a:sym typeface="Dosis"/>
                </a:rPr>
                <a:t>Portfolio Description</a:t>
              </a:r>
              <a:endParaRPr>
                <a:solidFill>
                  <a:srgbClr val="FFFFFF"/>
                </a:solidFill>
                <a:latin typeface="Dosis"/>
                <a:ea typeface="Dosis"/>
                <a:cs typeface="Dosis"/>
                <a:sym typeface="Dosis"/>
              </a:endParaRPr>
            </a:p>
          </p:txBody>
        </p:sp>
      </p:grpSp>
      <p:grpSp>
        <p:nvGrpSpPr>
          <p:cNvPr id="828" name="Google Shape;828;p40"/>
          <p:cNvGrpSpPr/>
          <p:nvPr/>
        </p:nvGrpSpPr>
        <p:grpSpPr>
          <a:xfrm>
            <a:off x="4595088" y="1360375"/>
            <a:ext cx="2155213" cy="1975175"/>
            <a:chOff x="4595088" y="1131775"/>
            <a:chExt cx="2155213" cy="1975175"/>
          </a:xfrm>
        </p:grpSpPr>
        <p:pic>
          <p:nvPicPr>
            <p:cNvPr descr="portfolio-5.jpg" id="829" name="Google Shape;829;p40"/>
            <p:cNvPicPr preferRelativeResize="0"/>
            <p:nvPr/>
          </p:nvPicPr>
          <p:blipFill rotWithShape="1">
            <a:blip r:embed="rId5">
              <a:alphaModFix/>
            </a:blip>
            <a:srcRect b="6907" l="1973" r="25724" t="0"/>
            <a:stretch/>
          </p:blipFill>
          <p:spPr>
            <a:xfrm>
              <a:off x="4595133" y="1131775"/>
              <a:ext cx="2155131" cy="1560850"/>
            </a:xfrm>
            <a:prstGeom prst="rect">
              <a:avLst/>
            </a:prstGeom>
            <a:noFill/>
            <a:ln cap="flat" cmpd="sng" w="9525">
              <a:solidFill>
                <a:srgbClr val="666666"/>
              </a:solidFill>
              <a:prstDash val="solid"/>
              <a:round/>
              <a:headEnd len="sm" w="sm" type="none"/>
              <a:tailEnd len="sm" w="sm" type="none"/>
            </a:ln>
          </p:spPr>
        </p:pic>
        <p:sp>
          <p:nvSpPr>
            <p:cNvPr id="830" name="Google Shape;830;p40"/>
            <p:cNvSpPr/>
            <p:nvPr/>
          </p:nvSpPr>
          <p:spPr>
            <a:xfrm>
              <a:off x="4595100" y="2722650"/>
              <a:ext cx="2155200" cy="3843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31" name="Google Shape;831;p40"/>
            <p:cNvSpPr txBox="1"/>
            <p:nvPr/>
          </p:nvSpPr>
          <p:spPr>
            <a:xfrm>
              <a:off x="4595088" y="2731500"/>
              <a:ext cx="21552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osis"/>
                  <a:ea typeface="Dosis"/>
                  <a:cs typeface="Dosis"/>
                  <a:sym typeface="Dosis"/>
                </a:rPr>
                <a:t>Portfolio Description</a:t>
              </a:r>
              <a:endParaRPr>
                <a:solidFill>
                  <a:srgbClr val="FFFFFF"/>
                </a:solidFill>
                <a:latin typeface="Dosis"/>
                <a:ea typeface="Dosis"/>
                <a:cs typeface="Dosis"/>
                <a:sym typeface="Dosis"/>
              </a:endParaRPr>
            </a:p>
          </p:txBody>
        </p:sp>
      </p:grpSp>
      <p:grpSp>
        <p:nvGrpSpPr>
          <p:cNvPr id="832" name="Google Shape;832;p40"/>
          <p:cNvGrpSpPr/>
          <p:nvPr/>
        </p:nvGrpSpPr>
        <p:grpSpPr>
          <a:xfrm>
            <a:off x="6845288" y="1360375"/>
            <a:ext cx="2155214" cy="1975175"/>
            <a:chOff x="6845288" y="1131775"/>
            <a:chExt cx="2155214" cy="1975175"/>
          </a:xfrm>
        </p:grpSpPr>
        <p:pic>
          <p:nvPicPr>
            <p:cNvPr descr="portfolio-3.jpg" id="833" name="Google Shape;833;p40"/>
            <p:cNvPicPr preferRelativeResize="0"/>
            <p:nvPr/>
          </p:nvPicPr>
          <p:blipFill rotWithShape="1">
            <a:blip r:embed="rId6">
              <a:alphaModFix/>
            </a:blip>
            <a:srcRect b="0" l="13599" r="8730" t="0"/>
            <a:stretch/>
          </p:blipFill>
          <p:spPr>
            <a:xfrm>
              <a:off x="6845325" y="1131775"/>
              <a:ext cx="2155176" cy="1560850"/>
            </a:xfrm>
            <a:prstGeom prst="rect">
              <a:avLst/>
            </a:prstGeom>
            <a:noFill/>
            <a:ln cap="flat" cmpd="sng" w="9525">
              <a:solidFill>
                <a:srgbClr val="666666"/>
              </a:solidFill>
              <a:prstDash val="solid"/>
              <a:round/>
              <a:headEnd len="sm" w="sm" type="none"/>
              <a:tailEnd len="sm" w="sm" type="none"/>
            </a:ln>
          </p:spPr>
        </p:pic>
        <p:sp>
          <p:nvSpPr>
            <p:cNvPr id="834" name="Google Shape;834;p40"/>
            <p:cNvSpPr/>
            <p:nvPr/>
          </p:nvSpPr>
          <p:spPr>
            <a:xfrm>
              <a:off x="6845300" y="2722650"/>
              <a:ext cx="2155200" cy="384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35" name="Google Shape;835;p40"/>
            <p:cNvSpPr txBox="1"/>
            <p:nvPr/>
          </p:nvSpPr>
          <p:spPr>
            <a:xfrm>
              <a:off x="6845288" y="2731500"/>
              <a:ext cx="21552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osis"/>
                  <a:ea typeface="Dosis"/>
                  <a:cs typeface="Dosis"/>
                  <a:sym typeface="Dosis"/>
                </a:rPr>
                <a:t>Portfolio Description</a:t>
              </a:r>
              <a:endParaRPr>
                <a:solidFill>
                  <a:srgbClr val="FFFFFF"/>
                </a:solidFill>
                <a:latin typeface="Dosis"/>
                <a:ea typeface="Dosis"/>
                <a:cs typeface="Dosis"/>
                <a:sym typeface="Dosis"/>
              </a:endParaRPr>
            </a:p>
          </p:txBody>
        </p:sp>
      </p:grpSp>
      <p:sp>
        <p:nvSpPr>
          <p:cNvPr id="836" name="Google Shape;836;p40"/>
          <p:cNvSpPr txBox="1"/>
          <p:nvPr/>
        </p:nvSpPr>
        <p:spPr>
          <a:xfrm>
            <a:off x="94700" y="3419900"/>
            <a:ext cx="2155200" cy="8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666666"/>
                </a:solidFill>
                <a:latin typeface="Open Sans"/>
                <a:ea typeface="Open Sans"/>
                <a:cs typeface="Open Sans"/>
                <a:sym typeface="Open Sans"/>
              </a:rPr>
              <a:t>Lorem ipsum dolor sit amet, consectetur adipiscing elit. Aenean nec cursus arcu, fringilla porttitor est.</a:t>
            </a:r>
            <a:endParaRPr/>
          </a:p>
        </p:txBody>
      </p:sp>
      <p:sp>
        <p:nvSpPr>
          <p:cNvPr id="837" name="Google Shape;837;p40"/>
          <p:cNvSpPr txBox="1"/>
          <p:nvPr/>
        </p:nvSpPr>
        <p:spPr>
          <a:xfrm>
            <a:off x="2344900" y="3419900"/>
            <a:ext cx="2155200" cy="8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666666"/>
                </a:solidFill>
                <a:latin typeface="Open Sans"/>
                <a:ea typeface="Open Sans"/>
                <a:cs typeface="Open Sans"/>
                <a:sym typeface="Open Sans"/>
              </a:rPr>
              <a:t>Lorem ipsum dolor sit amet, consectetur adipiscing elit. Aenean nec cursus arcu, fringilla porttitor est.</a:t>
            </a:r>
            <a:endParaRPr/>
          </a:p>
        </p:txBody>
      </p:sp>
      <p:sp>
        <p:nvSpPr>
          <p:cNvPr id="838" name="Google Shape;838;p40"/>
          <p:cNvSpPr txBox="1"/>
          <p:nvPr/>
        </p:nvSpPr>
        <p:spPr>
          <a:xfrm>
            <a:off x="4595100" y="3419900"/>
            <a:ext cx="2155200" cy="8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666666"/>
                </a:solidFill>
                <a:latin typeface="Open Sans"/>
                <a:ea typeface="Open Sans"/>
                <a:cs typeface="Open Sans"/>
                <a:sym typeface="Open Sans"/>
              </a:rPr>
              <a:t>Lorem ipsum dolor sit amet, consectetur adipiscing elit. Aenean nec cursus arcu, fringilla porttitor est.</a:t>
            </a:r>
            <a:endParaRPr/>
          </a:p>
        </p:txBody>
      </p:sp>
      <p:sp>
        <p:nvSpPr>
          <p:cNvPr id="839" name="Google Shape;839;p40"/>
          <p:cNvSpPr txBox="1"/>
          <p:nvPr/>
        </p:nvSpPr>
        <p:spPr>
          <a:xfrm>
            <a:off x="6894150" y="3419900"/>
            <a:ext cx="2155200" cy="8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666666"/>
                </a:solidFill>
                <a:latin typeface="Open Sans"/>
                <a:ea typeface="Open Sans"/>
                <a:cs typeface="Open Sans"/>
                <a:sym typeface="Open Sans"/>
              </a:rPr>
              <a:t>Lorem ipsum dolor sit amet, consectetur adipiscing elit. Aenean nec cursus arcu, fringilla porttitor est.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41"/>
          <p:cNvSpPr txBox="1"/>
          <p:nvPr>
            <p:ph type="ctrTitle"/>
          </p:nvPr>
        </p:nvSpPr>
        <p:spPr>
          <a:xfrm>
            <a:off x="-44575" y="766625"/>
            <a:ext cx="9188700" cy="251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OUR SERVICES</a:t>
            </a:r>
            <a:endParaRPr/>
          </a:p>
        </p:txBody>
      </p:sp>
      <p:sp>
        <p:nvSpPr>
          <p:cNvPr id="845" name="Google Shape;845;p41"/>
          <p:cNvSpPr txBox="1"/>
          <p:nvPr>
            <p:ph idx="1" type="subTitle"/>
          </p:nvPr>
        </p:nvSpPr>
        <p:spPr>
          <a:xfrm>
            <a:off x="311700" y="3276600"/>
            <a:ext cx="8520600" cy="63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This is a subtitle for your slide</a:t>
            </a:r>
            <a:endParaRPr/>
          </a:p>
        </p:txBody>
      </p:sp>
      <p:sp>
        <p:nvSpPr>
          <p:cNvPr id="846" name="Google Shape;846;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47" name="Google Shape;847;p41"/>
          <p:cNvSpPr/>
          <p:nvPr/>
        </p:nvSpPr>
        <p:spPr>
          <a:xfrm>
            <a:off x="3931500" y="719523"/>
            <a:ext cx="1281000" cy="12810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00CE00">
              <a:alpha val="8923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42"/>
          <p:cNvSpPr/>
          <p:nvPr/>
        </p:nvSpPr>
        <p:spPr>
          <a:xfrm>
            <a:off x="7314449" y="1558425"/>
            <a:ext cx="1320600" cy="13206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2"/>
          <p:cNvSpPr/>
          <p:nvPr/>
        </p:nvSpPr>
        <p:spPr>
          <a:xfrm>
            <a:off x="5654136" y="1558425"/>
            <a:ext cx="1320600" cy="13206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2"/>
          <p:cNvSpPr/>
          <p:nvPr/>
        </p:nvSpPr>
        <p:spPr>
          <a:xfrm>
            <a:off x="3993836" y="1558425"/>
            <a:ext cx="1320600" cy="13206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2"/>
          <p:cNvSpPr/>
          <p:nvPr/>
        </p:nvSpPr>
        <p:spPr>
          <a:xfrm>
            <a:off x="2333549" y="1558425"/>
            <a:ext cx="1320600" cy="13206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2"/>
          <p:cNvSpPr/>
          <p:nvPr/>
        </p:nvSpPr>
        <p:spPr>
          <a:xfrm>
            <a:off x="673249" y="1558425"/>
            <a:ext cx="1320600" cy="13206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2"/>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Services</a:t>
            </a:r>
            <a:endParaRPr/>
          </a:p>
        </p:txBody>
      </p:sp>
      <p:sp>
        <p:nvSpPr>
          <p:cNvPr id="858" name="Google Shape;858;p42"/>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859" name="Google Shape;859;p42"/>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300">
                <a:solidFill>
                  <a:srgbClr val="FFFFFF"/>
                </a:solidFill>
              </a:rPr>
              <a:t>‹#›</a:t>
            </a:fld>
            <a:endParaRPr sz="1300">
              <a:solidFill>
                <a:srgbClr val="FFFFFF"/>
              </a:solidFill>
            </a:endParaRPr>
          </a:p>
        </p:txBody>
      </p:sp>
      <p:sp>
        <p:nvSpPr>
          <p:cNvPr id="860" name="Google Shape;860;p42"/>
          <p:cNvSpPr/>
          <p:nvPr/>
        </p:nvSpPr>
        <p:spPr>
          <a:xfrm>
            <a:off x="682550" y="1558416"/>
            <a:ext cx="1261500" cy="12615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2"/>
          <p:cNvSpPr/>
          <p:nvPr/>
        </p:nvSpPr>
        <p:spPr>
          <a:xfrm>
            <a:off x="2342844" y="1558416"/>
            <a:ext cx="1261500" cy="1261500"/>
          </a:xfrm>
          <a:prstGeom prst="ellips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62" name="Google Shape;862;p42"/>
          <p:cNvSpPr/>
          <p:nvPr/>
        </p:nvSpPr>
        <p:spPr>
          <a:xfrm>
            <a:off x="4003138" y="1558416"/>
            <a:ext cx="1261500" cy="12615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63" name="Google Shape;863;p42"/>
          <p:cNvSpPr/>
          <p:nvPr/>
        </p:nvSpPr>
        <p:spPr>
          <a:xfrm>
            <a:off x="5663431" y="1558416"/>
            <a:ext cx="1261500" cy="12615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64" name="Google Shape;864;p42"/>
          <p:cNvSpPr/>
          <p:nvPr/>
        </p:nvSpPr>
        <p:spPr>
          <a:xfrm>
            <a:off x="7323725" y="1558416"/>
            <a:ext cx="1261500" cy="1261500"/>
          </a:xfrm>
          <a:prstGeom prst="ellipse">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65" name="Google Shape;865;p42"/>
          <p:cNvSpPr/>
          <p:nvPr/>
        </p:nvSpPr>
        <p:spPr>
          <a:xfrm>
            <a:off x="956751" y="1832625"/>
            <a:ext cx="713100" cy="713100"/>
          </a:xfrm>
          <a:custGeom>
            <a:rect b="b" l="l" r="r" t="t"/>
            <a:pathLst>
              <a:path extrusionOk="0" h="120000" w="120000">
                <a:moveTo>
                  <a:pt x="103658" y="35373"/>
                </a:moveTo>
                <a:lnTo>
                  <a:pt x="103658" y="8192"/>
                </a:lnTo>
                <a:cubicBezTo>
                  <a:pt x="103658" y="3566"/>
                  <a:pt x="100080" y="0"/>
                  <a:pt x="95439" y="0"/>
                </a:cubicBezTo>
                <a:cubicBezTo>
                  <a:pt x="90797" y="0"/>
                  <a:pt x="87316" y="3566"/>
                  <a:pt x="87316" y="8192"/>
                </a:cubicBezTo>
                <a:lnTo>
                  <a:pt x="87316" y="10409"/>
                </a:lnTo>
                <a:lnTo>
                  <a:pt x="45543" y="22939"/>
                </a:lnTo>
                <a:lnTo>
                  <a:pt x="5414" y="27277"/>
                </a:lnTo>
                <a:cubicBezTo>
                  <a:pt x="2417" y="27277"/>
                  <a:pt x="0" y="29686"/>
                  <a:pt x="0" y="32674"/>
                </a:cubicBezTo>
                <a:lnTo>
                  <a:pt x="0" y="70746"/>
                </a:lnTo>
                <a:cubicBezTo>
                  <a:pt x="0" y="73734"/>
                  <a:pt x="2417" y="76240"/>
                  <a:pt x="5414" y="76240"/>
                </a:cubicBezTo>
                <a:lnTo>
                  <a:pt x="23980" y="78361"/>
                </a:lnTo>
                <a:lnTo>
                  <a:pt x="32683" y="117783"/>
                </a:lnTo>
                <a:lnTo>
                  <a:pt x="32683" y="117783"/>
                </a:lnTo>
                <a:cubicBezTo>
                  <a:pt x="32973" y="118939"/>
                  <a:pt x="34037" y="120000"/>
                  <a:pt x="35390" y="120000"/>
                </a:cubicBezTo>
                <a:lnTo>
                  <a:pt x="57244" y="120000"/>
                </a:lnTo>
                <a:cubicBezTo>
                  <a:pt x="58887" y="120000"/>
                  <a:pt x="59951" y="118939"/>
                  <a:pt x="59951" y="117301"/>
                </a:cubicBezTo>
                <a:lnTo>
                  <a:pt x="59951" y="116722"/>
                </a:lnTo>
                <a:lnTo>
                  <a:pt x="59951" y="116722"/>
                </a:lnTo>
                <a:lnTo>
                  <a:pt x="52312" y="82987"/>
                </a:lnTo>
                <a:lnTo>
                  <a:pt x="87316" y="93301"/>
                </a:lnTo>
                <a:lnTo>
                  <a:pt x="87316" y="95518"/>
                </a:lnTo>
                <a:cubicBezTo>
                  <a:pt x="87316" y="100144"/>
                  <a:pt x="90797" y="103710"/>
                  <a:pt x="95439" y="103710"/>
                </a:cubicBezTo>
                <a:cubicBezTo>
                  <a:pt x="100080" y="103710"/>
                  <a:pt x="103658" y="100144"/>
                  <a:pt x="103658" y="95518"/>
                </a:cubicBezTo>
                <a:lnTo>
                  <a:pt x="103658" y="68337"/>
                </a:lnTo>
                <a:cubicBezTo>
                  <a:pt x="112651" y="68337"/>
                  <a:pt x="120000" y="61012"/>
                  <a:pt x="120000" y="51951"/>
                </a:cubicBezTo>
                <a:cubicBezTo>
                  <a:pt x="120000" y="42987"/>
                  <a:pt x="112651" y="35373"/>
                  <a:pt x="103658" y="35373"/>
                </a:cubicBezTo>
                <a:close/>
                <a:moveTo>
                  <a:pt x="5414" y="70746"/>
                </a:moveTo>
                <a:lnTo>
                  <a:pt x="5414" y="59855"/>
                </a:lnTo>
                <a:lnTo>
                  <a:pt x="19049" y="59855"/>
                </a:lnTo>
                <a:cubicBezTo>
                  <a:pt x="20692" y="59855"/>
                  <a:pt x="21756" y="58795"/>
                  <a:pt x="21756" y="57156"/>
                </a:cubicBezTo>
                <a:cubicBezTo>
                  <a:pt x="21756" y="55518"/>
                  <a:pt x="20692" y="54457"/>
                  <a:pt x="19049" y="54457"/>
                </a:cubicBezTo>
                <a:lnTo>
                  <a:pt x="5414" y="54457"/>
                </a:lnTo>
                <a:lnTo>
                  <a:pt x="5414" y="48963"/>
                </a:lnTo>
                <a:lnTo>
                  <a:pt x="13634" y="48963"/>
                </a:lnTo>
                <a:cubicBezTo>
                  <a:pt x="15278" y="48963"/>
                  <a:pt x="16341" y="47903"/>
                  <a:pt x="16341" y="46265"/>
                </a:cubicBezTo>
                <a:cubicBezTo>
                  <a:pt x="16341" y="44626"/>
                  <a:pt x="15278" y="43566"/>
                  <a:pt x="13634" y="43566"/>
                </a:cubicBezTo>
                <a:lnTo>
                  <a:pt x="5414" y="43566"/>
                </a:lnTo>
                <a:lnTo>
                  <a:pt x="5414" y="32674"/>
                </a:lnTo>
                <a:lnTo>
                  <a:pt x="43609" y="28337"/>
                </a:lnTo>
                <a:lnTo>
                  <a:pt x="43609" y="74891"/>
                </a:lnTo>
                <a:lnTo>
                  <a:pt x="5414" y="70746"/>
                </a:lnTo>
                <a:close/>
                <a:moveTo>
                  <a:pt x="35197" y="103421"/>
                </a:moveTo>
                <a:lnTo>
                  <a:pt x="29685" y="78939"/>
                </a:lnTo>
                <a:lnTo>
                  <a:pt x="45253" y="80578"/>
                </a:lnTo>
                <a:lnTo>
                  <a:pt x="46317" y="80867"/>
                </a:lnTo>
                <a:lnTo>
                  <a:pt x="51248" y="103421"/>
                </a:lnTo>
                <a:lnTo>
                  <a:pt x="35197" y="103421"/>
                </a:lnTo>
                <a:close/>
                <a:moveTo>
                  <a:pt x="52602" y="108819"/>
                </a:moveTo>
                <a:lnTo>
                  <a:pt x="53763" y="114313"/>
                </a:lnTo>
                <a:lnTo>
                  <a:pt x="37324" y="114313"/>
                </a:lnTo>
                <a:lnTo>
                  <a:pt x="36261" y="108819"/>
                </a:lnTo>
                <a:lnTo>
                  <a:pt x="52602" y="108819"/>
                </a:lnTo>
                <a:close/>
                <a:moveTo>
                  <a:pt x="87316" y="87325"/>
                </a:moveTo>
                <a:lnTo>
                  <a:pt x="49121" y="75951"/>
                </a:lnTo>
                <a:lnTo>
                  <a:pt x="49121" y="27277"/>
                </a:lnTo>
                <a:lnTo>
                  <a:pt x="87316" y="15807"/>
                </a:lnTo>
                <a:lnTo>
                  <a:pt x="87316" y="87325"/>
                </a:lnTo>
                <a:close/>
                <a:moveTo>
                  <a:pt x="98243" y="95228"/>
                </a:moveTo>
                <a:cubicBezTo>
                  <a:pt x="98243" y="96867"/>
                  <a:pt x="97082" y="97927"/>
                  <a:pt x="95439" y="97927"/>
                </a:cubicBezTo>
                <a:cubicBezTo>
                  <a:pt x="93795" y="97927"/>
                  <a:pt x="92731" y="96867"/>
                  <a:pt x="92731" y="95228"/>
                </a:cubicBezTo>
                <a:lnTo>
                  <a:pt x="92731" y="8192"/>
                </a:lnTo>
                <a:cubicBezTo>
                  <a:pt x="92731" y="6554"/>
                  <a:pt x="93795" y="5493"/>
                  <a:pt x="95439" y="5493"/>
                </a:cubicBezTo>
                <a:cubicBezTo>
                  <a:pt x="97082" y="5493"/>
                  <a:pt x="98243" y="6554"/>
                  <a:pt x="98243" y="8192"/>
                </a:cubicBezTo>
                <a:lnTo>
                  <a:pt x="98243" y="95228"/>
                </a:lnTo>
                <a:close/>
                <a:moveTo>
                  <a:pt x="103658" y="62650"/>
                </a:moveTo>
                <a:lnTo>
                  <a:pt x="103658" y="40867"/>
                </a:lnTo>
                <a:cubicBezTo>
                  <a:pt x="109653" y="40867"/>
                  <a:pt x="114585" y="45783"/>
                  <a:pt x="114585" y="51759"/>
                </a:cubicBezTo>
                <a:cubicBezTo>
                  <a:pt x="114585" y="57734"/>
                  <a:pt x="109653" y="62650"/>
                  <a:pt x="103658" y="6265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6" name="Google Shape;866;p42"/>
          <p:cNvSpPr/>
          <p:nvPr/>
        </p:nvSpPr>
        <p:spPr>
          <a:xfrm>
            <a:off x="2617044" y="1851366"/>
            <a:ext cx="713100" cy="675600"/>
          </a:xfrm>
          <a:custGeom>
            <a:rect b="b" l="l" r="r" t="t"/>
            <a:pathLst>
              <a:path extrusionOk="0" h="120000" w="120000">
                <a:moveTo>
                  <a:pt x="30708" y="18236"/>
                </a:moveTo>
                <a:cubicBezTo>
                  <a:pt x="29102" y="17329"/>
                  <a:pt x="27496" y="17128"/>
                  <a:pt x="25889" y="17128"/>
                </a:cubicBezTo>
                <a:cubicBezTo>
                  <a:pt x="22393" y="17128"/>
                  <a:pt x="19275" y="18539"/>
                  <a:pt x="17385" y="21360"/>
                </a:cubicBezTo>
                <a:cubicBezTo>
                  <a:pt x="14740" y="25390"/>
                  <a:pt x="16251" y="30428"/>
                  <a:pt x="20787" y="32745"/>
                </a:cubicBezTo>
                <a:cubicBezTo>
                  <a:pt x="22677" y="33551"/>
                  <a:pt x="25133" y="34156"/>
                  <a:pt x="27779" y="34156"/>
                </a:cubicBezTo>
                <a:cubicBezTo>
                  <a:pt x="31275" y="34156"/>
                  <a:pt x="34960" y="33047"/>
                  <a:pt x="36566" y="30730"/>
                </a:cubicBezTo>
                <a:cubicBezTo>
                  <a:pt x="39212" y="26498"/>
                  <a:pt x="35527" y="20554"/>
                  <a:pt x="30708" y="18236"/>
                </a:cubicBezTo>
                <a:close/>
                <a:moveTo>
                  <a:pt x="27779" y="28513"/>
                </a:moveTo>
                <a:cubicBezTo>
                  <a:pt x="26173" y="28513"/>
                  <a:pt x="24283" y="28211"/>
                  <a:pt x="23244" y="27607"/>
                </a:cubicBezTo>
                <a:cubicBezTo>
                  <a:pt x="22204" y="27002"/>
                  <a:pt x="21637" y="26498"/>
                  <a:pt x="21354" y="25894"/>
                </a:cubicBezTo>
                <a:cubicBezTo>
                  <a:pt x="21354" y="25591"/>
                  <a:pt x="21354" y="25390"/>
                  <a:pt x="21637" y="24785"/>
                </a:cubicBezTo>
                <a:cubicBezTo>
                  <a:pt x="22393" y="23677"/>
                  <a:pt x="24000" y="23073"/>
                  <a:pt x="25889" y="23073"/>
                </a:cubicBezTo>
                <a:cubicBezTo>
                  <a:pt x="26929" y="23073"/>
                  <a:pt x="27779" y="23375"/>
                  <a:pt x="28535" y="23677"/>
                </a:cubicBezTo>
                <a:cubicBezTo>
                  <a:pt x="30708" y="24785"/>
                  <a:pt x="32031" y="26801"/>
                  <a:pt x="32031" y="27607"/>
                </a:cubicBezTo>
                <a:cubicBezTo>
                  <a:pt x="31464" y="27607"/>
                  <a:pt x="30141" y="28513"/>
                  <a:pt x="27779" y="28513"/>
                </a:cubicBezTo>
                <a:close/>
                <a:moveTo>
                  <a:pt x="27779" y="85340"/>
                </a:moveTo>
                <a:cubicBezTo>
                  <a:pt x="25322" y="85340"/>
                  <a:pt x="22960" y="85944"/>
                  <a:pt x="20787" y="86750"/>
                </a:cubicBezTo>
                <a:cubicBezTo>
                  <a:pt x="16062" y="89068"/>
                  <a:pt x="14456" y="94105"/>
                  <a:pt x="17385" y="98136"/>
                </a:cubicBezTo>
                <a:cubicBezTo>
                  <a:pt x="19275" y="100654"/>
                  <a:pt x="22393" y="102367"/>
                  <a:pt x="25889" y="102367"/>
                </a:cubicBezTo>
                <a:cubicBezTo>
                  <a:pt x="27496" y="102367"/>
                  <a:pt x="29385" y="102166"/>
                  <a:pt x="30708" y="101259"/>
                </a:cubicBezTo>
                <a:cubicBezTo>
                  <a:pt x="35527" y="98942"/>
                  <a:pt x="39212" y="92695"/>
                  <a:pt x="36283" y="88765"/>
                </a:cubicBezTo>
                <a:cubicBezTo>
                  <a:pt x="34960" y="86448"/>
                  <a:pt x="31275" y="85340"/>
                  <a:pt x="27779" y="85340"/>
                </a:cubicBezTo>
                <a:close/>
                <a:moveTo>
                  <a:pt x="28535" y="96120"/>
                </a:moveTo>
                <a:cubicBezTo>
                  <a:pt x="27779" y="96423"/>
                  <a:pt x="26929" y="96725"/>
                  <a:pt x="25889" y="96725"/>
                </a:cubicBezTo>
                <a:cubicBezTo>
                  <a:pt x="24000" y="96725"/>
                  <a:pt x="22393" y="95818"/>
                  <a:pt x="21637" y="95012"/>
                </a:cubicBezTo>
                <a:cubicBezTo>
                  <a:pt x="21354" y="94408"/>
                  <a:pt x="21354" y="94105"/>
                  <a:pt x="21354" y="93904"/>
                </a:cubicBezTo>
                <a:cubicBezTo>
                  <a:pt x="21637" y="93299"/>
                  <a:pt x="22204" y="92493"/>
                  <a:pt x="23244" y="92191"/>
                </a:cubicBezTo>
                <a:cubicBezTo>
                  <a:pt x="24283" y="91586"/>
                  <a:pt x="26173" y="91284"/>
                  <a:pt x="27779" y="91284"/>
                </a:cubicBezTo>
                <a:cubicBezTo>
                  <a:pt x="30141" y="91284"/>
                  <a:pt x="31464" y="91889"/>
                  <a:pt x="32031" y="92493"/>
                </a:cubicBezTo>
                <a:cubicBezTo>
                  <a:pt x="32031" y="92997"/>
                  <a:pt x="30708" y="95314"/>
                  <a:pt x="28535" y="96120"/>
                </a:cubicBezTo>
                <a:close/>
                <a:moveTo>
                  <a:pt x="120000" y="22770"/>
                </a:moveTo>
                <a:cubicBezTo>
                  <a:pt x="120000" y="16523"/>
                  <a:pt x="109889" y="11385"/>
                  <a:pt x="104031" y="11385"/>
                </a:cubicBezTo>
                <a:lnTo>
                  <a:pt x="103464" y="11385"/>
                </a:lnTo>
                <a:cubicBezTo>
                  <a:pt x="99496" y="11385"/>
                  <a:pt x="98173" y="12292"/>
                  <a:pt x="50740" y="47556"/>
                </a:cubicBezTo>
                <a:lnTo>
                  <a:pt x="45070" y="43526"/>
                </a:lnTo>
                <a:cubicBezTo>
                  <a:pt x="46393" y="42418"/>
                  <a:pt x="47811" y="41007"/>
                  <a:pt x="48850" y="39294"/>
                </a:cubicBezTo>
                <a:cubicBezTo>
                  <a:pt x="54992" y="28513"/>
                  <a:pt x="46393" y="11989"/>
                  <a:pt x="36000" y="6045"/>
                </a:cubicBezTo>
                <a:cubicBezTo>
                  <a:pt x="25606" y="0"/>
                  <a:pt x="12000" y="3425"/>
                  <a:pt x="5858" y="14206"/>
                </a:cubicBezTo>
                <a:cubicBezTo>
                  <a:pt x="0" y="24483"/>
                  <a:pt x="3212" y="37581"/>
                  <a:pt x="12850" y="44130"/>
                </a:cubicBezTo>
                <a:cubicBezTo>
                  <a:pt x="20787" y="50075"/>
                  <a:pt x="27779" y="55214"/>
                  <a:pt x="34204" y="60050"/>
                </a:cubicBezTo>
                <a:cubicBezTo>
                  <a:pt x="27779" y="64886"/>
                  <a:pt x="20598" y="70226"/>
                  <a:pt x="12850" y="75969"/>
                </a:cubicBezTo>
                <a:cubicBezTo>
                  <a:pt x="3212" y="82518"/>
                  <a:pt x="0" y="95617"/>
                  <a:pt x="5858" y="105793"/>
                </a:cubicBezTo>
                <a:cubicBezTo>
                  <a:pt x="12000" y="116574"/>
                  <a:pt x="25606" y="120000"/>
                  <a:pt x="36000" y="114055"/>
                </a:cubicBezTo>
                <a:cubicBezTo>
                  <a:pt x="46677" y="107808"/>
                  <a:pt x="54992" y="91284"/>
                  <a:pt x="48850" y="80806"/>
                </a:cubicBezTo>
                <a:cubicBezTo>
                  <a:pt x="47811" y="79093"/>
                  <a:pt x="46677" y="77682"/>
                  <a:pt x="45070" y="76574"/>
                </a:cubicBezTo>
                <a:lnTo>
                  <a:pt x="50740" y="72544"/>
                </a:lnTo>
                <a:cubicBezTo>
                  <a:pt x="98173" y="107808"/>
                  <a:pt x="99496" y="108614"/>
                  <a:pt x="103464" y="108614"/>
                </a:cubicBezTo>
                <a:lnTo>
                  <a:pt x="104031" y="108614"/>
                </a:lnTo>
                <a:cubicBezTo>
                  <a:pt x="109889" y="108614"/>
                  <a:pt x="120000" y="103576"/>
                  <a:pt x="120000" y="97329"/>
                </a:cubicBezTo>
                <a:lnTo>
                  <a:pt x="68031" y="60352"/>
                </a:lnTo>
                <a:lnTo>
                  <a:pt x="120000" y="22770"/>
                </a:lnTo>
                <a:close/>
                <a:moveTo>
                  <a:pt x="16535" y="39798"/>
                </a:moveTo>
                <a:cubicBezTo>
                  <a:pt x="8314" y="35264"/>
                  <a:pt x="5669" y="25088"/>
                  <a:pt x="10204" y="16826"/>
                </a:cubicBezTo>
                <a:cubicBezTo>
                  <a:pt x="14929" y="8866"/>
                  <a:pt x="25322" y="6045"/>
                  <a:pt x="33637" y="10579"/>
                </a:cubicBezTo>
                <a:cubicBezTo>
                  <a:pt x="41858" y="15113"/>
                  <a:pt x="48283" y="27607"/>
                  <a:pt x="43464" y="35566"/>
                </a:cubicBezTo>
                <a:cubicBezTo>
                  <a:pt x="38929" y="43828"/>
                  <a:pt x="24850" y="44433"/>
                  <a:pt x="16535" y="39798"/>
                </a:cubicBezTo>
                <a:close/>
                <a:moveTo>
                  <a:pt x="27779" y="48362"/>
                </a:moveTo>
                <a:cubicBezTo>
                  <a:pt x="32031" y="48664"/>
                  <a:pt x="36000" y="47758"/>
                  <a:pt x="39779" y="46347"/>
                </a:cubicBezTo>
                <a:lnTo>
                  <a:pt x="45921" y="50680"/>
                </a:lnTo>
                <a:cubicBezTo>
                  <a:pt x="43464" y="52392"/>
                  <a:pt x="41102" y="54307"/>
                  <a:pt x="38456" y="56020"/>
                </a:cubicBezTo>
                <a:cubicBezTo>
                  <a:pt x="35244" y="53803"/>
                  <a:pt x="31464" y="51183"/>
                  <a:pt x="27779" y="48362"/>
                </a:cubicBezTo>
                <a:close/>
                <a:moveTo>
                  <a:pt x="33921" y="108614"/>
                </a:moveTo>
                <a:cubicBezTo>
                  <a:pt x="25606" y="113249"/>
                  <a:pt x="15212" y="110629"/>
                  <a:pt x="10393" y="102367"/>
                </a:cubicBezTo>
                <a:cubicBezTo>
                  <a:pt x="5669" y="94408"/>
                  <a:pt x="8598" y="84231"/>
                  <a:pt x="16818" y="79395"/>
                </a:cubicBezTo>
                <a:cubicBezTo>
                  <a:pt x="25133" y="74861"/>
                  <a:pt x="39212" y="75365"/>
                  <a:pt x="44031" y="83324"/>
                </a:cubicBezTo>
                <a:cubicBezTo>
                  <a:pt x="48566" y="91586"/>
                  <a:pt x="41858" y="104080"/>
                  <a:pt x="33921" y="108614"/>
                </a:cubicBezTo>
                <a:close/>
                <a:moveTo>
                  <a:pt x="39779" y="72846"/>
                </a:moveTo>
                <a:cubicBezTo>
                  <a:pt x="36000" y="71435"/>
                  <a:pt x="32031" y="70831"/>
                  <a:pt x="27779" y="70831"/>
                </a:cubicBezTo>
                <a:cubicBezTo>
                  <a:pt x="89858" y="24785"/>
                  <a:pt x="100535" y="16826"/>
                  <a:pt x="103464" y="16826"/>
                </a:cubicBezTo>
                <a:cubicBezTo>
                  <a:pt x="103464" y="16826"/>
                  <a:pt x="108283" y="16523"/>
                  <a:pt x="113102" y="20554"/>
                </a:cubicBezTo>
                <a:lnTo>
                  <a:pt x="39779" y="72846"/>
                </a:lnTo>
                <a:close/>
                <a:moveTo>
                  <a:pt x="113102" y="98740"/>
                </a:moveTo>
                <a:cubicBezTo>
                  <a:pt x="108283" y="102972"/>
                  <a:pt x="103464" y="102367"/>
                  <a:pt x="103464" y="102367"/>
                </a:cubicBezTo>
                <a:cubicBezTo>
                  <a:pt x="101102" y="102367"/>
                  <a:pt x="93354" y="97027"/>
                  <a:pt x="55275" y="68816"/>
                </a:cubicBezTo>
                <a:lnTo>
                  <a:pt x="63212" y="63173"/>
                </a:lnTo>
                <a:lnTo>
                  <a:pt x="113102" y="98740"/>
                </a:lnTo>
                <a:close/>
                <a:moveTo>
                  <a:pt x="50740" y="56926"/>
                </a:moveTo>
                <a:cubicBezTo>
                  <a:pt x="49133" y="56926"/>
                  <a:pt x="48000" y="58035"/>
                  <a:pt x="48000" y="59748"/>
                </a:cubicBezTo>
                <a:cubicBezTo>
                  <a:pt x="48000" y="61460"/>
                  <a:pt x="49133" y="62569"/>
                  <a:pt x="50740" y="62569"/>
                </a:cubicBezTo>
                <a:cubicBezTo>
                  <a:pt x="52251" y="62569"/>
                  <a:pt x="53385" y="61460"/>
                  <a:pt x="53385" y="59748"/>
                </a:cubicBezTo>
                <a:cubicBezTo>
                  <a:pt x="53385" y="58035"/>
                  <a:pt x="52251" y="56926"/>
                  <a:pt x="50740" y="569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7" name="Google Shape;867;p42"/>
          <p:cNvSpPr/>
          <p:nvPr/>
        </p:nvSpPr>
        <p:spPr>
          <a:xfrm>
            <a:off x="4267887" y="1813875"/>
            <a:ext cx="732000" cy="713100"/>
          </a:xfrm>
          <a:custGeom>
            <a:rect b="b" l="l" r="r" t="t"/>
            <a:pathLst>
              <a:path extrusionOk="0" h="120000" w="120000">
                <a:moveTo>
                  <a:pt x="60000" y="43777"/>
                </a:moveTo>
                <a:cubicBezTo>
                  <a:pt x="51014" y="43777"/>
                  <a:pt x="43671" y="51138"/>
                  <a:pt x="43671" y="60145"/>
                </a:cubicBezTo>
                <a:cubicBezTo>
                  <a:pt x="43671" y="69152"/>
                  <a:pt x="51014" y="76513"/>
                  <a:pt x="60000" y="76513"/>
                </a:cubicBezTo>
                <a:cubicBezTo>
                  <a:pt x="68985" y="76513"/>
                  <a:pt x="76328" y="69152"/>
                  <a:pt x="76328" y="60145"/>
                </a:cubicBezTo>
                <a:cubicBezTo>
                  <a:pt x="76328" y="51138"/>
                  <a:pt x="68985" y="43777"/>
                  <a:pt x="60000" y="43777"/>
                </a:cubicBezTo>
                <a:close/>
                <a:moveTo>
                  <a:pt x="60000" y="71089"/>
                </a:moveTo>
                <a:cubicBezTo>
                  <a:pt x="54009" y="71089"/>
                  <a:pt x="49082" y="66150"/>
                  <a:pt x="49082" y="60145"/>
                </a:cubicBezTo>
                <a:cubicBezTo>
                  <a:pt x="49082" y="54140"/>
                  <a:pt x="54009" y="49200"/>
                  <a:pt x="60000" y="49200"/>
                </a:cubicBezTo>
                <a:cubicBezTo>
                  <a:pt x="65990" y="49200"/>
                  <a:pt x="70917" y="54140"/>
                  <a:pt x="70917" y="60145"/>
                </a:cubicBezTo>
                <a:cubicBezTo>
                  <a:pt x="70917" y="66150"/>
                  <a:pt x="65990" y="71089"/>
                  <a:pt x="60000" y="71089"/>
                </a:cubicBezTo>
                <a:close/>
                <a:moveTo>
                  <a:pt x="60000" y="21888"/>
                </a:moveTo>
                <a:cubicBezTo>
                  <a:pt x="39033" y="21888"/>
                  <a:pt x="21835" y="39128"/>
                  <a:pt x="21835" y="60145"/>
                </a:cubicBezTo>
                <a:cubicBezTo>
                  <a:pt x="21835" y="81162"/>
                  <a:pt x="39033" y="98401"/>
                  <a:pt x="60000" y="98401"/>
                </a:cubicBezTo>
                <a:cubicBezTo>
                  <a:pt x="80966" y="98401"/>
                  <a:pt x="98164" y="81162"/>
                  <a:pt x="98164" y="60145"/>
                </a:cubicBezTo>
                <a:cubicBezTo>
                  <a:pt x="98164" y="39128"/>
                  <a:pt x="80966" y="21888"/>
                  <a:pt x="60000" y="21888"/>
                </a:cubicBezTo>
                <a:close/>
                <a:moveTo>
                  <a:pt x="60000" y="92978"/>
                </a:moveTo>
                <a:cubicBezTo>
                  <a:pt x="42028" y="92978"/>
                  <a:pt x="27246" y="78159"/>
                  <a:pt x="27246" y="60145"/>
                </a:cubicBezTo>
                <a:cubicBezTo>
                  <a:pt x="27246" y="42130"/>
                  <a:pt x="42028" y="27312"/>
                  <a:pt x="60000" y="27312"/>
                </a:cubicBezTo>
                <a:cubicBezTo>
                  <a:pt x="77971" y="27312"/>
                  <a:pt x="92753" y="42130"/>
                  <a:pt x="92753" y="60145"/>
                </a:cubicBezTo>
                <a:cubicBezTo>
                  <a:pt x="92753" y="78159"/>
                  <a:pt x="77971" y="92978"/>
                  <a:pt x="60000" y="92978"/>
                </a:cubicBezTo>
                <a:close/>
                <a:moveTo>
                  <a:pt x="101449" y="103341"/>
                </a:moveTo>
                <a:cubicBezTo>
                  <a:pt x="112946" y="92397"/>
                  <a:pt x="120000" y="77094"/>
                  <a:pt x="120000" y="60145"/>
                </a:cubicBezTo>
                <a:cubicBezTo>
                  <a:pt x="120000" y="26828"/>
                  <a:pt x="93236" y="0"/>
                  <a:pt x="60000" y="0"/>
                </a:cubicBezTo>
                <a:cubicBezTo>
                  <a:pt x="26763" y="0"/>
                  <a:pt x="0" y="26828"/>
                  <a:pt x="0" y="60145"/>
                </a:cubicBezTo>
                <a:cubicBezTo>
                  <a:pt x="0" y="77094"/>
                  <a:pt x="7149" y="92397"/>
                  <a:pt x="18550" y="103341"/>
                </a:cubicBezTo>
                <a:lnTo>
                  <a:pt x="11787" y="115351"/>
                </a:lnTo>
                <a:cubicBezTo>
                  <a:pt x="11207" y="115932"/>
                  <a:pt x="10917" y="116416"/>
                  <a:pt x="10917" y="117288"/>
                </a:cubicBezTo>
                <a:cubicBezTo>
                  <a:pt x="10917" y="118934"/>
                  <a:pt x="11980" y="120000"/>
                  <a:pt x="13623" y="120000"/>
                </a:cubicBezTo>
                <a:cubicBezTo>
                  <a:pt x="14492" y="120000"/>
                  <a:pt x="14975" y="119709"/>
                  <a:pt x="15555" y="119225"/>
                </a:cubicBezTo>
                <a:cubicBezTo>
                  <a:pt x="15845" y="118934"/>
                  <a:pt x="16135" y="118353"/>
                  <a:pt x="16135" y="118062"/>
                </a:cubicBezTo>
                <a:lnTo>
                  <a:pt x="22415" y="106924"/>
                </a:lnTo>
                <a:cubicBezTo>
                  <a:pt x="32753" y="115060"/>
                  <a:pt x="45603" y="120000"/>
                  <a:pt x="60000" y="120000"/>
                </a:cubicBezTo>
                <a:cubicBezTo>
                  <a:pt x="74202" y="120000"/>
                  <a:pt x="87246" y="115060"/>
                  <a:pt x="97681" y="106924"/>
                </a:cubicBezTo>
                <a:lnTo>
                  <a:pt x="103864" y="118062"/>
                </a:lnTo>
                <a:cubicBezTo>
                  <a:pt x="104154" y="119225"/>
                  <a:pt x="105314" y="120000"/>
                  <a:pt x="106376" y="120000"/>
                </a:cubicBezTo>
                <a:cubicBezTo>
                  <a:pt x="108019" y="120000"/>
                  <a:pt x="109082" y="118934"/>
                  <a:pt x="109082" y="117288"/>
                </a:cubicBezTo>
                <a:cubicBezTo>
                  <a:pt x="109082" y="116416"/>
                  <a:pt x="108792" y="115932"/>
                  <a:pt x="108309" y="115351"/>
                </a:cubicBezTo>
                <a:lnTo>
                  <a:pt x="101449" y="103341"/>
                </a:lnTo>
                <a:close/>
                <a:moveTo>
                  <a:pt x="60000" y="114769"/>
                </a:moveTo>
                <a:cubicBezTo>
                  <a:pt x="30048" y="114769"/>
                  <a:pt x="5507" y="90169"/>
                  <a:pt x="5507" y="60145"/>
                </a:cubicBezTo>
                <a:cubicBezTo>
                  <a:pt x="5507" y="30121"/>
                  <a:pt x="30048" y="5520"/>
                  <a:pt x="60000" y="5520"/>
                </a:cubicBezTo>
                <a:cubicBezTo>
                  <a:pt x="90048" y="5520"/>
                  <a:pt x="114589" y="30121"/>
                  <a:pt x="114589" y="60145"/>
                </a:cubicBezTo>
                <a:cubicBezTo>
                  <a:pt x="114589" y="90169"/>
                  <a:pt x="90048" y="114769"/>
                  <a:pt x="60000" y="1147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8" name="Google Shape;868;p42"/>
          <p:cNvSpPr/>
          <p:nvPr/>
        </p:nvSpPr>
        <p:spPr>
          <a:xfrm>
            <a:off x="5922938" y="1888125"/>
            <a:ext cx="742500" cy="602100"/>
          </a:xfrm>
          <a:custGeom>
            <a:rect b="b" l="l" r="r" t="t"/>
            <a:pathLst>
              <a:path extrusionOk="0" h="120000" w="120000">
                <a:moveTo>
                  <a:pt x="26688" y="66614"/>
                </a:moveTo>
                <a:cubicBezTo>
                  <a:pt x="17695" y="66614"/>
                  <a:pt x="10346" y="75708"/>
                  <a:pt x="10346" y="86692"/>
                </a:cubicBezTo>
                <a:cubicBezTo>
                  <a:pt x="10346" y="88700"/>
                  <a:pt x="11410" y="90000"/>
                  <a:pt x="13053" y="90000"/>
                </a:cubicBezTo>
                <a:cubicBezTo>
                  <a:pt x="14697" y="90000"/>
                  <a:pt x="15761" y="88700"/>
                  <a:pt x="15761" y="86692"/>
                </a:cubicBezTo>
                <a:cubicBezTo>
                  <a:pt x="15761" y="79370"/>
                  <a:pt x="20692" y="73346"/>
                  <a:pt x="26688" y="73346"/>
                </a:cubicBezTo>
                <a:cubicBezTo>
                  <a:pt x="28331" y="73346"/>
                  <a:pt x="29395" y="72047"/>
                  <a:pt x="29395" y="70039"/>
                </a:cubicBezTo>
                <a:cubicBezTo>
                  <a:pt x="29395" y="68031"/>
                  <a:pt x="28331" y="66614"/>
                  <a:pt x="26688" y="66614"/>
                </a:cubicBezTo>
                <a:close/>
                <a:moveTo>
                  <a:pt x="92151" y="66614"/>
                </a:moveTo>
                <a:cubicBezTo>
                  <a:pt x="83158" y="66614"/>
                  <a:pt x="75809" y="75708"/>
                  <a:pt x="75809" y="86692"/>
                </a:cubicBezTo>
                <a:cubicBezTo>
                  <a:pt x="75809" y="88700"/>
                  <a:pt x="76873" y="90000"/>
                  <a:pt x="78517" y="90000"/>
                </a:cubicBezTo>
                <a:cubicBezTo>
                  <a:pt x="80161" y="90000"/>
                  <a:pt x="81321" y="88700"/>
                  <a:pt x="81321" y="86692"/>
                </a:cubicBezTo>
                <a:cubicBezTo>
                  <a:pt x="81321" y="79370"/>
                  <a:pt x="86156" y="73346"/>
                  <a:pt x="92151" y="73346"/>
                </a:cubicBezTo>
                <a:cubicBezTo>
                  <a:pt x="93795" y="73346"/>
                  <a:pt x="94955" y="72047"/>
                  <a:pt x="94955" y="70039"/>
                </a:cubicBezTo>
                <a:cubicBezTo>
                  <a:pt x="94955" y="68031"/>
                  <a:pt x="93795" y="66614"/>
                  <a:pt x="92151" y="66614"/>
                </a:cubicBezTo>
                <a:close/>
                <a:moveTo>
                  <a:pt x="116712" y="72047"/>
                </a:moveTo>
                <a:lnTo>
                  <a:pt x="96792" y="13346"/>
                </a:lnTo>
                <a:lnTo>
                  <a:pt x="96792" y="13346"/>
                </a:lnTo>
                <a:cubicBezTo>
                  <a:pt x="94665" y="5669"/>
                  <a:pt x="88670" y="0"/>
                  <a:pt x="81514" y="0"/>
                </a:cubicBezTo>
                <a:cubicBezTo>
                  <a:pt x="72522" y="0"/>
                  <a:pt x="65173" y="8976"/>
                  <a:pt x="65173" y="19960"/>
                </a:cubicBezTo>
                <a:lnTo>
                  <a:pt x="54246" y="19960"/>
                </a:lnTo>
                <a:cubicBezTo>
                  <a:pt x="54246" y="8976"/>
                  <a:pt x="46897" y="0"/>
                  <a:pt x="37904" y="0"/>
                </a:cubicBezTo>
                <a:cubicBezTo>
                  <a:pt x="30749" y="0"/>
                  <a:pt x="24754" y="5669"/>
                  <a:pt x="22626" y="13346"/>
                </a:cubicBezTo>
                <a:lnTo>
                  <a:pt x="22626" y="13346"/>
                </a:lnTo>
                <a:lnTo>
                  <a:pt x="2707" y="72047"/>
                </a:lnTo>
                <a:cubicBezTo>
                  <a:pt x="1063" y="76299"/>
                  <a:pt x="0" y="81377"/>
                  <a:pt x="0" y="86692"/>
                </a:cubicBezTo>
                <a:cubicBezTo>
                  <a:pt x="0" y="105000"/>
                  <a:pt x="12280" y="120000"/>
                  <a:pt x="27268" y="120000"/>
                </a:cubicBezTo>
                <a:cubicBezTo>
                  <a:pt x="40322" y="120000"/>
                  <a:pt x="51539" y="108661"/>
                  <a:pt x="53956" y="93307"/>
                </a:cubicBezTo>
                <a:lnTo>
                  <a:pt x="66043" y="93307"/>
                </a:lnTo>
                <a:cubicBezTo>
                  <a:pt x="68460" y="108661"/>
                  <a:pt x="79677" y="120000"/>
                  <a:pt x="92731" y="120000"/>
                </a:cubicBezTo>
                <a:cubicBezTo>
                  <a:pt x="107719" y="120000"/>
                  <a:pt x="120000" y="105000"/>
                  <a:pt x="120000" y="86692"/>
                </a:cubicBezTo>
                <a:cubicBezTo>
                  <a:pt x="119516" y="81377"/>
                  <a:pt x="118356" y="76653"/>
                  <a:pt x="116712" y="72047"/>
                </a:cubicBezTo>
                <a:close/>
                <a:moveTo>
                  <a:pt x="26688" y="113385"/>
                </a:moveTo>
                <a:cubicBezTo>
                  <a:pt x="14697" y="113385"/>
                  <a:pt x="4834" y="101338"/>
                  <a:pt x="4834" y="86692"/>
                </a:cubicBezTo>
                <a:cubicBezTo>
                  <a:pt x="4834" y="72047"/>
                  <a:pt x="14697" y="60000"/>
                  <a:pt x="26688" y="60000"/>
                </a:cubicBezTo>
                <a:cubicBezTo>
                  <a:pt x="38678" y="60000"/>
                  <a:pt x="48541" y="72047"/>
                  <a:pt x="48541" y="86692"/>
                </a:cubicBezTo>
                <a:cubicBezTo>
                  <a:pt x="48541" y="101338"/>
                  <a:pt x="38678" y="113385"/>
                  <a:pt x="26688" y="113385"/>
                </a:cubicBezTo>
                <a:close/>
                <a:moveTo>
                  <a:pt x="48541" y="66614"/>
                </a:moveTo>
                <a:cubicBezTo>
                  <a:pt x="43609" y="58700"/>
                  <a:pt x="35680" y="53385"/>
                  <a:pt x="26688" y="53385"/>
                </a:cubicBezTo>
                <a:cubicBezTo>
                  <a:pt x="21756" y="53385"/>
                  <a:pt x="16921" y="55039"/>
                  <a:pt x="13053" y="57992"/>
                </a:cubicBezTo>
                <a:lnTo>
                  <a:pt x="27751" y="14645"/>
                </a:lnTo>
                <a:lnTo>
                  <a:pt x="27751" y="14645"/>
                </a:lnTo>
                <a:cubicBezTo>
                  <a:pt x="29395" y="10039"/>
                  <a:pt x="33263" y="6968"/>
                  <a:pt x="37614" y="6968"/>
                </a:cubicBezTo>
                <a:cubicBezTo>
                  <a:pt x="43319" y="6968"/>
                  <a:pt x="47961" y="12283"/>
                  <a:pt x="48541" y="19015"/>
                </a:cubicBezTo>
                <a:lnTo>
                  <a:pt x="48541" y="19015"/>
                </a:lnTo>
                <a:lnTo>
                  <a:pt x="48541" y="66614"/>
                </a:lnTo>
                <a:close/>
                <a:moveTo>
                  <a:pt x="64883" y="86692"/>
                </a:moveTo>
                <a:lnTo>
                  <a:pt x="53956" y="86692"/>
                </a:lnTo>
                <a:lnTo>
                  <a:pt x="53956" y="79960"/>
                </a:lnTo>
                <a:lnTo>
                  <a:pt x="64883" y="79960"/>
                </a:lnTo>
                <a:lnTo>
                  <a:pt x="64883" y="86692"/>
                </a:lnTo>
                <a:close/>
                <a:moveTo>
                  <a:pt x="64883" y="73346"/>
                </a:moveTo>
                <a:lnTo>
                  <a:pt x="53956" y="73346"/>
                </a:lnTo>
                <a:lnTo>
                  <a:pt x="53956" y="26692"/>
                </a:lnTo>
                <a:lnTo>
                  <a:pt x="64883" y="26692"/>
                </a:lnTo>
                <a:lnTo>
                  <a:pt x="64883" y="73346"/>
                </a:lnTo>
                <a:close/>
                <a:moveTo>
                  <a:pt x="70394" y="19015"/>
                </a:moveTo>
                <a:lnTo>
                  <a:pt x="70394" y="19015"/>
                </a:lnTo>
                <a:cubicBezTo>
                  <a:pt x="70878" y="12283"/>
                  <a:pt x="75519" y="6614"/>
                  <a:pt x="81321" y="6614"/>
                </a:cubicBezTo>
                <a:cubicBezTo>
                  <a:pt x="85672" y="6614"/>
                  <a:pt x="89443" y="10039"/>
                  <a:pt x="91087" y="14291"/>
                </a:cubicBezTo>
                <a:lnTo>
                  <a:pt x="91087" y="14291"/>
                </a:lnTo>
                <a:lnTo>
                  <a:pt x="105882" y="57637"/>
                </a:lnTo>
                <a:cubicBezTo>
                  <a:pt x="101724" y="54685"/>
                  <a:pt x="97082" y="53031"/>
                  <a:pt x="92151" y="53031"/>
                </a:cubicBezTo>
                <a:cubicBezTo>
                  <a:pt x="83158" y="53031"/>
                  <a:pt x="75229" y="58346"/>
                  <a:pt x="70394" y="66377"/>
                </a:cubicBezTo>
                <a:lnTo>
                  <a:pt x="70394" y="19015"/>
                </a:lnTo>
                <a:close/>
                <a:moveTo>
                  <a:pt x="92151" y="113385"/>
                </a:moveTo>
                <a:cubicBezTo>
                  <a:pt x="80161" y="113385"/>
                  <a:pt x="70394" y="101338"/>
                  <a:pt x="70394" y="86692"/>
                </a:cubicBezTo>
                <a:cubicBezTo>
                  <a:pt x="70394" y="72047"/>
                  <a:pt x="80161" y="60000"/>
                  <a:pt x="92151" y="60000"/>
                </a:cubicBezTo>
                <a:cubicBezTo>
                  <a:pt x="104238" y="60000"/>
                  <a:pt x="114004" y="72047"/>
                  <a:pt x="114004" y="86692"/>
                </a:cubicBezTo>
                <a:cubicBezTo>
                  <a:pt x="114004" y="101338"/>
                  <a:pt x="104238" y="113385"/>
                  <a:pt x="92151" y="11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9" name="Google Shape;869;p42"/>
          <p:cNvSpPr/>
          <p:nvPr/>
        </p:nvSpPr>
        <p:spPr>
          <a:xfrm>
            <a:off x="7691675" y="1884075"/>
            <a:ext cx="525600" cy="572700"/>
          </a:xfrm>
          <a:custGeom>
            <a:rect b="b" l="l" r="r" t="t"/>
            <a:pathLst>
              <a:path extrusionOk="0" h="120000" w="120000">
                <a:moveTo>
                  <a:pt x="32949" y="92753"/>
                </a:moveTo>
                <a:cubicBezTo>
                  <a:pt x="31142" y="92753"/>
                  <a:pt x="29973" y="93816"/>
                  <a:pt x="29973" y="95458"/>
                </a:cubicBezTo>
                <a:cubicBezTo>
                  <a:pt x="29973" y="97101"/>
                  <a:pt x="31142" y="98164"/>
                  <a:pt x="32949" y="98164"/>
                </a:cubicBezTo>
                <a:cubicBezTo>
                  <a:pt x="34756" y="98164"/>
                  <a:pt x="35925" y="97101"/>
                  <a:pt x="35925" y="95458"/>
                </a:cubicBezTo>
                <a:cubicBezTo>
                  <a:pt x="35925" y="93816"/>
                  <a:pt x="34756" y="92753"/>
                  <a:pt x="32949" y="92753"/>
                </a:cubicBezTo>
                <a:close/>
                <a:moveTo>
                  <a:pt x="83968" y="32753"/>
                </a:moveTo>
                <a:lnTo>
                  <a:pt x="83968" y="16328"/>
                </a:lnTo>
                <a:lnTo>
                  <a:pt x="89920" y="16328"/>
                </a:lnTo>
                <a:cubicBezTo>
                  <a:pt x="93215" y="16328"/>
                  <a:pt x="95978" y="13913"/>
                  <a:pt x="95978" y="10917"/>
                </a:cubicBezTo>
                <a:lnTo>
                  <a:pt x="95978" y="5507"/>
                </a:lnTo>
                <a:cubicBezTo>
                  <a:pt x="95978" y="2512"/>
                  <a:pt x="93215" y="0"/>
                  <a:pt x="89920" y="0"/>
                </a:cubicBezTo>
                <a:lnTo>
                  <a:pt x="29973" y="0"/>
                </a:lnTo>
                <a:cubicBezTo>
                  <a:pt x="26678" y="0"/>
                  <a:pt x="23914" y="2512"/>
                  <a:pt x="23914" y="5507"/>
                </a:cubicBezTo>
                <a:lnTo>
                  <a:pt x="23914" y="10917"/>
                </a:lnTo>
                <a:cubicBezTo>
                  <a:pt x="23914" y="13913"/>
                  <a:pt x="26678" y="16328"/>
                  <a:pt x="29973" y="16328"/>
                </a:cubicBezTo>
                <a:lnTo>
                  <a:pt x="35925" y="16328"/>
                </a:lnTo>
                <a:lnTo>
                  <a:pt x="35925" y="32753"/>
                </a:lnTo>
                <a:cubicBezTo>
                  <a:pt x="35925" y="49082"/>
                  <a:pt x="0" y="54589"/>
                  <a:pt x="0" y="92753"/>
                </a:cubicBezTo>
                <a:cubicBezTo>
                  <a:pt x="0" y="120000"/>
                  <a:pt x="29973" y="120000"/>
                  <a:pt x="29973" y="120000"/>
                </a:cubicBezTo>
                <a:lnTo>
                  <a:pt x="89920" y="120000"/>
                </a:lnTo>
                <a:cubicBezTo>
                  <a:pt x="89920" y="120000"/>
                  <a:pt x="120000" y="120000"/>
                  <a:pt x="120000" y="92753"/>
                </a:cubicBezTo>
                <a:cubicBezTo>
                  <a:pt x="120000" y="54589"/>
                  <a:pt x="83968" y="49082"/>
                  <a:pt x="83968" y="32753"/>
                </a:cubicBezTo>
                <a:close/>
                <a:moveTo>
                  <a:pt x="29973" y="10917"/>
                </a:moveTo>
                <a:lnTo>
                  <a:pt x="29973" y="5507"/>
                </a:lnTo>
                <a:lnTo>
                  <a:pt x="89920" y="5507"/>
                </a:lnTo>
                <a:lnTo>
                  <a:pt x="89920" y="10917"/>
                </a:lnTo>
                <a:lnTo>
                  <a:pt x="29973" y="10917"/>
                </a:lnTo>
                <a:close/>
                <a:moveTo>
                  <a:pt x="77909" y="16328"/>
                </a:moveTo>
                <a:lnTo>
                  <a:pt x="77909" y="24541"/>
                </a:lnTo>
                <a:cubicBezTo>
                  <a:pt x="72595" y="24830"/>
                  <a:pt x="66217" y="26183"/>
                  <a:pt x="59096" y="29758"/>
                </a:cubicBezTo>
                <a:cubicBezTo>
                  <a:pt x="52719" y="32753"/>
                  <a:pt x="47085" y="33236"/>
                  <a:pt x="41984" y="32753"/>
                </a:cubicBezTo>
                <a:lnTo>
                  <a:pt x="41984" y="32753"/>
                </a:lnTo>
                <a:lnTo>
                  <a:pt x="41984" y="16328"/>
                </a:lnTo>
                <a:lnTo>
                  <a:pt x="77909" y="16328"/>
                </a:lnTo>
                <a:close/>
                <a:moveTo>
                  <a:pt x="89920" y="114492"/>
                </a:moveTo>
                <a:lnTo>
                  <a:pt x="29973" y="114492"/>
                </a:lnTo>
                <a:cubicBezTo>
                  <a:pt x="29016" y="114492"/>
                  <a:pt x="5952" y="114299"/>
                  <a:pt x="5952" y="92753"/>
                </a:cubicBezTo>
                <a:cubicBezTo>
                  <a:pt x="5952" y="71980"/>
                  <a:pt x="17325" y="62222"/>
                  <a:pt x="27528" y="53719"/>
                </a:cubicBezTo>
                <a:cubicBezTo>
                  <a:pt x="33587" y="48792"/>
                  <a:pt x="39007" y="43864"/>
                  <a:pt x="41027" y="37874"/>
                </a:cubicBezTo>
                <a:cubicBezTo>
                  <a:pt x="42515" y="38164"/>
                  <a:pt x="44322" y="38164"/>
                  <a:pt x="45810" y="38164"/>
                </a:cubicBezTo>
                <a:cubicBezTo>
                  <a:pt x="50912" y="38164"/>
                  <a:pt x="56333" y="37101"/>
                  <a:pt x="62072" y="34396"/>
                </a:cubicBezTo>
                <a:cubicBezTo>
                  <a:pt x="68024" y="31400"/>
                  <a:pt x="73445" y="30241"/>
                  <a:pt x="77909" y="29758"/>
                </a:cubicBezTo>
                <a:lnTo>
                  <a:pt x="77909" y="32753"/>
                </a:lnTo>
                <a:cubicBezTo>
                  <a:pt x="77909" y="41449"/>
                  <a:pt x="84818" y="47439"/>
                  <a:pt x="92364" y="53719"/>
                </a:cubicBezTo>
                <a:cubicBezTo>
                  <a:pt x="102568" y="62222"/>
                  <a:pt x="113941" y="71980"/>
                  <a:pt x="113941" y="92753"/>
                </a:cubicBezTo>
                <a:cubicBezTo>
                  <a:pt x="113941" y="113719"/>
                  <a:pt x="92364" y="114492"/>
                  <a:pt x="89920" y="114492"/>
                </a:cubicBezTo>
                <a:close/>
                <a:moveTo>
                  <a:pt x="39007" y="65410"/>
                </a:moveTo>
                <a:cubicBezTo>
                  <a:pt x="33906" y="65410"/>
                  <a:pt x="29973" y="68985"/>
                  <a:pt x="29973" y="73623"/>
                </a:cubicBezTo>
                <a:cubicBezTo>
                  <a:pt x="29973" y="78260"/>
                  <a:pt x="33906" y="81835"/>
                  <a:pt x="39007" y="81835"/>
                </a:cubicBezTo>
                <a:cubicBezTo>
                  <a:pt x="44109" y="81835"/>
                  <a:pt x="47936" y="78260"/>
                  <a:pt x="47936" y="73623"/>
                </a:cubicBezTo>
                <a:cubicBezTo>
                  <a:pt x="47936" y="68985"/>
                  <a:pt x="44109" y="65410"/>
                  <a:pt x="39007" y="65410"/>
                </a:cubicBezTo>
                <a:close/>
                <a:moveTo>
                  <a:pt x="39007" y="76328"/>
                </a:moveTo>
                <a:cubicBezTo>
                  <a:pt x="37201" y="76328"/>
                  <a:pt x="35925" y="75265"/>
                  <a:pt x="35925" y="73623"/>
                </a:cubicBezTo>
                <a:cubicBezTo>
                  <a:pt x="35925" y="71980"/>
                  <a:pt x="37201" y="70917"/>
                  <a:pt x="39007" y="70917"/>
                </a:cubicBezTo>
                <a:cubicBezTo>
                  <a:pt x="40708" y="70917"/>
                  <a:pt x="41984" y="71980"/>
                  <a:pt x="41984" y="73623"/>
                </a:cubicBezTo>
                <a:cubicBezTo>
                  <a:pt x="41984" y="75265"/>
                  <a:pt x="40708" y="76328"/>
                  <a:pt x="39007" y="76328"/>
                </a:cubicBezTo>
                <a:close/>
                <a:moveTo>
                  <a:pt x="93002" y="98164"/>
                </a:moveTo>
                <a:cubicBezTo>
                  <a:pt x="91195" y="98164"/>
                  <a:pt x="89920" y="99227"/>
                  <a:pt x="89920" y="100869"/>
                </a:cubicBezTo>
                <a:cubicBezTo>
                  <a:pt x="89920" y="102512"/>
                  <a:pt x="91195" y="103671"/>
                  <a:pt x="93002" y="103671"/>
                </a:cubicBezTo>
                <a:cubicBezTo>
                  <a:pt x="94703" y="103671"/>
                  <a:pt x="95978" y="102512"/>
                  <a:pt x="95978" y="100869"/>
                </a:cubicBezTo>
                <a:cubicBezTo>
                  <a:pt x="95978" y="99227"/>
                  <a:pt x="94703" y="98164"/>
                  <a:pt x="93002" y="98164"/>
                </a:cubicBezTo>
                <a:close/>
                <a:moveTo>
                  <a:pt x="86944" y="81835"/>
                </a:moveTo>
                <a:cubicBezTo>
                  <a:pt x="85137" y="81835"/>
                  <a:pt x="83968" y="82898"/>
                  <a:pt x="83968" y="84541"/>
                </a:cubicBezTo>
                <a:cubicBezTo>
                  <a:pt x="83968" y="86183"/>
                  <a:pt x="85137" y="87246"/>
                  <a:pt x="86944" y="87246"/>
                </a:cubicBezTo>
                <a:cubicBezTo>
                  <a:pt x="88751" y="87246"/>
                  <a:pt x="89920" y="86183"/>
                  <a:pt x="89920" y="84541"/>
                </a:cubicBezTo>
                <a:cubicBezTo>
                  <a:pt x="89920" y="82898"/>
                  <a:pt x="88751" y="81835"/>
                  <a:pt x="86944" y="81835"/>
                </a:cubicBezTo>
                <a:close/>
                <a:moveTo>
                  <a:pt x="71957" y="60000"/>
                </a:moveTo>
                <a:cubicBezTo>
                  <a:pt x="68662" y="60000"/>
                  <a:pt x="66005" y="62415"/>
                  <a:pt x="66005" y="65410"/>
                </a:cubicBezTo>
                <a:cubicBezTo>
                  <a:pt x="66005" y="68405"/>
                  <a:pt x="68662" y="70917"/>
                  <a:pt x="71957" y="70917"/>
                </a:cubicBezTo>
                <a:cubicBezTo>
                  <a:pt x="75252" y="70917"/>
                  <a:pt x="77909" y="68405"/>
                  <a:pt x="77909" y="65410"/>
                </a:cubicBezTo>
                <a:cubicBezTo>
                  <a:pt x="77909" y="62415"/>
                  <a:pt x="75252" y="60000"/>
                  <a:pt x="71957" y="60000"/>
                </a:cubicBezTo>
                <a:close/>
                <a:moveTo>
                  <a:pt x="59946" y="87246"/>
                </a:moveTo>
                <a:cubicBezTo>
                  <a:pt x="56651" y="87246"/>
                  <a:pt x="53994" y="89758"/>
                  <a:pt x="53994" y="92753"/>
                </a:cubicBezTo>
                <a:cubicBezTo>
                  <a:pt x="53994" y="95748"/>
                  <a:pt x="56651" y="98164"/>
                  <a:pt x="59946" y="98164"/>
                </a:cubicBezTo>
                <a:cubicBezTo>
                  <a:pt x="63241" y="98164"/>
                  <a:pt x="66005" y="95748"/>
                  <a:pt x="66005" y="92753"/>
                </a:cubicBezTo>
                <a:cubicBezTo>
                  <a:pt x="66005" y="89758"/>
                  <a:pt x="63241" y="87246"/>
                  <a:pt x="59946" y="8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0" name="Google Shape;870;p42"/>
          <p:cNvSpPr/>
          <p:nvPr/>
        </p:nvSpPr>
        <p:spPr>
          <a:xfrm>
            <a:off x="701000" y="3157350"/>
            <a:ext cx="1308600" cy="325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71" name="Google Shape;871;p42"/>
          <p:cNvSpPr/>
          <p:nvPr/>
        </p:nvSpPr>
        <p:spPr>
          <a:xfrm>
            <a:off x="2355862" y="3157350"/>
            <a:ext cx="1308600" cy="3255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72" name="Google Shape;872;p42"/>
          <p:cNvSpPr/>
          <p:nvPr/>
        </p:nvSpPr>
        <p:spPr>
          <a:xfrm>
            <a:off x="4010724" y="3157350"/>
            <a:ext cx="1308600" cy="325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73" name="Google Shape;873;p42"/>
          <p:cNvSpPr/>
          <p:nvPr/>
        </p:nvSpPr>
        <p:spPr>
          <a:xfrm>
            <a:off x="5665586" y="3157350"/>
            <a:ext cx="1308600" cy="325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74" name="Google Shape;874;p42"/>
          <p:cNvSpPr/>
          <p:nvPr/>
        </p:nvSpPr>
        <p:spPr>
          <a:xfrm>
            <a:off x="7320449" y="3157350"/>
            <a:ext cx="1308600" cy="325500"/>
          </a:xfrm>
          <a:prstGeom prst="rect">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75" name="Google Shape;875;p42"/>
          <p:cNvSpPr txBox="1"/>
          <p:nvPr/>
        </p:nvSpPr>
        <p:spPr>
          <a:xfrm>
            <a:off x="701000" y="3151575"/>
            <a:ext cx="13086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Dosis"/>
                <a:ea typeface="Dosis"/>
                <a:cs typeface="Dosis"/>
                <a:sym typeface="Dosis"/>
              </a:rPr>
              <a:t>Service Description</a:t>
            </a:r>
            <a:endParaRPr sz="1100">
              <a:solidFill>
                <a:srgbClr val="FFFFFF"/>
              </a:solidFill>
              <a:latin typeface="Dosis"/>
              <a:ea typeface="Dosis"/>
              <a:cs typeface="Dosis"/>
              <a:sym typeface="Dosis"/>
            </a:endParaRPr>
          </a:p>
        </p:txBody>
      </p:sp>
      <p:sp>
        <p:nvSpPr>
          <p:cNvPr id="876" name="Google Shape;876;p42"/>
          <p:cNvSpPr txBox="1"/>
          <p:nvPr/>
        </p:nvSpPr>
        <p:spPr>
          <a:xfrm>
            <a:off x="2361300" y="3151575"/>
            <a:ext cx="13086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Dosis"/>
                <a:ea typeface="Dosis"/>
                <a:cs typeface="Dosis"/>
                <a:sym typeface="Dosis"/>
              </a:rPr>
              <a:t>Service Description</a:t>
            </a:r>
            <a:endParaRPr sz="1100">
              <a:solidFill>
                <a:srgbClr val="FFFFFF"/>
              </a:solidFill>
              <a:latin typeface="Dosis"/>
              <a:ea typeface="Dosis"/>
              <a:cs typeface="Dosis"/>
              <a:sym typeface="Dosis"/>
            </a:endParaRPr>
          </a:p>
        </p:txBody>
      </p:sp>
      <p:sp>
        <p:nvSpPr>
          <p:cNvPr id="877" name="Google Shape;877;p42"/>
          <p:cNvSpPr txBox="1"/>
          <p:nvPr/>
        </p:nvSpPr>
        <p:spPr>
          <a:xfrm>
            <a:off x="4021575" y="3151575"/>
            <a:ext cx="13086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Dosis"/>
                <a:ea typeface="Dosis"/>
                <a:cs typeface="Dosis"/>
                <a:sym typeface="Dosis"/>
              </a:rPr>
              <a:t>Service Description</a:t>
            </a:r>
            <a:endParaRPr sz="1100">
              <a:solidFill>
                <a:srgbClr val="FFFFFF"/>
              </a:solidFill>
              <a:latin typeface="Dosis"/>
              <a:ea typeface="Dosis"/>
              <a:cs typeface="Dosis"/>
              <a:sym typeface="Dosis"/>
            </a:endParaRPr>
          </a:p>
        </p:txBody>
      </p:sp>
      <p:sp>
        <p:nvSpPr>
          <p:cNvPr id="878" name="Google Shape;878;p42"/>
          <p:cNvSpPr txBox="1"/>
          <p:nvPr/>
        </p:nvSpPr>
        <p:spPr>
          <a:xfrm>
            <a:off x="5681875" y="3151575"/>
            <a:ext cx="12615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Dosis"/>
                <a:ea typeface="Dosis"/>
                <a:cs typeface="Dosis"/>
                <a:sym typeface="Dosis"/>
              </a:rPr>
              <a:t>Service Description</a:t>
            </a:r>
            <a:endParaRPr sz="1100">
              <a:solidFill>
                <a:srgbClr val="FFFFFF"/>
              </a:solidFill>
              <a:latin typeface="Dosis"/>
              <a:ea typeface="Dosis"/>
              <a:cs typeface="Dosis"/>
              <a:sym typeface="Dosis"/>
            </a:endParaRPr>
          </a:p>
        </p:txBody>
      </p:sp>
      <p:sp>
        <p:nvSpPr>
          <p:cNvPr id="879" name="Google Shape;879;p42"/>
          <p:cNvSpPr txBox="1"/>
          <p:nvPr/>
        </p:nvSpPr>
        <p:spPr>
          <a:xfrm>
            <a:off x="7342150" y="3151575"/>
            <a:ext cx="12615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Dosis"/>
                <a:ea typeface="Dosis"/>
                <a:cs typeface="Dosis"/>
                <a:sym typeface="Dosis"/>
              </a:rPr>
              <a:t>Service Description</a:t>
            </a:r>
            <a:endParaRPr sz="1100">
              <a:solidFill>
                <a:srgbClr val="FFFFFF"/>
              </a:solidFill>
              <a:latin typeface="Dosis"/>
              <a:ea typeface="Dosis"/>
              <a:cs typeface="Dosis"/>
              <a:sym typeface="Dosis"/>
            </a:endParaRPr>
          </a:p>
        </p:txBody>
      </p:sp>
      <p:sp>
        <p:nvSpPr>
          <p:cNvPr id="880" name="Google Shape;880;p42"/>
          <p:cNvSpPr txBox="1"/>
          <p:nvPr/>
        </p:nvSpPr>
        <p:spPr>
          <a:xfrm>
            <a:off x="539000" y="3695088"/>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Open Sans"/>
                <a:ea typeface="Open Sans"/>
                <a:cs typeface="Open Sans"/>
                <a:sym typeface="Open Sans"/>
              </a:rPr>
              <a:t>Lorem ipsum dolor sit amet, consectetur.</a:t>
            </a:r>
            <a:endParaRPr/>
          </a:p>
        </p:txBody>
      </p:sp>
      <p:sp>
        <p:nvSpPr>
          <p:cNvPr id="881" name="Google Shape;881;p42"/>
          <p:cNvSpPr txBox="1"/>
          <p:nvPr/>
        </p:nvSpPr>
        <p:spPr>
          <a:xfrm>
            <a:off x="2203900" y="3695088"/>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Open Sans"/>
                <a:ea typeface="Open Sans"/>
                <a:cs typeface="Open Sans"/>
                <a:sym typeface="Open Sans"/>
              </a:rPr>
              <a:t>Lorem ipsum dolor sit amet, consectetur.</a:t>
            </a:r>
            <a:endParaRPr/>
          </a:p>
        </p:txBody>
      </p:sp>
      <p:sp>
        <p:nvSpPr>
          <p:cNvPr id="882" name="Google Shape;882;p42"/>
          <p:cNvSpPr txBox="1"/>
          <p:nvPr/>
        </p:nvSpPr>
        <p:spPr>
          <a:xfrm>
            <a:off x="3868800" y="3695088"/>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Open Sans"/>
                <a:ea typeface="Open Sans"/>
                <a:cs typeface="Open Sans"/>
                <a:sym typeface="Open Sans"/>
              </a:rPr>
              <a:t>Lorem ipsum dolor sit amet, consectetur.</a:t>
            </a:r>
            <a:endParaRPr/>
          </a:p>
        </p:txBody>
      </p:sp>
      <p:sp>
        <p:nvSpPr>
          <p:cNvPr id="883" name="Google Shape;883;p42"/>
          <p:cNvSpPr txBox="1"/>
          <p:nvPr/>
        </p:nvSpPr>
        <p:spPr>
          <a:xfrm>
            <a:off x="5533700" y="3695088"/>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Open Sans"/>
                <a:ea typeface="Open Sans"/>
                <a:cs typeface="Open Sans"/>
                <a:sym typeface="Open Sans"/>
              </a:rPr>
              <a:t>Lorem ipsum dolor sit amet, consectetur.</a:t>
            </a:r>
            <a:endParaRPr/>
          </a:p>
        </p:txBody>
      </p:sp>
      <p:sp>
        <p:nvSpPr>
          <p:cNvPr id="884" name="Google Shape;884;p42"/>
          <p:cNvSpPr txBox="1"/>
          <p:nvPr/>
        </p:nvSpPr>
        <p:spPr>
          <a:xfrm>
            <a:off x="7198600" y="3695088"/>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Open Sans"/>
                <a:ea typeface="Open Sans"/>
                <a:cs typeface="Open Sans"/>
                <a:sym typeface="Open Sans"/>
              </a:rPr>
              <a:t>Lorem ipsum dolor sit amet, consectetur.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43"/>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Services</a:t>
            </a:r>
            <a:endParaRPr/>
          </a:p>
        </p:txBody>
      </p:sp>
      <p:sp>
        <p:nvSpPr>
          <p:cNvPr id="890" name="Google Shape;890;p43"/>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891" name="Google Shape;891;p43"/>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892" name="Google Shape;892;p43"/>
          <p:cNvGrpSpPr/>
          <p:nvPr/>
        </p:nvGrpSpPr>
        <p:grpSpPr>
          <a:xfrm>
            <a:off x="1071000" y="1105525"/>
            <a:ext cx="7002000" cy="3501000"/>
            <a:chOff x="1005725" y="1105525"/>
            <a:chExt cx="7002000" cy="3501000"/>
          </a:xfrm>
        </p:grpSpPr>
        <p:sp>
          <p:nvSpPr>
            <p:cNvPr id="893" name="Google Shape;893;p43"/>
            <p:cNvSpPr/>
            <p:nvPr/>
          </p:nvSpPr>
          <p:spPr>
            <a:xfrm>
              <a:off x="1005725" y="1105525"/>
              <a:ext cx="1750500" cy="1750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94" name="Google Shape;894;p43"/>
            <p:cNvSpPr/>
            <p:nvPr/>
          </p:nvSpPr>
          <p:spPr>
            <a:xfrm>
              <a:off x="1005725" y="2856025"/>
              <a:ext cx="1750500" cy="1750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3"/>
            <p:cNvSpPr/>
            <p:nvPr/>
          </p:nvSpPr>
          <p:spPr>
            <a:xfrm>
              <a:off x="2756225" y="1105525"/>
              <a:ext cx="1750500" cy="1750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3"/>
            <p:cNvSpPr/>
            <p:nvPr/>
          </p:nvSpPr>
          <p:spPr>
            <a:xfrm>
              <a:off x="2756225" y="2856025"/>
              <a:ext cx="1750500" cy="17505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97" name="Google Shape;897;p43"/>
            <p:cNvSpPr/>
            <p:nvPr/>
          </p:nvSpPr>
          <p:spPr>
            <a:xfrm>
              <a:off x="4506725" y="1105525"/>
              <a:ext cx="1750500" cy="1750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98" name="Google Shape;898;p43"/>
            <p:cNvSpPr/>
            <p:nvPr/>
          </p:nvSpPr>
          <p:spPr>
            <a:xfrm>
              <a:off x="4506725" y="2856025"/>
              <a:ext cx="1750500" cy="1750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3"/>
            <p:cNvSpPr/>
            <p:nvPr/>
          </p:nvSpPr>
          <p:spPr>
            <a:xfrm>
              <a:off x="6257225" y="1105525"/>
              <a:ext cx="1750500" cy="1750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3"/>
            <p:cNvSpPr/>
            <p:nvPr/>
          </p:nvSpPr>
          <p:spPr>
            <a:xfrm>
              <a:off x="6257225" y="2856025"/>
              <a:ext cx="1750500" cy="1750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901" name="Google Shape;901;p43"/>
          <p:cNvSpPr/>
          <p:nvPr/>
        </p:nvSpPr>
        <p:spPr>
          <a:xfrm>
            <a:off x="1459025" y="1439750"/>
            <a:ext cx="1080300" cy="1080300"/>
          </a:xfrm>
          <a:custGeom>
            <a:rect b="b" l="l" r="r" t="t"/>
            <a:pathLst>
              <a:path extrusionOk="0" h="120000" w="120000">
                <a:moveTo>
                  <a:pt x="103658" y="35373"/>
                </a:moveTo>
                <a:lnTo>
                  <a:pt x="103658" y="8192"/>
                </a:lnTo>
                <a:cubicBezTo>
                  <a:pt x="103658" y="3566"/>
                  <a:pt x="100080" y="0"/>
                  <a:pt x="95439" y="0"/>
                </a:cubicBezTo>
                <a:cubicBezTo>
                  <a:pt x="90797" y="0"/>
                  <a:pt x="87316" y="3566"/>
                  <a:pt x="87316" y="8192"/>
                </a:cubicBezTo>
                <a:lnTo>
                  <a:pt x="87316" y="10409"/>
                </a:lnTo>
                <a:lnTo>
                  <a:pt x="45543" y="22939"/>
                </a:lnTo>
                <a:lnTo>
                  <a:pt x="5414" y="27277"/>
                </a:lnTo>
                <a:cubicBezTo>
                  <a:pt x="2417" y="27277"/>
                  <a:pt x="0" y="29686"/>
                  <a:pt x="0" y="32674"/>
                </a:cubicBezTo>
                <a:lnTo>
                  <a:pt x="0" y="70746"/>
                </a:lnTo>
                <a:cubicBezTo>
                  <a:pt x="0" y="73734"/>
                  <a:pt x="2417" y="76240"/>
                  <a:pt x="5414" y="76240"/>
                </a:cubicBezTo>
                <a:lnTo>
                  <a:pt x="23980" y="78361"/>
                </a:lnTo>
                <a:lnTo>
                  <a:pt x="32683" y="117783"/>
                </a:lnTo>
                <a:lnTo>
                  <a:pt x="32683" y="117783"/>
                </a:lnTo>
                <a:cubicBezTo>
                  <a:pt x="32973" y="118939"/>
                  <a:pt x="34037" y="120000"/>
                  <a:pt x="35390" y="120000"/>
                </a:cubicBezTo>
                <a:lnTo>
                  <a:pt x="57244" y="120000"/>
                </a:lnTo>
                <a:cubicBezTo>
                  <a:pt x="58887" y="120000"/>
                  <a:pt x="59951" y="118939"/>
                  <a:pt x="59951" y="117301"/>
                </a:cubicBezTo>
                <a:lnTo>
                  <a:pt x="59951" y="116722"/>
                </a:lnTo>
                <a:lnTo>
                  <a:pt x="59951" y="116722"/>
                </a:lnTo>
                <a:lnTo>
                  <a:pt x="52312" y="82987"/>
                </a:lnTo>
                <a:lnTo>
                  <a:pt x="87316" y="93301"/>
                </a:lnTo>
                <a:lnTo>
                  <a:pt x="87316" y="95518"/>
                </a:lnTo>
                <a:cubicBezTo>
                  <a:pt x="87316" y="100144"/>
                  <a:pt x="90797" y="103710"/>
                  <a:pt x="95439" y="103710"/>
                </a:cubicBezTo>
                <a:cubicBezTo>
                  <a:pt x="100080" y="103710"/>
                  <a:pt x="103658" y="100144"/>
                  <a:pt x="103658" y="95518"/>
                </a:cubicBezTo>
                <a:lnTo>
                  <a:pt x="103658" y="68337"/>
                </a:lnTo>
                <a:cubicBezTo>
                  <a:pt x="112651" y="68337"/>
                  <a:pt x="120000" y="61012"/>
                  <a:pt x="120000" y="51951"/>
                </a:cubicBezTo>
                <a:cubicBezTo>
                  <a:pt x="120000" y="42987"/>
                  <a:pt x="112651" y="35373"/>
                  <a:pt x="103658" y="35373"/>
                </a:cubicBezTo>
                <a:close/>
                <a:moveTo>
                  <a:pt x="5414" y="70746"/>
                </a:moveTo>
                <a:lnTo>
                  <a:pt x="5414" y="59855"/>
                </a:lnTo>
                <a:lnTo>
                  <a:pt x="19049" y="59855"/>
                </a:lnTo>
                <a:cubicBezTo>
                  <a:pt x="20692" y="59855"/>
                  <a:pt x="21756" y="58795"/>
                  <a:pt x="21756" y="57156"/>
                </a:cubicBezTo>
                <a:cubicBezTo>
                  <a:pt x="21756" y="55518"/>
                  <a:pt x="20692" y="54457"/>
                  <a:pt x="19049" y="54457"/>
                </a:cubicBezTo>
                <a:lnTo>
                  <a:pt x="5414" y="54457"/>
                </a:lnTo>
                <a:lnTo>
                  <a:pt x="5414" y="48963"/>
                </a:lnTo>
                <a:lnTo>
                  <a:pt x="13634" y="48963"/>
                </a:lnTo>
                <a:cubicBezTo>
                  <a:pt x="15278" y="48963"/>
                  <a:pt x="16341" y="47903"/>
                  <a:pt x="16341" y="46265"/>
                </a:cubicBezTo>
                <a:cubicBezTo>
                  <a:pt x="16341" y="44626"/>
                  <a:pt x="15278" y="43566"/>
                  <a:pt x="13634" y="43566"/>
                </a:cubicBezTo>
                <a:lnTo>
                  <a:pt x="5414" y="43566"/>
                </a:lnTo>
                <a:lnTo>
                  <a:pt x="5414" y="32674"/>
                </a:lnTo>
                <a:lnTo>
                  <a:pt x="43609" y="28337"/>
                </a:lnTo>
                <a:lnTo>
                  <a:pt x="43609" y="74891"/>
                </a:lnTo>
                <a:lnTo>
                  <a:pt x="5414" y="70746"/>
                </a:lnTo>
                <a:close/>
                <a:moveTo>
                  <a:pt x="35197" y="103421"/>
                </a:moveTo>
                <a:lnTo>
                  <a:pt x="29685" y="78939"/>
                </a:lnTo>
                <a:lnTo>
                  <a:pt x="45253" y="80578"/>
                </a:lnTo>
                <a:lnTo>
                  <a:pt x="46317" y="80867"/>
                </a:lnTo>
                <a:lnTo>
                  <a:pt x="51248" y="103421"/>
                </a:lnTo>
                <a:lnTo>
                  <a:pt x="35197" y="103421"/>
                </a:lnTo>
                <a:close/>
                <a:moveTo>
                  <a:pt x="52602" y="108819"/>
                </a:moveTo>
                <a:lnTo>
                  <a:pt x="53763" y="114313"/>
                </a:lnTo>
                <a:lnTo>
                  <a:pt x="37324" y="114313"/>
                </a:lnTo>
                <a:lnTo>
                  <a:pt x="36261" y="108819"/>
                </a:lnTo>
                <a:lnTo>
                  <a:pt x="52602" y="108819"/>
                </a:lnTo>
                <a:close/>
                <a:moveTo>
                  <a:pt x="87316" y="87325"/>
                </a:moveTo>
                <a:lnTo>
                  <a:pt x="49121" y="75951"/>
                </a:lnTo>
                <a:lnTo>
                  <a:pt x="49121" y="27277"/>
                </a:lnTo>
                <a:lnTo>
                  <a:pt x="87316" y="15807"/>
                </a:lnTo>
                <a:lnTo>
                  <a:pt x="87316" y="87325"/>
                </a:lnTo>
                <a:close/>
                <a:moveTo>
                  <a:pt x="98243" y="95228"/>
                </a:moveTo>
                <a:cubicBezTo>
                  <a:pt x="98243" y="96867"/>
                  <a:pt x="97082" y="97927"/>
                  <a:pt x="95439" y="97927"/>
                </a:cubicBezTo>
                <a:cubicBezTo>
                  <a:pt x="93795" y="97927"/>
                  <a:pt x="92731" y="96867"/>
                  <a:pt x="92731" y="95228"/>
                </a:cubicBezTo>
                <a:lnTo>
                  <a:pt x="92731" y="8192"/>
                </a:lnTo>
                <a:cubicBezTo>
                  <a:pt x="92731" y="6554"/>
                  <a:pt x="93795" y="5493"/>
                  <a:pt x="95439" y="5493"/>
                </a:cubicBezTo>
                <a:cubicBezTo>
                  <a:pt x="97082" y="5493"/>
                  <a:pt x="98243" y="6554"/>
                  <a:pt x="98243" y="8192"/>
                </a:cubicBezTo>
                <a:lnTo>
                  <a:pt x="98243" y="95228"/>
                </a:lnTo>
                <a:close/>
                <a:moveTo>
                  <a:pt x="103658" y="62650"/>
                </a:moveTo>
                <a:lnTo>
                  <a:pt x="103658" y="40867"/>
                </a:lnTo>
                <a:cubicBezTo>
                  <a:pt x="109653" y="40867"/>
                  <a:pt x="114585" y="45783"/>
                  <a:pt x="114585" y="51759"/>
                </a:cubicBezTo>
                <a:cubicBezTo>
                  <a:pt x="114585" y="57734"/>
                  <a:pt x="109653" y="62650"/>
                  <a:pt x="103658" y="6265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2" name="Google Shape;902;p43"/>
          <p:cNvSpPr/>
          <p:nvPr/>
        </p:nvSpPr>
        <p:spPr>
          <a:xfrm>
            <a:off x="3221654" y="3239531"/>
            <a:ext cx="1140300" cy="1080300"/>
          </a:xfrm>
          <a:custGeom>
            <a:rect b="b" l="l" r="r" t="t"/>
            <a:pathLst>
              <a:path extrusionOk="0" h="120000" w="120000">
                <a:moveTo>
                  <a:pt x="30708" y="18236"/>
                </a:moveTo>
                <a:cubicBezTo>
                  <a:pt x="29102" y="17329"/>
                  <a:pt x="27496" y="17128"/>
                  <a:pt x="25889" y="17128"/>
                </a:cubicBezTo>
                <a:cubicBezTo>
                  <a:pt x="22393" y="17128"/>
                  <a:pt x="19275" y="18539"/>
                  <a:pt x="17385" y="21360"/>
                </a:cubicBezTo>
                <a:cubicBezTo>
                  <a:pt x="14740" y="25390"/>
                  <a:pt x="16251" y="30428"/>
                  <a:pt x="20787" y="32745"/>
                </a:cubicBezTo>
                <a:cubicBezTo>
                  <a:pt x="22677" y="33551"/>
                  <a:pt x="25133" y="34156"/>
                  <a:pt x="27779" y="34156"/>
                </a:cubicBezTo>
                <a:cubicBezTo>
                  <a:pt x="31275" y="34156"/>
                  <a:pt x="34960" y="33047"/>
                  <a:pt x="36566" y="30730"/>
                </a:cubicBezTo>
                <a:cubicBezTo>
                  <a:pt x="39212" y="26498"/>
                  <a:pt x="35527" y="20554"/>
                  <a:pt x="30708" y="18236"/>
                </a:cubicBezTo>
                <a:close/>
                <a:moveTo>
                  <a:pt x="27779" y="28513"/>
                </a:moveTo>
                <a:cubicBezTo>
                  <a:pt x="26173" y="28513"/>
                  <a:pt x="24283" y="28211"/>
                  <a:pt x="23244" y="27607"/>
                </a:cubicBezTo>
                <a:cubicBezTo>
                  <a:pt x="22204" y="27002"/>
                  <a:pt x="21637" y="26498"/>
                  <a:pt x="21354" y="25894"/>
                </a:cubicBezTo>
                <a:cubicBezTo>
                  <a:pt x="21354" y="25591"/>
                  <a:pt x="21354" y="25390"/>
                  <a:pt x="21637" y="24785"/>
                </a:cubicBezTo>
                <a:cubicBezTo>
                  <a:pt x="22393" y="23677"/>
                  <a:pt x="24000" y="23073"/>
                  <a:pt x="25889" y="23073"/>
                </a:cubicBezTo>
                <a:cubicBezTo>
                  <a:pt x="26929" y="23073"/>
                  <a:pt x="27779" y="23375"/>
                  <a:pt x="28535" y="23677"/>
                </a:cubicBezTo>
                <a:cubicBezTo>
                  <a:pt x="30708" y="24785"/>
                  <a:pt x="32031" y="26801"/>
                  <a:pt x="32031" y="27607"/>
                </a:cubicBezTo>
                <a:cubicBezTo>
                  <a:pt x="31464" y="27607"/>
                  <a:pt x="30141" y="28513"/>
                  <a:pt x="27779" y="28513"/>
                </a:cubicBezTo>
                <a:close/>
                <a:moveTo>
                  <a:pt x="27779" y="85340"/>
                </a:moveTo>
                <a:cubicBezTo>
                  <a:pt x="25322" y="85340"/>
                  <a:pt x="22960" y="85944"/>
                  <a:pt x="20787" y="86750"/>
                </a:cubicBezTo>
                <a:cubicBezTo>
                  <a:pt x="16062" y="89068"/>
                  <a:pt x="14456" y="94105"/>
                  <a:pt x="17385" y="98136"/>
                </a:cubicBezTo>
                <a:cubicBezTo>
                  <a:pt x="19275" y="100654"/>
                  <a:pt x="22393" y="102367"/>
                  <a:pt x="25889" y="102367"/>
                </a:cubicBezTo>
                <a:cubicBezTo>
                  <a:pt x="27496" y="102367"/>
                  <a:pt x="29385" y="102166"/>
                  <a:pt x="30708" y="101259"/>
                </a:cubicBezTo>
                <a:cubicBezTo>
                  <a:pt x="35527" y="98942"/>
                  <a:pt x="39212" y="92695"/>
                  <a:pt x="36283" y="88765"/>
                </a:cubicBezTo>
                <a:cubicBezTo>
                  <a:pt x="34960" y="86448"/>
                  <a:pt x="31275" y="85340"/>
                  <a:pt x="27779" y="85340"/>
                </a:cubicBezTo>
                <a:close/>
                <a:moveTo>
                  <a:pt x="28535" y="96120"/>
                </a:moveTo>
                <a:cubicBezTo>
                  <a:pt x="27779" y="96423"/>
                  <a:pt x="26929" y="96725"/>
                  <a:pt x="25889" y="96725"/>
                </a:cubicBezTo>
                <a:cubicBezTo>
                  <a:pt x="24000" y="96725"/>
                  <a:pt x="22393" y="95818"/>
                  <a:pt x="21637" y="95012"/>
                </a:cubicBezTo>
                <a:cubicBezTo>
                  <a:pt x="21354" y="94408"/>
                  <a:pt x="21354" y="94105"/>
                  <a:pt x="21354" y="93904"/>
                </a:cubicBezTo>
                <a:cubicBezTo>
                  <a:pt x="21637" y="93299"/>
                  <a:pt x="22204" y="92493"/>
                  <a:pt x="23244" y="92191"/>
                </a:cubicBezTo>
                <a:cubicBezTo>
                  <a:pt x="24283" y="91586"/>
                  <a:pt x="26173" y="91284"/>
                  <a:pt x="27779" y="91284"/>
                </a:cubicBezTo>
                <a:cubicBezTo>
                  <a:pt x="30141" y="91284"/>
                  <a:pt x="31464" y="91889"/>
                  <a:pt x="32031" y="92493"/>
                </a:cubicBezTo>
                <a:cubicBezTo>
                  <a:pt x="32031" y="92997"/>
                  <a:pt x="30708" y="95314"/>
                  <a:pt x="28535" y="96120"/>
                </a:cubicBezTo>
                <a:close/>
                <a:moveTo>
                  <a:pt x="120000" y="22770"/>
                </a:moveTo>
                <a:cubicBezTo>
                  <a:pt x="120000" y="16523"/>
                  <a:pt x="109889" y="11385"/>
                  <a:pt x="104031" y="11385"/>
                </a:cubicBezTo>
                <a:lnTo>
                  <a:pt x="103464" y="11385"/>
                </a:lnTo>
                <a:cubicBezTo>
                  <a:pt x="99496" y="11385"/>
                  <a:pt x="98173" y="12292"/>
                  <a:pt x="50740" y="47556"/>
                </a:cubicBezTo>
                <a:lnTo>
                  <a:pt x="45070" y="43526"/>
                </a:lnTo>
                <a:cubicBezTo>
                  <a:pt x="46393" y="42418"/>
                  <a:pt x="47811" y="41007"/>
                  <a:pt x="48850" y="39294"/>
                </a:cubicBezTo>
                <a:cubicBezTo>
                  <a:pt x="54992" y="28513"/>
                  <a:pt x="46393" y="11989"/>
                  <a:pt x="36000" y="6045"/>
                </a:cubicBezTo>
                <a:cubicBezTo>
                  <a:pt x="25606" y="0"/>
                  <a:pt x="12000" y="3425"/>
                  <a:pt x="5858" y="14206"/>
                </a:cubicBezTo>
                <a:cubicBezTo>
                  <a:pt x="0" y="24483"/>
                  <a:pt x="3212" y="37581"/>
                  <a:pt x="12850" y="44130"/>
                </a:cubicBezTo>
                <a:cubicBezTo>
                  <a:pt x="20787" y="50075"/>
                  <a:pt x="27779" y="55214"/>
                  <a:pt x="34204" y="60050"/>
                </a:cubicBezTo>
                <a:cubicBezTo>
                  <a:pt x="27779" y="64886"/>
                  <a:pt x="20598" y="70226"/>
                  <a:pt x="12850" y="75969"/>
                </a:cubicBezTo>
                <a:cubicBezTo>
                  <a:pt x="3212" y="82518"/>
                  <a:pt x="0" y="95617"/>
                  <a:pt x="5858" y="105793"/>
                </a:cubicBezTo>
                <a:cubicBezTo>
                  <a:pt x="12000" y="116574"/>
                  <a:pt x="25606" y="120000"/>
                  <a:pt x="36000" y="114055"/>
                </a:cubicBezTo>
                <a:cubicBezTo>
                  <a:pt x="46677" y="107808"/>
                  <a:pt x="54992" y="91284"/>
                  <a:pt x="48850" y="80806"/>
                </a:cubicBezTo>
                <a:cubicBezTo>
                  <a:pt x="47811" y="79093"/>
                  <a:pt x="46677" y="77682"/>
                  <a:pt x="45070" y="76574"/>
                </a:cubicBezTo>
                <a:lnTo>
                  <a:pt x="50740" y="72544"/>
                </a:lnTo>
                <a:cubicBezTo>
                  <a:pt x="98173" y="107808"/>
                  <a:pt x="99496" y="108614"/>
                  <a:pt x="103464" y="108614"/>
                </a:cubicBezTo>
                <a:lnTo>
                  <a:pt x="104031" y="108614"/>
                </a:lnTo>
                <a:cubicBezTo>
                  <a:pt x="109889" y="108614"/>
                  <a:pt x="120000" y="103576"/>
                  <a:pt x="120000" y="97329"/>
                </a:cubicBezTo>
                <a:lnTo>
                  <a:pt x="68031" y="60352"/>
                </a:lnTo>
                <a:lnTo>
                  <a:pt x="120000" y="22770"/>
                </a:lnTo>
                <a:close/>
                <a:moveTo>
                  <a:pt x="16535" y="39798"/>
                </a:moveTo>
                <a:cubicBezTo>
                  <a:pt x="8314" y="35264"/>
                  <a:pt x="5669" y="25088"/>
                  <a:pt x="10204" y="16826"/>
                </a:cubicBezTo>
                <a:cubicBezTo>
                  <a:pt x="14929" y="8866"/>
                  <a:pt x="25322" y="6045"/>
                  <a:pt x="33637" y="10579"/>
                </a:cubicBezTo>
                <a:cubicBezTo>
                  <a:pt x="41858" y="15113"/>
                  <a:pt x="48283" y="27607"/>
                  <a:pt x="43464" y="35566"/>
                </a:cubicBezTo>
                <a:cubicBezTo>
                  <a:pt x="38929" y="43828"/>
                  <a:pt x="24850" y="44433"/>
                  <a:pt x="16535" y="39798"/>
                </a:cubicBezTo>
                <a:close/>
                <a:moveTo>
                  <a:pt x="27779" y="48362"/>
                </a:moveTo>
                <a:cubicBezTo>
                  <a:pt x="32031" y="48664"/>
                  <a:pt x="36000" y="47758"/>
                  <a:pt x="39779" y="46347"/>
                </a:cubicBezTo>
                <a:lnTo>
                  <a:pt x="45921" y="50680"/>
                </a:lnTo>
                <a:cubicBezTo>
                  <a:pt x="43464" y="52392"/>
                  <a:pt x="41102" y="54307"/>
                  <a:pt x="38456" y="56020"/>
                </a:cubicBezTo>
                <a:cubicBezTo>
                  <a:pt x="35244" y="53803"/>
                  <a:pt x="31464" y="51183"/>
                  <a:pt x="27779" y="48362"/>
                </a:cubicBezTo>
                <a:close/>
                <a:moveTo>
                  <a:pt x="33921" y="108614"/>
                </a:moveTo>
                <a:cubicBezTo>
                  <a:pt x="25606" y="113249"/>
                  <a:pt x="15212" y="110629"/>
                  <a:pt x="10393" y="102367"/>
                </a:cubicBezTo>
                <a:cubicBezTo>
                  <a:pt x="5669" y="94408"/>
                  <a:pt x="8598" y="84231"/>
                  <a:pt x="16818" y="79395"/>
                </a:cubicBezTo>
                <a:cubicBezTo>
                  <a:pt x="25133" y="74861"/>
                  <a:pt x="39212" y="75365"/>
                  <a:pt x="44031" y="83324"/>
                </a:cubicBezTo>
                <a:cubicBezTo>
                  <a:pt x="48566" y="91586"/>
                  <a:pt x="41858" y="104080"/>
                  <a:pt x="33921" y="108614"/>
                </a:cubicBezTo>
                <a:close/>
                <a:moveTo>
                  <a:pt x="39779" y="72846"/>
                </a:moveTo>
                <a:cubicBezTo>
                  <a:pt x="36000" y="71435"/>
                  <a:pt x="32031" y="70831"/>
                  <a:pt x="27779" y="70831"/>
                </a:cubicBezTo>
                <a:cubicBezTo>
                  <a:pt x="89858" y="24785"/>
                  <a:pt x="100535" y="16826"/>
                  <a:pt x="103464" y="16826"/>
                </a:cubicBezTo>
                <a:cubicBezTo>
                  <a:pt x="103464" y="16826"/>
                  <a:pt x="108283" y="16523"/>
                  <a:pt x="113102" y="20554"/>
                </a:cubicBezTo>
                <a:lnTo>
                  <a:pt x="39779" y="72846"/>
                </a:lnTo>
                <a:close/>
                <a:moveTo>
                  <a:pt x="113102" y="98740"/>
                </a:moveTo>
                <a:cubicBezTo>
                  <a:pt x="108283" y="102972"/>
                  <a:pt x="103464" y="102367"/>
                  <a:pt x="103464" y="102367"/>
                </a:cubicBezTo>
                <a:cubicBezTo>
                  <a:pt x="101102" y="102367"/>
                  <a:pt x="93354" y="97027"/>
                  <a:pt x="55275" y="68816"/>
                </a:cubicBezTo>
                <a:lnTo>
                  <a:pt x="63212" y="63173"/>
                </a:lnTo>
                <a:lnTo>
                  <a:pt x="113102" y="98740"/>
                </a:lnTo>
                <a:close/>
                <a:moveTo>
                  <a:pt x="50740" y="56926"/>
                </a:moveTo>
                <a:cubicBezTo>
                  <a:pt x="49133" y="56926"/>
                  <a:pt x="48000" y="58035"/>
                  <a:pt x="48000" y="59748"/>
                </a:cubicBezTo>
                <a:cubicBezTo>
                  <a:pt x="48000" y="61460"/>
                  <a:pt x="49133" y="62569"/>
                  <a:pt x="50740" y="62569"/>
                </a:cubicBezTo>
                <a:cubicBezTo>
                  <a:pt x="52251" y="62569"/>
                  <a:pt x="53385" y="61460"/>
                  <a:pt x="53385" y="59748"/>
                </a:cubicBezTo>
                <a:cubicBezTo>
                  <a:pt x="53385" y="58035"/>
                  <a:pt x="52251" y="56926"/>
                  <a:pt x="50740" y="569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3" name="Google Shape;903;p43"/>
          <p:cNvSpPr/>
          <p:nvPr/>
        </p:nvSpPr>
        <p:spPr>
          <a:xfrm>
            <a:off x="4909669" y="1388600"/>
            <a:ext cx="1080300" cy="1052400"/>
          </a:xfrm>
          <a:custGeom>
            <a:rect b="b" l="l" r="r" t="t"/>
            <a:pathLst>
              <a:path extrusionOk="0" h="120000" w="120000">
                <a:moveTo>
                  <a:pt x="60000" y="43777"/>
                </a:moveTo>
                <a:cubicBezTo>
                  <a:pt x="51014" y="43777"/>
                  <a:pt x="43671" y="51138"/>
                  <a:pt x="43671" y="60145"/>
                </a:cubicBezTo>
                <a:cubicBezTo>
                  <a:pt x="43671" y="69152"/>
                  <a:pt x="51014" y="76513"/>
                  <a:pt x="60000" y="76513"/>
                </a:cubicBezTo>
                <a:cubicBezTo>
                  <a:pt x="68985" y="76513"/>
                  <a:pt x="76328" y="69152"/>
                  <a:pt x="76328" y="60145"/>
                </a:cubicBezTo>
                <a:cubicBezTo>
                  <a:pt x="76328" y="51138"/>
                  <a:pt x="68985" y="43777"/>
                  <a:pt x="60000" y="43777"/>
                </a:cubicBezTo>
                <a:close/>
                <a:moveTo>
                  <a:pt x="60000" y="71089"/>
                </a:moveTo>
                <a:cubicBezTo>
                  <a:pt x="54009" y="71089"/>
                  <a:pt x="49082" y="66150"/>
                  <a:pt x="49082" y="60145"/>
                </a:cubicBezTo>
                <a:cubicBezTo>
                  <a:pt x="49082" y="54140"/>
                  <a:pt x="54009" y="49200"/>
                  <a:pt x="60000" y="49200"/>
                </a:cubicBezTo>
                <a:cubicBezTo>
                  <a:pt x="65990" y="49200"/>
                  <a:pt x="70917" y="54140"/>
                  <a:pt x="70917" y="60145"/>
                </a:cubicBezTo>
                <a:cubicBezTo>
                  <a:pt x="70917" y="66150"/>
                  <a:pt x="65990" y="71089"/>
                  <a:pt x="60000" y="71089"/>
                </a:cubicBezTo>
                <a:close/>
                <a:moveTo>
                  <a:pt x="60000" y="21888"/>
                </a:moveTo>
                <a:cubicBezTo>
                  <a:pt x="39033" y="21888"/>
                  <a:pt x="21835" y="39128"/>
                  <a:pt x="21835" y="60145"/>
                </a:cubicBezTo>
                <a:cubicBezTo>
                  <a:pt x="21835" y="81162"/>
                  <a:pt x="39033" y="98401"/>
                  <a:pt x="60000" y="98401"/>
                </a:cubicBezTo>
                <a:cubicBezTo>
                  <a:pt x="80966" y="98401"/>
                  <a:pt x="98164" y="81162"/>
                  <a:pt x="98164" y="60145"/>
                </a:cubicBezTo>
                <a:cubicBezTo>
                  <a:pt x="98164" y="39128"/>
                  <a:pt x="80966" y="21888"/>
                  <a:pt x="60000" y="21888"/>
                </a:cubicBezTo>
                <a:close/>
                <a:moveTo>
                  <a:pt x="60000" y="92978"/>
                </a:moveTo>
                <a:cubicBezTo>
                  <a:pt x="42028" y="92978"/>
                  <a:pt x="27246" y="78159"/>
                  <a:pt x="27246" y="60145"/>
                </a:cubicBezTo>
                <a:cubicBezTo>
                  <a:pt x="27246" y="42130"/>
                  <a:pt x="42028" y="27312"/>
                  <a:pt x="60000" y="27312"/>
                </a:cubicBezTo>
                <a:cubicBezTo>
                  <a:pt x="77971" y="27312"/>
                  <a:pt x="92753" y="42130"/>
                  <a:pt x="92753" y="60145"/>
                </a:cubicBezTo>
                <a:cubicBezTo>
                  <a:pt x="92753" y="78159"/>
                  <a:pt x="77971" y="92978"/>
                  <a:pt x="60000" y="92978"/>
                </a:cubicBezTo>
                <a:close/>
                <a:moveTo>
                  <a:pt x="101449" y="103341"/>
                </a:moveTo>
                <a:cubicBezTo>
                  <a:pt x="112946" y="92397"/>
                  <a:pt x="120000" y="77094"/>
                  <a:pt x="120000" y="60145"/>
                </a:cubicBezTo>
                <a:cubicBezTo>
                  <a:pt x="120000" y="26828"/>
                  <a:pt x="93236" y="0"/>
                  <a:pt x="60000" y="0"/>
                </a:cubicBezTo>
                <a:cubicBezTo>
                  <a:pt x="26763" y="0"/>
                  <a:pt x="0" y="26828"/>
                  <a:pt x="0" y="60145"/>
                </a:cubicBezTo>
                <a:cubicBezTo>
                  <a:pt x="0" y="77094"/>
                  <a:pt x="7149" y="92397"/>
                  <a:pt x="18550" y="103341"/>
                </a:cubicBezTo>
                <a:lnTo>
                  <a:pt x="11787" y="115351"/>
                </a:lnTo>
                <a:cubicBezTo>
                  <a:pt x="11207" y="115932"/>
                  <a:pt x="10917" y="116416"/>
                  <a:pt x="10917" y="117288"/>
                </a:cubicBezTo>
                <a:cubicBezTo>
                  <a:pt x="10917" y="118934"/>
                  <a:pt x="11980" y="120000"/>
                  <a:pt x="13623" y="120000"/>
                </a:cubicBezTo>
                <a:cubicBezTo>
                  <a:pt x="14492" y="120000"/>
                  <a:pt x="14975" y="119709"/>
                  <a:pt x="15555" y="119225"/>
                </a:cubicBezTo>
                <a:cubicBezTo>
                  <a:pt x="15845" y="118934"/>
                  <a:pt x="16135" y="118353"/>
                  <a:pt x="16135" y="118062"/>
                </a:cubicBezTo>
                <a:lnTo>
                  <a:pt x="22415" y="106924"/>
                </a:lnTo>
                <a:cubicBezTo>
                  <a:pt x="32753" y="115060"/>
                  <a:pt x="45603" y="120000"/>
                  <a:pt x="60000" y="120000"/>
                </a:cubicBezTo>
                <a:cubicBezTo>
                  <a:pt x="74202" y="120000"/>
                  <a:pt x="87246" y="115060"/>
                  <a:pt x="97681" y="106924"/>
                </a:cubicBezTo>
                <a:lnTo>
                  <a:pt x="103864" y="118062"/>
                </a:lnTo>
                <a:cubicBezTo>
                  <a:pt x="104154" y="119225"/>
                  <a:pt x="105314" y="120000"/>
                  <a:pt x="106376" y="120000"/>
                </a:cubicBezTo>
                <a:cubicBezTo>
                  <a:pt x="108019" y="120000"/>
                  <a:pt x="109082" y="118934"/>
                  <a:pt x="109082" y="117288"/>
                </a:cubicBezTo>
                <a:cubicBezTo>
                  <a:pt x="109082" y="116416"/>
                  <a:pt x="108792" y="115932"/>
                  <a:pt x="108309" y="115351"/>
                </a:cubicBezTo>
                <a:lnTo>
                  <a:pt x="101449" y="103341"/>
                </a:lnTo>
                <a:close/>
                <a:moveTo>
                  <a:pt x="60000" y="114769"/>
                </a:moveTo>
                <a:cubicBezTo>
                  <a:pt x="30048" y="114769"/>
                  <a:pt x="5507" y="90169"/>
                  <a:pt x="5507" y="60145"/>
                </a:cubicBezTo>
                <a:cubicBezTo>
                  <a:pt x="5507" y="30121"/>
                  <a:pt x="30048" y="5520"/>
                  <a:pt x="60000" y="5520"/>
                </a:cubicBezTo>
                <a:cubicBezTo>
                  <a:pt x="90048" y="5520"/>
                  <a:pt x="114589" y="30121"/>
                  <a:pt x="114589" y="60145"/>
                </a:cubicBezTo>
                <a:cubicBezTo>
                  <a:pt x="114589" y="90169"/>
                  <a:pt x="90048" y="114769"/>
                  <a:pt x="60000" y="1147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43"/>
          <p:cNvSpPr/>
          <p:nvPr/>
        </p:nvSpPr>
        <p:spPr>
          <a:xfrm>
            <a:off x="6669856" y="3325175"/>
            <a:ext cx="1121100" cy="909000"/>
          </a:xfrm>
          <a:custGeom>
            <a:rect b="b" l="l" r="r" t="t"/>
            <a:pathLst>
              <a:path extrusionOk="0" h="120000" w="120000">
                <a:moveTo>
                  <a:pt x="26688" y="66614"/>
                </a:moveTo>
                <a:cubicBezTo>
                  <a:pt x="17695" y="66614"/>
                  <a:pt x="10346" y="75708"/>
                  <a:pt x="10346" y="86692"/>
                </a:cubicBezTo>
                <a:cubicBezTo>
                  <a:pt x="10346" y="88700"/>
                  <a:pt x="11410" y="90000"/>
                  <a:pt x="13053" y="90000"/>
                </a:cubicBezTo>
                <a:cubicBezTo>
                  <a:pt x="14697" y="90000"/>
                  <a:pt x="15761" y="88700"/>
                  <a:pt x="15761" y="86692"/>
                </a:cubicBezTo>
                <a:cubicBezTo>
                  <a:pt x="15761" y="79370"/>
                  <a:pt x="20692" y="73346"/>
                  <a:pt x="26688" y="73346"/>
                </a:cubicBezTo>
                <a:cubicBezTo>
                  <a:pt x="28331" y="73346"/>
                  <a:pt x="29395" y="72047"/>
                  <a:pt x="29395" y="70039"/>
                </a:cubicBezTo>
                <a:cubicBezTo>
                  <a:pt x="29395" y="68031"/>
                  <a:pt x="28331" y="66614"/>
                  <a:pt x="26688" y="66614"/>
                </a:cubicBezTo>
                <a:close/>
                <a:moveTo>
                  <a:pt x="92151" y="66614"/>
                </a:moveTo>
                <a:cubicBezTo>
                  <a:pt x="83158" y="66614"/>
                  <a:pt x="75809" y="75708"/>
                  <a:pt x="75809" y="86692"/>
                </a:cubicBezTo>
                <a:cubicBezTo>
                  <a:pt x="75809" y="88700"/>
                  <a:pt x="76873" y="90000"/>
                  <a:pt x="78517" y="90000"/>
                </a:cubicBezTo>
                <a:cubicBezTo>
                  <a:pt x="80161" y="90000"/>
                  <a:pt x="81321" y="88700"/>
                  <a:pt x="81321" y="86692"/>
                </a:cubicBezTo>
                <a:cubicBezTo>
                  <a:pt x="81321" y="79370"/>
                  <a:pt x="86156" y="73346"/>
                  <a:pt x="92151" y="73346"/>
                </a:cubicBezTo>
                <a:cubicBezTo>
                  <a:pt x="93795" y="73346"/>
                  <a:pt x="94955" y="72047"/>
                  <a:pt x="94955" y="70039"/>
                </a:cubicBezTo>
                <a:cubicBezTo>
                  <a:pt x="94955" y="68031"/>
                  <a:pt x="93795" y="66614"/>
                  <a:pt x="92151" y="66614"/>
                </a:cubicBezTo>
                <a:close/>
                <a:moveTo>
                  <a:pt x="116712" y="72047"/>
                </a:moveTo>
                <a:lnTo>
                  <a:pt x="96792" y="13346"/>
                </a:lnTo>
                <a:lnTo>
                  <a:pt x="96792" y="13346"/>
                </a:lnTo>
                <a:cubicBezTo>
                  <a:pt x="94665" y="5669"/>
                  <a:pt x="88670" y="0"/>
                  <a:pt x="81514" y="0"/>
                </a:cubicBezTo>
                <a:cubicBezTo>
                  <a:pt x="72522" y="0"/>
                  <a:pt x="65173" y="8976"/>
                  <a:pt x="65173" y="19960"/>
                </a:cubicBezTo>
                <a:lnTo>
                  <a:pt x="54246" y="19960"/>
                </a:lnTo>
                <a:cubicBezTo>
                  <a:pt x="54246" y="8976"/>
                  <a:pt x="46897" y="0"/>
                  <a:pt x="37904" y="0"/>
                </a:cubicBezTo>
                <a:cubicBezTo>
                  <a:pt x="30749" y="0"/>
                  <a:pt x="24754" y="5669"/>
                  <a:pt x="22626" y="13346"/>
                </a:cubicBezTo>
                <a:lnTo>
                  <a:pt x="22626" y="13346"/>
                </a:lnTo>
                <a:lnTo>
                  <a:pt x="2707" y="72047"/>
                </a:lnTo>
                <a:cubicBezTo>
                  <a:pt x="1063" y="76299"/>
                  <a:pt x="0" y="81377"/>
                  <a:pt x="0" y="86692"/>
                </a:cubicBezTo>
                <a:cubicBezTo>
                  <a:pt x="0" y="105000"/>
                  <a:pt x="12280" y="120000"/>
                  <a:pt x="27268" y="120000"/>
                </a:cubicBezTo>
                <a:cubicBezTo>
                  <a:pt x="40322" y="120000"/>
                  <a:pt x="51539" y="108661"/>
                  <a:pt x="53956" y="93307"/>
                </a:cubicBezTo>
                <a:lnTo>
                  <a:pt x="66043" y="93307"/>
                </a:lnTo>
                <a:cubicBezTo>
                  <a:pt x="68460" y="108661"/>
                  <a:pt x="79677" y="120000"/>
                  <a:pt x="92731" y="120000"/>
                </a:cubicBezTo>
                <a:cubicBezTo>
                  <a:pt x="107719" y="120000"/>
                  <a:pt x="120000" y="105000"/>
                  <a:pt x="120000" y="86692"/>
                </a:cubicBezTo>
                <a:cubicBezTo>
                  <a:pt x="119516" y="81377"/>
                  <a:pt x="118356" y="76653"/>
                  <a:pt x="116712" y="72047"/>
                </a:cubicBezTo>
                <a:close/>
                <a:moveTo>
                  <a:pt x="26688" y="113385"/>
                </a:moveTo>
                <a:cubicBezTo>
                  <a:pt x="14697" y="113385"/>
                  <a:pt x="4834" y="101338"/>
                  <a:pt x="4834" y="86692"/>
                </a:cubicBezTo>
                <a:cubicBezTo>
                  <a:pt x="4834" y="72047"/>
                  <a:pt x="14697" y="60000"/>
                  <a:pt x="26688" y="60000"/>
                </a:cubicBezTo>
                <a:cubicBezTo>
                  <a:pt x="38678" y="60000"/>
                  <a:pt x="48541" y="72047"/>
                  <a:pt x="48541" y="86692"/>
                </a:cubicBezTo>
                <a:cubicBezTo>
                  <a:pt x="48541" y="101338"/>
                  <a:pt x="38678" y="113385"/>
                  <a:pt x="26688" y="113385"/>
                </a:cubicBezTo>
                <a:close/>
                <a:moveTo>
                  <a:pt x="48541" y="66614"/>
                </a:moveTo>
                <a:cubicBezTo>
                  <a:pt x="43609" y="58700"/>
                  <a:pt x="35680" y="53385"/>
                  <a:pt x="26688" y="53385"/>
                </a:cubicBezTo>
                <a:cubicBezTo>
                  <a:pt x="21756" y="53385"/>
                  <a:pt x="16921" y="55039"/>
                  <a:pt x="13053" y="57992"/>
                </a:cubicBezTo>
                <a:lnTo>
                  <a:pt x="27751" y="14645"/>
                </a:lnTo>
                <a:lnTo>
                  <a:pt x="27751" y="14645"/>
                </a:lnTo>
                <a:cubicBezTo>
                  <a:pt x="29395" y="10039"/>
                  <a:pt x="33263" y="6968"/>
                  <a:pt x="37614" y="6968"/>
                </a:cubicBezTo>
                <a:cubicBezTo>
                  <a:pt x="43319" y="6968"/>
                  <a:pt x="47961" y="12283"/>
                  <a:pt x="48541" y="19015"/>
                </a:cubicBezTo>
                <a:lnTo>
                  <a:pt x="48541" y="19015"/>
                </a:lnTo>
                <a:lnTo>
                  <a:pt x="48541" y="66614"/>
                </a:lnTo>
                <a:close/>
                <a:moveTo>
                  <a:pt x="64883" y="86692"/>
                </a:moveTo>
                <a:lnTo>
                  <a:pt x="53956" y="86692"/>
                </a:lnTo>
                <a:lnTo>
                  <a:pt x="53956" y="79960"/>
                </a:lnTo>
                <a:lnTo>
                  <a:pt x="64883" y="79960"/>
                </a:lnTo>
                <a:lnTo>
                  <a:pt x="64883" y="86692"/>
                </a:lnTo>
                <a:close/>
                <a:moveTo>
                  <a:pt x="64883" y="73346"/>
                </a:moveTo>
                <a:lnTo>
                  <a:pt x="53956" y="73346"/>
                </a:lnTo>
                <a:lnTo>
                  <a:pt x="53956" y="26692"/>
                </a:lnTo>
                <a:lnTo>
                  <a:pt x="64883" y="26692"/>
                </a:lnTo>
                <a:lnTo>
                  <a:pt x="64883" y="73346"/>
                </a:lnTo>
                <a:close/>
                <a:moveTo>
                  <a:pt x="70394" y="19015"/>
                </a:moveTo>
                <a:lnTo>
                  <a:pt x="70394" y="19015"/>
                </a:lnTo>
                <a:cubicBezTo>
                  <a:pt x="70878" y="12283"/>
                  <a:pt x="75519" y="6614"/>
                  <a:pt x="81321" y="6614"/>
                </a:cubicBezTo>
                <a:cubicBezTo>
                  <a:pt x="85672" y="6614"/>
                  <a:pt x="89443" y="10039"/>
                  <a:pt x="91087" y="14291"/>
                </a:cubicBezTo>
                <a:lnTo>
                  <a:pt x="91087" y="14291"/>
                </a:lnTo>
                <a:lnTo>
                  <a:pt x="105882" y="57637"/>
                </a:lnTo>
                <a:cubicBezTo>
                  <a:pt x="101724" y="54685"/>
                  <a:pt x="97082" y="53031"/>
                  <a:pt x="92151" y="53031"/>
                </a:cubicBezTo>
                <a:cubicBezTo>
                  <a:pt x="83158" y="53031"/>
                  <a:pt x="75229" y="58346"/>
                  <a:pt x="70394" y="66377"/>
                </a:cubicBezTo>
                <a:lnTo>
                  <a:pt x="70394" y="19015"/>
                </a:lnTo>
                <a:close/>
                <a:moveTo>
                  <a:pt x="92151" y="113385"/>
                </a:moveTo>
                <a:cubicBezTo>
                  <a:pt x="80161" y="113385"/>
                  <a:pt x="70394" y="101338"/>
                  <a:pt x="70394" y="86692"/>
                </a:cubicBezTo>
                <a:cubicBezTo>
                  <a:pt x="70394" y="72047"/>
                  <a:pt x="80161" y="60000"/>
                  <a:pt x="92151" y="60000"/>
                </a:cubicBezTo>
                <a:cubicBezTo>
                  <a:pt x="104238" y="60000"/>
                  <a:pt x="114004" y="72047"/>
                  <a:pt x="114004" y="86692"/>
                </a:cubicBezTo>
                <a:cubicBezTo>
                  <a:pt x="114004" y="101338"/>
                  <a:pt x="104238" y="113385"/>
                  <a:pt x="92151" y="11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43"/>
          <p:cNvSpPr txBox="1"/>
          <p:nvPr/>
        </p:nvSpPr>
        <p:spPr>
          <a:xfrm>
            <a:off x="1224875" y="3108188"/>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66666"/>
                </a:solidFill>
                <a:latin typeface="Open Sans"/>
                <a:ea typeface="Open Sans"/>
                <a:cs typeface="Open Sans"/>
                <a:sym typeface="Open Sans"/>
              </a:rPr>
              <a:t>Lorem ipsum dolor sit amet, consectetur.</a:t>
            </a:r>
            <a:endParaRPr sz="1800">
              <a:solidFill>
                <a:srgbClr val="666666"/>
              </a:solidFill>
            </a:endParaRPr>
          </a:p>
        </p:txBody>
      </p:sp>
      <p:sp>
        <p:nvSpPr>
          <p:cNvPr id="906" name="Google Shape;906;p43"/>
          <p:cNvSpPr txBox="1"/>
          <p:nvPr/>
        </p:nvSpPr>
        <p:spPr>
          <a:xfrm>
            <a:off x="2950200" y="1288763"/>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66666"/>
                </a:solidFill>
                <a:latin typeface="Open Sans"/>
                <a:ea typeface="Open Sans"/>
                <a:cs typeface="Open Sans"/>
                <a:sym typeface="Open Sans"/>
              </a:rPr>
              <a:t>Lorem ipsum dolor sit amet, consectetur.</a:t>
            </a:r>
            <a:endParaRPr sz="1800">
              <a:solidFill>
                <a:srgbClr val="666666"/>
              </a:solidFill>
            </a:endParaRPr>
          </a:p>
        </p:txBody>
      </p:sp>
      <p:sp>
        <p:nvSpPr>
          <p:cNvPr id="907" name="Google Shape;907;p43"/>
          <p:cNvSpPr txBox="1"/>
          <p:nvPr/>
        </p:nvSpPr>
        <p:spPr>
          <a:xfrm>
            <a:off x="4675525" y="3108188"/>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66666"/>
                </a:solidFill>
                <a:latin typeface="Open Sans"/>
                <a:ea typeface="Open Sans"/>
                <a:cs typeface="Open Sans"/>
                <a:sym typeface="Open Sans"/>
              </a:rPr>
              <a:t>Lorem ipsum dolor sit amet, consectetur.</a:t>
            </a:r>
            <a:endParaRPr sz="1800">
              <a:solidFill>
                <a:srgbClr val="666666"/>
              </a:solidFill>
            </a:endParaRPr>
          </a:p>
        </p:txBody>
      </p:sp>
      <p:sp>
        <p:nvSpPr>
          <p:cNvPr id="908" name="Google Shape;908;p43"/>
          <p:cNvSpPr txBox="1"/>
          <p:nvPr/>
        </p:nvSpPr>
        <p:spPr>
          <a:xfrm>
            <a:off x="6456100" y="1288763"/>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66666"/>
                </a:solidFill>
                <a:latin typeface="Open Sans"/>
                <a:ea typeface="Open Sans"/>
                <a:cs typeface="Open Sans"/>
                <a:sym typeface="Open Sans"/>
              </a:rPr>
              <a:t>Lorem ipsum dolor sit amet, consectetur.</a:t>
            </a:r>
            <a:endParaRPr sz="1800">
              <a:solidFill>
                <a:srgbClr val="66666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44"/>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Services</a:t>
            </a:r>
            <a:endParaRPr/>
          </a:p>
        </p:txBody>
      </p:sp>
      <p:sp>
        <p:nvSpPr>
          <p:cNvPr id="914" name="Google Shape;914;p44"/>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915" name="Google Shape;915;p44"/>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916" name="Google Shape;916;p44"/>
          <p:cNvGrpSpPr/>
          <p:nvPr/>
        </p:nvGrpSpPr>
        <p:grpSpPr>
          <a:xfrm>
            <a:off x="3531922" y="1442025"/>
            <a:ext cx="582707" cy="586117"/>
            <a:chOff x="2440575" y="1442025"/>
            <a:chExt cx="582707" cy="586117"/>
          </a:xfrm>
        </p:grpSpPr>
        <p:sp>
          <p:nvSpPr>
            <p:cNvPr id="917" name="Google Shape;917;p44"/>
            <p:cNvSpPr/>
            <p:nvPr/>
          </p:nvSpPr>
          <p:spPr>
            <a:xfrm>
              <a:off x="2450582" y="14554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4"/>
            <p:cNvSpPr/>
            <p:nvPr/>
          </p:nvSpPr>
          <p:spPr>
            <a:xfrm>
              <a:off x="2440575" y="1442025"/>
              <a:ext cx="548700" cy="5487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4"/>
            <p:cNvSpPr/>
            <p:nvPr/>
          </p:nvSpPr>
          <p:spPr>
            <a:xfrm>
              <a:off x="2530418" y="1539248"/>
              <a:ext cx="369000" cy="369000"/>
            </a:xfrm>
            <a:custGeom>
              <a:rect b="b" l="l" r="r" t="t"/>
              <a:pathLst>
                <a:path extrusionOk="0" h="120000" w="120000">
                  <a:moveTo>
                    <a:pt x="49439" y="66771"/>
                  </a:moveTo>
                  <a:lnTo>
                    <a:pt x="53133" y="70560"/>
                  </a:lnTo>
                  <a:lnTo>
                    <a:pt x="70276" y="57205"/>
                  </a:lnTo>
                  <a:lnTo>
                    <a:pt x="62794" y="49723"/>
                  </a:lnTo>
                  <a:lnTo>
                    <a:pt x="49439" y="66771"/>
                  </a:lnTo>
                  <a:close/>
                  <a:moveTo>
                    <a:pt x="109581" y="10418"/>
                  </a:moveTo>
                  <a:cubicBezTo>
                    <a:pt x="99163" y="0"/>
                    <a:pt x="82304" y="0"/>
                    <a:pt x="71886" y="10418"/>
                  </a:cubicBezTo>
                  <a:cubicBezTo>
                    <a:pt x="66771" y="15532"/>
                    <a:pt x="64119" y="21878"/>
                    <a:pt x="64119" y="28602"/>
                  </a:cubicBezTo>
                  <a:lnTo>
                    <a:pt x="23488" y="74064"/>
                  </a:lnTo>
                  <a:cubicBezTo>
                    <a:pt x="20552" y="77000"/>
                    <a:pt x="18658" y="80978"/>
                    <a:pt x="18658" y="85240"/>
                  </a:cubicBezTo>
                  <a:cubicBezTo>
                    <a:pt x="18658" y="88176"/>
                    <a:pt x="19510" y="90828"/>
                    <a:pt x="20836" y="93291"/>
                  </a:cubicBezTo>
                  <a:cubicBezTo>
                    <a:pt x="13354" y="97553"/>
                    <a:pt x="10418" y="101531"/>
                    <a:pt x="13354" y="110149"/>
                  </a:cubicBezTo>
                  <a:cubicBezTo>
                    <a:pt x="13638" y="111191"/>
                    <a:pt x="13354" y="111475"/>
                    <a:pt x="13354" y="111760"/>
                  </a:cubicBezTo>
                  <a:cubicBezTo>
                    <a:pt x="12028" y="113559"/>
                    <a:pt x="6156" y="114696"/>
                    <a:pt x="2651" y="114696"/>
                  </a:cubicBezTo>
                  <a:lnTo>
                    <a:pt x="2651" y="114696"/>
                  </a:lnTo>
                  <a:cubicBezTo>
                    <a:pt x="1041" y="114696"/>
                    <a:pt x="0" y="115737"/>
                    <a:pt x="0" y="117348"/>
                  </a:cubicBezTo>
                  <a:cubicBezTo>
                    <a:pt x="0" y="118958"/>
                    <a:pt x="1041" y="120000"/>
                    <a:pt x="2651" y="120000"/>
                  </a:cubicBezTo>
                  <a:lnTo>
                    <a:pt x="2651" y="120000"/>
                  </a:lnTo>
                  <a:cubicBezTo>
                    <a:pt x="4546" y="120000"/>
                    <a:pt x="14112" y="119715"/>
                    <a:pt x="17616" y="114885"/>
                  </a:cubicBezTo>
                  <a:cubicBezTo>
                    <a:pt x="18374" y="113559"/>
                    <a:pt x="19510" y="111475"/>
                    <a:pt x="18374" y="108539"/>
                  </a:cubicBezTo>
                  <a:cubicBezTo>
                    <a:pt x="16858" y="103425"/>
                    <a:pt x="16858" y="101531"/>
                    <a:pt x="24340" y="97553"/>
                  </a:cubicBezTo>
                  <a:cubicBezTo>
                    <a:pt x="26992" y="99921"/>
                    <a:pt x="30686" y="101341"/>
                    <a:pt x="34475" y="101341"/>
                  </a:cubicBezTo>
                  <a:cubicBezTo>
                    <a:pt x="39021" y="101341"/>
                    <a:pt x="42999" y="99447"/>
                    <a:pt x="45651" y="96511"/>
                  </a:cubicBezTo>
                  <a:lnTo>
                    <a:pt x="91397" y="55595"/>
                  </a:lnTo>
                  <a:cubicBezTo>
                    <a:pt x="97837" y="55311"/>
                    <a:pt x="104467" y="52943"/>
                    <a:pt x="109297" y="47829"/>
                  </a:cubicBezTo>
                  <a:cubicBezTo>
                    <a:pt x="120000" y="37695"/>
                    <a:pt x="120000" y="20836"/>
                    <a:pt x="109581" y="10418"/>
                  </a:cubicBezTo>
                  <a:close/>
                  <a:moveTo>
                    <a:pt x="41957" y="93007"/>
                  </a:moveTo>
                  <a:cubicBezTo>
                    <a:pt x="40063" y="94901"/>
                    <a:pt x="37411" y="96227"/>
                    <a:pt x="34475" y="96227"/>
                  </a:cubicBezTo>
                  <a:cubicBezTo>
                    <a:pt x="28602" y="96227"/>
                    <a:pt x="23772" y="91397"/>
                    <a:pt x="23772" y="85524"/>
                  </a:cubicBezTo>
                  <a:cubicBezTo>
                    <a:pt x="23772" y="82588"/>
                    <a:pt x="24814" y="79936"/>
                    <a:pt x="26992" y="78042"/>
                  </a:cubicBezTo>
                  <a:lnTo>
                    <a:pt x="64688" y="36085"/>
                  </a:lnTo>
                  <a:cubicBezTo>
                    <a:pt x="65730" y="40631"/>
                    <a:pt x="68097" y="44893"/>
                    <a:pt x="71602" y="48397"/>
                  </a:cubicBezTo>
                  <a:cubicBezTo>
                    <a:pt x="75106" y="51807"/>
                    <a:pt x="79368" y="54269"/>
                    <a:pt x="83914" y="55311"/>
                  </a:cubicBezTo>
                  <a:lnTo>
                    <a:pt x="41957" y="93007"/>
                  </a:lnTo>
                  <a:close/>
                  <a:moveTo>
                    <a:pt x="105509" y="44609"/>
                  </a:moveTo>
                  <a:cubicBezTo>
                    <a:pt x="97269" y="52943"/>
                    <a:pt x="83630" y="52943"/>
                    <a:pt x="75390" y="44609"/>
                  </a:cubicBezTo>
                  <a:cubicBezTo>
                    <a:pt x="67056" y="36369"/>
                    <a:pt x="67056" y="22730"/>
                    <a:pt x="75390" y="14396"/>
                  </a:cubicBezTo>
                  <a:cubicBezTo>
                    <a:pt x="83630" y="6156"/>
                    <a:pt x="97269" y="6156"/>
                    <a:pt x="105509" y="14396"/>
                  </a:cubicBezTo>
                  <a:cubicBezTo>
                    <a:pt x="113843" y="22730"/>
                    <a:pt x="114127" y="36085"/>
                    <a:pt x="105509" y="4460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20" name="Google Shape;920;p44"/>
          <p:cNvGrpSpPr/>
          <p:nvPr/>
        </p:nvGrpSpPr>
        <p:grpSpPr>
          <a:xfrm>
            <a:off x="3536922" y="2282038"/>
            <a:ext cx="582707" cy="579405"/>
            <a:chOff x="2445575" y="2282038"/>
            <a:chExt cx="582707" cy="579405"/>
          </a:xfrm>
        </p:grpSpPr>
        <p:sp>
          <p:nvSpPr>
            <p:cNvPr id="921" name="Google Shape;921;p44"/>
            <p:cNvSpPr/>
            <p:nvPr/>
          </p:nvSpPr>
          <p:spPr>
            <a:xfrm>
              <a:off x="2455582" y="22887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4"/>
            <p:cNvSpPr/>
            <p:nvPr/>
          </p:nvSpPr>
          <p:spPr>
            <a:xfrm>
              <a:off x="2445575" y="2282038"/>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4"/>
            <p:cNvSpPr/>
            <p:nvPr/>
          </p:nvSpPr>
          <p:spPr>
            <a:xfrm>
              <a:off x="2540385" y="2439833"/>
              <a:ext cx="359100" cy="233100"/>
            </a:xfrm>
            <a:custGeom>
              <a:rect b="b" l="l" r="r" t="t"/>
              <a:pathLst>
                <a:path extrusionOk="0" h="120000" w="120000">
                  <a:moveTo>
                    <a:pt x="57244" y="17164"/>
                  </a:moveTo>
                  <a:cubicBezTo>
                    <a:pt x="52602" y="17164"/>
                    <a:pt x="49121" y="22632"/>
                    <a:pt x="49121" y="29924"/>
                  </a:cubicBezTo>
                  <a:cubicBezTo>
                    <a:pt x="49121" y="37215"/>
                    <a:pt x="52602" y="42835"/>
                    <a:pt x="57244" y="42835"/>
                  </a:cubicBezTo>
                  <a:cubicBezTo>
                    <a:pt x="61885" y="42835"/>
                    <a:pt x="65463" y="37215"/>
                    <a:pt x="65463" y="29924"/>
                  </a:cubicBezTo>
                  <a:cubicBezTo>
                    <a:pt x="65463" y="22632"/>
                    <a:pt x="61885" y="17164"/>
                    <a:pt x="57244" y="17164"/>
                  </a:cubicBezTo>
                  <a:close/>
                  <a:moveTo>
                    <a:pt x="57244" y="34329"/>
                  </a:moveTo>
                  <a:cubicBezTo>
                    <a:pt x="55600" y="34329"/>
                    <a:pt x="54536" y="32506"/>
                    <a:pt x="54536" y="29924"/>
                  </a:cubicBezTo>
                  <a:cubicBezTo>
                    <a:pt x="54536" y="27493"/>
                    <a:pt x="55600" y="25670"/>
                    <a:pt x="57244" y="25670"/>
                  </a:cubicBezTo>
                  <a:cubicBezTo>
                    <a:pt x="58887" y="25670"/>
                    <a:pt x="59951" y="27493"/>
                    <a:pt x="59951" y="29924"/>
                  </a:cubicBezTo>
                  <a:cubicBezTo>
                    <a:pt x="59951" y="32506"/>
                    <a:pt x="58887" y="34329"/>
                    <a:pt x="57244" y="34329"/>
                  </a:cubicBezTo>
                  <a:close/>
                  <a:moveTo>
                    <a:pt x="117292" y="17164"/>
                  </a:moveTo>
                  <a:cubicBezTo>
                    <a:pt x="116712" y="17164"/>
                    <a:pt x="116518" y="17164"/>
                    <a:pt x="116228" y="17620"/>
                  </a:cubicBezTo>
                  <a:lnTo>
                    <a:pt x="116228" y="17620"/>
                  </a:lnTo>
                  <a:lnTo>
                    <a:pt x="87316" y="40253"/>
                  </a:lnTo>
                  <a:lnTo>
                    <a:pt x="87316" y="17164"/>
                  </a:lnTo>
                  <a:cubicBezTo>
                    <a:pt x="87316" y="7746"/>
                    <a:pt x="82385" y="0"/>
                    <a:pt x="76390" y="0"/>
                  </a:cubicBezTo>
                  <a:lnTo>
                    <a:pt x="10829" y="0"/>
                  </a:lnTo>
                  <a:cubicBezTo>
                    <a:pt x="4834" y="0"/>
                    <a:pt x="0" y="7746"/>
                    <a:pt x="0" y="17164"/>
                  </a:cubicBezTo>
                  <a:lnTo>
                    <a:pt x="0" y="102835"/>
                  </a:lnTo>
                  <a:cubicBezTo>
                    <a:pt x="0" y="112253"/>
                    <a:pt x="4834" y="120000"/>
                    <a:pt x="10829" y="120000"/>
                  </a:cubicBezTo>
                  <a:lnTo>
                    <a:pt x="76390" y="120000"/>
                  </a:lnTo>
                  <a:cubicBezTo>
                    <a:pt x="82385" y="120000"/>
                    <a:pt x="87316" y="112253"/>
                    <a:pt x="87316" y="102835"/>
                  </a:cubicBezTo>
                  <a:lnTo>
                    <a:pt x="87316" y="79746"/>
                  </a:lnTo>
                  <a:lnTo>
                    <a:pt x="116228" y="102379"/>
                  </a:lnTo>
                  <a:lnTo>
                    <a:pt x="116228" y="102379"/>
                  </a:lnTo>
                  <a:cubicBezTo>
                    <a:pt x="116518" y="102835"/>
                    <a:pt x="117002" y="102835"/>
                    <a:pt x="117292" y="102835"/>
                  </a:cubicBezTo>
                  <a:cubicBezTo>
                    <a:pt x="118936" y="102835"/>
                    <a:pt x="120000" y="101164"/>
                    <a:pt x="120000" y="98582"/>
                  </a:cubicBezTo>
                  <a:lnTo>
                    <a:pt x="120000" y="21417"/>
                  </a:lnTo>
                  <a:cubicBezTo>
                    <a:pt x="120000" y="18835"/>
                    <a:pt x="118936" y="17164"/>
                    <a:pt x="117292" y="17164"/>
                  </a:cubicBezTo>
                  <a:close/>
                  <a:moveTo>
                    <a:pt x="76390" y="111493"/>
                  </a:moveTo>
                  <a:lnTo>
                    <a:pt x="10829" y="111493"/>
                  </a:lnTo>
                  <a:cubicBezTo>
                    <a:pt x="7832" y="111493"/>
                    <a:pt x="5414" y="107544"/>
                    <a:pt x="5414" y="102835"/>
                  </a:cubicBezTo>
                  <a:lnTo>
                    <a:pt x="81804" y="102835"/>
                  </a:lnTo>
                  <a:cubicBezTo>
                    <a:pt x="81804" y="107544"/>
                    <a:pt x="79387" y="111493"/>
                    <a:pt x="76390" y="111493"/>
                  </a:cubicBezTo>
                  <a:close/>
                  <a:moveTo>
                    <a:pt x="81804" y="94329"/>
                  </a:moveTo>
                  <a:lnTo>
                    <a:pt x="5414" y="94329"/>
                  </a:lnTo>
                  <a:lnTo>
                    <a:pt x="5414" y="17164"/>
                  </a:lnTo>
                  <a:cubicBezTo>
                    <a:pt x="5414" y="12455"/>
                    <a:pt x="7832" y="8506"/>
                    <a:pt x="10829" y="8506"/>
                  </a:cubicBezTo>
                  <a:lnTo>
                    <a:pt x="76390" y="8506"/>
                  </a:lnTo>
                  <a:cubicBezTo>
                    <a:pt x="79387" y="8506"/>
                    <a:pt x="81804" y="12455"/>
                    <a:pt x="81804" y="17164"/>
                  </a:cubicBezTo>
                  <a:lnTo>
                    <a:pt x="81804" y="94329"/>
                  </a:lnTo>
                  <a:close/>
                  <a:moveTo>
                    <a:pt x="114585" y="91746"/>
                  </a:moveTo>
                  <a:lnTo>
                    <a:pt x="87316" y="70329"/>
                  </a:lnTo>
                  <a:lnTo>
                    <a:pt x="87316" y="49670"/>
                  </a:lnTo>
                  <a:lnTo>
                    <a:pt x="114585" y="28253"/>
                  </a:lnTo>
                  <a:lnTo>
                    <a:pt x="114585" y="91746"/>
                  </a:lnTo>
                  <a:close/>
                  <a:moveTo>
                    <a:pt x="73682" y="17164"/>
                  </a:moveTo>
                  <a:cubicBezTo>
                    <a:pt x="72038" y="17164"/>
                    <a:pt x="70878" y="18835"/>
                    <a:pt x="70878" y="21417"/>
                  </a:cubicBezTo>
                  <a:cubicBezTo>
                    <a:pt x="70878" y="24000"/>
                    <a:pt x="72038" y="25670"/>
                    <a:pt x="73682" y="25670"/>
                  </a:cubicBezTo>
                  <a:cubicBezTo>
                    <a:pt x="75229" y="25670"/>
                    <a:pt x="76390" y="24000"/>
                    <a:pt x="76390" y="21417"/>
                  </a:cubicBezTo>
                  <a:cubicBezTo>
                    <a:pt x="76390" y="18835"/>
                    <a:pt x="75229" y="17164"/>
                    <a:pt x="73682" y="17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24" name="Google Shape;924;p44"/>
          <p:cNvGrpSpPr/>
          <p:nvPr/>
        </p:nvGrpSpPr>
        <p:grpSpPr>
          <a:xfrm>
            <a:off x="3541922" y="3122042"/>
            <a:ext cx="582707" cy="572700"/>
            <a:chOff x="2450575" y="3122042"/>
            <a:chExt cx="582707" cy="572700"/>
          </a:xfrm>
        </p:grpSpPr>
        <p:sp>
          <p:nvSpPr>
            <p:cNvPr id="925" name="Google Shape;925;p44"/>
            <p:cNvSpPr/>
            <p:nvPr/>
          </p:nvSpPr>
          <p:spPr>
            <a:xfrm>
              <a:off x="2460582" y="31220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4"/>
            <p:cNvSpPr/>
            <p:nvPr/>
          </p:nvSpPr>
          <p:spPr>
            <a:xfrm>
              <a:off x="2450575" y="3122050"/>
              <a:ext cx="548700" cy="54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4"/>
            <p:cNvSpPr/>
            <p:nvPr/>
          </p:nvSpPr>
          <p:spPr>
            <a:xfrm>
              <a:off x="2545368" y="3204497"/>
              <a:ext cx="359100" cy="359100"/>
            </a:xfrm>
            <a:custGeom>
              <a:rect b="b" l="l" r="r" t="t"/>
              <a:pathLst>
                <a:path extrusionOk="0" h="120000" w="120000">
                  <a:moveTo>
                    <a:pt x="109082" y="35458"/>
                  </a:moveTo>
                  <a:lnTo>
                    <a:pt x="109082" y="8212"/>
                  </a:lnTo>
                  <a:cubicBezTo>
                    <a:pt x="109082" y="3574"/>
                    <a:pt x="105507" y="0"/>
                    <a:pt x="100869" y="0"/>
                  </a:cubicBezTo>
                  <a:cubicBezTo>
                    <a:pt x="96231" y="0"/>
                    <a:pt x="92657" y="3574"/>
                    <a:pt x="92657" y="8212"/>
                  </a:cubicBezTo>
                  <a:lnTo>
                    <a:pt x="92657" y="10434"/>
                  </a:lnTo>
                  <a:lnTo>
                    <a:pt x="13623" y="33623"/>
                  </a:lnTo>
                  <a:cubicBezTo>
                    <a:pt x="12850" y="33043"/>
                    <a:pt x="11980" y="32753"/>
                    <a:pt x="10917" y="32753"/>
                  </a:cubicBezTo>
                  <a:lnTo>
                    <a:pt x="5410" y="32753"/>
                  </a:lnTo>
                  <a:cubicBezTo>
                    <a:pt x="2415" y="32753"/>
                    <a:pt x="0" y="35265"/>
                    <a:pt x="0" y="38260"/>
                  </a:cubicBezTo>
                  <a:lnTo>
                    <a:pt x="0" y="65507"/>
                  </a:lnTo>
                  <a:cubicBezTo>
                    <a:pt x="0" y="68502"/>
                    <a:pt x="2415" y="70917"/>
                    <a:pt x="5410" y="70917"/>
                  </a:cubicBezTo>
                  <a:lnTo>
                    <a:pt x="10917" y="70917"/>
                  </a:lnTo>
                  <a:cubicBezTo>
                    <a:pt x="11980" y="70917"/>
                    <a:pt x="12850" y="70628"/>
                    <a:pt x="13623" y="70144"/>
                  </a:cubicBezTo>
                  <a:lnTo>
                    <a:pt x="16908" y="71207"/>
                  </a:lnTo>
                  <a:lnTo>
                    <a:pt x="27246" y="117874"/>
                  </a:lnTo>
                  <a:lnTo>
                    <a:pt x="27246" y="117874"/>
                  </a:lnTo>
                  <a:cubicBezTo>
                    <a:pt x="27536" y="118937"/>
                    <a:pt x="28599" y="120000"/>
                    <a:pt x="29951" y="120000"/>
                  </a:cubicBezTo>
                  <a:lnTo>
                    <a:pt x="51787" y="120000"/>
                  </a:lnTo>
                  <a:cubicBezTo>
                    <a:pt x="53429" y="120000"/>
                    <a:pt x="54492" y="118937"/>
                    <a:pt x="54492" y="117294"/>
                  </a:cubicBezTo>
                  <a:lnTo>
                    <a:pt x="54492" y="116714"/>
                  </a:lnTo>
                  <a:lnTo>
                    <a:pt x="54492" y="116714"/>
                  </a:lnTo>
                  <a:lnTo>
                    <a:pt x="45797" y="79710"/>
                  </a:lnTo>
                  <a:lnTo>
                    <a:pt x="92657" y="93526"/>
                  </a:lnTo>
                  <a:lnTo>
                    <a:pt x="92657" y="95748"/>
                  </a:lnTo>
                  <a:cubicBezTo>
                    <a:pt x="92657" y="100386"/>
                    <a:pt x="96231" y="103961"/>
                    <a:pt x="100869" y="103961"/>
                  </a:cubicBezTo>
                  <a:cubicBezTo>
                    <a:pt x="105507" y="103961"/>
                    <a:pt x="109082" y="100386"/>
                    <a:pt x="109082" y="95748"/>
                  </a:cubicBezTo>
                  <a:lnTo>
                    <a:pt x="109082" y="68502"/>
                  </a:lnTo>
                  <a:cubicBezTo>
                    <a:pt x="115072" y="68502"/>
                    <a:pt x="120000" y="63574"/>
                    <a:pt x="120000" y="57584"/>
                  </a:cubicBezTo>
                  <a:lnTo>
                    <a:pt x="120000" y="46666"/>
                  </a:lnTo>
                  <a:cubicBezTo>
                    <a:pt x="120000" y="40386"/>
                    <a:pt x="115072" y="35458"/>
                    <a:pt x="109082" y="35458"/>
                  </a:cubicBezTo>
                  <a:close/>
                  <a:moveTo>
                    <a:pt x="10917" y="65507"/>
                  </a:moveTo>
                  <a:lnTo>
                    <a:pt x="5410" y="65507"/>
                  </a:lnTo>
                  <a:lnTo>
                    <a:pt x="5410" y="38260"/>
                  </a:lnTo>
                  <a:lnTo>
                    <a:pt x="10917" y="38260"/>
                  </a:lnTo>
                  <a:lnTo>
                    <a:pt x="10917" y="65507"/>
                  </a:lnTo>
                  <a:close/>
                  <a:moveTo>
                    <a:pt x="48212" y="114589"/>
                  </a:moveTo>
                  <a:lnTo>
                    <a:pt x="32173" y="114589"/>
                  </a:lnTo>
                  <a:lnTo>
                    <a:pt x="31111" y="109082"/>
                  </a:lnTo>
                  <a:lnTo>
                    <a:pt x="47149" y="109082"/>
                  </a:lnTo>
                  <a:lnTo>
                    <a:pt x="48212" y="114589"/>
                  </a:lnTo>
                  <a:close/>
                  <a:moveTo>
                    <a:pt x="45797" y="103671"/>
                  </a:moveTo>
                  <a:lnTo>
                    <a:pt x="29758" y="103671"/>
                  </a:lnTo>
                  <a:lnTo>
                    <a:pt x="22898" y="72850"/>
                  </a:lnTo>
                  <a:lnTo>
                    <a:pt x="39806" y="77777"/>
                  </a:lnTo>
                  <a:lnTo>
                    <a:pt x="45797" y="103671"/>
                  </a:lnTo>
                  <a:close/>
                  <a:moveTo>
                    <a:pt x="92657" y="87826"/>
                  </a:moveTo>
                  <a:lnTo>
                    <a:pt x="16328" y="65507"/>
                  </a:lnTo>
                  <a:lnTo>
                    <a:pt x="16328" y="38743"/>
                  </a:lnTo>
                  <a:lnTo>
                    <a:pt x="92657" y="16425"/>
                  </a:lnTo>
                  <a:lnTo>
                    <a:pt x="92657" y="87826"/>
                  </a:lnTo>
                  <a:close/>
                  <a:moveTo>
                    <a:pt x="103574" y="95458"/>
                  </a:moveTo>
                  <a:cubicBezTo>
                    <a:pt x="103574" y="97101"/>
                    <a:pt x="102512" y="98164"/>
                    <a:pt x="100869" y="98164"/>
                  </a:cubicBezTo>
                  <a:cubicBezTo>
                    <a:pt x="99227" y="98164"/>
                    <a:pt x="98164" y="97101"/>
                    <a:pt x="98164" y="95458"/>
                  </a:cubicBezTo>
                  <a:lnTo>
                    <a:pt x="98164" y="8212"/>
                  </a:lnTo>
                  <a:cubicBezTo>
                    <a:pt x="98164" y="6570"/>
                    <a:pt x="99227" y="5507"/>
                    <a:pt x="100869" y="5507"/>
                  </a:cubicBezTo>
                  <a:cubicBezTo>
                    <a:pt x="102512" y="5507"/>
                    <a:pt x="103574" y="6570"/>
                    <a:pt x="103574" y="8212"/>
                  </a:cubicBezTo>
                  <a:lnTo>
                    <a:pt x="103574" y="95458"/>
                  </a:lnTo>
                  <a:close/>
                  <a:moveTo>
                    <a:pt x="114492" y="57294"/>
                  </a:moveTo>
                  <a:cubicBezTo>
                    <a:pt x="114492" y="60289"/>
                    <a:pt x="112077" y="62801"/>
                    <a:pt x="109082" y="62801"/>
                  </a:cubicBezTo>
                  <a:lnTo>
                    <a:pt x="109082" y="40966"/>
                  </a:lnTo>
                  <a:cubicBezTo>
                    <a:pt x="112077" y="40966"/>
                    <a:pt x="114492" y="43381"/>
                    <a:pt x="114492" y="46376"/>
                  </a:cubicBezTo>
                  <a:lnTo>
                    <a:pt x="114492" y="5729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28" name="Google Shape;928;p44"/>
          <p:cNvGrpSpPr/>
          <p:nvPr/>
        </p:nvGrpSpPr>
        <p:grpSpPr>
          <a:xfrm>
            <a:off x="3546922" y="3986042"/>
            <a:ext cx="582707" cy="572700"/>
            <a:chOff x="2455575" y="3986042"/>
            <a:chExt cx="582707" cy="572700"/>
          </a:xfrm>
        </p:grpSpPr>
        <p:sp>
          <p:nvSpPr>
            <p:cNvPr id="929" name="Google Shape;929;p44"/>
            <p:cNvSpPr/>
            <p:nvPr/>
          </p:nvSpPr>
          <p:spPr>
            <a:xfrm>
              <a:off x="2465582" y="39860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4"/>
            <p:cNvSpPr/>
            <p:nvPr/>
          </p:nvSpPr>
          <p:spPr>
            <a:xfrm>
              <a:off x="2455575" y="3986050"/>
              <a:ext cx="548700" cy="548700"/>
            </a:xfrm>
            <a:prstGeom prst="ellipse">
              <a:avLst/>
            </a:prstGeom>
            <a:solidFill>
              <a:srgbClr val="FFC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4"/>
            <p:cNvSpPr/>
            <p:nvPr/>
          </p:nvSpPr>
          <p:spPr>
            <a:xfrm>
              <a:off x="2569970" y="4110572"/>
              <a:ext cx="326700" cy="317700"/>
            </a:xfrm>
            <a:custGeom>
              <a:rect b="b" l="l" r="r" t="t"/>
              <a:pathLst>
                <a:path extrusionOk="0" h="120000" w="120000">
                  <a:moveTo>
                    <a:pt x="120000" y="60000"/>
                  </a:moveTo>
                  <a:cubicBezTo>
                    <a:pt x="120000" y="56682"/>
                    <a:pt x="118067" y="54243"/>
                    <a:pt x="115652" y="52878"/>
                  </a:cubicBezTo>
                  <a:lnTo>
                    <a:pt x="115652" y="52878"/>
                  </a:lnTo>
                  <a:lnTo>
                    <a:pt x="106086" y="47902"/>
                  </a:lnTo>
                  <a:lnTo>
                    <a:pt x="115652" y="42926"/>
                  </a:lnTo>
                  <a:lnTo>
                    <a:pt x="115652" y="42926"/>
                  </a:lnTo>
                  <a:cubicBezTo>
                    <a:pt x="118357" y="41560"/>
                    <a:pt x="120000" y="38829"/>
                    <a:pt x="120000" y="35804"/>
                  </a:cubicBezTo>
                  <a:cubicBezTo>
                    <a:pt x="120000" y="32780"/>
                    <a:pt x="118067" y="29951"/>
                    <a:pt x="115652" y="28585"/>
                  </a:cubicBezTo>
                  <a:lnTo>
                    <a:pt x="115652" y="28585"/>
                  </a:lnTo>
                  <a:lnTo>
                    <a:pt x="63864" y="1073"/>
                  </a:lnTo>
                  <a:lnTo>
                    <a:pt x="63864" y="1073"/>
                  </a:lnTo>
                  <a:cubicBezTo>
                    <a:pt x="62705" y="487"/>
                    <a:pt x="61352" y="0"/>
                    <a:pt x="60000" y="0"/>
                  </a:cubicBezTo>
                  <a:cubicBezTo>
                    <a:pt x="58647" y="0"/>
                    <a:pt x="57294" y="292"/>
                    <a:pt x="56231" y="1073"/>
                  </a:cubicBezTo>
                  <a:lnTo>
                    <a:pt x="56231" y="1073"/>
                  </a:lnTo>
                  <a:lnTo>
                    <a:pt x="4347" y="28585"/>
                  </a:lnTo>
                  <a:lnTo>
                    <a:pt x="4347" y="28585"/>
                  </a:lnTo>
                  <a:cubicBezTo>
                    <a:pt x="1642" y="29951"/>
                    <a:pt x="0" y="32780"/>
                    <a:pt x="0" y="35804"/>
                  </a:cubicBezTo>
                  <a:cubicBezTo>
                    <a:pt x="0" y="38829"/>
                    <a:pt x="1932" y="41560"/>
                    <a:pt x="4347" y="42926"/>
                  </a:cubicBezTo>
                  <a:lnTo>
                    <a:pt x="4347" y="42926"/>
                  </a:lnTo>
                  <a:lnTo>
                    <a:pt x="13913" y="47902"/>
                  </a:lnTo>
                  <a:lnTo>
                    <a:pt x="4347" y="52878"/>
                  </a:lnTo>
                  <a:lnTo>
                    <a:pt x="4347" y="52878"/>
                  </a:lnTo>
                  <a:cubicBezTo>
                    <a:pt x="1642" y="54243"/>
                    <a:pt x="0" y="56975"/>
                    <a:pt x="0" y="60000"/>
                  </a:cubicBezTo>
                  <a:cubicBezTo>
                    <a:pt x="0" y="63024"/>
                    <a:pt x="1932" y="65756"/>
                    <a:pt x="4347" y="67121"/>
                  </a:cubicBezTo>
                  <a:lnTo>
                    <a:pt x="4347" y="67121"/>
                  </a:lnTo>
                  <a:lnTo>
                    <a:pt x="13913" y="72097"/>
                  </a:lnTo>
                  <a:lnTo>
                    <a:pt x="4347" y="77073"/>
                  </a:lnTo>
                  <a:lnTo>
                    <a:pt x="4347" y="77073"/>
                  </a:lnTo>
                  <a:cubicBezTo>
                    <a:pt x="1642" y="78439"/>
                    <a:pt x="0" y="81170"/>
                    <a:pt x="0" y="84195"/>
                  </a:cubicBezTo>
                  <a:cubicBezTo>
                    <a:pt x="0" y="87219"/>
                    <a:pt x="1932" y="90048"/>
                    <a:pt x="4347" y="91414"/>
                  </a:cubicBezTo>
                  <a:lnTo>
                    <a:pt x="4347" y="91414"/>
                  </a:lnTo>
                  <a:lnTo>
                    <a:pt x="56231" y="118926"/>
                  </a:lnTo>
                  <a:lnTo>
                    <a:pt x="56231" y="118926"/>
                  </a:lnTo>
                  <a:cubicBezTo>
                    <a:pt x="57294" y="119512"/>
                    <a:pt x="58647" y="120000"/>
                    <a:pt x="60000" y="120000"/>
                  </a:cubicBezTo>
                  <a:cubicBezTo>
                    <a:pt x="61352" y="120000"/>
                    <a:pt x="62705" y="119707"/>
                    <a:pt x="63864" y="118926"/>
                  </a:cubicBezTo>
                  <a:lnTo>
                    <a:pt x="63864" y="118926"/>
                  </a:lnTo>
                  <a:lnTo>
                    <a:pt x="115652" y="91414"/>
                  </a:lnTo>
                  <a:lnTo>
                    <a:pt x="115652" y="91414"/>
                  </a:lnTo>
                  <a:cubicBezTo>
                    <a:pt x="118357" y="90048"/>
                    <a:pt x="120000" y="87219"/>
                    <a:pt x="120000" y="84195"/>
                  </a:cubicBezTo>
                  <a:cubicBezTo>
                    <a:pt x="120000" y="81170"/>
                    <a:pt x="118067" y="78439"/>
                    <a:pt x="115652" y="77073"/>
                  </a:cubicBezTo>
                  <a:lnTo>
                    <a:pt x="115652" y="77073"/>
                  </a:lnTo>
                  <a:lnTo>
                    <a:pt x="106086" y="72097"/>
                  </a:lnTo>
                  <a:lnTo>
                    <a:pt x="115652" y="67121"/>
                  </a:lnTo>
                  <a:lnTo>
                    <a:pt x="115652" y="67121"/>
                  </a:lnTo>
                  <a:cubicBezTo>
                    <a:pt x="118067" y="65756"/>
                    <a:pt x="120000" y="63317"/>
                    <a:pt x="120000" y="60000"/>
                  </a:cubicBezTo>
                  <a:close/>
                  <a:moveTo>
                    <a:pt x="6859" y="37658"/>
                  </a:moveTo>
                  <a:lnTo>
                    <a:pt x="6859" y="37658"/>
                  </a:lnTo>
                  <a:cubicBezTo>
                    <a:pt x="5990" y="37170"/>
                    <a:pt x="5507" y="36292"/>
                    <a:pt x="5507" y="35219"/>
                  </a:cubicBezTo>
                  <a:cubicBezTo>
                    <a:pt x="5507" y="34146"/>
                    <a:pt x="5990" y="33268"/>
                    <a:pt x="6859" y="32780"/>
                  </a:cubicBezTo>
                  <a:lnTo>
                    <a:pt x="6859" y="32780"/>
                  </a:lnTo>
                  <a:lnTo>
                    <a:pt x="58647" y="5170"/>
                  </a:lnTo>
                  <a:lnTo>
                    <a:pt x="58647" y="5170"/>
                  </a:lnTo>
                  <a:cubicBezTo>
                    <a:pt x="58937" y="4975"/>
                    <a:pt x="59420" y="4975"/>
                    <a:pt x="60000" y="4975"/>
                  </a:cubicBezTo>
                  <a:cubicBezTo>
                    <a:pt x="60579" y="4975"/>
                    <a:pt x="60869" y="5170"/>
                    <a:pt x="61352" y="5170"/>
                  </a:cubicBezTo>
                  <a:lnTo>
                    <a:pt x="61352" y="5170"/>
                  </a:lnTo>
                  <a:lnTo>
                    <a:pt x="113140" y="32780"/>
                  </a:lnTo>
                  <a:lnTo>
                    <a:pt x="113140" y="32780"/>
                  </a:lnTo>
                  <a:cubicBezTo>
                    <a:pt x="114009" y="33268"/>
                    <a:pt x="114589" y="34146"/>
                    <a:pt x="114589" y="35219"/>
                  </a:cubicBezTo>
                  <a:cubicBezTo>
                    <a:pt x="114589" y="36292"/>
                    <a:pt x="114009" y="37170"/>
                    <a:pt x="113140" y="37658"/>
                  </a:cubicBezTo>
                  <a:lnTo>
                    <a:pt x="113140" y="37658"/>
                  </a:lnTo>
                  <a:lnTo>
                    <a:pt x="61352" y="65268"/>
                  </a:lnTo>
                  <a:lnTo>
                    <a:pt x="61352" y="65268"/>
                  </a:lnTo>
                  <a:cubicBezTo>
                    <a:pt x="61062" y="65463"/>
                    <a:pt x="60579" y="65463"/>
                    <a:pt x="60000" y="65463"/>
                  </a:cubicBezTo>
                  <a:cubicBezTo>
                    <a:pt x="59420" y="65463"/>
                    <a:pt x="59227" y="65268"/>
                    <a:pt x="58647" y="65268"/>
                  </a:cubicBezTo>
                  <a:lnTo>
                    <a:pt x="58647" y="65268"/>
                  </a:lnTo>
                  <a:lnTo>
                    <a:pt x="6859" y="37658"/>
                  </a:lnTo>
                  <a:close/>
                  <a:moveTo>
                    <a:pt x="113140" y="82341"/>
                  </a:moveTo>
                  <a:lnTo>
                    <a:pt x="113140" y="82341"/>
                  </a:lnTo>
                  <a:cubicBezTo>
                    <a:pt x="114009" y="82829"/>
                    <a:pt x="114589" y="83707"/>
                    <a:pt x="114589" y="84780"/>
                  </a:cubicBezTo>
                  <a:cubicBezTo>
                    <a:pt x="114589" y="85853"/>
                    <a:pt x="114009" y="86731"/>
                    <a:pt x="113140" y="87219"/>
                  </a:cubicBezTo>
                  <a:lnTo>
                    <a:pt x="113140" y="87219"/>
                  </a:lnTo>
                  <a:lnTo>
                    <a:pt x="61352" y="114829"/>
                  </a:lnTo>
                  <a:lnTo>
                    <a:pt x="61352" y="114829"/>
                  </a:lnTo>
                  <a:cubicBezTo>
                    <a:pt x="61062" y="115024"/>
                    <a:pt x="60579" y="115024"/>
                    <a:pt x="60000" y="115024"/>
                  </a:cubicBezTo>
                  <a:cubicBezTo>
                    <a:pt x="59420" y="115024"/>
                    <a:pt x="59227" y="114829"/>
                    <a:pt x="58647" y="114829"/>
                  </a:cubicBezTo>
                  <a:lnTo>
                    <a:pt x="58647" y="114829"/>
                  </a:lnTo>
                  <a:lnTo>
                    <a:pt x="6859" y="87219"/>
                  </a:lnTo>
                  <a:lnTo>
                    <a:pt x="6859" y="87219"/>
                  </a:lnTo>
                  <a:cubicBezTo>
                    <a:pt x="5990" y="86731"/>
                    <a:pt x="5507" y="85853"/>
                    <a:pt x="5507" y="84780"/>
                  </a:cubicBezTo>
                  <a:cubicBezTo>
                    <a:pt x="5507" y="83707"/>
                    <a:pt x="5990" y="82829"/>
                    <a:pt x="6859" y="82341"/>
                  </a:cubicBezTo>
                  <a:lnTo>
                    <a:pt x="6859" y="82341"/>
                  </a:lnTo>
                  <a:lnTo>
                    <a:pt x="19613" y="75414"/>
                  </a:lnTo>
                  <a:lnTo>
                    <a:pt x="55942" y="94731"/>
                  </a:lnTo>
                  <a:lnTo>
                    <a:pt x="55942" y="94731"/>
                  </a:lnTo>
                  <a:cubicBezTo>
                    <a:pt x="57004" y="95219"/>
                    <a:pt x="58357" y="95804"/>
                    <a:pt x="59710" y="95804"/>
                  </a:cubicBezTo>
                  <a:cubicBezTo>
                    <a:pt x="61062" y="95804"/>
                    <a:pt x="62512" y="95512"/>
                    <a:pt x="63574" y="94731"/>
                  </a:cubicBezTo>
                  <a:lnTo>
                    <a:pt x="63574" y="94731"/>
                  </a:lnTo>
                  <a:lnTo>
                    <a:pt x="99806" y="75414"/>
                  </a:lnTo>
                  <a:lnTo>
                    <a:pt x="113140" y="82341"/>
                  </a:lnTo>
                  <a:close/>
                  <a:moveTo>
                    <a:pt x="113140" y="62439"/>
                  </a:moveTo>
                  <a:lnTo>
                    <a:pt x="113140" y="62439"/>
                  </a:lnTo>
                  <a:lnTo>
                    <a:pt x="61352" y="90048"/>
                  </a:lnTo>
                  <a:lnTo>
                    <a:pt x="61352" y="90048"/>
                  </a:lnTo>
                  <a:cubicBezTo>
                    <a:pt x="61062" y="90243"/>
                    <a:pt x="60579" y="90243"/>
                    <a:pt x="60000" y="90243"/>
                  </a:cubicBezTo>
                  <a:cubicBezTo>
                    <a:pt x="59420" y="90243"/>
                    <a:pt x="59227" y="90048"/>
                    <a:pt x="58647" y="90048"/>
                  </a:cubicBezTo>
                  <a:lnTo>
                    <a:pt x="58647" y="90048"/>
                  </a:lnTo>
                  <a:lnTo>
                    <a:pt x="6859" y="62439"/>
                  </a:lnTo>
                  <a:lnTo>
                    <a:pt x="6859" y="62439"/>
                  </a:lnTo>
                  <a:cubicBezTo>
                    <a:pt x="5990" y="61951"/>
                    <a:pt x="5507" y="61073"/>
                    <a:pt x="5507" y="60000"/>
                  </a:cubicBezTo>
                  <a:cubicBezTo>
                    <a:pt x="5507" y="58926"/>
                    <a:pt x="5990" y="58048"/>
                    <a:pt x="6859" y="57560"/>
                  </a:cubicBezTo>
                  <a:lnTo>
                    <a:pt x="6859" y="57560"/>
                  </a:lnTo>
                  <a:lnTo>
                    <a:pt x="19613" y="50634"/>
                  </a:lnTo>
                  <a:lnTo>
                    <a:pt x="55942" y="69951"/>
                  </a:lnTo>
                  <a:lnTo>
                    <a:pt x="55942" y="69951"/>
                  </a:lnTo>
                  <a:cubicBezTo>
                    <a:pt x="57004" y="70439"/>
                    <a:pt x="58357" y="71024"/>
                    <a:pt x="59710" y="71024"/>
                  </a:cubicBezTo>
                  <a:cubicBezTo>
                    <a:pt x="61062" y="71024"/>
                    <a:pt x="62512" y="70731"/>
                    <a:pt x="63574" y="69951"/>
                  </a:cubicBezTo>
                  <a:lnTo>
                    <a:pt x="63574" y="69951"/>
                  </a:lnTo>
                  <a:lnTo>
                    <a:pt x="99806" y="50634"/>
                  </a:lnTo>
                  <a:lnTo>
                    <a:pt x="112657" y="57560"/>
                  </a:lnTo>
                  <a:lnTo>
                    <a:pt x="112657" y="57560"/>
                  </a:lnTo>
                  <a:cubicBezTo>
                    <a:pt x="113429" y="58048"/>
                    <a:pt x="114009" y="58926"/>
                    <a:pt x="114009" y="60000"/>
                  </a:cubicBezTo>
                  <a:cubicBezTo>
                    <a:pt x="114589" y="61073"/>
                    <a:pt x="114009" y="61951"/>
                    <a:pt x="113140" y="624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32" name="Google Shape;932;p44"/>
          <p:cNvGrpSpPr/>
          <p:nvPr/>
        </p:nvGrpSpPr>
        <p:grpSpPr>
          <a:xfrm>
            <a:off x="5014372" y="1442025"/>
            <a:ext cx="582707" cy="586117"/>
            <a:chOff x="3923025" y="1442025"/>
            <a:chExt cx="582707" cy="586117"/>
          </a:xfrm>
        </p:grpSpPr>
        <p:sp>
          <p:nvSpPr>
            <p:cNvPr id="933" name="Google Shape;933;p44"/>
            <p:cNvSpPr/>
            <p:nvPr/>
          </p:nvSpPr>
          <p:spPr>
            <a:xfrm>
              <a:off x="3933032" y="14554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4"/>
            <p:cNvSpPr/>
            <p:nvPr/>
          </p:nvSpPr>
          <p:spPr>
            <a:xfrm>
              <a:off x="3923025" y="1442025"/>
              <a:ext cx="548700" cy="5487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4"/>
            <p:cNvSpPr/>
            <p:nvPr/>
          </p:nvSpPr>
          <p:spPr>
            <a:xfrm>
              <a:off x="4034022" y="1553034"/>
              <a:ext cx="326700" cy="326700"/>
            </a:xfrm>
            <a:custGeom>
              <a:rect b="b" l="l" r="r" t="t"/>
              <a:pathLst>
                <a:path extrusionOk="0" h="120000" w="120000">
                  <a:moveTo>
                    <a:pt x="81835" y="109082"/>
                  </a:moveTo>
                  <a:lnTo>
                    <a:pt x="109082" y="109082"/>
                  </a:lnTo>
                  <a:lnTo>
                    <a:pt x="109082" y="81835"/>
                  </a:lnTo>
                  <a:lnTo>
                    <a:pt x="81835" y="81835"/>
                  </a:lnTo>
                  <a:lnTo>
                    <a:pt x="81835" y="109082"/>
                  </a:lnTo>
                  <a:close/>
                  <a:moveTo>
                    <a:pt x="87246" y="87342"/>
                  </a:moveTo>
                  <a:lnTo>
                    <a:pt x="103671" y="87342"/>
                  </a:lnTo>
                  <a:lnTo>
                    <a:pt x="103671" y="103671"/>
                  </a:lnTo>
                  <a:lnTo>
                    <a:pt x="87246" y="103671"/>
                  </a:lnTo>
                  <a:lnTo>
                    <a:pt x="87246" y="87342"/>
                  </a:lnTo>
                  <a:close/>
                  <a:moveTo>
                    <a:pt x="10917" y="109082"/>
                  </a:moveTo>
                  <a:lnTo>
                    <a:pt x="38164" y="109082"/>
                  </a:lnTo>
                  <a:lnTo>
                    <a:pt x="38164" y="81835"/>
                  </a:lnTo>
                  <a:lnTo>
                    <a:pt x="10917" y="81835"/>
                  </a:lnTo>
                  <a:lnTo>
                    <a:pt x="10917" y="109082"/>
                  </a:lnTo>
                  <a:close/>
                  <a:moveTo>
                    <a:pt x="16425" y="87342"/>
                  </a:moveTo>
                  <a:lnTo>
                    <a:pt x="32753" y="87342"/>
                  </a:lnTo>
                  <a:lnTo>
                    <a:pt x="32753" y="103671"/>
                  </a:lnTo>
                  <a:lnTo>
                    <a:pt x="16425" y="103671"/>
                  </a:lnTo>
                  <a:lnTo>
                    <a:pt x="16425" y="87342"/>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589" y="109082"/>
                  </a:moveTo>
                  <a:cubicBezTo>
                    <a:pt x="114589" y="112077"/>
                    <a:pt x="112077" y="114589"/>
                    <a:pt x="109082" y="114589"/>
                  </a:cubicBezTo>
                  <a:lnTo>
                    <a:pt x="10917" y="114589"/>
                  </a:lnTo>
                  <a:cubicBezTo>
                    <a:pt x="7922" y="114589"/>
                    <a:pt x="5507" y="112077"/>
                    <a:pt x="5507" y="109082"/>
                  </a:cubicBezTo>
                  <a:lnTo>
                    <a:pt x="5507" y="10917"/>
                  </a:lnTo>
                  <a:cubicBezTo>
                    <a:pt x="5507" y="7922"/>
                    <a:pt x="7922" y="5507"/>
                    <a:pt x="10917" y="5507"/>
                  </a:cubicBezTo>
                  <a:lnTo>
                    <a:pt x="109082" y="5507"/>
                  </a:lnTo>
                  <a:cubicBezTo>
                    <a:pt x="112077" y="5507"/>
                    <a:pt x="114589" y="7922"/>
                    <a:pt x="114589" y="10917"/>
                  </a:cubicBezTo>
                  <a:lnTo>
                    <a:pt x="114589" y="109082"/>
                  </a:lnTo>
                  <a:close/>
                  <a:moveTo>
                    <a:pt x="10917" y="38260"/>
                  </a:moveTo>
                  <a:lnTo>
                    <a:pt x="38164" y="38260"/>
                  </a:lnTo>
                  <a:lnTo>
                    <a:pt x="38164" y="10917"/>
                  </a:lnTo>
                  <a:lnTo>
                    <a:pt x="10917" y="10917"/>
                  </a:lnTo>
                  <a:lnTo>
                    <a:pt x="10917" y="38260"/>
                  </a:lnTo>
                  <a:close/>
                  <a:moveTo>
                    <a:pt x="16425" y="16425"/>
                  </a:moveTo>
                  <a:lnTo>
                    <a:pt x="32753" y="16425"/>
                  </a:lnTo>
                  <a:lnTo>
                    <a:pt x="32753" y="32753"/>
                  </a:lnTo>
                  <a:lnTo>
                    <a:pt x="16425" y="32753"/>
                  </a:lnTo>
                  <a:lnTo>
                    <a:pt x="16425" y="16425"/>
                  </a:lnTo>
                  <a:close/>
                  <a:moveTo>
                    <a:pt x="10917" y="73623"/>
                  </a:moveTo>
                  <a:lnTo>
                    <a:pt x="38164" y="73623"/>
                  </a:lnTo>
                  <a:lnTo>
                    <a:pt x="38164" y="46376"/>
                  </a:lnTo>
                  <a:lnTo>
                    <a:pt x="10917" y="46376"/>
                  </a:lnTo>
                  <a:lnTo>
                    <a:pt x="10917" y="73623"/>
                  </a:lnTo>
                  <a:close/>
                  <a:moveTo>
                    <a:pt x="16425" y="51884"/>
                  </a:moveTo>
                  <a:lnTo>
                    <a:pt x="32753" y="51884"/>
                  </a:lnTo>
                  <a:lnTo>
                    <a:pt x="32753" y="68212"/>
                  </a:lnTo>
                  <a:lnTo>
                    <a:pt x="16425" y="68212"/>
                  </a:lnTo>
                  <a:lnTo>
                    <a:pt x="16425" y="51884"/>
                  </a:lnTo>
                  <a:close/>
                  <a:moveTo>
                    <a:pt x="46376" y="38260"/>
                  </a:moveTo>
                  <a:lnTo>
                    <a:pt x="73623" y="38260"/>
                  </a:lnTo>
                  <a:lnTo>
                    <a:pt x="73623" y="10917"/>
                  </a:lnTo>
                  <a:lnTo>
                    <a:pt x="46376" y="10917"/>
                  </a:lnTo>
                  <a:lnTo>
                    <a:pt x="46376" y="38260"/>
                  </a:lnTo>
                  <a:close/>
                  <a:moveTo>
                    <a:pt x="51787" y="16425"/>
                  </a:moveTo>
                  <a:lnTo>
                    <a:pt x="68212" y="16425"/>
                  </a:lnTo>
                  <a:lnTo>
                    <a:pt x="68212" y="32753"/>
                  </a:lnTo>
                  <a:lnTo>
                    <a:pt x="51787" y="32753"/>
                  </a:lnTo>
                  <a:lnTo>
                    <a:pt x="51787" y="16425"/>
                  </a:lnTo>
                  <a:close/>
                  <a:moveTo>
                    <a:pt x="81835" y="73623"/>
                  </a:moveTo>
                  <a:lnTo>
                    <a:pt x="109082" y="73623"/>
                  </a:lnTo>
                  <a:lnTo>
                    <a:pt x="109082" y="46376"/>
                  </a:lnTo>
                  <a:lnTo>
                    <a:pt x="81835" y="46376"/>
                  </a:lnTo>
                  <a:lnTo>
                    <a:pt x="81835" y="73623"/>
                  </a:lnTo>
                  <a:close/>
                  <a:moveTo>
                    <a:pt x="87246" y="51884"/>
                  </a:moveTo>
                  <a:lnTo>
                    <a:pt x="103671" y="51884"/>
                  </a:lnTo>
                  <a:lnTo>
                    <a:pt x="103671" y="68212"/>
                  </a:lnTo>
                  <a:lnTo>
                    <a:pt x="87246" y="68212"/>
                  </a:lnTo>
                  <a:lnTo>
                    <a:pt x="87246" y="51884"/>
                  </a:lnTo>
                  <a:close/>
                  <a:moveTo>
                    <a:pt x="81835" y="38260"/>
                  </a:moveTo>
                  <a:lnTo>
                    <a:pt x="109082" y="38260"/>
                  </a:lnTo>
                  <a:lnTo>
                    <a:pt x="109082" y="10917"/>
                  </a:lnTo>
                  <a:lnTo>
                    <a:pt x="81835" y="10917"/>
                  </a:lnTo>
                  <a:lnTo>
                    <a:pt x="81835" y="38260"/>
                  </a:lnTo>
                  <a:close/>
                  <a:moveTo>
                    <a:pt x="87246" y="16425"/>
                  </a:moveTo>
                  <a:lnTo>
                    <a:pt x="103671" y="16425"/>
                  </a:lnTo>
                  <a:lnTo>
                    <a:pt x="103671" y="32753"/>
                  </a:lnTo>
                  <a:lnTo>
                    <a:pt x="87246" y="32753"/>
                  </a:lnTo>
                  <a:lnTo>
                    <a:pt x="87246" y="16425"/>
                  </a:lnTo>
                  <a:close/>
                  <a:moveTo>
                    <a:pt x="46376" y="109082"/>
                  </a:moveTo>
                  <a:lnTo>
                    <a:pt x="73623" y="109082"/>
                  </a:lnTo>
                  <a:lnTo>
                    <a:pt x="73623" y="81835"/>
                  </a:lnTo>
                  <a:lnTo>
                    <a:pt x="46376" y="81835"/>
                  </a:lnTo>
                  <a:lnTo>
                    <a:pt x="46376" y="109082"/>
                  </a:lnTo>
                  <a:close/>
                  <a:moveTo>
                    <a:pt x="51787" y="87342"/>
                  </a:moveTo>
                  <a:lnTo>
                    <a:pt x="68212" y="87342"/>
                  </a:lnTo>
                  <a:lnTo>
                    <a:pt x="68212" y="103671"/>
                  </a:lnTo>
                  <a:lnTo>
                    <a:pt x="51787" y="103671"/>
                  </a:lnTo>
                  <a:lnTo>
                    <a:pt x="51787" y="87342"/>
                  </a:lnTo>
                  <a:close/>
                  <a:moveTo>
                    <a:pt x="46376" y="73623"/>
                  </a:moveTo>
                  <a:lnTo>
                    <a:pt x="73623" y="73623"/>
                  </a:lnTo>
                  <a:lnTo>
                    <a:pt x="73623" y="46376"/>
                  </a:lnTo>
                  <a:lnTo>
                    <a:pt x="46376" y="46376"/>
                  </a:lnTo>
                  <a:lnTo>
                    <a:pt x="46376" y="73623"/>
                  </a:lnTo>
                  <a:close/>
                  <a:moveTo>
                    <a:pt x="51787" y="51884"/>
                  </a:moveTo>
                  <a:lnTo>
                    <a:pt x="68212" y="51884"/>
                  </a:lnTo>
                  <a:lnTo>
                    <a:pt x="68212" y="68212"/>
                  </a:lnTo>
                  <a:lnTo>
                    <a:pt x="51787" y="68212"/>
                  </a:lnTo>
                  <a:lnTo>
                    <a:pt x="51787" y="5188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36" name="Google Shape;936;p44"/>
          <p:cNvGrpSpPr/>
          <p:nvPr/>
        </p:nvGrpSpPr>
        <p:grpSpPr>
          <a:xfrm>
            <a:off x="5019372" y="2282038"/>
            <a:ext cx="582707" cy="579405"/>
            <a:chOff x="3928025" y="2282038"/>
            <a:chExt cx="582707" cy="579405"/>
          </a:xfrm>
        </p:grpSpPr>
        <p:sp>
          <p:nvSpPr>
            <p:cNvPr id="937" name="Google Shape;937;p44"/>
            <p:cNvSpPr/>
            <p:nvPr/>
          </p:nvSpPr>
          <p:spPr>
            <a:xfrm>
              <a:off x="3938032" y="22887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4"/>
            <p:cNvSpPr/>
            <p:nvPr/>
          </p:nvSpPr>
          <p:spPr>
            <a:xfrm>
              <a:off x="3928025" y="2282038"/>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4"/>
            <p:cNvSpPr/>
            <p:nvPr/>
          </p:nvSpPr>
          <p:spPr>
            <a:xfrm>
              <a:off x="3990513" y="2380146"/>
              <a:ext cx="395100" cy="352500"/>
            </a:xfrm>
            <a:custGeom>
              <a:rect b="b" l="l" r="r" t="t"/>
              <a:pathLst>
                <a:path extrusionOk="0" h="120000" w="120000">
                  <a:moveTo>
                    <a:pt x="59951" y="20938"/>
                  </a:moveTo>
                  <a:lnTo>
                    <a:pt x="70878" y="20938"/>
                  </a:lnTo>
                  <a:lnTo>
                    <a:pt x="70878" y="32949"/>
                  </a:lnTo>
                  <a:cubicBezTo>
                    <a:pt x="70878" y="34756"/>
                    <a:pt x="72038" y="36031"/>
                    <a:pt x="73682" y="36031"/>
                  </a:cubicBezTo>
                  <a:cubicBezTo>
                    <a:pt x="75229" y="36031"/>
                    <a:pt x="76390" y="34756"/>
                    <a:pt x="76390" y="32949"/>
                  </a:cubicBezTo>
                  <a:lnTo>
                    <a:pt x="76390" y="20938"/>
                  </a:lnTo>
                  <a:lnTo>
                    <a:pt x="87316" y="20938"/>
                  </a:lnTo>
                  <a:cubicBezTo>
                    <a:pt x="88960" y="20938"/>
                    <a:pt x="90024" y="19769"/>
                    <a:pt x="90024" y="17962"/>
                  </a:cubicBezTo>
                  <a:cubicBezTo>
                    <a:pt x="90024" y="16155"/>
                    <a:pt x="88960" y="14986"/>
                    <a:pt x="87316" y="14986"/>
                  </a:cubicBezTo>
                  <a:lnTo>
                    <a:pt x="76390" y="14986"/>
                  </a:lnTo>
                  <a:lnTo>
                    <a:pt x="76390" y="2976"/>
                  </a:lnTo>
                  <a:cubicBezTo>
                    <a:pt x="76390" y="1169"/>
                    <a:pt x="75229" y="0"/>
                    <a:pt x="73682" y="0"/>
                  </a:cubicBezTo>
                  <a:cubicBezTo>
                    <a:pt x="72038" y="0"/>
                    <a:pt x="70878" y="1169"/>
                    <a:pt x="70878" y="2976"/>
                  </a:cubicBezTo>
                  <a:lnTo>
                    <a:pt x="70878" y="14986"/>
                  </a:lnTo>
                  <a:lnTo>
                    <a:pt x="59951" y="14986"/>
                  </a:lnTo>
                  <a:cubicBezTo>
                    <a:pt x="58404" y="14986"/>
                    <a:pt x="57244" y="16155"/>
                    <a:pt x="57244" y="17962"/>
                  </a:cubicBezTo>
                  <a:cubicBezTo>
                    <a:pt x="57244" y="19769"/>
                    <a:pt x="58404" y="20938"/>
                    <a:pt x="59951" y="20938"/>
                  </a:cubicBezTo>
                  <a:close/>
                  <a:moveTo>
                    <a:pt x="109073" y="99592"/>
                  </a:moveTo>
                  <a:lnTo>
                    <a:pt x="109073" y="99592"/>
                  </a:lnTo>
                  <a:lnTo>
                    <a:pt x="120000" y="45597"/>
                  </a:lnTo>
                  <a:lnTo>
                    <a:pt x="120000" y="45597"/>
                  </a:lnTo>
                  <a:lnTo>
                    <a:pt x="120000" y="44960"/>
                  </a:lnTo>
                  <a:cubicBezTo>
                    <a:pt x="120000" y="43153"/>
                    <a:pt x="118936" y="41984"/>
                    <a:pt x="117292" y="41984"/>
                  </a:cubicBezTo>
                  <a:lnTo>
                    <a:pt x="29685" y="41984"/>
                  </a:lnTo>
                  <a:lnTo>
                    <a:pt x="25914" y="26040"/>
                  </a:lnTo>
                  <a:lnTo>
                    <a:pt x="25914" y="26040"/>
                  </a:lnTo>
                  <a:cubicBezTo>
                    <a:pt x="25624" y="24871"/>
                    <a:pt x="24560" y="24021"/>
                    <a:pt x="23400" y="24021"/>
                  </a:cubicBezTo>
                  <a:lnTo>
                    <a:pt x="2707" y="24021"/>
                  </a:lnTo>
                  <a:cubicBezTo>
                    <a:pt x="1063" y="24021"/>
                    <a:pt x="0" y="25190"/>
                    <a:pt x="0" y="26997"/>
                  </a:cubicBezTo>
                  <a:cubicBezTo>
                    <a:pt x="0" y="28804"/>
                    <a:pt x="1063" y="29973"/>
                    <a:pt x="2707" y="29973"/>
                  </a:cubicBezTo>
                  <a:lnTo>
                    <a:pt x="21273" y="29973"/>
                  </a:lnTo>
                  <a:lnTo>
                    <a:pt x="38195" y="99911"/>
                  </a:lnTo>
                  <a:lnTo>
                    <a:pt x="38195" y="99911"/>
                  </a:lnTo>
                  <a:cubicBezTo>
                    <a:pt x="38388" y="100761"/>
                    <a:pt x="38968" y="101399"/>
                    <a:pt x="39838" y="101718"/>
                  </a:cubicBezTo>
                  <a:cubicBezTo>
                    <a:pt x="38678" y="103525"/>
                    <a:pt x="38195" y="105544"/>
                    <a:pt x="38195" y="107989"/>
                  </a:cubicBezTo>
                  <a:cubicBezTo>
                    <a:pt x="38195" y="114579"/>
                    <a:pt x="43029" y="120000"/>
                    <a:pt x="49121" y="120000"/>
                  </a:cubicBezTo>
                  <a:cubicBezTo>
                    <a:pt x="55116" y="120000"/>
                    <a:pt x="59951" y="114579"/>
                    <a:pt x="59951" y="107989"/>
                  </a:cubicBezTo>
                  <a:cubicBezTo>
                    <a:pt x="59951" y="105863"/>
                    <a:pt x="59468" y="103737"/>
                    <a:pt x="58404" y="101930"/>
                  </a:cubicBezTo>
                  <a:lnTo>
                    <a:pt x="88670" y="101930"/>
                  </a:lnTo>
                  <a:cubicBezTo>
                    <a:pt x="87800" y="103737"/>
                    <a:pt x="87026" y="105863"/>
                    <a:pt x="87026" y="107989"/>
                  </a:cubicBezTo>
                  <a:cubicBezTo>
                    <a:pt x="87026" y="114579"/>
                    <a:pt x="91958" y="120000"/>
                    <a:pt x="97953" y="120000"/>
                  </a:cubicBezTo>
                  <a:cubicBezTo>
                    <a:pt x="103948" y="120000"/>
                    <a:pt x="108879" y="114579"/>
                    <a:pt x="108879" y="107989"/>
                  </a:cubicBezTo>
                  <a:cubicBezTo>
                    <a:pt x="108879" y="105544"/>
                    <a:pt x="108299" y="103525"/>
                    <a:pt x="107236" y="101718"/>
                  </a:cubicBezTo>
                  <a:cubicBezTo>
                    <a:pt x="108299" y="101399"/>
                    <a:pt x="108879" y="100442"/>
                    <a:pt x="109073" y="99592"/>
                  </a:cubicBezTo>
                  <a:close/>
                  <a:moveTo>
                    <a:pt x="97953" y="47936"/>
                  </a:moveTo>
                  <a:lnTo>
                    <a:pt x="114004" y="47936"/>
                  </a:lnTo>
                  <a:lnTo>
                    <a:pt x="111587" y="59946"/>
                  </a:lnTo>
                  <a:lnTo>
                    <a:pt x="96792" y="59946"/>
                  </a:lnTo>
                  <a:lnTo>
                    <a:pt x="97953" y="47936"/>
                  </a:lnTo>
                  <a:close/>
                  <a:moveTo>
                    <a:pt x="31329" y="47936"/>
                  </a:moveTo>
                  <a:lnTo>
                    <a:pt x="49315" y="47936"/>
                  </a:lnTo>
                  <a:lnTo>
                    <a:pt x="50475" y="59946"/>
                  </a:lnTo>
                  <a:lnTo>
                    <a:pt x="34037" y="59946"/>
                  </a:lnTo>
                  <a:lnTo>
                    <a:pt x="31329" y="47936"/>
                  </a:lnTo>
                  <a:close/>
                  <a:moveTo>
                    <a:pt x="38678" y="78015"/>
                  </a:moveTo>
                  <a:lnTo>
                    <a:pt x="35680" y="66005"/>
                  </a:lnTo>
                  <a:lnTo>
                    <a:pt x="51248" y="66005"/>
                  </a:lnTo>
                  <a:lnTo>
                    <a:pt x="52312" y="78015"/>
                  </a:lnTo>
                  <a:lnTo>
                    <a:pt x="38678" y="78015"/>
                  </a:lnTo>
                  <a:close/>
                  <a:moveTo>
                    <a:pt x="40032" y="83968"/>
                  </a:moveTo>
                  <a:lnTo>
                    <a:pt x="52892" y="83968"/>
                  </a:lnTo>
                  <a:lnTo>
                    <a:pt x="53956" y="95978"/>
                  </a:lnTo>
                  <a:lnTo>
                    <a:pt x="42836" y="95978"/>
                  </a:lnTo>
                  <a:lnTo>
                    <a:pt x="40032" y="83968"/>
                  </a:lnTo>
                  <a:close/>
                  <a:moveTo>
                    <a:pt x="49121" y="113941"/>
                  </a:moveTo>
                  <a:cubicBezTo>
                    <a:pt x="46124" y="113941"/>
                    <a:pt x="43609" y="111284"/>
                    <a:pt x="43609" y="107989"/>
                  </a:cubicBezTo>
                  <a:cubicBezTo>
                    <a:pt x="43609" y="104694"/>
                    <a:pt x="46124" y="101930"/>
                    <a:pt x="49121" y="101930"/>
                  </a:cubicBezTo>
                  <a:cubicBezTo>
                    <a:pt x="52119" y="101930"/>
                    <a:pt x="54536" y="104694"/>
                    <a:pt x="54536" y="107989"/>
                  </a:cubicBezTo>
                  <a:cubicBezTo>
                    <a:pt x="54536" y="111284"/>
                    <a:pt x="52119" y="113941"/>
                    <a:pt x="49121" y="113941"/>
                  </a:cubicBezTo>
                  <a:close/>
                  <a:moveTo>
                    <a:pt x="70878" y="95978"/>
                  </a:moveTo>
                  <a:lnTo>
                    <a:pt x="59758" y="95978"/>
                  </a:lnTo>
                  <a:lnTo>
                    <a:pt x="58597" y="83968"/>
                  </a:lnTo>
                  <a:lnTo>
                    <a:pt x="70878" y="83968"/>
                  </a:lnTo>
                  <a:lnTo>
                    <a:pt x="70878" y="95978"/>
                  </a:lnTo>
                  <a:close/>
                  <a:moveTo>
                    <a:pt x="70878" y="78015"/>
                  </a:moveTo>
                  <a:lnTo>
                    <a:pt x="57824" y="78015"/>
                  </a:lnTo>
                  <a:lnTo>
                    <a:pt x="56760" y="66005"/>
                  </a:lnTo>
                  <a:lnTo>
                    <a:pt x="70878" y="66005"/>
                  </a:lnTo>
                  <a:lnTo>
                    <a:pt x="70878" y="78015"/>
                  </a:lnTo>
                  <a:close/>
                  <a:moveTo>
                    <a:pt x="70878" y="59946"/>
                  </a:moveTo>
                  <a:lnTo>
                    <a:pt x="56180" y="59946"/>
                  </a:lnTo>
                  <a:lnTo>
                    <a:pt x="55116" y="47936"/>
                  </a:lnTo>
                  <a:lnTo>
                    <a:pt x="71168" y="47936"/>
                  </a:lnTo>
                  <a:lnTo>
                    <a:pt x="71168" y="59946"/>
                  </a:lnTo>
                  <a:lnTo>
                    <a:pt x="70878" y="59946"/>
                  </a:lnTo>
                  <a:close/>
                  <a:moveTo>
                    <a:pt x="87510" y="95978"/>
                  </a:moveTo>
                  <a:lnTo>
                    <a:pt x="76390" y="95978"/>
                  </a:lnTo>
                  <a:lnTo>
                    <a:pt x="76390" y="83968"/>
                  </a:lnTo>
                  <a:lnTo>
                    <a:pt x="88670" y="83968"/>
                  </a:lnTo>
                  <a:lnTo>
                    <a:pt x="87510" y="95978"/>
                  </a:lnTo>
                  <a:close/>
                  <a:moveTo>
                    <a:pt x="89443" y="78015"/>
                  </a:moveTo>
                  <a:lnTo>
                    <a:pt x="76390" y="78015"/>
                  </a:lnTo>
                  <a:lnTo>
                    <a:pt x="76390" y="66005"/>
                  </a:lnTo>
                  <a:lnTo>
                    <a:pt x="90604" y="66005"/>
                  </a:lnTo>
                  <a:lnTo>
                    <a:pt x="89443" y="78015"/>
                  </a:lnTo>
                  <a:close/>
                  <a:moveTo>
                    <a:pt x="91087" y="59946"/>
                  </a:moveTo>
                  <a:lnTo>
                    <a:pt x="76390" y="59946"/>
                  </a:lnTo>
                  <a:lnTo>
                    <a:pt x="76390" y="47936"/>
                  </a:lnTo>
                  <a:lnTo>
                    <a:pt x="92441" y="47936"/>
                  </a:lnTo>
                  <a:lnTo>
                    <a:pt x="91087" y="59946"/>
                  </a:lnTo>
                  <a:close/>
                  <a:moveTo>
                    <a:pt x="98243" y="113941"/>
                  </a:moveTo>
                  <a:cubicBezTo>
                    <a:pt x="95245" y="113941"/>
                    <a:pt x="92731" y="111284"/>
                    <a:pt x="92731" y="107989"/>
                  </a:cubicBezTo>
                  <a:cubicBezTo>
                    <a:pt x="92731" y="104694"/>
                    <a:pt x="95245" y="101930"/>
                    <a:pt x="98243" y="101930"/>
                  </a:cubicBezTo>
                  <a:cubicBezTo>
                    <a:pt x="101240" y="101930"/>
                    <a:pt x="103658" y="104694"/>
                    <a:pt x="103658" y="107989"/>
                  </a:cubicBezTo>
                  <a:cubicBezTo>
                    <a:pt x="103658" y="111284"/>
                    <a:pt x="101240" y="113941"/>
                    <a:pt x="98243" y="113941"/>
                  </a:cubicBezTo>
                  <a:close/>
                  <a:moveTo>
                    <a:pt x="104238" y="95978"/>
                  </a:moveTo>
                  <a:lnTo>
                    <a:pt x="93021" y="95978"/>
                  </a:lnTo>
                  <a:lnTo>
                    <a:pt x="94085" y="83968"/>
                  </a:lnTo>
                  <a:lnTo>
                    <a:pt x="106365" y="83968"/>
                  </a:lnTo>
                  <a:lnTo>
                    <a:pt x="104238" y="95978"/>
                  </a:lnTo>
                  <a:close/>
                  <a:moveTo>
                    <a:pt x="94955" y="78015"/>
                  </a:moveTo>
                  <a:lnTo>
                    <a:pt x="96019" y="66005"/>
                  </a:lnTo>
                  <a:lnTo>
                    <a:pt x="110233" y="66005"/>
                  </a:lnTo>
                  <a:lnTo>
                    <a:pt x="107719" y="78015"/>
                  </a:lnTo>
                  <a:lnTo>
                    <a:pt x="94955" y="7801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40" name="Google Shape;940;p44"/>
          <p:cNvGrpSpPr/>
          <p:nvPr/>
        </p:nvGrpSpPr>
        <p:grpSpPr>
          <a:xfrm>
            <a:off x="5024372" y="3122042"/>
            <a:ext cx="582707" cy="572700"/>
            <a:chOff x="3933025" y="3122042"/>
            <a:chExt cx="582707" cy="572700"/>
          </a:xfrm>
        </p:grpSpPr>
        <p:sp>
          <p:nvSpPr>
            <p:cNvPr id="941" name="Google Shape;941;p44"/>
            <p:cNvSpPr/>
            <p:nvPr/>
          </p:nvSpPr>
          <p:spPr>
            <a:xfrm>
              <a:off x="3943032" y="31220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4"/>
            <p:cNvSpPr/>
            <p:nvPr/>
          </p:nvSpPr>
          <p:spPr>
            <a:xfrm>
              <a:off x="3933025" y="3122050"/>
              <a:ext cx="548700" cy="54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4"/>
            <p:cNvSpPr/>
            <p:nvPr/>
          </p:nvSpPr>
          <p:spPr>
            <a:xfrm>
              <a:off x="4005238" y="3196628"/>
              <a:ext cx="395100" cy="395100"/>
            </a:xfrm>
            <a:custGeom>
              <a:rect b="b" l="l" r="r" t="t"/>
              <a:pathLst>
                <a:path extrusionOk="0" h="120000" w="120000">
                  <a:moveTo>
                    <a:pt x="66817" y="71980"/>
                  </a:moveTo>
                  <a:cubicBezTo>
                    <a:pt x="61112" y="67053"/>
                    <a:pt x="61595" y="64927"/>
                    <a:pt x="54246" y="64927"/>
                  </a:cubicBezTo>
                  <a:cubicBezTo>
                    <a:pt x="46897" y="64927"/>
                    <a:pt x="42256" y="66570"/>
                    <a:pt x="44190" y="76908"/>
                  </a:cubicBezTo>
                  <a:cubicBezTo>
                    <a:pt x="46124" y="87246"/>
                    <a:pt x="51539" y="82608"/>
                    <a:pt x="50958" y="90241"/>
                  </a:cubicBezTo>
                  <a:cubicBezTo>
                    <a:pt x="50475" y="97874"/>
                    <a:pt x="52312" y="99806"/>
                    <a:pt x="53473" y="101739"/>
                  </a:cubicBezTo>
                  <a:cubicBezTo>
                    <a:pt x="54536" y="103671"/>
                    <a:pt x="58404" y="109082"/>
                    <a:pt x="59468" y="101449"/>
                  </a:cubicBezTo>
                  <a:cubicBezTo>
                    <a:pt x="60531" y="93816"/>
                    <a:pt x="63239" y="89468"/>
                    <a:pt x="66236" y="85603"/>
                  </a:cubicBezTo>
                  <a:cubicBezTo>
                    <a:pt x="69234" y="81835"/>
                    <a:pt x="72522" y="76908"/>
                    <a:pt x="66817" y="71980"/>
                  </a:cubicBezTo>
                  <a:close/>
                  <a:moveTo>
                    <a:pt x="90314" y="71497"/>
                  </a:moveTo>
                  <a:cubicBezTo>
                    <a:pt x="88380" y="72560"/>
                    <a:pt x="88380" y="75265"/>
                    <a:pt x="90024" y="76618"/>
                  </a:cubicBezTo>
                  <a:cubicBezTo>
                    <a:pt x="91668" y="77971"/>
                    <a:pt x="94955" y="79903"/>
                    <a:pt x="96019" y="76618"/>
                  </a:cubicBezTo>
                  <a:cubicBezTo>
                    <a:pt x="97082" y="73333"/>
                    <a:pt x="92151" y="70338"/>
                    <a:pt x="90314" y="71497"/>
                  </a:cubicBezTo>
                  <a:close/>
                  <a:moveTo>
                    <a:pt x="46607" y="54009"/>
                  </a:moveTo>
                  <a:cubicBezTo>
                    <a:pt x="46897" y="50144"/>
                    <a:pt x="53182" y="46086"/>
                    <a:pt x="57534" y="44154"/>
                  </a:cubicBezTo>
                  <a:cubicBezTo>
                    <a:pt x="61885" y="42318"/>
                    <a:pt x="65753" y="41739"/>
                    <a:pt x="65173" y="38454"/>
                  </a:cubicBezTo>
                  <a:cubicBezTo>
                    <a:pt x="64593" y="35169"/>
                    <a:pt x="63529" y="32753"/>
                    <a:pt x="56760" y="32753"/>
                  </a:cubicBezTo>
                  <a:cubicBezTo>
                    <a:pt x="49895" y="32753"/>
                    <a:pt x="52892" y="41449"/>
                    <a:pt x="47477" y="36231"/>
                  </a:cubicBezTo>
                  <a:cubicBezTo>
                    <a:pt x="41966" y="31111"/>
                    <a:pt x="48541" y="32463"/>
                    <a:pt x="51248" y="31111"/>
                  </a:cubicBezTo>
                  <a:cubicBezTo>
                    <a:pt x="53956" y="29758"/>
                    <a:pt x="56760" y="25120"/>
                    <a:pt x="51829" y="24541"/>
                  </a:cubicBezTo>
                  <a:cubicBezTo>
                    <a:pt x="46897" y="23961"/>
                    <a:pt x="47961" y="26763"/>
                    <a:pt x="44190" y="25120"/>
                  </a:cubicBezTo>
                  <a:cubicBezTo>
                    <a:pt x="40322" y="23478"/>
                    <a:pt x="38678" y="30048"/>
                    <a:pt x="36261" y="28888"/>
                  </a:cubicBezTo>
                  <a:cubicBezTo>
                    <a:pt x="34617" y="28405"/>
                    <a:pt x="30556" y="25120"/>
                    <a:pt x="27558" y="22125"/>
                  </a:cubicBezTo>
                  <a:cubicBezTo>
                    <a:pt x="21756" y="26763"/>
                    <a:pt x="17405" y="32753"/>
                    <a:pt x="14407" y="39806"/>
                  </a:cubicBezTo>
                  <a:cubicBezTo>
                    <a:pt x="15278" y="49082"/>
                    <a:pt x="20112" y="53719"/>
                    <a:pt x="20112" y="53719"/>
                  </a:cubicBezTo>
                  <a:cubicBezTo>
                    <a:pt x="20112" y="53719"/>
                    <a:pt x="22626" y="59710"/>
                    <a:pt x="38195" y="67053"/>
                  </a:cubicBezTo>
                  <a:cubicBezTo>
                    <a:pt x="38195" y="67053"/>
                    <a:pt x="41192" y="67342"/>
                    <a:pt x="37614" y="63864"/>
                  </a:cubicBezTo>
                  <a:cubicBezTo>
                    <a:pt x="34037" y="60289"/>
                    <a:pt x="30556" y="56135"/>
                    <a:pt x="34617" y="54009"/>
                  </a:cubicBezTo>
                  <a:cubicBezTo>
                    <a:pt x="38678" y="51787"/>
                    <a:pt x="40032" y="51787"/>
                    <a:pt x="41192" y="56135"/>
                  </a:cubicBezTo>
                  <a:cubicBezTo>
                    <a:pt x="42256" y="60579"/>
                    <a:pt x="46317" y="57777"/>
                    <a:pt x="46607" y="54009"/>
                  </a:cubicBezTo>
                  <a:close/>
                  <a:moveTo>
                    <a:pt x="59951" y="0"/>
                  </a:moveTo>
                  <a:cubicBezTo>
                    <a:pt x="26688" y="0"/>
                    <a:pt x="0" y="26763"/>
                    <a:pt x="0" y="60000"/>
                  </a:cubicBezTo>
                  <a:cubicBezTo>
                    <a:pt x="0" y="93236"/>
                    <a:pt x="26688" y="120000"/>
                    <a:pt x="59951" y="120000"/>
                  </a:cubicBezTo>
                  <a:cubicBezTo>
                    <a:pt x="93311" y="120000"/>
                    <a:pt x="120000" y="93236"/>
                    <a:pt x="120000" y="60000"/>
                  </a:cubicBezTo>
                  <a:cubicBezTo>
                    <a:pt x="120000" y="26763"/>
                    <a:pt x="93311" y="0"/>
                    <a:pt x="59951" y="0"/>
                  </a:cubicBezTo>
                  <a:close/>
                  <a:moveTo>
                    <a:pt x="59951" y="114492"/>
                  </a:moveTo>
                  <a:cubicBezTo>
                    <a:pt x="29975" y="114492"/>
                    <a:pt x="5414" y="89951"/>
                    <a:pt x="5414" y="60000"/>
                  </a:cubicBezTo>
                  <a:cubicBezTo>
                    <a:pt x="5414" y="30048"/>
                    <a:pt x="29975" y="5507"/>
                    <a:pt x="59951" y="5507"/>
                  </a:cubicBezTo>
                  <a:cubicBezTo>
                    <a:pt x="90024" y="5507"/>
                    <a:pt x="114585" y="30048"/>
                    <a:pt x="114585" y="60000"/>
                  </a:cubicBezTo>
                  <a:cubicBezTo>
                    <a:pt x="114585" y="89951"/>
                    <a:pt x="90024" y="114492"/>
                    <a:pt x="59951" y="114492"/>
                  </a:cubicBezTo>
                  <a:close/>
                  <a:moveTo>
                    <a:pt x="108879" y="55362"/>
                  </a:moveTo>
                  <a:cubicBezTo>
                    <a:pt x="108879" y="54782"/>
                    <a:pt x="108879" y="54589"/>
                    <a:pt x="108589" y="54009"/>
                  </a:cubicBezTo>
                  <a:cubicBezTo>
                    <a:pt x="108589" y="52946"/>
                    <a:pt x="108299" y="51787"/>
                    <a:pt x="108009" y="51014"/>
                  </a:cubicBezTo>
                  <a:cubicBezTo>
                    <a:pt x="108009" y="50434"/>
                    <a:pt x="107719" y="49951"/>
                    <a:pt x="107719" y="49371"/>
                  </a:cubicBezTo>
                  <a:cubicBezTo>
                    <a:pt x="107526" y="48309"/>
                    <a:pt x="107236" y="47439"/>
                    <a:pt x="106946" y="46376"/>
                  </a:cubicBezTo>
                  <a:cubicBezTo>
                    <a:pt x="106946" y="45797"/>
                    <a:pt x="106655" y="45507"/>
                    <a:pt x="106655" y="45024"/>
                  </a:cubicBezTo>
                  <a:cubicBezTo>
                    <a:pt x="106075" y="43671"/>
                    <a:pt x="105882" y="42318"/>
                    <a:pt x="105302" y="41159"/>
                  </a:cubicBezTo>
                  <a:lnTo>
                    <a:pt x="104431" y="39516"/>
                  </a:lnTo>
                  <a:cubicBezTo>
                    <a:pt x="104238" y="38743"/>
                    <a:pt x="103658" y="38164"/>
                    <a:pt x="103368" y="37391"/>
                  </a:cubicBezTo>
                  <a:cubicBezTo>
                    <a:pt x="103078" y="36811"/>
                    <a:pt x="102594" y="36038"/>
                    <a:pt x="102304" y="35458"/>
                  </a:cubicBezTo>
                  <a:cubicBezTo>
                    <a:pt x="102014" y="34879"/>
                    <a:pt x="101724" y="34396"/>
                    <a:pt x="101240" y="33816"/>
                  </a:cubicBezTo>
                  <a:cubicBezTo>
                    <a:pt x="100660" y="33236"/>
                    <a:pt x="100370" y="32463"/>
                    <a:pt x="99790" y="31884"/>
                  </a:cubicBezTo>
                  <a:cubicBezTo>
                    <a:pt x="99597" y="31594"/>
                    <a:pt x="99307" y="31111"/>
                    <a:pt x="99016" y="30821"/>
                  </a:cubicBezTo>
                  <a:cubicBezTo>
                    <a:pt x="97082" y="28405"/>
                    <a:pt x="94955" y="25893"/>
                    <a:pt x="92441" y="23768"/>
                  </a:cubicBezTo>
                  <a:cubicBezTo>
                    <a:pt x="92151" y="23768"/>
                    <a:pt x="92151" y="23478"/>
                    <a:pt x="91958" y="23478"/>
                  </a:cubicBezTo>
                  <a:cubicBezTo>
                    <a:pt x="91087" y="22608"/>
                    <a:pt x="90314" y="22125"/>
                    <a:pt x="89153" y="21256"/>
                  </a:cubicBezTo>
                  <a:lnTo>
                    <a:pt x="88960" y="21256"/>
                  </a:lnTo>
                  <a:cubicBezTo>
                    <a:pt x="85092" y="18260"/>
                    <a:pt x="80741" y="15845"/>
                    <a:pt x="76099" y="14202"/>
                  </a:cubicBezTo>
                  <a:cubicBezTo>
                    <a:pt x="74746" y="16328"/>
                    <a:pt x="73392" y="19130"/>
                    <a:pt x="71748" y="20193"/>
                  </a:cubicBezTo>
                  <a:cubicBezTo>
                    <a:pt x="69234" y="21545"/>
                    <a:pt x="69524" y="27053"/>
                    <a:pt x="74165" y="26473"/>
                  </a:cubicBezTo>
                  <a:cubicBezTo>
                    <a:pt x="74165" y="26473"/>
                    <a:pt x="72812" y="27826"/>
                    <a:pt x="74165" y="32753"/>
                  </a:cubicBezTo>
                  <a:cubicBezTo>
                    <a:pt x="75519" y="37681"/>
                    <a:pt x="77743" y="38743"/>
                    <a:pt x="84512" y="36038"/>
                  </a:cubicBezTo>
                  <a:cubicBezTo>
                    <a:pt x="87510" y="34879"/>
                    <a:pt x="89734" y="35458"/>
                    <a:pt x="89443" y="38454"/>
                  </a:cubicBezTo>
                  <a:cubicBezTo>
                    <a:pt x="88960" y="44734"/>
                    <a:pt x="84029" y="44444"/>
                    <a:pt x="87510" y="54589"/>
                  </a:cubicBezTo>
                  <a:cubicBezTo>
                    <a:pt x="89734" y="60579"/>
                    <a:pt x="95245" y="62995"/>
                    <a:pt x="97373" y="67922"/>
                  </a:cubicBezTo>
                  <a:cubicBezTo>
                    <a:pt x="98436" y="70628"/>
                    <a:pt x="102884" y="72850"/>
                    <a:pt x="106365" y="74685"/>
                  </a:cubicBezTo>
                  <a:cubicBezTo>
                    <a:pt x="106655" y="73333"/>
                    <a:pt x="107236" y="71980"/>
                    <a:pt x="107526" y="70917"/>
                  </a:cubicBezTo>
                  <a:cubicBezTo>
                    <a:pt x="107526" y="70338"/>
                    <a:pt x="107719" y="69855"/>
                    <a:pt x="107719" y="69275"/>
                  </a:cubicBezTo>
                  <a:cubicBezTo>
                    <a:pt x="108009" y="68212"/>
                    <a:pt x="108009" y="67342"/>
                    <a:pt x="108299" y="66280"/>
                  </a:cubicBezTo>
                  <a:cubicBezTo>
                    <a:pt x="108299" y="65700"/>
                    <a:pt x="108299" y="65410"/>
                    <a:pt x="108589" y="64927"/>
                  </a:cubicBezTo>
                  <a:cubicBezTo>
                    <a:pt x="108589" y="63574"/>
                    <a:pt x="108879" y="61932"/>
                    <a:pt x="108879" y="60579"/>
                  </a:cubicBezTo>
                  <a:cubicBezTo>
                    <a:pt x="109073" y="58357"/>
                    <a:pt x="109073" y="57004"/>
                    <a:pt x="108879" y="5536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44" name="Google Shape;944;p44"/>
          <p:cNvGrpSpPr/>
          <p:nvPr/>
        </p:nvGrpSpPr>
        <p:grpSpPr>
          <a:xfrm>
            <a:off x="5029372" y="3986042"/>
            <a:ext cx="582707" cy="572700"/>
            <a:chOff x="3938025" y="3986042"/>
            <a:chExt cx="582707" cy="572700"/>
          </a:xfrm>
        </p:grpSpPr>
        <p:sp>
          <p:nvSpPr>
            <p:cNvPr id="945" name="Google Shape;945;p44"/>
            <p:cNvSpPr/>
            <p:nvPr/>
          </p:nvSpPr>
          <p:spPr>
            <a:xfrm>
              <a:off x="3948032" y="39860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4"/>
            <p:cNvSpPr/>
            <p:nvPr/>
          </p:nvSpPr>
          <p:spPr>
            <a:xfrm>
              <a:off x="3938025" y="3986050"/>
              <a:ext cx="548700" cy="548700"/>
            </a:xfrm>
            <a:prstGeom prst="ellipse">
              <a:avLst/>
            </a:prstGeom>
            <a:solidFill>
              <a:srgbClr val="FFC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4"/>
            <p:cNvSpPr/>
            <p:nvPr/>
          </p:nvSpPr>
          <p:spPr>
            <a:xfrm>
              <a:off x="4019436" y="4075352"/>
              <a:ext cx="395100" cy="395100"/>
            </a:xfrm>
            <a:custGeom>
              <a:rect b="b" l="l" r="r" t="t"/>
              <a:pathLst>
                <a:path extrusionOk="0" h="120000" w="120000">
                  <a:moveTo>
                    <a:pt x="63864" y="63864"/>
                  </a:moveTo>
                  <a:cubicBezTo>
                    <a:pt x="65990" y="61642"/>
                    <a:pt x="65990" y="58357"/>
                    <a:pt x="63864" y="56231"/>
                  </a:cubicBezTo>
                  <a:cubicBezTo>
                    <a:pt x="61642" y="54009"/>
                    <a:pt x="58357" y="54009"/>
                    <a:pt x="56231" y="56231"/>
                  </a:cubicBezTo>
                  <a:cubicBezTo>
                    <a:pt x="54009" y="58357"/>
                    <a:pt x="54009" y="61642"/>
                    <a:pt x="56231" y="63864"/>
                  </a:cubicBezTo>
                  <a:cubicBezTo>
                    <a:pt x="58357" y="65990"/>
                    <a:pt x="61642" y="65990"/>
                    <a:pt x="63864" y="63864"/>
                  </a:cubicBezTo>
                  <a:close/>
                  <a:moveTo>
                    <a:pt x="25410" y="94685"/>
                  </a:moveTo>
                  <a:lnTo>
                    <a:pt x="71690" y="71497"/>
                  </a:lnTo>
                  <a:lnTo>
                    <a:pt x="94879" y="25120"/>
                  </a:lnTo>
                  <a:lnTo>
                    <a:pt x="48599" y="48309"/>
                  </a:lnTo>
                  <a:lnTo>
                    <a:pt x="25410" y="94685"/>
                  </a:lnTo>
                  <a:close/>
                  <a:moveTo>
                    <a:pt x="83188" y="36811"/>
                  </a:moveTo>
                  <a:lnTo>
                    <a:pt x="67632" y="67632"/>
                  </a:lnTo>
                  <a:lnTo>
                    <a:pt x="36811" y="83188"/>
                  </a:lnTo>
                  <a:lnTo>
                    <a:pt x="52367" y="52367"/>
                  </a:lnTo>
                  <a:lnTo>
                    <a:pt x="83188" y="36811"/>
                  </a:lnTo>
                  <a:close/>
                  <a:moveTo>
                    <a:pt x="60000" y="0"/>
                  </a:moveTo>
                  <a:cubicBezTo>
                    <a:pt x="26763" y="0"/>
                    <a:pt x="0" y="26763"/>
                    <a:pt x="0" y="60000"/>
                  </a:cubicBezTo>
                  <a:cubicBezTo>
                    <a:pt x="0" y="93333"/>
                    <a:pt x="26763" y="120000"/>
                    <a:pt x="60000" y="120000"/>
                  </a:cubicBezTo>
                  <a:cubicBezTo>
                    <a:pt x="93236" y="120000"/>
                    <a:pt x="120000" y="93333"/>
                    <a:pt x="120000" y="60000"/>
                  </a:cubicBezTo>
                  <a:cubicBezTo>
                    <a:pt x="120000" y="26763"/>
                    <a:pt x="93236" y="0"/>
                    <a:pt x="60000" y="0"/>
                  </a:cubicBezTo>
                  <a:close/>
                  <a:moveTo>
                    <a:pt x="62705" y="114299"/>
                  </a:moveTo>
                  <a:lnTo>
                    <a:pt x="62705" y="106376"/>
                  </a:lnTo>
                  <a:cubicBezTo>
                    <a:pt x="62705" y="104734"/>
                    <a:pt x="61642" y="103671"/>
                    <a:pt x="60000" y="103671"/>
                  </a:cubicBezTo>
                  <a:cubicBezTo>
                    <a:pt x="58357" y="103671"/>
                    <a:pt x="57294" y="104734"/>
                    <a:pt x="57294" y="106376"/>
                  </a:cubicBezTo>
                  <a:lnTo>
                    <a:pt x="57294" y="114299"/>
                  </a:lnTo>
                  <a:cubicBezTo>
                    <a:pt x="29468" y="112946"/>
                    <a:pt x="7149" y="90531"/>
                    <a:pt x="5507" y="62801"/>
                  </a:cubicBezTo>
                  <a:lnTo>
                    <a:pt x="13623" y="62801"/>
                  </a:lnTo>
                  <a:cubicBezTo>
                    <a:pt x="15265" y="62801"/>
                    <a:pt x="16425" y="61642"/>
                    <a:pt x="16425" y="60000"/>
                  </a:cubicBezTo>
                  <a:cubicBezTo>
                    <a:pt x="16425" y="58357"/>
                    <a:pt x="15265" y="57294"/>
                    <a:pt x="13623" y="57294"/>
                  </a:cubicBezTo>
                  <a:lnTo>
                    <a:pt x="5507" y="57294"/>
                  </a:lnTo>
                  <a:cubicBezTo>
                    <a:pt x="6859" y="29468"/>
                    <a:pt x="29178" y="7149"/>
                    <a:pt x="57294" y="5797"/>
                  </a:cubicBezTo>
                  <a:lnTo>
                    <a:pt x="57294" y="13719"/>
                  </a:lnTo>
                  <a:cubicBezTo>
                    <a:pt x="57294" y="15265"/>
                    <a:pt x="58357" y="16425"/>
                    <a:pt x="60000" y="16425"/>
                  </a:cubicBezTo>
                  <a:cubicBezTo>
                    <a:pt x="61642" y="16425"/>
                    <a:pt x="62705" y="15265"/>
                    <a:pt x="62705" y="13719"/>
                  </a:cubicBezTo>
                  <a:lnTo>
                    <a:pt x="62705" y="5797"/>
                  </a:lnTo>
                  <a:cubicBezTo>
                    <a:pt x="90531" y="7149"/>
                    <a:pt x="112946" y="29468"/>
                    <a:pt x="114589" y="57294"/>
                  </a:cubicBezTo>
                  <a:lnTo>
                    <a:pt x="106376" y="57294"/>
                  </a:lnTo>
                  <a:cubicBezTo>
                    <a:pt x="104734" y="57294"/>
                    <a:pt x="103671" y="58357"/>
                    <a:pt x="103671" y="60000"/>
                  </a:cubicBezTo>
                  <a:cubicBezTo>
                    <a:pt x="103671" y="61642"/>
                    <a:pt x="104734" y="62801"/>
                    <a:pt x="106376" y="62801"/>
                  </a:cubicBezTo>
                  <a:lnTo>
                    <a:pt x="114589" y="62801"/>
                  </a:lnTo>
                  <a:cubicBezTo>
                    <a:pt x="112946" y="90531"/>
                    <a:pt x="90531" y="112946"/>
                    <a:pt x="62705" y="11429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48" name="Google Shape;948;p44"/>
          <p:cNvSpPr txBox="1"/>
          <p:nvPr/>
        </p:nvSpPr>
        <p:spPr>
          <a:xfrm>
            <a:off x="5612075" y="1553625"/>
            <a:ext cx="34296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949" name="Google Shape;949;p44"/>
          <p:cNvSpPr txBox="1"/>
          <p:nvPr/>
        </p:nvSpPr>
        <p:spPr>
          <a:xfrm>
            <a:off x="5612075" y="4096400"/>
            <a:ext cx="34296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950" name="Google Shape;950;p44"/>
          <p:cNvSpPr txBox="1"/>
          <p:nvPr/>
        </p:nvSpPr>
        <p:spPr>
          <a:xfrm>
            <a:off x="5612075" y="2407200"/>
            <a:ext cx="34296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951" name="Google Shape;951;p44"/>
          <p:cNvSpPr txBox="1"/>
          <p:nvPr/>
        </p:nvSpPr>
        <p:spPr>
          <a:xfrm>
            <a:off x="5612075" y="3201375"/>
            <a:ext cx="34296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952" name="Google Shape;952;p44"/>
          <p:cNvSpPr txBox="1"/>
          <p:nvPr/>
        </p:nvSpPr>
        <p:spPr>
          <a:xfrm>
            <a:off x="5612075" y="1336450"/>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
        <p:nvSpPr>
          <p:cNvPr id="953" name="Google Shape;953;p44"/>
          <p:cNvSpPr txBox="1"/>
          <p:nvPr/>
        </p:nvSpPr>
        <p:spPr>
          <a:xfrm>
            <a:off x="5612075" y="2181050"/>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
        <p:nvSpPr>
          <p:cNvPr id="954" name="Google Shape;954;p44"/>
          <p:cNvSpPr txBox="1"/>
          <p:nvPr/>
        </p:nvSpPr>
        <p:spPr>
          <a:xfrm>
            <a:off x="5612075" y="2977353"/>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
        <p:nvSpPr>
          <p:cNvPr id="955" name="Google Shape;955;p44"/>
          <p:cNvSpPr txBox="1"/>
          <p:nvPr/>
        </p:nvSpPr>
        <p:spPr>
          <a:xfrm>
            <a:off x="5612075" y="3895698"/>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
        <p:nvSpPr>
          <p:cNvPr id="956" name="Google Shape;956;p44"/>
          <p:cNvSpPr txBox="1"/>
          <p:nvPr/>
        </p:nvSpPr>
        <p:spPr>
          <a:xfrm>
            <a:off x="0" y="1506800"/>
            <a:ext cx="3429600" cy="548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957" name="Google Shape;957;p44"/>
          <p:cNvSpPr txBox="1"/>
          <p:nvPr/>
        </p:nvSpPr>
        <p:spPr>
          <a:xfrm>
            <a:off x="0" y="4049575"/>
            <a:ext cx="3429600" cy="548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958" name="Google Shape;958;p44"/>
          <p:cNvSpPr txBox="1"/>
          <p:nvPr/>
        </p:nvSpPr>
        <p:spPr>
          <a:xfrm>
            <a:off x="0" y="2360375"/>
            <a:ext cx="3429600" cy="548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959" name="Google Shape;959;p44"/>
          <p:cNvSpPr txBox="1"/>
          <p:nvPr/>
        </p:nvSpPr>
        <p:spPr>
          <a:xfrm>
            <a:off x="0" y="3154550"/>
            <a:ext cx="3429600" cy="548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960" name="Google Shape;960;p44"/>
          <p:cNvSpPr txBox="1"/>
          <p:nvPr/>
        </p:nvSpPr>
        <p:spPr>
          <a:xfrm>
            <a:off x="1953300" y="1289625"/>
            <a:ext cx="1476300" cy="3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
        <p:nvSpPr>
          <p:cNvPr id="961" name="Google Shape;961;p44"/>
          <p:cNvSpPr txBox="1"/>
          <p:nvPr/>
        </p:nvSpPr>
        <p:spPr>
          <a:xfrm>
            <a:off x="1953300" y="2134225"/>
            <a:ext cx="1476300" cy="3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
        <p:nvSpPr>
          <p:cNvPr id="962" name="Google Shape;962;p44"/>
          <p:cNvSpPr txBox="1"/>
          <p:nvPr/>
        </p:nvSpPr>
        <p:spPr>
          <a:xfrm>
            <a:off x="1953300" y="2930528"/>
            <a:ext cx="1476300" cy="3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
        <p:nvSpPr>
          <p:cNvPr id="963" name="Google Shape;963;p44"/>
          <p:cNvSpPr txBox="1"/>
          <p:nvPr/>
        </p:nvSpPr>
        <p:spPr>
          <a:xfrm>
            <a:off x="1953300" y="3848873"/>
            <a:ext cx="1476300" cy="3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45"/>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Services</a:t>
            </a:r>
            <a:endParaRPr/>
          </a:p>
        </p:txBody>
      </p:sp>
      <p:sp>
        <p:nvSpPr>
          <p:cNvPr id="969" name="Google Shape;969;p45"/>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970" name="Google Shape;970;p45"/>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971" name="Google Shape;971;p45"/>
          <p:cNvGrpSpPr/>
          <p:nvPr/>
        </p:nvGrpSpPr>
        <p:grpSpPr>
          <a:xfrm>
            <a:off x="536972" y="1356525"/>
            <a:ext cx="582707" cy="586117"/>
            <a:chOff x="2440575" y="1442025"/>
            <a:chExt cx="582707" cy="586117"/>
          </a:xfrm>
        </p:grpSpPr>
        <p:sp>
          <p:nvSpPr>
            <p:cNvPr id="972" name="Google Shape;972;p45"/>
            <p:cNvSpPr/>
            <p:nvPr/>
          </p:nvSpPr>
          <p:spPr>
            <a:xfrm>
              <a:off x="2450582" y="14554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5"/>
            <p:cNvSpPr/>
            <p:nvPr/>
          </p:nvSpPr>
          <p:spPr>
            <a:xfrm>
              <a:off x="2440575" y="1442025"/>
              <a:ext cx="548700" cy="5487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5"/>
            <p:cNvSpPr/>
            <p:nvPr/>
          </p:nvSpPr>
          <p:spPr>
            <a:xfrm>
              <a:off x="2530418" y="1539248"/>
              <a:ext cx="369000" cy="369000"/>
            </a:xfrm>
            <a:custGeom>
              <a:rect b="b" l="l" r="r" t="t"/>
              <a:pathLst>
                <a:path extrusionOk="0" h="120000" w="120000">
                  <a:moveTo>
                    <a:pt x="49439" y="66771"/>
                  </a:moveTo>
                  <a:lnTo>
                    <a:pt x="53133" y="70560"/>
                  </a:lnTo>
                  <a:lnTo>
                    <a:pt x="70276" y="57205"/>
                  </a:lnTo>
                  <a:lnTo>
                    <a:pt x="62794" y="49723"/>
                  </a:lnTo>
                  <a:lnTo>
                    <a:pt x="49439" y="66771"/>
                  </a:lnTo>
                  <a:close/>
                  <a:moveTo>
                    <a:pt x="109581" y="10418"/>
                  </a:moveTo>
                  <a:cubicBezTo>
                    <a:pt x="99163" y="0"/>
                    <a:pt x="82304" y="0"/>
                    <a:pt x="71886" y="10418"/>
                  </a:cubicBezTo>
                  <a:cubicBezTo>
                    <a:pt x="66771" y="15532"/>
                    <a:pt x="64119" y="21878"/>
                    <a:pt x="64119" y="28602"/>
                  </a:cubicBezTo>
                  <a:lnTo>
                    <a:pt x="23488" y="74064"/>
                  </a:lnTo>
                  <a:cubicBezTo>
                    <a:pt x="20552" y="77000"/>
                    <a:pt x="18658" y="80978"/>
                    <a:pt x="18658" y="85240"/>
                  </a:cubicBezTo>
                  <a:cubicBezTo>
                    <a:pt x="18658" y="88176"/>
                    <a:pt x="19510" y="90828"/>
                    <a:pt x="20836" y="93291"/>
                  </a:cubicBezTo>
                  <a:cubicBezTo>
                    <a:pt x="13354" y="97553"/>
                    <a:pt x="10418" y="101531"/>
                    <a:pt x="13354" y="110149"/>
                  </a:cubicBezTo>
                  <a:cubicBezTo>
                    <a:pt x="13638" y="111191"/>
                    <a:pt x="13354" y="111475"/>
                    <a:pt x="13354" y="111760"/>
                  </a:cubicBezTo>
                  <a:cubicBezTo>
                    <a:pt x="12028" y="113559"/>
                    <a:pt x="6156" y="114696"/>
                    <a:pt x="2651" y="114696"/>
                  </a:cubicBezTo>
                  <a:lnTo>
                    <a:pt x="2651" y="114696"/>
                  </a:lnTo>
                  <a:cubicBezTo>
                    <a:pt x="1041" y="114696"/>
                    <a:pt x="0" y="115737"/>
                    <a:pt x="0" y="117348"/>
                  </a:cubicBezTo>
                  <a:cubicBezTo>
                    <a:pt x="0" y="118958"/>
                    <a:pt x="1041" y="120000"/>
                    <a:pt x="2651" y="120000"/>
                  </a:cubicBezTo>
                  <a:lnTo>
                    <a:pt x="2651" y="120000"/>
                  </a:lnTo>
                  <a:cubicBezTo>
                    <a:pt x="4546" y="120000"/>
                    <a:pt x="14112" y="119715"/>
                    <a:pt x="17616" y="114885"/>
                  </a:cubicBezTo>
                  <a:cubicBezTo>
                    <a:pt x="18374" y="113559"/>
                    <a:pt x="19510" y="111475"/>
                    <a:pt x="18374" y="108539"/>
                  </a:cubicBezTo>
                  <a:cubicBezTo>
                    <a:pt x="16858" y="103425"/>
                    <a:pt x="16858" y="101531"/>
                    <a:pt x="24340" y="97553"/>
                  </a:cubicBezTo>
                  <a:cubicBezTo>
                    <a:pt x="26992" y="99921"/>
                    <a:pt x="30686" y="101341"/>
                    <a:pt x="34475" y="101341"/>
                  </a:cubicBezTo>
                  <a:cubicBezTo>
                    <a:pt x="39021" y="101341"/>
                    <a:pt x="42999" y="99447"/>
                    <a:pt x="45651" y="96511"/>
                  </a:cubicBezTo>
                  <a:lnTo>
                    <a:pt x="91397" y="55595"/>
                  </a:lnTo>
                  <a:cubicBezTo>
                    <a:pt x="97837" y="55311"/>
                    <a:pt x="104467" y="52943"/>
                    <a:pt x="109297" y="47829"/>
                  </a:cubicBezTo>
                  <a:cubicBezTo>
                    <a:pt x="120000" y="37695"/>
                    <a:pt x="120000" y="20836"/>
                    <a:pt x="109581" y="10418"/>
                  </a:cubicBezTo>
                  <a:close/>
                  <a:moveTo>
                    <a:pt x="41957" y="93007"/>
                  </a:moveTo>
                  <a:cubicBezTo>
                    <a:pt x="40063" y="94901"/>
                    <a:pt x="37411" y="96227"/>
                    <a:pt x="34475" y="96227"/>
                  </a:cubicBezTo>
                  <a:cubicBezTo>
                    <a:pt x="28602" y="96227"/>
                    <a:pt x="23772" y="91397"/>
                    <a:pt x="23772" y="85524"/>
                  </a:cubicBezTo>
                  <a:cubicBezTo>
                    <a:pt x="23772" y="82588"/>
                    <a:pt x="24814" y="79936"/>
                    <a:pt x="26992" y="78042"/>
                  </a:cubicBezTo>
                  <a:lnTo>
                    <a:pt x="64688" y="36085"/>
                  </a:lnTo>
                  <a:cubicBezTo>
                    <a:pt x="65730" y="40631"/>
                    <a:pt x="68097" y="44893"/>
                    <a:pt x="71602" y="48397"/>
                  </a:cubicBezTo>
                  <a:cubicBezTo>
                    <a:pt x="75106" y="51807"/>
                    <a:pt x="79368" y="54269"/>
                    <a:pt x="83914" y="55311"/>
                  </a:cubicBezTo>
                  <a:lnTo>
                    <a:pt x="41957" y="93007"/>
                  </a:lnTo>
                  <a:close/>
                  <a:moveTo>
                    <a:pt x="105509" y="44609"/>
                  </a:moveTo>
                  <a:cubicBezTo>
                    <a:pt x="97269" y="52943"/>
                    <a:pt x="83630" y="52943"/>
                    <a:pt x="75390" y="44609"/>
                  </a:cubicBezTo>
                  <a:cubicBezTo>
                    <a:pt x="67056" y="36369"/>
                    <a:pt x="67056" y="22730"/>
                    <a:pt x="75390" y="14396"/>
                  </a:cubicBezTo>
                  <a:cubicBezTo>
                    <a:pt x="83630" y="6156"/>
                    <a:pt x="97269" y="6156"/>
                    <a:pt x="105509" y="14396"/>
                  </a:cubicBezTo>
                  <a:cubicBezTo>
                    <a:pt x="113843" y="22730"/>
                    <a:pt x="114127" y="36085"/>
                    <a:pt x="105509" y="4460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75" name="Google Shape;975;p45"/>
          <p:cNvGrpSpPr/>
          <p:nvPr/>
        </p:nvGrpSpPr>
        <p:grpSpPr>
          <a:xfrm>
            <a:off x="541972" y="2196538"/>
            <a:ext cx="582707" cy="579405"/>
            <a:chOff x="2445575" y="2282038"/>
            <a:chExt cx="582707" cy="579405"/>
          </a:xfrm>
        </p:grpSpPr>
        <p:sp>
          <p:nvSpPr>
            <p:cNvPr id="976" name="Google Shape;976;p45"/>
            <p:cNvSpPr/>
            <p:nvPr/>
          </p:nvSpPr>
          <p:spPr>
            <a:xfrm>
              <a:off x="2455582" y="22887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5"/>
            <p:cNvSpPr/>
            <p:nvPr/>
          </p:nvSpPr>
          <p:spPr>
            <a:xfrm>
              <a:off x="2445575" y="2282038"/>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5"/>
            <p:cNvSpPr/>
            <p:nvPr/>
          </p:nvSpPr>
          <p:spPr>
            <a:xfrm>
              <a:off x="2540385" y="2439833"/>
              <a:ext cx="359100" cy="233100"/>
            </a:xfrm>
            <a:custGeom>
              <a:rect b="b" l="l" r="r" t="t"/>
              <a:pathLst>
                <a:path extrusionOk="0" h="120000" w="120000">
                  <a:moveTo>
                    <a:pt x="57244" y="17164"/>
                  </a:moveTo>
                  <a:cubicBezTo>
                    <a:pt x="52602" y="17164"/>
                    <a:pt x="49121" y="22632"/>
                    <a:pt x="49121" y="29924"/>
                  </a:cubicBezTo>
                  <a:cubicBezTo>
                    <a:pt x="49121" y="37215"/>
                    <a:pt x="52602" y="42835"/>
                    <a:pt x="57244" y="42835"/>
                  </a:cubicBezTo>
                  <a:cubicBezTo>
                    <a:pt x="61885" y="42835"/>
                    <a:pt x="65463" y="37215"/>
                    <a:pt x="65463" y="29924"/>
                  </a:cubicBezTo>
                  <a:cubicBezTo>
                    <a:pt x="65463" y="22632"/>
                    <a:pt x="61885" y="17164"/>
                    <a:pt x="57244" y="17164"/>
                  </a:cubicBezTo>
                  <a:close/>
                  <a:moveTo>
                    <a:pt x="57244" y="34329"/>
                  </a:moveTo>
                  <a:cubicBezTo>
                    <a:pt x="55600" y="34329"/>
                    <a:pt x="54536" y="32506"/>
                    <a:pt x="54536" y="29924"/>
                  </a:cubicBezTo>
                  <a:cubicBezTo>
                    <a:pt x="54536" y="27493"/>
                    <a:pt x="55600" y="25670"/>
                    <a:pt x="57244" y="25670"/>
                  </a:cubicBezTo>
                  <a:cubicBezTo>
                    <a:pt x="58887" y="25670"/>
                    <a:pt x="59951" y="27493"/>
                    <a:pt x="59951" y="29924"/>
                  </a:cubicBezTo>
                  <a:cubicBezTo>
                    <a:pt x="59951" y="32506"/>
                    <a:pt x="58887" y="34329"/>
                    <a:pt x="57244" y="34329"/>
                  </a:cubicBezTo>
                  <a:close/>
                  <a:moveTo>
                    <a:pt x="117292" y="17164"/>
                  </a:moveTo>
                  <a:cubicBezTo>
                    <a:pt x="116712" y="17164"/>
                    <a:pt x="116518" y="17164"/>
                    <a:pt x="116228" y="17620"/>
                  </a:cubicBezTo>
                  <a:lnTo>
                    <a:pt x="116228" y="17620"/>
                  </a:lnTo>
                  <a:lnTo>
                    <a:pt x="87316" y="40253"/>
                  </a:lnTo>
                  <a:lnTo>
                    <a:pt x="87316" y="17164"/>
                  </a:lnTo>
                  <a:cubicBezTo>
                    <a:pt x="87316" y="7746"/>
                    <a:pt x="82385" y="0"/>
                    <a:pt x="76390" y="0"/>
                  </a:cubicBezTo>
                  <a:lnTo>
                    <a:pt x="10829" y="0"/>
                  </a:lnTo>
                  <a:cubicBezTo>
                    <a:pt x="4834" y="0"/>
                    <a:pt x="0" y="7746"/>
                    <a:pt x="0" y="17164"/>
                  </a:cubicBezTo>
                  <a:lnTo>
                    <a:pt x="0" y="102835"/>
                  </a:lnTo>
                  <a:cubicBezTo>
                    <a:pt x="0" y="112253"/>
                    <a:pt x="4834" y="120000"/>
                    <a:pt x="10829" y="120000"/>
                  </a:cubicBezTo>
                  <a:lnTo>
                    <a:pt x="76390" y="120000"/>
                  </a:lnTo>
                  <a:cubicBezTo>
                    <a:pt x="82385" y="120000"/>
                    <a:pt x="87316" y="112253"/>
                    <a:pt x="87316" y="102835"/>
                  </a:cubicBezTo>
                  <a:lnTo>
                    <a:pt x="87316" y="79746"/>
                  </a:lnTo>
                  <a:lnTo>
                    <a:pt x="116228" y="102379"/>
                  </a:lnTo>
                  <a:lnTo>
                    <a:pt x="116228" y="102379"/>
                  </a:lnTo>
                  <a:cubicBezTo>
                    <a:pt x="116518" y="102835"/>
                    <a:pt x="117002" y="102835"/>
                    <a:pt x="117292" y="102835"/>
                  </a:cubicBezTo>
                  <a:cubicBezTo>
                    <a:pt x="118936" y="102835"/>
                    <a:pt x="120000" y="101164"/>
                    <a:pt x="120000" y="98582"/>
                  </a:cubicBezTo>
                  <a:lnTo>
                    <a:pt x="120000" y="21417"/>
                  </a:lnTo>
                  <a:cubicBezTo>
                    <a:pt x="120000" y="18835"/>
                    <a:pt x="118936" y="17164"/>
                    <a:pt x="117292" y="17164"/>
                  </a:cubicBezTo>
                  <a:close/>
                  <a:moveTo>
                    <a:pt x="76390" y="111493"/>
                  </a:moveTo>
                  <a:lnTo>
                    <a:pt x="10829" y="111493"/>
                  </a:lnTo>
                  <a:cubicBezTo>
                    <a:pt x="7832" y="111493"/>
                    <a:pt x="5414" y="107544"/>
                    <a:pt x="5414" y="102835"/>
                  </a:cubicBezTo>
                  <a:lnTo>
                    <a:pt x="81804" y="102835"/>
                  </a:lnTo>
                  <a:cubicBezTo>
                    <a:pt x="81804" y="107544"/>
                    <a:pt x="79387" y="111493"/>
                    <a:pt x="76390" y="111493"/>
                  </a:cubicBezTo>
                  <a:close/>
                  <a:moveTo>
                    <a:pt x="81804" y="94329"/>
                  </a:moveTo>
                  <a:lnTo>
                    <a:pt x="5414" y="94329"/>
                  </a:lnTo>
                  <a:lnTo>
                    <a:pt x="5414" y="17164"/>
                  </a:lnTo>
                  <a:cubicBezTo>
                    <a:pt x="5414" y="12455"/>
                    <a:pt x="7832" y="8506"/>
                    <a:pt x="10829" y="8506"/>
                  </a:cubicBezTo>
                  <a:lnTo>
                    <a:pt x="76390" y="8506"/>
                  </a:lnTo>
                  <a:cubicBezTo>
                    <a:pt x="79387" y="8506"/>
                    <a:pt x="81804" y="12455"/>
                    <a:pt x="81804" y="17164"/>
                  </a:cubicBezTo>
                  <a:lnTo>
                    <a:pt x="81804" y="94329"/>
                  </a:lnTo>
                  <a:close/>
                  <a:moveTo>
                    <a:pt x="114585" y="91746"/>
                  </a:moveTo>
                  <a:lnTo>
                    <a:pt x="87316" y="70329"/>
                  </a:lnTo>
                  <a:lnTo>
                    <a:pt x="87316" y="49670"/>
                  </a:lnTo>
                  <a:lnTo>
                    <a:pt x="114585" y="28253"/>
                  </a:lnTo>
                  <a:lnTo>
                    <a:pt x="114585" y="91746"/>
                  </a:lnTo>
                  <a:close/>
                  <a:moveTo>
                    <a:pt x="73682" y="17164"/>
                  </a:moveTo>
                  <a:cubicBezTo>
                    <a:pt x="72038" y="17164"/>
                    <a:pt x="70878" y="18835"/>
                    <a:pt x="70878" y="21417"/>
                  </a:cubicBezTo>
                  <a:cubicBezTo>
                    <a:pt x="70878" y="24000"/>
                    <a:pt x="72038" y="25670"/>
                    <a:pt x="73682" y="25670"/>
                  </a:cubicBezTo>
                  <a:cubicBezTo>
                    <a:pt x="75229" y="25670"/>
                    <a:pt x="76390" y="24000"/>
                    <a:pt x="76390" y="21417"/>
                  </a:cubicBezTo>
                  <a:cubicBezTo>
                    <a:pt x="76390" y="18835"/>
                    <a:pt x="75229" y="17164"/>
                    <a:pt x="73682" y="17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79" name="Google Shape;979;p45"/>
          <p:cNvGrpSpPr/>
          <p:nvPr/>
        </p:nvGrpSpPr>
        <p:grpSpPr>
          <a:xfrm>
            <a:off x="546972" y="3036542"/>
            <a:ext cx="582707" cy="572700"/>
            <a:chOff x="2450575" y="3122042"/>
            <a:chExt cx="582707" cy="572700"/>
          </a:xfrm>
        </p:grpSpPr>
        <p:sp>
          <p:nvSpPr>
            <p:cNvPr id="980" name="Google Shape;980;p45"/>
            <p:cNvSpPr/>
            <p:nvPr/>
          </p:nvSpPr>
          <p:spPr>
            <a:xfrm>
              <a:off x="2460582" y="31220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5"/>
            <p:cNvSpPr/>
            <p:nvPr/>
          </p:nvSpPr>
          <p:spPr>
            <a:xfrm>
              <a:off x="2450575" y="3122050"/>
              <a:ext cx="548700" cy="54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5"/>
            <p:cNvSpPr/>
            <p:nvPr/>
          </p:nvSpPr>
          <p:spPr>
            <a:xfrm>
              <a:off x="2545368" y="3204497"/>
              <a:ext cx="359100" cy="359100"/>
            </a:xfrm>
            <a:custGeom>
              <a:rect b="b" l="l" r="r" t="t"/>
              <a:pathLst>
                <a:path extrusionOk="0" h="120000" w="120000">
                  <a:moveTo>
                    <a:pt x="109082" y="35458"/>
                  </a:moveTo>
                  <a:lnTo>
                    <a:pt x="109082" y="8212"/>
                  </a:lnTo>
                  <a:cubicBezTo>
                    <a:pt x="109082" y="3574"/>
                    <a:pt x="105507" y="0"/>
                    <a:pt x="100869" y="0"/>
                  </a:cubicBezTo>
                  <a:cubicBezTo>
                    <a:pt x="96231" y="0"/>
                    <a:pt x="92657" y="3574"/>
                    <a:pt x="92657" y="8212"/>
                  </a:cubicBezTo>
                  <a:lnTo>
                    <a:pt x="92657" y="10434"/>
                  </a:lnTo>
                  <a:lnTo>
                    <a:pt x="13623" y="33623"/>
                  </a:lnTo>
                  <a:cubicBezTo>
                    <a:pt x="12850" y="33043"/>
                    <a:pt x="11980" y="32753"/>
                    <a:pt x="10917" y="32753"/>
                  </a:cubicBezTo>
                  <a:lnTo>
                    <a:pt x="5410" y="32753"/>
                  </a:lnTo>
                  <a:cubicBezTo>
                    <a:pt x="2415" y="32753"/>
                    <a:pt x="0" y="35265"/>
                    <a:pt x="0" y="38260"/>
                  </a:cubicBezTo>
                  <a:lnTo>
                    <a:pt x="0" y="65507"/>
                  </a:lnTo>
                  <a:cubicBezTo>
                    <a:pt x="0" y="68502"/>
                    <a:pt x="2415" y="70917"/>
                    <a:pt x="5410" y="70917"/>
                  </a:cubicBezTo>
                  <a:lnTo>
                    <a:pt x="10917" y="70917"/>
                  </a:lnTo>
                  <a:cubicBezTo>
                    <a:pt x="11980" y="70917"/>
                    <a:pt x="12850" y="70628"/>
                    <a:pt x="13623" y="70144"/>
                  </a:cubicBezTo>
                  <a:lnTo>
                    <a:pt x="16908" y="71207"/>
                  </a:lnTo>
                  <a:lnTo>
                    <a:pt x="27246" y="117874"/>
                  </a:lnTo>
                  <a:lnTo>
                    <a:pt x="27246" y="117874"/>
                  </a:lnTo>
                  <a:cubicBezTo>
                    <a:pt x="27536" y="118937"/>
                    <a:pt x="28599" y="120000"/>
                    <a:pt x="29951" y="120000"/>
                  </a:cubicBezTo>
                  <a:lnTo>
                    <a:pt x="51787" y="120000"/>
                  </a:lnTo>
                  <a:cubicBezTo>
                    <a:pt x="53429" y="120000"/>
                    <a:pt x="54492" y="118937"/>
                    <a:pt x="54492" y="117294"/>
                  </a:cubicBezTo>
                  <a:lnTo>
                    <a:pt x="54492" y="116714"/>
                  </a:lnTo>
                  <a:lnTo>
                    <a:pt x="54492" y="116714"/>
                  </a:lnTo>
                  <a:lnTo>
                    <a:pt x="45797" y="79710"/>
                  </a:lnTo>
                  <a:lnTo>
                    <a:pt x="92657" y="93526"/>
                  </a:lnTo>
                  <a:lnTo>
                    <a:pt x="92657" y="95748"/>
                  </a:lnTo>
                  <a:cubicBezTo>
                    <a:pt x="92657" y="100386"/>
                    <a:pt x="96231" y="103961"/>
                    <a:pt x="100869" y="103961"/>
                  </a:cubicBezTo>
                  <a:cubicBezTo>
                    <a:pt x="105507" y="103961"/>
                    <a:pt x="109082" y="100386"/>
                    <a:pt x="109082" y="95748"/>
                  </a:cubicBezTo>
                  <a:lnTo>
                    <a:pt x="109082" y="68502"/>
                  </a:lnTo>
                  <a:cubicBezTo>
                    <a:pt x="115072" y="68502"/>
                    <a:pt x="120000" y="63574"/>
                    <a:pt x="120000" y="57584"/>
                  </a:cubicBezTo>
                  <a:lnTo>
                    <a:pt x="120000" y="46666"/>
                  </a:lnTo>
                  <a:cubicBezTo>
                    <a:pt x="120000" y="40386"/>
                    <a:pt x="115072" y="35458"/>
                    <a:pt x="109082" y="35458"/>
                  </a:cubicBezTo>
                  <a:close/>
                  <a:moveTo>
                    <a:pt x="10917" y="65507"/>
                  </a:moveTo>
                  <a:lnTo>
                    <a:pt x="5410" y="65507"/>
                  </a:lnTo>
                  <a:lnTo>
                    <a:pt x="5410" y="38260"/>
                  </a:lnTo>
                  <a:lnTo>
                    <a:pt x="10917" y="38260"/>
                  </a:lnTo>
                  <a:lnTo>
                    <a:pt x="10917" y="65507"/>
                  </a:lnTo>
                  <a:close/>
                  <a:moveTo>
                    <a:pt x="48212" y="114589"/>
                  </a:moveTo>
                  <a:lnTo>
                    <a:pt x="32173" y="114589"/>
                  </a:lnTo>
                  <a:lnTo>
                    <a:pt x="31111" y="109082"/>
                  </a:lnTo>
                  <a:lnTo>
                    <a:pt x="47149" y="109082"/>
                  </a:lnTo>
                  <a:lnTo>
                    <a:pt x="48212" y="114589"/>
                  </a:lnTo>
                  <a:close/>
                  <a:moveTo>
                    <a:pt x="45797" y="103671"/>
                  </a:moveTo>
                  <a:lnTo>
                    <a:pt x="29758" y="103671"/>
                  </a:lnTo>
                  <a:lnTo>
                    <a:pt x="22898" y="72850"/>
                  </a:lnTo>
                  <a:lnTo>
                    <a:pt x="39806" y="77777"/>
                  </a:lnTo>
                  <a:lnTo>
                    <a:pt x="45797" y="103671"/>
                  </a:lnTo>
                  <a:close/>
                  <a:moveTo>
                    <a:pt x="92657" y="87826"/>
                  </a:moveTo>
                  <a:lnTo>
                    <a:pt x="16328" y="65507"/>
                  </a:lnTo>
                  <a:lnTo>
                    <a:pt x="16328" y="38743"/>
                  </a:lnTo>
                  <a:lnTo>
                    <a:pt x="92657" y="16425"/>
                  </a:lnTo>
                  <a:lnTo>
                    <a:pt x="92657" y="87826"/>
                  </a:lnTo>
                  <a:close/>
                  <a:moveTo>
                    <a:pt x="103574" y="95458"/>
                  </a:moveTo>
                  <a:cubicBezTo>
                    <a:pt x="103574" y="97101"/>
                    <a:pt x="102512" y="98164"/>
                    <a:pt x="100869" y="98164"/>
                  </a:cubicBezTo>
                  <a:cubicBezTo>
                    <a:pt x="99227" y="98164"/>
                    <a:pt x="98164" y="97101"/>
                    <a:pt x="98164" y="95458"/>
                  </a:cubicBezTo>
                  <a:lnTo>
                    <a:pt x="98164" y="8212"/>
                  </a:lnTo>
                  <a:cubicBezTo>
                    <a:pt x="98164" y="6570"/>
                    <a:pt x="99227" y="5507"/>
                    <a:pt x="100869" y="5507"/>
                  </a:cubicBezTo>
                  <a:cubicBezTo>
                    <a:pt x="102512" y="5507"/>
                    <a:pt x="103574" y="6570"/>
                    <a:pt x="103574" y="8212"/>
                  </a:cubicBezTo>
                  <a:lnTo>
                    <a:pt x="103574" y="95458"/>
                  </a:lnTo>
                  <a:close/>
                  <a:moveTo>
                    <a:pt x="114492" y="57294"/>
                  </a:moveTo>
                  <a:cubicBezTo>
                    <a:pt x="114492" y="60289"/>
                    <a:pt x="112077" y="62801"/>
                    <a:pt x="109082" y="62801"/>
                  </a:cubicBezTo>
                  <a:lnTo>
                    <a:pt x="109082" y="40966"/>
                  </a:lnTo>
                  <a:cubicBezTo>
                    <a:pt x="112077" y="40966"/>
                    <a:pt x="114492" y="43381"/>
                    <a:pt x="114492" y="46376"/>
                  </a:cubicBezTo>
                  <a:lnTo>
                    <a:pt x="114492" y="5729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83" name="Google Shape;983;p45"/>
          <p:cNvGrpSpPr/>
          <p:nvPr/>
        </p:nvGrpSpPr>
        <p:grpSpPr>
          <a:xfrm>
            <a:off x="551972" y="3900542"/>
            <a:ext cx="582707" cy="572700"/>
            <a:chOff x="2455575" y="3986042"/>
            <a:chExt cx="582707" cy="572700"/>
          </a:xfrm>
        </p:grpSpPr>
        <p:sp>
          <p:nvSpPr>
            <p:cNvPr id="984" name="Google Shape;984;p45"/>
            <p:cNvSpPr/>
            <p:nvPr/>
          </p:nvSpPr>
          <p:spPr>
            <a:xfrm>
              <a:off x="2465582" y="39860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5"/>
            <p:cNvSpPr/>
            <p:nvPr/>
          </p:nvSpPr>
          <p:spPr>
            <a:xfrm>
              <a:off x="2455575" y="3986050"/>
              <a:ext cx="548700" cy="548700"/>
            </a:xfrm>
            <a:prstGeom prst="ellipse">
              <a:avLst/>
            </a:prstGeom>
            <a:solidFill>
              <a:srgbClr val="FFC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5"/>
            <p:cNvSpPr/>
            <p:nvPr/>
          </p:nvSpPr>
          <p:spPr>
            <a:xfrm>
              <a:off x="2569970" y="4110572"/>
              <a:ext cx="326700" cy="317700"/>
            </a:xfrm>
            <a:custGeom>
              <a:rect b="b" l="l" r="r" t="t"/>
              <a:pathLst>
                <a:path extrusionOk="0" h="120000" w="120000">
                  <a:moveTo>
                    <a:pt x="120000" y="60000"/>
                  </a:moveTo>
                  <a:cubicBezTo>
                    <a:pt x="120000" y="56682"/>
                    <a:pt x="118067" y="54243"/>
                    <a:pt x="115652" y="52878"/>
                  </a:cubicBezTo>
                  <a:lnTo>
                    <a:pt x="115652" y="52878"/>
                  </a:lnTo>
                  <a:lnTo>
                    <a:pt x="106086" y="47902"/>
                  </a:lnTo>
                  <a:lnTo>
                    <a:pt x="115652" y="42926"/>
                  </a:lnTo>
                  <a:lnTo>
                    <a:pt x="115652" y="42926"/>
                  </a:lnTo>
                  <a:cubicBezTo>
                    <a:pt x="118357" y="41560"/>
                    <a:pt x="120000" y="38829"/>
                    <a:pt x="120000" y="35804"/>
                  </a:cubicBezTo>
                  <a:cubicBezTo>
                    <a:pt x="120000" y="32780"/>
                    <a:pt x="118067" y="29951"/>
                    <a:pt x="115652" y="28585"/>
                  </a:cubicBezTo>
                  <a:lnTo>
                    <a:pt x="115652" y="28585"/>
                  </a:lnTo>
                  <a:lnTo>
                    <a:pt x="63864" y="1073"/>
                  </a:lnTo>
                  <a:lnTo>
                    <a:pt x="63864" y="1073"/>
                  </a:lnTo>
                  <a:cubicBezTo>
                    <a:pt x="62705" y="487"/>
                    <a:pt x="61352" y="0"/>
                    <a:pt x="60000" y="0"/>
                  </a:cubicBezTo>
                  <a:cubicBezTo>
                    <a:pt x="58647" y="0"/>
                    <a:pt x="57294" y="292"/>
                    <a:pt x="56231" y="1073"/>
                  </a:cubicBezTo>
                  <a:lnTo>
                    <a:pt x="56231" y="1073"/>
                  </a:lnTo>
                  <a:lnTo>
                    <a:pt x="4347" y="28585"/>
                  </a:lnTo>
                  <a:lnTo>
                    <a:pt x="4347" y="28585"/>
                  </a:lnTo>
                  <a:cubicBezTo>
                    <a:pt x="1642" y="29951"/>
                    <a:pt x="0" y="32780"/>
                    <a:pt x="0" y="35804"/>
                  </a:cubicBezTo>
                  <a:cubicBezTo>
                    <a:pt x="0" y="38829"/>
                    <a:pt x="1932" y="41560"/>
                    <a:pt x="4347" y="42926"/>
                  </a:cubicBezTo>
                  <a:lnTo>
                    <a:pt x="4347" y="42926"/>
                  </a:lnTo>
                  <a:lnTo>
                    <a:pt x="13913" y="47902"/>
                  </a:lnTo>
                  <a:lnTo>
                    <a:pt x="4347" y="52878"/>
                  </a:lnTo>
                  <a:lnTo>
                    <a:pt x="4347" y="52878"/>
                  </a:lnTo>
                  <a:cubicBezTo>
                    <a:pt x="1642" y="54243"/>
                    <a:pt x="0" y="56975"/>
                    <a:pt x="0" y="60000"/>
                  </a:cubicBezTo>
                  <a:cubicBezTo>
                    <a:pt x="0" y="63024"/>
                    <a:pt x="1932" y="65756"/>
                    <a:pt x="4347" y="67121"/>
                  </a:cubicBezTo>
                  <a:lnTo>
                    <a:pt x="4347" y="67121"/>
                  </a:lnTo>
                  <a:lnTo>
                    <a:pt x="13913" y="72097"/>
                  </a:lnTo>
                  <a:lnTo>
                    <a:pt x="4347" y="77073"/>
                  </a:lnTo>
                  <a:lnTo>
                    <a:pt x="4347" y="77073"/>
                  </a:lnTo>
                  <a:cubicBezTo>
                    <a:pt x="1642" y="78439"/>
                    <a:pt x="0" y="81170"/>
                    <a:pt x="0" y="84195"/>
                  </a:cubicBezTo>
                  <a:cubicBezTo>
                    <a:pt x="0" y="87219"/>
                    <a:pt x="1932" y="90048"/>
                    <a:pt x="4347" y="91414"/>
                  </a:cubicBezTo>
                  <a:lnTo>
                    <a:pt x="4347" y="91414"/>
                  </a:lnTo>
                  <a:lnTo>
                    <a:pt x="56231" y="118926"/>
                  </a:lnTo>
                  <a:lnTo>
                    <a:pt x="56231" y="118926"/>
                  </a:lnTo>
                  <a:cubicBezTo>
                    <a:pt x="57294" y="119512"/>
                    <a:pt x="58647" y="120000"/>
                    <a:pt x="60000" y="120000"/>
                  </a:cubicBezTo>
                  <a:cubicBezTo>
                    <a:pt x="61352" y="120000"/>
                    <a:pt x="62705" y="119707"/>
                    <a:pt x="63864" y="118926"/>
                  </a:cubicBezTo>
                  <a:lnTo>
                    <a:pt x="63864" y="118926"/>
                  </a:lnTo>
                  <a:lnTo>
                    <a:pt x="115652" y="91414"/>
                  </a:lnTo>
                  <a:lnTo>
                    <a:pt x="115652" y="91414"/>
                  </a:lnTo>
                  <a:cubicBezTo>
                    <a:pt x="118357" y="90048"/>
                    <a:pt x="120000" y="87219"/>
                    <a:pt x="120000" y="84195"/>
                  </a:cubicBezTo>
                  <a:cubicBezTo>
                    <a:pt x="120000" y="81170"/>
                    <a:pt x="118067" y="78439"/>
                    <a:pt x="115652" y="77073"/>
                  </a:cubicBezTo>
                  <a:lnTo>
                    <a:pt x="115652" y="77073"/>
                  </a:lnTo>
                  <a:lnTo>
                    <a:pt x="106086" y="72097"/>
                  </a:lnTo>
                  <a:lnTo>
                    <a:pt x="115652" y="67121"/>
                  </a:lnTo>
                  <a:lnTo>
                    <a:pt x="115652" y="67121"/>
                  </a:lnTo>
                  <a:cubicBezTo>
                    <a:pt x="118067" y="65756"/>
                    <a:pt x="120000" y="63317"/>
                    <a:pt x="120000" y="60000"/>
                  </a:cubicBezTo>
                  <a:close/>
                  <a:moveTo>
                    <a:pt x="6859" y="37658"/>
                  </a:moveTo>
                  <a:lnTo>
                    <a:pt x="6859" y="37658"/>
                  </a:lnTo>
                  <a:cubicBezTo>
                    <a:pt x="5990" y="37170"/>
                    <a:pt x="5507" y="36292"/>
                    <a:pt x="5507" y="35219"/>
                  </a:cubicBezTo>
                  <a:cubicBezTo>
                    <a:pt x="5507" y="34146"/>
                    <a:pt x="5990" y="33268"/>
                    <a:pt x="6859" y="32780"/>
                  </a:cubicBezTo>
                  <a:lnTo>
                    <a:pt x="6859" y="32780"/>
                  </a:lnTo>
                  <a:lnTo>
                    <a:pt x="58647" y="5170"/>
                  </a:lnTo>
                  <a:lnTo>
                    <a:pt x="58647" y="5170"/>
                  </a:lnTo>
                  <a:cubicBezTo>
                    <a:pt x="58937" y="4975"/>
                    <a:pt x="59420" y="4975"/>
                    <a:pt x="60000" y="4975"/>
                  </a:cubicBezTo>
                  <a:cubicBezTo>
                    <a:pt x="60579" y="4975"/>
                    <a:pt x="60869" y="5170"/>
                    <a:pt x="61352" y="5170"/>
                  </a:cubicBezTo>
                  <a:lnTo>
                    <a:pt x="61352" y="5170"/>
                  </a:lnTo>
                  <a:lnTo>
                    <a:pt x="113140" y="32780"/>
                  </a:lnTo>
                  <a:lnTo>
                    <a:pt x="113140" y="32780"/>
                  </a:lnTo>
                  <a:cubicBezTo>
                    <a:pt x="114009" y="33268"/>
                    <a:pt x="114589" y="34146"/>
                    <a:pt x="114589" y="35219"/>
                  </a:cubicBezTo>
                  <a:cubicBezTo>
                    <a:pt x="114589" y="36292"/>
                    <a:pt x="114009" y="37170"/>
                    <a:pt x="113140" y="37658"/>
                  </a:cubicBezTo>
                  <a:lnTo>
                    <a:pt x="113140" y="37658"/>
                  </a:lnTo>
                  <a:lnTo>
                    <a:pt x="61352" y="65268"/>
                  </a:lnTo>
                  <a:lnTo>
                    <a:pt x="61352" y="65268"/>
                  </a:lnTo>
                  <a:cubicBezTo>
                    <a:pt x="61062" y="65463"/>
                    <a:pt x="60579" y="65463"/>
                    <a:pt x="60000" y="65463"/>
                  </a:cubicBezTo>
                  <a:cubicBezTo>
                    <a:pt x="59420" y="65463"/>
                    <a:pt x="59227" y="65268"/>
                    <a:pt x="58647" y="65268"/>
                  </a:cubicBezTo>
                  <a:lnTo>
                    <a:pt x="58647" y="65268"/>
                  </a:lnTo>
                  <a:lnTo>
                    <a:pt x="6859" y="37658"/>
                  </a:lnTo>
                  <a:close/>
                  <a:moveTo>
                    <a:pt x="113140" y="82341"/>
                  </a:moveTo>
                  <a:lnTo>
                    <a:pt x="113140" y="82341"/>
                  </a:lnTo>
                  <a:cubicBezTo>
                    <a:pt x="114009" y="82829"/>
                    <a:pt x="114589" y="83707"/>
                    <a:pt x="114589" y="84780"/>
                  </a:cubicBezTo>
                  <a:cubicBezTo>
                    <a:pt x="114589" y="85853"/>
                    <a:pt x="114009" y="86731"/>
                    <a:pt x="113140" y="87219"/>
                  </a:cubicBezTo>
                  <a:lnTo>
                    <a:pt x="113140" y="87219"/>
                  </a:lnTo>
                  <a:lnTo>
                    <a:pt x="61352" y="114829"/>
                  </a:lnTo>
                  <a:lnTo>
                    <a:pt x="61352" y="114829"/>
                  </a:lnTo>
                  <a:cubicBezTo>
                    <a:pt x="61062" y="115024"/>
                    <a:pt x="60579" y="115024"/>
                    <a:pt x="60000" y="115024"/>
                  </a:cubicBezTo>
                  <a:cubicBezTo>
                    <a:pt x="59420" y="115024"/>
                    <a:pt x="59227" y="114829"/>
                    <a:pt x="58647" y="114829"/>
                  </a:cubicBezTo>
                  <a:lnTo>
                    <a:pt x="58647" y="114829"/>
                  </a:lnTo>
                  <a:lnTo>
                    <a:pt x="6859" y="87219"/>
                  </a:lnTo>
                  <a:lnTo>
                    <a:pt x="6859" y="87219"/>
                  </a:lnTo>
                  <a:cubicBezTo>
                    <a:pt x="5990" y="86731"/>
                    <a:pt x="5507" y="85853"/>
                    <a:pt x="5507" y="84780"/>
                  </a:cubicBezTo>
                  <a:cubicBezTo>
                    <a:pt x="5507" y="83707"/>
                    <a:pt x="5990" y="82829"/>
                    <a:pt x="6859" y="82341"/>
                  </a:cubicBezTo>
                  <a:lnTo>
                    <a:pt x="6859" y="82341"/>
                  </a:lnTo>
                  <a:lnTo>
                    <a:pt x="19613" y="75414"/>
                  </a:lnTo>
                  <a:lnTo>
                    <a:pt x="55942" y="94731"/>
                  </a:lnTo>
                  <a:lnTo>
                    <a:pt x="55942" y="94731"/>
                  </a:lnTo>
                  <a:cubicBezTo>
                    <a:pt x="57004" y="95219"/>
                    <a:pt x="58357" y="95804"/>
                    <a:pt x="59710" y="95804"/>
                  </a:cubicBezTo>
                  <a:cubicBezTo>
                    <a:pt x="61062" y="95804"/>
                    <a:pt x="62512" y="95512"/>
                    <a:pt x="63574" y="94731"/>
                  </a:cubicBezTo>
                  <a:lnTo>
                    <a:pt x="63574" y="94731"/>
                  </a:lnTo>
                  <a:lnTo>
                    <a:pt x="99806" y="75414"/>
                  </a:lnTo>
                  <a:lnTo>
                    <a:pt x="113140" y="82341"/>
                  </a:lnTo>
                  <a:close/>
                  <a:moveTo>
                    <a:pt x="113140" y="62439"/>
                  </a:moveTo>
                  <a:lnTo>
                    <a:pt x="113140" y="62439"/>
                  </a:lnTo>
                  <a:lnTo>
                    <a:pt x="61352" y="90048"/>
                  </a:lnTo>
                  <a:lnTo>
                    <a:pt x="61352" y="90048"/>
                  </a:lnTo>
                  <a:cubicBezTo>
                    <a:pt x="61062" y="90243"/>
                    <a:pt x="60579" y="90243"/>
                    <a:pt x="60000" y="90243"/>
                  </a:cubicBezTo>
                  <a:cubicBezTo>
                    <a:pt x="59420" y="90243"/>
                    <a:pt x="59227" y="90048"/>
                    <a:pt x="58647" y="90048"/>
                  </a:cubicBezTo>
                  <a:lnTo>
                    <a:pt x="58647" y="90048"/>
                  </a:lnTo>
                  <a:lnTo>
                    <a:pt x="6859" y="62439"/>
                  </a:lnTo>
                  <a:lnTo>
                    <a:pt x="6859" y="62439"/>
                  </a:lnTo>
                  <a:cubicBezTo>
                    <a:pt x="5990" y="61951"/>
                    <a:pt x="5507" y="61073"/>
                    <a:pt x="5507" y="60000"/>
                  </a:cubicBezTo>
                  <a:cubicBezTo>
                    <a:pt x="5507" y="58926"/>
                    <a:pt x="5990" y="58048"/>
                    <a:pt x="6859" y="57560"/>
                  </a:cubicBezTo>
                  <a:lnTo>
                    <a:pt x="6859" y="57560"/>
                  </a:lnTo>
                  <a:lnTo>
                    <a:pt x="19613" y="50634"/>
                  </a:lnTo>
                  <a:lnTo>
                    <a:pt x="55942" y="69951"/>
                  </a:lnTo>
                  <a:lnTo>
                    <a:pt x="55942" y="69951"/>
                  </a:lnTo>
                  <a:cubicBezTo>
                    <a:pt x="57004" y="70439"/>
                    <a:pt x="58357" y="71024"/>
                    <a:pt x="59710" y="71024"/>
                  </a:cubicBezTo>
                  <a:cubicBezTo>
                    <a:pt x="61062" y="71024"/>
                    <a:pt x="62512" y="70731"/>
                    <a:pt x="63574" y="69951"/>
                  </a:cubicBezTo>
                  <a:lnTo>
                    <a:pt x="63574" y="69951"/>
                  </a:lnTo>
                  <a:lnTo>
                    <a:pt x="99806" y="50634"/>
                  </a:lnTo>
                  <a:lnTo>
                    <a:pt x="112657" y="57560"/>
                  </a:lnTo>
                  <a:lnTo>
                    <a:pt x="112657" y="57560"/>
                  </a:lnTo>
                  <a:cubicBezTo>
                    <a:pt x="113429" y="58048"/>
                    <a:pt x="114009" y="58926"/>
                    <a:pt x="114009" y="60000"/>
                  </a:cubicBezTo>
                  <a:cubicBezTo>
                    <a:pt x="114589" y="61073"/>
                    <a:pt x="114009" y="61951"/>
                    <a:pt x="113140" y="624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87" name="Google Shape;987;p45"/>
          <p:cNvSpPr/>
          <p:nvPr/>
        </p:nvSpPr>
        <p:spPr>
          <a:xfrm>
            <a:off x="4763928" y="13699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5"/>
          <p:cNvSpPr/>
          <p:nvPr/>
        </p:nvSpPr>
        <p:spPr>
          <a:xfrm>
            <a:off x="4753922" y="1356525"/>
            <a:ext cx="548700" cy="548700"/>
          </a:xfrm>
          <a:prstGeom prst="ellipse">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89" name="Google Shape;989;p45"/>
          <p:cNvSpPr/>
          <p:nvPr/>
        </p:nvSpPr>
        <p:spPr>
          <a:xfrm>
            <a:off x="4768928" y="22032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5"/>
          <p:cNvSpPr/>
          <p:nvPr/>
        </p:nvSpPr>
        <p:spPr>
          <a:xfrm>
            <a:off x="4758922" y="2196538"/>
            <a:ext cx="548700" cy="5487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91" name="Google Shape;991;p45"/>
          <p:cNvSpPr/>
          <p:nvPr/>
        </p:nvSpPr>
        <p:spPr>
          <a:xfrm>
            <a:off x="4773928" y="30365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5"/>
          <p:cNvSpPr/>
          <p:nvPr/>
        </p:nvSpPr>
        <p:spPr>
          <a:xfrm>
            <a:off x="4763922" y="3036550"/>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93" name="Google Shape;993;p45"/>
          <p:cNvSpPr/>
          <p:nvPr/>
        </p:nvSpPr>
        <p:spPr>
          <a:xfrm>
            <a:off x="4778928" y="39005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5"/>
          <p:cNvSpPr/>
          <p:nvPr/>
        </p:nvSpPr>
        <p:spPr>
          <a:xfrm>
            <a:off x="4768922" y="3900550"/>
            <a:ext cx="548700" cy="548700"/>
          </a:xfrm>
          <a:prstGeom prst="ellips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95" name="Google Shape;995;p45"/>
          <p:cNvSpPr/>
          <p:nvPr/>
        </p:nvSpPr>
        <p:spPr>
          <a:xfrm>
            <a:off x="4821413" y="1454634"/>
            <a:ext cx="395100" cy="352500"/>
          </a:xfrm>
          <a:custGeom>
            <a:rect b="b" l="l" r="r" t="t"/>
            <a:pathLst>
              <a:path extrusionOk="0" h="120000" w="120000">
                <a:moveTo>
                  <a:pt x="59951" y="20938"/>
                </a:moveTo>
                <a:lnTo>
                  <a:pt x="70878" y="20938"/>
                </a:lnTo>
                <a:lnTo>
                  <a:pt x="70878" y="32949"/>
                </a:lnTo>
                <a:cubicBezTo>
                  <a:pt x="70878" y="34756"/>
                  <a:pt x="72038" y="36031"/>
                  <a:pt x="73682" y="36031"/>
                </a:cubicBezTo>
                <a:cubicBezTo>
                  <a:pt x="75229" y="36031"/>
                  <a:pt x="76390" y="34756"/>
                  <a:pt x="76390" y="32949"/>
                </a:cubicBezTo>
                <a:lnTo>
                  <a:pt x="76390" y="20938"/>
                </a:lnTo>
                <a:lnTo>
                  <a:pt x="87316" y="20938"/>
                </a:lnTo>
                <a:cubicBezTo>
                  <a:pt x="88960" y="20938"/>
                  <a:pt x="90024" y="19769"/>
                  <a:pt x="90024" y="17962"/>
                </a:cubicBezTo>
                <a:cubicBezTo>
                  <a:pt x="90024" y="16155"/>
                  <a:pt x="88960" y="14986"/>
                  <a:pt x="87316" y="14986"/>
                </a:cubicBezTo>
                <a:lnTo>
                  <a:pt x="76390" y="14986"/>
                </a:lnTo>
                <a:lnTo>
                  <a:pt x="76390" y="2976"/>
                </a:lnTo>
                <a:cubicBezTo>
                  <a:pt x="76390" y="1169"/>
                  <a:pt x="75229" y="0"/>
                  <a:pt x="73682" y="0"/>
                </a:cubicBezTo>
                <a:cubicBezTo>
                  <a:pt x="72038" y="0"/>
                  <a:pt x="70878" y="1169"/>
                  <a:pt x="70878" y="2976"/>
                </a:cubicBezTo>
                <a:lnTo>
                  <a:pt x="70878" y="14986"/>
                </a:lnTo>
                <a:lnTo>
                  <a:pt x="59951" y="14986"/>
                </a:lnTo>
                <a:cubicBezTo>
                  <a:pt x="58404" y="14986"/>
                  <a:pt x="57244" y="16155"/>
                  <a:pt x="57244" y="17962"/>
                </a:cubicBezTo>
                <a:cubicBezTo>
                  <a:pt x="57244" y="19769"/>
                  <a:pt x="58404" y="20938"/>
                  <a:pt x="59951" y="20938"/>
                </a:cubicBezTo>
                <a:close/>
                <a:moveTo>
                  <a:pt x="109073" y="99592"/>
                </a:moveTo>
                <a:lnTo>
                  <a:pt x="109073" y="99592"/>
                </a:lnTo>
                <a:lnTo>
                  <a:pt x="120000" y="45597"/>
                </a:lnTo>
                <a:lnTo>
                  <a:pt x="120000" y="45597"/>
                </a:lnTo>
                <a:lnTo>
                  <a:pt x="120000" y="44960"/>
                </a:lnTo>
                <a:cubicBezTo>
                  <a:pt x="120000" y="43153"/>
                  <a:pt x="118936" y="41984"/>
                  <a:pt x="117292" y="41984"/>
                </a:cubicBezTo>
                <a:lnTo>
                  <a:pt x="29685" y="41984"/>
                </a:lnTo>
                <a:lnTo>
                  <a:pt x="25914" y="26040"/>
                </a:lnTo>
                <a:lnTo>
                  <a:pt x="25914" y="26040"/>
                </a:lnTo>
                <a:cubicBezTo>
                  <a:pt x="25624" y="24871"/>
                  <a:pt x="24560" y="24021"/>
                  <a:pt x="23400" y="24021"/>
                </a:cubicBezTo>
                <a:lnTo>
                  <a:pt x="2707" y="24021"/>
                </a:lnTo>
                <a:cubicBezTo>
                  <a:pt x="1063" y="24021"/>
                  <a:pt x="0" y="25190"/>
                  <a:pt x="0" y="26997"/>
                </a:cubicBezTo>
                <a:cubicBezTo>
                  <a:pt x="0" y="28804"/>
                  <a:pt x="1063" y="29973"/>
                  <a:pt x="2707" y="29973"/>
                </a:cubicBezTo>
                <a:lnTo>
                  <a:pt x="21273" y="29973"/>
                </a:lnTo>
                <a:lnTo>
                  <a:pt x="38195" y="99911"/>
                </a:lnTo>
                <a:lnTo>
                  <a:pt x="38195" y="99911"/>
                </a:lnTo>
                <a:cubicBezTo>
                  <a:pt x="38388" y="100761"/>
                  <a:pt x="38968" y="101399"/>
                  <a:pt x="39838" y="101718"/>
                </a:cubicBezTo>
                <a:cubicBezTo>
                  <a:pt x="38678" y="103525"/>
                  <a:pt x="38195" y="105544"/>
                  <a:pt x="38195" y="107989"/>
                </a:cubicBezTo>
                <a:cubicBezTo>
                  <a:pt x="38195" y="114579"/>
                  <a:pt x="43029" y="120000"/>
                  <a:pt x="49121" y="120000"/>
                </a:cubicBezTo>
                <a:cubicBezTo>
                  <a:pt x="55116" y="120000"/>
                  <a:pt x="59951" y="114579"/>
                  <a:pt x="59951" y="107989"/>
                </a:cubicBezTo>
                <a:cubicBezTo>
                  <a:pt x="59951" y="105863"/>
                  <a:pt x="59468" y="103737"/>
                  <a:pt x="58404" y="101930"/>
                </a:cubicBezTo>
                <a:lnTo>
                  <a:pt x="88670" y="101930"/>
                </a:lnTo>
                <a:cubicBezTo>
                  <a:pt x="87800" y="103737"/>
                  <a:pt x="87026" y="105863"/>
                  <a:pt x="87026" y="107989"/>
                </a:cubicBezTo>
                <a:cubicBezTo>
                  <a:pt x="87026" y="114579"/>
                  <a:pt x="91958" y="120000"/>
                  <a:pt x="97953" y="120000"/>
                </a:cubicBezTo>
                <a:cubicBezTo>
                  <a:pt x="103948" y="120000"/>
                  <a:pt x="108879" y="114579"/>
                  <a:pt x="108879" y="107989"/>
                </a:cubicBezTo>
                <a:cubicBezTo>
                  <a:pt x="108879" y="105544"/>
                  <a:pt x="108299" y="103525"/>
                  <a:pt x="107236" y="101718"/>
                </a:cubicBezTo>
                <a:cubicBezTo>
                  <a:pt x="108299" y="101399"/>
                  <a:pt x="108879" y="100442"/>
                  <a:pt x="109073" y="99592"/>
                </a:cubicBezTo>
                <a:close/>
                <a:moveTo>
                  <a:pt x="97953" y="47936"/>
                </a:moveTo>
                <a:lnTo>
                  <a:pt x="114004" y="47936"/>
                </a:lnTo>
                <a:lnTo>
                  <a:pt x="111587" y="59946"/>
                </a:lnTo>
                <a:lnTo>
                  <a:pt x="96792" y="59946"/>
                </a:lnTo>
                <a:lnTo>
                  <a:pt x="97953" y="47936"/>
                </a:lnTo>
                <a:close/>
                <a:moveTo>
                  <a:pt x="31329" y="47936"/>
                </a:moveTo>
                <a:lnTo>
                  <a:pt x="49315" y="47936"/>
                </a:lnTo>
                <a:lnTo>
                  <a:pt x="50475" y="59946"/>
                </a:lnTo>
                <a:lnTo>
                  <a:pt x="34037" y="59946"/>
                </a:lnTo>
                <a:lnTo>
                  <a:pt x="31329" y="47936"/>
                </a:lnTo>
                <a:close/>
                <a:moveTo>
                  <a:pt x="38678" y="78015"/>
                </a:moveTo>
                <a:lnTo>
                  <a:pt x="35680" y="66005"/>
                </a:lnTo>
                <a:lnTo>
                  <a:pt x="51248" y="66005"/>
                </a:lnTo>
                <a:lnTo>
                  <a:pt x="52312" y="78015"/>
                </a:lnTo>
                <a:lnTo>
                  <a:pt x="38678" y="78015"/>
                </a:lnTo>
                <a:close/>
                <a:moveTo>
                  <a:pt x="40032" y="83968"/>
                </a:moveTo>
                <a:lnTo>
                  <a:pt x="52892" y="83968"/>
                </a:lnTo>
                <a:lnTo>
                  <a:pt x="53956" y="95978"/>
                </a:lnTo>
                <a:lnTo>
                  <a:pt x="42836" y="95978"/>
                </a:lnTo>
                <a:lnTo>
                  <a:pt x="40032" y="83968"/>
                </a:lnTo>
                <a:close/>
                <a:moveTo>
                  <a:pt x="49121" y="113941"/>
                </a:moveTo>
                <a:cubicBezTo>
                  <a:pt x="46124" y="113941"/>
                  <a:pt x="43609" y="111284"/>
                  <a:pt x="43609" y="107989"/>
                </a:cubicBezTo>
                <a:cubicBezTo>
                  <a:pt x="43609" y="104694"/>
                  <a:pt x="46124" y="101930"/>
                  <a:pt x="49121" y="101930"/>
                </a:cubicBezTo>
                <a:cubicBezTo>
                  <a:pt x="52119" y="101930"/>
                  <a:pt x="54536" y="104694"/>
                  <a:pt x="54536" y="107989"/>
                </a:cubicBezTo>
                <a:cubicBezTo>
                  <a:pt x="54536" y="111284"/>
                  <a:pt x="52119" y="113941"/>
                  <a:pt x="49121" y="113941"/>
                </a:cubicBezTo>
                <a:close/>
                <a:moveTo>
                  <a:pt x="70878" y="95978"/>
                </a:moveTo>
                <a:lnTo>
                  <a:pt x="59758" y="95978"/>
                </a:lnTo>
                <a:lnTo>
                  <a:pt x="58597" y="83968"/>
                </a:lnTo>
                <a:lnTo>
                  <a:pt x="70878" y="83968"/>
                </a:lnTo>
                <a:lnTo>
                  <a:pt x="70878" y="95978"/>
                </a:lnTo>
                <a:close/>
                <a:moveTo>
                  <a:pt x="70878" y="78015"/>
                </a:moveTo>
                <a:lnTo>
                  <a:pt x="57824" y="78015"/>
                </a:lnTo>
                <a:lnTo>
                  <a:pt x="56760" y="66005"/>
                </a:lnTo>
                <a:lnTo>
                  <a:pt x="70878" y="66005"/>
                </a:lnTo>
                <a:lnTo>
                  <a:pt x="70878" y="78015"/>
                </a:lnTo>
                <a:close/>
                <a:moveTo>
                  <a:pt x="70878" y="59946"/>
                </a:moveTo>
                <a:lnTo>
                  <a:pt x="56180" y="59946"/>
                </a:lnTo>
                <a:lnTo>
                  <a:pt x="55116" y="47936"/>
                </a:lnTo>
                <a:lnTo>
                  <a:pt x="71168" y="47936"/>
                </a:lnTo>
                <a:lnTo>
                  <a:pt x="71168" y="59946"/>
                </a:lnTo>
                <a:lnTo>
                  <a:pt x="70878" y="59946"/>
                </a:lnTo>
                <a:close/>
                <a:moveTo>
                  <a:pt x="87510" y="95978"/>
                </a:moveTo>
                <a:lnTo>
                  <a:pt x="76390" y="95978"/>
                </a:lnTo>
                <a:lnTo>
                  <a:pt x="76390" y="83968"/>
                </a:lnTo>
                <a:lnTo>
                  <a:pt x="88670" y="83968"/>
                </a:lnTo>
                <a:lnTo>
                  <a:pt x="87510" y="95978"/>
                </a:lnTo>
                <a:close/>
                <a:moveTo>
                  <a:pt x="89443" y="78015"/>
                </a:moveTo>
                <a:lnTo>
                  <a:pt x="76390" y="78015"/>
                </a:lnTo>
                <a:lnTo>
                  <a:pt x="76390" y="66005"/>
                </a:lnTo>
                <a:lnTo>
                  <a:pt x="90604" y="66005"/>
                </a:lnTo>
                <a:lnTo>
                  <a:pt x="89443" y="78015"/>
                </a:lnTo>
                <a:close/>
                <a:moveTo>
                  <a:pt x="91087" y="59946"/>
                </a:moveTo>
                <a:lnTo>
                  <a:pt x="76390" y="59946"/>
                </a:lnTo>
                <a:lnTo>
                  <a:pt x="76390" y="47936"/>
                </a:lnTo>
                <a:lnTo>
                  <a:pt x="92441" y="47936"/>
                </a:lnTo>
                <a:lnTo>
                  <a:pt x="91087" y="59946"/>
                </a:lnTo>
                <a:close/>
                <a:moveTo>
                  <a:pt x="98243" y="113941"/>
                </a:moveTo>
                <a:cubicBezTo>
                  <a:pt x="95245" y="113941"/>
                  <a:pt x="92731" y="111284"/>
                  <a:pt x="92731" y="107989"/>
                </a:cubicBezTo>
                <a:cubicBezTo>
                  <a:pt x="92731" y="104694"/>
                  <a:pt x="95245" y="101930"/>
                  <a:pt x="98243" y="101930"/>
                </a:cubicBezTo>
                <a:cubicBezTo>
                  <a:pt x="101240" y="101930"/>
                  <a:pt x="103658" y="104694"/>
                  <a:pt x="103658" y="107989"/>
                </a:cubicBezTo>
                <a:cubicBezTo>
                  <a:pt x="103658" y="111284"/>
                  <a:pt x="101240" y="113941"/>
                  <a:pt x="98243" y="113941"/>
                </a:cubicBezTo>
                <a:close/>
                <a:moveTo>
                  <a:pt x="104238" y="95978"/>
                </a:moveTo>
                <a:lnTo>
                  <a:pt x="93021" y="95978"/>
                </a:lnTo>
                <a:lnTo>
                  <a:pt x="94085" y="83968"/>
                </a:lnTo>
                <a:lnTo>
                  <a:pt x="106365" y="83968"/>
                </a:lnTo>
                <a:lnTo>
                  <a:pt x="104238" y="95978"/>
                </a:lnTo>
                <a:close/>
                <a:moveTo>
                  <a:pt x="94955" y="78015"/>
                </a:moveTo>
                <a:lnTo>
                  <a:pt x="96019" y="66005"/>
                </a:lnTo>
                <a:lnTo>
                  <a:pt x="110233" y="66005"/>
                </a:lnTo>
                <a:lnTo>
                  <a:pt x="107719" y="78015"/>
                </a:lnTo>
                <a:lnTo>
                  <a:pt x="94955" y="7801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6" name="Google Shape;996;p45"/>
          <p:cNvSpPr/>
          <p:nvPr/>
        </p:nvSpPr>
        <p:spPr>
          <a:xfrm>
            <a:off x="4861126" y="2284437"/>
            <a:ext cx="354300" cy="354300"/>
          </a:xfrm>
          <a:custGeom>
            <a:rect b="b" l="l" r="r" t="t"/>
            <a:pathLst>
              <a:path extrusionOk="0" h="120000" w="120000">
                <a:moveTo>
                  <a:pt x="24541" y="55163"/>
                </a:moveTo>
                <a:lnTo>
                  <a:pt x="19033" y="55163"/>
                </a:lnTo>
                <a:cubicBezTo>
                  <a:pt x="17487" y="55163"/>
                  <a:pt x="16328" y="56217"/>
                  <a:pt x="16328" y="57845"/>
                </a:cubicBezTo>
                <a:cubicBezTo>
                  <a:pt x="16328" y="59473"/>
                  <a:pt x="17487" y="60526"/>
                  <a:pt x="19033" y="60526"/>
                </a:cubicBezTo>
                <a:lnTo>
                  <a:pt x="24541" y="60526"/>
                </a:lnTo>
                <a:cubicBezTo>
                  <a:pt x="26183" y="60526"/>
                  <a:pt x="27246" y="59473"/>
                  <a:pt x="27246" y="57845"/>
                </a:cubicBezTo>
                <a:cubicBezTo>
                  <a:pt x="27246" y="56217"/>
                  <a:pt x="26183" y="55163"/>
                  <a:pt x="24541" y="55163"/>
                </a:cubicBezTo>
                <a:close/>
                <a:moveTo>
                  <a:pt x="40869" y="103814"/>
                </a:moveTo>
                <a:lnTo>
                  <a:pt x="35458" y="103814"/>
                </a:lnTo>
                <a:cubicBezTo>
                  <a:pt x="33816" y="103814"/>
                  <a:pt x="32753" y="104868"/>
                  <a:pt x="32753" y="106496"/>
                </a:cubicBezTo>
                <a:cubicBezTo>
                  <a:pt x="32753" y="108124"/>
                  <a:pt x="33816" y="109177"/>
                  <a:pt x="35458" y="109177"/>
                </a:cubicBezTo>
                <a:lnTo>
                  <a:pt x="40869" y="109177"/>
                </a:lnTo>
                <a:cubicBezTo>
                  <a:pt x="42512" y="109177"/>
                  <a:pt x="43574" y="108124"/>
                  <a:pt x="43574" y="106496"/>
                </a:cubicBezTo>
                <a:cubicBezTo>
                  <a:pt x="43574" y="104868"/>
                  <a:pt x="42512" y="103814"/>
                  <a:pt x="40869" y="103814"/>
                </a:cubicBezTo>
                <a:close/>
                <a:moveTo>
                  <a:pt x="24541" y="103814"/>
                </a:moveTo>
                <a:lnTo>
                  <a:pt x="19033" y="103814"/>
                </a:lnTo>
                <a:cubicBezTo>
                  <a:pt x="17487" y="103814"/>
                  <a:pt x="16328" y="104868"/>
                  <a:pt x="16328" y="106496"/>
                </a:cubicBezTo>
                <a:cubicBezTo>
                  <a:pt x="16328" y="108124"/>
                  <a:pt x="17487" y="109177"/>
                  <a:pt x="19033" y="109177"/>
                </a:cubicBezTo>
                <a:lnTo>
                  <a:pt x="24541" y="109177"/>
                </a:lnTo>
                <a:cubicBezTo>
                  <a:pt x="26183" y="109177"/>
                  <a:pt x="27246" y="108124"/>
                  <a:pt x="27246" y="106496"/>
                </a:cubicBezTo>
                <a:cubicBezTo>
                  <a:pt x="27246" y="104868"/>
                  <a:pt x="26183" y="103814"/>
                  <a:pt x="24541" y="103814"/>
                </a:cubicBezTo>
                <a:close/>
                <a:moveTo>
                  <a:pt x="84541" y="60526"/>
                </a:moveTo>
                <a:lnTo>
                  <a:pt x="89951" y="60526"/>
                </a:lnTo>
                <a:cubicBezTo>
                  <a:pt x="91594" y="60526"/>
                  <a:pt x="92657" y="59473"/>
                  <a:pt x="92657" y="57845"/>
                </a:cubicBezTo>
                <a:cubicBezTo>
                  <a:pt x="92657" y="56217"/>
                  <a:pt x="91594" y="55163"/>
                  <a:pt x="89951" y="55163"/>
                </a:cubicBezTo>
                <a:lnTo>
                  <a:pt x="84541" y="55163"/>
                </a:lnTo>
                <a:cubicBezTo>
                  <a:pt x="82898" y="55163"/>
                  <a:pt x="81835" y="56217"/>
                  <a:pt x="81835" y="57845"/>
                </a:cubicBezTo>
                <a:cubicBezTo>
                  <a:pt x="81835" y="59473"/>
                  <a:pt x="82898" y="60526"/>
                  <a:pt x="84541" y="60526"/>
                </a:cubicBezTo>
                <a:close/>
                <a:moveTo>
                  <a:pt x="89951" y="103814"/>
                </a:moveTo>
                <a:lnTo>
                  <a:pt x="84541" y="103814"/>
                </a:lnTo>
                <a:cubicBezTo>
                  <a:pt x="82898" y="103814"/>
                  <a:pt x="81835" y="104868"/>
                  <a:pt x="81835" y="106496"/>
                </a:cubicBezTo>
                <a:cubicBezTo>
                  <a:pt x="81835" y="108124"/>
                  <a:pt x="82898" y="109177"/>
                  <a:pt x="84541" y="109177"/>
                </a:cubicBezTo>
                <a:lnTo>
                  <a:pt x="89951" y="109177"/>
                </a:lnTo>
                <a:cubicBezTo>
                  <a:pt x="91594" y="109177"/>
                  <a:pt x="92657" y="108124"/>
                  <a:pt x="92657" y="106496"/>
                </a:cubicBezTo>
                <a:cubicBezTo>
                  <a:pt x="92657" y="104868"/>
                  <a:pt x="91594" y="103814"/>
                  <a:pt x="89951" y="103814"/>
                </a:cubicBezTo>
                <a:close/>
                <a:moveTo>
                  <a:pt x="95458" y="79489"/>
                </a:moveTo>
                <a:cubicBezTo>
                  <a:pt x="93816" y="79489"/>
                  <a:pt x="92657" y="80542"/>
                  <a:pt x="92657" y="82170"/>
                </a:cubicBezTo>
                <a:cubicBezTo>
                  <a:pt x="92657" y="83798"/>
                  <a:pt x="93816" y="84852"/>
                  <a:pt x="95458" y="84852"/>
                </a:cubicBezTo>
                <a:cubicBezTo>
                  <a:pt x="97101" y="84852"/>
                  <a:pt x="98164" y="83798"/>
                  <a:pt x="98164" y="82170"/>
                </a:cubicBezTo>
                <a:cubicBezTo>
                  <a:pt x="98164" y="80542"/>
                  <a:pt x="97101" y="79489"/>
                  <a:pt x="95458" y="79489"/>
                </a:cubicBezTo>
                <a:close/>
                <a:moveTo>
                  <a:pt x="40869" y="55163"/>
                </a:moveTo>
                <a:lnTo>
                  <a:pt x="35458" y="55163"/>
                </a:lnTo>
                <a:cubicBezTo>
                  <a:pt x="33816" y="55163"/>
                  <a:pt x="32753" y="56217"/>
                  <a:pt x="32753" y="57845"/>
                </a:cubicBezTo>
                <a:cubicBezTo>
                  <a:pt x="32753" y="59473"/>
                  <a:pt x="33816" y="60526"/>
                  <a:pt x="35458" y="60526"/>
                </a:cubicBezTo>
                <a:lnTo>
                  <a:pt x="40869" y="60526"/>
                </a:lnTo>
                <a:cubicBezTo>
                  <a:pt x="42512" y="60526"/>
                  <a:pt x="43574" y="59473"/>
                  <a:pt x="43574" y="57845"/>
                </a:cubicBezTo>
                <a:cubicBezTo>
                  <a:pt x="43574" y="56217"/>
                  <a:pt x="42512" y="55163"/>
                  <a:pt x="40869" y="55163"/>
                </a:cubicBezTo>
                <a:close/>
                <a:moveTo>
                  <a:pt x="73623" y="55163"/>
                </a:moveTo>
                <a:lnTo>
                  <a:pt x="68115" y="55163"/>
                </a:lnTo>
                <a:cubicBezTo>
                  <a:pt x="66570" y="55163"/>
                  <a:pt x="65410" y="56217"/>
                  <a:pt x="65410" y="57845"/>
                </a:cubicBezTo>
                <a:cubicBezTo>
                  <a:pt x="65410" y="59473"/>
                  <a:pt x="66570" y="60526"/>
                  <a:pt x="68115" y="60526"/>
                </a:cubicBezTo>
                <a:lnTo>
                  <a:pt x="73623" y="60526"/>
                </a:lnTo>
                <a:cubicBezTo>
                  <a:pt x="75265" y="60526"/>
                  <a:pt x="76328" y="59473"/>
                  <a:pt x="76328" y="57845"/>
                </a:cubicBezTo>
                <a:cubicBezTo>
                  <a:pt x="76328" y="56217"/>
                  <a:pt x="75265" y="55163"/>
                  <a:pt x="73623" y="55163"/>
                </a:cubicBezTo>
                <a:close/>
                <a:moveTo>
                  <a:pt x="109082" y="65889"/>
                </a:moveTo>
                <a:lnTo>
                  <a:pt x="109082" y="44341"/>
                </a:lnTo>
                <a:cubicBezTo>
                  <a:pt x="109082" y="38403"/>
                  <a:pt x="104154" y="33519"/>
                  <a:pt x="98164" y="33519"/>
                </a:cubicBezTo>
                <a:lnTo>
                  <a:pt x="94299" y="33519"/>
                </a:lnTo>
                <a:lnTo>
                  <a:pt x="87826" y="9193"/>
                </a:lnTo>
                <a:cubicBezTo>
                  <a:pt x="86183" y="3543"/>
                  <a:pt x="80193" y="0"/>
                  <a:pt x="74396" y="1628"/>
                </a:cubicBezTo>
                <a:lnTo>
                  <a:pt x="19323" y="15897"/>
                </a:lnTo>
                <a:cubicBezTo>
                  <a:pt x="13623" y="17525"/>
                  <a:pt x="10048" y="23463"/>
                  <a:pt x="11690" y="29209"/>
                </a:cubicBezTo>
                <a:lnTo>
                  <a:pt x="12850" y="33519"/>
                </a:lnTo>
                <a:lnTo>
                  <a:pt x="10917" y="33519"/>
                </a:lnTo>
                <a:cubicBezTo>
                  <a:pt x="4927" y="33519"/>
                  <a:pt x="0" y="38403"/>
                  <a:pt x="0" y="44341"/>
                </a:cubicBezTo>
                <a:lnTo>
                  <a:pt x="0" y="109177"/>
                </a:lnTo>
                <a:cubicBezTo>
                  <a:pt x="0" y="115115"/>
                  <a:pt x="4927" y="120000"/>
                  <a:pt x="10917" y="120000"/>
                </a:cubicBezTo>
                <a:lnTo>
                  <a:pt x="98164" y="120000"/>
                </a:lnTo>
                <a:cubicBezTo>
                  <a:pt x="104154" y="120000"/>
                  <a:pt x="109082" y="115115"/>
                  <a:pt x="109082" y="109177"/>
                </a:cubicBezTo>
                <a:lnTo>
                  <a:pt x="109082" y="98355"/>
                </a:lnTo>
                <a:cubicBezTo>
                  <a:pt x="115072" y="98355"/>
                  <a:pt x="120000" y="93471"/>
                  <a:pt x="120000" y="87533"/>
                </a:cubicBezTo>
                <a:lnTo>
                  <a:pt x="120000" y="76711"/>
                </a:lnTo>
                <a:cubicBezTo>
                  <a:pt x="120000" y="70774"/>
                  <a:pt x="115072" y="65889"/>
                  <a:pt x="109082" y="65889"/>
                </a:cubicBezTo>
                <a:close/>
                <a:moveTo>
                  <a:pt x="98164" y="38882"/>
                </a:moveTo>
                <a:cubicBezTo>
                  <a:pt x="101159" y="38882"/>
                  <a:pt x="103574" y="41372"/>
                  <a:pt x="103574" y="44341"/>
                </a:cubicBezTo>
                <a:lnTo>
                  <a:pt x="103574" y="45969"/>
                </a:lnTo>
                <a:cubicBezTo>
                  <a:pt x="101932" y="45107"/>
                  <a:pt x="100096" y="44341"/>
                  <a:pt x="98164" y="44341"/>
                </a:cubicBezTo>
                <a:lnTo>
                  <a:pt x="97101" y="44341"/>
                </a:lnTo>
                <a:lnTo>
                  <a:pt x="95652" y="38882"/>
                </a:lnTo>
                <a:lnTo>
                  <a:pt x="98164" y="38882"/>
                </a:lnTo>
                <a:close/>
                <a:moveTo>
                  <a:pt x="88019" y="31316"/>
                </a:moveTo>
                <a:lnTo>
                  <a:pt x="91594" y="44341"/>
                </a:lnTo>
                <a:lnTo>
                  <a:pt x="38937" y="44341"/>
                </a:lnTo>
                <a:lnTo>
                  <a:pt x="88019" y="31316"/>
                </a:lnTo>
                <a:close/>
                <a:moveTo>
                  <a:pt x="20676" y="21069"/>
                </a:moveTo>
                <a:lnTo>
                  <a:pt x="75748" y="6703"/>
                </a:lnTo>
                <a:cubicBezTo>
                  <a:pt x="78840" y="5937"/>
                  <a:pt x="81835" y="7565"/>
                  <a:pt x="82318" y="10534"/>
                </a:cubicBezTo>
                <a:lnTo>
                  <a:pt x="83671" y="15706"/>
                </a:lnTo>
                <a:lnTo>
                  <a:pt x="18260" y="32944"/>
                </a:lnTo>
                <a:lnTo>
                  <a:pt x="16908" y="27869"/>
                </a:lnTo>
                <a:cubicBezTo>
                  <a:pt x="16038" y="24804"/>
                  <a:pt x="17681" y="21835"/>
                  <a:pt x="20676" y="21069"/>
                </a:cubicBezTo>
                <a:close/>
                <a:moveTo>
                  <a:pt x="5410" y="44341"/>
                </a:moveTo>
                <a:cubicBezTo>
                  <a:pt x="5410" y="41372"/>
                  <a:pt x="7922" y="38882"/>
                  <a:pt x="10917" y="38882"/>
                </a:cubicBezTo>
                <a:lnTo>
                  <a:pt x="14202" y="38882"/>
                </a:lnTo>
                <a:lnTo>
                  <a:pt x="15555" y="44341"/>
                </a:lnTo>
                <a:lnTo>
                  <a:pt x="10917" y="44341"/>
                </a:lnTo>
                <a:cubicBezTo>
                  <a:pt x="8985" y="44341"/>
                  <a:pt x="7053" y="44820"/>
                  <a:pt x="5410" y="45969"/>
                </a:cubicBezTo>
                <a:lnTo>
                  <a:pt x="5410" y="44341"/>
                </a:lnTo>
                <a:close/>
                <a:moveTo>
                  <a:pt x="103574" y="109177"/>
                </a:moveTo>
                <a:cubicBezTo>
                  <a:pt x="103574" y="112146"/>
                  <a:pt x="101159" y="114541"/>
                  <a:pt x="98164" y="114541"/>
                </a:cubicBezTo>
                <a:lnTo>
                  <a:pt x="10917" y="114541"/>
                </a:lnTo>
                <a:cubicBezTo>
                  <a:pt x="7922" y="114541"/>
                  <a:pt x="5410" y="112146"/>
                  <a:pt x="5410" y="109177"/>
                </a:cubicBezTo>
                <a:lnTo>
                  <a:pt x="5410" y="55163"/>
                </a:lnTo>
                <a:cubicBezTo>
                  <a:pt x="5410" y="52194"/>
                  <a:pt x="7922" y="49704"/>
                  <a:pt x="10917" y="49704"/>
                </a:cubicBezTo>
                <a:lnTo>
                  <a:pt x="98164" y="49704"/>
                </a:lnTo>
                <a:cubicBezTo>
                  <a:pt x="101159" y="49704"/>
                  <a:pt x="103574" y="52194"/>
                  <a:pt x="103574" y="55163"/>
                </a:cubicBezTo>
                <a:lnTo>
                  <a:pt x="103574" y="65889"/>
                </a:lnTo>
                <a:lnTo>
                  <a:pt x="92657" y="65889"/>
                </a:lnTo>
                <a:cubicBezTo>
                  <a:pt x="86666" y="65889"/>
                  <a:pt x="81835" y="70774"/>
                  <a:pt x="81835" y="76711"/>
                </a:cubicBezTo>
                <a:lnTo>
                  <a:pt x="81835" y="87533"/>
                </a:lnTo>
                <a:cubicBezTo>
                  <a:pt x="81835" y="93471"/>
                  <a:pt x="86666" y="98355"/>
                  <a:pt x="92657" y="98355"/>
                </a:cubicBezTo>
                <a:lnTo>
                  <a:pt x="103574" y="98355"/>
                </a:lnTo>
                <a:lnTo>
                  <a:pt x="103574" y="109177"/>
                </a:lnTo>
                <a:close/>
                <a:moveTo>
                  <a:pt x="114492" y="87533"/>
                </a:moveTo>
                <a:cubicBezTo>
                  <a:pt x="114492" y="90502"/>
                  <a:pt x="112077" y="92992"/>
                  <a:pt x="109082" y="92992"/>
                </a:cubicBezTo>
                <a:lnTo>
                  <a:pt x="92657" y="92992"/>
                </a:lnTo>
                <a:cubicBezTo>
                  <a:pt x="89661" y="92992"/>
                  <a:pt x="87246" y="90502"/>
                  <a:pt x="87246" y="87533"/>
                </a:cubicBezTo>
                <a:lnTo>
                  <a:pt x="87246" y="76711"/>
                </a:lnTo>
                <a:cubicBezTo>
                  <a:pt x="87246" y="73743"/>
                  <a:pt x="89661" y="71348"/>
                  <a:pt x="92657" y="71348"/>
                </a:cubicBezTo>
                <a:lnTo>
                  <a:pt x="109082" y="71348"/>
                </a:lnTo>
                <a:cubicBezTo>
                  <a:pt x="112077" y="71348"/>
                  <a:pt x="114492" y="73743"/>
                  <a:pt x="114492" y="76711"/>
                </a:cubicBezTo>
                <a:lnTo>
                  <a:pt x="114492" y="87533"/>
                </a:lnTo>
                <a:close/>
                <a:moveTo>
                  <a:pt x="57294" y="103814"/>
                </a:moveTo>
                <a:lnTo>
                  <a:pt x="51787" y="103814"/>
                </a:lnTo>
                <a:cubicBezTo>
                  <a:pt x="50144" y="103814"/>
                  <a:pt x="49082" y="104868"/>
                  <a:pt x="49082" y="106496"/>
                </a:cubicBezTo>
                <a:cubicBezTo>
                  <a:pt x="49082" y="108124"/>
                  <a:pt x="50144" y="109177"/>
                  <a:pt x="51787" y="109177"/>
                </a:cubicBezTo>
                <a:lnTo>
                  <a:pt x="57294" y="109177"/>
                </a:lnTo>
                <a:cubicBezTo>
                  <a:pt x="58840" y="109177"/>
                  <a:pt x="60000" y="108124"/>
                  <a:pt x="60000" y="106496"/>
                </a:cubicBezTo>
                <a:cubicBezTo>
                  <a:pt x="60000" y="104868"/>
                  <a:pt x="58840" y="103814"/>
                  <a:pt x="57294" y="103814"/>
                </a:cubicBezTo>
                <a:close/>
                <a:moveTo>
                  <a:pt x="73623" y="103814"/>
                </a:moveTo>
                <a:lnTo>
                  <a:pt x="68115" y="103814"/>
                </a:lnTo>
                <a:cubicBezTo>
                  <a:pt x="66570" y="103814"/>
                  <a:pt x="65410" y="104868"/>
                  <a:pt x="65410" y="106496"/>
                </a:cubicBezTo>
                <a:cubicBezTo>
                  <a:pt x="65410" y="108124"/>
                  <a:pt x="66570" y="109177"/>
                  <a:pt x="68115" y="109177"/>
                </a:cubicBezTo>
                <a:lnTo>
                  <a:pt x="73623" y="109177"/>
                </a:lnTo>
                <a:cubicBezTo>
                  <a:pt x="75265" y="109177"/>
                  <a:pt x="76328" y="108124"/>
                  <a:pt x="76328" y="106496"/>
                </a:cubicBezTo>
                <a:cubicBezTo>
                  <a:pt x="76328" y="104868"/>
                  <a:pt x="75265" y="103814"/>
                  <a:pt x="73623" y="103814"/>
                </a:cubicBezTo>
                <a:close/>
                <a:moveTo>
                  <a:pt x="57294" y="55163"/>
                </a:moveTo>
                <a:lnTo>
                  <a:pt x="51787" y="55163"/>
                </a:lnTo>
                <a:cubicBezTo>
                  <a:pt x="50144" y="55163"/>
                  <a:pt x="49082" y="56217"/>
                  <a:pt x="49082" y="57845"/>
                </a:cubicBezTo>
                <a:cubicBezTo>
                  <a:pt x="49082" y="59473"/>
                  <a:pt x="50144" y="60526"/>
                  <a:pt x="51787" y="60526"/>
                </a:cubicBezTo>
                <a:lnTo>
                  <a:pt x="57294" y="60526"/>
                </a:lnTo>
                <a:cubicBezTo>
                  <a:pt x="58840" y="60526"/>
                  <a:pt x="60000" y="59473"/>
                  <a:pt x="60000" y="57845"/>
                </a:cubicBezTo>
                <a:cubicBezTo>
                  <a:pt x="60000" y="56217"/>
                  <a:pt x="58840" y="55163"/>
                  <a:pt x="57294" y="5516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7" name="Google Shape;997;p45"/>
          <p:cNvSpPr/>
          <p:nvPr/>
        </p:nvSpPr>
        <p:spPr>
          <a:xfrm>
            <a:off x="4840731" y="3125352"/>
            <a:ext cx="395100" cy="395100"/>
          </a:xfrm>
          <a:custGeom>
            <a:rect b="b" l="l" r="r" t="t"/>
            <a:pathLst>
              <a:path extrusionOk="0" h="120000" w="120000">
                <a:moveTo>
                  <a:pt x="60000" y="0"/>
                </a:moveTo>
                <a:cubicBezTo>
                  <a:pt x="26666" y="0"/>
                  <a:pt x="0" y="26763"/>
                  <a:pt x="0" y="60000"/>
                </a:cubicBezTo>
                <a:cubicBezTo>
                  <a:pt x="0" y="93333"/>
                  <a:pt x="26666" y="120000"/>
                  <a:pt x="60000" y="120000"/>
                </a:cubicBezTo>
                <a:cubicBezTo>
                  <a:pt x="93236" y="120000"/>
                  <a:pt x="120000" y="93333"/>
                  <a:pt x="120000" y="60000"/>
                </a:cubicBezTo>
                <a:cubicBezTo>
                  <a:pt x="120000" y="26763"/>
                  <a:pt x="93236" y="0"/>
                  <a:pt x="60000" y="0"/>
                </a:cubicBezTo>
                <a:close/>
                <a:moveTo>
                  <a:pt x="57294" y="114299"/>
                </a:moveTo>
                <a:cubicBezTo>
                  <a:pt x="29468" y="112946"/>
                  <a:pt x="7053" y="90531"/>
                  <a:pt x="5410" y="62801"/>
                </a:cubicBezTo>
                <a:lnTo>
                  <a:pt x="16618" y="62801"/>
                </a:lnTo>
                <a:cubicBezTo>
                  <a:pt x="17487" y="65217"/>
                  <a:pt x="19613" y="67439"/>
                  <a:pt x="22318" y="67922"/>
                </a:cubicBezTo>
                <a:cubicBezTo>
                  <a:pt x="25893" y="84347"/>
                  <a:pt x="39806" y="96811"/>
                  <a:pt x="57004" y="97971"/>
                </a:cubicBezTo>
                <a:lnTo>
                  <a:pt x="57004" y="114299"/>
                </a:lnTo>
                <a:lnTo>
                  <a:pt x="57294" y="114299"/>
                </a:lnTo>
                <a:close/>
                <a:moveTo>
                  <a:pt x="57294" y="92753"/>
                </a:moveTo>
                <a:cubicBezTo>
                  <a:pt x="42801" y="91690"/>
                  <a:pt x="31304" y="81062"/>
                  <a:pt x="28115" y="67439"/>
                </a:cubicBezTo>
                <a:cubicBezTo>
                  <a:pt x="29951" y="66570"/>
                  <a:pt x="31304" y="64637"/>
                  <a:pt x="32173" y="62801"/>
                </a:cubicBezTo>
                <a:lnTo>
                  <a:pt x="46570" y="62801"/>
                </a:lnTo>
                <a:cubicBezTo>
                  <a:pt x="47729" y="68212"/>
                  <a:pt x="51787" y="72270"/>
                  <a:pt x="57294" y="73429"/>
                </a:cubicBezTo>
                <a:lnTo>
                  <a:pt x="57294" y="92753"/>
                </a:lnTo>
                <a:close/>
                <a:moveTo>
                  <a:pt x="57294" y="46666"/>
                </a:moveTo>
                <a:cubicBezTo>
                  <a:pt x="51787" y="47729"/>
                  <a:pt x="47729" y="51884"/>
                  <a:pt x="46570" y="57294"/>
                </a:cubicBezTo>
                <a:lnTo>
                  <a:pt x="32173" y="57294"/>
                </a:lnTo>
                <a:cubicBezTo>
                  <a:pt x="31304" y="55362"/>
                  <a:pt x="29951" y="53719"/>
                  <a:pt x="28115" y="52657"/>
                </a:cubicBezTo>
                <a:cubicBezTo>
                  <a:pt x="31111" y="39033"/>
                  <a:pt x="42801" y="28695"/>
                  <a:pt x="57294" y="27342"/>
                </a:cubicBezTo>
                <a:lnTo>
                  <a:pt x="57294" y="46666"/>
                </a:lnTo>
                <a:close/>
                <a:moveTo>
                  <a:pt x="57294" y="21835"/>
                </a:moveTo>
                <a:cubicBezTo>
                  <a:pt x="40096" y="22995"/>
                  <a:pt x="26183" y="35458"/>
                  <a:pt x="22608" y="51884"/>
                </a:cubicBezTo>
                <a:cubicBezTo>
                  <a:pt x="19903" y="52367"/>
                  <a:pt x="17681" y="54589"/>
                  <a:pt x="16908" y="57004"/>
                </a:cubicBezTo>
                <a:lnTo>
                  <a:pt x="5410" y="57004"/>
                </a:lnTo>
                <a:cubicBezTo>
                  <a:pt x="6763" y="29178"/>
                  <a:pt x="29178" y="6859"/>
                  <a:pt x="57294" y="5507"/>
                </a:cubicBezTo>
                <a:lnTo>
                  <a:pt x="57294" y="21835"/>
                </a:lnTo>
                <a:close/>
                <a:moveTo>
                  <a:pt x="62705" y="5797"/>
                </a:moveTo>
                <a:cubicBezTo>
                  <a:pt x="90531" y="7149"/>
                  <a:pt x="112850" y="29468"/>
                  <a:pt x="114492" y="57294"/>
                </a:cubicBezTo>
                <a:lnTo>
                  <a:pt x="98164" y="57294"/>
                </a:lnTo>
                <a:cubicBezTo>
                  <a:pt x="97584" y="50531"/>
                  <a:pt x="95458" y="44444"/>
                  <a:pt x="91884" y="39033"/>
                </a:cubicBezTo>
                <a:cubicBezTo>
                  <a:pt x="92463" y="37971"/>
                  <a:pt x="92657" y="36811"/>
                  <a:pt x="92657" y="35458"/>
                </a:cubicBezTo>
                <a:cubicBezTo>
                  <a:pt x="92657" y="30821"/>
                  <a:pt x="89178" y="27342"/>
                  <a:pt x="84541" y="27342"/>
                </a:cubicBezTo>
                <a:cubicBezTo>
                  <a:pt x="83188" y="27342"/>
                  <a:pt x="82028" y="27536"/>
                  <a:pt x="80966" y="28115"/>
                </a:cubicBezTo>
                <a:cubicBezTo>
                  <a:pt x="75748" y="24541"/>
                  <a:pt x="69565" y="22415"/>
                  <a:pt x="62705" y="21835"/>
                </a:cubicBezTo>
                <a:lnTo>
                  <a:pt x="62705" y="5797"/>
                </a:lnTo>
                <a:close/>
                <a:moveTo>
                  <a:pt x="62705" y="27536"/>
                </a:moveTo>
                <a:cubicBezTo>
                  <a:pt x="67922" y="28115"/>
                  <a:pt x="72753" y="29758"/>
                  <a:pt x="77198" y="32173"/>
                </a:cubicBezTo>
                <a:cubicBezTo>
                  <a:pt x="76618" y="33333"/>
                  <a:pt x="76328" y="34396"/>
                  <a:pt x="76328" y="35458"/>
                </a:cubicBezTo>
                <a:cubicBezTo>
                  <a:pt x="76328" y="40096"/>
                  <a:pt x="79903" y="43671"/>
                  <a:pt x="84541" y="43671"/>
                </a:cubicBezTo>
                <a:cubicBezTo>
                  <a:pt x="85603" y="43671"/>
                  <a:pt x="86666" y="43381"/>
                  <a:pt x="87826" y="42898"/>
                </a:cubicBezTo>
                <a:cubicBezTo>
                  <a:pt x="90531" y="47246"/>
                  <a:pt x="92173" y="51884"/>
                  <a:pt x="92463" y="57294"/>
                </a:cubicBezTo>
                <a:lnTo>
                  <a:pt x="73043" y="57294"/>
                </a:lnTo>
                <a:cubicBezTo>
                  <a:pt x="71980" y="51884"/>
                  <a:pt x="67922" y="47729"/>
                  <a:pt x="62415" y="46666"/>
                </a:cubicBezTo>
                <a:lnTo>
                  <a:pt x="62415" y="27536"/>
                </a:lnTo>
                <a:lnTo>
                  <a:pt x="62705" y="27536"/>
                </a:lnTo>
                <a:close/>
                <a:moveTo>
                  <a:pt x="62705" y="73429"/>
                </a:moveTo>
                <a:cubicBezTo>
                  <a:pt x="68115" y="72270"/>
                  <a:pt x="72270" y="68212"/>
                  <a:pt x="73333" y="62801"/>
                </a:cubicBezTo>
                <a:lnTo>
                  <a:pt x="92657" y="62801"/>
                </a:lnTo>
                <a:cubicBezTo>
                  <a:pt x="91304" y="78550"/>
                  <a:pt x="78840" y="91400"/>
                  <a:pt x="62705" y="92753"/>
                </a:cubicBezTo>
                <a:lnTo>
                  <a:pt x="62705" y="73429"/>
                </a:lnTo>
                <a:close/>
                <a:moveTo>
                  <a:pt x="62705" y="114299"/>
                </a:moveTo>
                <a:lnTo>
                  <a:pt x="62705" y="97971"/>
                </a:lnTo>
                <a:cubicBezTo>
                  <a:pt x="81545" y="96618"/>
                  <a:pt x="96811" y="81545"/>
                  <a:pt x="98164" y="62801"/>
                </a:cubicBezTo>
                <a:lnTo>
                  <a:pt x="114492" y="62801"/>
                </a:lnTo>
                <a:cubicBezTo>
                  <a:pt x="112850" y="90531"/>
                  <a:pt x="90531" y="112946"/>
                  <a:pt x="62705" y="11429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8" name="Google Shape;998;p45"/>
          <p:cNvSpPr/>
          <p:nvPr/>
        </p:nvSpPr>
        <p:spPr>
          <a:xfrm>
            <a:off x="4852714" y="3988475"/>
            <a:ext cx="395100" cy="395100"/>
          </a:xfrm>
          <a:custGeom>
            <a:rect b="b" l="l" r="r" t="t"/>
            <a:pathLst>
              <a:path extrusionOk="0" h="120000" w="120000">
                <a:moveTo>
                  <a:pt x="66817" y="71980"/>
                </a:moveTo>
                <a:cubicBezTo>
                  <a:pt x="61112" y="67053"/>
                  <a:pt x="61595" y="64927"/>
                  <a:pt x="54246" y="64927"/>
                </a:cubicBezTo>
                <a:cubicBezTo>
                  <a:pt x="46897" y="64927"/>
                  <a:pt x="42256" y="66570"/>
                  <a:pt x="44190" y="76908"/>
                </a:cubicBezTo>
                <a:cubicBezTo>
                  <a:pt x="46124" y="87246"/>
                  <a:pt x="51539" y="82608"/>
                  <a:pt x="50958" y="90241"/>
                </a:cubicBezTo>
                <a:cubicBezTo>
                  <a:pt x="50475" y="97874"/>
                  <a:pt x="52312" y="99806"/>
                  <a:pt x="53473" y="101739"/>
                </a:cubicBezTo>
                <a:cubicBezTo>
                  <a:pt x="54536" y="103671"/>
                  <a:pt x="58404" y="109082"/>
                  <a:pt x="59468" y="101449"/>
                </a:cubicBezTo>
                <a:cubicBezTo>
                  <a:pt x="60531" y="93816"/>
                  <a:pt x="63239" y="89468"/>
                  <a:pt x="66236" y="85603"/>
                </a:cubicBezTo>
                <a:cubicBezTo>
                  <a:pt x="69234" y="81835"/>
                  <a:pt x="72522" y="76908"/>
                  <a:pt x="66817" y="71980"/>
                </a:cubicBezTo>
                <a:close/>
                <a:moveTo>
                  <a:pt x="90314" y="71497"/>
                </a:moveTo>
                <a:cubicBezTo>
                  <a:pt x="88380" y="72560"/>
                  <a:pt x="88380" y="75265"/>
                  <a:pt x="90024" y="76618"/>
                </a:cubicBezTo>
                <a:cubicBezTo>
                  <a:pt x="91668" y="77971"/>
                  <a:pt x="94955" y="79903"/>
                  <a:pt x="96019" y="76618"/>
                </a:cubicBezTo>
                <a:cubicBezTo>
                  <a:pt x="97082" y="73333"/>
                  <a:pt x="92151" y="70338"/>
                  <a:pt x="90314" y="71497"/>
                </a:cubicBezTo>
                <a:close/>
                <a:moveTo>
                  <a:pt x="46607" y="54009"/>
                </a:moveTo>
                <a:cubicBezTo>
                  <a:pt x="46897" y="50144"/>
                  <a:pt x="53182" y="46086"/>
                  <a:pt x="57534" y="44154"/>
                </a:cubicBezTo>
                <a:cubicBezTo>
                  <a:pt x="61885" y="42318"/>
                  <a:pt x="65753" y="41739"/>
                  <a:pt x="65173" y="38454"/>
                </a:cubicBezTo>
                <a:cubicBezTo>
                  <a:pt x="64593" y="35169"/>
                  <a:pt x="63529" y="32753"/>
                  <a:pt x="56760" y="32753"/>
                </a:cubicBezTo>
                <a:cubicBezTo>
                  <a:pt x="49895" y="32753"/>
                  <a:pt x="52892" y="41449"/>
                  <a:pt x="47477" y="36231"/>
                </a:cubicBezTo>
                <a:cubicBezTo>
                  <a:pt x="41966" y="31111"/>
                  <a:pt x="48541" y="32463"/>
                  <a:pt x="51248" y="31111"/>
                </a:cubicBezTo>
                <a:cubicBezTo>
                  <a:pt x="53956" y="29758"/>
                  <a:pt x="56760" y="25120"/>
                  <a:pt x="51829" y="24541"/>
                </a:cubicBezTo>
                <a:cubicBezTo>
                  <a:pt x="46897" y="23961"/>
                  <a:pt x="47961" y="26763"/>
                  <a:pt x="44190" y="25120"/>
                </a:cubicBezTo>
                <a:cubicBezTo>
                  <a:pt x="40322" y="23478"/>
                  <a:pt x="38678" y="30048"/>
                  <a:pt x="36261" y="28888"/>
                </a:cubicBezTo>
                <a:cubicBezTo>
                  <a:pt x="34617" y="28405"/>
                  <a:pt x="30556" y="25120"/>
                  <a:pt x="27558" y="22125"/>
                </a:cubicBezTo>
                <a:cubicBezTo>
                  <a:pt x="21756" y="26763"/>
                  <a:pt x="17405" y="32753"/>
                  <a:pt x="14407" y="39806"/>
                </a:cubicBezTo>
                <a:cubicBezTo>
                  <a:pt x="15278" y="49082"/>
                  <a:pt x="20112" y="53719"/>
                  <a:pt x="20112" y="53719"/>
                </a:cubicBezTo>
                <a:cubicBezTo>
                  <a:pt x="20112" y="53719"/>
                  <a:pt x="22626" y="59710"/>
                  <a:pt x="38195" y="67053"/>
                </a:cubicBezTo>
                <a:cubicBezTo>
                  <a:pt x="38195" y="67053"/>
                  <a:pt x="41192" y="67342"/>
                  <a:pt x="37614" y="63864"/>
                </a:cubicBezTo>
                <a:cubicBezTo>
                  <a:pt x="34037" y="60289"/>
                  <a:pt x="30556" y="56135"/>
                  <a:pt x="34617" y="54009"/>
                </a:cubicBezTo>
                <a:cubicBezTo>
                  <a:pt x="38678" y="51787"/>
                  <a:pt x="40032" y="51787"/>
                  <a:pt x="41192" y="56135"/>
                </a:cubicBezTo>
                <a:cubicBezTo>
                  <a:pt x="42256" y="60579"/>
                  <a:pt x="46317" y="57777"/>
                  <a:pt x="46607" y="54009"/>
                </a:cubicBezTo>
                <a:close/>
                <a:moveTo>
                  <a:pt x="59951" y="0"/>
                </a:moveTo>
                <a:cubicBezTo>
                  <a:pt x="26688" y="0"/>
                  <a:pt x="0" y="26763"/>
                  <a:pt x="0" y="60000"/>
                </a:cubicBezTo>
                <a:cubicBezTo>
                  <a:pt x="0" y="93236"/>
                  <a:pt x="26688" y="120000"/>
                  <a:pt x="59951" y="120000"/>
                </a:cubicBezTo>
                <a:cubicBezTo>
                  <a:pt x="93311" y="120000"/>
                  <a:pt x="120000" y="93236"/>
                  <a:pt x="120000" y="60000"/>
                </a:cubicBezTo>
                <a:cubicBezTo>
                  <a:pt x="120000" y="26763"/>
                  <a:pt x="93311" y="0"/>
                  <a:pt x="59951" y="0"/>
                </a:cubicBezTo>
                <a:close/>
                <a:moveTo>
                  <a:pt x="59951" y="114492"/>
                </a:moveTo>
                <a:cubicBezTo>
                  <a:pt x="29975" y="114492"/>
                  <a:pt x="5414" y="89951"/>
                  <a:pt x="5414" y="60000"/>
                </a:cubicBezTo>
                <a:cubicBezTo>
                  <a:pt x="5414" y="30048"/>
                  <a:pt x="29975" y="5507"/>
                  <a:pt x="59951" y="5507"/>
                </a:cubicBezTo>
                <a:cubicBezTo>
                  <a:pt x="90024" y="5507"/>
                  <a:pt x="114585" y="30048"/>
                  <a:pt x="114585" y="60000"/>
                </a:cubicBezTo>
                <a:cubicBezTo>
                  <a:pt x="114585" y="89951"/>
                  <a:pt x="90024" y="114492"/>
                  <a:pt x="59951" y="114492"/>
                </a:cubicBezTo>
                <a:close/>
                <a:moveTo>
                  <a:pt x="108879" y="55362"/>
                </a:moveTo>
                <a:cubicBezTo>
                  <a:pt x="108879" y="54782"/>
                  <a:pt x="108879" y="54589"/>
                  <a:pt x="108589" y="54009"/>
                </a:cubicBezTo>
                <a:cubicBezTo>
                  <a:pt x="108589" y="52946"/>
                  <a:pt x="108299" y="51787"/>
                  <a:pt x="108009" y="51014"/>
                </a:cubicBezTo>
                <a:cubicBezTo>
                  <a:pt x="108009" y="50434"/>
                  <a:pt x="107719" y="49951"/>
                  <a:pt x="107719" y="49371"/>
                </a:cubicBezTo>
                <a:cubicBezTo>
                  <a:pt x="107526" y="48309"/>
                  <a:pt x="107236" y="47439"/>
                  <a:pt x="106946" y="46376"/>
                </a:cubicBezTo>
                <a:cubicBezTo>
                  <a:pt x="106946" y="45797"/>
                  <a:pt x="106655" y="45507"/>
                  <a:pt x="106655" y="45024"/>
                </a:cubicBezTo>
                <a:cubicBezTo>
                  <a:pt x="106075" y="43671"/>
                  <a:pt x="105882" y="42318"/>
                  <a:pt x="105302" y="41159"/>
                </a:cubicBezTo>
                <a:lnTo>
                  <a:pt x="104431" y="39516"/>
                </a:lnTo>
                <a:cubicBezTo>
                  <a:pt x="104238" y="38743"/>
                  <a:pt x="103658" y="38164"/>
                  <a:pt x="103368" y="37391"/>
                </a:cubicBezTo>
                <a:cubicBezTo>
                  <a:pt x="103078" y="36811"/>
                  <a:pt x="102594" y="36038"/>
                  <a:pt x="102304" y="35458"/>
                </a:cubicBezTo>
                <a:cubicBezTo>
                  <a:pt x="102014" y="34879"/>
                  <a:pt x="101724" y="34396"/>
                  <a:pt x="101240" y="33816"/>
                </a:cubicBezTo>
                <a:cubicBezTo>
                  <a:pt x="100660" y="33236"/>
                  <a:pt x="100370" y="32463"/>
                  <a:pt x="99790" y="31884"/>
                </a:cubicBezTo>
                <a:cubicBezTo>
                  <a:pt x="99597" y="31594"/>
                  <a:pt x="99307" y="31111"/>
                  <a:pt x="99016" y="30821"/>
                </a:cubicBezTo>
                <a:cubicBezTo>
                  <a:pt x="97082" y="28405"/>
                  <a:pt x="94955" y="25893"/>
                  <a:pt x="92441" y="23768"/>
                </a:cubicBezTo>
                <a:cubicBezTo>
                  <a:pt x="92151" y="23768"/>
                  <a:pt x="92151" y="23478"/>
                  <a:pt x="91958" y="23478"/>
                </a:cubicBezTo>
                <a:cubicBezTo>
                  <a:pt x="91087" y="22608"/>
                  <a:pt x="90314" y="22125"/>
                  <a:pt x="89153" y="21256"/>
                </a:cubicBezTo>
                <a:lnTo>
                  <a:pt x="88960" y="21256"/>
                </a:lnTo>
                <a:cubicBezTo>
                  <a:pt x="85092" y="18260"/>
                  <a:pt x="80741" y="15845"/>
                  <a:pt x="76099" y="14202"/>
                </a:cubicBezTo>
                <a:cubicBezTo>
                  <a:pt x="74746" y="16328"/>
                  <a:pt x="73392" y="19130"/>
                  <a:pt x="71748" y="20193"/>
                </a:cubicBezTo>
                <a:cubicBezTo>
                  <a:pt x="69234" y="21545"/>
                  <a:pt x="69524" y="27053"/>
                  <a:pt x="74165" y="26473"/>
                </a:cubicBezTo>
                <a:cubicBezTo>
                  <a:pt x="74165" y="26473"/>
                  <a:pt x="72812" y="27826"/>
                  <a:pt x="74165" y="32753"/>
                </a:cubicBezTo>
                <a:cubicBezTo>
                  <a:pt x="75519" y="37681"/>
                  <a:pt x="77743" y="38743"/>
                  <a:pt x="84512" y="36038"/>
                </a:cubicBezTo>
                <a:cubicBezTo>
                  <a:pt x="87510" y="34879"/>
                  <a:pt x="89734" y="35458"/>
                  <a:pt x="89443" y="38454"/>
                </a:cubicBezTo>
                <a:cubicBezTo>
                  <a:pt x="88960" y="44734"/>
                  <a:pt x="84029" y="44444"/>
                  <a:pt x="87510" y="54589"/>
                </a:cubicBezTo>
                <a:cubicBezTo>
                  <a:pt x="89734" y="60579"/>
                  <a:pt x="95245" y="62995"/>
                  <a:pt x="97373" y="67922"/>
                </a:cubicBezTo>
                <a:cubicBezTo>
                  <a:pt x="98436" y="70628"/>
                  <a:pt x="102884" y="72850"/>
                  <a:pt x="106365" y="74685"/>
                </a:cubicBezTo>
                <a:cubicBezTo>
                  <a:pt x="106655" y="73333"/>
                  <a:pt x="107236" y="71980"/>
                  <a:pt x="107526" y="70917"/>
                </a:cubicBezTo>
                <a:cubicBezTo>
                  <a:pt x="107526" y="70338"/>
                  <a:pt x="107719" y="69855"/>
                  <a:pt x="107719" y="69275"/>
                </a:cubicBezTo>
                <a:cubicBezTo>
                  <a:pt x="108009" y="68212"/>
                  <a:pt x="108009" y="67342"/>
                  <a:pt x="108299" y="66280"/>
                </a:cubicBezTo>
                <a:cubicBezTo>
                  <a:pt x="108299" y="65700"/>
                  <a:pt x="108299" y="65410"/>
                  <a:pt x="108589" y="64927"/>
                </a:cubicBezTo>
                <a:cubicBezTo>
                  <a:pt x="108589" y="63574"/>
                  <a:pt x="108879" y="61932"/>
                  <a:pt x="108879" y="60579"/>
                </a:cubicBezTo>
                <a:cubicBezTo>
                  <a:pt x="109073" y="58357"/>
                  <a:pt x="109073" y="57004"/>
                  <a:pt x="108879" y="5536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9" name="Google Shape;999;p45"/>
          <p:cNvSpPr txBox="1"/>
          <p:nvPr/>
        </p:nvSpPr>
        <p:spPr>
          <a:xfrm>
            <a:off x="1175475" y="1483825"/>
            <a:ext cx="34296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1000" name="Google Shape;1000;p45"/>
          <p:cNvSpPr txBox="1"/>
          <p:nvPr/>
        </p:nvSpPr>
        <p:spPr>
          <a:xfrm>
            <a:off x="1175475" y="1266650"/>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
        <p:nvSpPr>
          <p:cNvPr id="1001" name="Google Shape;1001;p45"/>
          <p:cNvSpPr txBox="1"/>
          <p:nvPr/>
        </p:nvSpPr>
        <p:spPr>
          <a:xfrm>
            <a:off x="5424275" y="1483825"/>
            <a:ext cx="34296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1002" name="Google Shape;1002;p45"/>
          <p:cNvSpPr txBox="1"/>
          <p:nvPr/>
        </p:nvSpPr>
        <p:spPr>
          <a:xfrm>
            <a:off x="5424275" y="1266650"/>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
        <p:nvSpPr>
          <p:cNvPr id="1003" name="Google Shape;1003;p45"/>
          <p:cNvSpPr txBox="1"/>
          <p:nvPr/>
        </p:nvSpPr>
        <p:spPr>
          <a:xfrm>
            <a:off x="1175475" y="2320488"/>
            <a:ext cx="34296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1004" name="Google Shape;1004;p45"/>
          <p:cNvSpPr txBox="1"/>
          <p:nvPr/>
        </p:nvSpPr>
        <p:spPr>
          <a:xfrm>
            <a:off x="1175475" y="2103313"/>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
        <p:nvSpPr>
          <p:cNvPr id="1005" name="Google Shape;1005;p45"/>
          <p:cNvSpPr txBox="1"/>
          <p:nvPr/>
        </p:nvSpPr>
        <p:spPr>
          <a:xfrm>
            <a:off x="5424275" y="2320488"/>
            <a:ext cx="34296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1006" name="Google Shape;1006;p45"/>
          <p:cNvSpPr txBox="1"/>
          <p:nvPr/>
        </p:nvSpPr>
        <p:spPr>
          <a:xfrm>
            <a:off x="5424275" y="2103313"/>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
        <p:nvSpPr>
          <p:cNvPr id="1007" name="Google Shape;1007;p45"/>
          <p:cNvSpPr txBox="1"/>
          <p:nvPr/>
        </p:nvSpPr>
        <p:spPr>
          <a:xfrm>
            <a:off x="1175475" y="3157175"/>
            <a:ext cx="34296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1008" name="Google Shape;1008;p45"/>
          <p:cNvSpPr txBox="1"/>
          <p:nvPr/>
        </p:nvSpPr>
        <p:spPr>
          <a:xfrm>
            <a:off x="1175475" y="2940000"/>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
        <p:nvSpPr>
          <p:cNvPr id="1009" name="Google Shape;1009;p45"/>
          <p:cNvSpPr txBox="1"/>
          <p:nvPr/>
        </p:nvSpPr>
        <p:spPr>
          <a:xfrm>
            <a:off x="5424275" y="3157175"/>
            <a:ext cx="34296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1010" name="Google Shape;1010;p45"/>
          <p:cNvSpPr txBox="1"/>
          <p:nvPr/>
        </p:nvSpPr>
        <p:spPr>
          <a:xfrm>
            <a:off x="5424275" y="2940000"/>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
        <p:nvSpPr>
          <p:cNvPr id="1011" name="Google Shape;1011;p45"/>
          <p:cNvSpPr txBox="1"/>
          <p:nvPr/>
        </p:nvSpPr>
        <p:spPr>
          <a:xfrm>
            <a:off x="1175475" y="4021138"/>
            <a:ext cx="34296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1012" name="Google Shape;1012;p45"/>
          <p:cNvSpPr txBox="1"/>
          <p:nvPr/>
        </p:nvSpPr>
        <p:spPr>
          <a:xfrm>
            <a:off x="1175475" y="3803963"/>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
        <p:nvSpPr>
          <p:cNvPr id="1013" name="Google Shape;1013;p45"/>
          <p:cNvSpPr txBox="1"/>
          <p:nvPr/>
        </p:nvSpPr>
        <p:spPr>
          <a:xfrm>
            <a:off x="5424275" y="4021138"/>
            <a:ext cx="34296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1014" name="Google Shape;1014;p45"/>
          <p:cNvSpPr txBox="1"/>
          <p:nvPr/>
        </p:nvSpPr>
        <p:spPr>
          <a:xfrm>
            <a:off x="5424275" y="3803963"/>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Dosis"/>
                <a:ea typeface="Dosis"/>
                <a:cs typeface="Dosis"/>
                <a:sym typeface="Dosis"/>
              </a:rPr>
              <a:t>This is a service</a:t>
            </a:r>
            <a:endParaRPr b="1" sz="1200">
              <a:latin typeface="Dosis"/>
              <a:ea typeface="Dosis"/>
              <a:cs typeface="Dosis"/>
              <a:sym typeface="Dosi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C5C64"/>
        </a:solidFill>
      </p:bgPr>
    </p:bg>
    <p:spTree>
      <p:nvGrpSpPr>
        <p:cNvPr id="147" name="Shape 147"/>
        <p:cNvGrpSpPr/>
        <p:nvPr/>
      </p:nvGrpSpPr>
      <p:grpSpPr>
        <a:xfrm>
          <a:off x="0" y="0"/>
          <a:ext cx="0" cy="0"/>
          <a:chOff x="0" y="0"/>
          <a:chExt cx="0" cy="0"/>
        </a:xfrm>
      </p:grpSpPr>
      <p:sp>
        <p:nvSpPr>
          <p:cNvPr id="148" name="Google Shape;148;p19"/>
          <p:cNvSpPr txBox="1"/>
          <p:nvPr>
            <p:ph type="ctrTitle"/>
          </p:nvPr>
        </p:nvSpPr>
        <p:spPr>
          <a:xfrm>
            <a:off x="-44575" y="766625"/>
            <a:ext cx="9188700" cy="251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OUR COMPANY</a:t>
            </a:r>
            <a:endParaRPr/>
          </a:p>
        </p:txBody>
      </p:sp>
      <p:sp>
        <p:nvSpPr>
          <p:cNvPr id="149" name="Google Shape;149;p19"/>
          <p:cNvSpPr txBox="1"/>
          <p:nvPr>
            <p:ph idx="1" type="subTitle"/>
          </p:nvPr>
        </p:nvSpPr>
        <p:spPr>
          <a:xfrm>
            <a:off x="311700" y="3276600"/>
            <a:ext cx="8520600" cy="63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This is a subtitle for your slide</a:t>
            </a:r>
            <a:endParaRPr/>
          </a:p>
        </p:txBody>
      </p:sp>
      <p:sp>
        <p:nvSpPr>
          <p:cNvPr id="150" name="Google Shape;150;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1" name="Google Shape;151;p19"/>
          <p:cNvSpPr/>
          <p:nvPr/>
        </p:nvSpPr>
        <p:spPr>
          <a:xfrm>
            <a:off x="3972872" y="766626"/>
            <a:ext cx="1153800" cy="1153800"/>
          </a:xfrm>
          <a:custGeom>
            <a:rect b="b" l="l" r="r" t="t"/>
            <a:pathLst>
              <a:path extrusionOk="0" h="120000" w="120000">
                <a:moveTo>
                  <a:pt x="63864" y="63864"/>
                </a:moveTo>
                <a:cubicBezTo>
                  <a:pt x="65990" y="61642"/>
                  <a:pt x="65990" y="58357"/>
                  <a:pt x="63864" y="56231"/>
                </a:cubicBezTo>
                <a:cubicBezTo>
                  <a:pt x="61642" y="54009"/>
                  <a:pt x="58357" y="54009"/>
                  <a:pt x="56231" y="56231"/>
                </a:cubicBezTo>
                <a:cubicBezTo>
                  <a:pt x="54009" y="58357"/>
                  <a:pt x="54009" y="61642"/>
                  <a:pt x="56231" y="63864"/>
                </a:cubicBezTo>
                <a:cubicBezTo>
                  <a:pt x="58357" y="65990"/>
                  <a:pt x="61642" y="65990"/>
                  <a:pt x="63864" y="63864"/>
                </a:cubicBezTo>
                <a:close/>
                <a:moveTo>
                  <a:pt x="25410" y="94685"/>
                </a:moveTo>
                <a:lnTo>
                  <a:pt x="71690" y="71497"/>
                </a:lnTo>
                <a:lnTo>
                  <a:pt x="94879" y="25120"/>
                </a:lnTo>
                <a:lnTo>
                  <a:pt x="48599" y="48309"/>
                </a:lnTo>
                <a:lnTo>
                  <a:pt x="25410" y="94685"/>
                </a:lnTo>
                <a:close/>
                <a:moveTo>
                  <a:pt x="83188" y="36811"/>
                </a:moveTo>
                <a:lnTo>
                  <a:pt x="67632" y="67632"/>
                </a:lnTo>
                <a:lnTo>
                  <a:pt x="36811" y="83188"/>
                </a:lnTo>
                <a:lnTo>
                  <a:pt x="52367" y="52367"/>
                </a:lnTo>
                <a:lnTo>
                  <a:pt x="83188" y="36811"/>
                </a:lnTo>
                <a:close/>
                <a:moveTo>
                  <a:pt x="60000" y="0"/>
                </a:moveTo>
                <a:cubicBezTo>
                  <a:pt x="26763" y="0"/>
                  <a:pt x="0" y="26763"/>
                  <a:pt x="0" y="60000"/>
                </a:cubicBezTo>
                <a:cubicBezTo>
                  <a:pt x="0" y="93333"/>
                  <a:pt x="26763" y="120000"/>
                  <a:pt x="60000" y="120000"/>
                </a:cubicBezTo>
                <a:cubicBezTo>
                  <a:pt x="93236" y="120000"/>
                  <a:pt x="120000" y="93333"/>
                  <a:pt x="120000" y="60000"/>
                </a:cubicBezTo>
                <a:cubicBezTo>
                  <a:pt x="120000" y="26763"/>
                  <a:pt x="93236" y="0"/>
                  <a:pt x="60000" y="0"/>
                </a:cubicBezTo>
                <a:close/>
                <a:moveTo>
                  <a:pt x="62705" y="114299"/>
                </a:moveTo>
                <a:lnTo>
                  <a:pt x="62705" y="106376"/>
                </a:lnTo>
                <a:cubicBezTo>
                  <a:pt x="62705" y="104734"/>
                  <a:pt x="61642" y="103671"/>
                  <a:pt x="60000" y="103671"/>
                </a:cubicBezTo>
                <a:cubicBezTo>
                  <a:pt x="58357" y="103671"/>
                  <a:pt x="57294" y="104734"/>
                  <a:pt x="57294" y="106376"/>
                </a:cubicBezTo>
                <a:lnTo>
                  <a:pt x="57294" y="114299"/>
                </a:lnTo>
                <a:cubicBezTo>
                  <a:pt x="29468" y="112946"/>
                  <a:pt x="7149" y="90531"/>
                  <a:pt x="5507" y="62801"/>
                </a:cubicBezTo>
                <a:lnTo>
                  <a:pt x="13623" y="62801"/>
                </a:lnTo>
                <a:cubicBezTo>
                  <a:pt x="15265" y="62801"/>
                  <a:pt x="16425" y="61642"/>
                  <a:pt x="16425" y="60000"/>
                </a:cubicBezTo>
                <a:cubicBezTo>
                  <a:pt x="16425" y="58357"/>
                  <a:pt x="15265" y="57294"/>
                  <a:pt x="13623" y="57294"/>
                </a:cubicBezTo>
                <a:lnTo>
                  <a:pt x="5507" y="57294"/>
                </a:lnTo>
                <a:cubicBezTo>
                  <a:pt x="6859" y="29468"/>
                  <a:pt x="29178" y="7149"/>
                  <a:pt x="57294" y="5797"/>
                </a:cubicBezTo>
                <a:lnTo>
                  <a:pt x="57294" y="13719"/>
                </a:lnTo>
                <a:cubicBezTo>
                  <a:pt x="57294" y="15265"/>
                  <a:pt x="58357" y="16425"/>
                  <a:pt x="60000" y="16425"/>
                </a:cubicBezTo>
                <a:cubicBezTo>
                  <a:pt x="61642" y="16425"/>
                  <a:pt x="62705" y="15265"/>
                  <a:pt x="62705" y="13719"/>
                </a:cubicBezTo>
                <a:lnTo>
                  <a:pt x="62705" y="5797"/>
                </a:lnTo>
                <a:cubicBezTo>
                  <a:pt x="90531" y="7149"/>
                  <a:pt x="112946" y="29468"/>
                  <a:pt x="114589" y="57294"/>
                </a:cubicBezTo>
                <a:lnTo>
                  <a:pt x="106376" y="57294"/>
                </a:lnTo>
                <a:cubicBezTo>
                  <a:pt x="104734" y="57294"/>
                  <a:pt x="103671" y="58357"/>
                  <a:pt x="103671" y="60000"/>
                </a:cubicBezTo>
                <a:cubicBezTo>
                  <a:pt x="103671" y="61642"/>
                  <a:pt x="104734" y="62801"/>
                  <a:pt x="106376" y="62801"/>
                </a:cubicBezTo>
                <a:lnTo>
                  <a:pt x="114589" y="62801"/>
                </a:lnTo>
                <a:cubicBezTo>
                  <a:pt x="112946" y="90531"/>
                  <a:pt x="90531" y="112946"/>
                  <a:pt x="62705" y="114299"/>
                </a:cubicBezTo>
                <a:close/>
              </a:path>
            </a:pathLst>
          </a:custGeom>
          <a:solidFill>
            <a:srgbClr val="00CE00">
              <a:alpha val="8923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46"/>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Services</a:t>
            </a:r>
            <a:endParaRPr/>
          </a:p>
        </p:txBody>
      </p:sp>
      <p:sp>
        <p:nvSpPr>
          <p:cNvPr id="1020" name="Google Shape;1020;p46"/>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1021" name="Google Shape;1021;p46"/>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022" name="Google Shape;1022;p46"/>
          <p:cNvGrpSpPr/>
          <p:nvPr/>
        </p:nvGrpSpPr>
        <p:grpSpPr>
          <a:xfrm>
            <a:off x="576628" y="1365564"/>
            <a:ext cx="1855945" cy="2940567"/>
            <a:chOff x="195300" y="1051075"/>
            <a:chExt cx="2054400" cy="3255000"/>
          </a:xfrm>
        </p:grpSpPr>
        <p:grpSp>
          <p:nvGrpSpPr>
            <p:cNvPr id="1023" name="Google Shape;1023;p46"/>
            <p:cNvGrpSpPr/>
            <p:nvPr/>
          </p:nvGrpSpPr>
          <p:grpSpPr>
            <a:xfrm>
              <a:off x="195312" y="1051075"/>
              <a:ext cx="2036510" cy="3255000"/>
              <a:chOff x="530150" y="1051075"/>
              <a:chExt cx="2185800" cy="3255000"/>
            </a:xfrm>
          </p:grpSpPr>
          <p:sp>
            <p:nvSpPr>
              <p:cNvPr id="1024" name="Google Shape;1024;p46"/>
              <p:cNvSpPr/>
              <p:nvPr/>
            </p:nvSpPr>
            <p:spPr>
              <a:xfrm>
                <a:off x="530150" y="1051075"/>
                <a:ext cx="2185800" cy="32550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25" name="Google Shape;1025;p46"/>
              <p:cNvSpPr/>
              <p:nvPr/>
            </p:nvSpPr>
            <p:spPr>
              <a:xfrm>
                <a:off x="530150" y="1516075"/>
                <a:ext cx="2185800" cy="46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26" name="Google Shape;1026;p46"/>
              <p:cNvSpPr/>
              <p:nvPr/>
            </p:nvSpPr>
            <p:spPr>
              <a:xfrm>
                <a:off x="530150" y="1981075"/>
                <a:ext cx="21858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27" name="Google Shape;1027;p46"/>
              <p:cNvSpPr/>
              <p:nvPr/>
            </p:nvSpPr>
            <p:spPr>
              <a:xfrm>
                <a:off x="530150" y="2446075"/>
                <a:ext cx="2185800" cy="46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28" name="Google Shape;1028;p46"/>
              <p:cNvSpPr/>
              <p:nvPr/>
            </p:nvSpPr>
            <p:spPr>
              <a:xfrm>
                <a:off x="530150" y="2911075"/>
                <a:ext cx="21858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29" name="Google Shape;1029;p46"/>
              <p:cNvSpPr/>
              <p:nvPr/>
            </p:nvSpPr>
            <p:spPr>
              <a:xfrm>
                <a:off x="530150" y="3376075"/>
                <a:ext cx="2185800" cy="46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30" name="Google Shape;1030;p46"/>
              <p:cNvSpPr/>
              <p:nvPr/>
            </p:nvSpPr>
            <p:spPr>
              <a:xfrm>
                <a:off x="530150" y="1051075"/>
                <a:ext cx="2185800" cy="465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31" name="Google Shape;1031;p46"/>
              <p:cNvSpPr/>
              <p:nvPr/>
            </p:nvSpPr>
            <p:spPr>
              <a:xfrm>
                <a:off x="530150" y="3841075"/>
                <a:ext cx="2185800" cy="465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grpSp>
        <p:sp>
          <p:nvSpPr>
            <p:cNvPr id="1032" name="Google Shape;1032;p46"/>
            <p:cNvSpPr txBox="1"/>
            <p:nvPr/>
          </p:nvSpPr>
          <p:spPr>
            <a:xfrm>
              <a:off x="195300" y="1051075"/>
              <a:ext cx="2054400" cy="46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Dosis"/>
                  <a:ea typeface="Dosis"/>
                  <a:cs typeface="Dosis"/>
                  <a:sym typeface="Dosis"/>
                </a:rPr>
                <a:t>Service Description</a:t>
              </a:r>
              <a:endParaRPr sz="1700">
                <a:solidFill>
                  <a:srgbClr val="FFFFFF"/>
                </a:solidFill>
                <a:latin typeface="Dosis"/>
                <a:ea typeface="Dosis"/>
                <a:cs typeface="Dosis"/>
                <a:sym typeface="Dosis"/>
              </a:endParaRPr>
            </a:p>
          </p:txBody>
        </p:sp>
        <p:sp>
          <p:nvSpPr>
            <p:cNvPr id="1033" name="Google Shape;1033;p46"/>
            <p:cNvSpPr txBox="1"/>
            <p:nvPr/>
          </p:nvSpPr>
          <p:spPr>
            <a:xfrm>
              <a:off x="195300" y="3841075"/>
              <a:ext cx="2054400" cy="46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Dosis"/>
                  <a:ea typeface="Dosis"/>
                  <a:cs typeface="Dosis"/>
                  <a:sym typeface="Dosis"/>
                </a:rPr>
                <a:t>$ 199.90</a:t>
              </a:r>
              <a:endParaRPr sz="2100">
                <a:solidFill>
                  <a:srgbClr val="FFFFFF"/>
                </a:solidFill>
                <a:latin typeface="Dosis"/>
                <a:ea typeface="Dosis"/>
                <a:cs typeface="Dosis"/>
                <a:sym typeface="Dosis"/>
              </a:endParaRPr>
            </a:p>
          </p:txBody>
        </p:sp>
        <p:sp>
          <p:nvSpPr>
            <p:cNvPr id="1034" name="Google Shape;1034;p46"/>
            <p:cNvSpPr txBox="1"/>
            <p:nvPr/>
          </p:nvSpPr>
          <p:spPr>
            <a:xfrm>
              <a:off x="195300" y="1521100"/>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35" name="Google Shape;1035;p46"/>
            <p:cNvSpPr txBox="1"/>
            <p:nvPr/>
          </p:nvSpPr>
          <p:spPr>
            <a:xfrm>
              <a:off x="195425" y="1991438"/>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36" name="Google Shape;1036;p46"/>
            <p:cNvSpPr txBox="1"/>
            <p:nvPr/>
          </p:nvSpPr>
          <p:spPr>
            <a:xfrm>
              <a:off x="195425" y="2446075"/>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37" name="Google Shape;1037;p46"/>
            <p:cNvSpPr txBox="1"/>
            <p:nvPr/>
          </p:nvSpPr>
          <p:spPr>
            <a:xfrm>
              <a:off x="195425" y="2916263"/>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38" name="Google Shape;1038;p46"/>
            <p:cNvSpPr txBox="1"/>
            <p:nvPr/>
          </p:nvSpPr>
          <p:spPr>
            <a:xfrm>
              <a:off x="199900" y="3386475"/>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grpSp>
      <p:grpSp>
        <p:nvGrpSpPr>
          <p:cNvPr id="1039" name="Google Shape;1039;p46"/>
          <p:cNvGrpSpPr/>
          <p:nvPr/>
        </p:nvGrpSpPr>
        <p:grpSpPr>
          <a:xfrm>
            <a:off x="2650628" y="1365564"/>
            <a:ext cx="1864030" cy="2940567"/>
            <a:chOff x="2432438" y="1051075"/>
            <a:chExt cx="2063350" cy="3255000"/>
          </a:xfrm>
        </p:grpSpPr>
        <p:grpSp>
          <p:nvGrpSpPr>
            <p:cNvPr id="1040" name="Google Shape;1040;p46"/>
            <p:cNvGrpSpPr/>
            <p:nvPr/>
          </p:nvGrpSpPr>
          <p:grpSpPr>
            <a:xfrm>
              <a:off x="2441394" y="1051075"/>
              <a:ext cx="2036510" cy="3255000"/>
              <a:chOff x="2877625" y="1051075"/>
              <a:chExt cx="2185800" cy="3255000"/>
            </a:xfrm>
          </p:grpSpPr>
          <p:sp>
            <p:nvSpPr>
              <p:cNvPr id="1041" name="Google Shape;1041;p46"/>
              <p:cNvSpPr/>
              <p:nvPr/>
            </p:nvSpPr>
            <p:spPr>
              <a:xfrm>
                <a:off x="2877625" y="1051075"/>
                <a:ext cx="2185800" cy="32550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42" name="Google Shape;1042;p46"/>
              <p:cNvSpPr/>
              <p:nvPr/>
            </p:nvSpPr>
            <p:spPr>
              <a:xfrm>
                <a:off x="2877625" y="1516075"/>
                <a:ext cx="2185800" cy="46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43" name="Google Shape;1043;p46"/>
              <p:cNvSpPr/>
              <p:nvPr/>
            </p:nvSpPr>
            <p:spPr>
              <a:xfrm>
                <a:off x="2877625" y="1981075"/>
                <a:ext cx="21858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44" name="Google Shape;1044;p46"/>
              <p:cNvSpPr/>
              <p:nvPr/>
            </p:nvSpPr>
            <p:spPr>
              <a:xfrm>
                <a:off x="2877625" y="2446075"/>
                <a:ext cx="2185800" cy="46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45" name="Google Shape;1045;p46"/>
              <p:cNvSpPr/>
              <p:nvPr/>
            </p:nvSpPr>
            <p:spPr>
              <a:xfrm>
                <a:off x="2877625" y="2911075"/>
                <a:ext cx="21858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46" name="Google Shape;1046;p46"/>
              <p:cNvSpPr/>
              <p:nvPr/>
            </p:nvSpPr>
            <p:spPr>
              <a:xfrm>
                <a:off x="2877625" y="3376075"/>
                <a:ext cx="2185800" cy="46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47" name="Google Shape;1047;p46"/>
              <p:cNvSpPr/>
              <p:nvPr/>
            </p:nvSpPr>
            <p:spPr>
              <a:xfrm>
                <a:off x="2877625" y="1051075"/>
                <a:ext cx="2185800" cy="4650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p>
            </p:txBody>
          </p:sp>
          <p:sp>
            <p:nvSpPr>
              <p:cNvPr id="1048" name="Google Shape;1048;p46"/>
              <p:cNvSpPr/>
              <p:nvPr/>
            </p:nvSpPr>
            <p:spPr>
              <a:xfrm>
                <a:off x="2877625" y="3841075"/>
                <a:ext cx="2185800" cy="4650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p>
            </p:txBody>
          </p:sp>
        </p:grpSp>
        <p:sp>
          <p:nvSpPr>
            <p:cNvPr id="1049" name="Google Shape;1049;p46"/>
            <p:cNvSpPr txBox="1"/>
            <p:nvPr/>
          </p:nvSpPr>
          <p:spPr>
            <a:xfrm>
              <a:off x="2441388" y="1051075"/>
              <a:ext cx="2054400" cy="46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Dosis"/>
                  <a:ea typeface="Dosis"/>
                  <a:cs typeface="Dosis"/>
                  <a:sym typeface="Dosis"/>
                </a:rPr>
                <a:t>Service Description</a:t>
              </a:r>
              <a:endParaRPr sz="1700">
                <a:solidFill>
                  <a:srgbClr val="FFFFFF"/>
                </a:solidFill>
                <a:latin typeface="Dosis"/>
                <a:ea typeface="Dosis"/>
                <a:cs typeface="Dosis"/>
                <a:sym typeface="Dosis"/>
              </a:endParaRPr>
            </a:p>
          </p:txBody>
        </p:sp>
        <p:sp>
          <p:nvSpPr>
            <p:cNvPr id="1050" name="Google Shape;1050;p46"/>
            <p:cNvSpPr txBox="1"/>
            <p:nvPr/>
          </p:nvSpPr>
          <p:spPr>
            <a:xfrm>
              <a:off x="2432438" y="3841075"/>
              <a:ext cx="2054400" cy="46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Dosis"/>
                  <a:ea typeface="Dosis"/>
                  <a:cs typeface="Dosis"/>
                  <a:sym typeface="Dosis"/>
                </a:rPr>
                <a:t>$ 199.90</a:t>
              </a:r>
              <a:endParaRPr sz="2100">
                <a:solidFill>
                  <a:srgbClr val="FFFFFF"/>
                </a:solidFill>
                <a:latin typeface="Dosis"/>
                <a:ea typeface="Dosis"/>
                <a:cs typeface="Dosis"/>
                <a:sym typeface="Dosis"/>
              </a:endParaRPr>
            </a:p>
          </p:txBody>
        </p:sp>
        <p:sp>
          <p:nvSpPr>
            <p:cNvPr id="1051" name="Google Shape;1051;p46"/>
            <p:cNvSpPr txBox="1"/>
            <p:nvPr/>
          </p:nvSpPr>
          <p:spPr>
            <a:xfrm>
              <a:off x="2448088" y="1513388"/>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52" name="Google Shape;1052;p46"/>
            <p:cNvSpPr txBox="1"/>
            <p:nvPr/>
          </p:nvSpPr>
          <p:spPr>
            <a:xfrm>
              <a:off x="2448213" y="1983725"/>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53" name="Google Shape;1053;p46"/>
            <p:cNvSpPr txBox="1"/>
            <p:nvPr/>
          </p:nvSpPr>
          <p:spPr>
            <a:xfrm>
              <a:off x="2448213" y="2438363"/>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54" name="Google Shape;1054;p46"/>
            <p:cNvSpPr txBox="1"/>
            <p:nvPr/>
          </p:nvSpPr>
          <p:spPr>
            <a:xfrm>
              <a:off x="2448213" y="2908550"/>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55" name="Google Shape;1055;p46"/>
            <p:cNvSpPr txBox="1"/>
            <p:nvPr/>
          </p:nvSpPr>
          <p:spPr>
            <a:xfrm>
              <a:off x="2452688" y="3378763"/>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grpSp>
      <p:grpSp>
        <p:nvGrpSpPr>
          <p:cNvPr id="1056" name="Google Shape;1056;p46"/>
          <p:cNvGrpSpPr/>
          <p:nvPr/>
        </p:nvGrpSpPr>
        <p:grpSpPr>
          <a:xfrm>
            <a:off x="4732713" y="1365564"/>
            <a:ext cx="1859988" cy="2940567"/>
            <a:chOff x="4683000" y="1051075"/>
            <a:chExt cx="2058875" cy="3255000"/>
          </a:xfrm>
        </p:grpSpPr>
        <p:grpSp>
          <p:nvGrpSpPr>
            <p:cNvPr id="1057" name="Google Shape;1057;p46"/>
            <p:cNvGrpSpPr/>
            <p:nvPr/>
          </p:nvGrpSpPr>
          <p:grpSpPr>
            <a:xfrm>
              <a:off x="4687476" y="1051075"/>
              <a:ext cx="2036510" cy="3255000"/>
              <a:chOff x="5225100" y="1051075"/>
              <a:chExt cx="2185800" cy="3255000"/>
            </a:xfrm>
          </p:grpSpPr>
          <p:sp>
            <p:nvSpPr>
              <p:cNvPr id="1058" name="Google Shape;1058;p46"/>
              <p:cNvSpPr/>
              <p:nvPr/>
            </p:nvSpPr>
            <p:spPr>
              <a:xfrm>
                <a:off x="5225100" y="1051075"/>
                <a:ext cx="2185800" cy="32550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59" name="Google Shape;1059;p46"/>
              <p:cNvSpPr/>
              <p:nvPr/>
            </p:nvSpPr>
            <p:spPr>
              <a:xfrm>
                <a:off x="5225100" y="1516075"/>
                <a:ext cx="2185800" cy="46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60" name="Google Shape;1060;p46"/>
              <p:cNvSpPr/>
              <p:nvPr/>
            </p:nvSpPr>
            <p:spPr>
              <a:xfrm>
                <a:off x="5225100" y="1981075"/>
                <a:ext cx="21858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61" name="Google Shape;1061;p46"/>
              <p:cNvSpPr/>
              <p:nvPr/>
            </p:nvSpPr>
            <p:spPr>
              <a:xfrm>
                <a:off x="5225100" y="2446075"/>
                <a:ext cx="2185800" cy="46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62" name="Google Shape;1062;p46"/>
              <p:cNvSpPr/>
              <p:nvPr/>
            </p:nvSpPr>
            <p:spPr>
              <a:xfrm>
                <a:off x="5225100" y="2911075"/>
                <a:ext cx="21858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63" name="Google Shape;1063;p46"/>
              <p:cNvSpPr/>
              <p:nvPr/>
            </p:nvSpPr>
            <p:spPr>
              <a:xfrm>
                <a:off x="5225100" y="3376075"/>
                <a:ext cx="2185800" cy="46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64" name="Google Shape;1064;p46"/>
              <p:cNvSpPr/>
              <p:nvPr/>
            </p:nvSpPr>
            <p:spPr>
              <a:xfrm>
                <a:off x="5225100" y="1051075"/>
                <a:ext cx="2185800" cy="465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p>
            </p:txBody>
          </p:sp>
          <p:sp>
            <p:nvSpPr>
              <p:cNvPr id="1065" name="Google Shape;1065;p46"/>
              <p:cNvSpPr/>
              <p:nvPr/>
            </p:nvSpPr>
            <p:spPr>
              <a:xfrm>
                <a:off x="5225100" y="3841075"/>
                <a:ext cx="2185800" cy="465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p>
            </p:txBody>
          </p:sp>
        </p:grpSp>
        <p:sp>
          <p:nvSpPr>
            <p:cNvPr id="1066" name="Google Shape;1066;p46"/>
            <p:cNvSpPr txBox="1"/>
            <p:nvPr/>
          </p:nvSpPr>
          <p:spPr>
            <a:xfrm>
              <a:off x="4687475" y="1051075"/>
              <a:ext cx="2054400" cy="46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Dosis"/>
                  <a:ea typeface="Dosis"/>
                  <a:cs typeface="Dosis"/>
                  <a:sym typeface="Dosis"/>
                </a:rPr>
                <a:t>Service Description</a:t>
              </a:r>
              <a:endParaRPr sz="1700">
                <a:solidFill>
                  <a:srgbClr val="FFFFFF"/>
                </a:solidFill>
                <a:latin typeface="Dosis"/>
                <a:ea typeface="Dosis"/>
                <a:cs typeface="Dosis"/>
                <a:sym typeface="Dosis"/>
              </a:endParaRPr>
            </a:p>
          </p:txBody>
        </p:sp>
        <p:sp>
          <p:nvSpPr>
            <p:cNvPr id="1067" name="Google Shape;1067;p46"/>
            <p:cNvSpPr txBox="1"/>
            <p:nvPr/>
          </p:nvSpPr>
          <p:spPr>
            <a:xfrm>
              <a:off x="4683000" y="3841075"/>
              <a:ext cx="2054400" cy="46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Dosis"/>
                  <a:ea typeface="Dosis"/>
                  <a:cs typeface="Dosis"/>
                  <a:sym typeface="Dosis"/>
                </a:rPr>
                <a:t>$ 199.90</a:t>
              </a:r>
              <a:endParaRPr sz="2100">
                <a:solidFill>
                  <a:srgbClr val="FFFFFF"/>
                </a:solidFill>
                <a:latin typeface="Dosis"/>
                <a:ea typeface="Dosis"/>
                <a:cs typeface="Dosis"/>
                <a:sym typeface="Dosis"/>
              </a:endParaRPr>
            </a:p>
          </p:txBody>
        </p:sp>
        <p:sp>
          <p:nvSpPr>
            <p:cNvPr id="1068" name="Google Shape;1068;p46"/>
            <p:cNvSpPr txBox="1"/>
            <p:nvPr/>
          </p:nvSpPr>
          <p:spPr>
            <a:xfrm>
              <a:off x="4690825" y="1513388"/>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69" name="Google Shape;1069;p46"/>
            <p:cNvSpPr txBox="1"/>
            <p:nvPr/>
          </p:nvSpPr>
          <p:spPr>
            <a:xfrm>
              <a:off x="4690950" y="1983725"/>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70" name="Google Shape;1070;p46"/>
            <p:cNvSpPr txBox="1"/>
            <p:nvPr/>
          </p:nvSpPr>
          <p:spPr>
            <a:xfrm>
              <a:off x="4690950" y="2438363"/>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71" name="Google Shape;1071;p46"/>
            <p:cNvSpPr txBox="1"/>
            <p:nvPr/>
          </p:nvSpPr>
          <p:spPr>
            <a:xfrm>
              <a:off x="4690950" y="2908550"/>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72" name="Google Shape;1072;p46"/>
            <p:cNvSpPr txBox="1"/>
            <p:nvPr/>
          </p:nvSpPr>
          <p:spPr>
            <a:xfrm>
              <a:off x="4695425" y="3378763"/>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grpSp>
      <p:grpSp>
        <p:nvGrpSpPr>
          <p:cNvPr id="1073" name="Google Shape;1073;p46"/>
          <p:cNvGrpSpPr/>
          <p:nvPr/>
        </p:nvGrpSpPr>
        <p:grpSpPr>
          <a:xfrm>
            <a:off x="6810755" y="1365564"/>
            <a:ext cx="1857978" cy="2940567"/>
            <a:chOff x="6931300" y="1051075"/>
            <a:chExt cx="2056650" cy="3255000"/>
          </a:xfrm>
        </p:grpSpPr>
        <p:grpSp>
          <p:nvGrpSpPr>
            <p:cNvPr id="1074" name="Google Shape;1074;p46"/>
            <p:cNvGrpSpPr/>
            <p:nvPr/>
          </p:nvGrpSpPr>
          <p:grpSpPr>
            <a:xfrm>
              <a:off x="6933558" y="1051075"/>
              <a:ext cx="2036510" cy="3255000"/>
              <a:chOff x="5225100" y="1051075"/>
              <a:chExt cx="2185800" cy="3255000"/>
            </a:xfrm>
          </p:grpSpPr>
          <p:sp>
            <p:nvSpPr>
              <p:cNvPr id="1075" name="Google Shape;1075;p46"/>
              <p:cNvSpPr/>
              <p:nvPr/>
            </p:nvSpPr>
            <p:spPr>
              <a:xfrm>
                <a:off x="5225100" y="1051075"/>
                <a:ext cx="2185800" cy="32550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76" name="Google Shape;1076;p46"/>
              <p:cNvSpPr/>
              <p:nvPr/>
            </p:nvSpPr>
            <p:spPr>
              <a:xfrm>
                <a:off x="5225100" y="1516075"/>
                <a:ext cx="2185800" cy="46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77" name="Google Shape;1077;p46"/>
              <p:cNvSpPr/>
              <p:nvPr/>
            </p:nvSpPr>
            <p:spPr>
              <a:xfrm>
                <a:off x="5225100" y="1981075"/>
                <a:ext cx="21858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78" name="Google Shape;1078;p46"/>
              <p:cNvSpPr/>
              <p:nvPr/>
            </p:nvSpPr>
            <p:spPr>
              <a:xfrm>
                <a:off x="5225100" y="2446075"/>
                <a:ext cx="2185800" cy="46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79" name="Google Shape;1079;p46"/>
              <p:cNvSpPr/>
              <p:nvPr/>
            </p:nvSpPr>
            <p:spPr>
              <a:xfrm>
                <a:off x="5225100" y="2911075"/>
                <a:ext cx="21858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80" name="Google Shape;1080;p46"/>
              <p:cNvSpPr/>
              <p:nvPr/>
            </p:nvSpPr>
            <p:spPr>
              <a:xfrm>
                <a:off x="5225100" y="3376075"/>
                <a:ext cx="2185800" cy="46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81" name="Google Shape;1081;p46"/>
              <p:cNvSpPr/>
              <p:nvPr/>
            </p:nvSpPr>
            <p:spPr>
              <a:xfrm>
                <a:off x="5225100" y="1051075"/>
                <a:ext cx="2185800" cy="465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p>
            </p:txBody>
          </p:sp>
          <p:sp>
            <p:nvSpPr>
              <p:cNvPr id="1082" name="Google Shape;1082;p46"/>
              <p:cNvSpPr/>
              <p:nvPr/>
            </p:nvSpPr>
            <p:spPr>
              <a:xfrm>
                <a:off x="5225100" y="3841075"/>
                <a:ext cx="2185800" cy="465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p>
            </p:txBody>
          </p:sp>
        </p:grpSp>
        <p:sp>
          <p:nvSpPr>
            <p:cNvPr id="1083" name="Google Shape;1083;p46"/>
            <p:cNvSpPr txBox="1"/>
            <p:nvPr/>
          </p:nvSpPr>
          <p:spPr>
            <a:xfrm>
              <a:off x="6933550" y="1051075"/>
              <a:ext cx="2054400" cy="46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Dosis"/>
                  <a:ea typeface="Dosis"/>
                  <a:cs typeface="Dosis"/>
                  <a:sym typeface="Dosis"/>
                </a:rPr>
                <a:t>Service Description</a:t>
              </a:r>
              <a:endParaRPr sz="1700">
                <a:solidFill>
                  <a:srgbClr val="FFFFFF"/>
                </a:solidFill>
                <a:latin typeface="Dosis"/>
                <a:ea typeface="Dosis"/>
                <a:cs typeface="Dosis"/>
                <a:sym typeface="Dosis"/>
              </a:endParaRPr>
            </a:p>
          </p:txBody>
        </p:sp>
        <p:sp>
          <p:nvSpPr>
            <p:cNvPr id="1084" name="Google Shape;1084;p46"/>
            <p:cNvSpPr txBox="1"/>
            <p:nvPr/>
          </p:nvSpPr>
          <p:spPr>
            <a:xfrm>
              <a:off x="6933550" y="3841075"/>
              <a:ext cx="2054400" cy="46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Dosis"/>
                  <a:ea typeface="Dosis"/>
                  <a:cs typeface="Dosis"/>
                  <a:sym typeface="Dosis"/>
                </a:rPr>
                <a:t>$ 199.90</a:t>
              </a:r>
              <a:endParaRPr sz="2100">
                <a:solidFill>
                  <a:srgbClr val="FFFFFF"/>
                </a:solidFill>
                <a:latin typeface="Dosis"/>
                <a:ea typeface="Dosis"/>
                <a:cs typeface="Dosis"/>
                <a:sym typeface="Dosis"/>
              </a:endParaRPr>
            </a:p>
          </p:txBody>
        </p:sp>
        <p:sp>
          <p:nvSpPr>
            <p:cNvPr id="1085" name="Google Shape;1085;p46"/>
            <p:cNvSpPr txBox="1"/>
            <p:nvPr/>
          </p:nvSpPr>
          <p:spPr>
            <a:xfrm>
              <a:off x="6931300" y="1513388"/>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86" name="Google Shape;1086;p46"/>
            <p:cNvSpPr txBox="1"/>
            <p:nvPr/>
          </p:nvSpPr>
          <p:spPr>
            <a:xfrm>
              <a:off x="6931425" y="1983725"/>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87" name="Google Shape;1087;p46"/>
            <p:cNvSpPr txBox="1"/>
            <p:nvPr/>
          </p:nvSpPr>
          <p:spPr>
            <a:xfrm>
              <a:off x="6931425" y="2438363"/>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88" name="Google Shape;1088;p46"/>
            <p:cNvSpPr txBox="1"/>
            <p:nvPr/>
          </p:nvSpPr>
          <p:spPr>
            <a:xfrm>
              <a:off x="6931425" y="2908550"/>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sp>
          <p:nvSpPr>
            <p:cNvPr id="1089" name="Google Shape;1089;p46"/>
            <p:cNvSpPr txBox="1"/>
            <p:nvPr/>
          </p:nvSpPr>
          <p:spPr>
            <a:xfrm>
              <a:off x="6935900" y="3378763"/>
              <a:ext cx="2036400" cy="46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This is a feature</a:t>
              </a:r>
              <a:endParaRPr>
                <a:latin typeface="Dosis"/>
                <a:ea typeface="Dosis"/>
                <a:cs typeface="Dosis"/>
                <a:sym typeface="Dosis"/>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47"/>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Services</a:t>
            </a:r>
            <a:endParaRPr/>
          </a:p>
        </p:txBody>
      </p:sp>
      <p:sp>
        <p:nvSpPr>
          <p:cNvPr id="1095" name="Google Shape;1095;p47"/>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1096" name="Google Shape;1096;p47"/>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097" name="Google Shape;1097;p47"/>
          <p:cNvGrpSpPr/>
          <p:nvPr/>
        </p:nvGrpSpPr>
        <p:grpSpPr>
          <a:xfrm>
            <a:off x="641778" y="1386188"/>
            <a:ext cx="7860444" cy="2371124"/>
            <a:chOff x="904750" y="1361000"/>
            <a:chExt cx="7303887" cy="2203238"/>
          </a:xfrm>
        </p:grpSpPr>
        <p:grpSp>
          <p:nvGrpSpPr>
            <p:cNvPr id="1098" name="Google Shape;1098;p47"/>
            <p:cNvGrpSpPr/>
            <p:nvPr/>
          </p:nvGrpSpPr>
          <p:grpSpPr>
            <a:xfrm>
              <a:off x="911504" y="1523997"/>
              <a:ext cx="426589" cy="417006"/>
              <a:chOff x="99904" y="1654222"/>
              <a:chExt cx="426589" cy="417006"/>
            </a:xfrm>
          </p:grpSpPr>
          <p:sp>
            <p:nvSpPr>
              <p:cNvPr id="1099" name="Google Shape;1099;p47"/>
              <p:cNvSpPr/>
              <p:nvPr/>
            </p:nvSpPr>
            <p:spPr>
              <a:xfrm>
                <a:off x="114293" y="1659028"/>
                <a:ext cx="412200" cy="4122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7"/>
              <p:cNvSpPr/>
              <p:nvPr/>
            </p:nvSpPr>
            <p:spPr>
              <a:xfrm>
                <a:off x="99904" y="1654222"/>
                <a:ext cx="394899" cy="394899"/>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7"/>
              <p:cNvSpPr/>
              <p:nvPr/>
            </p:nvSpPr>
            <p:spPr>
              <a:xfrm>
                <a:off x="164564" y="1724193"/>
                <a:ext cx="265569" cy="265569"/>
              </a:xfrm>
              <a:custGeom>
                <a:rect b="b" l="l" r="r" t="t"/>
                <a:pathLst>
                  <a:path extrusionOk="0" h="120000" w="120000">
                    <a:moveTo>
                      <a:pt x="49439" y="66771"/>
                    </a:moveTo>
                    <a:lnTo>
                      <a:pt x="53133" y="70560"/>
                    </a:lnTo>
                    <a:lnTo>
                      <a:pt x="70276" y="57205"/>
                    </a:lnTo>
                    <a:lnTo>
                      <a:pt x="62794" y="49723"/>
                    </a:lnTo>
                    <a:lnTo>
                      <a:pt x="49439" y="66771"/>
                    </a:lnTo>
                    <a:close/>
                    <a:moveTo>
                      <a:pt x="109581" y="10418"/>
                    </a:moveTo>
                    <a:cubicBezTo>
                      <a:pt x="99163" y="0"/>
                      <a:pt x="82304" y="0"/>
                      <a:pt x="71886" y="10418"/>
                    </a:cubicBezTo>
                    <a:cubicBezTo>
                      <a:pt x="66771" y="15532"/>
                      <a:pt x="64119" y="21878"/>
                      <a:pt x="64119" y="28602"/>
                    </a:cubicBezTo>
                    <a:lnTo>
                      <a:pt x="23488" y="74064"/>
                    </a:lnTo>
                    <a:cubicBezTo>
                      <a:pt x="20552" y="77000"/>
                      <a:pt x="18658" y="80978"/>
                      <a:pt x="18658" y="85240"/>
                    </a:cubicBezTo>
                    <a:cubicBezTo>
                      <a:pt x="18658" y="88176"/>
                      <a:pt x="19510" y="90828"/>
                      <a:pt x="20836" y="93291"/>
                    </a:cubicBezTo>
                    <a:cubicBezTo>
                      <a:pt x="13354" y="97553"/>
                      <a:pt x="10418" y="101531"/>
                      <a:pt x="13354" y="110149"/>
                    </a:cubicBezTo>
                    <a:cubicBezTo>
                      <a:pt x="13638" y="111191"/>
                      <a:pt x="13354" y="111475"/>
                      <a:pt x="13354" y="111760"/>
                    </a:cubicBezTo>
                    <a:cubicBezTo>
                      <a:pt x="12028" y="113559"/>
                      <a:pt x="6156" y="114696"/>
                      <a:pt x="2651" y="114696"/>
                    </a:cubicBezTo>
                    <a:lnTo>
                      <a:pt x="2651" y="114696"/>
                    </a:lnTo>
                    <a:cubicBezTo>
                      <a:pt x="1041" y="114696"/>
                      <a:pt x="0" y="115737"/>
                      <a:pt x="0" y="117348"/>
                    </a:cubicBezTo>
                    <a:cubicBezTo>
                      <a:pt x="0" y="118958"/>
                      <a:pt x="1041" y="120000"/>
                      <a:pt x="2651" y="120000"/>
                    </a:cubicBezTo>
                    <a:lnTo>
                      <a:pt x="2651" y="120000"/>
                    </a:lnTo>
                    <a:cubicBezTo>
                      <a:pt x="4546" y="120000"/>
                      <a:pt x="14112" y="119715"/>
                      <a:pt x="17616" y="114885"/>
                    </a:cubicBezTo>
                    <a:cubicBezTo>
                      <a:pt x="18374" y="113559"/>
                      <a:pt x="19510" y="111475"/>
                      <a:pt x="18374" y="108539"/>
                    </a:cubicBezTo>
                    <a:cubicBezTo>
                      <a:pt x="16858" y="103425"/>
                      <a:pt x="16858" y="101531"/>
                      <a:pt x="24340" y="97553"/>
                    </a:cubicBezTo>
                    <a:cubicBezTo>
                      <a:pt x="26992" y="99921"/>
                      <a:pt x="30686" y="101341"/>
                      <a:pt x="34475" y="101341"/>
                    </a:cubicBezTo>
                    <a:cubicBezTo>
                      <a:pt x="39021" y="101341"/>
                      <a:pt x="42999" y="99447"/>
                      <a:pt x="45651" y="96511"/>
                    </a:cubicBezTo>
                    <a:lnTo>
                      <a:pt x="91397" y="55595"/>
                    </a:lnTo>
                    <a:cubicBezTo>
                      <a:pt x="97837" y="55311"/>
                      <a:pt x="104467" y="52943"/>
                      <a:pt x="109297" y="47829"/>
                    </a:cubicBezTo>
                    <a:cubicBezTo>
                      <a:pt x="120000" y="37695"/>
                      <a:pt x="120000" y="20836"/>
                      <a:pt x="109581" y="10418"/>
                    </a:cubicBezTo>
                    <a:close/>
                    <a:moveTo>
                      <a:pt x="41957" y="93007"/>
                    </a:moveTo>
                    <a:cubicBezTo>
                      <a:pt x="40063" y="94901"/>
                      <a:pt x="37411" y="96227"/>
                      <a:pt x="34475" y="96227"/>
                    </a:cubicBezTo>
                    <a:cubicBezTo>
                      <a:pt x="28602" y="96227"/>
                      <a:pt x="23772" y="91397"/>
                      <a:pt x="23772" y="85524"/>
                    </a:cubicBezTo>
                    <a:cubicBezTo>
                      <a:pt x="23772" y="82588"/>
                      <a:pt x="24814" y="79936"/>
                      <a:pt x="26992" y="78042"/>
                    </a:cubicBezTo>
                    <a:lnTo>
                      <a:pt x="64688" y="36085"/>
                    </a:lnTo>
                    <a:cubicBezTo>
                      <a:pt x="65730" y="40631"/>
                      <a:pt x="68097" y="44893"/>
                      <a:pt x="71602" y="48397"/>
                    </a:cubicBezTo>
                    <a:cubicBezTo>
                      <a:pt x="75106" y="51807"/>
                      <a:pt x="79368" y="54269"/>
                      <a:pt x="83914" y="55311"/>
                    </a:cubicBezTo>
                    <a:lnTo>
                      <a:pt x="41957" y="93007"/>
                    </a:lnTo>
                    <a:close/>
                    <a:moveTo>
                      <a:pt x="105509" y="44609"/>
                    </a:moveTo>
                    <a:cubicBezTo>
                      <a:pt x="97269" y="52943"/>
                      <a:pt x="83630" y="52943"/>
                      <a:pt x="75390" y="44609"/>
                    </a:cubicBezTo>
                    <a:cubicBezTo>
                      <a:pt x="67056" y="36369"/>
                      <a:pt x="67056" y="22730"/>
                      <a:pt x="75390" y="14396"/>
                    </a:cubicBezTo>
                    <a:cubicBezTo>
                      <a:pt x="83630" y="6156"/>
                      <a:pt x="97269" y="6156"/>
                      <a:pt x="105509" y="14396"/>
                    </a:cubicBezTo>
                    <a:cubicBezTo>
                      <a:pt x="113843" y="22730"/>
                      <a:pt x="114127" y="36085"/>
                      <a:pt x="105509" y="4460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02" name="Google Shape;1102;p47"/>
            <p:cNvGrpSpPr/>
            <p:nvPr/>
          </p:nvGrpSpPr>
          <p:grpSpPr>
            <a:xfrm>
              <a:off x="2799628" y="2984254"/>
              <a:ext cx="419374" cy="416998"/>
              <a:chOff x="2445575" y="2282038"/>
              <a:chExt cx="582707" cy="579405"/>
            </a:xfrm>
          </p:grpSpPr>
          <p:sp>
            <p:nvSpPr>
              <p:cNvPr id="1103" name="Google Shape;1103;p47"/>
              <p:cNvSpPr/>
              <p:nvPr/>
            </p:nvSpPr>
            <p:spPr>
              <a:xfrm>
                <a:off x="2455582" y="22887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7"/>
              <p:cNvSpPr/>
              <p:nvPr/>
            </p:nvSpPr>
            <p:spPr>
              <a:xfrm>
                <a:off x="2445575" y="2282038"/>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7"/>
              <p:cNvSpPr/>
              <p:nvPr/>
            </p:nvSpPr>
            <p:spPr>
              <a:xfrm>
                <a:off x="2540385" y="2439833"/>
                <a:ext cx="359100" cy="233100"/>
              </a:xfrm>
              <a:custGeom>
                <a:rect b="b" l="l" r="r" t="t"/>
                <a:pathLst>
                  <a:path extrusionOk="0" h="120000" w="120000">
                    <a:moveTo>
                      <a:pt x="57244" y="17164"/>
                    </a:moveTo>
                    <a:cubicBezTo>
                      <a:pt x="52602" y="17164"/>
                      <a:pt x="49121" y="22632"/>
                      <a:pt x="49121" y="29924"/>
                    </a:cubicBezTo>
                    <a:cubicBezTo>
                      <a:pt x="49121" y="37215"/>
                      <a:pt x="52602" y="42835"/>
                      <a:pt x="57244" y="42835"/>
                    </a:cubicBezTo>
                    <a:cubicBezTo>
                      <a:pt x="61885" y="42835"/>
                      <a:pt x="65463" y="37215"/>
                      <a:pt x="65463" y="29924"/>
                    </a:cubicBezTo>
                    <a:cubicBezTo>
                      <a:pt x="65463" y="22632"/>
                      <a:pt x="61885" y="17164"/>
                      <a:pt x="57244" y="17164"/>
                    </a:cubicBezTo>
                    <a:close/>
                    <a:moveTo>
                      <a:pt x="57244" y="34329"/>
                    </a:moveTo>
                    <a:cubicBezTo>
                      <a:pt x="55600" y="34329"/>
                      <a:pt x="54536" y="32506"/>
                      <a:pt x="54536" y="29924"/>
                    </a:cubicBezTo>
                    <a:cubicBezTo>
                      <a:pt x="54536" y="27493"/>
                      <a:pt x="55600" y="25670"/>
                      <a:pt x="57244" y="25670"/>
                    </a:cubicBezTo>
                    <a:cubicBezTo>
                      <a:pt x="58887" y="25670"/>
                      <a:pt x="59951" y="27493"/>
                      <a:pt x="59951" y="29924"/>
                    </a:cubicBezTo>
                    <a:cubicBezTo>
                      <a:pt x="59951" y="32506"/>
                      <a:pt x="58887" y="34329"/>
                      <a:pt x="57244" y="34329"/>
                    </a:cubicBezTo>
                    <a:close/>
                    <a:moveTo>
                      <a:pt x="117292" y="17164"/>
                    </a:moveTo>
                    <a:cubicBezTo>
                      <a:pt x="116712" y="17164"/>
                      <a:pt x="116518" y="17164"/>
                      <a:pt x="116228" y="17620"/>
                    </a:cubicBezTo>
                    <a:lnTo>
                      <a:pt x="116228" y="17620"/>
                    </a:lnTo>
                    <a:lnTo>
                      <a:pt x="87316" y="40253"/>
                    </a:lnTo>
                    <a:lnTo>
                      <a:pt x="87316" y="17164"/>
                    </a:lnTo>
                    <a:cubicBezTo>
                      <a:pt x="87316" y="7746"/>
                      <a:pt x="82385" y="0"/>
                      <a:pt x="76390" y="0"/>
                    </a:cubicBezTo>
                    <a:lnTo>
                      <a:pt x="10829" y="0"/>
                    </a:lnTo>
                    <a:cubicBezTo>
                      <a:pt x="4834" y="0"/>
                      <a:pt x="0" y="7746"/>
                      <a:pt x="0" y="17164"/>
                    </a:cubicBezTo>
                    <a:lnTo>
                      <a:pt x="0" y="102835"/>
                    </a:lnTo>
                    <a:cubicBezTo>
                      <a:pt x="0" y="112253"/>
                      <a:pt x="4834" y="120000"/>
                      <a:pt x="10829" y="120000"/>
                    </a:cubicBezTo>
                    <a:lnTo>
                      <a:pt x="76390" y="120000"/>
                    </a:lnTo>
                    <a:cubicBezTo>
                      <a:pt x="82385" y="120000"/>
                      <a:pt x="87316" y="112253"/>
                      <a:pt x="87316" y="102835"/>
                    </a:cubicBezTo>
                    <a:lnTo>
                      <a:pt x="87316" y="79746"/>
                    </a:lnTo>
                    <a:lnTo>
                      <a:pt x="116228" y="102379"/>
                    </a:lnTo>
                    <a:lnTo>
                      <a:pt x="116228" y="102379"/>
                    </a:lnTo>
                    <a:cubicBezTo>
                      <a:pt x="116518" y="102835"/>
                      <a:pt x="117002" y="102835"/>
                      <a:pt x="117292" y="102835"/>
                    </a:cubicBezTo>
                    <a:cubicBezTo>
                      <a:pt x="118936" y="102835"/>
                      <a:pt x="120000" y="101164"/>
                      <a:pt x="120000" y="98582"/>
                    </a:cubicBezTo>
                    <a:lnTo>
                      <a:pt x="120000" y="21417"/>
                    </a:lnTo>
                    <a:cubicBezTo>
                      <a:pt x="120000" y="18835"/>
                      <a:pt x="118936" y="17164"/>
                      <a:pt x="117292" y="17164"/>
                    </a:cubicBezTo>
                    <a:close/>
                    <a:moveTo>
                      <a:pt x="76390" y="111493"/>
                    </a:moveTo>
                    <a:lnTo>
                      <a:pt x="10829" y="111493"/>
                    </a:lnTo>
                    <a:cubicBezTo>
                      <a:pt x="7832" y="111493"/>
                      <a:pt x="5414" y="107544"/>
                      <a:pt x="5414" y="102835"/>
                    </a:cubicBezTo>
                    <a:lnTo>
                      <a:pt x="81804" y="102835"/>
                    </a:lnTo>
                    <a:cubicBezTo>
                      <a:pt x="81804" y="107544"/>
                      <a:pt x="79387" y="111493"/>
                      <a:pt x="76390" y="111493"/>
                    </a:cubicBezTo>
                    <a:close/>
                    <a:moveTo>
                      <a:pt x="81804" y="94329"/>
                    </a:moveTo>
                    <a:lnTo>
                      <a:pt x="5414" y="94329"/>
                    </a:lnTo>
                    <a:lnTo>
                      <a:pt x="5414" y="17164"/>
                    </a:lnTo>
                    <a:cubicBezTo>
                      <a:pt x="5414" y="12455"/>
                      <a:pt x="7832" y="8506"/>
                      <a:pt x="10829" y="8506"/>
                    </a:cubicBezTo>
                    <a:lnTo>
                      <a:pt x="76390" y="8506"/>
                    </a:lnTo>
                    <a:cubicBezTo>
                      <a:pt x="79387" y="8506"/>
                      <a:pt x="81804" y="12455"/>
                      <a:pt x="81804" y="17164"/>
                    </a:cubicBezTo>
                    <a:lnTo>
                      <a:pt x="81804" y="94329"/>
                    </a:lnTo>
                    <a:close/>
                    <a:moveTo>
                      <a:pt x="114585" y="91746"/>
                    </a:moveTo>
                    <a:lnTo>
                      <a:pt x="87316" y="70329"/>
                    </a:lnTo>
                    <a:lnTo>
                      <a:pt x="87316" y="49670"/>
                    </a:lnTo>
                    <a:lnTo>
                      <a:pt x="114585" y="28253"/>
                    </a:lnTo>
                    <a:lnTo>
                      <a:pt x="114585" y="91746"/>
                    </a:lnTo>
                    <a:close/>
                    <a:moveTo>
                      <a:pt x="73682" y="17164"/>
                    </a:moveTo>
                    <a:cubicBezTo>
                      <a:pt x="72038" y="17164"/>
                      <a:pt x="70878" y="18835"/>
                      <a:pt x="70878" y="21417"/>
                    </a:cubicBezTo>
                    <a:cubicBezTo>
                      <a:pt x="70878" y="24000"/>
                      <a:pt x="72038" y="25670"/>
                      <a:pt x="73682" y="25670"/>
                    </a:cubicBezTo>
                    <a:cubicBezTo>
                      <a:pt x="75229" y="25670"/>
                      <a:pt x="76390" y="24000"/>
                      <a:pt x="76390" y="21417"/>
                    </a:cubicBezTo>
                    <a:cubicBezTo>
                      <a:pt x="76390" y="18835"/>
                      <a:pt x="75229" y="17164"/>
                      <a:pt x="73682" y="17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06" name="Google Shape;1106;p47"/>
            <p:cNvGrpSpPr/>
            <p:nvPr/>
          </p:nvGrpSpPr>
          <p:grpSpPr>
            <a:xfrm>
              <a:off x="4680976" y="1526418"/>
              <a:ext cx="419374" cy="412172"/>
              <a:chOff x="2450575" y="3122042"/>
              <a:chExt cx="582707" cy="572700"/>
            </a:xfrm>
          </p:grpSpPr>
          <p:sp>
            <p:nvSpPr>
              <p:cNvPr id="1107" name="Google Shape;1107;p47"/>
              <p:cNvSpPr/>
              <p:nvPr/>
            </p:nvSpPr>
            <p:spPr>
              <a:xfrm>
                <a:off x="2460582" y="31220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7"/>
              <p:cNvSpPr/>
              <p:nvPr/>
            </p:nvSpPr>
            <p:spPr>
              <a:xfrm>
                <a:off x="2450575" y="3122050"/>
                <a:ext cx="548700" cy="54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7"/>
              <p:cNvSpPr/>
              <p:nvPr/>
            </p:nvSpPr>
            <p:spPr>
              <a:xfrm>
                <a:off x="2545368" y="3204497"/>
                <a:ext cx="359100" cy="359100"/>
              </a:xfrm>
              <a:custGeom>
                <a:rect b="b" l="l" r="r" t="t"/>
                <a:pathLst>
                  <a:path extrusionOk="0" h="120000" w="120000">
                    <a:moveTo>
                      <a:pt x="109082" y="35458"/>
                    </a:moveTo>
                    <a:lnTo>
                      <a:pt x="109082" y="8212"/>
                    </a:lnTo>
                    <a:cubicBezTo>
                      <a:pt x="109082" y="3574"/>
                      <a:pt x="105507" y="0"/>
                      <a:pt x="100869" y="0"/>
                    </a:cubicBezTo>
                    <a:cubicBezTo>
                      <a:pt x="96231" y="0"/>
                      <a:pt x="92657" y="3574"/>
                      <a:pt x="92657" y="8212"/>
                    </a:cubicBezTo>
                    <a:lnTo>
                      <a:pt x="92657" y="10434"/>
                    </a:lnTo>
                    <a:lnTo>
                      <a:pt x="13623" y="33623"/>
                    </a:lnTo>
                    <a:cubicBezTo>
                      <a:pt x="12850" y="33043"/>
                      <a:pt x="11980" y="32753"/>
                      <a:pt x="10917" y="32753"/>
                    </a:cubicBezTo>
                    <a:lnTo>
                      <a:pt x="5410" y="32753"/>
                    </a:lnTo>
                    <a:cubicBezTo>
                      <a:pt x="2415" y="32753"/>
                      <a:pt x="0" y="35265"/>
                      <a:pt x="0" y="38260"/>
                    </a:cubicBezTo>
                    <a:lnTo>
                      <a:pt x="0" y="65507"/>
                    </a:lnTo>
                    <a:cubicBezTo>
                      <a:pt x="0" y="68502"/>
                      <a:pt x="2415" y="70917"/>
                      <a:pt x="5410" y="70917"/>
                    </a:cubicBezTo>
                    <a:lnTo>
                      <a:pt x="10917" y="70917"/>
                    </a:lnTo>
                    <a:cubicBezTo>
                      <a:pt x="11980" y="70917"/>
                      <a:pt x="12850" y="70628"/>
                      <a:pt x="13623" y="70144"/>
                    </a:cubicBezTo>
                    <a:lnTo>
                      <a:pt x="16908" y="71207"/>
                    </a:lnTo>
                    <a:lnTo>
                      <a:pt x="27246" y="117874"/>
                    </a:lnTo>
                    <a:lnTo>
                      <a:pt x="27246" y="117874"/>
                    </a:lnTo>
                    <a:cubicBezTo>
                      <a:pt x="27536" y="118937"/>
                      <a:pt x="28599" y="120000"/>
                      <a:pt x="29951" y="120000"/>
                    </a:cubicBezTo>
                    <a:lnTo>
                      <a:pt x="51787" y="120000"/>
                    </a:lnTo>
                    <a:cubicBezTo>
                      <a:pt x="53429" y="120000"/>
                      <a:pt x="54492" y="118937"/>
                      <a:pt x="54492" y="117294"/>
                    </a:cubicBezTo>
                    <a:lnTo>
                      <a:pt x="54492" y="116714"/>
                    </a:lnTo>
                    <a:lnTo>
                      <a:pt x="54492" y="116714"/>
                    </a:lnTo>
                    <a:lnTo>
                      <a:pt x="45797" y="79710"/>
                    </a:lnTo>
                    <a:lnTo>
                      <a:pt x="92657" y="93526"/>
                    </a:lnTo>
                    <a:lnTo>
                      <a:pt x="92657" y="95748"/>
                    </a:lnTo>
                    <a:cubicBezTo>
                      <a:pt x="92657" y="100386"/>
                      <a:pt x="96231" y="103961"/>
                      <a:pt x="100869" y="103961"/>
                    </a:cubicBezTo>
                    <a:cubicBezTo>
                      <a:pt x="105507" y="103961"/>
                      <a:pt x="109082" y="100386"/>
                      <a:pt x="109082" y="95748"/>
                    </a:cubicBezTo>
                    <a:lnTo>
                      <a:pt x="109082" y="68502"/>
                    </a:lnTo>
                    <a:cubicBezTo>
                      <a:pt x="115072" y="68502"/>
                      <a:pt x="120000" y="63574"/>
                      <a:pt x="120000" y="57584"/>
                    </a:cubicBezTo>
                    <a:lnTo>
                      <a:pt x="120000" y="46666"/>
                    </a:lnTo>
                    <a:cubicBezTo>
                      <a:pt x="120000" y="40386"/>
                      <a:pt x="115072" y="35458"/>
                      <a:pt x="109082" y="35458"/>
                    </a:cubicBezTo>
                    <a:close/>
                    <a:moveTo>
                      <a:pt x="10917" y="65507"/>
                    </a:moveTo>
                    <a:lnTo>
                      <a:pt x="5410" y="65507"/>
                    </a:lnTo>
                    <a:lnTo>
                      <a:pt x="5410" y="38260"/>
                    </a:lnTo>
                    <a:lnTo>
                      <a:pt x="10917" y="38260"/>
                    </a:lnTo>
                    <a:lnTo>
                      <a:pt x="10917" y="65507"/>
                    </a:lnTo>
                    <a:close/>
                    <a:moveTo>
                      <a:pt x="48212" y="114589"/>
                    </a:moveTo>
                    <a:lnTo>
                      <a:pt x="32173" y="114589"/>
                    </a:lnTo>
                    <a:lnTo>
                      <a:pt x="31111" y="109082"/>
                    </a:lnTo>
                    <a:lnTo>
                      <a:pt x="47149" y="109082"/>
                    </a:lnTo>
                    <a:lnTo>
                      <a:pt x="48212" y="114589"/>
                    </a:lnTo>
                    <a:close/>
                    <a:moveTo>
                      <a:pt x="45797" y="103671"/>
                    </a:moveTo>
                    <a:lnTo>
                      <a:pt x="29758" y="103671"/>
                    </a:lnTo>
                    <a:lnTo>
                      <a:pt x="22898" y="72850"/>
                    </a:lnTo>
                    <a:lnTo>
                      <a:pt x="39806" y="77777"/>
                    </a:lnTo>
                    <a:lnTo>
                      <a:pt x="45797" y="103671"/>
                    </a:lnTo>
                    <a:close/>
                    <a:moveTo>
                      <a:pt x="92657" y="87826"/>
                    </a:moveTo>
                    <a:lnTo>
                      <a:pt x="16328" y="65507"/>
                    </a:lnTo>
                    <a:lnTo>
                      <a:pt x="16328" y="38743"/>
                    </a:lnTo>
                    <a:lnTo>
                      <a:pt x="92657" y="16425"/>
                    </a:lnTo>
                    <a:lnTo>
                      <a:pt x="92657" y="87826"/>
                    </a:lnTo>
                    <a:close/>
                    <a:moveTo>
                      <a:pt x="103574" y="95458"/>
                    </a:moveTo>
                    <a:cubicBezTo>
                      <a:pt x="103574" y="97101"/>
                      <a:pt x="102512" y="98164"/>
                      <a:pt x="100869" y="98164"/>
                    </a:cubicBezTo>
                    <a:cubicBezTo>
                      <a:pt x="99227" y="98164"/>
                      <a:pt x="98164" y="97101"/>
                      <a:pt x="98164" y="95458"/>
                    </a:cubicBezTo>
                    <a:lnTo>
                      <a:pt x="98164" y="8212"/>
                    </a:lnTo>
                    <a:cubicBezTo>
                      <a:pt x="98164" y="6570"/>
                      <a:pt x="99227" y="5507"/>
                      <a:pt x="100869" y="5507"/>
                    </a:cubicBezTo>
                    <a:cubicBezTo>
                      <a:pt x="102512" y="5507"/>
                      <a:pt x="103574" y="6570"/>
                      <a:pt x="103574" y="8212"/>
                    </a:cubicBezTo>
                    <a:lnTo>
                      <a:pt x="103574" y="95458"/>
                    </a:lnTo>
                    <a:close/>
                    <a:moveTo>
                      <a:pt x="114492" y="57294"/>
                    </a:moveTo>
                    <a:cubicBezTo>
                      <a:pt x="114492" y="60289"/>
                      <a:pt x="112077" y="62801"/>
                      <a:pt x="109082" y="62801"/>
                    </a:cubicBezTo>
                    <a:lnTo>
                      <a:pt x="109082" y="40966"/>
                    </a:lnTo>
                    <a:cubicBezTo>
                      <a:pt x="112077" y="40966"/>
                      <a:pt x="114492" y="43381"/>
                      <a:pt x="114492" y="46376"/>
                    </a:cubicBezTo>
                    <a:lnTo>
                      <a:pt x="114492" y="5729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10" name="Google Shape;1110;p47"/>
            <p:cNvGrpSpPr/>
            <p:nvPr/>
          </p:nvGrpSpPr>
          <p:grpSpPr>
            <a:xfrm>
              <a:off x="6528450" y="2986664"/>
              <a:ext cx="419374" cy="412172"/>
              <a:chOff x="2455575" y="3986042"/>
              <a:chExt cx="582707" cy="572700"/>
            </a:xfrm>
          </p:grpSpPr>
          <p:sp>
            <p:nvSpPr>
              <p:cNvPr id="1111" name="Google Shape;1111;p47"/>
              <p:cNvSpPr/>
              <p:nvPr/>
            </p:nvSpPr>
            <p:spPr>
              <a:xfrm>
                <a:off x="2465582" y="39860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7"/>
              <p:cNvSpPr/>
              <p:nvPr/>
            </p:nvSpPr>
            <p:spPr>
              <a:xfrm>
                <a:off x="2455575" y="3986050"/>
                <a:ext cx="548700" cy="548700"/>
              </a:xfrm>
              <a:prstGeom prst="ellipse">
                <a:avLst/>
              </a:prstGeom>
              <a:solidFill>
                <a:srgbClr val="FFC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7"/>
              <p:cNvSpPr/>
              <p:nvPr/>
            </p:nvSpPr>
            <p:spPr>
              <a:xfrm>
                <a:off x="2569970" y="4110572"/>
                <a:ext cx="326700" cy="317700"/>
              </a:xfrm>
              <a:custGeom>
                <a:rect b="b" l="l" r="r" t="t"/>
                <a:pathLst>
                  <a:path extrusionOk="0" h="120000" w="120000">
                    <a:moveTo>
                      <a:pt x="120000" y="60000"/>
                    </a:moveTo>
                    <a:cubicBezTo>
                      <a:pt x="120000" y="56682"/>
                      <a:pt x="118067" y="54243"/>
                      <a:pt x="115652" y="52878"/>
                    </a:cubicBezTo>
                    <a:lnTo>
                      <a:pt x="115652" y="52878"/>
                    </a:lnTo>
                    <a:lnTo>
                      <a:pt x="106086" y="47902"/>
                    </a:lnTo>
                    <a:lnTo>
                      <a:pt x="115652" y="42926"/>
                    </a:lnTo>
                    <a:lnTo>
                      <a:pt x="115652" y="42926"/>
                    </a:lnTo>
                    <a:cubicBezTo>
                      <a:pt x="118357" y="41560"/>
                      <a:pt x="120000" y="38829"/>
                      <a:pt x="120000" y="35804"/>
                    </a:cubicBezTo>
                    <a:cubicBezTo>
                      <a:pt x="120000" y="32780"/>
                      <a:pt x="118067" y="29951"/>
                      <a:pt x="115652" y="28585"/>
                    </a:cubicBezTo>
                    <a:lnTo>
                      <a:pt x="115652" y="28585"/>
                    </a:lnTo>
                    <a:lnTo>
                      <a:pt x="63864" y="1073"/>
                    </a:lnTo>
                    <a:lnTo>
                      <a:pt x="63864" y="1073"/>
                    </a:lnTo>
                    <a:cubicBezTo>
                      <a:pt x="62705" y="487"/>
                      <a:pt x="61352" y="0"/>
                      <a:pt x="60000" y="0"/>
                    </a:cubicBezTo>
                    <a:cubicBezTo>
                      <a:pt x="58647" y="0"/>
                      <a:pt x="57294" y="292"/>
                      <a:pt x="56231" y="1073"/>
                    </a:cubicBezTo>
                    <a:lnTo>
                      <a:pt x="56231" y="1073"/>
                    </a:lnTo>
                    <a:lnTo>
                      <a:pt x="4347" y="28585"/>
                    </a:lnTo>
                    <a:lnTo>
                      <a:pt x="4347" y="28585"/>
                    </a:lnTo>
                    <a:cubicBezTo>
                      <a:pt x="1642" y="29951"/>
                      <a:pt x="0" y="32780"/>
                      <a:pt x="0" y="35804"/>
                    </a:cubicBezTo>
                    <a:cubicBezTo>
                      <a:pt x="0" y="38829"/>
                      <a:pt x="1932" y="41560"/>
                      <a:pt x="4347" y="42926"/>
                    </a:cubicBezTo>
                    <a:lnTo>
                      <a:pt x="4347" y="42926"/>
                    </a:lnTo>
                    <a:lnTo>
                      <a:pt x="13913" y="47902"/>
                    </a:lnTo>
                    <a:lnTo>
                      <a:pt x="4347" y="52878"/>
                    </a:lnTo>
                    <a:lnTo>
                      <a:pt x="4347" y="52878"/>
                    </a:lnTo>
                    <a:cubicBezTo>
                      <a:pt x="1642" y="54243"/>
                      <a:pt x="0" y="56975"/>
                      <a:pt x="0" y="60000"/>
                    </a:cubicBezTo>
                    <a:cubicBezTo>
                      <a:pt x="0" y="63024"/>
                      <a:pt x="1932" y="65756"/>
                      <a:pt x="4347" y="67121"/>
                    </a:cubicBezTo>
                    <a:lnTo>
                      <a:pt x="4347" y="67121"/>
                    </a:lnTo>
                    <a:lnTo>
                      <a:pt x="13913" y="72097"/>
                    </a:lnTo>
                    <a:lnTo>
                      <a:pt x="4347" y="77073"/>
                    </a:lnTo>
                    <a:lnTo>
                      <a:pt x="4347" y="77073"/>
                    </a:lnTo>
                    <a:cubicBezTo>
                      <a:pt x="1642" y="78439"/>
                      <a:pt x="0" y="81170"/>
                      <a:pt x="0" y="84195"/>
                    </a:cubicBezTo>
                    <a:cubicBezTo>
                      <a:pt x="0" y="87219"/>
                      <a:pt x="1932" y="90048"/>
                      <a:pt x="4347" y="91414"/>
                    </a:cubicBezTo>
                    <a:lnTo>
                      <a:pt x="4347" y="91414"/>
                    </a:lnTo>
                    <a:lnTo>
                      <a:pt x="56231" y="118926"/>
                    </a:lnTo>
                    <a:lnTo>
                      <a:pt x="56231" y="118926"/>
                    </a:lnTo>
                    <a:cubicBezTo>
                      <a:pt x="57294" y="119512"/>
                      <a:pt x="58647" y="120000"/>
                      <a:pt x="60000" y="120000"/>
                    </a:cubicBezTo>
                    <a:cubicBezTo>
                      <a:pt x="61352" y="120000"/>
                      <a:pt x="62705" y="119707"/>
                      <a:pt x="63864" y="118926"/>
                    </a:cubicBezTo>
                    <a:lnTo>
                      <a:pt x="63864" y="118926"/>
                    </a:lnTo>
                    <a:lnTo>
                      <a:pt x="115652" y="91414"/>
                    </a:lnTo>
                    <a:lnTo>
                      <a:pt x="115652" y="91414"/>
                    </a:lnTo>
                    <a:cubicBezTo>
                      <a:pt x="118357" y="90048"/>
                      <a:pt x="120000" y="87219"/>
                      <a:pt x="120000" y="84195"/>
                    </a:cubicBezTo>
                    <a:cubicBezTo>
                      <a:pt x="120000" y="81170"/>
                      <a:pt x="118067" y="78439"/>
                      <a:pt x="115652" y="77073"/>
                    </a:cubicBezTo>
                    <a:lnTo>
                      <a:pt x="115652" y="77073"/>
                    </a:lnTo>
                    <a:lnTo>
                      <a:pt x="106086" y="72097"/>
                    </a:lnTo>
                    <a:lnTo>
                      <a:pt x="115652" y="67121"/>
                    </a:lnTo>
                    <a:lnTo>
                      <a:pt x="115652" y="67121"/>
                    </a:lnTo>
                    <a:cubicBezTo>
                      <a:pt x="118067" y="65756"/>
                      <a:pt x="120000" y="63317"/>
                      <a:pt x="120000" y="60000"/>
                    </a:cubicBezTo>
                    <a:close/>
                    <a:moveTo>
                      <a:pt x="6859" y="37658"/>
                    </a:moveTo>
                    <a:lnTo>
                      <a:pt x="6859" y="37658"/>
                    </a:lnTo>
                    <a:cubicBezTo>
                      <a:pt x="5990" y="37170"/>
                      <a:pt x="5507" y="36292"/>
                      <a:pt x="5507" y="35219"/>
                    </a:cubicBezTo>
                    <a:cubicBezTo>
                      <a:pt x="5507" y="34146"/>
                      <a:pt x="5990" y="33268"/>
                      <a:pt x="6859" y="32780"/>
                    </a:cubicBezTo>
                    <a:lnTo>
                      <a:pt x="6859" y="32780"/>
                    </a:lnTo>
                    <a:lnTo>
                      <a:pt x="58647" y="5170"/>
                    </a:lnTo>
                    <a:lnTo>
                      <a:pt x="58647" y="5170"/>
                    </a:lnTo>
                    <a:cubicBezTo>
                      <a:pt x="58937" y="4975"/>
                      <a:pt x="59420" y="4975"/>
                      <a:pt x="60000" y="4975"/>
                    </a:cubicBezTo>
                    <a:cubicBezTo>
                      <a:pt x="60579" y="4975"/>
                      <a:pt x="60869" y="5170"/>
                      <a:pt x="61352" y="5170"/>
                    </a:cubicBezTo>
                    <a:lnTo>
                      <a:pt x="61352" y="5170"/>
                    </a:lnTo>
                    <a:lnTo>
                      <a:pt x="113140" y="32780"/>
                    </a:lnTo>
                    <a:lnTo>
                      <a:pt x="113140" y="32780"/>
                    </a:lnTo>
                    <a:cubicBezTo>
                      <a:pt x="114009" y="33268"/>
                      <a:pt x="114589" y="34146"/>
                      <a:pt x="114589" y="35219"/>
                    </a:cubicBezTo>
                    <a:cubicBezTo>
                      <a:pt x="114589" y="36292"/>
                      <a:pt x="114009" y="37170"/>
                      <a:pt x="113140" y="37658"/>
                    </a:cubicBezTo>
                    <a:lnTo>
                      <a:pt x="113140" y="37658"/>
                    </a:lnTo>
                    <a:lnTo>
                      <a:pt x="61352" y="65268"/>
                    </a:lnTo>
                    <a:lnTo>
                      <a:pt x="61352" y="65268"/>
                    </a:lnTo>
                    <a:cubicBezTo>
                      <a:pt x="61062" y="65463"/>
                      <a:pt x="60579" y="65463"/>
                      <a:pt x="60000" y="65463"/>
                    </a:cubicBezTo>
                    <a:cubicBezTo>
                      <a:pt x="59420" y="65463"/>
                      <a:pt x="59227" y="65268"/>
                      <a:pt x="58647" y="65268"/>
                    </a:cubicBezTo>
                    <a:lnTo>
                      <a:pt x="58647" y="65268"/>
                    </a:lnTo>
                    <a:lnTo>
                      <a:pt x="6859" y="37658"/>
                    </a:lnTo>
                    <a:close/>
                    <a:moveTo>
                      <a:pt x="113140" y="82341"/>
                    </a:moveTo>
                    <a:lnTo>
                      <a:pt x="113140" y="82341"/>
                    </a:lnTo>
                    <a:cubicBezTo>
                      <a:pt x="114009" y="82829"/>
                      <a:pt x="114589" y="83707"/>
                      <a:pt x="114589" y="84780"/>
                    </a:cubicBezTo>
                    <a:cubicBezTo>
                      <a:pt x="114589" y="85853"/>
                      <a:pt x="114009" y="86731"/>
                      <a:pt x="113140" y="87219"/>
                    </a:cubicBezTo>
                    <a:lnTo>
                      <a:pt x="113140" y="87219"/>
                    </a:lnTo>
                    <a:lnTo>
                      <a:pt x="61352" y="114829"/>
                    </a:lnTo>
                    <a:lnTo>
                      <a:pt x="61352" y="114829"/>
                    </a:lnTo>
                    <a:cubicBezTo>
                      <a:pt x="61062" y="115024"/>
                      <a:pt x="60579" y="115024"/>
                      <a:pt x="60000" y="115024"/>
                    </a:cubicBezTo>
                    <a:cubicBezTo>
                      <a:pt x="59420" y="115024"/>
                      <a:pt x="59227" y="114829"/>
                      <a:pt x="58647" y="114829"/>
                    </a:cubicBezTo>
                    <a:lnTo>
                      <a:pt x="58647" y="114829"/>
                    </a:lnTo>
                    <a:lnTo>
                      <a:pt x="6859" y="87219"/>
                    </a:lnTo>
                    <a:lnTo>
                      <a:pt x="6859" y="87219"/>
                    </a:lnTo>
                    <a:cubicBezTo>
                      <a:pt x="5990" y="86731"/>
                      <a:pt x="5507" y="85853"/>
                      <a:pt x="5507" y="84780"/>
                    </a:cubicBezTo>
                    <a:cubicBezTo>
                      <a:pt x="5507" y="83707"/>
                      <a:pt x="5990" y="82829"/>
                      <a:pt x="6859" y="82341"/>
                    </a:cubicBezTo>
                    <a:lnTo>
                      <a:pt x="6859" y="82341"/>
                    </a:lnTo>
                    <a:lnTo>
                      <a:pt x="19613" y="75414"/>
                    </a:lnTo>
                    <a:lnTo>
                      <a:pt x="55942" y="94731"/>
                    </a:lnTo>
                    <a:lnTo>
                      <a:pt x="55942" y="94731"/>
                    </a:lnTo>
                    <a:cubicBezTo>
                      <a:pt x="57004" y="95219"/>
                      <a:pt x="58357" y="95804"/>
                      <a:pt x="59710" y="95804"/>
                    </a:cubicBezTo>
                    <a:cubicBezTo>
                      <a:pt x="61062" y="95804"/>
                      <a:pt x="62512" y="95512"/>
                      <a:pt x="63574" y="94731"/>
                    </a:cubicBezTo>
                    <a:lnTo>
                      <a:pt x="63574" y="94731"/>
                    </a:lnTo>
                    <a:lnTo>
                      <a:pt x="99806" y="75414"/>
                    </a:lnTo>
                    <a:lnTo>
                      <a:pt x="113140" y="82341"/>
                    </a:lnTo>
                    <a:close/>
                    <a:moveTo>
                      <a:pt x="113140" y="62439"/>
                    </a:moveTo>
                    <a:lnTo>
                      <a:pt x="113140" y="62439"/>
                    </a:lnTo>
                    <a:lnTo>
                      <a:pt x="61352" y="90048"/>
                    </a:lnTo>
                    <a:lnTo>
                      <a:pt x="61352" y="90048"/>
                    </a:lnTo>
                    <a:cubicBezTo>
                      <a:pt x="61062" y="90243"/>
                      <a:pt x="60579" y="90243"/>
                      <a:pt x="60000" y="90243"/>
                    </a:cubicBezTo>
                    <a:cubicBezTo>
                      <a:pt x="59420" y="90243"/>
                      <a:pt x="59227" y="90048"/>
                      <a:pt x="58647" y="90048"/>
                    </a:cubicBezTo>
                    <a:lnTo>
                      <a:pt x="58647" y="90048"/>
                    </a:lnTo>
                    <a:lnTo>
                      <a:pt x="6859" y="62439"/>
                    </a:lnTo>
                    <a:lnTo>
                      <a:pt x="6859" y="62439"/>
                    </a:lnTo>
                    <a:cubicBezTo>
                      <a:pt x="5990" y="61951"/>
                      <a:pt x="5507" y="61073"/>
                      <a:pt x="5507" y="60000"/>
                    </a:cubicBezTo>
                    <a:cubicBezTo>
                      <a:pt x="5507" y="58926"/>
                      <a:pt x="5990" y="58048"/>
                      <a:pt x="6859" y="57560"/>
                    </a:cubicBezTo>
                    <a:lnTo>
                      <a:pt x="6859" y="57560"/>
                    </a:lnTo>
                    <a:lnTo>
                      <a:pt x="19613" y="50634"/>
                    </a:lnTo>
                    <a:lnTo>
                      <a:pt x="55942" y="69951"/>
                    </a:lnTo>
                    <a:lnTo>
                      <a:pt x="55942" y="69951"/>
                    </a:lnTo>
                    <a:cubicBezTo>
                      <a:pt x="57004" y="70439"/>
                      <a:pt x="58357" y="71024"/>
                      <a:pt x="59710" y="71024"/>
                    </a:cubicBezTo>
                    <a:cubicBezTo>
                      <a:pt x="61062" y="71024"/>
                      <a:pt x="62512" y="70731"/>
                      <a:pt x="63574" y="69951"/>
                    </a:cubicBezTo>
                    <a:lnTo>
                      <a:pt x="63574" y="69951"/>
                    </a:lnTo>
                    <a:lnTo>
                      <a:pt x="99806" y="50634"/>
                    </a:lnTo>
                    <a:lnTo>
                      <a:pt x="112657" y="57560"/>
                    </a:lnTo>
                    <a:lnTo>
                      <a:pt x="112657" y="57560"/>
                    </a:lnTo>
                    <a:cubicBezTo>
                      <a:pt x="113429" y="58048"/>
                      <a:pt x="114009" y="58926"/>
                      <a:pt x="114009" y="60000"/>
                    </a:cubicBezTo>
                    <a:cubicBezTo>
                      <a:pt x="114589" y="61073"/>
                      <a:pt x="114009" y="61951"/>
                      <a:pt x="113140" y="624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14" name="Google Shape;1114;p47"/>
            <p:cNvGrpSpPr/>
            <p:nvPr/>
          </p:nvGrpSpPr>
          <p:grpSpPr>
            <a:xfrm>
              <a:off x="904750" y="2157838"/>
              <a:ext cx="1646288" cy="548796"/>
              <a:chOff x="911500" y="2058426"/>
              <a:chExt cx="2288100" cy="862074"/>
            </a:xfrm>
          </p:grpSpPr>
          <p:sp>
            <p:nvSpPr>
              <p:cNvPr id="1115" name="Google Shape;1115;p47"/>
              <p:cNvSpPr/>
              <p:nvPr/>
            </p:nvSpPr>
            <p:spPr>
              <a:xfrm>
                <a:off x="911500" y="2285400"/>
                <a:ext cx="2288100" cy="635100"/>
              </a:xfrm>
              <a:prstGeom prst="rect">
                <a:avLst/>
              </a:prstGeom>
              <a:solidFill>
                <a:srgbClr val="595959">
                  <a:alpha val="146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16" name="Google Shape;1116;p47"/>
              <p:cNvSpPr/>
              <p:nvPr/>
            </p:nvSpPr>
            <p:spPr>
              <a:xfrm>
                <a:off x="911500" y="2285400"/>
                <a:ext cx="2250900" cy="5727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17" name="Google Shape;1117;p47"/>
              <p:cNvSpPr/>
              <p:nvPr/>
            </p:nvSpPr>
            <p:spPr>
              <a:xfrm>
                <a:off x="1004525" y="2058426"/>
                <a:ext cx="265500" cy="229800"/>
              </a:xfrm>
              <a:prstGeom prst="triangle">
                <a:avLst>
                  <a:gd fmla="val 50000" name="adj"/>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grpSp>
          <p:nvGrpSpPr>
            <p:cNvPr id="1118" name="Google Shape;1118;p47"/>
            <p:cNvGrpSpPr/>
            <p:nvPr/>
          </p:nvGrpSpPr>
          <p:grpSpPr>
            <a:xfrm>
              <a:off x="2799624" y="2285425"/>
              <a:ext cx="1632788" cy="572665"/>
              <a:chOff x="3361275" y="2285400"/>
              <a:chExt cx="2288100" cy="802501"/>
            </a:xfrm>
          </p:grpSpPr>
          <p:sp>
            <p:nvSpPr>
              <p:cNvPr id="1119" name="Google Shape;1119;p47"/>
              <p:cNvSpPr/>
              <p:nvPr/>
            </p:nvSpPr>
            <p:spPr>
              <a:xfrm>
                <a:off x="3361275" y="2285400"/>
                <a:ext cx="2288100" cy="635100"/>
              </a:xfrm>
              <a:prstGeom prst="rect">
                <a:avLst/>
              </a:prstGeom>
              <a:solidFill>
                <a:srgbClr val="595959">
                  <a:alpha val="146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20" name="Google Shape;1120;p47"/>
              <p:cNvSpPr/>
              <p:nvPr/>
            </p:nvSpPr>
            <p:spPr>
              <a:xfrm>
                <a:off x="3361275" y="2285400"/>
                <a:ext cx="2250900" cy="572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21" name="Google Shape;1121;p47"/>
              <p:cNvSpPr/>
              <p:nvPr/>
            </p:nvSpPr>
            <p:spPr>
              <a:xfrm rot="10800000">
                <a:off x="3454300" y="2858101"/>
                <a:ext cx="265500" cy="2298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1122" name="Google Shape;1122;p47"/>
            <p:cNvSpPr/>
            <p:nvPr/>
          </p:nvSpPr>
          <p:spPr>
            <a:xfrm>
              <a:off x="4680975" y="2302329"/>
              <a:ext cx="1646288" cy="404305"/>
            </a:xfrm>
            <a:prstGeom prst="rect">
              <a:avLst/>
            </a:prstGeom>
            <a:solidFill>
              <a:srgbClr val="595959">
                <a:alpha val="146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23" name="Google Shape;1123;p47"/>
            <p:cNvSpPr/>
            <p:nvPr/>
          </p:nvSpPr>
          <p:spPr>
            <a:xfrm>
              <a:off x="4680975" y="2302329"/>
              <a:ext cx="1619523" cy="364581"/>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24" name="Google Shape;1124;p47"/>
            <p:cNvSpPr/>
            <p:nvPr/>
          </p:nvSpPr>
          <p:spPr>
            <a:xfrm>
              <a:off x="4747906" y="2157838"/>
              <a:ext cx="191027" cy="146291"/>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25" name="Google Shape;1125;p47"/>
            <p:cNvSpPr/>
            <p:nvPr/>
          </p:nvSpPr>
          <p:spPr>
            <a:xfrm>
              <a:off x="6575849" y="2285425"/>
              <a:ext cx="1632788" cy="453207"/>
            </a:xfrm>
            <a:prstGeom prst="rect">
              <a:avLst/>
            </a:prstGeom>
            <a:solidFill>
              <a:srgbClr val="595959">
                <a:alpha val="146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26" name="Google Shape;1126;p47"/>
            <p:cNvSpPr/>
            <p:nvPr/>
          </p:nvSpPr>
          <p:spPr>
            <a:xfrm>
              <a:off x="6575849" y="2285425"/>
              <a:ext cx="1606242" cy="408679"/>
            </a:xfrm>
            <a:prstGeom prst="rect">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27" name="Google Shape;1127;p47"/>
            <p:cNvSpPr/>
            <p:nvPr/>
          </p:nvSpPr>
          <p:spPr>
            <a:xfrm rot="10800000">
              <a:off x="6642232" y="2694104"/>
              <a:ext cx="189461" cy="163985"/>
            </a:xfrm>
            <a:prstGeom prst="triangle">
              <a:avLst>
                <a:gd fmla="val 50000" name="adj"/>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nvGrpSpPr>
            <p:cNvPr id="1128" name="Google Shape;1128;p47"/>
            <p:cNvGrpSpPr/>
            <p:nvPr/>
          </p:nvGrpSpPr>
          <p:grpSpPr>
            <a:xfrm>
              <a:off x="904750" y="2821250"/>
              <a:ext cx="1548600" cy="742988"/>
              <a:chOff x="904750" y="2694100"/>
              <a:chExt cx="1548600" cy="742988"/>
            </a:xfrm>
          </p:grpSpPr>
          <p:sp>
            <p:nvSpPr>
              <p:cNvPr id="1129" name="Google Shape;1129;p47"/>
              <p:cNvSpPr txBox="1"/>
              <p:nvPr/>
            </p:nvSpPr>
            <p:spPr>
              <a:xfrm>
                <a:off x="904750" y="2888388"/>
                <a:ext cx="15486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1130" name="Google Shape;1130;p47"/>
              <p:cNvSpPr txBox="1"/>
              <p:nvPr/>
            </p:nvSpPr>
            <p:spPr>
              <a:xfrm>
                <a:off x="904750" y="2694100"/>
                <a:ext cx="15486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1131" name="Google Shape;1131;p47"/>
            <p:cNvGrpSpPr/>
            <p:nvPr/>
          </p:nvGrpSpPr>
          <p:grpSpPr>
            <a:xfrm>
              <a:off x="4706125" y="2821250"/>
              <a:ext cx="1548600" cy="742988"/>
              <a:chOff x="904750" y="2694100"/>
              <a:chExt cx="1548600" cy="742988"/>
            </a:xfrm>
          </p:grpSpPr>
          <p:sp>
            <p:nvSpPr>
              <p:cNvPr id="1132" name="Google Shape;1132;p47"/>
              <p:cNvSpPr txBox="1"/>
              <p:nvPr/>
            </p:nvSpPr>
            <p:spPr>
              <a:xfrm>
                <a:off x="904750" y="2888388"/>
                <a:ext cx="15486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1133" name="Google Shape;1133;p47"/>
              <p:cNvSpPr txBox="1"/>
              <p:nvPr/>
            </p:nvSpPr>
            <p:spPr>
              <a:xfrm>
                <a:off x="904750" y="2694100"/>
                <a:ext cx="15486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1134" name="Google Shape;1134;p47"/>
            <p:cNvGrpSpPr/>
            <p:nvPr/>
          </p:nvGrpSpPr>
          <p:grpSpPr>
            <a:xfrm>
              <a:off x="2799625" y="1361000"/>
              <a:ext cx="1548600" cy="742988"/>
              <a:chOff x="904750" y="2694100"/>
              <a:chExt cx="1548600" cy="742988"/>
            </a:xfrm>
          </p:grpSpPr>
          <p:sp>
            <p:nvSpPr>
              <p:cNvPr id="1135" name="Google Shape;1135;p47"/>
              <p:cNvSpPr txBox="1"/>
              <p:nvPr/>
            </p:nvSpPr>
            <p:spPr>
              <a:xfrm>
                <a:off x="904750" y="2888388"/>
                <a:ext cx="15486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1136" name="Google Shape;1136;p47"/>
              <p:cNvSpPr txBox="1"/>
              <p:nvPr/>
            </p:nvSpPr>
            <p:spPr>
              <a:xfrm>
                <a:off x="904750" y="2694100"/>
                <a:ext cx="15486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grpSp>
          <p:nvGrpSpPr>
            <p:cNvPr id="1137" name="Google Shape;1137;p47"/>
            <p:cNvGrpSpPr/>
            <p:nvPr/>
          </p:nvGrpSpPr>
          <p:grpSpPr>
            <a:xfrm>
              <a:off x="6528450" y="1361000"/>
              <a:ext cx="1548600" cy="742988"/>
              <a:chOff x="904750" y="2694100"/>
              <a:chExt cx="1548600" cy="742988"/>
            </a:xfrm>
          </p:grpSpPr>
          <p:sp>
            <p:nvSpPr>
              <p:cNvPr id="1138" name="Google Shape;1138;p47"/>
              <p:cNvSpPr txBox="1"/>
              <p:nvPr/>
            </p:nvSpPr>
            <p:spPr>
              <a:xfrm>
                <a:off x="904750" y="2888388"/>
                <a:ext cx="15486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1139" name="Google Shape;1139;p47"/>
              <p:cNvSpPr txBox="1"/>
              <p:nvPr/>
            </p:nvSpPr>
            <p:spPr>
              <a:xfrm>
                <a:off x="904750" y="2694100"/>
                <a:ext cx="15486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grpSp>
        <p:sp>
          <p:nvSpPr>
            <p:cNvPr id="1140" name="Google Shape;1140;p47"/>
            <p:cNvSpPr txBox="1"/>
            <p:nvPr/>
          </p:nvSpPr>
          <p:spPr>
            <a:xfrm>
              <a:off x="904750" y="2302025"/>
              <a:ext cx="1619400" cy="36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Dosis"/>
                  <a:ea typeface="Dosis"/>
                  <a:cs typeface="Dosis"/>
                  <a:sym typeface="Dosis"/>
                </a:rPr>
                <a:t>Service Description</a:t>
              </a:r>
              <a:endParaRPr sz="1300">
                <a:solidFill>
                  <a:srgbClr val="FFFFFF"/>
                </a:solidFill>
                <a:latin typeface="Dosis"/>
                <a:ea typeface="Dosis"/>
                <a:cs typeface="Dosis"/>
                <a:sym typeface="Dosis"/>
              </a:endParaRPr>
            </a:p>
          </p:txBody>
        </p:sp>
        <p:sp>
          <p:nvSpPr>
            <p:cNvPr id="1141" name="Google Shape;1141;p47"/>
            <p:cNvSpPr txBox="1"/>
            <p:nvPr/>
          </p:nvSpPr>
          <p:spPr>
            <a:xfrm>
              <a:off x="2806312" y="2302025"/>
              <a:ext cx="1619400" cy="36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Dosis"/>
                  <a:ea typeface="Dosis"/>
                  <a:cs typeface="Dosis"/>
                  <a:sym typeface="Dosis"/>
                </a:rPr>
                <a:t>Service Description</a:t>
              </a:r>
              <a:endParaRPr sz="1300">
                <a:solidFill>
                  <a:srgbClr val="FFFFFF"/>
                </a:solidFill>
                <a:latin typeface="Dosis"/>
                <a:ea typeface="Dosis"/>
                <a:cs typeface="Dosis"/>
                <a:sym typeface="Dosis"/>
              </a:endParaRPr>
            </a:p>
          </p:txBody>
        </p:sp>
        <p:sp>
          <p:nvSpPr>
            <p:cNvPr id="1142" name="Google Shape;1142;p47"/>
            <p:cNvSpPr txBox="1"/>
            <p:nvPr/>
          </p:nvSpPr>
          <p:spPr>
            <a:xfrm>
              <a:off x="4691075" y="2302025"/>
              <a:ext cx="1619400" cy="36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Dosis"/>
                  <a:ea typeface="Dosis"/>
                  <a:cs typeface="Dosis"/>
                  <a:sym typeface="Dosis"/>
                </a:rPr>
                <a:t>Service Description</a:t>
              </a:r>
              <a:endParaRPr sz="1300">
                <a:solidFill>
                  <a:srgbClr val="FFFFFF"/>
                </a:solidFill>
                <a:latin typeface="Dosis"/>
                <a:ea typeface="Dosis"/>
                <a:cs typeface="Dosis"/>
                <a:sym typeface="Dosis"/>
              </a:endParaRPr>
            </a:p>
          </p:txBody>
        </p:sp>
        <p:sp>
          <p:nvSpPr>
            <p:cNvPr id="1143" name="Google Shape;1143;p47"/>
            <p:cNvSpPr txBox="1"/>
            <p:nvPr/>
          </p:nvSpPr>
          <p:spPr>
            <a:xfrm>
              <a:off x="6575850" y="2302025"/>
              <a:ext cx="1619400" cy="36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Dosis"/>
                  <a:ea typeface="Dosis"/>
                  <a:cs typeface="Dosis"/>
                  <a:sym typeface="Dosis"/>
                </a:rPr>
                <a:t>Service Description</a:t>
              </a:r>
              <a:endParaRPr sz="1300">
                <a:solidFill>
                  <a:srgbClr val="FFFFFF"/>
                </a:solidFill>
                <a:latin typeface="Dosis"/>
                <a:ea typeface="Dosis"/>
                <a:cs typeface="Dosis"/>
                <a:sym typeface="Dosis"/>
              </a:endParaRPr>
            </a:p>
          </p:txBody>
        </p:sp>
      </p:grpSp>
      <p:sp>
        <p:nvSpPr>
          <p:cNvPr id="1144" name="Google Shape;1144;p47"/>
          <p:cNvSpPr txBox="1"/>
          <p:nvPr/>
        </p:nvSpPr>
        <p:spPr>
          <a:xfrm>
            <a:off x="594750" y="4121500"/>
            <a:ext cx="7954500" cy="672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900">
                <a:solidFill>
                  <a:srgbClr val="999999"/>
                </a:solidFill>
                <a:latin typeface="Open Sans"/>
                <a:ea typeface="Open Sans"/>
                <a:cs typeface="Open Sans"/>
                <a:sym typeface="Open Sans"/>
              </a:rPr>
              <a:t>Lorem ipsum dolor sit amet, consectetur adipiscing elit. Integer non est in enim placerat varius. Maecenas tempus massa eget ex consequat, ut rhoncus urna dignissim. Nulla et velit vel nulla suscipit ultricies id vitae est. In felis arcu, pellentesque eget pulvinar iaculis, posuere in est.</a:t>
            </a:r>
            <a:endParaRPr sz="900">
              <a:solidFill>
                <a:srgbClr val="999999"/>
              </a:solidFill>
              <a:latin typeface="Open Sans"/>
              <a:ea typeface="Open Sans"/>
              <a:cs typeface="Open Sans"/>
              <a:sym typeface="Open Sans"/>
            </a:endParaRPr>
          </a:p>
        </p:txBody>
      </p:sp>
      <p:sp>
        <p:nvSpPr>
          <p:cNvPr id="1145" name="Google Shape;1145;p47"/>
          <p:cNvSpPr txBox="1"/>
          <p:nvPr/>
        </p:nvSpPr>
        <p:spPr>
          <a:xfrm>
            <a:off x="3912900" y="3909700"/>
            <a:ext cx="1318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Dosis"/>
                <a:ea typeface="Dosis"/>
                <a:cs typeface="Dosis"/>
                <a:sym typeface="Dosis"/>
              </a:rPr>
              <a:t>Placeholder</a:t>
            </a:r>
            <a:endParaRPr sz="1500">
              <a:latin typeface="Dosis"/>
              <a:ea typeface="Dosis"/>
              <a:cs typeface="Dosis"/>
              <a:sym typeface="Dosi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48"/>
          <p:cNvSpPr txBox="1"/>
          <p:nvPr>
            <p:ph type="ctrTitle"/>
          </p:nvPr>
        </p:nvSpPr>
        <p:spPr>
          <a:xfrm>
            <a:off x="-44575" y="766625"/>
            <a:ext cx="9188700" cy="251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CHART SLIDES</a:t>
            </a:r>
            <a:endParaRPr/>
          </a:p>
        </p:txBody>
      </p:sp>
      <p:sp>
        <p:nvSpPr>
          <p:cNvPr id="1151" name="Google Shape;1151;p48"/>
          <p:cNvSpPr txBox="1"/>
          <p:nvPr>
            <p:ph idx="1" type="subTitle"/>
          </p:nvPr>
        </p:nvSpPr>
        <p:spPr>
          <a:xfrm>
            <a:off x="311700" y="3276600"/>
            <a:ext cx="8520600" cy="63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This is a subtitle for your slide</a:t>
            </a:r>
            <a:endParaRPr/>
          </a:p>
        </p:txBody>
      </p:sp>
      <p:sp>
        <p:nvSpPr>
          <p:cNvPr id="1152" name="Google Shape;1152;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53" name="Google Shape;1153;p48"/>
          <p:cNvSpPr/>
          <p:nvPr/>
        </p:nvSpPr>
        <p:spPr>
          <a:xfrm>
            <a:off x="3852453" y="777274"/>
            <a:ext cx="1439100" cy="1165500"/>
          </a:xfrm>
          <a:custGeom>
            <a:rect b="b" l="l" r="r" t="t"/>
            <a:pathLst>
              <a:path extrusionOk="0" h="120000" w="120000">
                <a:moveTo>
                  <a:pt x="19033" y="73346"/>
                </a:moveTo>
                <a:lnTo>
                  <a:pt x="2705" y="73346"/>
                </a:lnTo>
                <a:cubicBezTo>
                  <a:pt x="1062" y="73346"/>
                  <a:pt x="0" y="74645"/>
                  <a:pt x="0" y="76653"/>
                </a:cubicBezTo>
                <a:lnTo>
                  <a:pt x="0" y="116574"/>
                </a:lnTo>
                <a:cubicBezTo>
                  <a:pt x="0" y="118582"/>
                  <a:pt x="1062" y="120000"/>
                  <a:pt x="2705" y="120000"/>
                </a:cubicBezTo>
                <a:lnTo>
                  <a:pt x="19033" y="120000"/>
                </a:lnTo>
                <a:cubicBezTo>
                  <a:pt x="20676" y="120000"/>
                  <a:pt x="21835" y="118582"/>
                  <a:pt x="21835" y="116574"/>
                </a:cubicBezTo>
                <a:lnTo>
                  <a:pt x="21835" y="76653"/>
                </a:lnTo>
                <a:cubicBezTo>
                  <a:pt x="21835" y="74645"/>
                  <a:pt x="20676" y="73346"/>
                  <a:pt x="19033" y="73346"/>
                </a:cubicBezTo>
                <a:close/>
                <a:moveTo>
                  <a:pt x="16328" y="113267"/>
                </a:moveTo>
                <a:lnTo>
                  <a:pt x="5410" y="113267"/>
                </a:lnTo>
                <a:lnTo>
                  <a:pt x="5410" y="79960"/>
                </a:lnTo>
                <a:lnTo>
                  <a:pt x="16328" y="79960"/>
                </a:lnTo>
                <a:lnTo>
                  <a:pt x="16328" y="113267"/>
                </a:lnTo>
                <a:close/>
                <a:moveTo>
                  <a:pt x="84541" y="53267"/>
                </a:moveTo>
                <a:lnTo>
                  <a:pt x="68115" y="53267"/>
                </a:lnTo>
                <a:cubicBezTo>
                  <a:pt x="66570" y="53267"/>
                  <a:pt x="65410" y="54685"/>
                  <a:pt x="65410" y="56574"/>
                </a:cubicBezTo>
                <a:lnTo>
                  <a:pt x="65410" y="116574"/>
                </a:lnTo>
                <a:cubicBezTo>
                  <a:pt x="65410" y="118582"/>
                  <a:pt x="66570" y="120000"/>
                  <a:pt x="68115" y="120000"/>
                </a:cubicBezTo>
                <a:lnTo>
                  <a:pt x="84541" y="120000"/>
                </a:lnTo>
                <a:cubicBezTo>
                  <a:pt x="86183" y="120000"/>
                  <a:pt x="87246" y="118582"/>
                  <a:pt x="87246" y="116574"/>
                </a:cubicBezTo>
                <a:lnTo>
                  <a:pt x="87246" y="56574"/>
                </a:lnTo>
                <a:cubicBezTo>
                  <a:pt x="87246" y="54685"/>
                  <a:pt x="86183" y="53267"/>
                  <a:pt x="84541" y="53267"/>
                </a:cubicBezTo>
                <a:close/>
                <a:moveTo>
                  <a:pt x="81835" y="113267"/>
                </a:moveTo>
                <a:lnTo>
                  <a:pt x="70917" y="113267"/>
                </a:lnTo>
                <a:lnTo>
                  <a:pt x="70917" y="60000"/>
                </a:lnTo>
                <a:lnTo>
                  <a:pt x="81835" y="60000"/>
                </a:lnTo>
                <a:lnTo>
                  <a:pt x="81835" y="113267"/>
                </a:lnTo>
                <a:close/>
                <a:moveTo>
                  <a:pt x="51787" y="13346"/>
                </a:moveTo>
                <a:lnTo>
                  <a:pt x="35458" y="13346"/>
                </a:lnTo>
                <a:cubicBezTo>
                  <a:pt x="33816" y="13346"/>
                  <a:pt x="32753" y="14645"/>
                  <a:pt x="32753" y="16653"/>
                </a:cubicBezTo>
                <a:lnTo>
                  <a:pt x="32753" y="116574"/>
                </a:lnTo>
                <a:cubicBezTo>
                  <a:pt x="32753" y="118582"/>
                  <a:pt x="33816" y="120000"/>
                  <a:pt x="35458" y="120000"/>
                </a:cubicBezTo>
                <a:lnTo>
                  <a:pt x="51787" y="120000"/>
                </a:lnTo>
                <a:cubicBezTo>
                  <a:pt x="53429" y="120000"/>
                  <a:pt x="54492" y="118582"/>
                  <a:pt x="54492" y="116574"/>
                </a:cubicBezTo>
                <a:lnTo>
                  <a:pt x="54492" y="16653"/>
                </a:lnTo>
                <a:cubicBezTo>
                  <a:pt x="54492" y="14645"/>
                  <a:pt x="53429" y="13346"/>
                  <a:pt x="51787" y="13346"/>
                </a:cubicBezTo>
                <a:close/>
                <a:moveTo>
                  <a:pt x="49082" y="113267"/>
                </a:moveTo>
                <a:lnTo>
                  <a:pt x="38164" y="113267"/>
                </a:lnTo>
                <a:lnTo>
                  <a:pt x="38164" y="19960"/>
                </a:lnTo>
                <a:lnTo>
                  <a:pt x="49082" y="19960"/>
                </a:lnTo>
                <a:lnTo>
                  <a:pt x="49082" y="113267"/>
                </a:lnTo>
                <a:close/>
                <a:moveTo>
                  <a:pt x="117198" y="0"/>
                </a:moveTo>
                <a:lnTo>
                  <a:pt x="100869" y="0"/>
                </a:lnTo>
                <a:cubicBezTo>
                  <a:pt x="99227" y="0"/>
                  <a:pt x="98164" y="1299"/>
                  <a:pt x="98164" y="3307"/>
                </a:cubicBezTo>
                <a:lnTo>
                  <a:pt x="98164" y="116574"/>
                </a:lnTo>
                <a:cubicBezTo>
                  <a:pt x="98164" y="118582"/>
                  <a:pt x="99227" y="120000"/>
                  <a:pt x="100869" y="120000"/>
                </a:cubicBezTo>
                <a:lnTo>
                  <a:pt x="117198" y="120000"/>
                </a:lnTo>
                <a:cubicBezTo>
                  <a:pt x="118840" y="120000"/>
                  <a:pt x="120000" y="118582"/>
                  <a:pt x="120000" y="116574"/>
                </a:cubicBezTo>
                <a:lnTo>
                  <a:pt x="120000" y="3307"/>
                </a:lnTo>
                <a:cubicBezTo>
                  <a:pt x="120000" y="1299"/>
                  <a:pt x="118840" y="0"/>
                  <a:pt x="117198" y="0"/>
                </a:cubicBezTo>
                <a:close/>
                <a:moveTo>
                  <a:pt x="114492" y="113267"/>
                </a:moveTo>
                <a:lnTo>
                  <a:pt x="103574" y="113267"/>
                </a:lnTo>
                <a:lnTo>
                  <a:pt x="103574" y="6614"/>
                </a:lnTo>
                <a:lnTo>
                  <a:pt x="114492" y="6614"/>
                </a:lnTo>
                <a:lnTo>
                  <a:pt x="114492" y="113267"/>
                </a:lnTo>
                <a:close/>
              </a:path>
            </a:pathLst>
          </a:custGeom>
          <a:solidFill>
            <a:srgbClr val="00CE00">
              <a:alpha val="8923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49"/>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Editable Column Chart</a:t>
            </a:r>
            <a:endParaRPr/>
          </a:p>
        </p:txBody>
      </p:sp>
      <p:sp>
        <p:nvSpPr>
          <p:cNvPr id="1159" name="Google Shape;1159;p49"/>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1160" name="Google Shape;1160;p49"/>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300">
                <a:solidFill>
                  <a:srgbClr val="FFFFFF"/>
                </a:solidFill>
              </a:rPr>
              <a:t>‹#›</a:t>
            </a:fld>
            <a:endParaRPr sz="1300">
              <a:solidFill>
                <a:srgbClr val="FFFFFF"/>
              </a:solidFill>
            </a:endParaRPr>
          </a:p>
        </p:txBody>
      </p:sp>
      <p:sp>
        <p:nvSpPr>
          <p:cNvPr id="1161" name="Google Shape;1161;p49"/>
          <p:cNvSpPr txBox="1"/>
          <p:nvPr/>
        </p:nvSpPr>
        <p:spPr>
          <a:xfrm>
            <a:off x="6131896" y="1528194"/>
            <a:ext cx="2382900" cy="417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rgbClr val="666666"/>
                </a:solidFill>
                <a:latin typeface="Open Sans"/>
                <a:ea typeface="Open Sans"/>
                <a:cs typeface="Open Sans"/>
                <a:sym typeface="Open Sans"/>
              </a:rPr>
              <a:t>This is a sample text. Insert your desired text here</a:t>
            </a:r>
            <a:r>
              <a:rPr lang="en" sz="1200">
                <a:solidFill>
                  <a:srgbClr val="666666"/>
                </a:solidFill>
                <a:latin typeface="Open Sans"/>
                <a:ea typeface="Open Sans"/>
                <a:cs typeface="Open Sans"/>
                <a:sym typeface="Open Sans"/>
              </a:rPr>
              <a:t>.</a:t>
            </a:r>
            <a:endParaRPr b="0" i="0" sz="1100" u="none" cap="none" strike="noStrike">
              <a:solidFill>
                <a:srgbClr val="666666"/>
              </a:solidFill>
              <a:latin typeface="Open Sans"/>
              <a:ea typeface="Open Sans"/>
              <a:cs typeface="Open Sans"/>
              <a:sym typeface="Open Sans"/>
            </a:endParaRPr>
          </a:p>
        </p:txBody>
      </p:sp>
      <p:sp>
        <p:nvSpPr>
          <p:cNvPr id="1162" name="Google Shape;1162;p49"/>
          <p:cNvSpPr/>
          <p:nvPr/>
        </p:nvSpPr>
        <p:spPr>
          <a:xfrm>
            <a:off x="5556500" y="1470294"/>
            <a:ext cx="575400" cy="533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Dosis"/>
                <a:ea typeface="Dosis"/>
                <a:cs typeface="Dosis"/>
                <a:sym typeface="Dosis"/>
              </a:rPr>
              <a:t>1</a:t>
            </a:r>
            <a:endParaRPr sz="3600">
              <a:solidFill>
                <a:srgbClr val="FFFFFF"/>
              </a:solidFill>
              <a:latin typeface="Dosis"/>
              <a:ea typeface="Dosis"/>
              <a:cs typeface="Dosis"/>
              <a:sym typeface="Dosis"/>
            </a:endParaRPr>
          </a:p>
        </p:txBody>
      </p:sp>
      <p:sp>
        <p:nvSpPr>
          <p:cNvPr id="1163" name="Google Shape;1163;p49"/>
          <p:cNvSpPr txBox="1"/>
          <p:nvPr/>
        </p:nvSpPr>
        <p:spPr>
          <a:xfrm>
            <a:off x="6131896" y="2235360"/>
            <a:ext cx="2382900" cy="417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rgbClr val="666666"/>
                </a:solidFill>
                <a:latin typeface="Open Sans"/>
                <a:ea typeface="Open Sans"/>
                <a:cs typeface="Open Sans"/>
                <a:sym typeface="Open Sans"/>
              </a:rPr>
              <a:t>This is a sample text. Insert your desired text here</a:t>
            </a:r>
            <a:r>
              <a:rPr lang="en" sz="1200">
                <a:solidFill>
                  <a:srgbClr val="666666"/>
                </a:solidFill>
                <a:latin typeface="Open Sans"/>
                <a:ea typeface="Open Sans"/>
                <a:cs typeface="Open Sans"/>
                <a:sym typeface="Open Sans"/>
              </a:rPr>
              <a:t>.</a:t>
            </a:r>
            <a:endParaRPr b="0" i="0" sz="1100" u="none" cap="none" strike="noStrike">
              <a:solidFill>
                <a:srgbClr val="666666"/>
              </a:solidFill>
              <a:latin typeface="Open Sans"/>
              <a:ea typeface="Open Sans"/>
              <a:cs typeface="Open Sans"/>
              <a:sym typeface="Open Sans"/>
            </a:endParaRPr>
          </a:p>
        </p:txBody>
      </p:sp>
      <p:sp>
        <p:nvSpPr>
          <p:cNvPr id="1164" name="Google Shape;1164;p49"/>
          <p:cNvSpPr/>
          <p:nvPr/>
        </p:nvSpPr>
        <p:spPr>
          <a:xfrm>
            <a:off x="5556502" y="2177460"/>
            <a:ext cx="575400" cy="533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3600">
                <a:solidFill>
                  <a:srgbClr val="FFFFFF"/>
                </a:solidFill>
                <a:latin typeface="Dosis"/>
                <a:ea typeface="Dosis"/>
                <a:cs typeface="Dosis"/>
                <a:sym typeface="Dosis"/>
              </a:rPr>
              <a:t>2</a:t>
            </a:r>
            <a:endParaRPr sz="3600">
              <a:solidFill>
                <a:srgbClr val="FFFFFF"/>
              </a:solidFill>
              <a:latin typeface="Dosis"/>
              <a:ea typeface="Dosis"/>
              <a:cs typeface="Dosis"/>
              <a:sym typeface="Dosis"/>
            </a:endParaRPr>
          </a:p>
        </p:txBody>
      </p:sp>
      <p:sp>
        <p:nvSpPr>
          <p:cNvPr id="1165" name="Google Shape;1165;p49"/>
          <p:cNvSpPr txBox="1"/>
          <p:nvPr/>
        </p:nvSpPr>
        <p:spPr>
          <a:xfrm>
            <a:off x="6131896" y="2942526"/>
            <a:ext cx="2382900" cy="417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rgbClr val="666666"/>
                </a:solidFill>
                <a:latin typeface="Open Sans"/>
                <a:ea typeface="Open Sans"/>
                <a:cs typeface="Open Sans"/>
                <a:sym typeface="Open Sans"/>
              </a:rPr>
              <a:t>This is a sample text. Insert your desired text here</a:t>
            </a:r>
            <a:r>
              <a:rPr lang="en" sz="1200">
                <a:solidFill>
                  <a:srgbClr val="666666"/>
                </a:solidFill>
                <a:latin typeface="Open Sans"/>
                <a:ea typeface="Open Sans"/>
                <a:cs typeface="Open Sans"/>
                <a:sym typeface="Open Sans"/>
              </a:rPr>
              <a:t>.</a:t>
            </a:r>
            <a:endParaRPr b="0" i="0" sz="1100" u="none" cap="none" strike="noStrike">
              <a:solidFill>
                <a:srgbClr val="666666"/>
              </a:solidFill>
              <a:latin typeface="Open Sans"/>
              <a:ea typeface="Open Sans"/>
              <a:cs typeface="Open Sans"/>
              <a:sym typeface="Open Sans"/>
            </a:endParaRPr>
          </a:p>
        </p:txBody>
      </p:sp>
      <p:sp>
        <p:nvSpPr>
          <p:cNvPr id="1166" name="Google Shape;1166;p49"/>
          <p:cNvSpPr/>
          <p:nvPr/>
        </p:nvSpPr>
        <p:spPr>
          <a:xfrm>
            <a:off x="5556502" y="2884626"/>
            <a:ext cx="575400" cy="5334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3600">
                <a:solidFill>
                  <a:srgbClr val="FFFFFF"/>
                </a:solidFill>
                <a:latin typeface="Dosis"/>
                <a:ea typeface="Dosis"/>
                <a:cs typeface="Dosis"/>
                <a:sym typeface="Dosis"/>
              </a:rPr>
              <a:t>3</a:t>
            </a:r>
            <a:endParaRPr sz="3600">
              <a:solidFill>
                <a:srgbClr val="FFFFFF"/>
              </a:solidFill>
              <a:latin typeface="Dosis"/>
              <a:ea typeface="Dosis"/>
              <a:cs typeface="Dosis"/>
              <a:sym typeface="Dosis"/>
            </a:endParaRPr>
          </a:p>
        </p:txBody>
      </p:sp>
      <p:sp>
        <p:nvSpPr>
          <p:cNvPr id="1167" name="Google Shape;1167;p49"/>
          <p:cNvSpPr txBox="1"/>
          <p:nvPr/>
        </p:nvSpPr>
        <p:spPr>
          <a:xfrm>
            <a:off x="6132671" y="3649692"/>
            <a:ext cx="2382900" cy="417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rgbClr val="666666"/>
                </a:solidFill>
                <a:latin typeface="Open Sans"/>
                <a:ea typeface="Open Sans"/>
                <a:cs typeface="Open Sans"/>
                <a:sym typeface="Open Sans"/>
              </a:rPr>
              <a:t>This is a sample text. Insert your desired text here</a:t>
            </a:r>
            <a:r>
              <a:rPr lang="en" sz="1200">
                <a:solidFill>
                  <a:srgbClr val="666666"/>
                </a:solidFill>
                <a:latin typeface="Open Sans"/>
                <a:ea typeface="Open Sans"/>
                <a:cs typeface="Open Sans"/>
                <a:sym typeface="Open Sans"/>
              </a:rPr>
              <a:t>.</a:t>
            </a:r>
            <a:endParaRPr b="0" i="0" sz="1100" u="none" cap="none" strike="noStrike">
              <a:solidFill>
                <a:srgbClr val="666666"/>
              </a:solidFill>
              <a:latin typeface="Open Sans"/>
              <a:ea typeface="Open Sans"/>
              <a:cs typeface="Open Sans"/>
              <a:sym typeface="Open Sans"/>
            </a:endParaRPr>
          </a:p>
        </p:txBody>
      </p:sp>
      <p:sp>
        <p:nvSpPr>
          <p:cNvPr id="1168" name="Google Shape;1168;p49"/>
          <p:cNvSpPr/>
          <p:nvPr/>
        </p:nvSpPr>
        <p:spPr>
          <a:xfrm>
            <a:off x="5557277" y="3591792"/>
            <a:ext cx="575400" cy="53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3600">
                <a:solidFill>
                  <a:srgbClr val="FFFFFF"/>
                </a:solidFill>
                <a:latin typeface="Dosis"/>
                <a:ea typeface="Dosis"/>
                <a:cs typeface="Dosis"/>
                <a:sym typeface="Dosis"/>
              </a:rPr>
              <a:t>4</a:t>
            </a:r>
            <a:endParaRPr sz="3600">
              <a:solidFill>
                <a:srgbClr val="FFFFFF"/>
              </a:solidFill>
              <a:latin typeface="Dosis"/>
              <a:ea typeface="Dosis"/>
              <a:cs typeface="Dosis"/>
              <a:sym typeface="Dosis"/>
            </a:endParaRPr>
          </a:p>
        </p:txBody>
      </p:sp>
      <p:sp>
        <p:nvSpPr>
          <p:cNvPr id="1169" name="Google Shape;1169;p49"/>
          <p:cNvSpPr txBox="1"/>
          <p:nvPr/>
        </p:nvSpPr>
        <p:spPr>
          <a:xfrm>
            <a:off x="5556508" y="1018308"/>
            <a:ext cx="2382900" cy="3684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None/>
            </a:pPr>
            <a:r>
              <a:rPr b="1" lang="en" sz="1800">
                <a:solidFill>
                  <a:srgbClr val="666666"/>
                </a:solidFill>
                <a:latin typeface="Dosis"/>
                <a:ea typeface="Dosis"/>
                <a:cs typeface="Dosis"/>
                <a:sym typeface="Dosis"/>
              </a:rPr>
              <a:t>Sample Text</a:t>
            </a:r>
            <a:endParaRPr b="1" i="0" sz="1100" u="none" cap="none" strike="noStrike">
              <a:solidFill>
                <a:srgbClr val="666666"/>
              </a:solidFill>
              <a:latin typeface="Dosis"/>
              <a:ea typeface="Dosis"/>
              <a:cs typeface="Dosis"/>
              <a:sym typeface="Dosis"/>
            </a:endParaRPr>
          </a:p>
        </p:txBody>
      </p:sp>
      <p:grpSp>
        <p:nvGrpSpPr>
          <p:cNvPr id="1170" name="Google Shape;1170;p49"/>
          <p:cNvGrpSpPr/>
          <p:nvPr/>
        </p:nvGrpSpPr>
        <p:grpSpPr>
          <a:xfrm>
            <a:off x="628429" y="1732458"/>
            <a:ext cx="4354200" cy="2289632"/>
            <a:chOff x="628429" y="1580058"/>
            <a:chExt cx="4354200" cy="2289632"/>
          </a:xfrm>
        </p:grpSpPr>
        <p:cxnSp>
          <p:nvCxnSpPr>
            <p:cNvPr id="1171" name="Google Shape;1171;p49"/>
            <p:cNvCxnSpPr/>
            <p:nvPr/>
          </p:nvCxnSpPr>
          <p:spPr>
            <a:xfrm>
              <a:off x="628429" y="3048202"/>
              <a:ext cx="4354200" cy="0"/>
            </a:xfrm>
            <a:prstGeom prst="straightConnector1">
              <a:avLst/>
            </a:prstGeom>
            <a:noFill/>
            <a:ln cap="flat" cmpd="sng" w="9525">
              <a:solidFill>
                <a:srgbClr val="999999"/>
              </a:solidFill>
              <a:prstDash val="solid"/>
              <a:round/>
              <a:headEnd len="med" w="med" type="none"/>
              <a:tailEnd len="med" w="med" type="none"/>
            </a:ln>
          </p:spPr>
        </p:cxnSp>
        <p:cxnSp>
          <p:nvCxnSpPr>
            <p:cNvPr id="1172" name="Google Shape;1172;p49"/>
            <p:cNvCxnSpPr/>
            <p:nvPr/>
          </p:nvCxnSpPr>
          <p:spPr>
            <a:xfrm>
              <a:off x="628429" y="2558820"/>
              <a:ext cx="4354200" cy="0"/>
            </a:xfrm>
            <a:prstGeom prst="straightConnector1">
              <a:avLst/>
            </a:prstGeom>
            <a:noFill/>
            <a:ln cap="flat" cmpd="sng" w="9525">
              <a:solidFill>
                <a:srgbClr val="999999"/>
              </a:solidFill>
              <a:prstDash val="solid"/>
              <a:round/>
              <a:headEnd len="med" w="med" type="none"/>
              <a:tailEnd len="med" w="med" type="none"/>
            </a:ln>
          </p:spPr>
        </p:cxnSp>
        <p:cxnSp>
          <p:nvCxnSpPr>
            <p:cNvPr id="1173" name="Google Shape;1173;p49"/>
            <p:cNvCxnSpPr/>
            <p:nvPr/>
          </p:nvCxnSpPr>
          <p:spPr>
            <a:xfrm>
              <a:off x="628429" y="2069439"/>
              <a:ext cx="4354200" cy="0"/>
            </a:xfrm>
            <a:prstGeom prst="straightConnector1">
              <a:avLst/>
            </a:prstGeom>
            <a:noFill/>
            <a:ln cap="flat" cmpd="sng" w="9525">
              <a:solidFill>
                <a:srgbClr val="999999"/>
              </a:solidFill>
              <a:prstDash val="solid"/>
              <a:round/>
              <a:headEnd len="med" w="med" type="none"/>
              <a:tailEnd len="med" w="med" type="none"/>
            </a:ln>
          </p:spPr>
        </p:cxnSp>
        <p:cxnSp>
          <p:nvCxnSpPr>
            <p:cNvPr id="1174" name="Google Shape;1174;p49"/>
            <p:cNvCxnSpPr/>
            <p:nvPr/>
          </p:nvCxnSpPr>
          <p:spPr>
            <a:xfrm>
              <a:off x="628429" y="1580058"/>
              <a:ext cx="4354200" cy="0"/>
            </a:xfrm>
            <a:prstGeom prst="straightConnector1">
              <a:avLst/>
            </a:prstGeom>
            <a:noFill/>
            <a:ln cap="flat" cmpd="sng" w="9525">
              <a:solidFill>
                <a:srgbClr val="999999"/>
              </a:solidFill>
              <a:prstDash val="solid"/>
              <a:round/>
              <a:headEnd len="med" w="med" type="none"/>
              <a:tailEnd len="med" w="med" type="none"/>
            </a:ln>
          </p:spPr>
        </p:cxnSp>
        <p:sp>
          <p:nvSpPr>
            <p:cNvPr id="1175" name="Google Shape;1175;p49"/>
            <p:cNvSpPr/>
            <p:nvPr/>
          </p:nvSpPr>
          <p:spPr>
            <a:xfrm>
              <a:off x="2321107" y="3257604"/>
              <a:ext cx="204600" cy="2799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1176" name="Google Shape;1176;p49"/>
            <p:cNvSpPr/>
            <p:nvPr/>
          </p:nvSpPr>
          <p:spPr>
            <a:xfrm>
              <a:off x="708673" y="2430449"/>
              <a:ext cx="204600" cy="11073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1177" name="Google Shape;1177;p49"/>
            <p:cNvSpPr/>
            <p:nvPr/>
          </p:nvSpPr>
          <p:spPr>
            <a:xfrm>
              <a:off x="1447786" y="1889375"/>
              <a:ext cx="204600" cy="164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1178" name="Google Shape;1178;p49"/>
            <p:cNvSpPr/>
            <p:nvPr/>
          </p:nvSpPr>
          <p:spPr>
            <a:xfrm>
              <a:off x="1781240" y="2430438"/>
              <a:ext cx="204600" cy="11073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1179" name="Google Shape;1179;p49"/>
            <p:cNvSpPr/>
            <p:nvPr/>
          </p:nvSpPr>
          <p:spPr>
            <a:xfrm>
              <a:off x="2869908" y="2430347"/>
              <a:ext cx="204600" cy="11073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1180" name="Google Shape;1180;p49"/>
            <p:cNvSpPr/>
            <p:nvPr/>
          </p:nvSpPr>
          <p:spPr>
            <a:xfrm>
              <a:off x="3407616" y="2971577"/>
              <a:ext cx="204600" cy="566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1181" name="Google Shape;1181;p49"/>
            <p:cNvSpPr/>
            <p:nvPr/>
          </p:nvSpPr>
          <p:spPr>
            <a:xfrm>
              <a:off x="3954626" y="2724192"/>
              <a:ext cx="204600" cy="8133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1182" name="Google Shape;1182;p49"/>
            <p:cNvSpPr/>
            <p:nvPr/>
          </p:nvSpPr>
          <p:spPr>
            <a:xfrm>
              <a:off x="4492335" y="1889361"/>
              <a:ext cx="204600" cy="16482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grpSp>
          <p:nvGrpSpPr>
            <p:cNvPr id="1183" name="Google Shape;1183;p49"/>
            <p:cNvGrpSpPr/>
            <p:nvPr/>
          </p:nvGrpSpPr>
          <p:grpSpPr>
            <a:xfrm>
              <a:off x="628429" y="3537583"/>
              <a:ext cx="4354200" cy="37800"/>
              <a:chOff x="628429" y="3537583"/>
              <a:chExt cx="4354200" cy="37800"/>
            </a:xfrm>
          </p:grpSpPr>
          <p:cxnSp>
            <p:nvCxnSpPr>
              <p:cNvPr id="1184" name="Google Shape;1184;p49"/>
              <p:cNvCxnSpPr/>
              <p:nvPr/>
            </p:nvCxnSpPr>
            <p:spPr>
              <a:xfrm>
                <a:off x="628429" y="3537583"/>
                <a:ext cx="4354200" cy="0"/>
              </a:xfrm>
              <a:prstGeom prst="straightConnector1">
                <a:avLst/>
              </a:prstGeom>
              <a:noFill/>
              <a:ln cap="flat" cmpd="sng" w="9525">
                <a:solidFill>
                  <a:srgbClr val="666666"/>
                </a:solidFill>
                <a:prstDash val="solid"/>
                <a:round/>
                <a:headEnd len="med" w="med" type="none"/>
                <a:tailEnd len="med" w="med" type="none"/>
              </a:ln>
            </p:spPr>
          </p:cxnSp>
          <p:cxnSp>
            <p:nvCxnSpPr>
              <p:cNvPr id="1185" name="Google Shape;1185;p49"/>
              <p:cNvCxnSpPr/>
              <p:nvPr/>
            </p:nvCxnSpPr>
            <p:spPr>
              <a:xfrm>
                <a:off x="1718669" y="3537583"/>
                <a:ext cx="0" cy="37800"/>
              </a:xfrm>
              <a:prstGeom prst="straightConnector1">
                <a:avLst/>
              </a:prstGeom>
              <a:noFill/>
              <a:ln cap="flat" cmpd="sng" w="9525">
                <a:solidFill>
                  <a:srgbClr val="666666"/>
                </a:solidFill>
                <a:prstDash val="solid"/>
                <a:round/>
                <a:headEnd len="med" w="med" type="none"/>
                <a:tailEnd len="med" w="med" type="none"/>
              </a:ln>
            </p:spPr>
          </p:cxnSp>
          <p:cxnSp>
            <p:nvCxnSpPr>
              <p:cNvPr id="1186" name="Google Shape;1186;p49"/>
              <p:cNvCxnSpPr/>
              <p:nvPr/>
            </p:nvCxnSpPr>
            <p:spPr>
              <a:xfrm>
                <a:off x="1176118" y="3537583"/>
                <a:ext cx="0" cy="37800"/>
              </a:xfrm>
              <a:prstGeom prst="straightConnector1">
                <a:avLst/>
              </a:prstGeom>
              <a:noFill/>
              <a:ln cap="flat" cmpd="sng" w="9525">
                <a:solidFill>
                  <a:srgbClr val="666666"/>
                </a:solidFill>
                <a:prstDash val="solid"/>
                <a:round/>
                <a:headEnd len="med" w="med" type="none"/>
                <a:tailEnd len="med" w="med" type="none"/>
              </a:ln>
            </p:spPr>
          </p:cxnSp>
          <p:cxnSp>
            <p:nvCxnSpPr>
              <p:cNvPr id="1187" name="Google Shape;1187;p49"/>
              <p:cNvCxnSpPr/>
              <p:nvPr/>
            </p:nvCxnSpPr>
            <p:spPr>
              <a:xfrm>
                <a:off x="633567" y="3537583"/>
                <a:ext cx="0" cy="37800"/>
              </a:xfrm>
              <a:prstGeom prst="straightConnector1">
                <a:avLst/>
              </a:prstGeom>
              <a:noFill/>
              <a:ln cap="flat" cmpd="sng" w="9525">
                <a:solidFill>
                  <a:srgbClr val="666666"/>
                </a:solidFill>
                <a:prstDash val="solid"/>
                <a:round/>
                <a:headEnd len="med" w="med" type="none"/>
                <a:tailEnd len="med" w="med" type="none"/>
              </a:ln>
            </p:spPr>
          </p:cxnSp>
          <p:cxnSp>
            <p:nvCxnSpPr>
              <p:cNvPr id="1188" name="Google Shape;1188;p49"/>
              <p:cNvCxnSpPr/>
              <p:nvPr/>
            </p:nvCxnSpPr>
            <p:spPr>
              <a:xfrm>
                <a:off x="2261219" y="3537583"/>
                <a:ext cx="0" cy="37800"/>
              </a:xfrm>
              <a:prstGeom prst="straightConnector1">
                <a:avLst/>
              </a:prstGeom>
              <a:noFill/>
              <a:ln cap="flat" cmpd="sng" w="9525">
                <a:solidFill>
                  <a:srgbClr val="666666"/>
                </a:solidFill>
                <a:prstDash val="solid"/>
                <a:round/>
                <a:headEnd len="med" w="med" type="none"/>
                <a:tailEnd len="med" w="med" type="none"/>
              </a:ln>
            </p:spPr>
          </p:cxnSp>
          <p:cxnSp>
            <p:nvCxnSpPr>
              <p:cNvPr id="1189" name="Google Shape;1189;p49"/>
              <p:cNvCxnSpPr/>
              <p:nvPr/>
            </p:nvCxnSpPr>
            <p:spPr>
              <a:xfrm>
                <a:off x="2803770" y="3537583"/>
                <a:ext cx="0" cy="37800"/>
              </a:xfrm>
              <a:prstGeom prst="straightConnector1">
                <a:avLst/>
              </a:prstGeom>
              <a:noFill/>
              <a:ln cap="flat" cmpd="sng" w="9525">
                <a:solidFill>
                  <a:srgbClr val="666666"/>
                </a:solidFill>
                <a:prstDash val="solid"/>
                <a:round/>
                <a:headEnd len="med" w="med" type="none"/>
                <a:tailEnd len="med" w="med" type="none"/>
              </a:ln>
            </p:spPr>
          </p:cxnSp>
          <p:cxnSp>
            <p:nvCxnSpPr>
              <p:cNvPr id="1190" name="Google Shape;1190;p49"/>
              <p:cNvCxnSpPr/>
              <p:nvPr/>
            </p:nvCxnSpPr>
            <p:spPr>
              <a:xfrm>
                <a:off x="3346321" y="3537583"/>
                <a:ext cx="0" cy="37800"/>
              </a:xfrm>
              <a:prstGeom prst="straightConnector1">
                <a:avLst/>
              </a:prstGeom>
              <a:noFill/>
              <a:ln cap="flat" cmpd="sng" w="9525">
                <a:solidFill>
                  <a:srgbClr val="666666"/>
                </a:solidFill>
                <a:prstDash val="solid"/>
                <a:round/>
                <a:headEnd len="med" w="med" type="none"/>
                <a:tailEnd len="med" w="med" type="none"/>
              </a:ln>
            </p:spPr>
          </p:cxnSp>
          <p:cxnSp>
            <p:nvCxnSpPr>
              <p:cNvPr id="1191" name="Google Shape;1191;p49"/>
              <p:cNvCxnSpPr/>
              <p:nvPr/>
            </p:nvCxnSpPr>
            <p:spPr>
              <a:xfrm>
                <a:off x="3888872" y="3537583"/>
                <a:ext cx="0" cy="37800"/>
              </a:xfrm>
              <a:prstGeom prst="straightConnector1">
                <a:avLst/>
              </a:prstGeom>
              <a:noFill/>
              <a:ln cap="flat" cmpd="sng" w="9525">
                <a:solidFill>
                  <a:srgbClr val="666666"/>
                </a:solidFill>
                <a:prstDash val="solid"/>
                <a:round/>
                <a:headEnd len="med" w="med" type="none"/>
                <a:tailEnd len="med" w="med" type="none"/>
              </a:ln>
            </p:spPr>
          </p:cxnSp>
          <p:cxnSp>
            <p:nvCxnSpPr>
              <p:cNvPr id="1192" name="Google Shape;1192;p49"/>
              <p:cNvCxnSpPr/>
              <p:nvPr/>
            </p:nvCxnSpPr>
            <p:spPr>
              <a:xfrm>
                <a:off x="4431422" y="3537583"/>
                <a:ext cx="0" cy="37800"/>
              </a:xfrm>
              <a:prstGeom prst="straightConnector1">
                <a:avLst/>
              </a:prstGeom>
              <a:noFill/>
              <a:ln cap="flat" cmpd="sng" w="9525">
                <a:solidFill>
                  <a:srgbClr val="666666"/>
                </a:solidFill>
                <a:prstDash val="solid"/>
                <a:round/>
                <a:headEnd len="med" w="med" type="none"/>
                <a:tailEnd len="med" w="med" type="none"/>
              </a:ln>
            </p:spPr>
          </p:cxnSp>
          <p:cxnSp>
            <p:nvCxnSpPr>
              <p:cNvPr id="1193" name="Google Shape;1193;p49"/>
              <p:cNvCxnSpPr/>
              <p:nvPr/>
            </p:nvCxnSpPr>
            <p:spPr>
              <a:xfrm>
                <a:off x="4977822" y="3537583"/>
                <a:ext cx="0" cy="37800"/>
              </a:xfrm>
              <a:prstGeom prst="straightConnector1">
                <a:avLst/>
              </a:prstGeom>
              <a:noFill/>
              <a:ln cap="flat" cmpd="sng" w="9525">
                <a:solidFill>
                  <a:srgbClr val="666666"/>
                </a:solidFill>
                <a:prstDash val="solid"/>
                <a:round/>
                <a:headEnd len="med" w="med" type="none"/>
                <a:tailEnd len="med" w="med" type="none"/>
              </a:ln>
            </p:spPr>
          </p:cxnSp>
        </p:grpSp>
        <p:grpSp>
          <p:nvGrpSpPr>
            <p:cNvPr id="1194" name="Google Shape;1194;p49"/>
            <p:cNvGrpSpPr/>
            <p:nvPr/>
          </p:nvGrpSpPr>
          <p:grpSpPr>
            <a:xfrm>
              <a:off x="633576" y="3589719"/>
              <a:ext cx="4285645" cy="279971"/>
              <a:chOff x="543284" y="4066038"/>
              <a:chExt cx="7959965" cy="345600"/>
            </a:xfrm>
          </p:grpSpPr>
          <p:sp>
            <p:nvSpPr>
              <p:cNvPr id="1195" name="Google Shape;1195;p49"/>
              <p:cNvSpPr txBox="1"/>
              <p:nvPr/>
            </p:nvSpPr>
            <p:spPr>
              <a:xfrm>
                <a:off x="543284" y="4066038"/>
                <a:ext cx="1007700" cy="34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Open Sans"/>
                    <a:ea typeface="Open Sans"/>
                    <a:cs typeface="Open Sans"/>
                    <a:sym typeface="Open Sans"/>
                  </a:rPr>
                  <a:t>2013</a:t>
                </a:r>
                <a:endParaRPr sz="1000">
                  <a:solidFill>
                    <a:srgbClr val="434343"/>
                  </a:solidFill>
                  <a:latin typeface="Open Sans"/>
                  <a:ea typeface="Open Sans"/>
                  <a:cs typeface="Open Sans"/>
                  <a:sym typeface="Open Sans"/>
                </a:endParaRPr>
              </a:p>
            </p:txBody>
          </p:sp>
          <p:sp>
            <p:nvSpPr>
              <p:cNvPr id="1196" name="Google Shape;1196;p49"/>
              <p:cNvSpPr txBox="1"/>
              <p:nvPr/>
            </p:nvSpPr>
            <p:spPr>
              <a:xfrm>
                <a:off x="1611038" y="4066038"/>
                <a:ext cx="915300" cy="34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Open Sans"/>
                    <a:ea typeface="Open Sans"/>
                    <a:cs typeface="Open Sans"/>
                    <a:sym typeface="Open Sans"/>
                  </a:rPr>
                  <a:t>2014</a:t>
                </a:r>
                <a:endParaRPr sz="1000">
                  <a:solidFill>
                    <a:srgbClr val="434343"/>
                  </a:solidFill>
                  <a:latin typeface="Open Sans"/>
                  <a:ea typeface="Open Sans"/>
                  <a:cs typeface="Open Sans"/>
                  <a:sym typeface="Open Sans"/>
                </a:endParaRPr>
              </a:p>
            </p:txBody>
          </p:sp>
          <p:sp>
            <p:nvSpPr>
              <p:cNvPr id="1197" name="Google Shape;1197;p49"/>
              <p:cNvSpPr txBox="1"/>
              <p:nvPr/>
            </p:nvSpPr>
            <p:spPr>
              <a:xfrm>
                <a:off x="2617672" y="4066038"/>
                <a:ext cx="915300" cy="34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Open Sans"/>
                    <a:ea typeface="Open Sans"/>
                    <a:cs typeface="Open Sans"/>
                    <a:sym typeface="Open Sans"/>
                  </a:rPr>
                  <a:t>2015</a:t>
                </a:r>
                <a:endParaRPr sz="1000">
                  <a:solidFill>
                    <a:srgbClr val="434343"/>
                  </a:solidFill>
                  <a:latin typeface="Open Sans"/>
                  <a:ea typeface="Open Sans"/>
                  <a:cs typeface="Open Sans"/>
                  <a:sym typeface="Open Sans"/>
                </a:endParaRPr>
              </a:p>
            </p:txBody>
          </p:sp>
          <p:sp>
            <p:nvSpPr>
              <p:cNvPr id="1198" name="Google Shape;1198;p49"/>
              <p:cNvSpPr txBox="1"/>
              <p:nvPr/>
            </p:nvSpPr>
            <p:spPr>
              <a:xfrm>
                <a:off x="3624307" y="4066038"/>
                <a:ext cx="915300" cy="34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Open Sans"/>
                    <a:ea typeface="Open Sans"/>
                    <a:cs typeface="Open Sans"/>
                    <a:sym typeface="Open Sans"/>
                  </a:rPr>
                  <a:t>2016</a:t>
                </a:r>
                <a:endParaRPr sz="1000">
                  <a:solidFill>
                    <a:srgbClr val="434343"/>
                  </a:solidFill>
                  <a:latin typeface="Open Sans"/>
                  <a:ea typeface="Open Sans"/>
                  <a:cs typeface="Open Sans"/>
                  <a:sym typeface="Open Sans"/>
                </a:endParaRPr>
              </a:p>
            </p:txBody>
          </p:sp>
          <p:sp>
            <p:nvSpPr>
              <p:cNvPr id="1199" name="Google Shape;1199;p49"/>
              <p:cNvSpPr txBox="1"/>
              <p:nvPr/>
            </p:nvSpPr>
            <p:spPr>
              <a:xfrm>
                <a:off x="4631008" y="4066038"/>
                <a:ext cx="915300" cy="34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Open Sans"/>
                    <a:ea typeface="Open Sans"/>
                    <a:cs typeface="Open Sans"/>
                    <a:sym typeface="Open Sans"/>
                  </a:rPr>
                  <a:t>2017</a:t>
                </a:r>
                <a:endParaRPr sz="1000">
                  <a:solidFill>
                    <a:srgbClr val="434343"/>
                  </a:solidFill>
                  <a:latin typeface="Open Sans"/>
                  <a:ea typeface="Open Sans"/>
                  <a:cs typeface="Open Sans"/>
                  <a:sym typeface="Open Sans"/>
                </a:endParaRPr>
              </a:p>
            </p:txBody>
          </p:sp>
          <p:sp>
            <p:nvSpPr>
              <p:cNvPr id="1200" name="Google Shape;1200;p49"/>
              <p:cNvSpPr txBox="1"/>
              <p:nvPr/>
            </p:nvSpPr>
            <p:spPr>
              <a:xfrm>
                <a:off x="5637645" y="4066038"/>
                <a:ext cx="915300" cy="34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Open Sans"/>
                    <a:ea typeface="Open Sans"/>
                    <a:cs typeface="Open Sans"/>
                    <a:sym typeface="Open Sans"/>
                  </a:rPr>
                  <a:t>2018</a:t>
                </a:r>
                <a:endParaRPr sz="1000">
                  <a:solidFill>
                    <a:srgbClr val="434343"/>
                  </a:solidFill>
                  <a:latin typeface="Open Sans"/>
                  <a:ea typeface="Open Sans"/>
                  <a:cs typeface="Open Sans"/>
                  <a:sym typeface="Open Sans"/>
                </a:endParaRPr>
              </a:p>
            </p:txBody>
          </p:sp>
          <p:sp>
            <p:nvSpPr>
              <p:cNvPr id="1201" name="Google Shape;1201;p49"/>
              <p:cNvSpPr txBox="1"/>
              <p:nvPr/>
            </p:nvSpPr>
            <p:spPr>
              <a:xfrm>
                <a:off x="6694473" y="4066038"/>
                <a:ext cx="902700" cy="34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Open Sans"/>
                    <a:ea typeface="Open Sans"/>
                    <a:cs typeface="Open Sans"/>
                    <a:sym typeface="Open Sans"/>
                  </a:rPr>
                  <a:t>2018</a:t>
                </a:r>
                <a:endParaRPr sz="1000">
                  <a:solidFill>
                    <a:srgbClr val="434343"/>
                  </a:solidFill>
                  <a:latin typeface="Open Sans"/>
                  <a:ea typeface="Open Sans"/>
                  <a:cs typeface="Open Sans"/>
                  <a:sym typeface="Open Sans"/>
                </a:endParaRPr>
              </a:p>
            </p:txBody>
          </p:sp>
          <p:sp>
            <p:nvSpPr>
              <p:cNvPr id="1202" name="Google Shape;1202;p49"/>
              <p:cNvSpPr txBox="1"/>
              <p:nvPr/>
            </p:nvSpPr>
            <p:spPr>
              <a:xfrm>
                <a:off x="7587948" y="4066038"/>
                <a:ext cx="915300" cy="34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434343"/>
                    </a:solidFill>
                    <a:latin typeface="Open Sans"/>
                    <a:ea typeface="Open Sans"/>
                    <a:cs typeface="Open Sans"/>
                    <a:sym typeface="Open Sans"/>
                  </a:rPr>
                  <a:t>2020</a:t>
                </a:r>
                <a:endParaRPr sz="1000">
                  <a:solidFill>
                    <a:srgbClr val="434343"/>
                  </a:solidFill>
                  <a:latin typeface="Open Sans"/>
                  <a:ea typeface="Open Sans"/>
                  <a:cs typeface="Open Sans"/>
                  <a:sym typeface="Open Sans"/>
                </a:endParaRPr>
              </a:p>
            </p:txBody>
          </p:sp>
        </p:grpSp>
        <p:sp>
          <p:nvSpPr>
            <p:cNvPr id="1203" name="Google Shape;1203;p49"/>
            <p:cNvSpPr/>
            <p:nvPr/>
          </p:nvSpPr>
          <p:spPr>
            <a:xfrm>
              <a:off x="913275" y="2315975"/>
              <a:ext cx="204600" cy="122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1204" name="Google Shape;1204;p49"/>
            <p:cNvSpPr/>
            <p:nvPr/>
          </p:nvSpPr>
          <p:spPr>
            <a:xfrm>
              <a:off x="1243175" y="2177450"/>
              <a:ext cx="204600" cy="13602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1205" name="Google Shape;1205;p49"/>
            <p:cNvSpPr/>
            <p:nvPr/>
          </p:nvSpPr>
          <p:spPr>
            <a:xfrm>
              <a:off x="1984500" y="2177375"/>
              <a:ext cx="204600" cy="136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1206" name="Google Shape;1206;p49"/>
            <p:cNvSpPr/>
            <p:nvPr/>
          </p:nvSpPr>
          <p:spPr>
            <a:xfrm>
              <a:off x="2524351" y="2827525"/>
              <a:ext cx="204600" cy="7101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1207" name="Google Shape;1207;p49"/>
            <p:cNvSpPr/>
            <p:nvPr/>
          </p:nvSpPr>
          <p:spPr>
            <a:xfrm>
              <a:off x="3067783" y="2177450"/>
              <a:ext cx="204600" cy="136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1208" name="Google Shape;1208;p49"/>
            <p:cNvSpPr/>
            <p:nvPr/>
          </p:nvSpPr>
          <p:spPr>
            <a:xfrm>
              <a:off x="3610822" y="2724200"/>
              <a:ext cx="204600" cy="817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1209" name="Google Shape;1209;p49"/>
            <p:cNvSpPr/>
            <p:nvPr/>
          </p:nvSpPr>
          <p:spPr>
            <a:xfrm>
              <a:off x="4153873" y="2474100"/>
              <a:ext cx="204600" cy="1061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1210" name="Google Shape;1210;p49"/>
            <p:cNvSpPr/>
            <p:nvPr/>
          </p:nvSpPr>
          <p:spPr>
            <a:xfrm>
              <a:off x="4690449" y="1776500"/>
              <a:ext cx="204600" cy="17649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sp>
        <p:nvSpPr>
          <p:cNvPr id="1215" name="Google Shape;1215;p50"/>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Data Driven Column Chart</a:t>
            </a:r>
            <a:endParaRPr/>
          </a:p>
        </p:txBody>
      </p:sp>
      <p:sp>
        <p:nvSpPr>
          <p:cNvPr id="1216" name="Google Shape;1216;p50"/>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1217" name="Google Shape;1217;p50"/>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218" name="Google Shape;1218;p50" title="Points scored"/>
          <p:cNvPicPr preferRelativeResize="0"/>
          <p:nvPr/>
        </p:nvPicPr>
        <p:blipFill>
          <a:blip r:embed="rId3">
            <a:alphaModFix/>
          </a:blip>
          <a:stretch>
            <a:fillRect/>
          </a:stretch>
        </p:blipFill>
        <p:spPr>
          <a:xfrm>
            <a:off x="598412" y="1009700"/>
            <a:ext cx="7947176" cy="2859550"/>
          </a:xfrm>
          <a:prstGeom prst="rect">
            <a:avLst/>
          </a:prstGeom>
          <a:noFill/>
          <a:ln>
            <a:noFill/>
          </a:ln>
        </p:spPr>
      </p:pic>
      <p:sp>
        <p:nvSpPr>
          <p:cNvPr id="1219" name="Google Shape;1219;p50"/>
          <p:cNvSpPr txBox="1"/>
          <p:nvPr/>
        </p:nvSpPr>
        <p:spPr>
          <a:xfrm>
            <a:off x="594750" y="4121500"/>
            <a:ext cx="7954500" cy="672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900">
                <a:solidFill>
                  <a:srgbClr val="999999"/>
                </a:solidFill>
                <a:latin typeface="Open Sans"/>
                <a:ea typeface="Open Sans"/>
                <a:cs typeface="Open Sans"/>
                <a:sym typeface="Open Sans"/>
              </a:rPr>
              <a:t>Lorem ipsum dolor sit amet, consectetur adipiscing elit. Integer non est in enim placerat varius. Maecenas tempus massa eget ex consequat, ut rhoncus urna dignissim. Nulla et velit vel nulla suscipit ultricies id vitae est. In felis arcu, pellentesque eget pulvinar iaculis, posuere in est.</a:t>
            </a:r>
            <a:endParaRPr sz="900">
              <a:solidFill>
                <a:srgbClr val="999999"/>
              </a:solidFill>
              <a:latin typeface="Open Sans"/>
              <a:ea typeface="Open Sans"/>
              <a:cs typeface="Open Sans"/>
              <a:sym typeface="Open Sans"/>
            </a:endParaRPr>
          </a:p>
        </p:txBody>
      </p:sp>
      <p:sp>
        <p:nvSpPr>
          <p:cNvPr id="1220" name="Google Shape;1220;p50"/>
          <p:cNvSpPr txBox="1"/>
          <p:nvPr/>
        </p:nvSpPr>
        <p:spPr>
          <a:xfrm>
            <a:off x="3912900" y="3909700"/>
            <a:ext cx="1318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Dosis"/>
                <a:ea typeface="Dosis"/>
                <a:cs typeface="Dosis"/>
                <a:sym typeface="Dosis"/>
              </a:rPr>
              <a:t>Placeholder</a:t>
            </a:r>
            <a:endParaRPr sz="1500">
              <a:latin typeface="Dosis"/>
              <a:ea typeface="Dosis"/>
              <a:cs typeface="Dosis"/>
              <a:sym typeface="Dosi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51"/>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Editable Donut Chart</a:t>
            </a:r>
            <a:endParaRPr/>
          </a:p>
        </p:txBody>
      </p:sp>
      <p:sp>
        <p:nvSpPr>
          <p:cNvPr id="1226" name="Google Shape;1226;p51"/>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1227" name="Google Shape;1227;p51"/>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228" name="Google Shape;1228;p51"/>
          <p:cNvGrpSpPr/>
          <p:nvPr/>
        </p:nvGrpSpPr>
        <p:grpSpPr>
          <a:xfrm>
            <a:off x="355216" y="1548772"/>
            <a:ext cx="8433569" cy="2474053"/>
            <a:chOff x="355216" y="1548772"/>
            <a:chExt cx="8433569" cy="2474053"/>
          </a:xfrm>
        </p:grpSpPr>
        <p:grpSp>
          <p:nvGrpSpPr>
            <p:cNvPr id="1229" name="Google Shape;1229;p51"/>
            <p:cNvGrpSpPr/>
            <p:nvPr/>
          </p:nvGrpSpPr>
          <p:grpSpPr>
            <a:xfrm>
              <a:off x="355216" y="1548772"/>
              <a:ext cx="8433569" cy="1906800"/>
              <a:chOff x="355216" y="1853572"/>
              <a:chExt cx="8433569" cy="1906800"/>
            </a:xfrm>
          </p:grpSpPr>
          <p:sp>
            <p:nvSpPr>
              <p:cNvPr id="1230" name="Google Shape;1230;p51"/>
              <p:cNvSpPr/>
              <p:nvPr/>
            </p:nvSpPr>
            <p:spPr>
              <a:xfrm>
                <a:off x="7408886" y="2365225"/>
                <a:ext cx="883500" cy="8835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51"/>
              <p:cNvSpPr/>
              <p:nvPr/>
            </p:nvSpPr>
            <p:spPr>
              <a:xfrm>
                <a:off x="5220961" y="2365225"/>
                <a:ext cx="883500" cy="8835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1"/>
              <p:cNvSpPr/>
              <p:nvPr/>
            </p:nvSpPr>
            <p:spPr>
              <a:xfrm>
                <a:off x="3033074" y="2365225"/>
                <a:ext cx="883500" cy="8835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51"/>
              <p:cNvSpPr/>
              <p:nvPr/>
            </p:nvSpPr>
            <p:spPr>
              <a:xfrm>
                <a:off x="857575" y="2365225"/>
                <a:ext cx="883500" cy="8835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4" name="Google Shape;1234;p51"/>
              <p:cNvGrpSpPr/>
              <p:nvPr/>
            </p:nvGrpSpPr>
            <p:grpSpPr>
              <a:xfrm>
                <a:off x="355216" y="1853572"/>
                <a:ext cx="1888200" cy="1906800"/>
                <a:chOff x="762700" y="1799763"/>
                <a:chExt cx="1888200" cy="1906800"/>
              </a:xfrm>
            </p:grpSpPr>
            <p:sp>
              <p:nvSpPr>
                <p:cNvPr id="1235" name="Google Shape;1235;p51"/>
                <p:cNvSpPr/>
                <p:nvPr/>
              </p:nvSpPr>
              <p:spPr>
                <a:xfrm rot="-5400000">
                  <a:off x="762700" y="1809063"/>
                  <a:ext cx="1888200" cy="1888200"/>
                </a:xfrm>
                <a:prstGeom prst="donut">
                  <a:avLst>
                    <a:gd fmla="val 11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1"/>
                <p:cNvSpPr/>
                <p:nvPr/>
              </p:nvSpPr>
              <p:spPr>
                <a:xfrm rot="-5400000">
                  <a:off x="753400" y="1809063"/>
                  <a:ext cx="1906800" cy="1888200"/>
                </a:xfrm>
                <a:prstGeom prst="blockArc">
                  <a:avLst>
                    <a:gd fmla="val 4680922" name="adj1"/>
                    <a:gd fmla="val 21359306" name="adj2"/>
                    <a:gd fmla="val 11617" name="adj3"/>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7" name="Google Shape;1237;p51"/>
              <p:cNvGrpSpPr/>
              <p:nvPr/>
            </p:nvGrpSpPr>
            <p:grpSpPr>
              <a:xfrm>
                <a:off x="2536654" y="1853572"/>
                <a:ext cx="1888594" cy="1906800"/>
                <a:chOff x="2309382" y="1853548"/>
                <a:chExt cx="1888594" cy="1906800"/>
              </a:xfrm>
            </p:grpSpPr>
            <p:sp>
              <p:nvSpPr>
                <p:cNvPr id="1238" name="Google Shape;1238;p51"/>
                <p:cNvSpPr/>
                <p:nvPr/>
              </p:nvSpPr>
              <p:spPr>
                <a:xfrm rot="-5400000">
                  <a:off x="2309776" y="1862917"/>
                  <a:ext cx="1888200" cy="1888200"/>
                </a:xfrm>
                <a:prstGeom prst="donut">
                  <a:avLst>
                    <a:gd fmla="val 11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51"/>
                <p:cNvSpPr/>
                <p:nvPr/>
              </p:nvSpPr>
              <p:spPr>
                <a:xfrm rot="-5400541">
                  <a:off x="2300232" y="1862848"/>
                  <a:ext cx="1906800" cy="1888200"/>
                </a:xfrm>
                <a:prstGeom prst="blockArc">
                  <a:avLst>
                    <a:gd fmla="val 8050200" name="adj1"/>
                    <a:gd fmla="val 21359306" name="adj2"/>
                    <a:gd fmla="val 11617"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0" name="Google Shape;1240;p51"/>
              <p:cNvGrpSpPr/>
              <p:nvPr/>
            </p:nvGrpSpPr>
            <p:grpSpPr>
              <a:xfrm>
                <a:off x="4718487" y="1853572"/>
                <a:ext cx="1888500" cy="1906800"/>
                <a:chOff x="4544836" y="1853544"/>
                <a:chExt cx="1888500" cy="1906800"/>
              </a:xfrm>
            </p:grpSpPr>
            <p:sp>
              <p:nvSpPr>
                <p:cNvPr id="1241" name="Google Shape;1241;p51"/>
                <p:cNvSpPr/>
                <p:nvPr/>
              </p:nvSpPr>
              <p:spPr>
                <a:xfrm rot="-5400000">
                  <a:off x="4545118" y="1862821"/>
                  <a:ext cx="1888200" cy="1888200"/>
                </a:xfrm>
                <a:prstGeom prst="donut">
                  <a:avLst>
                    <a:gd fmla="val 11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1"/>
                <p:cNvSpPr/>
                <p:nvPr/>
              </p:nvSpPr>
              <p:spPr>
                <a:xfrm rot="-5400541">
                  <a:off x="4535686" y="1862844"/>
                  <a:ext cx="1906800" cy="1888200"/>
                </a:xfrm>
                <a:prstGeom prst="blockArc">
                  <a:avLst>
                    <a:gd fmla="val 12462144" name="adj1"/>
                    <a:gd fmla="val 21359306" name="adj2"/>
                    <a:gd fmla="val 11617" name="adj3"/>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3" name="Google Shape;1243;p51"/>
              <p:cNvGrpSpPr/>
              <p:nvPr/>
            </p:nvGrpSpPr>
            <p:grpSpPr>
              <a:xfrm>
                <a:off x="6900226" y="1853722"/>
                <a:ext cx="1888558" cy="1906500"/>
                <a:chOff x="6850510" y="1853815"/>
                <a:chExt cx="1888558" cy="1906500"/>
              </a:xfrm>
            </p:grpSpPr>
            <p:sp>
              <p:nvSpPr>
                <p:cNvPr id="1244" name="Google Shape;1244;p51"/>
                <p:cNvSpPr/>
                <p:nvPr/>
              </p:nvSpPr>
              <p:spPr>
                <a:xfrm rot="-5400000">
                  <a:off x="6850869" y="1862903"/>
                  <a:ext cx="1888200" cy="1888200"/>
                </a:xfrm>
                <a:prstGeom prst="donut">
                  <a:avLst>
                    <a:gd fmla="val 1175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1"/>
                <p:cNvSpPr/>
                <p:nvPr/>
              </p:nvSpPr>
              <p:spPr>
                <a:xfrm rot="-5400541">
                  <a:off x="6841510" y="1862965"/>
                  <a:ext cx="1906500" cy="1888200"/>
                </a:xfrm>
                <a:prstGeom prst="blockArc">
                  <a:avLst>
                    <a:gd fmla="val 16982629" name="adj1"/>
                    <a:gd fmla="val 21359306" name="adj2"/>
                    <a:gd fmla="val 11617" name="adj3"/>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6" name="Google Shape;1246;p51"/>
              <p:cNvSpPr txBox="1"/>
              <p:nvPr/>
            </p:nvSpPr>
            <p:spPr>
              <a:xfrm>
                <a:off x="361125" y="2636425"/>
                <a:ext cx="18885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100">
                    <a:latin typeface="Dosis"/>
                    <a:ea typeface="Dosis"/>
                    <a:cs typeface="Dosis"/>
                    <a:sym typeface="Dosis"/>
                  </a:rPr>
                  <a:t>78%</a:t>
                </a:r>
                <a:endParaRPr sz="3100">
                  <a:latin typeface="Dosis"/>
                  <a:ea typeface="Dosis"/>
                  <a:cs typeface="Dosis"/>
                  <a:sym typeface="Dosis"/>
                </a:endParaRPr>
              </a:p>
            </p:txBody>
          </p:sp>
          <p:sp>
            <p:nvSpPr>
              <p:cNvPr id="1247" name="Google Shape;1247;p51"/>
              <p:cNvSpPr txBox="1"/>
              <p:nvPr/>
            </p:nvSpPr>
            <p:spPr>
              <a:xfrm>
                <a:off x="2537025" y="2636425"/>
                <a:ext cx="1888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100">
                    <a:latin typeface="Dosis"/>
                    <a:ea typeface="Dosis"/>
                    <a:cs typeface="Dosis"/>
                    <a:sym typeface="Dosis"/>
                  </a:rPr>
                  <a:t>60%</a:t>
                </a:r>
                <a:endParaRPr sz="3100">
                  <a:latin typeface="Dosis"/>
                  <a:ea typeface="Dosis"/>
                  <a:cs typeface="Dosis"/>
                  <a:sym typeface="Dosis"/>
                </a:endParaRPr>
              </a:p>
            </p:txBody>
          </p:sp>
          <p:sp>
            <p:nvSpPr>
              <p:cNvPr id="1248" name="Google Shape;1248;p51"/>
              <p:cNvSpPr txBox="1"/>
              <p:nvPr/>
            </p:nvSpPr>
            <p:spPr>
              <a:xfrm>
                <a:off x="4718625" y="2636425"/>
                <a:ext cx="1888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100">
                    <a:latin typeface="Dosis"/>
                    <a:ea typeface="Dosis"/>
                    <a:cs typeface="Dosis"/>
                    <a:sym typeface="Dosis"/>
                  </a:rPr>
                  <a:t>46%</a:t>
                </a:r>
                <a:endParaRPr sz="3100">
                  <a:latin typeface="Dosis"/>
                  <a:ea typeface="Dosis"/>
                  <a:cs typeface="Dosis"/>
                  <a:sym typeface="Dosis"/>
                </a:endParaRPr>
              </a:p>
            </p:txBody>
          </p:sp>
          <p:sp>
            <p:nvSpPr>
              <p:cNvPr id="1249" name="Google Shape;1249;p51"/>
              <p:cNvSpPr txBox="1"/>
              <p:nvPr/>
            </p:nvSpPr>
            <p:spPr>
              <a:xfrm>
                <a:off x="6900200" y="2636425"/>
                <a:ext cx="1888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100">
                    <a:latin typeface="Dosis"/>
                    <a:ea typeface="Dosis"/>
                    <a:cs typeface="Dosis"/>
                    <a:sym typeface="Dosis"/>
                  </a:rPr>
                  <a:t>22%</a:t>
                </a:r>
                <a:endParaRPr sz="3100">
                  <a:latin typeface="Dosis"/>
                  <a:ea typeface="Dosis"/>
                  <a:cs typeface="Dosis"/>
                  <a:sym typeface="Dosis"/>
                </a:endParaRPr>
              </a:p>
            </p:txBody>
          </p:sp>
        </p:grpSp>
        <p:sp>
          <p:nvSpPr>
            <p:cNvPr id="1250" name="Google Shape;1250;p51"/>
            <p:cNvSpPr txBox="1"/>
            <p:nvPr/>
          </p:nvSpPr>
          <p:spPr>
            <a:xfrm>
              <a:off x="355225" y="3562325"/>
              <a:ext cx="1894500" cy="46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700">
                  <a:latin typeface="Dosis"/>
                  <a:ea typeface="Dosis"/>
                  <a:cs typeface="Dosis"/>
                  <a:sym typeface="Dosis"/>
                </a:rPr>
                <a:t>$44,123</a:t>
              </a:r>
              <a:endParaRPr b="1" sz="3700">
                <a:latin typeface="Dosis"/>
                <a:ea typeface="Dosis"/>
                <a:cs typeface="Dosis"/>
                <a:sym typeface="Dosis"/>
              </a:endParaRPr>
            </a:p>
          </p:txBody>
        </p:sp>
        <p:sp>
          <p:nvSpPr>
            <p:cNvPr id="1251" name="Google Shape;1251;p51"/>
            <p:cNvSpPr txBox="1"/>
            <p:nvPr/>
          </p:nvSpPr>
          <p:spPr>
            <a:xfrm>
              <a:off x="2534867" y="3562325"/>
              <a:ext cx="1894500" cy="46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700">
                  <a:latin typeface="Dosis"/>
                  <a:ea typeface="Dosis"/>
                  <a:cs typeface="Dosis"/>
                  <a:sym typeface="Dosis"/>
                </a:rPr>
                <a:t>$44,123</a:t>
              </a:r>
              <a:endParaRPr b="1" sz="3700">
                <a:latin typeface="Dosis"/>
                <a:ea typeface="Dosis"/>
                <a:cs typeface="Dosis"/>
                <a:sym typeface="Dosis"/>
              </a:endParaRPr>
            </a:p>
          </p:txBody>
        </p:sp>
        <p:sp>
          <p:nvSpPr>
            <p:cNvPr id="1252" name="Google Shape;1252;p51"/>
            <p:cNvSpPr txBox="1"/>
            <p:nvPr/>
          </p:nvSpPr>
          <p:spPr>
            <a:xfrm>
              <a:off x="4714508" y="3562325"/>
              <a:ext cx="1894500" cy="46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700">
                  <a:latin typeface="Dosis"/>
                  <a:ea typeface="Dosis"/>
                  <a:cs typeface="Dosis"/>
                  <a:sym typeface="Dosis"/>
                </a:rPr>
                <a:t>$44,123</a:t>
              </a:r>
              <a:endParaRPr b="1" sz="3700">
                <a:latin typeface="Dosis"/>
                <a:ea typeface="Dosis"/>
                <a:cs typeface="Dosis"/>
                <a:sym typeface="Dosis"/>
              </a:endParaRPr>
            </a:p>
          </p:txBody>
        </p:sp>
        <p:sp>
          <p:nvSpPr>
            <p:cNvPr id="1253" name="Google Shape;1253;p51"/>
            <p:cNvSpPr txBox="1"/>
            <p:nvPr/>
          </p:nvSpPr>
          <p:spPr>
            <a:xfrm>
              <a:off x="6894150" y="3562325"/>
              <a:ext cx="1894500" cy="46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700">
                  <a:latin typeface="Dosis"/>
                  <a:ea typeface="Dosis"/>
                  <a:cs typeface="Dosis"/>
                  <a:sym typeface="Dosis"/>
                </a:rPr>
                <a:t>$44,123</a:t>
              </a:r>
              <a:endParaRPr b="1" sz="3700">
                <a:latin typeface="Dosis"/>
                <a:ea typeface="Dosis"/>
                <a:cs typeface="Dosis"/>
                <a:sym typeface="Dosis"/>
              </a:endParaRPr>
            </a:p>
          </p:txBody>
        </p:sp>
      </p:grpSp>
      <p:sp>
        <p:nvSpPr>
          <p:cNvPr id="1254" name="Google Shape;1254;p51"/>
          <p:cNvSpPr txBox="1"/>
          <p:nvPr/>
        </p:nvSpPr>
        <p:spPr>
          <a:xfrm>
            <a:off x="355225" y="4022825"/>
            <a:ext cx="1894500" cy="368400"/>
          </a:xfrm>
          <a:prstGeom prst="rect">
            <a:avLst/>
          </a:prstGeom>
          <a:noFill/>
          <a:ln>
            <a:noFill/>
          </a:ln>
        </p:spPr>
        <p:txBody>
          <a:bodyPr anchorCtr="0" anchor="t" bIns="45700" lIns="91425" spcFirstLastPara="1" rIns="91425" wrap="square" tIns="45700">
            <a:noAutofit/>
          </a:bodyPr>
          <a:lstStyle/>
          <a:p>
            <a:pPr indent="0" lvl="0" marL="0" rtl="0" algn="ctr">
              <a:lnSpc>
                <a:spcPct val="200000"/>
              </a:lnSpc>
              <a:spcBef>
                <a:spcPts val="0"/>
              </a:spcBef>
              <a:spcAft>
                <a:spcPts val="0"/>
              </a:spcAft>
              <a:buNone/>
            </a:pPr>
            <a:r>
              <a:rPr lang="en">
                <a:solidFill>
                  <a:srgbClr val="666666"/>
                </a:solidFill>
                <a:latin typeface="Dosis"/>
                <a:ea typeface="Dosis"/>
                <a:cs typeface="Dosis"/>
                <a:sym typeface="Dosis"/>
              </a:rPr>
              <a:t>This is a Metric</a:t>
            </a:r>
            <a:endParaRPr i="0" sz="1300" u="none" cap="none" strike="noStrike">
              <a:solidFill>
                <a:srgbClr val="666666"/>
              </a:solidFill>
              <a:latin typeface="Dosis"/>
              <a:ea typeface="Dosis"/>
              <a:cs typeface="Dosis"/>
              <a:sym typeface="Dosis"/>
            </a:endParaRPr>
          </a:p>
        </p:txBody>
      </p:sp>
      <p:sp>
        <p:nvSpPr>
          <p:cNvPr id="1255" name="Google Shape;1255;p51"/>
          <p:cNvSpPr txBox="1"/>
          <p:nvPr/>
        </p:nvSpPr>
        <p:spPr>
          <a:xfrm>
            <a:off x="2549417" y="4022825"/>
            <a:ext cx="1894500" cy="368400"/>
          </a:xfrm>
          <a:prstGeom prst="rect">
            <a:avLst/>
          </a:prstGeom>
          <a:noFill/>
          <a:ln>
            <a:noFill/>
          </a:ln>
        </p:spPr>
        <p:txBody>
          <a:bodyPr anchorCtr="0" anchor="t" bIns="45700" lIns="91425" spcFirstLastPara="1" rIns="91425" wrap="square" tIns="45700">
            <a:noAutofit/>
          </a:bodyPr>
          <a:lstStyle/>
          <a:p>
            <a:pPr indent="0" lvl="0" marL="0" rtl="0" algn="ctr">
              <a:lnSpc>
                <a:spcPct val="200000"/>
              </a:lnSpc>
              <a:spcBef>
                <a:spcPts val="0"/>
              </a:spcBef>
              <a:spcAft>
                <a:spcPts val="0"/>
              </a:spcAft>
              <a:buNone/>
            </a:pPr>
            <a:r>
              <a:rPr lang="en">
                <a:solidFill>
                  <a:srgbClr val="666666"/>
                </a:solidFill>
                <a:latin typeface="Dosis"/>
                <a:ea typeface="Dosis"/>
                <a:cs typeface="Dosis"/>
                <a:sym typeface="Dosis"/>
              </a:rPr>
              <a:t>This is a Metric</a:t>
            </a:r>
            <a:endParaRPr i="0" sz="1300" u="none" cap="none" strike="noStrike">
              <a:solidFill>
                <a:srgbClr val="666666"/>
              </a:solidFill>
              <a:latin typeface="Dosis"/>
              <a:ea typeface="Dosis"/>
              <a:cs typeface="Dosis"/>
              <a:sym typeface="Dosis"/>
            </a:endParaRPr>
          </a:p>
        </p:txBody>
      </p:sp>
      <p:sp>
        <p:nvSpPr>
          <p:cNvPr id="1256" name="Google Shape;1256;p51"/>
          <p:cNvSpPr txBox="1"/>
          <p:nvPr/>
        </p:nvSpPr>
        <p:spPr>
          <a:xfrm>
            <a:off x="4743608" y="4022825"/>
            <a:ext cx="1894500" cy="368400"/>
          </a:xfrm>
          <a:prstGeom prst="rect">
            <a:avLst/>
          </a:prstGeom>
          <a:noFill/>
          <a:ln>
            <a:noFill/>
          </a:ln>
        </p:spPr>
        <p:txBody>
          <a:bodyPr anchorCtr="0" anchor="t" bIns="45700" lIns="91425" spcFirstLastPara="1" rIns="91425" wrap="square" tIns="45700">
            <a:noAutofit/>
          </a:bodyPr>
          <a:lstStyle/>
          <a:p>
            <a:pPr indent="0" lvl="0" marL="0" rtl="0" algn="ctr">
              <a:lnSpc>
                <a:spcPct val="200000"/>
              </a:lnSpc>
              <a:spcBef>
                <a:spcPts val="0"/>
              </a:spcBef>
              <a:spcAft>
                <a:spcPts val="0"/>
              </a:spcAft>
              <a:buNone/>
            </a:pPr>
            <a:r>
              <a:rPr lang="en">
                <a:solidFill>
                  <a:srgbClr val="666666"/>
                </a:solidFill>
                <a:latin typeface="Dosis"/>
                <a:ea typeface="Dosis"/>
                <a:cs typeface="Dosis"/>
                <a:sym typeface="Dosis"/>
              </a:rPr>
              <a:t>This is a Metric</a:t>
            </a:r>
            <a:endParaRPr i="0" sz="1300" u="none" cap="none" strike="noStrike">
              <a:solidFill>
                <a:srgbClr val="666666"/>
              </a:solidFill>
              <a:latin typeface="Dosis"/>
              <a:ea typeface="Dosis"/>
              <a:cs typeface="Dosis"/>
              <a:sym typeface="Dosis"/>
            </a:endParaRPr>
          </a:p>
        </p:txBody>
      </p:sp>
      <p:sp>
        <p:nvSpPr>
          <p:cNvPr id="1257" name="Google Shape;1257;p51"/>
          <p:cNvSpPr txBox="1"/>
          <p:nvPr/>
        </p:nvSpPr>
        <p:spPr>
          <a:xfrm>
            <a:off x="6937800" y="4022825"/>
            <a:ext cx="1894500" cy="368400"/>
          </a:xfrm>
          <a:prstGeom prst="rect">
            <a:avLst/>
          </a:prstGeom>
          <a:noFill/>
          <a:ln>
            <a:noFill/>
          </a:ln>
        </p:spPr>
        <p:txBody>
          <a:bodyPr anchorCtr="0" anchor="t" bIns="45700" lIns="91425" spcFirstLastPara="1" rIns="91425" wrap="square" tIns="45700">
            <a:noAutofit/>
          </a:bodyPr>
          <a:lstStyle/>
          <a:p>
            <a:pPr indent="0" lvl="0" marL="0" rtl="0" algn="ctr">
              <a:lnSpc>
                <a:spcPct val="200000"/>
              </a:lnSpc>
              <a:spcBef>
                <a:spcPts val="0"/>
              </a:spcBef>
              <a:spcAft>
                <a:spcPts val="0"/>
              </a:spcAft>
              <a:buNone/>
            </a:pPr>
            <a:r>
              <a:rPr lang="en">
                <a:solidFill>
                  <a:srgbClr val="666666"/>
                </a:solidFill>
                <a:latin typeface="Dosis"/>
                <a:ea typeface="Dosis"/>
                <a:cs typeface="Dosis"/>
                <a:sym typeface="Dosis"/>
              </a:rPr>
              <a:t>This is a Metric</a:t>
            </a:r>
            <a:endParaRPr i="0" sz="1300" u="none" cap="none" strike="noStrike">
              <a:solidFill>
                <a:srgbClr val="666666"/>
              </a:solidFill>
              <a:latin typeface="Dosis"/>
              <a:ea typeface="Dosis"/>
              <a:cs typeface="Dosis"/>
              <a:sym typeface="Dosi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52"/>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Data Driven Column Charts</a:t>
            </a:r>
            <a:endParaRPr/>
          </a:p>
        </p:txBody>
      </p:sp>
      <p:sp>
        <p:nvSpPr>
          <p:cNvPr id="1263" name="Google Shape;1263;p52"/>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1264" name="Google Shape;1264;p52"/>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265" name="Google Shape;1265;p52" title="Points scored"/>
          <p:cNvPicPr preferRelativeResize="0"/>
          <p:nvPr/>
        </p:nvPicPr>
        <p:blipFill>
          <a:blip r:embed="rId3">
            <a:alphaModFix/>
          </a:blip>
          <a:stretch>
            <a:fillRect/>
          </a:stretch>
        </p:blipFill>
        <p:spPr>
          <a:xfrm>
            <a:off x="596550" y="1246575"/>
            <a:ext cx="3905175" cy="2650350"/>
          </a:xfrm>
          <a:prstGeom prst="rect">
            <a:avLst/>
          </a:prstGeom>
          <a:noFill/>
          <a:ln>
            <a:noFill/>
          </a:ln>
        </p:spPr>
      </p:pic>
      <p:pic>
        <p:nvPicPr>
          <p:cNvPr id="1266" name="Google Shape;1266;p52" title="Points scored"/>
          <p:cNvPicPr preferRelativeResize="0"/>
          <p:nvPr/>
        </p:nvPicPr>
        <p:blipFill>
          <a:blip r:embed="rId3">
            <a:alphaModFix/>
          </a:blip>
          <a:stretch>
            <a:fillRect/>
          </a:stretch>
        </p:blipFill>
        <p:spPr>
          <a:xfrm>
            <a:off x="4927125" y="1246575"/>
            <a:ext cx="3905175" cy="2650350"/>
          </a:xfrm>
          <a:prstGeom prst="rect">
            <a:avLst/>
          </a:prstGeom>
          <a:noFill/>
          <a:ln>
            <a:noFill/>
          </a:ln>
        </p:spPr>
      </p:pic>
      <p:sp>
        <p:nvSpPr>
          <p:cNvPr id="1267" name="Google Shape;1267;p52"/>
          <p:cNvSpPr txBox="1"/>
          <p:nvPr/>
        </p:nvSpPr>
        <p:spPr>
          <a:xfrm>
            <a:off x="594750" y="4121500"/>
            <a:ext cx="7954500" cy="672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900">
                <a:solidFill>
                  <a:srgbClr val="999999"/>
                </a:solidFill>
                <a:latin typeface="Open Sans"/>
                <a:ea typeface="Open Sans"/>
                <a:cs typeface="Open Sans"/>
                <a:sym typeface="Open Sans"/>
              </a:rPr>
              <a:t>Lorem ipsum dolor sit amet, consectetur adipiscing elit. Integer non est in enim placerat varius. Maecenas tempus massa eget ex consequat, ut rhoncus urna dignissim. Nulla et velit vel nulla suscipit ultricies id vitae est. In felis arcu, pellentesque eget pulvinar iaculis, posuere in est.</a:t>
            </a:r>
            <a:endParaRPr sz="900">
              <a:solidFill>
                <a:srgbClr val="999999"/>
              </a:solidFill>
              <a:latin typeface="Open Sans"/>
              <a:ea typeface="Open Sans"/>
              <a:cs typeface="Open Sans"/>
              <a:sym typeface="Open Sans"/>
            </a:endParaRPr>
          </a:p>
        </p:txBody>
      </p:sp>
      <p:sp>
        <p:nvSpPr>
          <p:cNvPr id="1268" name="Google Shape;1268;p52"/>
          <p:cNvSpPr txBox="1"/>
          <p:nvPr/>
        </p:nvSpPr>
        <p:spPr>
          <a:xfrm>
            <a:off x="3912900" y="3909700"/>
            <a:ext cx="1318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Dosis"/>
                <a:ea typeface="Dosis"/>
                <a:cs typeface="Dosis"/>
                <a:sym typeface="Dosis"/>
              </a:rPr>
              <a:t>Placeholder</a:t>
            </a:r>
            <a:endParaRPr sz="1500">
              <a:latin typeface="Dosis"/>
              <a:ea typeface="Dosis"/>
              <a:cs typeface="Dosis"/>
              <a:sym typeface="Dosi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53"/>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Data Driven Line Chart</a:t>
            </a:r>
            <a:endParaRPr/>
          </a:p>
        </p:txBody>
      </p:sp>
      <p:sp>
        <p:nvSpPr>
          <p:cNvPr id="1274" name="Google Shape;1274;p53"/>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1275" name="Google Shape;1275;p53"/>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276" name="Google Shape;1276;p53" title="Points scored"/>
          <p:cNvPicPr preferRelativeResize="0"/>
          <p:nvPr/>
        </p:nvPicPr>
        <p:blipFill>
          <a:blip r:embed="rId3">
            <a:alphaModFix/>
          </a:blip>
          <a:stretch>
            <a:fillRect/>
          </a:stretch>
        </p:blipFill>
        <p:spPr>
          <a:xfrm>
            <a:off x="500701" y="936888"/>
            <a:ext cx="8142599" cy="2894075"/>
          </a:xfrm>
          <a:prstGeom prst="rect">
            <a:avLst/>
          </a:prstGeom>
          <a:noFill/>
          <a:ln>
            <a:noFill/>
          </a:ln>
        </p:spPr>
      </p:pic>
      <p:sp>
        <p:nvSpPr>
          <p:cNvPr id="1277" name="Google Shape;1277;p53"/>
          <p:cNvSpPr txBox="1"/>
          <p:nvPr/>
        </p:nvSpPr>
        <p:spPr>
          <a:xfrm>
            <a:off x="594750" y="4121500"/>
            <a:ext cx="7954500" cy="672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900">
                <a:solidFill>
                  <a:srgbClr val="999999"/>
                </a:solidFill>
                <a:latin typeface="Open Sans"/>
                <a:ea typeface="Open Sans"/>
                <a:cs typeface="Open Sans"/>
                <a:sym typeface="Open Sans"/>
              </a:rPr>
              <a:t>Lorem ipsum dolor sit amet, consectetur adipiscing elit. Integer non est in enim placerat varius. Maecenas tempus massa eget ex consequat, ut rhoncus urna dignissim. Nulla et velit vel nulla suscipit ultricies id vitae est. In felis arcu, pellentesque eget pulvinar iaculis, posuere in est.</a:t>
            </a:r>
            <a:endParaRPr sz="900">
              <a:solidFill>
                <a:srgbClr val="999999"/>
              </a:solidFill>
              <a:latin typeface="Open Sans"/>
              <a:ea typeface="Open Sans"/>
              <a:cs typeface="Open Sans"/>
              <a:sym typeface="Open Sans"/>
            </a:endParaRPr>
          </a:p>
        </p:txBody>
      </p:sp>
      <p:sp>
        <p:nvSpPr>
          <p:cNvPr id="1278" name="Google Shape;1278;p53"/>
          <p:cNvSpPr txBox="1"/>
          <p:nvPr/>
        </p:nvSpPr>
        <p:spPr>
          <a:xfrm>
            <a:off x="3912900" y="3909700"/>
            <a:ext cx="1318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Dosis"/>
                <a:ea typeface="Dosis"/>
                <a:cs typeface="Dosis"/>
                <a:sym typeface="Dosis"/>
              </a:rPr>
              <a:t>Placeholder</a:t>
            </a:r>
            <a:endParaRPr sz="1500">
              <a:latin typeface="Dosis"/>
              <a:ea typeface="Dosis"/>
              <a:cs typeface="Dosis"/>
              <a:sym typeface="Dosi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54"/>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Editable Cell Charts</a:t>
            </a:r>
            <a:endParaRPr/>
          </a:p>
        </p:txBody>
      </p:sp>
      <p:sp>
        <p:nvSpPr>
          <p:cNvPr id="1284" name="Google Shape;1284;p54"/>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1285" name="Google Shape;1285;p54"/>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86" name="Google Shape;1286;p54"/>
          <p:cNvSpPr/>
          <p:nvPr/>
        </p:nvSpPr>
        <p:spPr>
          <a:xfrm>
            <a:off x="669675" y="2337168"/>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4"/>
          <p:cNvSpPr/>
          <p:nvPr/>
        </p:nvSpPr>
        <p:spPr>
          <a:xfrm>
            <a:off x="669675" y="2472350"/>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4"/>
          <p:cNvSpPr/>
          <p:nvPr/>
        </p:nvSpPr>
        <p:spPr>
          <a:xfrm>
            <a:off x="669675" y="2607532"/>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4"/>
          <p:cNvSpPr/>
          <p:nvPr/>
        </p:nvSpPr>
        <p:spPr>
          <a:xfrm>
            <a:off x="669675" y="2742713"/>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4"/>
          <p:cNvSpPr/>
          <p:nvPr/>
        </p:nvSpPr>
        <p:spPr>
          <a:xfrm>
            <a:off x="669675" y="2877895"/>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4"/>
          <p:cNvSpPr/>
          <p:nvPr/>
        </p:nvSpPr>
        <p:spPr>
          <a:xfrm>
            <a:off x="669675" y="3013076"/>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4"/>
          <p:cNvSpPr/>
          <p:nvPr/>
        </p:nvSpPr>
        <p:spPr>
          <a:xfrm>
            <a:off x="669675" y="3148258"/>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4"/>
          <p:cNvSpPr/>
          <p:nvPr/>
        </p:nvSpPr>
        <p:spPr>
          <a:xfrm>
            <a:off x="669675" y="3283440"/>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4"/>
          <p:cNvSpPr/>
          <p:nvPr/>
        </p:nvSpPr>
        <p:spPr>
          <a:xfrm>
            <a:off x="669675" y="3418621"/>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4"/>
          <p:cNvSpPr/>
          <p:nvPr/>
        </p:nvSpPr>
        <p:spPr>
          <a:xfrm>
            <a:off x="669675" y="3553803"/>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4"/>
          <p:cNvSpPr/>
          <p:nvPr/>
        </p:nvSpPr>
        <p:spPr>
          <a:xfrm>
            <a:off x="669675" y="3688984"/>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4"/>
          <p:cNvSpPr/>
          <p:nvPr/>
        </p:nvSpPr>
        <p:spPr>
          <a:xfrm>
            <a:off x="669675" y="3824166"/>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4"/>
          <p:cNvSpPr/>
          <p:nvPr/>
        </p:nvSpPr>
        <p:spPr>
          <a:xfrm>
            <a:off x="669675"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4"/>
          <p:cNvSpPr/>
          <p:nvPr/>
        </p:nvSpPr>
        <p:spPr>
          <a:xfrm>
            <a:off x="669675"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54"/>
          <p:cNvSpPr/>
          <p:nvPr/>
        </p:nvSpPr>
        <p:spPr>
          <a:xfrm>
            <a:off x="669675"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4"/>
          <p:cNvSpPr/>
          <p:nvPr/>
        </p:nvSpPr>
        <p:spPr>
          <a:xfrm>
            <a:off x="669675"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4"/>
          <p:cNvSpPr/>
          <p:nvPr/>
        </p:nvSpPr>
        <p:spPr>
          <a:xfrm>
            <a:off x="669675"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54"/>
          <p:cNvSpPr/>
          <p:nvPr/>
        </p:nvSpPr>
        <p:spPr>
          <a:xfrm>
            <a:off x="669675"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54"/>
          <p:cNvSpPr/>
          <p:nvPr/>
        </p:nvSpPr>
        <p:spPr>
          <a:xfrm>
            <a:off x="669675" y="2066805"/>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4"/>
          <p:cNvSpPr/>
          <p:nvPr/>
        </p:nvSpPr>
        <p:spPr>
          <a:xfrm>
            <a:off x="669675" y="2201987"/>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4"/>
          <p:cNvSpPr/>
          <p:nvPr/>
        </p:nvSpPr>
        <p:spPr>
          <a:xfrm>
            <a:off x="884000" y="2337168"/>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54"/>
          <p:cNvSpPr/>
          <p:nvPr/>
        </p:nvSpPr>
        <p:spPr>
          <a:xfrm>
            <a:off x="884000" y="2472350"/>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54"/>
          <p:cNvSpPr/>
          <p:nvPr/>
        </p:nvSpPr>
        <p:spPr>
          <a:xfrm>
            <a:off x="884000" y="2607532"/>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4"/>
          <p:cNvSpPr/>
          <p:nvPr/>
        </p:nvSpPr>
        <p:spPr>
          <a:xfrm>
            <a:off x="884000" y="2742713"/>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54"/>
          <p:cNvSpPr/>
          <p:nvPr/>
        </p:nvSpPr>
        <p:spPr>
          <a:xfrm>
            <a:off x="884000" y="2877895"/>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54"/>
          <p:cNvSpPr/>
          <p:nvPr/>
        </p:nvSpPr>
        <p:spPr>
          <a:xfrm>
            <a:off x="884000" y="3013076"/>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4"/>
          <p:cNvSpPr/>
          <p:nvPr/>
        </p:nvSpPr>
        <p:spPr>
          <a:xfrm>
            <a:off x="884000" y="3148258"/>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54"/>
          <p:cNvSpPr/>
          <p:nvPr/>
        </p:nvSpPr>
        <p:spPr>
          <a:xfrm>
            <a:off x="884000" y="3283440"/>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54"/>
          <p:cNvSpPr/>
          <p:nvPr/>
        </p:nvSpPr>
        <p:spPr>
          <a:xfrm>
            <a:off x="884000" y="3418621"/>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54"/>
          <p:cNvSpPr/>
          <p:nvPr/>
        </p:nvSpPr>
        <p:spPr>
          <a:xfrm>
            <a:off x="884000" y="3553803"/>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54"/>
          <p:cNvSpPr/>
          <p:nvPr/>
        </p:nvSpPr>
        <p:spPr>
          <a:xfrm>
            <a:off x="884000" y="3688984"/>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54"/>
          <p:cNvSpPr/>
          <p:nvPr/>
        </p:nvSpPr>
        <p:spPr>
          <a:xfrm>
            <a:off x="884000" y="3824166"/>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54"/>
          <p:cNvSpPr/>
          <p:nvPr/>
        </p:nvSpPr>
        <p:spPr>
          <a:xfrm>
            <a:off x="884000"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54"/>
          <p:cNvSpPr/>
          <p:nvPr/>
        </p:nvSpPr>
        <p:spPr>
          <a:xfrm>
            <a:off x="884000"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54"/>
          <p:cNvSpPr/>
          <p:nvPr/>
        </p:nvSpPr>
        <p:spPr>
          <a:xfrm>
            <a:off x="884000"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54"/>
          <p:cNvSpPr/>
          <p:nvPr/>
        </p:nvSpPr>
        <p:spPr>
          <a:xfrm>
            <a:off x="884000" y="1661260"/>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54"/>
          <p:cNvSpPr/>
          <p:nvPr/>
        </p:nvSpPr>
        <p:spPr>
          <a:xfrm>
            <a:off x="884000" y="1796442"/>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54"/>
          <p:cNvSpPr/>
          <p:nvPr/>
        </p:nvSpPr>
        <p:spPr>
          <a:xfrm>
            <a:off x="884000" y="1931624"/>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54"/>
          <p:cNvSpPr/>
          <p:nvPr/>
        </p:nvSpPr>
        <p:spPr>
          <a:xfrm>
            <a:off x="884000" y="2066805"/>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54"/>
          <p:cNvSpPr/>
          <p:nvPr/>
        </p:nvSpPr>
        <p:spPr>
          <a:xfrm>
            <a:off x="884000" y="2201987"/>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54"/>
          <p:cNvSpPr/>
          <p:nvPr/>
        </p:nvSpPr>
        <p:spPr>
          <a:xfrm>
            <a:off x="1098325" y="2337168"/>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54"/>
          <p:cNvSpPr/>
          <p:nvPr/>
        </p:nvSpPr>
        <p:spPr>
          <a:xfrm>
            <a:off x="1098325" y="2472350"/>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54"/>
          <p:cNvSpPr/>
          <p:nvPr/>
        </p:nvSpPr>
        <p:spPr>
          <a:xfrm>
            <a:off x="1098325" y="2607532"/>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54"/>
          <p:cNvSpPr/>
          <p:nvPr/>
        </p:nvSpPr>
        <p:spPr>
          <a:xfrm>
            <a:off x="1098325" y="2742713"/>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54"/>
          <p:cNvSpPr/>
          <p:nvPr/>
        </p:nvSpPr>
        <p:spPr>
          <a:xfrm>
            <a:off x="1098325" y="2877895"/>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54"/>
          <p:cNvSpPr/>
          <p:nvPr/>
        </p:nvSpPr>
        <p:spPr>
          <a:xfrm>
            <a:off x="1098325" y="3013076"/>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54"/>
          <p:cNvSpPr/>
          <p:nvPr/>
        </p:nvSpPr>
        <p:spPr>
          <a:xfrm>
            <a:off x="1098325" y="3148258"/>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54"/>
          <p:cNvSpPr/>
          <p:nvPr/>
        </p:nvSpPr>
        <p:spPr>
          <a:xfrm>
            <a:off x="1098325" y="3283440"/>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54"/>
          <p:cNvSpPr/>
          <p:nvPr/>
        </p:nvSpPr>
        <p:spPr>
          <a:xfrm>
            <a:off x="1098325" y="3418621"/>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54"/>
          <p:cNvSpPr/>
          <p:nvPr/>
        </p:nvSpPr>
        <p:spPr>
          <a:xfrm>
            <a:off x="1098325" y="3553803"/>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54"/>
          <p:cNvSpPr/>
          <p:nvPr/>
        </p:nvSpPr>
        <p:spPr>
          <a:xfrm>
            <a:off x="1098325" y="3688984"/>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54"/>
          <p:cNvSpPr/>
          <p:nvPr/>
        </p:nvSpPr>
        <p:spPr>
          <a:xfrm>
            <a:off x="1098325" y="3824166"/>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54"/>
          <p:cNvSpPr/>
          <p:nvPr/>
        </p:nvSpPr>
        <p:spPr>
          <a:xfrm>
            <a:off x="1098325"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54"/>
          <p:cNvSpPr/>
          <p:nvPr/>
        </p:nvSpPr>
        <p:spPr>
          <a:xfrm>
            <a:off x="1098325"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54"/>
          <p:cNvSpPr/>
          <p:nvPr/>
        </p:nvSpPr>
        <p:spPr>
          <a:xfrm>
            <a:off x="1098325"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54"/>
          <p:cNvSpPr/>
          <p:nvPr/>
        </p:nvSpPr>
        <p:spPr>
          <a:xfrm>
            <a:off x="1098325"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54"/>
          <p:cNvSpPr/>
          <p:nvPr/>
        </p:nvSpPr>
        <p:spPr>
          <a:xfrm>
            <a:off x="1098325"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54"/>
          <p:cNvSpPr/>
          <p:nvPr/>
        </p:nvSpPr>
        <p:spPr>
          <a:xfrm>
            <a:off x="1098325"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54"/>
          <p:cNvSpPr/>
          <p:nvPr/>
        </p:nvSpPr>
        <p:spPr>
          <a:xfrm>
            <a:off x="1098325" y="2066805"/>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54"/>
          <p:cNvSpPr/>
          <p:nvPr/>
        </p:nvSpPr>
        <p:spPr>
          <a:xfrm>
            <a:off x="1098325" y="2201987"/>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54"/>
          <p:cNvSpPr/>
          <p:nvPr/>
        </p:nvSpPr>
        <p:spPr>
          <a:xfrm>
            <a:off x="1312650" y="2337168"/>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54"/>
          <p:cNvSpPr/>
          <p:nvPr/>
        </p:nvSpPr>
        <p:spPr>
          <a:xfrm>
            <a:off x="1312650" y="247235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54"/>
          <p:cNvSpPr/>
          <p:nvPr/>
        </p:nvSpPr>
        <p:spPr>
          <a:xfrm>
            <a:off x="1312650" y="2607532"/>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54"/>
          <p:cNvSpPr/>
          <p:nvPr/>
        </p:nvSpPr>
        <p:spPr>
          <a:xfrm>
            <a:off x="1312650" y="2742713"/>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54"/>
          <p:cNvSpPr/>
          <p:nvPr/>
        </p:nvSpPr>
        <p:spPr>
          <a:xfrm>
            <a:off x="1312650" y="2877895"/>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54"/>
          <p:cNvSpPr/>
          <p:nvPr/>
        </p:nvSpPr>
        <p:spPr>
          <a:xfrm>
            <a:off x="1312650" y="3013076"/>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54"/>
          <p:cNvSpPr/>
          <p:nvPr/>
        </p:nvSpPr>
        <p:spPr>
          <a:xfrm>
            <a:off x="1312650" y="3148258"/>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54"/>
          <p:cNvSpPr/>
          <p:nvPr/>
        </p:nvSpPr>
        <p:spPr>
          <a:xfrm>
            <a:off x="1312650" y="3283440"/>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54"/>
          <p:cNvSpPr/>
          <p:nvPr/>
        </p:nvSpPr>
        <p:spPr>
          <a:xfrm>
            <a:off x="1312650" y="3418621"/>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54"/>
          <p:cNvSpPr/>
          <p:nvPr/>
        </p:nvSpPr>
        <p:spPr>
          <a:xfrm>
            <a:off x="1312650" y="3553803"/>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54"/>
          <p:cNvSpPr/>
          <p:nvPr/>
        </p:nvSpPr>
        <p:spPr>
          <a:xfrm>
            <a:off x="1312650" y="3688984"/>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54"/>
          <p:cNvSpPr/>
          <p:nvPr/>
        </p:nvSpPr>
        <p:spPr>
          <a:xfrm>
            <a:off x="1312650" y="3824166"/>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54"/>
          <p:cNvSpPr/>
          <p:nvPr/>
        </p:nvSpPr>
        <p:spPr>
          <a:xfrm>
            <a:off x="1312650"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54"/>
          <p:cNvSpPr/>
          <p:nvPr/>
        </p:nvSpPr>
        <p:spPr>
          <a:xfrm>
            <a:off x="1312650"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54"/>
          <p:cNvSpPr/>
          <p:nvPr/>
        </p:nvSpPr>
        <p:spPr>
          <a:xfrm>
            <a:off x="1312650"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54"/>
          <p:cNvSpPr/>
          <p:nvPr/>
        </p:nvSpPr>
        <p:spPr>
          <a:xfrm>
            <a:off x="1312650"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54"/>
          <p:cNvSpPr/>
          <p:nvPr/>
        </p:nvSpPr>
        <p:spPr>
          <a:xfrm>
            <a:off x="1312650"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54"/>
          <p:cNvSpPr/>
          <p:nvPr/>
        </p:nvSpPr>
        <p:spPr>
          <a:xfrm>
            <a:off x="1312650"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54"/>
          <p:cNvSpPr/>
          <p:nvPr/>
        </p:nvSpPr>
        <p:spPr>
          <a:xfrm>
            <a:off x="1312650" y="2066805"/>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54"/>
          <p:cNvSpPr/>
          <p:nvPr/>
        </p:nvSpPr>
        <p:spPr>
          <a:xfrm>
            <a:off x="1312650" y="220198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54"/>
          <p:cNvSpPr/>
          <p:nvPr/>
        </p:nvSpPr>
        <p:spPr>
          <a:xfrm>
            <a:off x="1526975" y="2337168"/>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54"/>
          <p:cNvSpPr/>
          <p:nvPr/>
        </p:nvSpPr>
        <p:spPr>
          <a:xfrm>
            <a:off x="1526975" y="2472350"/>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54"/>
          <p:cNvSpPr/>
          <p:nvPr/>
        </p:nvSpPr>
        <p:spPr>
          <a:xfrm>
            <a:off x="1526975" y="2607532"/>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54"/>
          <p:cNvSpPr/>
          <p:nvPr/>
        </p:nvSpPr>
        <p:spPr>
          <a:xfrm>
            <a:off x="1526975" y="2742713"/>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54"/>
          <p:cNvSpPr/>
          <p:nvPr/>
        </p:nvSpPr>
        <p:spPr>
          <a:xfrm>
            <a:off x="1526975" y="2877895"/>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54"/>
          <p:cNvSpPr/>
          <p:nvPr/>
        </p:nvSpPr>
        <p:spPr>
          <a:xfrm>
            <a:off x="1526975" y="3013076"/>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54"/>
          <p:cNvSpPr/>
          <p:nvPr/>
        </p:nvSpPr>
        <p:spPr>
          <a:xfrm>
            <a:off x="1526975" y="3148258"/>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54"/>
          <p:cNvSpPr/>
          <p:nvPr/>
        </p:nvSpPr>
        <p:spPr>
          <a:xfrm>
            <a:off x="1526975" y="3283440"/>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54"/>
          <p:cNvSpPr/>
          <p:nvPr/>
        </p:nvSpPr>
        <p:spPr>
          <a:xfrm>
            <a:off x="1526975" y="3418621"/>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54"/>
          <p:cNvSpPr/>
          <p:nvPr/>
        </p:nvSpPr>
        <p:spPr>
          <a:xfrm>
            <a:off x="1526975" y="3553803"/>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54"/>
          <p:cNvSpPr/>
          <p:nvPr/>
        </p:nvSpPr>
        <p:spPr>
          <a:xfrm>
            <a:off x="1526975" y="3688984"/>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54"/>
          <p:cNvSpPr/>
          <p:nvPr/>
        </p:nvSpPr>
        <p:spPr>
          <a:xfrm>
            <a:off x="1526975" y="3824166"/>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54"/>
          <p:cNvSpPr/>
          <p:nvPr/>
        </p:nvSpPr>
        <p:spPr>
          <a:xfrm>
            <a:off x="1526975"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54"/>
          <p:cNvSpPr/>
          <p:nvPr/>
        </p:nvSpPr>
        <p:spPr>
          <a:xfrm>
            <a:off x="1526975"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54"/>
          <p:cNvSpPr/>
          <p:nvPr/>
        </p:nvSpPr>
        <p:spPr>
          <a:xfrm>
            <a:off x="1526975"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54"/>
          <p:cNvSpPr/>
          <p:nvPr/>
        </p:nvSpPr>
        <p:spPr>
          <a:xfrm>
            <a:off x="1526975"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54"/>
          <p:cNvSpPr/>
          <p:nvPr/>
        </p:nvSpPr>
        <p:spPr>
          <a:xfrm>
            <a:off x="1526975" y="1796442"/>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54"/>
          <p:cNvSpPr/>
          <p:nvPr/>
        </p:nvSpPr>
        <p:spPr>
          <a:xfrm>
            <a:off x="1526975" y="1931624"/>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54"/>
          <p:cNvSpPr/>
          <p:nvPr/>
        </p:nvSpPr>
        <p:spPr>
          <a:xfrm>
            <a:off x="1526975" y="2066805"/>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54"/>
          <p:cNvSpPr/>
          <p:nvPr/>
        </p:nvSpPr>
        <p:spPr>
          <a:xfrm>
            <a:off x="1526975" y="2201987"/>
            <a:ext cx="165900" cy="91795"/>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54"/>
          <p:cNvSpPr/>
          <p:nvPr/>
        </p:nvSpPr>
        <p:spPr>
          <a:xfrm>
            <a:off x="2295681" y="2337168"/>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54"/>
          <p:cNvSpPr/>
          <p:nvPr/>
        </p:nvSpPr>
        <p:spPr>
          <a:xfrm>
            <a:off x="2295681" y="247235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54"/>
          <p:cNvSpPr/>
          <p:nvPr/>
        </p:nvSpPr>
        <p:spPr>
          <a:xfrm>
            <a:off x="2295681" y="260753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54"/>
          <p:cNvSpPr/>
          <p:nvPr/>
        </p:nvSpPr>
        <p:spPr>
          <a:xfrm>
            <a:off x="2295681" y="2742713"/>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54"/>
          <p:cNvSpPr/>
          <p:nvPr/>
        </p:nvSpPr>
        <p:spPr>
          <a:xfrm>
            <a:off x="2295681" y="2877895"/>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54"/>
          <p:cNvSpPr/>
          <p:nvPr/>
        </p:nvSpPr>
        <p:spPr>
          <a:xfrm>
            <a:off x="2295681" y="3013076"/>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54"/>
          <p:cNvSpPr/>
          <p:nvPr/>
        </p:nvSpPr>
        <p:spPr>
          <a:xfrm>
            <a:off x="2295681" y="3148258"/>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54"/>
          <p:cNvSpPr/>
          <p:nvPr/>
        </p:nvSpPr>
        <p:spPr>
          <a:xfrm>
            <a:off x="2295681" y="3283440"/>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54"/>
          <p:cNvSpPr/>
          <p:nvPr/>
        </p:nvSpPr>
        <p:spPr>
          <a:xfrm>
            <a:off x="2295681" y="3418621"/>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54"/>
          <p:cNvSpPr/>
          <p:nvPr/>
        </p:nvSpPr>
        <p:spPr>
          <a:xfrm>
            <a:off x="2295681" y="3553803"/>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54"/>
          <p:cNvSpPr/>
          <p:nvPr/>
        </p:nvSpPr>
        <p:spPr>
          <a:xfrm>
            <a:off x="2295681" y="3688984"/>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54"/>
          <p:cNvSpPr/>
          <p:nvPr/>
        </p:nvSpPr>
        <p:spPr>
          <a:xfrm>
            <a:off x="2295681" y="3824166"/>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54"/>
          <p:cNvSpPr/>
          <p:nvPr/>
        </p:nvSpPr>
        <p:spPr>
          <a:xfrm>
            <a:off x="2295681"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54"/>
          <p:cNvSpPr/>
          <p:nvPr/>
        </p:nvSpPr>
        <p:spPr>
          <a:xfrm>
            <a:off x="2295681"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54"/>
          <p:cNvSpPr/>
          <p:nvPr/>
        </p:nvSpPr>
        <p:spPr>
          <a:xfrm>
            <a:off x="2295681"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54"/>
          <p:cNvSpPr/>
          <p:nvPr/>
        </p:nvSpPr>
        <p:spPr>
          <a:xfrm>
            <a:off x="2295681"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54"/>
          <p:cNvSpPr/>
          <p:nvPr/>
        </p:nvSpPr>
        <p:spPr>
          <a:xfrm>
            <a:off x="2295681"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54"/>
          <p:cNvSpPr/>
          <p:nvPr/>
        </p:nvSpPr>
        <p:spPr>
          <a:xfrm>
            <a:off x="2295681"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54"/>
          <p:cNvSpPr/>
          <p:nvPr/>
        </p:nvSpPr>
        <p:spPr>
          <a:xfrm>
            <a:off x="2295681" y="2066805"/>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54"/>
          <p:cNvSpPr/>
          <p:nvPr/>
        </p:nvSpPr>
        <p:spPr>
          <a:xfrm>
            <a:off x="2295681" y="220198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54"/>
          <p:cNvSpPr/>
          <p:nvPr/>
        </p:nvSpPr>
        <p:spPr>
          <a:xfrm>
            <a:off x="2510006" y="2337168"/>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54"/>
          <p:cNvSpPr/>
          <p:nvPr/>
        </p:nvSpPr>
        <p:spPr>
          <a:xfrm>
            <a:off x="2510006" y="2472350"/>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54"/>
          <p:cNvSpPr/>
          <p:nvPr/>
        </p:nvSpPr>
        <p:spPr>
          <a:xfrm>
            <a:off x="2510006" y="2607532"/>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54"/>
          <p:cNvSpPr/>
          <p:nvPr/>
        </p:nvSpPr>
        <p:spPr>
          <a:xfrm>
            <a:off x="2510006" y="2742713"/>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54"/>
          <p:cNvSpPr/>
          <p:nvPr/>
        </p:nvSpPr>
        <p:spPr>
          <a:xfrm>
            <a:off x="2510006" y="2877895"/>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54"/>
          <p:cNvSpPr/>
          <p:nvPr/>
        </p:nvSpPr>
        <p:spPr>
          <a:xfrm>
            <a:off x="2510006" y="3013076"/>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54"/>
          <p:cNvSpPr/>
          <p:nvPr/>
        </p:nvSpPr>
        <p:spPr>
          <a:xfrm>
            <a:off x="2510006" y="3148258"/>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54"/>
          <p:cNvSpPr/>
          <p:nvPr/>
        </p:nvSpPr>
        <p:spPr>
          <a:xfrm>
            <a:off x="2510006" y="3283440"/>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54"/>
          <p:cNvSpPr/>
          <p:nvPr/>
        </p:nvSpPr>
        <p:spPr>
          <a:xfrm>
            <a:off x="2510006" y="3418621"/>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54"/>
          <p:cNvSpPr/>
          <p:nvPr/>
        </p:nvSpPr>
        <p:spPr>
          <a:xfrm>
            <a:off x="2510006" y="3553803"/>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54"/>
          <p:cNvSpPr/>
          <p:nvPr/>
        </p:nvSpPr>
        <p:spPr>
          <a:xfrm>
            <a:off x="2510006" y="3688984"/>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54"/>
          <p:cNvSpPr/>
          <p:nvPr/>
        </p:nvSpPr>
        <p:spPr>
          <a:xfrm>
            <a:off x="2510006" y="3824166"/>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54"/>
          <p:cNvSpPr/>
          <p:nvPr/>
        </p:nvSpPr>
        <p:spPr>
          <a:xfrm>
            <a:off x="2510006"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54"/>
          <p:cNvSpPr/>
          <p:nvPr/>
        </p:nvSpPr>
        <p:spPr>
          <a:xfrm>
            <a:off x="2510006"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54"/>
          <p:cNvSpPr/>
          <p:nvPr/>
        </p:nvSpPr>
        <p:spPr>
          <a:xfrm>
            <a:off x="2510006"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54"/>
          <p:cNvSpPr/>
          <p:nvPr/>
        </p:nvSpPr>
        <p:spPr>
          <a:xfrm>
            <a:off x="2510006"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54"/>
          <p:cNvSpPr/>
          <p:nvPr/>
        </p:nvSpPr>
        <p:spPr>
          <a:xfrm>
            <a:off x="2510006" y="1796442"/>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54"/>
          <p:cNvSpPr/>
          <p:nvPr/>
        </p:nvSpPr>
        <p:spPr>
          <a:xfrm>
            <a:off x="2510006" y="1931624"/>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4"/>
          <p:cNvSpPr/>
          <p:nvPr/>
        </p:nvSpPr>
        <p:spPr>
          <a:xfrm>
            <a:off x="2510006" y="2066805"/>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54"/>
          <p:cNvSpPr/>
          <p:nvPr/>
        </p:nvSpPr>
        <p:spPr>
          <a:xfrm>
            <a:off x="2510006" y="2201987"/>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54"/>
          <p:cNvSpPr/>
          <p:nvPr/>
        </p:nvSpPr>
        <p:spPr>
          <a:xfrm>
            <a:off x="2724331" y="2337168"/>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54"/>
          <p:cNvSpPr/>
          <p:nvPr/>
        </p:nvSpPr>
        <p:spPr>
          <a:xfrm>
            <a:off x="2724331" y="2472350"/>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54"/>
          <p:cNvSpPr/>
          <p:nvPr/>
        </p:nvSpPr>
        <p:spPr>
          <a:xfrm>
            <a:off x="2724331" y="2607532"/>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54"/>
          <p:cNvSpPr/>
          <p:nvPr/>
        </p:nvSpPr>
        <p:spPr>
          <a:xfrm>
            <a:off x="2724331" y="2742713"/>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54"/>
          <p:cNvSpPr/>
          <p:nvPr/>
        </p:nvSpPr>
        <p:spPr>
          <a:xfrm>
            <a:off x="2724331" y="2877895"/>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54"/>
          <p:cNvSpPr/>
          <p:nvPr/>
        </p:nvSpPr>
        <p:spPr>
          <a:xfrm>
            <a:off x="2724331" y="3013076"/>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54"/>
          <p:cNvSpPr/>
          <p:nvPr/>
        </p:nvSpPr>
        <p:spPr>
          <a:xfrm>
            <a:off x="2724331" y="3148258"/>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54"/>
          <p:cNvSpPr/>
          <p:nvPr/>
        </p:nvSpPr>
        <p:spPr>
          <a:xfrm>
            <a:off x="2724331" y="3283440"/>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54"/>
          <p:cNvSpPr/>
          <p:nvPr/>
        </p:nvSpPr>
        <p:spPr>
          <a:xfrm>
            <a:off x="2724331" y="3418621"/>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54"/>
          <p:cNvSpPr/>
          <p:nvPr/>
        </p:nvSpPr>
        <p:spPr>
          <a:xfrm>
            <a:off x="2724331" y="3553803"/>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54"/>
          <p:cNvSpPr/>
          <p:nvPr/>
        </p:nvSpPr>
        <p:spPr>
          <a:xfrm>
            <a:off x="2724331" y="3688984"/>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54"/>
          <p:cNvSpPr/>
          <p:nvPr/>
        </p:nvSpPr>
        <p:spPr>
          <a:xfrm>
            <a:off x="2724331" y="3824166"/>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54"/>
          <p:cNvSpPr/>
          <p:nvPr/>
        </p:nvSpPr>
        <p:spPr>
          <a:xfrm>
            <a:off x="2724331"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54"/>
          <p:cNvSpPr/>
          <p:nvPr/>
        </p:nvSpPr>
        <p:spPr>
          <a:xfrm>
            <a:off x="2724331"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54"/>
          <p:cNvSpPr/>
          <p:nvPr/>
        </p:nvSpPr>
        <p:spPr>
          <a:xfrm>
            <a:off x="2724331" y="1526079"/>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54"/>
          <p:cNvSpPr/>
          <p:nvPr/>
        </p:nvSpPr>
        <p:spPr>
          <a:xfrm>
            <a:off x="2724331" y="1661260"/>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54"/>
          <p:cNvSpPr/>
          <p:nvPr/>
        </p:nvSpPr>
        <p:spPr>
          <a:xfrm>
            <a:off x="2724331" y="1796442"/>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54"/>
          <p:cNvSpPr/>
          <p:nvPr/>
        </p:nvSpPr>
        <p:spPr>
          <a:xfrm>
            <a:off x="2724331" y="1931624"/>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54"/>
          <p:cNvSpPr/>
          <p:nvPr/>
        </p:nvSpPr>
        <p:spPr>
          <a:xfrm>
            <a:off x="2724331" y="2066805"/>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54"/>
          <p:cNvSpPr/>
          <p:nvPr/>
        </p:nvSpPr>
        <p:spPr>
          <a:xfrm>
            <a:off x="2724331" y="2201987"/>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54"/>
          <p:cNvSpPr/>
          <p:nvPr/>
        </p:nvSpPr>
        <p:spPr>
          <a:xfrm>
            <a:off x="2938656" y="2337168"/>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54"/>
          <p:cNvSpPr/>
          <p:nvPr/>
        </p:nvSpPr>
        <p:spPr>
          <a:xfrm>
            <a:off x="2938656" y="2472350"/>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54"/>
          <p:cNvSpPr/>
          <p:nvPr/>
        </p:nvSpPr>
        <p:spPr>
          <a:xfrm>
            <a:off x="2938656" y="2607532"/>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54"/>
          <p:cNvSpPr/>
          <p:nvPr/>
        </p:nvSpPr>
        <p:spPr>
          <a:xfrm>
            <a:off x="2938656" y="2742713"/>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54"/>
          <p:cNvSpPr/>
          <p:nvPr/>
        </p:nvSpPr>
        <p:spPr>
          <a:xfrm>
            <a:off x="2938656" y="2877895"/>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54"/>
          <p:cNvSpPr/>
          <p:nvPr/>
        </p:nvSpPr>
        <p:spPr>
          <a:xfrm>
            <a:off x="2938656" y="3013076"/>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54"/>
          <p:cNvSpPr/>
          <p:nvPr/>
        </p:nvSpPr>
        <p:spPr>
          <a:xfrm>
            <a:off x="2938656" y="3148258"/>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54"/>
          <p:cNvSpPr/>
          <p:nvPr/>
        </p:nvSpPr>
        <p:spPr>
          <a:xfrm>
            <a:off x="2938656" y="3283440"/>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54"/>
          <p:cNvSpPr/>
          <p:nvPr/>
        </p:nvSpPr>
        <p:spPr>
          <a:xfrm>
            <a:off x="2938656" y="3418621"/>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54"/>
          <p:cNvSpPr/>
          <p:nvPr/>
        </p:nvSpPr>
        <p:spPr>
          <a:xfrm>
            <a:off x="2938656" y="3553803"/>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54"/>
          <p:cNvSpPr/>
          <p:nvPr/>
        </p:nvSpPr>
        <p:spPr>
          <a:xfrm>
            <a:off x="2938656" y="3688984"/>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54"/>
          <p:cNvSpPr/>
          <p:nvPr/>
        </p:nvSpPr>
        <p:spPr>
          <a:xfrm>
            <a:off x="2938656" y="3824166"/>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54"/>
          <p:cNvSpPr/>
          <p:nvPr/>
        </p:nvSpPr>
        <p:spPr>
          <a:xfrm>
            <a:off x="2938656"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54"/>
          <p:cNvSpPr/>
          <p:nvPr/>
        </p:nvSpPr>
        <p:spPr>
          <a:xfrm>
            <a:off x="2938656"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54"/>
          <p:cNvSpPr/>
          <p:nvPr/>
        </p:nvSpPr>
        <p:spPr>
          <a:xfrm>
            <a:off x="2938656"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54"/>
          <p:cNvSpPr/>
          <p:nvPr/>
        </p:nvSpPr>
        <p:spPr>
          <a:xfrm>
            <a:off x="2938656"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54"/>
          <p:cNvSpPr/>
          <p:nvPr/>
        </p:nvSpPr>
        <p:spPr>
          <a:xfrm>
            <a:off x="2938656"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54"/>
          <p:cNvSpPr/>
          <p:nvPr/>
        </p:nvSpPr>
        <p:spPr>
          <a:xfrm>
            <a:off x="2938656"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54"/>
          <p:cNvSpPr/>
          <p:nvPr/>
        </p:nvSpPr>
        <p:spPr>
          <a:xfrm>
            <a:off x="2938656" y="2066805"/>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54"/>
          <p:cNvSpPr/>
          <p:nvPr/>
        </p:nvSpPr>
        <p:spPr>
          <a:xfrm>
            <a:off x="2938656" y="220198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54"/>
          <p:cNvSpPr/>
          <p:nvPr/>
        </p:nvSpPr>
        <p:spPr>
          <a:xfrm>
            <a:off x="3152981" y="2337168"/>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54"/>
          <p:cNvSpPr/>
          <p:nvPr/>
        </p:nvSpPr>
        <p:spPr>
          <a:xfrm>
            <a:off x="3152981" y="2472350"/>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54"/>
          <p:cNvSpPr/>
          <p:nvPr/>
        </p:nvSpPr>
        <p:spPr>
          <a:xfrm>
            <a:off x="3152981" y="2607532"/>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54"/>
          <p:cNvSpPr/>
          <p:nvPr/>
        </p:nvSpPr>
        <p:spPr>
          <a:xfrm>
            <a:off x="3152981" y="2742713"/>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54"/>
          <p:cNvSpPr/>
          <p:nvPr/>
        </p:nvSpPr>
        <p:spPr>
          <a:xfrm>
            <a:off x="3152981" y="2877895"/>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54"/>
          <p:cNvSpPr/>
          <p:nvPr/>
        </p:nvSpPr>
        <p:spPr>
          <a:xfrm>
            <a:off x="3152981" y="3013076"/>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54"/>
          <p:cNvSpPr/>
          <p:nvPr/>
        </p:nvSpPr>
        <p:spPr>
          <a:xfrm>
            <a:off x="3152981" y="3148258"/>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54"/>
          <p:cNvSpPr/>
          <p:nvPr/>
        </p:nvSpPr>
        <p:spPr>
          <a:xfrm>
            <a:off x="3152981" y="3283440"/>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54"/>
          <p:cNvSpPr/>
          <p:nvPr/>
        </p:nvSpPr>
        <p:spPr>
          <a:xfrm>
            <a:off x="3152981" y="3418621"/>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54"/>
          <p:cNvSpPr/>
          <p:nvPr/>
        </p:nvSpPr>
        <p:spPr>
          <a:xfrm>
            <a:off x="3152981" y="3553803"/>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54"/>
          <p:cNvSpPr/>
          <p:nvPr/>
        </p:nvSpPr>
        <p:spPr>
          <a:xfrm>
            <a:off x="3152981" y="3688984"/>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54"/>
          <p:cNvSpPr/>
          <p:nvPr/>
        </p:nvSpPr>
        <p:spPr>
          <a:xfrm>
            <a:off x="3152981" y="3824166"/>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54"/>
          <p:cNvSpPr/>
          <p:nvPr/>
        </p:nvSpPr>
        <p:spPr>
          <a:xfrm>
            <a:off x="3152981"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54"/>
          <p:cNvSpPr/>
          <p:nvPr/>
        </p:nvSpPr>
        <p:spPr>
          <a:xfrm>
            <a:off x="3152981"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54"/>
          <p:cNvSpPr/>
          <p:nvPr/>
        </p:nvSpPr>
        <p:spPr>
          <a:xfrm>
            <a:off x="3152981"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54"/>
          <p:cNvSpPr/>
          <p:nvPr/>
        </p:nvSpPr>
        <p:spPr>
          <a:xfrm>
            <a:off x="3152981"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54"/>
          <p:cNvSpPr/>
          <p:nvPr/>
        </p:nvSpPr>
        <p:spPr>
          <a:xfrm>
            <a:off x="3152981"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54"/>
          <p:cNvSpPr/>
          <p:nvPr/>
        </p:nvSpPr>
        <p:spPr>
          <a:xfrm>
            <a:off x="3152981"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54"/>
          <p:cNvSpPr/>
          <p:nvPr/>
        </p:nvSpPr>
        <p:spPr>
          <a:xfrm>
            <a:off x="3152981" y="2066805"/>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54"/>
          <p:cNvSpPr/>
          <p:nvPr/>
        </p:nvSpPr>
        <p:spPr>
          <a:xfrm>
            <a:off x="3152981" y="2201987"/>
            <a:ext cx="165900" cy="91795"/>
          </a:xfrm>
          <a:prstGeom prst="rect">
            <a:avLst/>
          </a:prstGeom>
          <a:solidFill>
            <a:srgbClr val="F7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54"/>
          <p:cNvSpPr/>
          <p:nvPr/>
        </p:nvSpPr>
        <p:spPr>
          <a:xfrm>
            <a:off x="3921688" y="2337168"/>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54"/>
          <p:cNvSpPr/>
          <p:nvPr/>
        </p:nvSpPr>
        <p:spPr>
          <a:xfrm>
            <a:off x="3921688" y="2472350"/>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54"/>
          <p:cNvSpPr/>
          <p:nvPr/>
        </p:nvSpPr>
        <p:spPr>
          <a:xfrm>
            <a:off x="3921688" y="2607532"/>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54"/>
          <p:cNvSpPr/>
          <p:nvPr/>
        </p:nvSpPr>
        <p:spPr>
          <a:xfrm>
            <a:off x="3921688" y="2742713"/>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54"/>
          <p:cNvSpPr/>
          <p:nvPr/>
        </p:nvSpPr>
        <p:spPr>
          <a:xfrm>
            <a:off x="3921688" y="2877895"/>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54"/>
          <p:cNvSpPr/>
          <p:nvPr/>
        </p:nvSpPr>
        <p:spPr>
          <a:xfrm>
            <a:off x="3921688" y="3013076"/>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54"/>
          <p:cNvSpPr/>
          <p:nvPr/>
        </p:nvSpPr>
        <p:spPr>
          <a:xfrm>
            <a:off x="3921688" y="3148258"/>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54"/>
          <p:cNvSpPr/>
          <p:nvPr/>
        </p:nvSpPr>
        <p:spPr>
          <a:xfrm>
            <a:off x="3921688" y="3283440"/>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54"/>
          <p:cNvSpPr/>
          <p:nvPr/>
        </p:nvSpPr>
        <p:spPr>
          <a:xfrm>
            <a:off x="3921688" y="3418621"/>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54"/>
          <p:cNvSpPr/>
          <p:nvPr/>
        </p:nvSpPr>
        <p:spPr>
          <a:xfrm>
            <a:off x="3921688" y="3553803"/>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54"/>
          <p:cNvSpPr/>
          <p:nvPr/>
        </p:nvSpPr>
        <p:spPr>
          <a:xfrm>
            <a:off x="3921688" y="3688984"/>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54"/>
          <p:cNvSpPr/>
          <p:nvPr/>
        </p:nvSpPr>
        <p:spPr>
          <a:xfrm>
            <a:off x="3921688" y="3824166"/>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54"/>
          <p:cNvSpPr/>
          <p:nvPr/>
        </p:nvSpPr>
        <p:spPr>
          <a:xfrm>
            <a:off x="3921688"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54"/>
          <p:cNvSpPr/>
          <p:nvPr/>
        </p:nvSpPr>
        <p:spPr>
          <a:xfrm>
            <a:off x="3921688"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4"/>
          <p:cNvSpPr/>
          <p:nvPr/>
        </p:nvSpPr>
        <p:spPr>
          <a:xfrm>
            <a:off x="3921688"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54"/>
          <p:cNvSpPr/>
          <p:nvPr/>
        </p:nvSpPr>
        <p:spPr>
          <a:xfrm>
            <a:off x="3921688"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54"/>
          <p:cNvSpPr/>
          <p:nvPr/>
        </p:nvSpPr>
        <p:spPr>
          <a:xfrm>
            <a:off x="3921688"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54"/>
          <p:cNvSpPr/>
          <p:nvPr/>
        </p:nvSpPr>
        <p:spPr>
          <a:xfrm>
            <a:off x="3921688"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54"/>
          <p:cNvSpPr/>
          <p:nvPr/>
        </p:nvSpPr>
        <p:spPr>
          <a:xfrm>
            <a:off x="3921688" y="2066805"/>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54"/>
          <p:cNvSpPr/>
          <p:nvPr/>
        </p:nvSpPr>
        <p:spPr>
          <a:xfrm>
            <a:off x="3921688" y="2201987"/>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54"/>
          <p:cNvSpPr/>
          <p:nvPr/>
        </p:nvSpPr>
        <p:spPr>
          <a:xfrm>
            <a:off x="4136013" y="2337168"/>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54"/>
          <p:cNvSpPr/>
          <p:nvPr/>
        </p:nvSpPr>
        <p:spPr>
          <a:xfrm>
            <a:off x="4136013" y="2472350"/>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54"/>
          <p:cNvSpPr/>
          <p:nvPr/>
        </p:nvSpPr>
        <p:spPr>
          <a:xfrm>
            <a:off x="4136013" y="2607532"/>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54"/>
          <p:cNvSpPr/>
          <p:nvPr/>
        </p:nvSpPr>
        <p:spPr>
          <a:xfrm>
            <a:off x="4136013" y="2742713"/>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54"/>
          <p:cNvSpPr/>
          <p:nvPr/>
        </p:nvSpPr>
        <p:spPr>
          <a:xfrm>
            <a:off x="4136013" y="2877895"/>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54"/>
          <p:cNvSpPr/>
          <p:nvPr/>
        </p:nvSpPr>
        <p:spPr>
          <a:xfrm>
            <a:off x="4136013" y="3013076"/>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54"/>
          <p:cNvSpPr/>
          <p:nvPr/>
        </p:nvSpPr>
        <p:spPr>
          <a:xfrm>
            <a:off x="4136013" y="3148258"/>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54"/>
          <p:cNvSpPr/>
          <p:nvPr/>
        </p:nvSpPr>
        <p:spPr>
          <a:xfrm>
            <a:off x="4136013" y="3283440"/>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54"/>
          <p:cNvSpPr/>
          <p:nvPr/>
        </p:nvSpPr>
        <p:spPr>
          <a:xfrm>
            <a:off x="4136013" y="3418621"/>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54"/>
          <p:cNvSpPr/>
          <p:nvPr/>
        </p:nvSpPr>
        <p:spPr>
          <a:xfrm>
            <a:off x="4136013" y="3553803"/>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54"/>
          <p:cNvSpPr/>
          <p:nvPr/>
        </p:nvSpPr>
        <p:spPr>
          <a:xfrm>
            <a:off x="4136013" y="3688984"/>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54"/>
          <p:cNvSpPr/>
          <p:nvPr/>
        </p:nvSpPr>
        <p:spPr>
          <a:xfrm>
            <a:off x="4136013" y="3824166"/>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54"/>
          <p:cNvSpPr/>
          <p:nvPr/>
        </p:nvSpPr>
        <p:spPr>
          <a:xfrm>
            <a:off x="4136013"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54"/>
          <p:cNvSpPr/>
          <p:nvPr/>
        </p:nvSpPr>
        <p:spPr>
          <a:xfrm>
            <a:off x="4136013"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54"/>
          <p:cNvSpPr/>
          <p:nvPr/>
        </p:nvSpPr>
        <p:spPr>
          <a:xfrm>
            <a:off x="4136013"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54"/>
          <p:cNvSpPr/>
          <p:nvPr/>
        </p:nvSpPr>
        <p:spPr>
          <a:xfrm>
            <a:off x="4136013"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54"/>
          <p:cNvSpPr/>
          <p:nvPr/>
        </p:nvSpPr>
        <p:spPr>
          <a:xfrm>
            <a:off x="4136013" y="1796442"/>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54"/>
          <p:cNvSpPr/>
          <p:nvPr/>
        </p:nvSpPr>
        <p:spPr>
          <a:xfrm>
            <a:off x="4136013" y="1931624"/>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54"/>
          <p:cNvSpPr/>
          <p:nvPr/>
        </p:nvSpPr>
        <p:spPr>
          <a:xfrm>
            <a:off x="4136013" y="2066805"/>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54"/>
          <p:cNvSpPr/>
          <p:nvPr/>
        </p:nvSpPr>
        <p:spPr>
          <a:xfrm>
            <a:off x="4136013" y="2201987"/>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54"/>
          <p:cNvSpPr/>
          <p:nvPr/>
        </p:nvSpPr>
        <p:spPr>
          <a:xfrm>
            <a:off x="4350337" y="2337168"/>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54"/>
          <p:cNvSpPr/>
          <p:nvPr/>
        </p:nvSpPr>
        <p:spPr>
          <a:xfrm>
            <a:off x="4350337" y="2472350"/>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54"/>
          <p:cNvSpPr/>
          <p:nvPr/>
        </p:nvSpPr>
        <p:spPr>
          <a:xfrm>
            <a:off x="4350337" y="2607532"/>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54"/>
          <p:cNvSpPr/>
          <p:nvPr/>
        </p:nvSpPr>
        <p:spPr>
          <a:xfrm>
            <a:off x="4350337" y="2742713"/>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54"/>
          <p:cNvSpPr/>
          <p:nvPr/>
        </p:nvSpPr>
        <p:spPr>
          <a:xfrm>
            <a:off x="4350337" y="2877895"/>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54"/>
          <p:cNvSpPr/>
          <p:nvPr/>
        </p:nvSpPr>
        <p:spPr>
          <a:xfrm>
            <a:off x="4350337" y="3013076"/>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54"/>
          <p:cNvSpPr/>
          <p:nvPr/>
        </p:nvSpPr>
        <p:spPr>
          <a:xfrm>
            <a:off x="4350337" y="3148258"/>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54"/>
          <p:cNvSpPr/>
          <p:nvPr/>
        </p:nvSpPr>
        <p:spPr>
          <a:xfrm>
            <a:off x="4350337" y="3283440"/>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54"/>
          <p:cNvSpPr/>
          <p:nvPr/>
        </p:nvSpPr>
        <p:spPr>
          <a:xfrm>
            <a:off x="4350337" y="3418621"/>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54"/>
          <p:cNvSpPr/>
          <p:nvPr/>
        </p:nvSpPr>
        <p:spPr>
          <a:xfrm>
            <a:off x="4350337" y="3553803"/>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54"/>
          <p:cNvSpPr/>
          <p:nvPr/>
        </p:nvSpPr>
        <p:spPr>
          <a:xfrm>
            <a:off x="4350337" y="3688984"/>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54"/>
          <p:cNvSpPr/>
          <p:nvPr/>
        </p:nvSpPr>
        <p:spPr>
          <a:xfrm>
            <a:off x="4350337" y="3824166"/>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54"/>
          <p:cNvSpPr/>
          <p:nvPr/>
        </p:nvSpPr>
        <p:spPr>
          <a:xfrm>
            <a:off x="4350337"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54"/>
          <p:cNvSpPr/>
          <p:nvPr/>
        </p:nvSpPr>
        <p:spPr>
          <a:xfrm>
            <a:off x="4350337"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54"/>
          <p:cNvSpPr/>
          <p:nvPr/>
        </p:nvSpPr>
        <p:spPr>
          <a:xfrm>
            <a:off x="4350337"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54"/>
          <p:cNvSpPr/>
          <p:nvPr/>
        </p:nvSpPr>
        <p:spPr>
          <a:xfrm>
            <a:off x="4350337"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54"/>
          <p:cNvSpPr/>
          <p:nvPr/>
        </p:nvSpPr>
        <p:spPr>
          <a:xfrm>
            <a:off x="4350337"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54"/>
          <p:cNvSpPr/>
          <p:nvPr/>
        </p:nvSpPr>
        <p:spPr>
          <a:xfrm>
            <a:off x="4350337"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54"/>
          <p:cNvSpPr/>
          <p:nvPr/>
        </p:nvSpPr>
        <p:spPr>
          <a:xfrm>
            <a:off x="4350337" y="2066805"/>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54"/>
          <p:cNvSpPr/>
          <p:nvPr/>
        </p:nvSpPr>
        <p:spPr>
          <a:xfrm>
            <a:off x="4350337" y="2201987"/>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54"/>
          <p:cNvSpPr/>
          <p:nvPr/>
        </p:nvSpPr>
        <p:spPr>
          <a:xfrm>
            <a:off x="4564662" y="2337168"/>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54"/>
          <p:cNvSpPr/>
          <p:nvPr/>
        </p:nvSpPr>
        <p:spPr>
          <a:xfrm>
            <a:off x="4564662" y="2472350"/>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54"/>
          <p:cNvSpPr/>
          <p:nvPr/>
        </p:nvSpPr>
        <p:spPr>
          <a:xfrm>
            <a:off x="4564662" y="2607532"/>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54"/>
          <p:cNvSpPr/>
          <p:nvPr/>
        </p:nvSpPr>
        <p:spPr>
          <a:xfrm>
            <a:off x="4564662" y="2742713"/>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54"/>
          <p:cNvSpPr/>
          <p:nvPr/>
        </p:nvSpPr>
        <p:spPr>
          <a:xfrm>
            <a:off x="4564662" y="2877895"/>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54"/>
          <p:cNvSpPr/>
          <p:nvPr/>
        </p:nvSpPr>
        <p:spPr>
          <a:xfrm>
            <a:off x="4564662" y="3013076"/>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54"/>
          <p:cNvSpPr/>
          <p:nvPr/>
        </p:nvSpPr>
        <p:spPr>
          <a:xfrm>
            <a:off x="4564662" y="3148258"/>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54"/>
          <p:cNvSpPr/>
          <p:nvPr/>
        </p:nvSpPr>
        <p:spPr>
          <a:xfrm>
            <a:off x="4564662" y="3283440"/>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54"/>
          <p:cNvSpPr/>
          <p:nvPr/>
        </p:nvSpPr>
        <p:spPr>
          <a:xfrm>
            <a:off x="4564662" y="3418621"/>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54"/>
          <p:cNvSpPr/>
          <p:nvPr/>
        </p:nvSpPr>
        <p:spPr>
          <a:xfrm>
            <a:off x="4564662" y="3553803"/>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54"/>
          <p:cNvSpPr/>
          <p:nvPr/>
        </p:nvSpPr>
        <p:spPr>
          <a:xfrm>
            <a:off x="4564662" y="3688984"/>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54"/>
          <p:cNvSpPr/>
          <p:nvPr/>
        </p:nvSpPr>
        <p:spPr>
          <a:xfrm>
            <a:off x="4564662" y="3824166"/>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54"/>
          <p:cNvSpPr/>
          <p:nvPr/>
        </p:nvSpPr>
        <p:spPr>
          <a:xfrm>
            <a:off x="4564662"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54"/>
          <p:cNvSpPr/>
          <p:nvPr/>
        </p:nvSpPr>
        <p:spPr>
          <a:xfrm>
            <a:off x="4564662"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54"/>
          <p:cNvSpPr/>
          <p:nvPr/>
        </p:nvSpPr>
        <p:spPr>
          <a:xfrm>
            <a:off x="4564662"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54"/>
          <p:cNvSpPr/>
          <p:nvPr/>
        </p:nvSpPr>
        <p:spPr>
          <a:xfrm>
            <a:off x="4564662"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54"/>
          <p:cNvSpPr/>
          <p:nvPr/>
        </p:nvSpPr>
        <p:spPr>
          <a:xfrm>
            <a:off x="4564662"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54"/>
          <p:cNvSpPr/>
          <p:nvPr/>
        </p:nvSpPr>
        <p:spPr>
          <a:xfrm>
            <a:off x="4564662"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54"/>
          <p:cNvSpPr/>
          <p:nvPr/>
        </p:nvSpPr>
        <p:spPr>
          <a:xfrm>
            <a:off x="4564662" y="2066805"/>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54"/>
          <p:cNvSpPr/>
          <p:nvPr/>
        </p:nvSpPr>
        <p:spPr>
          <a:xfrm>
            <a:off x="4564662" y="2201987"/>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54"/>
          <p:cNvSpPr/>
          <p:nvPr/>
        </p:nvSpPr>
        <p:spPr>
          <a:xfrm>
            <a:off x="4778987" y="2337168"/>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54"/>
          <p:cNvSpPr/>
          <p:nvPr/>
        </p:nvSpPr>
        <p:spPr>
          <a:xfrm>
            <a:off x="4778987" y="2472350"/>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54"/>
          <p:cNvSpPr/>
          <p:nvPr/>
        </p:nvSpPr>
        <p:spPr>
          <a:xfrm>
            <a:off x="4778987" y="2607532"/>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54"/>
          <p:cNvSpPr/>
          <p:nvPr/>
        </p:nvSpPr>
        <p:spPr>
          <a:xfrm>
            <a:off x="4778987" y="2742713"/>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54"/>
          <p:cNvSpPr/>
          <p:nvPr/>
        </p:nvSpPr>
        <p:spPr>
          <a:xfrm>
            <a:off x="4778987" y="2877895"/>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54"/>
          <p:cNvSpPr/>
          <p:nvPr/>
        </p:nvSpPr>
        <p:spPr>
          <a:xfrm>
            <a:off x="4778987" y="3013076"/>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54"/>
          <p:cNvSpPr/>
          <p:nvPr/>
        </p:nvSpPr>
        <p:spPr>
          <a:xfrm>
            <a:off x="4778987" y="3148258"/>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54"/>
          <p:cNvSpPr/>
          <p:nvPr/>
        </p:nvSpPr>
        <p:spPr>
          <a:xfrm>
            <a:off x="4778987" y="3283440"/>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54"/>
          <p:cNvSpPr/>
          <p:nvPr/>
        </p:nvSpPr>
        <p:spPr>
          <a:xfrm>
            <a:off x="4778987" y="3418621"/>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54"/>
          <p:cNvSpPr/>
          <p:nvPr/>
        </p:nvSpPr>
        <p:spPr>
          <a:xfrm>
            <a:off x="4778987" y="3553803"/>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54"/>
          <p:cNvSpPr/>
          <p:nvPr/>
        </p:nvSpPr>
        <p:spPr>
          <a:xfrm>
            <a:off x="4778987" y="3688984"/>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54"/>
          <p:cNvSpPr/>
          <p:nvPr/>
        </p:nvSpPr>
        <p:spPr>
          <a:xfrm>
            <a:off x="4778987" y="3824166"/>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54"/>
          <p:cNvSpPr/>
          <p:nvPr/>
        </p:nvSpPr>
        <p:spPr>
          <a:xfrm>
            <a:off x="4778987"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54"/>
          <p:cNvSpPr/>
          <p:nvPr/>
        </p:nvSpPr>
        <p:spPr>
          <a:xfrm>
            <a:off x="4778987"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54"/>
          <p:cNvSpPr/>
          <p:nvPr/>
        </p:nvSpPr>
        <p:spPr>
          <a:xfrm>
            <a:off x="4778987"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54"/>
          <p:cNvSpPr/>
          <p:nvPr/>
        </p:nvSpPr>
        <p:spPr>
          <a:xfrm>
            <a:off x="4778987"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54"/>
          <p:cNvSpPr/>
          <p:nvPr/>
        </p:nvSpPr>
        <p:spPr>
          <a:xfrm>
            <a:off x="4778987"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54"/>
          <p:cNvSpPr/>
          <p:nvPr/>
        </p:nvSpPr>
        <p:spPr>
          <a:xfrm>
            <a:off x="4778987"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54"/>
          <p:cNvSpPr/>
          <p:nvPr/>
        </p:nvSpPr>
        <p:spPr>
          <a:xfrm>
            <a:off x="4778987" y="2066805"/>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54"/>
          <p:cNvSpPr/>
          <p:nvPr/>
        </p:nvSpPr>
        <p:spPr>
          <a:xfrm>
            <a:off x="4778987" y="2201987"/>
            <a:ext cx="165900" cy="9179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54"/>
          <p:cNvSpPr/>
          <p:nvPr/>
        </p:nvSpPr>
        <p:spPr>
          <a:xfrm>
            <a:off x="5547694" y="2337168"/>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54"/>
          <p:cNvSpPr/>
          <p:nvPr/>
        </p:nvSpPr>
        <p:spPr>
          <a:xfrm>
            <a:off x="5547694" y="247235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54"/>
          <p:cNvSpPr/>
          <p:nvPr/>
        </p:nvSpPr>
        <p:spPr>
          <a:xfrm>
            <a:off x="5547694" y="260753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54"/>
          <p:cNvSpPr/>
          <p:nvPr/>
        </p:nvSpPr>
        <p:spPr>
          <a:xfrm>
            <a:off x="5547694" y="2742713"/>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54"/>
          <p:cNvSpPr/>
          <p:nvPr/>
        </p:nvSpPr>
        <p:spPr>
          <a:xfrm>
            <a:off x="5547694" y="2877895"/>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54"/>
          <p:cNvSpPr/>
          <p:nvPr/>
        </p:nvSpPr>
        <p:spPr>
          <a:xfrm>
            <a:off x="5547694" y="301307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54"/>
          <p:cNvSpPr/>
          <p:nvPr/>
        </p:nvSpPr>
        <p:spPr>
          <a:xfrm>
            <a:off x="5547694" y="3148258"/>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54"/>
          <p:cNvSpPr/>
          <p:nvPr/>
        </p:nvSpPr>
        <p:spPr>
          <a:xfrm>
            <a:off x="5547694" y="3283440"/>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54"/>
          <p:cNvSpPr/>
          <p:nvPr/>
        </p:nvSpPr>
        <p:spPr>
          <a:xfrm>
            <a:off x="5547694" y="3418621"/>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54"/>
          <p:cNvSpPr/>
          <p:nvPr/>
        </p:nvSpPr>
        <p:spPr>
          <a:xfrm>
            <a:off x="5547694" y="3553803"/>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54"/>
          <p:cNvSpPr/>
          <p:nvPr/>
        </p:nvSpPr>
        <p:spPr>
          <a:xfrm>
            <a:off x="5547694" y="3688984"/>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54"/>
          <p:cNvSpPr/>
          <p:nvPr/>
        </p:nvSpPr>
        <p:spPr>
          <a:xfrm>
            <a:off x="5547694" y="3824166"/>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54"/>
          <p:cNvSpPr/>
          <p:nvPr/>
        </p:nvSpPr>
        <p:spPr>
          <a:xfrm>
            <a:off x="5547694"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54"/>
          <p:cNvSpPr/>
          <p:nvPr/>
        </p:nvSpPr>
        <p:spPr>
          <a:xfrm>
            <a:off x="5547694"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54"/>
          <p:cNvSpPr/>
          <p:nvPr/>
        </p:nvSpPr>
        <p:spPr>
          <a:xfrm>
            <a:off x="5547694"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54"/>
          <p:cNvSpPr/>
          <p:nvPr/>
        </p:nvSpPr>
        <p:spPr>
          <a:xfrm>
            <a:off x="5547694"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54"/>
          <p:cNvSpPr/>
          <p:nvPr/>
        </p:nvSpPr>
        <p:spPr>
          <a:xfrm>
            <a:off x="5547694"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54"/>
          <p:cNvSpPr/>
          <p:nvPr/>
        </p:nvSpPr>
        <p:spPr>
          <a:xfrm>
            <a:off x="5547694"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54"/>
          <p:cNvSpPr/>
          <p:nvPr/>
        </p:nvSpPr>
        <p:spPr>
          <a:xfrm>
            <a:off x="5547694" y="2066805"/>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54"/>
          <p:cNvSpPr/>
          <p:nvPr/>
        </p:nvSpPr>
        <p:spPr>
          <a:xfrm>
            <a:off x="5547694" y="220198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54"/>
          <p:cNvSpPr/>
          <p:nvPr/>
        </p:nvSpPr>
        <p:spPr>
          <a:xfrm>
            <a:off x="5762019" y="2337168"/>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54"/>
          <p:cNvSpPr/>
          <p:nvPr/>
        </p:nvSpPr>
        <p:spPr>
          <a:xfrm>
            <a:off x="5762019" y="2472350"/>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54"/>
          <p:cNvSpPr/>
          <p:nvPr/>
        </p:nvSpPr>
        <p:spPr>
          <a:xfrm>
            <a:off x="5762019" y="2607532"/>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54"/>
          <p:cNvSpPr/>
          <p:nvPr/>
        </p:nvSpPr>
        <p:spPr>
          <a:xfrm>
            <a:off x="5762019" y="2742713"/>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54"/>
          <p:cNvSpPr/>
          <p:nvPr/>
        </p:nvSpPr>
        <p:spPr>
          <a:xfrm>
            <a:off x="5762019" y="2877895"/>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54"/>
          <p:cNvSpPr/>
          <p:nvPr/>
        </p:nvSpPr>
        <p:spPr>
          <a:xfrm>
            <a:off x="5762019" y="3013076"/>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54"/>
          <p:cNvSpPr/>
          <p:nvPr/>
        </p:nvSpPr>
        <p:spPr>
          <a:xfrm>
            <a:off x="5762019" y="3148258"/>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54"/>
          <p:cNvSpPr/>
          <p:nvPr/>
        </p:nvSpPr>
        <p:spPr>
          <a:xfrm>
            <a:off x="5762019" y="3283440"/>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54"/>
          <p:cNvSpPr/>
          <p:nvPr/>
        </p:nvSpPr>
        <p:spPr>
          <a:xfrm>
            <a:off x="5762019" y="3418621"/>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54"/>
          <p:cNvSpPr/>
          <p:nvPr/>
        </p:nvSpPr>
        <p:spPr>
          <a:xfrm>
            <a:off x="5762019" y="3553803"/>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54"/>
          <p:cNvSpPr/>
          <p:nvPr/>
        </p:nvSpPr>
        <p:spPr>
          <a:xfrm>
            <a:off x="5762019" y="3688984"/>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54"/>
          <p:cNvSpPr/>
          <p:nvPr/>
        </p:nvSpPr>
        <p:spPr>
          <a:xfrm>
            <a:off x="5762019" y="3824166"/>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54"/>
          <p:cNvSpPr/>
          <p:nvPr/>
        </p:nvSpPr>
        <p:spPr>
          <a:xfrm>
            <a:off x="5762019"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54"/>
          <p:cNvSpPr/>
          <p:nvPr/>
        </p:nvSpPr>
        <p:spPr>
          <a:xfrm>
            <a:off x="5762019"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54"/>
          <p:cNvSpPr/>
          <p:nvPr/>
        </p:nvSpPr>
        <p:spPr>
          <a:xfrm>
            <a:off x="5762019"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54"/>
          <p:cNvSpPr/>
          <p:nvPr/>
        </p:nvSpPr>
        <p:spPr>
          <a:xfrm>
            <a:off x="5762019" y="1661260"/>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54"/>
          <p:cNvSpPr/>
          <p:nvPr/>
        </p:nvSpPr>
        <p:spPr>
          <a:xfrm>
            <a:off x="5762019" y="1796442"/>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54"/>
          <p:cNvSpPr/>
          <p:nvPr/>
        </p:nvSpPr>
        <p:spPr>
          <a:xfrm>
            <a:off x="5762019" y="1931624"/>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54"/>
          <p:cNvSpPr/>
          <p:nvPr/>
        </p:nvSpPr>
        <p:spPr>
          <a:xfrm>
            <a:off x="5762019" y="2066805"/>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54"/>
          <p:cNvSpPr/>
          <p:nvPr/>
        </p:nvSpPr>
        <p:spPr>
          <a:xfrm>
            <a:off x="5762019" y="2201987"/>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54"/>
          <p:cNvSpPr/>
          <p:nvPr/>
        </p:nvSpPr>
        <p:spPr>
          <a:xfrm>
            <a:off x="5976344" y="2337168"/>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54"/>
          <p:cNvSpPr/>
          <p:nvPr/>
        </p:nvSpPr>
        <p:spPr>
          <a:xfrm>
            <a:off x="5976344" y="2472350"/>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54"/>
          <p:cNvSpPr/>
          <p:nvPr/>
        </p:nvSpPr>
        <p:spPr>
          <a:xfrm>
            <a:off x="5976344" y="2607532"/>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54"/>
          <p:cNvSpPr/>
          <p:nvPr/>
        </p:nvSpPr>
        <p:spPr>
          <a:xfrm>
            <a:off x="5976344" y="2742713"/>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54"/>
          <p:cNvSpPr/>
          <p:nvPr/>
        </p:nvSpPr>
        <p:spPr>
          <a:xfrm>
            <a:off x="5976344" y="2877895"/>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54"/>
          <p:cNvSpPr/>
          <p:nvPr/>
        </p:nvSpPr>
        <p:spPr>
          <a:xfrm>
            <a:off x="5976344" y="3013076"/>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54"/>
          <p:cNvSpPr/>
          <p:nvPr/>
        </p:nvSpPr>
        <p:spPr>
          <a:xfrm>
            <a:off x="5976344" y="3148258"/>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54"/>
          <p:cNvSpPr/>
          <p:nvPr/>
        </p:nvSpPr>
        <p:spPr>
          <a:xfrm>
            <a:off x="5976344" y="3283440"/>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54"/>
          <p:cNvSpPr/>
          <p:nvPr/>
        </p:nvSpPr>
        <p:spPr>
          <a:xfrm>
            <a:off x="5976344" y="3418621"/>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54"/>
          <p:cNvSpPr/>
          <p:nvPr/>
        </p:nvSpPr>
        <p:spPr>
          <a:xfrm>
            <a:off x="5976344" y="3553803"/>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54"/>
          <p:cNvSpPr/>
          <p:nvPr/>
        </p:nvSpPr>
        <p:spPr>
          <a:xfrm>
            <a:off x="5976344" y="3688984"/>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54"/>
          <p:cNvSpPr/>
          <p:nvPr/>
        </p:nvSpPr>
        <p:spPr>
          <a:xfrm>
            <a:off x="5976344" y="3824166"/>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54"/>
          <p:cNvSpPr/>
          <p:nvPr/>
        </p:nvSpPr>
        <p:spPr>
          <a:xfrm>
            <a:off x="5976344"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54"/>
          <p:cNvSpPr/>
          <p:nvPr/>
        </p:nvSpPr>
        <p:spPr>
          <a:xfrm>
            <a:off x="5976344"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54"/>
          <p:cNvSpPr/>
          <p:nvPr/>
        </p:nvSpPr>
        <p:spPr>
          <a:xfrm>
            <a:off x="5976344"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54"/>
          <p:cNvSpPr/>
          <p:nvPr/>
        </p:nvSpPr>
        <p:spPr>
          <a:xfrm>
            <a:off x="5976344"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54"/>
          <p:cNvSpPr/>
          <p:nvPr/>
        </p:nvSpPr>
        <p:spPr>
          <a:xfrm>
            <a:off x="5976344"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54"/>
          <p:cNvSpPr/>
          <p:nvPr/>
        </p:nvSpPr>
        <p:spPr>
          <a:xfrm>
            <a:off x="5976344"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54"/>
          <p:cNvSpPr/>
          <p:nvPr/>
        </p:nvSpPr>
        <p:spPr>
          <a:xfrm>
            <a:off x="5976344" y="2066805"/>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54"/>
          <p:cNvSpPr/>
          <p:nvPr/>
        </p:nvSpPr>
        <p:spPr>
          <a:xfrm>
            <a:off x="5976344" y="220198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54"/>
          <p:cNvSpPr/>
          <p:nvPr/>
        </p:nvSpPr>
        <p:spPr>
          <a:xfrm>
            <a:off x="6190669" y="2337168"/>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54"/>
          <p:cNvSpPr/>
          <p:nvPr/>
        </p:nvSpPr>
        <p:spPr>
          <a:xfrm>
            <a:off x="6190669" y="2472350"/>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54"/>
          <p:cNvSpPr/>
          <p:nvPr/>
        </p:nvSpPr>
        <p:spPr>
          <a:xfrm>
            <a:off x="6190669" y="2607532"/>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54"/>
          <p:cNvSpPr/>
          <p:nvPr/>
        </p:nvSpPr>
        <p:spPr>
          <a:xfrm>
            <a:off x="6190669" y="2742713"/>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54"/>
          <p:cNvSpPr/>
          <p:nvPr/>
        </p:nvSpPr>
        <p:spPr>
          <a:xfrm>
            <a:off x="6190669" y="2877895"/>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54"/>
          <p:cNvSpPr/>
          <p:nvPr/>
        </p:nvSpPr>
        <p:spPr>
          <a:xfrm>
            <a:off x="6190669" y="3013076"/>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54"/>
          <p:cNvSpPr/>
          <p:nvPr/>
        </p:nvSpPr>
        <p:spPr>
          <a:xfrm>
            <a:off x="6190669" y="3148258"/>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54"/>
          <p:cNvSpPr/>
          <p:nvPr/>
        </p:nvSpPr>
        <p:spPr>
          <a:xfrm>
            <a:off x="6190669" y="3283440"/>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54"/>
          <p:cNvSpPr/>
          <p:nvPr/>
        </p:nvSpPr>
        <p:spPr>
          <a:xfrm>
            <a:off x="6190669" y="3418621"/>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54"/>
          <p:cNvSpPr/>
          <p:nvPr/>
        </p:nvSpPr>
        <p:spPr>
          <a:xfrm>
            <a:off x="6190669" y="3553803"/>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54"/>
          <p:cNvSpPr/>
          <p:nvPr/>
        </p:nvSpPr>
        <p:spPr>
          <a:xfrm>
            <a:off x="6190669" y="3688984"/>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54"/>
          <p:cNvSpPr/>
          <p:nvPr/>
        </p:nvSpPr>
        <p:spPr>
          <a:xfrm>
            <a:off x="6190669" y="3824166"/>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54"/>
          <p:cNvSpPr/>
          <p:nvPr/>
        </p:nvSpPr>
        <p:spPr>
          <a:xfrm>
            <a:off x="6190669"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54"/>
          <p:cNvSpPr/>
          <p:nvPr/>
        </p:nvSpPr>
        <p:spPr>
          <a:xfrm>
            <a:off x="6190669"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54"/>
          <p:cNvSpPr/>
          <p:nvPr/>
        </p:nvSpPr>
        <p:spPr>
          <a:xfrm>
            <a:off x="6190669" y="1526079"/>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54"/>
          <p:cNvSpPr/>
          <p:nvPr/>
        </p:nvSpPr>
        <p:spPr>
          <a:xfrm>
            <a:off x="6190669" y="1661260"/>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54"/>
          <p:cNvSpPr/>
          <p:nvPr/>
        </p:nvSpPr>
        <p:spPr>
          <a:xfrm>
            <a:off x="6190669" y="1796442"/>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54"/>
          <p:cNvSpPr/>
          <p:nvPr/>
        </p:nvSpPr>
        <p:spPr>
          <a:xfrm>
            <a:off x="6190669" y="1931624"/>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54"/>
          <p:cNvSpPr/>
          <p:nvPr/>
        </p:nvSpPr>
        <p:spPr>
          <a:xfrm>
            <a:off x="6190669" y="2066805"/>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54"/>
          <p:cNvSpPr/>
          <p:nvPr/>
        </p:nvSpPr>
        <p:spPr>
          <a:xfrm>
            <a:off x="6190669" y="2201987"/>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54"/>
          <p:cNvSpPr/>
          <p:nvPr/>
        </p:nvSpPr>
        <p:spPr>
          <a:xfrm>
            <a:off x="6404994" y="2337168"/>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54"/>
          <p:cNvSpPr/>
          <p:nvPr/>
        </p:nvSpPr>
        <p:spPr>
          <a:xfrm>
            <a:off x="6404994" y="247235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54"/>
          <p:cNvSpPr/>
          <p:nvPr/>
        </p:nvSpPr>
        <p:spPr>
          <a:xfrm>
            <a:off x="6404994" y="2607532"/>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54"/>
          <p:cNvSpPr/>
          <p:nvPr/>
        </p:nvSpPr>
        <p:spPr>
          <a:xfrm>
            <a:off x="6404994" y="2742713"/>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54"/>
          <p:cNvSpPr/>
          <p:nvPr/>
        </p:nvSpPr>
        <p:spPr>
          <a:xfrm>
            <a:off x="6404994" y="2877895"/>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54"/>
          <p:cNvSpPr/>
          <p:nvPr/>
        </p:nvSpPr>
        <p:spPr>
          <a:xfrm>
            <a:off x="6404994" y="3013076"/>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54"/>
          <p:cNvSpPr/>
          <p:nvPr/>
        </p:nvSpPr>
        <p:spPr>
          <a:xfrm>
            <a:off x="6404994" y="3148258"/>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54"/>
          <p:cNvSpPr/>
          <p:nvPr/>
        </p:nvSpPr>
        <p:spPr>
          <a:xfrm>
            <a:off x="6404994" y="3283440"/>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54"/>
          <p:cNvSpPr/>
          <p:nvPr/>
        </p:nvSpPr>
        <p:spPr>
          <a:xfrm>
            <a:off x="6404994" y="3418621"/>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54"/>
          <p:cNvSpPr/>
          <p:nvPr/>
        </p:nvSpPr>
        <p:spPr>
          <a:xfrm>
            <a:off x="6404994" y="3553803"/>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54"/>
          <p:cNvSpPr/>
          <p:nvPr/>
        </p:nvSpPr>
        <p:spPr>
          <a:xfrm>
            <a:off x="6404994" y="3688984"/>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54"/>
          <p:cNvSpPr/>
          <p:nvPr/>
        </p:nvSpPr>
        <p:spPr>
          <a:xfrm>
            <a:off x="6404994" y="3824166"/>
            <a:ext cx="165900" cy="9179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54"/>
          <p:cNvSpPr/>
          <p:nvPr/>
        </p:nvSpPr>
        <p:spPr>
          <a:xfrm>
            <a:off x="6404994"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54"/>
          <p:cNvSpPr/>
          <p:nvPr/>
        </p:nvSpPr>
        <p:spPr>
          <a:xfrm>
            <a:off x="6404994"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54"/>
          <p:cNvSpPr/>
          <p:nvPr/>
        </p:nvSpPr>
        <p:spPr>
          <a:xfrm>
            <a:off x="6404994"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54"/>
          <p:cNvSpPr/>
          <p:nvPr/>
        </p:nvSpPr>
        <p:spPr>
          <a:xfrm>
            <a:off x="6404994"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54"/>
          <p:cNvSpPr/>
          <p:nvPr/>
        </p:nvSpPr>
        <p:spPr>
          <a:xfrm>
            <a:off x="6404994"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54"/>
          <p:cNvSpPr/>
          <p:nvPr/>
        </p:nvSpPr>
        <p:spPr>
          <a:xfrm>
            <a:off x="6404994"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54"/>
          <p:cNvSpPr/>
          <p:nvPr/>
        </p:nvSpPr>
        <p:spPr>
          <a:xfrm>
            <a:off x="6404994" y="2066805"/>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54"/>
          <p:cNvSpPr/>
          <p:nvPr/>
        </p:nvSpPr>
        <p:spPr>
          <a:xfrm>
            <a:off x="6404994" y="220198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54"/>
          <p:cNvSpPr/>
          <p:nvPr/>
        </p:nvSpPr>
        <p:spPr>
          <a:xfrm>
            <a:off x="7173700" y="2337168"/>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54"/>
          <p:cNvSpPr/>
          <p:nvPr/>
        </p:nvSpPr>
        <p:spPr>
          <a:xfrm>
            <a:off x="7173700" y="2472350"/>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54"/>
          <p:cNvSpPr/>
          <p:nvPr/>
        </p:nvSpPr>
        <p:spPr>
          <a:xfrm>
            <a:off x="7173700" y="2607532"/>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54"/>
          <p:cNvSpPr/>
          <p:nvPr/>
        </p:nvSpPr>
        <p:spPr>
          <a:xfrm>
            <a:off x="7173700" y="2742713"/>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54"/>
          <p:cNvSpPr/>
          <p:nvPr/>
        </p:nvSpPr>
        <p:spPr>
          <a:xfrm>
            <a:off x="7173700" y="2877895"/>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54"/>
          <p:cNvSpPr/>
          <p:nvPr/>
        </p:nvSpPr>
        <p:spPr>
          <a:xfrm>
            <a:off x="7173700" y="3013076"/>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54"/>
          <p:cNvSpPr/>
          <p:nvPr/>
        </p:nvSpPr>
        <p:spPr>
          <a:xfrm>
            <a:off x="7173700" y="3148258"/>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54"/>
          <p:cNvSpPr/>
          <p:nvPr/>
        </p:nvSpPr>
        <p:spPr>
          <a:xfrm>
            <a:off x="7173700" y="3283440"/>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54"/>
          <p:cNvSpPr/>
          <p:nvPr/>
        </p:nvSpPr>
        <p:spPr>
          <a:xfrm>
            <a:off x="7173700" y="3418621"/>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54"/>
          <p:cNvSpPr/>
          <p:nvPr/>
        </p:nvSpPr>
        <p:spPr>
          <a:xfrm>
            <a:off x="7173700" y="3553803"/>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54"/>
          <p:cNvSpPr/>
          <p:nvPr/>
        </p:nvSpPr>
        <p:spPr>
          <a:xfrm>
            <a:off x="7173700" y="3688984"/>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54"/>
          <p:cNvSpPr/>
          <p:nvPr/>
        </p:nvSpPr>
        <p:spPr>
          <a:xfrm>
            <a:off x="7173700" y="3824166"/>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54"/>
          <p:cNvSpPr/>
          <p:nvPr/>
        </p:nvSpPr>
        <p:spPr>
          <a:xfrm>
            <a:off x="7173700"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54"/>
          <p:cNvSpPr/>
          <p:nvPr/>
        </p:nvSpPr>
        <p:spPr>
          <a:xfrm>
            <a:off x="7173700"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54"/>
          <p:cNvSpPr/>
          <p:nvPr/>
        </p:nvSpPr>
        <p:spPr>
          <a:xfrm>
            <a:off x="7173700"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54"/>
          <p:cNvSpPr/>
          <p:nvPr/>
        </p:nvSpPr>
        <p:spPr>
          <a:xfrm>
            <a:off x="7173700"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54"/>
          <p:cNvSpPr/>
          <p:nvPr/>
        </p:nvSpPr>
        <p:spPr>
          <a:xfrm>
            <a:off x="7173700"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54"/>
          <p:cNvSpPr/>
          <p:nvPr/>
        </p:nvSpPr>
        <p:spPr>
          <a:xfrm>
            <a:off x="7173700"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54"/>
          <p:cNvSpPr/>
          <p:nvPr/>
        </p:nvSpPr>
        <p:spPr>
          <a:xfrm>
            <a:off x="7173700" y="2066805"/>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54"/>
          <p:cNvSpPr/>
          <p:nvPr/>
        </p:nvSpPr>
        <p:spPr>
          <a:xfrm>
            <a:off x="7173700" y="2201987"/>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54"/>
          <p:cNvSpPr/>
          <p:nvPr/>
        </p:nvSpPr>
        <p:spPr>
          <a:xfrm>
            <a:off x="7388025" y="2337168"/>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54"/>
          <p:cNvSpPr/>
          <p:nvPr/>
        </p:nvSpPr>
        <p:spPr>
          <a:xfrm>
            <a:off x="7388025" y="2472350"/>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54"/>
          <p:cNvSpPr/>
          <p:nvPr/>
        </p:nvSpPr>
        <p:spPr>
          <a:xfrm>
            <a:off x="7388025" y="2607532"/>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54"/>
          <p:cNvSpPr/>
          <p:nvPr/>
        </p:nvSpPr>
        <p:spPr>
          <a:xfrm>
            <a:off x="7388025" y="2742713"/>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54"/>
          <p:cNvSpPr/>
          <p:nvPr/>
        </p:nvSpPr>
        <p:spPr>
          <a:xfrm>
            <a:off x="7388025" y="2877895"/>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54"/>
          <p:cNvSpPr/>
          <p:nvPr/>
        </p:nvSpPr>
        <p:spPr>
          <a:xfrm>
            <a:off x="7388025" y="3013076"/>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54"/>
          <p:cNvSpPr/>
          <p:nvPr/>
        </p:nvSpPr>
        <p:spPr>
          <a:xfrm>
            <a:off x="7388025" y="3148258"/>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54"/>
          <p:cNvSpPr/>
          <p:nvPr/>
        </p:nvSpPr>
        <p:spPr>
          <a:xfrm>
            <a:off x="7388025" y="3283440"/>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54"/>
          <p:cNvSpPr/>
          <p:nvPr/>
        </p:nvSpPr>
        <p:spPr>
          <a:xfrm>
            <a:off x="7388025" y="3418621"/>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54"/>
          <p:cNvSpPr/>
          <p:nvPr/>
        </p:nvSpPr>
        <p:spPr>
          <a:xfrm>
            <a:off x="7388025" y="3553803"/>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54"/>
          <p:cNvSpPr/>
          <p:nvPr/>
        </p:nvSpPr>
        <p:spPr>
          <a:xfrm>
            <a:off x="7388025" y="3688984"/>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54"/>
          <p:cNvSpPr/>
          <p:nvPr/>
        </p:nvSpPr>
        <p:spPr>
          <a:xfrm>
            <a:off x="7388025" y="3824166"/>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54"/>
          <p:cNvSpPr/>
          <p:nvPr/>
        </p:nvSpPr>
        <p:spPr>
          <a:xfrm>
            <a:off x="7388025"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54"/>
          <p:cNvSpPr/>
          <p:nvPr/>
        </p:nvSpPr>
        <p:spPr>
          <a:xfrm>
            <a:off x="7388025"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54"/>
          <p:cNvSpPr/>
          <p:nvPr/>
        </p:nvSpPr>
        <p:spPr>
          <a:xfrm>
            <a:off x="7388025"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54"/>
          <p:cNvSpPr/>
          <p:nvPr/>
        </p:nvSpPr>
        <p:spPr>
          <a:xfrm>
            <a:off x="7388025"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54"/>
          <p:cNvSpPr/>
          <p:nvPr/>
        </p:nvSpPr>
        <p:spPr>
          <a:xfrm>
            <a:off x="7388025"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54"/>
          <p:cNvSpPr/>
          <p:nvPr/>
        </p:nvSpPr>
        <p:spPr>
          <a:xfrm>
            <a:off x="7388025"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54"/>
          <p:cNvSpPr/>
          <p:nvPr/>
        </p:nvSpPr>
        <p:spPr>
          <a:xfrm>
            <a:off x="7388025" y="2066805"/>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54"/>
          <p:cNvSpPr/>
          <p:nvPr/>
        </p:nvSpPr>
        <p:spPr>
          <a:xfrm>
            <a:off x="7388025" y="2201987"/>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54"/>
          <p:cNvSpPr/>
          <p:nvPr/>
        </p:nvSpPr>
        <p:spPr>
          <a:xfrm>
            <a:off x="7602350" y="2337168"/>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54"/>
          <p:cNvSpPr/>
          <p:nvPr/>
        </p:nvSpPr>
        <p:spPr>
          <a:xfrm>
            <a:off x="7602350" y="2472350"/>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54"/>
          <p:cNvSpPr/>
          <p:nvPr/>
        </p:nvSpPr>
        <p:spPr>
          <a:xfrm>
            <a:off x="7602350" y="2607532"/>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54"/>
          <p:cNvSpPr/>
          <p:nvPr/>
        </p:nvSpPr>
        <p:spPr>
          <a:xfrm>
            <a:off x="7602350" y="2742713"/>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54"/>
          <p:cNvSpPr/>
          <p:nvPr/>
        </p:nvSpPr>
        <p:spPr>
          <a:xfrm>
            <a:off x="7602350" y="2877895"/>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54"/>
          <p:cNvSpPr/>
          <p:nvPr/>
        </p:nvSpPr>
        <p:spPr>
          <a:xfrm>
            <a:off x="7602350" y="3013076"/>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54"/>
          <p:cNvSpPr/>
          <p:nvPr/>
        </p:nvSpPr>
        <p:spPr>
          <a:xfrm>
            <a:off x="7602350" y="3148258"/>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54"/>
          <p:cNvSpPr/>
          <p:nvPr/>
        </p:nvSpPr>
        <p:spPr>
          <a:xfrm>
            <a:off x="7602350" y="3283440"/>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54"/>
          <p:cNvSpPr/>
          <p:nvPr/>
        </p:nvSpPr>
        <p:spPr>
          <a:xfrm>
            <a:off x="7602350" y="3418621"/>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54"/>
          <p:cNvSpPr/>
          <p:nvPr/>
        </p:nvSpPr>
        <p:spPr>
          <a:xfrm>
            <a:off x="7602350" y="3553803"/>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54"/>
          <p:cNvSpPr/>
          <p:nvPr/>
        </p:nvSpPr>
        <p:spPr>
          <a:xfrm>
            <a:off x="7602350" y="3688984"/>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54"/>
          <p:cNvSpPr/>
          <p:nvPr/>
        </p:nvSpPr>
        <p:spPr>
          <a:xfrm>
            <a:off x="7602350" y="3824166"/>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54"/>
          <p:cNvSpPr/>
          <p:nvPr/>
        </p:nvSpPr>
        <p:spPr>
          <a:xfrm>
            <a:off x="7602350"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54"/>
          <p:cNvSpPr/>
          <p:nvPr/>
        </p:nvSpPr>
        <p:spPr>
          <a:xfrm>
            <a:off x="7602350"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54"/>
          <p:cNvSpPr/>
          <p:nvPr/>
        </p:nvSpPr>
        <p:spPr>
          <a:xfrm>
            <a:off x="7602350"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54"/>
          <p:cNvSpPr/>
          <p:nvPr/>
        </p:nvSpPr>
        <p:spPr>
          <a:xfrm>
            <a:off x="7602350"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54"/>
          <p:cNvSpPr/>
          <p:nvPr/>
        </p:nvSpPr>
        <p:spPr>
          <a:xfrm>
            <a:off x="7602350"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54"/>
          <p:cNvSpPr/>
          <p:nvPr/>
        </p:nvSpPr>
        <p:spPr>
          <a:xfrm>
            <a:off x="7602350"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54"/>
          <p:cNvSpPr/>
          <p:nvPr/>
        </p:nvSpPr>
        <p:spPr>
          <a:xfrm>
            <a:off x="7602350" y="2066805"/>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54"/>
          <p:cNvSpPr/>
          <p:nvPr/>
        </p:nvSpPr>
        <p:spPr>
          <a:xfrm>
            <a:off x="7602350" y="2201987"/>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54"/>
          <p:cNvSpPr/>
          <p:nvPr/>
        </p:nvSpPr>
        <p:spPr>
          <a:xfrm>
            <a:off x="7816675" y="2337168"/>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54"/>
          <p:cNvSpPr/>
          <p:nvPr/>
        </p:nvSpPr>
        <p:spPr>
          <a:xfrm>
            <a:off x="7816675" y="247235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54"/>
          <p:cNvSpPr/>
          <p:nvPr/>
        </p:nvSpPr>
        <p:spPr>
          <a:xfrm>
            <a:off x="7816675" y="260753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54"/>
          <p:cNvSpPr/>
          <p:nvPr/>
        </p:nvSpPr>
        <p:spPr>
          <a:xfrm>
            <a:off x="7816675" y="2742713"/>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54"/>
          <p:cNvSpPr/>
          <p:nvPr/>
        </p:nvSpPr>
        <p:spPr>
          <a:xfrm>
            <a:off x="7816675" y="2877895"/>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54"/>
          <p:cNvSpPr/>
          <p:nvPr/>
        </p:nvSpPr>
        <p:spPr>
          <a:xfrm>
            <a:off x="7816675" y="3013076"/>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54"/>
          <p:cNvSpPr/>
          <p:nvPr/>
        </p:nvSpPr>
        <p:spPr>
          <a:xfrm>
            <a:off x="7816675" y="3148258"/>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54"/>
          <p:cNvSpPr/>
          <p:nvPr/>
        </p:nvSpPr>
        <p:spPr>
          <a:xfrm>
            <a:off x="7816675" y="3283440"/>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54"/>
          <p:cNvSpPr/>
          <p:nvPr/>
        </p:nvSpPr>
        <p:spPr>
          <a:xfrm>
            <a:off x="7816675" y="3418621"/>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54"/>
          <p:cNvSpPr/>
          <p:nvPr/>
        </p:nvSpPr>
        <p:spPr>
          <a:xfrm>
            <a:off x="7816675" y="3553803"/>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54"/>
          <p:cNvSpPr/>
          <p:nvPr/>
        </p:nvSpPr>
        <p:spPr>
          <a:xfrm>
            <a:off x="7816675" y="3688984"/>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54"/>
          <p:cNvSpPr/>
          <p:nvPr/>
        </p:nvSpPr>
        <p:spPr>
          <a:xfrm>
            <a:off x="7816675" y="3824166"/>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54"/>
          <p:cNvSpPr/>
          <p:nvPr/>
        </p:nvSpPr>
        <p:spPr>
          <a:xfrm>
            <a:off x="7816675"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54"/>
          <p:cNvSpPr/>
          <p:nvPr/>
        </p:nvSpPr>
        <p:spPr>
          <a:xfrm>
            <a:off x="7816675"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54"/>
          <p:cNvSpPr/>
          <p:nvPr/>
        </p:nvSpPr>
        <p:spPr>
          <a:xfrm>
            <a:off x="7816675"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54"/>
          <p:cNvSpPr/>
          <p:nvPr/>
        </p:nvSpPr>
        <p:spPr>
          <a:xfrm>
            <a:off x="7816675" y="1661260"/>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54"/>
          <p:cNvSpPr/>
          <p:nvPr/>
        </p:nvSpPr>
        <p:spPr>
          <a:xfrm>
            <a:off x="7816675" y="1796442"/>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54"/>
          <p:cNvSpPr/>
          <p:nvPr/>
        </p:nvSpPr>
        <p:spPr>
          <a:xfrm>
            <a:off x="7816675" y="1931624"/>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54"/>
          <p:cNvSpPr/>
          <p:nvPr/>
        </p:nvSpPr>
        <p:spPr>
          <a:xfrm>
            <a:off x="7816675" y="2066805"/>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54"/>
          <p:cNvSpPr/>
          <p:nvPr/>
        </p:nvSpPr>
        <p:spPr>
          <a:xfrm>
            <a:off x="7816675" y="220198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54"/>
          <p:cNvSpPr/>
          <p:nvPr/>
        </p:nvSpPr>
        <p:spPr>
          <a:xfrm>
            <a:off x="8031000" y="2337168"/>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54"/>
          <p:cNvSpPr/>
          <p:nvPr/>
        </p:nvSpPr>
        <p:spPr>
          <a:xfrm>
            <a:off x="8031000" y="2472350"/>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54"/>
          <p:cNvSpPr/>
          <p:nvPr/>
        </p:nvSpPr>
        <p:spPr>
          <a:xfrm>
            <a:off x="8031000" y="2607532"/>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54"/>
          <p:cNvSpPr/>
          <p:nvPr/>
        </p:nvSpPr>
        <p:spPr>
          <a:xfrm>
            <a:off x="8031000" y="2742713"/>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54"/>
          <p:cNvSpPr/>
          <p:nvPr/>
        </p:nvSpPr>
        <p:spPr>
          <a:xfrm>
            <a:off x="8031000" y="2877895"/>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54"/>
          <p:cNvSpPr/>
          <p:nvPr/>
        </p:nvSpPr>
        <p:spPr>
          <a:xfrm>
            <a:off x="8031000" y="3013076"/>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54"/>
          <p:cNvSpPr/>
          <p:nvPr/>
        </p:nvSpPr>
        <p:spPr>
          <a:xfrm>
            <a:off x="8031000" y="3148258"/>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54"/>
          <p:cNvSpPr/>
          <p:nvPr/>
        </p:nvSpPr>
        <p:spPr>
          <a:xfrm>
            <a:off x="8031000" y="3283440"/>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54"/>
          <p:cNvSpPr/>
          <p:nvPr/>
        </p:nvSpPr>
        <p:spPr>
          <a:xfrm>
            <a:off x="8031000" y="3418621"/>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54"/>
          <p:cNvSpPr/>
          <p:nvPr/>
        </p:nvSpPr>
        <p:spPr>
          <a:xfrm>
            <a:off x="8031000" y="3553803"/>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54"/>
          <p:cNvSpPr/>
          <p:nvPr/>
        </p:nvSpPr>
        <p:spPr>
          <a:xfrm>
            <a:off x="8031000" y="3688984"/>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54"/>
          <p:cNvSpPr/>
          <p:nvPr/>
        </p:nvSpPr>
        <p:spPr>
          <a:xfrm>
            <a:off x="8031000" y="3824166"/>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54"/>
          <p:cNvSpPr/>
          <p:nvPr/>
        </p:nvSpPr>
        <p:spPr>
          <a:xfrm>
            <a:off x="8031000" y="1255716"/>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54"/>
          <p:cNvSpPr/>
          <p:nvPr/>
        </p:nvSpPr>
        <p:spPr>
          <a:xfrm>
            <a:off x="8031000" y="1390897"/>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54"/>
          <p:cNvSpPr/>
          <p:nvPr/>
        </p:nvSpPr>
        <p:spPr>
          <a:xfrm>
            <a:off x="8031000" y="1526079"/>
            <a:ext cx="165900" cy="91795"/>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54"/>
          <p:cNvSpPr/>
          <p:nvPr/>
        </p:nvSpPr>
        <p:spPr>
          <a:xfrm>
            <a:off x="8031000" y="1661260"/>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54"/>
          <p:cNvSpPr/>
          <p:nvPr/>
        </p:nvSpPr>
        <p:spPr>
          <a:xfrm>
            <a:off x="8031000" y="1796442"/>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54"/>
          <p:cNvSpPr/>
          <p:nvPr/>
        </p:nvSpPr>
        <p:spPr>
          <a:xfrm>
            <a:off x="8031000" y="1931624"/>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54"/>
          <p:cNvSpPr/>
          <p:nvPr/>
        </p:nvSpPr>
        <p:spPr>
          <a:xfrm>
            <a:off x="8031000" y="2066805"/>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54"/>
          <p:cNvSpPr/>
          <p:nvPr/>
        </p:nvSpPr>
        <p:spPr>
          <a:xfrm>
            <a:off x="8031000" y="2201987"/>
            <a:ext cx="165900" cy="91795"/>
          </a:xfrm>
          <a:prstGeom prst="rect">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54"/>
          <p:cNvSpPr txBox="1"/>
          <p:nvPr/>
        </p:nvSpPr>
        <p:spPr>
          <a:xfrm>
            <a:off x="406975" y="4048013"/>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1787" name="Google Shape;1787;p54"/>
          <p:cNvSpPr txBox="1"/>
          <p:nvPr/>
        </p:nvSpPr>
        <p:spPr>
          <a:xfrm>
            <a:off x="2047550" y="4048013"/>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1788" name="Google Shape;1788;p54"/>
          <p:cNvSpPr txBox="1"/>
          <p:nvPr/>
        </p:nvSpPr>
        <p:spPr>
          <a:xfrm>
            <a:off x="3688125" y="4048013"/>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1789" name="Google Shape;1789;p54"/>
          <p:cNvSpPr txBox="1"/>
          <p:nvPr/>
        </p:nvSpPr>
        <p:spPr>
          <a:xfrm>
            <a:off x="5328700" y="4048013"/>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1790" name="Google Shape;1790;p54"/>
          <p:cNvSpPr txBox="1"/>
          <p:nvPr/>
        </p:nvSpPr>
        <p:spPr>
          <a:xfrm>
            <a:off x="6969275" y="4048013"/>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4" name="Shape 1794"/>
        <p:cNvGrpSpPr/>
        <p:nvPr/>
      </p:nvGrpSpPr>
      <p:grpSpPr>
        <a:xfrm>
          <a:off x="0" y="0"/>
          <a:ext cx="0" cy="0"/>
          <a:chOff x="0" y="0"/>
          <a:chExt cx="0" cy="0"/>
        </a:xfrm>
      </p:grpSpPr>
      <p:sp>
        <p:nvSpPr>
          <p:cNvPr id="1795" name="Google Shape;1795;p55"/>
          <p:cNvSpPr txBox="1"/>
          <p:nvPr>
            <p:ph type="ctrTitle"/>
          </p:nvPr>
        </p:nvSpPr>
        <p:spPr>
          <a:xfrm>
            <a:off x="-44575" y="766625"/>
            <a:ext cx="9188700" cy="251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t>DEVICE SLIDES</a:t>
            </a:r>
            <a:endParaRPr/>
          </a:p>
        </p:txBody>
      </p:sp>
      <p:sp>
        <p:nvSpPr>
          <p:cNvPr id="1796" name="Google Shape;1796;p55"/>
          <p:cNvSpPr txBox="1"/>
          <p:nvPr>
            <p:ph idx="1" type="subTitle"/>
          </p:nvPr>
        </p:nvSpPr>
        <p:spPr>
          <a:xfrm>
            <a:off x="311700" y="3276600"/>
            <a:ext cx="8520600" cy="63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This is a subtitle for your slide</a:t>
            </a:r>
            <a:endParaRPr/>
          </a:p>
        </p:txBody>
      </p:sp>
      <p:sp>
        <p:nvSpPr>
          <p:cNvPr id="1797" name="Google Shape;1797;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798" name="Google Shape;1798;p55"/>
          <p:cNvGrpSpPr/>
          <p:nvPr/>
        </p:nvGrpSpPr>
        <p:grpSpPr>
          <a:xfrm>
            <a:off x="3109451" y="948699"/>
            <a:ext cx="2925099" cy="872955"/>
            <a:chOff x="2918474" y="948699"/>
            <a:chExt cx="2925099" cy="872955"/>
          </a:xfrm>
        </p:grpSpPr>
        <p:sp>
          <p:nvSpPr>
            <p:cNvPr id="1799" name="Google Shape;1799;p55"/>
            <p:cNvSpPr/>
            <p:nvPr/>
          </p:nvSpPr>
          <p:spPr>
            <a:xfrm>
              <a:off x="2918474" y="1356354"/>
              <a:ext cx="251400" cy="465300"/>
            </a:xfrm>
            <a:custGeom>
              <a:rect b="b" l="l" r="r" t="t"/>
              <a:pathLst>
                <a:path extrusionOk="0" h="120000" w="120000">
                  <a:moveTo>
                    <a:pt x="60000" y="111787"/>
                  </a:moveTo>
                  <a:cubicBezTo>
                    <a:pt x="63008" y="111787"/>
                    <a:pt x="64955" y="110724"/>
                    <a:pt x="64955" y="109082"/>
                  </a:cubicBezTo>
                  <a:cubicBezTo>
                    <a:pt x="64955" y="107439"/>
                    <a:pt x="63008" y="106376"/>
                    <a:pt x="60000" y="106376"/>
                  </a:cubicBezTo>
                  <a:cubicBezTo>
                    <a:pt x="56991" y="106376"/>
                    <a:pt x="55044" y="107439"/>
                    <a:pt x="55044" y="109082"/>
                  </a:cubicBezTo>
                  <a:cubicBezTo>
                    <a:pt x="55044" y="110724"/>
                    <a:pt x="56991" y="111787"/>
                    <a:pt x="60000" y="111787"/>
                  </a:cubicBezTo>
                  <a:close/>
                  <a:moveTo>
                    <a:pt x="100000" y="0"/>
                  </a:moveTo>
                  <a:lnTo>
                    <a:pt x="20000" y="0"/>
                  </a:lnTo>
                  <a:cubicBezTo>
                    <a:pt x="9026" y="0"/>
                    <a:pt x="0" y="4927"/>
                    <a:pt x="0" y="10917"/>
                  </a:cubicBezTo>
                  <a:lnTo>
                    <a:pt x="0" y="109082"/>
                  </a:lnTo>
                  <a:cubicBezTo>
                    <a:pt x="0" y="115072"/>
                    <a:pt x="9026" y="120000"/>
                    <a:pt x="20000" y="120000"/>
                  </a:cubicBezTo>
                  <a:lnTo>
                    <a:pt x="100000" y="120000"/>
                  </a:lnTo>
                  <a:cubicBezTo>
                    <a:pt x="110973" y="120000"/>
                    <a:pt x="120000" y="115072"/>
                    <a:pt x="120000" y="109082"/>
                  </a:cubicBezTo>
                  <a:lnTo>
                    <a:pt x="120000" y="10917"/>
                  </a:lnTo>
                  <a:cubicBezTo>
                    <a:pt x="120000" y="4927"/>
                    <a:pt x="110973" y="0"/>
                    <a:pt x="100000" y="0"/>
                  </a:cubicBezTo>
                  <a:close/>
                  <a:moveTo>
                    <a:pt x="109911" y="109082"/>
                  </a:moveTo>
                  <a:cubicBezTo>
                    <a:pt x="109911" y="112077"/>
                    <a:pt x="105486" y="114492"/>
                    <a:pt x="100000" y="114492"/>
                  </a:cubicBezTo>
                  <a:lnTo>
                    <a:pt x="20000" y="114492"/>
                  </a:lnTo>
                  <a:cubicBezTo>
                    <a:pt x="14513" y="114492"/>
                    <a:pt x="10088" y="112077"/>
                    <a:pt x="10088" y="109082"/>
                  </a:cubicBezTo>
                  <a:lnTo>
                    <a:pt x="10088" y="103671"/>
                  </a:lnTo>
                  <a:lnTo>
                    <a:pt x="109911" y="103671"/>
                  </a:lnTo>
                  <a:lnTo>
                    <a:pt x="109911" y="109082"/>
                  </a:lnTo>
                  <a:close/>
                  <a:moveTo>
                    <a:pt x="109911" y="98164"/>
                  </a:moveTo>
                  <a:lnTo>
                    <a:pt x="10088" y="98164"/>
                  </a:lnTo>
                  <a:lnTo>
                    <a:pt x="10088" y="21835"/>
                  </a:lnTo>
                  <a:lnTo>
                    <a:pt x="109911" y="21835"/>
                  </a:lnTo>
                  <a:lnTo>
                    <a:pt x="109911" y="98164"/>
                  </a:lnTo>
                  <a:close/>
                  <a:moveTo>
                    <a:pt x="109911" y="16328"/>
                  </a:moveTo>
                  <a:lnTo>
                    <a:pt x="10088" y="16328"/>
                  </a:lnTo>
                  <a:lnTo>
                    <a:pt x="10088" y="10917"/>
                  </a:lnTo>
                  <a:cubicBezTo>
                    <a:pt x="10088" y="7922"/>
                    <a:pt x="14513" y="5507"/>
                    <a:pt x="20000" y="5507"/>
                  </a:cubicBezTo>
                  <a:lnTo>
                    <a:pt x="100000" y="5507"/>
                  </a:lnTo>
                  <a:cubicBezTo>
                    <a:pt x="105486" y="5507"/>
                    <a:pt x="109911" y="7922"/>
                    <a:pt x="109911" y="10917"/>
                  </a:cubicBezTo>
                  <a:lnTo>
                    <a:pt x="109911" y="16328"/>
                  </a:lnTo>
                  <a:close/>
                  <a:moveTo>
                    <a:pt x="64955" y="8212"/>
                  </a:moveTo>
                  <a:lnTo>
                    <a:pt x="55044" y="8212"/>
                  </a:lnTo>
                  <a:cubicBezTo>
                    <a:pt x="52035" y="8212"/>
                    <a:pt x="50088" y="9275"/>
                    <a:pt x="50088" y="10917"/>
                  </a:cubicBezTo>
                  <a:cubicBezTo>
                    <a:pt x="50088" y="12560"/>
                    <a:pt x="52035" y="13623"/>
                    <a:pt x="55044" y="13623"/>
                  </a:cubicBezTo>
                  <a:lnTo>
                    <a:pt x="64955" y="13623"/>
                  </a:lnTo>
                  <a:cubicBezTo>
                    <a:pt x="67964" y="13623"/>
                    <a:pt x="70088" y="12560"/>
                    <a:pt x="70088" y="10917"/>
                  </a:cubicBezTo>
                  <a:cubicBezTo>
                    <a:pt x="70088" y="9275"/>
                    <a:pt x="67964" y="8212"/>
                    <a:pt x="64955" y="8212"/>
                  </a:cubicBezTo>
                  <a:close/>
                </a:path>
              </a:pathLst>
            </a:custGeom>
            <a:solidFill>
              <a:srgbClr val="00CE00">
                <a:alpha val="8923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00" name="Google Shape;1800;p55"/>
            <p:cNvSpPr/>
            <p:nvPr/>
          </p:nvSpPr>
          <p:spPr>
            <a:xfrm>
              <a:off x="3303830" y="1166711"/>
              <a:ext cx="477900" cy="654900"/>
            </a:xfrm>
            <a:custGeom>
              <a:rect b="b" l="l" r="r" t="t"/>
              <a:pathLst>
                <a:path extrusionOk="0" h="120000" w="120000">
                  <a:moveTo>
                    <a:pt x="60066" y="106376"/>
                  </a:moveTo>
                  <a:cubicBezTo>
                    <a:pt x="57807" y="106376"/>
                    <a:pt x="56345" y="107439"/>
                    <a:pt x="56345" y="109082"/>
                  </a:cubicBezTo>
                  <a:cubicBezTo>
                    <a:pt x="56345" y="110724"/>
                    <a:pt x="57807" y="111787"/>
                    <a:pt x="60066" y="111787"/>
                  </a:cubicBezTo>
                  <a:cubicBezTo>
                    <a:pt x="62325" y="111787"/>
                    <a:pt x="63787" y="110724"/>
                    <a:pt x="63787" y="109082"/>
                  </a:cubicBezTo>
                  <a:cubicBezTo>
                    <a:pt x="63787" y="107439"/>
                    <a:pt x="62325" y="106376"/>
                    <a:pt x="60066" y="106376"/>
                  </a:cubicBezTo>
                  <a:close/>
                  <a:moveTo>
                    <a:pt x="56345" y="13623"/>
                  </a:moveTo>
                  <a:lnTo>
                    <a:pt x="63787" y="13623"/>
                  </a:lnTo>
                  <a:cubicBezTo>
                    <a:pt x="66046" y="13623"/>
                    <a:pt x="67508" y="12560"/>
                    <a:pt x="67508" y="10917"/>
                  </a:cubicBezTo>
                  <a:cubicBezTo>
                    <a:pt x="67508" y="9275"/>
                    <a:pt x="66046" y="8212"/>
                    <a:pt x="63787" y="8212"/>
                  </a:cubicBezTo>
                  <a:lnTo>
                    <a:pt x="56345" y="8212"/>
                  </a:lnTo>
                  <a:cubicBezTo>
                    <a:pt x="54086" y="8212"/>
                    <a:pt x="52491" y="9275"/>
                    <a:pt x="52491" y="10917"/>
                  </a:cubicBezTo>
                  <a:cubicBezTo>
                    <a:pt x="52491" y="12560"/>
                    <a:pt x="54086" y="13623"/>
                    <a:pt x="56345" y="13623"/>
                  </a:cubicBezTo>
                  <a:close/>
                  <a:moveTo>
                    <a:pt x="15016" y="103671"/>
                  </a:moveTo>
                  <a:lnTo>
                    <a:pt x="104983" y="103671"/>
                  </a:lnTo>
                  <a:lnTo>
                    <a:pt x="104983" y="16328"/>
                  </a:lnTo>
                  <a:lnTo>
                    <a:pt x="15016" y="16328"/>
                  </a:lnTo>
                  <a:lnTo>
                    <a:pt x="15016" y="103671"/>
                  </a:lnTo>
                  <a:close/>
                  <a:moveTo>
                    <a:pt x="22591" y="21835"/>
                  </a:moveTo>
                  <a:lnTo>
                    <a:pt x="97541" y="21835"/>
                  </a:lnTo>
                  <a:lnTo>
                    <a:pt x="97541" y="98164"/>
                  </a:lnTo>
                  <a:lnTo>
                    <a:pt x="22591" y="98164"/>
                  </a:lnTo>
                  <a:lnTo>
                    <a:pt x="22591" y="21835"/>
                  </a:lnTo>
                  <a:close/>
                  <a:moveTo>
                    <a:pt x="104983" y="0"/>
                  </a:moveTo>
                  <a:lnTo>
                    <a:pt x="15016" y="0"/>
                  </a:lnTo>
                  <a:cubicBezTo>
                    <a:pt x="6777" y="0"/>
                    <a:pt x="0" y="4927"/>
                    <a:pt x="0" y="10917"/>
                  </a:cubicBezTo>
                  <a:lnTo>
                    <a:pt x="0" y="109082"/>
                  </a:lnTo>
                  <a:cubicBezTo>
                    <a:pt x="0" y="115072"/>
                    <a:pt x="6777" y="120000"/>
                    <a:pt x="15016" y="120000"/>
                  </a:cubicBezTo>
                  <a:lnTo>
                    <a:pt x="104983" y="120000"/>
                  </a:lnTo>
                  <a:cubicBezTo>
                    <a:pt x="113355" y="120000"/>
                    <a:pt x="120000" y="115072"/>
                    <a:pt x="120000" y="109082"/>
                  </a:cubicBezTo>
                  <a:lnTo>
                    <a:pt x="120000" y="10917"/>
                  </a:lnTo>
                  <a:cubicBezTo>
                    <a:pt x="120000" y="4927"/>
                    <a:pt x="113355" y="0"/>
                    <a:pt x="104983" y="0"/>
                  </a:cubicBezTo>
                  <a:close/>
                  <a:moveTo>
                    <a:pt x="112558" y="109082"/>
                  </a:moveTo>
                  <a:cubicBezTo>
                    <a:pt x="112558" y="112077"/>
                    <a:pt x="109102" y="114492"/>
                    <a:pt x="104983" y="114492"/>
                  </a:cubicBezTo>
                  <a:lnTo>
                    <a:pt x="15016" y="114492"/>
                  </a:lnTo>
                  <a:cubicBezTo>
                    <a:pt x="10897" y="114492"/>
                    <a:pt x="7574" y="112077"/>
                    <a:pt x="7574" y="109082"/>
                  </a:cubicBezTo>
                  <a:lnTo>
                    <a:pt x="7574" y="10917"/>
                  </a:lnTo>
                  <a:cubicBezTo>
                    <a:pt x="7574" y="7922"/>
                    <a:pt x="10897" y="5507"/>
                    <a:pt x="15016" y="5507"/>
                  </a:cubicBezTo>
                  <a:lnTo>
                    <a:pt x="104983" y="5507"/>
                  </a:lnTo>
                  <a:cubicBezTo>
                    <a:pt x="109102" y="5507"/>
                    <a:pt x="112558" y="7922"/>
                    <a:pt x="112558" y="10917"/>
                  </a:cubicBezTo>
                  <a:lnTo>
                    <a:pt x="112558" y="109082"/>
                  </a:lnTo>
                  <a:close/>
                </a:path>
              </a:pathLst>
            </a:custGeom>
            <a:solidFill>
              <a:srgbClr val="00CE00">
                <a:alpha val="8923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01" name="Google Shape;1801;p55"/>
            <p:cNvSpPr/>
            <p:nvPr/>
          </p:nvSpPr>
          <p:spPr>
            <a:xfrm>
              <a:off x="3915741" y="1166711"/>
              <a:ext cx="897000" cy="654900"/>
            </a:xfrm>
            <a:custGeom>
              <a:rect b="b" l="l" r="r" t="t"/>
              <a:pathLst>
                <a:path extrusionOk="0" h="120000" w="120000">
                  <a:moveTo>
                    <a:pt x="119516" y="114292"/>
                  </a:moveTo>
                  <a:lnTo>
                    <a:pt x="119516" y="114292"/>
                  </a:lnTo>
                  <a:lnTo>
                    <a:pt x="108879" y="92256"/>
                  </a:lnTo>
                  <a:cubicBezTo>
                    <a:pt x="109073" y="91460"/>
                    <a:pt x="109073" y="90663"/>
                    <a:pt x="109073" y="90000"/>
                  </a:cubicBezTo>
                  <a:lnTo>
                    <a:pt x="109073" y="7566"/>
                  </a:lnTo>
                  <a:cubicBezTo>
                    <a:pt x="109073" y="3451"/>
                    <a:pt x="106655" y="0"/>
                    <a:pt x="103658" y="0"/>
                  </a:cubicBezTo>
                  <a:lnTo>
                    <a:pt x="16341" y="0"/>
                  </a:lnTo>
                  <a:cubicBezTo>
                    <a:pt x="13344" y="0"/>
                    <a:pt x="10829" y="3451"/>
                    <a:pt x="10829" y="7566"/>
                  </a:cubicBezTo>
                  <a:lnTo>
                    <a:pt x="10829" y="90000"/>
                  </a:lnTo>
                  <a:cubicBezTo>
                    <a:pt x="10829" y="90663"/>
                    <a:pt x="10829" y="91460"/>
                    <a:pt x="11120" y="92256"/>
                  </a:cubicBezTo>
                  <a:lnTo>
                    <a:pt x="483" y="114292"/>
                  </a:lnTo>
                  <a:lnTo>
                    <a:pt x="483" y="114292"/>
                  </a:lnTo>
                  <a:cubicBezTo>
                    <a:pt x="193" y="115088"/>
                    <a:pt x="0" y="115486"/>
                    <a:pt x="0" y="116150"/>
                  </a:cubicBezTo>
                  <a:cubicBezTo>
                    <a:pt x="0" y="118407"/>
                    <a:pt x="1063" y="120000"/>
                    <a:pt x="2707" y="120000"/>
                  </a:cubicBezTo>
                  <a:lnTo>
                    <a:pt x="117292" y="120000"/>
                  </a:lnTo>
                  <a:cubicBezTo>
                    <a:pt x="118936" y="120000"/>
                    <a:pt x="120000" y="118407"/>
                    <a:pt x="120000" y="116150"/>
                  </a:cubicBezTo>
                  <a:cubicBezTo>
                    <a:pt x="120000" y="115486"/>
                    <a:pt x="119806" y="114690"/>
                    <a:pt x="119516" y="114292"/>
                  </a:cubicBezTo>
                  <a:close/>
                  <a:moveTo>
                    <a:pt x="16341" y="7566"/>
                  </a:moveTo>
                  <a:lnTo>
                    <a:pt x="103658" y="7566"/>
                  </a:lnTo>
                  <a:lnTo>
                    <a:pt x="103658" y="90000"/>
                  </a:lnTo>
                  <a:lnTo>
                    <a:pt x="16341" y="90000"/>
                  </a:lnTo>
                  <a:lnTo>
                    <a:pt x="16341" y="7566"/>
                  </a:lnTo>
                  <a:close/>
                  <a:moveTo>
                    <a:pt x="7832" y="112433"/>
                  </a:moveTo>
                  <a:lnTo>
                    <a:pt x="15278" y="97035"/>
                  </a:lnTo>
                  <a:cubicBezTo>
                    <a:pt x="15471" y="97035"/>
                    <a:pt x="16051" y="97433"/>
                    <a:pt x="16341" y="97433"/>
                  </a:cubicBezTo>
                  <a:lnTo>
                    <a:pt x="103658" y="97433"/>
                  </a:lnTo>
                  <a:cubicBezTo>
                    <a:pt x="103948" y="97433"/>
                    <a:pt x="104431" y="97433"/>
                    <a:pt x="104721" y="97035"/>
                  </a:cubicBezTo>
                  <a:lnTo>
                    <a:pt x="112070" y="112433"/>
                  </a:lnTo>
                  <a:lnTo>
                    <a:pt x="7832" y="112433"/>
                  </a:lnTo>
                  <a:close/>
                </a:path>
              </a:pathLst>
            </a:custGeom>
            <a:solidFill>
              <a:srgbClr val="00CE00">
                <a:alpha val="8923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02" name="Google Shape;1802;p55"/>
            <p:cNvSpPr/>
            <p:nvPr/>
          </p:nvSpPr>
          <p:spPr>
            <a:xfrm>
              <a:off x="4946573" y="948699"/>
              <a:ext cx="897000" cy="872700"/>
            </a:xfrm>
            <a:custGeom>
              <a:rect b="b" l="l" r="r" t="t"/>
              <a:pathLst>
                <a:path extrusionOk="0" h="120000" w="120000">
                  <a:moveTo>
                    <a:pt x="109082" y="0"/>
                  </a:moveTo>
                  <a:lnTo>
                    <a:pt x="10917" y="0"/>
                  </a:lnTo>
                  <a:cubicBezTo>
                    <a:pt x="4927" y="0"/>
                    <a:pt x="0" y="4927"/>
                    <a:pt x="0" y="10917"/>
                  </a:cubicBezTo>
                  <a:lnTo>
                    <a:pt x="0" y="92753"/>
                  </a:lnTo>
                  <a:cubicBezTo>
                    <a:pt x="0" y="98743"/>
                    <a:pt x="4927" y="103671"/>
                    <a:pt x="10917" y="103671"/>
                  </a:cubicBezTo>
                  <a:lnTo>
                    <a:pt x="49082" y="103671"/>
                  </a:lnTo>
                  <a:lnTo>
                    <a:pt x="49082" y="114492"/>
                  </a:lnTo>
                  <a:lnTo>
                    <a:pt x="40966" y="114492"/>
                  </a:lnTo>
                  <a:cubicBezTo>
                    <a:pt x="39323" y="114492"/>
                    <a:pt x="38164" y="115652"/>
                    <a:pt x="38164" y="117294"/>
                  </a:cubicBezTo>
                  <a:cubicBezTo>
                    <a:pt x="38164" y="118937"/>
                    <a:pt x="39323" y="120000"/>
                    <a:pt x="40966" y="120000"/>
                  </a:cubicBezTo>
                  <a:lnTo>
                    <a:pt x="79130" y="120000"/>
                  </a:lnTo>
                  <a:cubicBezTo>
                    <a:pt x="80772" y="120000"/>
                    <a:pt x="81835" y="118937"/>
                    <a:pt x="81835" y="117294"/>
                  </a:cubicBezTo>
                  <a:cubicBezTo>
                    <a:pt x="81835" y="115652"/>
                    <a:pt x="80772" y="114492"/>
                    <a:pt x="79130" y="114492"/>
                  </a:cubicBezTo>
                  <a:lnTo>
                    <a:pt x="70917" y="114492"/>
                  </a:lnTo>
                  <a:lnTo>
                    <a:pt x="70917" y="103671"/>
                  </a:lnTo>
                  <a:lnTo>
                    <a:pt x="109082" y="103671"/>
                  </a:lnTo>
                  <a:cubicBezTo>
                    <a:pt x="115072" y="103671"/>
                    <a:pt x="120000" y="98743"/>
                    <a:pt x="120000" y="92753"/>
                  </a:cubicBezTo>
                  <a:lnTo>
                    <a:pt x="120000" y="10917"/>
                  </a:lnTo>
                  <a:cubicBezTo>
                    <a:pt x="120000" y="4927"/>
                    <a:pt x="115072" y="0"/>
                    <a:pt x="109082" y="0"/>
                  </a:cubicBezTo>
                  <a:close/>
                  <a:moveTo>
                    <a:pt x="65507" y="114492"/>
                  </a:moveTo>
                  <a:lnTo>
                    <a:pt x="54589" y="114492"/>
                  </a:lnTo>
                  <a:lnTo>
                    <a:pt x="54589" y="103671"/>
                  </a:lnTo>
                  <a:lnTo>
                    <a:pt x="65507" y="103671"/>
                  </a:lnTo>
                  <a:lnTo>
                    <a:pt x="65507" y="114492"/>
                  </a:lnTo>
                  <a:close/>
                  <a:moveTo>
                    <a:pt x="114589" y="92753"/>
                  </a:moveTo>
                  <a:cubicBezTo>
                    <a:pt x="114589" y="95748"/>
                    <a:pt x="112077" y="98164"/>
                    <a:pt x="109082" y="98164"/>
                  </a:cubicBezTo>
                  <a:lnTo>
                    <a:pt x="10917" y="98164"/>
                  </a:lnTo>
                  <a:cubicBezTo>
                    <a:pt x="7922" y="98164"/>
                    <a:pt x="5507" y="95748"/>
                    <a:pt x="5507" y="92753"/>
                  </a:cubicBezTo>
                  <a:lnTo>
                    <a:pt x="5507" y="87246"/>
                  </a:lnTo>
                  <a:lnTo>
                    <a:pt x="114589" y="87246"/>
                  </a:lnTo>
                  <a:lnTo>
                    <a:pt x="114589" y="92753"/>
                  </a:lnTo>
                  <a:close/>
                  <a:moveTo>
                    <a:pt x="114589" y="81835"/>
                  </a:moveTo>
                  <a:lnTo>
                    <a:pt x="5507" y="81835"/>
                  </a:lnTo>
                  <a:lnTo>
                    <a:pt x="5507" y="10917"/>
                  </a:lnTo>
                  <a:cubicBezTo>
                    <a:pt x="5507" y="7922"/>
                    <a:pt x="7922" y="5507"/>
                    <a:pt x="10917" y="5507"/>
                  </a:cubicBezTo>
                  <a:lnTo>
                    <a:pt x="109082" y="5507"/>
                  </a:lnTo>
                  <a:cubicBezTo>
                    <a:pt x="112077" y="5507"/>
                    <a:pt x="114589" y="7922"/>
                    <a:pt x="114589" y="10917"/>
                  </a:cubicBezTo>
                  <a:lnTo>
                    <a:pt x="114589" y="81835"/>
                  </a:lnTo>
                  <a:close/>
                </a:path>
              </a:pathLst>
            </a:custGeom>
            <a:solidFill>
              <a:srgbClr val="00CE00">
                <a:alpha val="8923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txBox="1"/>
          <p:nvPr/>
        </p:nvSpPr>
        <p:spPr>
          <a:xfrm>
            <a:off x="364050" y="2725984"/>
            <a:ext cx="8415900" cy="106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999999"/>
                </a:solidFill>
                <a:highlight>
                  <a:srgbClr val="FFFFFF"/>
                </a:highlight>
                <a:latin typeface="Open Sans"/>
                <a:ea typeface="Open Sans"/>
                <a:cs typeface="Open Sans"/>
                <a:sym typeface="Open Sans"/>
              </a:rPr>
              <a:t>Lorem ipsum dolor sit amet, consectetur adipiscing elit. Integer non est in enim placerat varius. Maecenas tempus massa eget ex consequat, ut rhoncus urna dignissim. Nulla et velit vel nulla suscipit ultricies id vitae est. In felis arcu, pellentesque eget pulvinar iaculis, posuere in est.</a:t>
            </a:r>
            <a:endParaRPr sz="1000">
              <a:solidFill>
                <a:srgbClr val="999999"/>
              </a:solidFill>
              <a:highlight>
                <a:srgbClr val="FFFFFF"/>
              </a:highlight>
              <a:latin typeface="Open Sans"/>
              <a:ea typeface="Open Sans"/>
              <a:cs typeface="Open Sans"/>
              <a:sym typeface="Open Sans"/>
            </a:endParaRPr>
          </a:p>
          <a:p>
            <a:pPr indent="0" lvl="0" marL="0" rtl="0" algn="just">
              <a:spcBef>
                <a:spcPts val="0"/>
              </a:spcBef>
              <a:spcAft>
                <a:spcPts val="0"/>
              </a:spcAft>
              <a:buNone/>
            </a:pPr>
            <a:r>
              <a:t/>
            </a:r>
            <a:endParaRPr sz="1000">
              <a:solidFill>
                <a:srgbClr val="999999"/>
              </a:solidFill>
              <a:highlight>
                <a:srgbClr val="FFFFFF"/>
              </a:highlight>
              <a:latin typeface="Open Sans"/>
              <a:ea typeface="Open Sans"/>
              <a:cs typeface="Open Sans"/>
              <a:sym typeface="Open Sans"/>
            </a:endParaRPr>
          </a:p>
          <a:p>
            <a:pPr indent="0" lvl="0" marL="0" rtl="0" algn="just">
              <a:spcBef>
                <a:spcPts val="0"/>
              </a:spcBef>
              <a:spcAft>
                <a:spcPts val="0"/>
              </a:spcAft>
              <a:buNone/>
            </a:pPr>
            <a:r>
              <a:rPr lang="en" sz="1000">
                <a:solidFill>
                  <a:srgbClr val="999999"/>
                </a:solidFill>
                <a:highlight>
                  <a:srgbClr val="FFFFFF"/>
                </a:highlight>
                <a:latin typeface="Open Sans"/>
                <a:ea typeface="Open Sans"/>
                <a:cs typeface="Open Sans"/>
                <a:sym typeface="Open Sans"/>
              </a:rPr>
              <a:t>Etiam gravida sed nisi sed pellentesque. Donec placerat sem nisi, eget tempus arcu iaculis quis. Nulla facilisi. Cras felis turpis, malesuada vitae purus quis, tempus scelerisque nibh. Nulla fermentum turpis et dui elementum ullamcorper. Morbi dapibus velit metus.</a:t>
            </a:r>
            <a:endParaRPr sz="1000">
              <a:solidFill>
                <a:srgbClr val="999999"/>
              </a:solidFill>
              <a:latin typeface="Open Sans"/>
              <a:ea typeface="Open Sans"/>
              <a:cs typeface="Open Sans"/>
              <a:sym typeface="Open Sans"/>
            </a:endParaRPr>
          </a:p>
        </p:txBody>
      </p:sp>
      <p:sp>
        <p:nvSpPr>
          <p:cNvPr id="157" name="Google Shape;157;p20"/>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Welcome Message</a:t>
            </a:r>
            <a:endParaRPr/>
          </a:p>
        </p:txBody>
      </p:sp>
      <p:sp>
        <p:nvSpPr>
          <p:cNvPr id="158" name="Google Shape;158;p20"/>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159" name="Google Shape;159;p20"/>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300"/>
              <a:t>‹#›</a:t>
            </a:fld>
            <a:endParaRPr sz="1300"/>
          </a:p>
        </p:txBody>
      </p:sp>
      <p:sp>
        <p:nvSpPr>
          <p:cNvPr id="160" name="Google Shape;160;p20"/>
          <p:cNvSpPr/>
          <p:nvPr/>
        </p:nvSpPr>
        <p:spPr>
          <a:xfrm>
            <a:off x="3765790" y="1072339"/>
            <a:ext cx="1612500" cy="1612500"/>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1" name="Google Shape;161;p20"/>
          <p:cNvSpPr/>
          <p:nvPr/>
        </p:nvSpPr>
        <p:spPr>
          <a:xfrm>
            <a:off x="3687750" y="994300"/>
            <a:ext cx="1768500" cy="1768500"/>
          </a:xfrm>
          <a:prstGeom prst="ellipse">
            <a:avLst/>
          </a:prstGeom>
          <a:solidFill>
            <a:srgbClr val="FFFFFF"/>
          </a:solidFill>
          <a:ln cap="flat" cmpd="sng" w="19050">
            <a:solidFill>
              <a:srgbClr val="6AA8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ID-10088735.jpg" id="162" name="Google Shape;162;p20"/>
          <p:cNvPicPr preferRelativeResize="0"/>
          <p:nvPr/>
        </p:nvPicPr>
        <p:blipFill rotWithShape="1">
          <a:blip r:embed="rId3">
            <a:alphaModFix/>
          </a:blip>
          <a:srcRect b="59967" l="22050" r="26200" t="0"/>
          <a:stretch/>
        </p:blipFill>
        <p:spPr>
          <a:xfrm>
            <a:off x="3765843" y="1072394"/>
            <a:ext cx="1612500" cy="1599900"/>
          </a:xfrm>
          <a:prstGeom prst="ellipse">
            <a:avLst/>
          </a:prstGeom>
          <a:noFill/>
          <a:ln cap="flat" cmpd="sng" w="9525">
            <a:solidFill>
              <a:srgbClr val="D8D8D8"/>
            </a:solidFill>
            <a:prstDash val="solid"/>
            <a:round/>
            <a:headEnd len="sm" w="sm" type="none"/>
            <a:tailEnd len="sm" w="sm" type="none"/>
          </a:ln>
        </p:spPr>
      </p:pic>
      <p:sp>
        <p:nvSpPr>
          <p:cNvPr id="163" name="Google Shape;163;p20"/>
          <p:cNvSpPr txBox="1"/>
          <p:nvPr/>
        </p:nvSpPr>
        <p:spPr>
          <a:xfrm>
            <a:off x="2087850" y="3838884"/>
            <a:ext cx="4968300" cy="74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666666"/>
                </a:solidFill>
                <a:latin typeface="Dosis"/>
                <a:ea typeface="Dosis"/>
                <a:cs typeface="Dosis"/>
                <a:sym typeface="Dosis"/>
              </a:rPr>
              <a:t>This is a great Google Slides Template </a:t>
            </a:r>
            <a:endParaRPr b="1" sz="2000">
              <a:solidFill>
                <a:srgbClr val="666666"/>
              </a:solidFill>
              <a:latin typeface="Dosis"/>
              <a:ea typeface="Dosis"/>
              <a:cs typeface="Dosis"/>
              <a:sym typeface="Dosis"/>
            </a:endParaRPr>
          </a:p>
          <a:p>
            <a:pPr indent="0" lvl="0" marL="0" rtl="0" algn="ctr">
              <a:spcBef>
                <a:spcPts val="0"/>
              </a:spcBef>
              <a:spcAft>
                <a:spcPts val="0"/>
              </a:spcAft>
              <a:buNone/>
            </a:pPr>
            <a:r>
              <a:rPr b="1" lang="en" sz="2000">
                <a:solidFill>
                  <a:srgbClr val="666666"/>
                </a:solidFill>
                <a:latin typeface="Dosis"/>
                <a:ea typeface="Dosis"/>
                <a:cs typeface="Dosis"/>
                <a:sym typeface="Dosis"/>
              </a:rPr>
              <a:t>For General Purposes</a:t>
            </a:r>
            <a:endParaRPr b="1" sz="2100">
              <a:solidFill>
                <a:srgbClr val="666666"/>
              </a:solidFill>
              <a:latin typeface="Dosis"/>
              <a:ea typeface="Dosis"/>
              <a:cs typeface="Dosis"/>
              <a:sym typeface="Dosis"/>
            </a:endParaRPr>
          </a:p>
        </p:txBody>
      </p:sp>
      <p:sp>
        <p:nvSpPr>
          <p:cNvPr id="164" name="Google Shape;164;p20"/>
          <p:cNvSpPr txBox="1"/>
          <p:nvPr/>
        </p:nvSpPr>
        <p:spPr>
          <a:xfrm>
            <a:off x="2201303" y="3534708"/>
            <a:ext cx="548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6AA84F"/>
                </a:solidFill>
              </a:rPr>
              <a:t>“</a:t>
            </a:r>
            <a:endParaRPr sz="7200">
              <a:solidFill>
                <a:srgbClr val="6AA84F"/>
              </a:solidFill>
            </a:endParaRPr>
          </a:p>
        </p:txBody>
      </p:sp>
      <p:sp>
        <p:nvSpPr>
          <p:cNvPr id="165" name="Google Shape;165;p20"/>
          <p:cNvSpPr txBox="1"/>
          <p:nvPr/>
        </p:nvSpPr>
        <p:spPr>
          <a:xfrm>
            <a:off x="5660410" y="4147995"/>
            <a:ext cx="548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6AA84F"/>
                </a:solidFill>
              </a:rPr>
              <a:t>”</a:t>
            </a:r>
            <a:endParaRPr sz="7200">
              <a:solidFill>
                <a:srgbClr val="6AA84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6" name="Shape 1806"/>
        <p:cNvGrpSpPr/>
        <p:nvPr/>
      </p:nvGrpSpPr>
      <p:grpSpPr>
        <a:xfrm>
          <a:off x="0" y="0"/>
          <a:ext cx="0" cy="0"/>
          <a:chOff x="0" y="0"/>
          <a:chExt cx="0" cy="0"/>
        </a:xfrm>
      </p:grpSpPr>
      <p:sp>
        <p:nvSpPr>
          <p:cNvPr id="1807" name="Google Shape;1807;p56"/>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Macbook Pro Demo</a:t>
            </a:r>
            <a:endParaRPr/>
          </a:p>
        </p:txBody>
      </p:sp>
      <p:sp>
        <p:nvSpPr>
          <p:cNvPr id="1808" name="Google Shape;1808;p56"/>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1809" name="Google Shape;1809;p56"/>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300">
                <a:solidFill>
                  <a:srgbClr val="FFFFFF"/>
                </a:solidFill>
              </a:rPr>
              <a:t>‹#›</a:t>
            </a:fld>
            <a:endParaRPr sz="1300">
              <a:solidFill>
                <a:srgbClr val="FFFFFF"/>
              </a:solidFill>
            </a:endParaRPr>
          </a:p>
        </p:txBody>
      </p:sp>
      <p:pic>
        <p:nvPicPr>
          <p:cNvPr descr="MacBook-Pro-mockup.png" id="1810" name="Google Shape;1810;p56"/>
          <p:cNvPicPr preferRelativeResize="0"/>
          <p:nvPr/>
        </p:nvPicPr>
        <p:blipFill rotWithShape="1">
          <a:blip r:embed="rId3">
            <a:alphaModFix/>
          </a:blip>
          <a:srcRect b="0" l="5015" r="0" t="5258"/>
          <a:stretch/>
        </p:blipFill>
        <p:spPr>
          <a:xfrm>
            <a:off x="0" y="1293450"/>
            <a:ext cx="5167101" cy="3092200"/>
          </a:xfrm>
          <a:prstGeom prst="rect">
            <a:avLst/>
          </a:prstGeom>
          <a:noFill/>
          <a:ln>
            <a:noFill/>
          </a:ln>
        </p:spPr>
      </p:pic>
      <p:sp>
        <p:nvSpPr>
          <p:cNvPr id="1811" name="Google Shape;1811;p56"/>
          <p:cNvSpPr txBox="1"/>
          <p:nvPr/>
        </p:nvSpPr>
        <p:spPr>
          <a:xfrm>
            <a:off x="4706825" y="1989100"/>
            <a:ext cx="41256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1812" name="Google Shape;1812;p56"/>
          <p:cNvSpPr txBox="1"/>
          <p:nvPr/>
        </p:nvSpPr>
        <p:spPr>
          <a:xfrm>
            <a:off x="4706825" y="1701175"/>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Dosis"/>
                <a:ea typeface="Dosis"/>
                <a:cs typeface="Dosis"/>
                <a:sym typeface="Dosis"/>
              </a:rPr>
              <a:t>This is a subtitle</a:t>
            </a:r>
            <a:endParaRPr b="1" sz="1300">
              <a:latin typeface="Dosis"/>
              <a:ea typeface="Dosis"/>
              <a:cs typeface="Dosis"/>
              <a:sym typeface="Dosis"/>
            </a:endParaRPr>
          </a:p>
        </p:txBody>
      </p:sp>
      <p:sp>
        <p:nvSpPr>
          <p:cNvPr id="1813" name="Google Shape;1813;p56"/>
          <p:cNvSpPr txBox="1"/>
          <p:nvPr/>
        </p:nvSpPr>
        <p:spPr>
          <a:xfrm>
            <a:off x="4706825" y="2509225"/>
            <a:ext cx="41256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a:t>
            </a:r>
            <a:endParaRPr sz="900">
              <a:solidFill>
                <a:srgbClr val="666666"/>
              </a:solidFill>
            </a:endParaRPr>
          </a:p>
        </p:txBody>
      </p:sp>
      <p:sp>
        <p:nvSpPr>
          <p:cNvPr id="1814" name="Google Shape;1814;p56"/>
          <p:cNvSpPr txBox="1"/>
          <p:nvPr/>
        </p:nvSpPr>
        <p:spPr>
          <a:xfrm>
            <a:off x="4706825" y="3057925"/>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Dosis"/>
                <a:ea typeface="Dosis"/>
                <a:cs typeface="Dosis"/>
                <a:sym typeface="Dosis"/>
              </a:rPr>
              <a:t>This is a subtitle</a:t>
            </a:r>
            <a:endParaRPr b="1" sz="1300">
              <a:latin typeface="Dosis"/>
              <a:ea typeface="Dosis"/>
              <a:cs typeface="Dosis"/>
              <a:sym typeface="Dosis"/>
            </a:endParaRPr>
          </a:p>
        </p:txBody>
      </p:sp>
      <p:grpSp>
        <p:nvGrpSpPr>
          <p:cNvPr id="1815" name="Google Shape;1815;p56"/>
          <p:cNvGrpSpPr/>
          <p:nvPr/>
        </p:nvGrpSpPr>
        <p:grpSpPr>
          <a:xfrm>
            <a:off x="4896122" y="3522888"/>
            <a:ext cx="582707" cy="586117"/>
            <a:chOff x="2440575" y="1442025"/>
            <a:chExt cx="582707" cy="586117"/>
          </a:xfrm>
        </p:grpSpPr>
        <p:sp>
          <p:nvSpPr>
            <p:cNvPr id="1816" name="Google Shape;1816;p56"/>
            <p:cNvSpPr/>
            <p:nvPr/>
          </p:nvSpPr>
          <p:spPr>
            <a:xfrm>
              <a:off x="2450582" y="14554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56"/>
            <p:cNvSpPr/>
            <p:nvPr/>
          </p:nvSpPr>
          <p:spPr>
            <a:xfrm>
              <a:off x="2440575" y="1442025"/>
              <a:ext cx="548700" cy="5487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56"/>
            <p:cNvSpPr/>
            <p:nvPr/>
          </p:nvSpPr>
          <p:spPr>
            <a:xfrm>
              <a:off x="2530418" y="1539248"/>
              <a:ext cx="369000" cy="369000"/>
            </a:xfrm>
            <a:custGeom>
              <a:rect b="b" l="l" r="r" t="t"/>
              <a:pathLst>
                <a:path extrusionOk="0" h="120000" w="120000">
                  <a:moveTo>
                    <a:pt x="49439" y="66771"/>
                  </a:moveTo>
                  <a:lnTo>
                    <a:pt x="53133" y="70560"/>
                  </a:lnTo>
                  <a:lnTo>
                    <a:pt x="70276" y="57205"/>
                  </a:lnTo>
                  <a:lnTo>
                    <a:pt x="62794" y="49723"/>
                  </a:lnTo>
                  <a:lnTo>
                    <a:pt x="49439" y="66771"/>
                  </a:lnTo>
                  <a:close/>
                  <a:moveTo>
                    <a:pt x="109581" y="10418"/>
                  </a:moveTo>
                  <a:cubicBezTo>
                    <a:pt x="99163" y="0"/>
                    <a:pt x="82304" y="0"/>
                    <a:pt x="71886" y="10418"/>
                  </a:cubicBezTo>
                  <a:cubicBezTo>
                    <a:pt x="66771" y="15532"/>
                    <a:pt x="64119" y="21878"/>
                    <a:pt x="64119" y="28602"/>
                  </a:cubicBezTo>
                  <a:lnTo>
                    <a:pt x="23488" y="74064"/>
                  </a:lnTo>
                  <a:cubicBezTo>
                    <a:pt x="20552" y="77000"/>
                    <a:pt x="18658" y="80978"/>
                    <a:pt x="18658" y="85240"/>
                  </a:cubicBezTo>
                  <a:cubicBezTo>
                    <a:pt x="18658" y="88176"/>
                    <a:pt x="19510" y="90828"/>
                    <a:pt x="20836" y="93291"/>
                  </a:cubicBezTo>
                  <a:cubicBezTo>
                    <a:pt x="13354" y="97553"/>
                    <a:pt x="10418" y="101531"/>
                    <a:pt x="13354" y="110149"/>
                  </a:cubicBezTo>
                  <a:cubicBezTo>
                    <a:pt x="13638" y="111191"/>
                    <a:pt x="13354" y="111475"/>
                    <a:pt x="13354" y="111760"/>
                  </a:cubicBezTo>
                  <a:cubicBezTo>
                    <a:pt x="12028" y="113559"/>
                    <a:pt x="6156" y="114696"/>
                    <a:pt x="2651" y="114696"/>
                  </a:cubicBezTo>
                  <a:lnTo>
                    <a:pt x="2651" y="114696"/>
                  </a:lnTo>
                  <a:cubicBezTo>
                    <a:pt x="1041" y="114696"/>
                    <a:pt x="0" y="115737"/>
                    <a:pt x="0" y="117348"/>
                  </a:cubicBezTo>
                  <a:cubicBezTo>
                    <a:pt x="0" y="118958"/>
                    <a:pt x="1041" y="120000"/>
                    <a:pt x="2651" y="120000"/>
                  </a:cubicBezTo>
                  <a:lnTo>
                    <a:pt x="2651" y="120000"/>
                  </a:lnTo>
                  <a:cubicBezTo>
                    <a:pt x="4546" y="120000"/>
                    <a:pt x="14112" y="119715"/>
                    <a:pt x="17616" y="114885"/>
                  </a:cubicBezTo>
                  <a:cubicBezTo>
                    <a:pt x="18374" y="113559"/>
                    <a:pt x="19510" y="111475"/>
                    <a:pt x="18374" y="108539"/>
                  </a:cubicBezTo>
                  <a:cubicBezTo>
                    <a:pt x="16858" y="103425"/>
                    <a:pt x="16858" y="101531"/>
                    <a:pt x="24340" y="97553"/>
                  </a:cubicBezTo>
                  <a:cubicBezTo>
                    <a:pt x="26992" y="99921"/>
                    <a:pt x="30686" y="101341"/>
                    <a:pt x="34475" y="101341"/>
                  </a:cubicBezTo>
                  <a:cubicBezTo>
                    <a:pt x="39021" y="101341"/>
                    <a:pt x="42999" y="99447"/>
                    <a:pt x="45651" y="96511"/>
                  </a:cubicBezTo>
                  <a:lnTo>
                    <a:pt x="91397" y="55595"/>
                  </a:lnTo>
                  <a:cubicBezTo>
                    <a:pt x="97837" y="55311"/>
                    <a:pt x="104467" y="52943"/>
                    <a:pt x="109297" y="47829"/>
                  </a:cubicBezTo>
                  <a:cubicBezTo>
                    <a:pt x="120000" y="37695"/>
                    <a:pt x="120000" y="20836"/>
                    <a:pt x="109581" y="10418"/>
                  </a:cubicBezTo>
                  <a:close/>
                  <a:moveTo>
                    <a:pt x="41957" y="93007"/>
                  </a:moveTo>
                  <a:cubicBezTo>
                    <a:pt x="40063" y="94901"/>
                    <a:pt x="37411" y="96227"/>
                    <a:pt x="34475" y="96227"/>
                  </a:cubicBezTo>
                  <a:cubicBezTo>
                    <a:pt x="28602" y="96227"/>
                    <a:pt x="23772" y="91397"/>
                    <a:pt x="23772" y="85524"/>
                  </a:cubicBezTo>
                  <a:cubicBezTo>
                    <a:pt x="23772" y="82588"/>
                    <a:pt x="24814" y="79936"/>
                    <a:pt x="26992" y="78042"/>
                  </a:cubicBezTo>
                  <a:lnTo>
                    <a:pt x="64688" y="36085"/>
                  </a:lnTo>
                  <a:cubicBezTo>
                    <a:pt x="65730" y="40631"/>
                    <a:pt x="68097" y="44893"/>
                    <a:pt x="71602" y="48397"/>
                  </a:cubicBezTo>
                  <a:cubicBezTo>
                    <a:pt x="75106" y="51807"/>
                    <a:pt x="79368" y="54269"/>
                    <a:pt x="83914" y="55311"/>
                  </a:cubicBezTo>
                  <a:lnTo>
                    <a:pt x="41957" y="93007"/>
                  </a:lnTo>
                  <a:close/>
                  <a:moveTo>
                    <a:pt x="105509" y="44609"/>
                  </a:moveTo>
                  <a:cubicBezTo>
                    <a:pt x="97269" y="52943"/>
                    <a:pt x="83630" y="52943"/>
                    <a:pt x="75390" y="44609"/>
                  </a:cubicBezTo>
                  <a:cubicBezTo>
                    <a:pt x="67056" y="36369"/>
                    <a:pt x="67056" y="22730"/>
                    <a:pt x="75390" y="14396"/>
                  </a:cubicBezTo>
                  <a:cubicBezTo>
                    <a:pt x="83630" y="6156"/>
                    <a:pt x="97269" y="6156"/>
                    <a:pt x="105509" y="14396"/>
                  </a:cubicBezTo>
                  <a:cubicBezTo>
                    <a:pt x="113843" y="22730"/>
                    <a:pt x="114127" y="36085"/>
                    <a:pt x="105509" y="4460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19" name="Google Shape;1819;p56"/>
          <p:cNvGrpSpPr/>
          <p:nvPr/>
        </p:nvGrpSpPr>
        <p:grpSpPr>
          <a:xfrm>
            <a:off x="5840897" y="3522888"/>
            <a:ext cx="582707" cy="579405"/>
            <a:chOff x="2445575" y="2282038"/>
            <a:chExt cx="582707" cy="579405"/>
          </a:xfrm>
        </p:grpSpPr>
        <p:sp>
          <p:nvSpPr>
            <p:cNvPr id="1820" name="Google Shape;1820;p56"/>
            <p:cNvSpPr/>
            <p:nvPr/>
          </p:nvSpPr>
          <p:spPr>
            <a:xfrm>
              <a:off x="2455582" y="22887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56"/>
            <p:cNvSpPr/>
            <p:nvPr/>
          </p:nvSpPr>
          <p:spPr>
            <a:xfrm>
              <a:off x="2445575" y="2282038"/>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56"/>
            <p:cNvSpPr/>
            <p:nvPr/>
          </p:nvSpPr>
          <p:spPr>
            <a:xfrm>
              <a:off x="2540385" y="2439833"/>
              <a:ext cx="359100" cy="233100"/>
            </a:xfrm>
            <a:custGeom>
              <a:rect b="b" l="l" r="r" t="t"/>
              <a:pathLst>
                <a:path extrusionOk="0" h="120000" w="120000">
                  <a:moveTo>
                    <a:pt x="57244" y="17164"/>
                  </a:moveTo>
                  <a:cubicBezTo>
                    <a:pt x="52602" y="17164"/>
                    <a:pt x="49121" y="22632"/>
                    <a:pt x="49121" y="29924"/>
                  </a:cubicBezTo>
                  <a:cubicBezTo>
                    <a:pt x="49121" y="37215"/>
                    <a:pt x="52602" y="42835"/>
                    <a:pt x="57244" y="42835"/>
                  </a:cubicBezTo>
                  <a:cubicBezTo>
                    <a:pt x="61885" y="42835"/>
                    <a:pt x="65463" y="37215"/>
                    <a:pt x="65463" y="29924"/>
                  </a:cubicBezTo>
                  <a:cubicBezTo>
                    <a:pt x="65463" y="22632"/>
                    <a:pt x="61885" y="17164"/>
                    <a:pt x="57244" y="17164"/>
                  </a:cubicBezTo>
                  <a:close/>
                  <a:moveTo>
                    <a:pt x="57244" y="34329"/>
                  </a:moveTo>
                  <a:cubicBezTo>
                    <a:pt x="55600" y="34329"/>
                    <a:pt x="54536" y="32506"/>
                    <a:pt x="54536" y="29924"/>
                  </a:cubicBezTo>
                  <a:cubicBezTo>
                    <a:pt x="54536" y="27493"/>
                    <a:pt x="55600" y="25670"/>
                    <a:pt x="57244" y="25670"/>
                  </a:cubicBezTo>
                  <a:cubicBezTo>
                    <a:pt x="58887" y="25670"/>
                    <a:pt x="59951" y="27493"/>
                    <a:pt x="59951" y="29924"/>
                  </a:cubicBezTo>
                  <a:cubicBezTo>
                    <a:pt x="59951" y="32506"/>
                    <a:pt x="58887" y="34329"/>
                    <a:pt x="57244" y="34329"/>
                  </a:cubicBezTo>
                  <a:close/>
                  <a:moveTo>
                    <a:pt x="117292" y="17164"/>
                  </a:moveTo>
                  <a:cubicBezTo>
                    <a:pt x="116712" y="17164"/>
                    <a:pt x="116518" y="17164"/>
                    <a:pt x="116228" y="17620"/>
                  </a:cubicBezTo>
                  <a:lnTo>
                    <a:pt x="116228" y="17620"/>
                  </a:lnTo>
                  <a:lnTo>
                    <a:pt x="87316" y="40253"/>
                  </a:lnTo>
                  <a:lnTo>
                    <a:pt x="87316" y="17164"/>
                  </a:lnTo>
                  <a:cubicBezTo>
                    <a:pt x="87316" y="7746"/>
                    <a:pt x="82385" y="0"/>
                    <a:pt x="76390" y="0"/>
                  </a:cubicBezTo>
                  <a:lnTo>
                    <a:pt x="10829" y="0"/>
                  </a:lnTo>
                  <a:cubicBezTo>
                    <a:pt x="4834" y="0"/>
                    <a:pt x="0" y="7746"/>
                    <a:pt x="0" y="17164"/>
                  </a:cubicBezTo>
                  <a:lnTo>
                    <a:pt x="0" y="102835"/>
                  </a:lnTo>
                  <a:cubicBezTo>
                    <a:pt x="0" y="112253"/>
                    <a:pt x="4834" y="120000"/>
                    <a:pt x="10829" y="120000"/>
                  </a:cubicBezTo>
                  <a:lnTo>
                    <a:pt x="76390" y="120000"/>
                  </a:lnTo>
                  <a:cubicBezTo>
                    <a:pt x="82385" y="120000"/>
                    <a:pt x="87316" y="112253"/>
                    <a:pt x="87316" y="102835"/>
                  </a:cubicBezTo>
                  <a:lnTo>
                    <a:pt x="87316" y="79746"/>
                  </a:lnTo>
                  <a:lnTo>
                    <a:pt x="116228" y="102379"/>
                  </a:lnTo>
                  <a:lnTo>
                    <a:pt x="116228" y="102379"/>
                  </a:lnTo>
                  <a:cubicBezTo>
                    <a:pt x="116518" y="102835"/>
                    <a:pt x="117002" y="102835"/>
                    <a:pt x="117292" y="102835"/>
                  </a:cubicBezTo>
                  <a:cubicBezTo>
                    <a:pt x="118936" y="102835"/>
                    <a:pt x="120000" y="101164"/>
                    <a:pt x="120000" y="98582"/>
                  </a:cubicBezTo>
                  <a:lnTo>
                    <a:pt x="120000" y="21417"/>
                  </a:lnTo>
                  <a:cubicBezTo>
                    <a:pt x="120000" y="18835"/>
                    <a:pt x="118936" y="17164"/>
                    <a:pt x="117292" y="17164"/>
                  </a:cubicBezTo>
                  <a:close/>
                  <a:moveTo>
                    <a:pt x="76390" y="111493"/>
                  </a:moveTo>
                  <a:lnTo>
                    <a:pt x="10829" y="111493"/>
                  </a:lnTo>
                  <a:cubicBezTo>
                    <a:pt x="7832" y="111493"/>
                    <a:pt x="5414" y="107544"/>
                    <a:pt x="5414" y="102835"/>
                  </a:cubicBezTo>
                  <a:lnTo>
                    <a:pt x="81804" y="102835"/>
                  </a:lnTo>
                  <a:cubicBezTo>
                    <a:pt x="81804" y="107544"/>
                    <a:pt x="79387" y="111493"/>
                    <a:pt x="76390" y="111493"/>
                  </a:cubicBezTo>
                  <a:close/>
                  <a:moveTo>
                    <a:pt x="81804" y="94329"/>
                  </a:moveTo>
                  <a:lnTo>
                    <a:pt x="5414" y="94329"/>
                  </a:lnTo>
                  <a:lnTo>
                    <a:pt x="5414" y="17164"/>
                  </a:lnTo>
                  <a:cubicBezTo>
                    <a:pt x="5414" y="12455"/>
                    <a:pt x="7832" y="8506"/>
                    <a:pt x="10829" y="8506"/>
                  </a:cubicBezTo>
                  <a:lnTo>
                    <a:pt x="76390" y="8506"/>
                  </a:lnTo>
                  <a:cubicBezTo>
                    <a:pt x="79387" y="8506"/>
                    <a:pt x="81804" y="12455"/>
                    <a:pt x="81804" y="17164"/>
                  </a:cubicBezTo>
                  <a:lnTo>
                    <a:pt x="81804" y="94329"/>
                  </a:lnTo>
                  <a:close/>
                  <a:moveTo>
                    <a:pt x="114585" y="91746"/>
                  </a:moveTo>
                  <a:lnTo>
                    <a:pt x="87316" y="70329"/>
                  </a:lnTo>
                  <a:lnTo>
                    <a:pt x="87316" y="49670"/>
                  </a:lnTo>
                  <a:lnTo>
                    <a:pt x="114585" y="28253"/>
                  </a:lnTo>
                  <a:lnTo>
                    <a:pt x="114585" y="91746"/>
                  </a:lnTo>
                  <a:close/>
                  <a:moveTo>
                    <a:pt x="73682" y="17164"/>
                  </a:moveTo>
                  <a:cubicBezTo>
                    <a:pt x="72038" y="17164"/>
                    <a:pt x="70878" y="18835"/>
                    <a:pt x="70878" y="21417"/>
                  </a:cubicBezTo>
                  <a:cubicBezTo>
                    <a:pt x="70878" y="24000"/>
                    <a:pt x="72038" y="25670"/>
                    <a:pt x="73682" y="25670"/>
                  </a:cubicBezTo>
                  <a:cubicBezTo>
                    <a:pt x="75229" y="25670"/>
                    <a:pt x="76390" y="24000"/>
                    <a:pt x="76390" y="21417"/>
                  </a:cubicBezTo>
                  <a:cubicBezTo>
                    <a:pt x="76390" y="18835"/>
                    <a:pt x="75229" y="17164"/>
                    <a:pt x="73682" y="17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23" name="Google Shape;1823;p56"/>
          <p:cNvGrpSpPr/>
          <p:nvPr/>
        </p:nvGrpSpPr>
        <p:grpSpPr>
          <a:xfrm>
            <a:off x="6785672" y="3522892"/>
            <a:ext cx="582707" cy="572700"/>
            <a:chOff x="2450575" y="3122042"/>
            <a:chExt cx="582707" cy="572700"/>
          </a:xfrm>
        </p:grpSpPr>
        <p:sp>
          <p:nvSpPr>
            <p:cNvPr id="1824" name="Google Shape;1824;p56"/>
            <p:cNvSpPr/>
            <p:nvPr/>
          </p:nvSpPr>
          <p:spPr>
            <a:xfrm>
              <a:off x="2460582" y="31220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56"/>
            <p:cNvSpPr/>
            <p:nvPr/>
          </p:nvSpPr>
          <p:spPr>
            <a:xfrm>
              <a:off x="2450575" y="3122050"/>
              <a:ext cx="548700" cy="54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56"/>
            <p:cNvSpPr/>
            <p:nvPr/>
          </p:nvSpPr>
          <p:spPr>
            <a:xfrm>
              <a:off x="2545368" y="3204497"/>
              <a:ext cx="359100" cy="359100"/>
            </a:xfrm>
            <a:custGeom>
              <a:rect b="b" l="l" r="r" t="t"/>
              <a:pathLst>
                <a:path extrusionOk="0" h="120000" w="120000">
                  <a:moveTo>
                    <a:pt x="109082" y="35458"/>
                  </a:moveTo>
                  <a:lnTo>
                    <a:pt x="109082" y="8212"/>
                  </a:lnTo>
                  <a:cubicBezTo>
                    <a:pt x="109082" y="3574"/>
                    <a:pt x="105507" y="0"/>
                    <a:pt x="100869" y="0"/>
                  </a:cubicBezTo>
                  <a:cubicBezTo>
                    <a:pt x="96231" y="0"/>
                    <a:pt x="92657" y="3574"/>
                    <a:pt x="92657" y="8212"/>
                  </a:cubicBezTo>
                  <a:lnTo>
                    <a:pt x="92657" y="10434"/>
                  </a:lnTo>
                  <a:lnTo>
                    <a:pt x="13623" y="33623"/>
                  </a:lnTo>
                  <a:cubicBezTo>
                    <a:pt x="12850" y="33043"/>
                    <a:pt x="11980" y="32753"/>
                    <a:pt x="10917" y="32753"/>
                  </a:cubicBezTo>
                  <a:lnTo>
                    <a:pt x="5410" y="32753"/>
                  </a:lnTo>
                  <a:cubicBezTo>
                    <a:pt x="2415" y="32753"/>
                    <a:pt x="0" y="35265"/>
                    <a:pt x="0" y="38260"/>
                  </a:cubicBezTo>
                  <a:lnTo>
                    <a:pt x="0" y="65507"/>
                  </a:lnTo>
                  <a:cubicBezTo>
                    <a:pt x="0" y="68502"/>
                    <a:pt x="2415" y="70917"/>
                    <a:pt x="5410" y="70917"/>
                  </a:cubicBezTo>
                  <a:lnTo>
                    <a:pt x="10917" y="70917"/>
                  </a:lnTo>
                  <a:cubicBezTo>
                    <a:pt x="11980" y="70917"/>
                    <a:pt x="12850" y="70628"/>
                    <a:pt x="13623" y="70144"/>
                  </a:cubicBezTo>
                  <a:lnTo>
                    <a:pt x="16908" y="71207"/>
                  </a:lnTo>
                  <a:lnTo>
                    <a:pt x="27246" y="117874"/>
                  </a:lnTo>
                  <a:lnTo>
                    <a:pt x="27246" y="117874"/>
                  </a:lnTo>
                  <a:cubicBezTo>
                    <a:pt x="27536" y="118937"/>
                    <a:pt x="28599" y="120000"/>
                    <a:pt x="29951" y="120000"/>
                  </a:cubicBezTo>
                  <a:lnTo>
                    <a:pt x="51787" y="120000"/>
                  </a:lnTo>
                  <a:cubicBezTo>
                    <a:pt x="53429" y="120000"/>
                    <a:pt x="54492" y="118937"/>
                    <a:pt x="54492" y="117294"/>
                  </a:cubicBezTo>
                  <a:lnTo>
                    <a:pt x="54492" y="116714"/>
                  </a:lnTo>
                  <a:lnTo>
                    <a:pt x="54492" y="116714"/>
                  </a:lnTo>
                  <a:lnTo>
                    <a:pt x="45797" y="79710"/>
                  </a:lnTo>
                  <a:lnTo>
                    <a:pt x="92657" y="93526"/>
                  </a:lnTo>
                  <a:lnTo>
                    <a:pt x="92657" y="95748"/>
                  </a:lnTo>
                  <a:cubicBezTo>
                    <a:pt x="92657" y="100386"/>
                    <a:pt x="96231" y="103961"/>
                    <a:pt x="100869" y="103961"/>
                  </a:cubicBezTo>
                  <a:cubicBezTo>
                    <a:pt x="105507" y="103961"/>
                    <a:pt x="109082" y="100386"/>
                    <a:pt x="109082" y="95748"/>
                  </a:cubicBezTo>
                  <a:lnTo>
                    <a:pt x="109082" y="68502"/>
                  </a:lnTo>
                  <a:cubicBezTo>
                    <a:pt x="115072" y="68502"/>
                    <a:pt x="120000" y="63574"/>
                    <a:pt x="120000" y="57584"/>
                  </a:cubicBezTo>
                  <a:lnTo>
                    <a:pt x="120000" y="46666"/>
                  </a:lnTo>
                  <a:cubicBezTo>
                    <a:pt x="120000" y="40386"/>
                    <a:pt x="115072" y="35458"/>
                    <a:pt x="109082" y="35458"/>
                  </a:cubicBezTo>
                  <a:close/>
                  <a:moveTo>
                    <a:pt x="10917" y="65507"/>
                  </a:moveTo>
                  <a:lnTo>
                    <a:pt x="5410" y="65507"/>
                  </a:lnTo>
                  <a:lnTo>
                    <a:pt x="5410" y="38260"/>
                  </a:lnTo>
                  <a:lnTo>
                    <a:pt x="10917" y="38260"/>
                  </a:lnTo>
                  <a:lnTo>
                    <a:pt x="10917" y="65507"/>
                  </a:lnTo>
                  <a:close/>
                  <a:moveTo>
                    <a:pt x="48212" y="114589"/>
                  </a:moveTo>
                  <a:lnTo>
                    <a:pt x="32173" y="114589"/>
                  </a:lnTo>
                  <a:lnTo>
                    <a:pt x="31111" y="109082"/>
                  </a:lnTo>
                  <a:lnTo>
                    <a:pt x="47149" y="109082"/>
                  </a:lnTo>
                  <a:lnTo>
                    <a:pt x="48212" y="114589"/>
                  </a:lnTo>
                  <a:close/>
                  <a:moveTo>
                    <a:pt x="45797" y="103671"/>
                  </a:moveTo>
                  <a:lnTo>
                    <a:pt x="29758" y="103671"/>
                  </a:lnTo>
                  <a:lnTo>
                    <a:pt x="22898" y="72850"/>
                  </a:lnTo>
                  <a:lnTo>
                    <a:pt x="39806" y="77777"/>
                  </a:lnTo>
                  <a:lnTo>
                    <a:pt x="45797" y="103671"/>
                  </a:lnTo>
                  <a:close/>
                  <a:moveTo>
                    <a:pt x="92657" y="87826"/>
                  </a:moveTo>
                  <a:lnTo>
                    <a:pt x="16328" y="65507"/>
                  </a:lnTo>
                  <a:lnTo>
                    <a:pt x="16328" y="38743"/>
                  </a:lnTo>
                  <a:lnTo>
                    <a:pt x="92657" y="16425"/>
                  </a:lnTo>
                  <a:lnTo>
                    <a:pt x="92657" y="87826"/>
                  </a:lnTo>
                  <a:close/>
                  <a:moveTo>
                    <a:pt x="103574" y="95458"/>
                  </a:moveTo>
                  <a:cubicBezTo>
                    <a:pt x="103574" y="97101"/>
                    <a:pt x="102512" y="98164"/>
                    <a:pt x="100869" y="98164"/>
                  </a:cubicBezTo>
                  <a:cubicBezTo>
                    <a:pt x="99227" y="98164"/>
                    <a:pt x="98164" y="97101"/>
                    <a:pt x="98164" y="95458"/>
                  </a:cubicBezTo>
                  <a:lnTo>
                    <a:pt x="98164" y="8212"/>
                  </a:lnTo>
                  <a:cubicBezTo>
                    <a:pt x="98164" y="6570"/>
                    <a:pt x="99227" y="5507"/>
                    <a:pt x="100869" y="5507"/>
                  </a:cubicBezTo>
                  <a:cubicBezTo>
                    <a:pt x="102512" y="5507"/>
                    <a:pt x="103574" y="6570"/>
                    <a:pt x="103574" y="8212"/>
                  </a:cubicBezTo>
                  <a:lnTo>
                    <a:pt x="103574" y="95458"/>
                  </a:lnTo>
                  <a:close/>
                  <a:moveTo>
                    <a:pt x="114492" y="57294"/>
                  </a:moveTo>
                  <a:cubicBezTo>
                    <a:pt x="114492" y="60289"/>
                    <a:pt x="112077" y="62801"/>
                    <a:pt x="109082" y="62801"/>
                  </a:cubicBezTo>
                  <a:lnTo>
                    <a:pt x="109082" y="40966"/>
                  </a:lnTo>
                  <a:cubicBezTo>
                    <a:pt x="112077" y="40966"/>
                    <a:pt x="114492" y="43381"/>
                    <a:pt x="114492" y="46376"/>
                  </a:cubicBezTo>
                  <a:lnTo>
                    <a:pt x="114492" y="5729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27" name="Google Shape;1827;p56"/>
          <p:cNvGrpSpPr/>
          <p:nvPr/>
        </p:nvGrpSpPr>
        <p:grpSpPr>
          <a:xfrm>
            <a:off x="7730447" y="3529592"/>
            <a:ext cx="582707" cy="572700"/>
            <a:chOff x="2455575" y="3986042"/>
            <a:chExt cx="582707" cy="572700"/>
          </a:xfrm>
        </p:grpSpPr>
        <p:sp>
          <p:nvSpPr>
            <p:cNvPr id="1828" name="Google Shape;1828;p56"/>
            <p:cNvSpPr/>
            <p:nvPr/>
          </p:nvSpPr>
          <p:spPr>
            <a:xfrm>
              <a:off x="2465582" y="39860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56"/>
            <p:cNvSpPr/>
            <p:nvPr/>
          </p:nvSpPr>
          <p:spPr>
            <a:xfrm>
              <a:off x="2455575" y="3986050"/>
              <a:ext cx="548700" cy="548700"/>
            </a:xfrm>
            <a:prstGeom prst="ellipse">
              <a:avLst/>
            </a:prstGeom>
            <a:solidFill>
              <a:srgbClr val="FFC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56"/>
            <p:cNvSpPr/>
            <p:nvPr/>
          </p:nvSpPr>
          <p:spPr>
            <a:xfrm>
              <a:off x="2569970" y="4110572"/>
              <a:ext cx="326700" cy="317700"/>
            </a:xfrm>
            <a:custGeom>
              <a:rect b="b" l="l" r="r" t="t"/>
              <a:pathLst>
                <a:path extrusionOk="0" h="120000" w="120000">
                  <a:moveTo>
                    <a:pt x="120000" y="60000"/>
                  </a:moveTo>
                  <a:cubicBezTo>
                    <a:pt x="120000" y="56682"/>
                    <a:pt x="118067" y="54243"/>
                    <a:pt x="115652" y="52878"/>
                  </a:cubicBezTo>
                  <a:lnTo>
                    <a:pt x="115652" y="52878"/>
                  </a:lnTo>
                  <a:lnTo>
                    <a:pt x="106086" y="47902"/>
                  </a:lnTo>
                  <a:lnTo>
                    <a:pt x="115652" y="42926"/>
                  </a:lnTo>
                  <a:lnTo>
                    <a:pt x="115652" y="42926"/>
                  </a:lnTo>
                  <a:cubicBezTo>
                    <a:pt x="118357" y="41560"/>
                    <a:pt x="120000" y="38829"/>
                    <a:pt x="120000" y="35804"/>
                  </a:cubicBezTo>
                  <a:cubicBezTo>
                    <a:pt x="120000" y="32780"/>
                    <a:pt x="118067" y="29951"/>
                    <a:pt x="115652" y="28585"/>
                  </a:cubicBezTo>
                  <a:lnTo>
                    <a:pt x="115652" y="28585"/>
                  </a:lnTo>
                  <a:lnTo>
                    <a:pt x="63864" y="1073"/>
                  </a:lnTo>
                  <a:lnTo>
                    <a:pt x="63864" y="1073"/>
                  </a:lnTo>
                  <a:cubicBezTo>
                    <a:pt x="62705" y="487"/>
                    <a:pt x="61352" y="0"/>
                    <a:pt x="60000" y="0"/>
                  </a:cubicBezTo>
                  <a:cubicBezTo>
                    <a:pt x="58647" y="0"/>
                    <a:pt x="57294" y="292"/>
                    <a:pt x="56231" y="1073"/>
                  </a:cubicBezTo>
                  <a:lnTo>
                    <a:pt x="56231" y="1073"/>
                  </a:lnTo>
                  <a:lnTo>
                    <a:pt x="4347" y="28585"/>
                  </a:lnTo>
                  <a:lnTo>
                    <a:pt x="4347" y="28585"/>
                  </a:lnTo>
                  <a:cubicBezTo>
                    <a:pt x="1642" y="29951"/>
                    <a:pt x="0" y="32780"/>
                    <a:pt x="0" y="35804"/>
                  </a:cubicBezTo>
                  <a:cubicBezTo>
                    <a:pt x="0" y="38829"/>
                    <a:pt x="1932" y="41560"/>
                    <a:pt x="4347" y="42926"/>
                  </a:cubicBezTo>
                  <a:lnTo>
                    <a:pt x="4347" y="42926"/>
                  </a:lnTo>
                  <a:lnTo>
                    <a:pt x="13913" y="47902"/>
                  </a:lnTo>
                  <a:lnTo>
                    <a:pt x="4347" y="52878"/>
                  </a:lnTo>
                  <a:lnTo>
                    <a:pt x="4347" y="52878"/>
                  </a:lnTo>
                  <a:cubicBezTo>
                    <a:pt x="1642" y="54243"/>
                    <a:pt x="0" y="56975"/>
                    <a:pt x="0" y="60000"/>
                  </a:cubicBezTo>
                  <a:cubicBezTo>
                    <a:pt x="0" y="63024"/>
                    <a:pt x="1932" y="65756"/>
                    <a:pt x="4347" y="67121"/>
                  </a:cubicBezTo>
                  <a:lnTo>
                    <a:pt x="4347" y="67121"/>
                  </a:lnTo>
                  <a:lnTo>
                    <a:pt x="13913" y="72097"/>
                  </a:lnTo>
                  <a:lnTo>
                    <a:pt x="4347" y="77073"/>
                  </a:lnTo>
                  <a:lnTo>
                    <a:pt x="4347" y="77073"/>
                  </a:lnTo>
                  <a:cubicBezTo>
                    <a:pt x="1642" y="78439"/>
                    <a:pt x="0" y="81170"/>
                    <a:pt x="0" y="84195"/>
                  </a:cubicBezTo>
                  <a:cubicBezTo>
                    <a:pt x="0" y="87219"/>
                    <a:pt x="1932" y="90048"/>
                    <a:pt x="4347" y="91414"/>
                  </a:cubicBezTo>
                  <a:lnTo>
                    <a:pt x="4347" y="91414"/>
                  </a:lnTo>
                  <a:lnTo>
                    <a:pt x="56231" y="118926"/>
                  </a:lnTo>
                  <a:lnTo>
                    <a:pt x="56231" y="118926"/>
                  </a:lnTo>
                  <a:cubicBezTo>
                    <a:pt x="57294" y="119512"/>
                    <a:pt x="58647" y="120000"/>
                    <a:pt x="60000" y="120000"/>
                  </a:cubicBezTo>
                  <a:cubicBezTo>
                    <a:pt x="61352" y="120000"/>
                    <a:pt x="62705" y="119707"/>
                    <a:pt x="63864" y="118926"/>
                  </a:cubicBezTo>
                  <a:lnTo>
                    <a:pt x="63864" y="118926"/>
                  </a:lnTo>
                  <a:lnTo>
                    <a:pt x="115652" y="91414"/>
                  </a:lnTo>
                  <a:lnTo>
                    <a:pt x="115652" y="91414"/>
                  </a:lnTo>
                  <a:cubicBezTo>
                    <a:pt x="118357" y="90048"/>
                    <a:pt x="120000" y="87219"/>
                    <a:pt x="120000" y="84195"/>
                  </a:cubicBezTo>
                  <a:cubicBezTo>
                    <a:pt x="120000" y="81170"/>
                    <a:pt x="118067" y="78439"/>
                    <a:pt x="115652" y="77073"/>
                  </a:cubicBezTo>
                  <a:lnTo>
                    <a:pt x="115652" y="77073"/>
                  </a:lnTo>
                  <a:lnTo>
                    <a:pt x="106086" y="72097"/>
                  </a:lnTo>
                  <a:lnTo>
                    <a:pt x="115652" y="67121"/>
                  </a:lnTo>
                  <a:lnTo>
                    <a:pt x="115652" y="67121"/>
                  </a:lnTo>
                  <a:cubicBezTo>
                    <a:pt x="118067" y="65756"/>
                    <a:pt x="120000" y="63317"/>
                    <a:pt x="120000" y="60000"/>
                  </a:cubicBezTo>
                  <a:close/>
                  <a:moveTo>
                    <a:pt x="6859" y="37658"/>
                  </a:moveTo>
                  <a:lnTo>
                    <a:pt x="6859" y="37658"/>
                  </a:lnTo>
                  <a:cubicBezTo>
                    <a:pt x="5990" y="37170"/>
                    <a:pt x="5507" y="36292"/>
                    <a:pt x="5507" y="35219"/>
                  </a:cubicBezTo>
                  <a:cubicBezTo>
                    <a:pt x="5507" y="34146"/>
                    <a:pt x="5990" y="33268"/>
                    <a:pt x="6859" y="32780"/>
                  </a:cubicBezTo>
                  <a:lnTo>
                    <a:pt x="6859" y="32780"/>
                  </a:lnTo>
                  <a:lnTo>
                    <a:pt x="58647" y="5170"/>
                  </a:lnTo>
                  <a:lnTo>
                    <a:pt x="58647" y="5170"/>
                  </a:lnTo>
                  <a:cubicBezTo>
                    <a:pt x="58937" y="4975"/>
                    <a:pt x="59420" y="4975"/>
                    <a:pt x="60000" y="4975"/>
                  </a:cubicBezTo>
                  <a:cubicBezTo>
                    <a:pt x="60579" y="4975"/>
                    <a:pt x="60869" y="5170"/>
                    <a:pt x="61352" y="5170"/>
                  </a:cubicBezTo>
                  <a:lnTo>
                    <a:pt x="61352" y="5170"/>
                  </a:lnTo>
                  <a:lnTo>
                    <a:pt x="113140" y="32780"/>
                  </a:lnTo>
                  <a:lnTo>
                    <a:pt x="113140" y="32780"/>
                  </a:lnTo>
                  <a:cubicBezTo>
                    <a:pt x="114009" y="33268"/>
                    <a:pt x="114589" y="34146"/>
                    <a:pt x="114589" y="35219"/>
                  </a:cubicBezTo>
                  <a:cubicBezTo>
                    <a:pt x="114589" y="36292"/>
                    <a:pt x="114009" y="37170"/>
                    <a:pt x="113140" y="37658"/>
                  </a:cubicBezTo>
                  <a:lnTo>
                    <a:pt x="113140" y="37658"/>
                  </a:lnTo>
                  <a:lnTo>
                    <a:pt x="61352" y="65268"/>
                  </a:lnTo>
                  <a:lnTo>
                    <a:pt x="61352" y="65268"/>
                  </a:lnTo>
                  <a:cubicBezTo>
                    <a:pt x="61062" y="65463"/>
                    <a:pt x="60579" y="65463"/>
                    <a:pt x="60000" y="65463"/>
                  </a:cubicBezTo>
                  <a:cubicBezTo>
                    <a:pt x="59420" y="65463"/>
                    <a:pt x="59227" y="65268"/>
                    <a:pt x="58647" y="65268"/>
                  </a:cubicBezTo>
                  <a:lnTo>
                    <a:pt x="58647" y="65268"/>
                  </a:lnTo>
                  <a:lnTo>
                    <a:pt x="6859" y="37658"/>
                  </a:lnTo>
                  <a:close/>
                  <a:moveTo>
                    <a:pt x="113140" y="82341"/>
                  </a:moveTo>
                  <a:lnTo>
                    <a:pt x="113140" y="82341"/>
                  </a:lnTo>
                  <a:cubicBezTo>
                    <a:pt x="114009" y="82829"/>
                    <a:pt x="114589" y="83707"/>
                    <a:pt x="114589" y="84780"/>
                  </a:cubicBezTo>
                  <a:cubicBezTo>
                    <a:pt x="114589" y="85853"/>
                    <a:pt x="114009" y="86731"/>
                    <a:pt x="113140" y="87219"/>
                  </a:cubicBezTo>
                  <a:lnTo>
                    <a:pt x="113140" y="87219"/>
                  </a:lnTo>
                  <a:lnTo>
                    <a:pt x="61352" y="114829"/>
                  </a:lnTo>
                  <a:lnTo>
                    <a:pt x="61352" y="114829"/>
                  </a:lnTo>
                  <a:cubicBezTo>
                    <a:pt x="61062" y="115024"/>
                    <a:pt x="60579" y="115024"/>
                    <a:pt x="60000" y="115024"/>
                  </a:cubicBezTo>
                  <a:cubicBezTo>
                    <a:pt x="59420" y="115024"/>
                    <a:pt x="59227" y="114829"/>
                    <a:pt x="58647" y="114829"/>
                  </a:cubicBezTo>
                  <a:lnTo>
                    <a:pt x="58647" y="114829"/>
                  </a:lnTo>
                  <a:lnTo>
                    <a:pt x="6859" y="87219"/>
                  </a:lnTo>
                  <a:lnTo>
                    <a:pt x="6859" y="87219"/>
                  </a:lnTo>
                  <a:cubicBezTo>
                    <a:pt x="5990" y="86731"/>
                    <a:pt x="5507" y="85853"/>
                    <a:pt x="5507" y="84780"/>
                  </a:cubicBezTo>
                  <a:cubicBezTo>
                    <a:pt x="5507" y="83707"/>
                    <a:pt x="5990" y="82829"/>
                    <a:pt x="6859" y="82341"/>
                  </a:cubicBezTo>
                  <a:lnTo>
                    <a:pt x="6859" y="82341"/>
                  </a:lnTo>
                  <a:lnTo>
                    <a:pt x="19613" y="75414"/>
                  </a:lnTo>
                  <a:lnTo>
                    <a:pt x="55942" y="94731"/>
                  </a:lnTo>
                  <a:lnTo>
                    <a:pt x="55942" y="94731"/>
                  </a:lnTo>
                  <a:cubicBezTo>
                    <a:pt x="57004" y="95219"/>
                    <a:pt x="58357" y="95804"/>
                    <a:pt x="59710" y="95804"/>
                  </a:cubicBezTo>
                  <a:cubicBezTo>
                    <a:pt x="61062" y="95804"/>
                    <a:pt x="62512" y="95512"/>
                    <a:pt x="63574" y="94731"/>
                  </a:cubicBezTo>
                  <a:lnTo>
                    <a:pt x="63574" y="94731"/>
                  </a:lnTo>
                  <a:lnTo>
                    <a:pt x="99806" y="75414"/>
                  </a:lnTo>
                  <a:lnTo>
                    <a:pt x="113140" y="82341"/>
                  </a:lnTo>
                  <a:close/>
                  <a:moveTo>
                    <a:pt x="113140" y="62439"/>
                  </a:moveTo>
                  <a:lnTo>
                    <a:pt x="113140" y="62439"/>
                  </a:lnTo>
                  <a:lnTo>
                    <a:pt x="61352" y="90048"/>
                  </a:lnTo>
                  <a:lnTo>
                    <a:pt x="61352" y="90048"/>
                  </a:lnTo>
                  <a:cubicBezTo>
                    <a:pt x="61062" y="90243"/>
                    <a:pt x="60579" y="90243"/>
                    <a:pt x="60000" y="90243"/>
                  </a:cubicBezTo>
                  <a:cubicBezTo>
                    <a:pt x="59420" y="90243"/>
                    <a:pt x="59227" y="90048"/>
                    <a:pt x="58647" y="90048"/>
                  </a:cubicBezTo>
                  <a:lnTo>
                    <a:pt x="58647" y="90048"/>
                  </a:lnTo>
                  <a:lnTo>
                    <a:pt x="6859" y="62439"/>
                  </a:lnTo>
                  <a:lnTo>
                    <a:pt x="6859" y="62439"/>
                  </a:lnTo>
                  <a:cubicBezTo>
                    <a:pt x="5990" y="61951"/>
                    <a:pt x="5507" y="61073"/>
                    <a:pt x="5507" y="60000"/>
                  </a:cubicBezTo>
                  <a:cubicBezTo>
                    <a:pt x="5507" y="58926"/>
                    <a:pt x="5990" y="58048"/>
                    <a:pt x="6859" y="57560"/>
                  </a:cubicBezTo>
                  <a:lnTo>
                    <a:pt x="6859" y="57560"/>
                  </a:lnTo>
                  <a:lnTo>
                    <a:pt x="19613" y="50634"/>
                  </a:lnTo>
                  <a:lnTo>
                    <a:pt x="55942" y="69951"/>
                  </a:lnTo>
                  <a:lnTo>
                    <a:pt x="55942" y="69951"/>
                  </a:lnTo>
                  <a:cubicBezTo>
                    <a:pt x="57004" y="70439"/>
                    <a:pt x="58357" y="71024"/>
                    <a:pt x="59710" y="71024"/>
                  </a:cubicBezTo>
                  <a:cubicBezTo>
                    <a:pt x="61062" y="71024"/>
                    <a:pt x="62512" y="70731"/>
                    <a:pt x="63574" y="69951"/>
                  </a:cubicBezTo>
                  <a:lnTo>
                    <a:pt x="63574" y="69951"/>
                  </a:lnTo>
                  <a:lnTo>
                    <a:pt x="99806" y="50634"/>
                  </a:lnTo>
                  <a:lnTo>
                    <a:pt x="112657" y="57560"/>
                  </a:lnTo>
                  <a:lnTo>
                    <a:pt x="112657" y="57560"/>
                  </a:lnTo>
                  <a:cubicBezTo>
                    <a:pt x="113429" y="58048"/>
                    <a:pt x="114009" y="58926"/>
                    <a:pt x="114009" y="60000"/>
                  </a:cubicBezTo>
                  <a:cubicBezTo>
                    <a:pt x="114589" y="61073"/>
                    <a:pt x="114009" y="61951"/>
                    <a:pt x="113140" y="624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4" name="Shape 1834"/>
        <p:cNvGrpSpPr/>
        <p:nvPr/>
      </p:nvGrpSpPr>
      <p:grpSpPr>
        <a:xfrm>
          <a:off x="0" y="0"/>
          <a:ext cx="0" cy="0"/>
          <a:chOff x="0" y="0"/>
          <a:chExt cx="0" cy="0"/>
        </a:xfrm>
      </p:grpSpPr>
      <p:sp>
        <p:nvSpPr>
          <p:cNvPr id="1835" name="Google Shape;1835;p57"/>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iPhone Demo</a:t>
            </a:r>
            <a:endParaRPr/>
          </a:p>
        </p:txBody>
      </p:sp>
      <p:sp>
        <p:nvSpPr>
          <p:cNvPr id="1836" name="Google Shape;1836;p57"/>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1837" name="Google Shape;1837;p57"/>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838" name="Google Shape;1838;p57"/>
          <p:cNvGrpSpPr/>
          <p:nvPr/>
        </p:nvGrpSpPr>
        <p:grpSpPr>
          <a:xfrm>
            <a:off x="852000" y="667425"/>
            <a:ext cx="2382350" cy="4011725"/>
            <a:chOff x="720625" y="606800"/>
            <a:chExt cx="2382350" cy="4011725"/>
          </a:xfrm>
        </p:grpSpPr>
        <p:pic>
          <p:nvPicPr>
            <p:cNvPr descr="iphone.png" id="1839" name="Google Shape;1839;p57"/>
            <p:cNvPicPr preferRelativeResize="0"/>
            <p:nvPr/>
          </p:nvPicPr>
          <p:blipFill>
            <a:blip r:embed="rId3">
              <a:alphaModFix/>
            </a:blip>
            <a:stretch>
              <a:fillRect/>
            </a:stretch>
          </p:blipFill>
          <p:spPr>
            <a:xfrm>
              <a:off x="720625" y="606800"/>
              <a:ext cx="2382350" cy="4011725"/>
            </a:xfrm>
            <a:prstGeom prst="rect">
              <a:avLst/>
            </a:prstGeom>
            <a:noFill/>
            <a:ln>
              <a:noFill/>
            </a:ln>
          </p:spPr>
        </p:pic>
        <p:pic>
          <p:nvPicPr>
            <p:cNvPr descr="screen.png" id="1840" name="Google Shape;1840;p57"/>
            <p:cNvPicPr preferRelativeResize="0"/>
            <p:nvPr/>
          </p:nvPicPr>
          <p:blipFill rotWithShape="1">
            <a:blip r:embed="rId4">
              <a:alphaModFix/>
            </a:blip>
            <a:srcRect b="20382" l="15015" r="13652" t="13698"/>
            <a:stretch/>
          </p:blipFill>
          <p:spPr>
            <a:xfrm>
              <a:off x="1091345" y="1404600"/>
              <a:ext cx="1657250" cy="2579099"/>
            </a:xfrm>
            <a:prstGeom prst="rect">
              <a:avLst/>
            </a:prstGeom>
            <a:noFill/>
            <a:ln>
              <a:noFill/>
            </a:ln>
          </p:spPr>
        </p:pic>
        <p:pic>
          <p:nvPicPr>
            <p:cNvPr descr="iphone-glow.png" id="1841" name="Google Shape;1841;p57"/>
            <p:cNvPicPr preferRelativeResize="0"/>
            <p:nvPr/>
          </p:nvPicPr>
          <p:blipFill rotWithShape="1">
            <a:blip r:embed="rId5">
              <a:alphaModFix/>
            </a:blip>
            <a:srcRect b="16130" l="18989" r="24105" t="13337"/>
            <a:stretch/>
          </p:blipFill>
          <p:spPr>
            <a:xfrm>
              <a:off x="1091350" y="808400"/>
              <a:ext cx="1738075" cy="3627751"/>
            </a:xfrm>
            <a:prstGeom prst="rect">
              <a:avLst/>
            </a:prstGeom>
            <a:noFill/>
            <a:ln>
              <a:noFill/>
            </a:ln>
          </p:spPr>
        </p:pic>
      </p:grpSp>
      <p:sp>
        <p:nvSpPr>
          <p:cNvPr id="1842" name="Google Shape;1842;p57"/>
          <p:cNvSpPr txBox="1"/>
          <p:nvPr/>
        </p:nvSpPr>
        <p:spPr>
          <a:xfrm>
            <a:off x="4110600" y="1423200"/>
            <a:ext cx="43107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1843" name="Google Shape;1843;p57"/>
          <p:cNvSpPr txBox="1"/>
          <p:nvPr/>
        </p:nvSpPr>
        <p:spPr>
          <a:xfrm>
            <a:off x="4110600" y="1206025"/>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Dosis"/>
                <a:ea typeface="Dosis"/>
                <a:cs typeface="Dosis"/>
                <a:sym typeface="Dosis"/>
              </a:rPr>
              <a:t>This is a feature</a:t>
            </a:r>
            <a:endParaRPr b="1" sz="1200">
              <a:latin typeface="Dosis"/>
              <a:ea typeface="Dosis"/>
              <a:cs typeface="Dosis"/>
              <a:sym typeface="Dosis"/>
            </a:endParaRPr>
          </a:p>
        </p:txBody>
      </p:sp>
      <p:sp>
        <p:nvSpPr>
          <p:cNvPr id="1844" name="Google Shape;1844;p57"/>
          <p:cNvSpPr txBox="1"/>
          <p:nvPr/>
        </p:nvSpPr>
        <p:spPr>
          <a:xfrm>
            <a:off x="4110600" y="2259875"/>
            <a:ext cx="43107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1845" name="Google Shape;1845;p57"/>
          <p:cNvSpPr txBox="1"/>
          <p:nvPr/>
        </p:nvSpPr>
        <p:spPr>
          <a:xfrm>
            <a:off x="4110600" y="2042688"/>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Dosis"/>
                <a:ea typeface="Dosis"/>
                <a:cs typeface="Dosis"/>
                <a:sym typeface="Dosis"/>
              </a:rPr>
              <a:t>This is a feature</a:t>
            </a:r>
            <a:endParaRPr b="1" sz="1200">
              <a:latin typeface="Dosis"/>
              <a:ea typeface="Dosis"/>
              <a:cs typeface="Dosis"/>
              <a:sym typeface="Dosis"/>
            </a:endParaRPr>
          </a:p>
        </p:txBody>
      </p:sp>
      <p:sp>
        <p:nvSpPr>
          <p:cNvPr id="1846" name="Google Shape;1846;p57"/>
          <p:cNvSpPr txBox="1"/>
          <p:nvPr/>
        </p:nvSpPr>
        <p:spPr>
          <a:xfrm>
            <a:off x="4110600" y="3096550"/>
            <a:ext cx="43107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1847" name="Google Shape;1847;p57"/>
          <p:cNvSpPr txBox="1"/>
          <p:nvPr/>
        </p:nvSpPr>
        <p:spPr>
          <a:xfrm>
            <a:off x="4110600" y="2879375"/>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Dosis"/>
                <a:ea typeface="Dosis"/>
                <a:cs typeface="Dosis"/>
                <a:sym typeface="Dosis"/>
              </a:rPr>
              <a:t>This is a feature</a:t>
            </a:r>
            <a:endParaRPr b="1" sz="1200">
              <a:latin typeface="Dosis"/>
              <a:ea typeface="Dosis"/>
              <a:cs typeface="Dosis"/>
              <a:sym typeface="Dosis"/>
            </a:endParaRPr>
          </a:p>
        </p:txBody>
      </p:sp>
      <p:sp>
        <p:nvSpPr>
          <p:cNvPr id="1848" name="Google Shape;1848;p57"/>
          <p:cNvSpPr txBox="1"/>
          <p:nvPr/>
        </p:nvSpPr>
        <p:spPr>
          <a:xfrm>
            <a:off x="4110600" y="3960525"/>
            <a:ext cx="43107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900">
              <a:solidFill>
                <a:srgbClr val="666666"/>
              </a:solidFill>
            </a:endParaRPr>
          </a:p>
        </p:txBody>
      </p:sp>
      <p:sp>
        <p:nvSpPr>
          <p:cNvPr id="1849" name="Google Shape;1849;p57"/>
          <p:cNvSpPr txBox="1"/>
          <p:nvPr/>
        </p:nvSpPr>
        <p:spPr>
          <a:xfrm>
            <a:off x="4110600" y="3743338"/>
            <a:ext cx="14763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Dosis"/>
                <a:ea typeface="Dosis"/>
                <a:cs typeface="Dosis"/>
                <a:sym typeface="Dosis"/>
              </a:rPr>
              <a:t>This is a feature</a:t>
            </a:r>
            <a:endParaRPr b="1" sz="1200">
              <a:latin typeface="Dosis"/>
              <a:ea typeface="Dosis"/>
              <a:cs typeface="Dosis"/>
              <a:sym typeface="Dosis"/>
            </a:endParaRPr>
          </a:p>
        </p:txBody>
      </p:sp>
      <p:grpSp>
        <p:nvGrpSpPr>
          <p:cNvPr id="1850" name="Google Shape;1850;p57"/>
          <p:cNvGrpSpPr/>
          <p:nvPr/>
        </p:nvGrpSpPr>
        <p:grpSpPr>
          <a:xfrm>
            <a:off x="3440247" y="1295900"/>
            <a:ext cx="582707" cy="586117"/>
            <a:chOff x="3440247" y="1295900"/>
            <a:chExt cx="582707" cy="586117"/>
          </a:xfrm>
        </p:grpSpPr>
        <p:sp>
          <p:nvSpPr>
            <p:cNvPr id="1851" name="Google Shape;1851;p57"/>
            <p:cNvSpPr/>
            <p:nvPr/>
          </p:nvSpPr>
          <p:spPr>
            <a:xfrm>
              <a:off x="3450253" y="1309317"/>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57"/>
            <p:cNvSpPr/>
            <p:nvPr/>
          </p:nvSpPr>
          <p:spPr>
            <a:xfrm>
              <a:off x="3440247" y="1295900"/>
              <a:ext cx="548700" cy="548700"/>
            </a:xfrm>
            <a:prstGeom prst="ellipse">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53" name="Google Shape;1853;p57"/>
            <p:cNvSpPr/>
            <p:nvPr/>
          </p:nvSpPr>
          <p:spPr>
            <a:xfrm>
              <a:off x="3520500" y="1428500"/>
              <a:ext cx="388200" cy="283500"/>
            </a:xfrm>
            <a:custGeom>
              <a:rect b="b" l="l" r="r" t="t"/>
              <a:pathLst>
                <a:path extrusionOk="0" h="120000" w="120000">
                  <a:moveTo>
                    <a:pt x="109073" y="0"/>
                  </a:moveTo>
                  <a:lnTo>
                    <a:pt x="10829" y="0"/>
                  </a:lnTo>
                  <a:cubicBezTo>
                    <a:pt x="4834" y="0"/>
                    <a:pt x="0" y="6769"/>
                    <a:pt x="0" y="15000"/>
                  </a:cubicBezTo>
                  <a:lnTo>
                    <a:pt x="0" y="105000"/>
                  </a:lnTo>
                  <a:cubicBezTo>
                    <a:pt x="0" y="113230"/>
                    <a:pt x="4834" y="120000"/>
                    <a:pt x="10829" y="120000"/>
                  </a:cubicBezTo>
                  <a:lnTo>
                    <a:pt x="109073" y="120000"/>
                  </a:lnTo>
                  <a:cubicBezTo>
                    <a:pt x="115165" y="120000"/>
                    <a:pt x="120000" y="113230"/>
                    <a:pt x="120000" y="105000"/>
                  </a:cubicBezTo>
                  <a:lnTo>
                    <a:pt x="120000" y="15000"/>
                  </a:lnTo>
                  <a:cubicBezTo>
                    <a:pt x="120000" y="6769"/>
                    <a:pt x="115165" y="0"/>
                    <a:pt x="109073" y="0"/>
                  </a:cubicBezTo>
                  <a:close/>
                  <a:moveTo>
                    <a:pt x="10829" y="7566"/>
                  </a:moveTo>
                  <a:lnTo>
                    <a:pt x="109073" y="7566"/>
                  </a:lnTo>
                  <a:cubicBezTo>
                    <a:pt x="109653" y="7566"/>
                    <a:pt x="110523" y="7566"/>
                    <a:pt x="111007" y="7964"/>
                  </a:cubicBezTo>
                  <a:lnTo>
                    <a:pt x="63819" y="72743"/>
                  </a:lnTo>
                  <a:cubicBezTo>
                    <a:pt x="62755" y="74203"/>
                    <a:pt x="61595" y="75000"/>
                    <a:pt x="59951" y="75000"/>
                  </a:cubicBezTo>
                  <a:cubicBezTo>
                    <a:pt x="58597" y="75000"/>
                    <a:pt x="57244" y="74203"/>
                    <a:pt x="56180" y="72743"/>
                  </a:cubicBezTo>
                  <a:lnTo>
                    <a:pt x="8992" y="7964"/>
                  </a:lnTo>
                  <a:cubicBezTo>
                    <a:pt x="9476" y="7566"/>
                    <a:pt x="10346" y="7566"/>
                    <a:pt x="10829" y="7566"/>
                  </a:cubicBezTo>
                  <a:close/>
                  <a:moveTo>
                    <a:pt x="5414" y="105000"/>
                  </a:moveTo>
                  <a:lnTo>
                    <a:pt x="5414" y="15000"/>
                  </a:lnTo>
                  <a:lnTo>
                    <a:pt x="5414" y="13938"/>
                  </a:lnTo>
                  <a:lnTo>
                    <a:pt x="38968" y="60000"/>
                  </a:lnTo>
                  <a:lnTo>
                    <a:pt x="5414" y="106061"/>
                  </a:lnTo>
                  <a:lnTo>
                    <a:pt x="5414" y="105000"/>
                  </a:lnTo>
                  <a:close/>
                  <a:moveTo>
                    <a:pt x="109073" y="112433"/>
                  </a:moveTo>
                  <a:lnTo>
                    <a:pt x="10829" y="112433"/>
                  </a:lnTo>
                  <a:cubicBezTo>
                    <a:pt x="10346" y="112433"/>
                    <a:pt x="9476" y="112433"/>
                    <a:pt x="8992" y="112035"/>
                  </a:cubicBezTo>
                  <a:lnTo>
                    <a:pt x="43029" y="65309"/>
                  </a:lnTo>
                  <a:lnTo>
                    <a:pt x="52312" y="77920"/>
                  </a:lnTo>
                  <a:cubicBezTo>
                    <a:pt x="54536" y="80973"/>
                    <a:pt x="57244" y="82168"/>
                    <a:pt x="59951" y="82168"/>
                  </a:cubicBezTo>
                  <a:cubicBezTo>
                    <a:pt x="62755" y="82168"/>
                    <a:pt x="65463" y="80575"/>
                    <a:pt x="67590" y="77920"/>
                  </a:cubicBezTo>
                  <a:lnTo>
                    <a:pt x="76873" y="65309"/>
                  </a:lnTo>
                  <a:lnTo>
                    <a:pt x="111007" y="112035"/>
                  </a:lnTo>
                  <a:cubicBezTo>
                    <a:pt x="110523" y="112433"/>
                    <a:pt x="109653" y="112433"/>
                    <a:pt x="109073" y="112433"/>
                  </a:cubicBezTo>
                  <a:close/>
                  <a:moveTo>
                    <a:pt x="114585" y="105000"/>
                  </a:moveTo>
                  <a:lnTo>
                    <a:pt x="114585" y="106061"/>
                  </a:lnTo>
                  <a:lnTo>
                    <a:pt x="81031" y="60000"/>
                  </a:lnTo>
                  <a:lnTo>
                    <a:pt x="114585" y="13938"/>
                  </a:lnTo>
                  <a:lnTo>
                    <a:pt x="114585" y="15000"/>
                  </a:lnTo>
                  <a:lnTo>
                    <a:pt x="114585" y="105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54" name="Google Shape;1854;p57"/>
          <p:cNvGrpSpPr/>
          <p:nvPr/>
        </p:nvGrpSpPr>
        <p:grpSpPr>
          <a:xfrm>
            <a:off x="3445247" y="2135913"/>
            <a:ext cx="582707" cy="579405"/>
            <a:chOff x="3445247" y="2135913"/>
            <a:chExt cx="582707" cy="579405"/>
          </a:xfrm>
        </p:grpSpPr>
        <p:sp>
          <p:nvSpPr>
            <p:cNvPr id="1855" name="Google Shape;1855;p57"/>
            <p:cNvSpPr/>
            <p:nvPr/>
          </p:nvSpPr>
          <p:spPr>
            <a:xfrm>
              <a:off x="3455253" y="2142617"/>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57"/>
            <p:cNvSpPr/>
            <p:nvPr/>
          </p:nvSpPr>
          <p:spPr>
            <a:xfrm>
              <a:off x="3445247" y="2135913"/>
              <a:ext cx="548700" cy="5487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57" name="Google Shape;1857;p57"/>
            <p:cNvSpPr/>
            <p:nvPr/>
          </p:nvSpPr>
          <p:spPr>
            <a:xfrm>
              <a:off x="3539276" y="2198574"/>
              <a:ext cx="359100" cy="442800"/>
            </a:xfrm>
            <a:custGeom>
              <a:rect b="b" l="l" r="r" t="t"/>
              <a:pathLst>
                <a:path extrusionOk="0" h="120000" w="120000">
                  <a:moveTo>
                    <a:pt x="60000" y="65507"/>
                  </a:moveTo>
                  <a:cubicBezTo>
                    <a:pt x="43346" y="65507"/>
                    <a:pt x="40039" y="73623"/>
                    <a:pt x="40039" y="81835"/>
                  </a:cubicBezTo>
                  <a:cubicBezTo>
                    <a:pt x="40039" y="90048"/>
                    <a:pt x="43346" y="109082"/>
                    <a:pt x="46771" y="114589"/>
                  </a:cubicBezTo>
                  <a:cubicBezTo>
                    <a:pt x="50078" y="120000"/>
                    <a:pt x="53385" y="120000"/>
                    <a:pt x="53385" y="120000"/>
                  </a:cubicBezTo>
                  <a:lnTo>
                    <a:pt x="66732" y="120000"/>
                  </a:lnTo>
                  <a:cubicBezTo>
                    <a:pt x="66732" y="120000"/>
                    <a:pt x="70039" y="120000"/>
                    <a:pt x="73346" y="114589"/>
                  </a:cubicBezTo>
                  <a:cubicBezTo>
                    <a:pt x="76771" y="109082"/>
                    <a:pt x="80078" y="90048"/>
                    <a:pt x="80078" y="81835"/>
                  </a:cubicBezTo>
                  <a:cubicBezTo>
                    <a:pt x="80078" y="73623"/>
                    <a:pt x="76771" y="65507"/>
                    <a:pt x="60000" y="65507"/>
                  </a:cubicBezTo>
                  <a:close/>
                  <a:moveTo>
                    <a:pt x="67440" y="112077"/>
                  </a:moveTo>
                  <a:cubicBezTo>
                    <a:pt x="66377" y="113429"/>
                    <a:pt x="65669" y="114299"/>
                    <a:pt x="65433" y="114589"/>
                  </a:cubicBezTo>
                  <a:lnTo>
                    <a:pt x="54685" y="114589"/>
                  </a:lnTo>
                  <a:cubicBezTo>
                    <a:pt x="54330" y="114299"/>
                    <a:pt x="53740" y="113429"/>
                    <a:pt x="52677" y="112077"/>
                  </a:cubicBezTo>
                  <a:cubicBezTo>
                    <a:pt x="50433" y="108019"/>
                    <a:pt x="46771" y="90338"/>
                    <a:pt x="46771" y="81835"/>
                  </a:cubicBezTo>
                  <a:cubicBezTo>
                    <a:pt x="46771" y="73623"/>
                    <a:pt x="50078" y="70917"/>
                    <a:pt x="60000" y="70917"/>
                  </a:cubicBezTo>
                  <a:cubicBezTo>
                    <a:pt x="70039" y="70917"/>
                    <a:pt x="73346" y="73623"/>
                    <a:pt x="73346" y="81835"/>
                  </a:cubicBezTo>
                  <a:cubicBezTo>
                    <a:pt x="73346" y="90338"/>
                    <a:pt x="69685" y="108019"/>
                    <a:pt x="67440" y="112077"/>
                  </a:cubicBezTo>
                  <a:close/>
                  <a:moveTo>
                    <a:pt x="60000" y="0"/>
                  </a:moveTo>
                  <a:cubicBezTo>
                    <a:pt x="27047" y="0"/>
                    <a:pt x="0" y="22125"/>
                    <a:pt x="0" y="49082"/>
                  </a:cubicBezTo>
                  <a:cubicBezTo>
                    <a:pt x="0" y="68792"/>
                    <a:pt x="14055" y="85700"/>
                    <a:pt x="34370" y="93526"/>
                  </a:cubicBezTo>
                  <a:cubicBezTo>
                    <a:pt x="34015" y="91400"/>
                    <a:pt x="33661" y="89178"/>
                    <a:pt x="33661" y="87053"/>
                  </a:cubicBezTo>
                  <a:cubicBezTo>
                    <a:pt x="17716" y="79420"/>
                    <a:pt x="6732" y="65507"/>
                    <a:pt x="6732" y="49082"/>
                  </a:cubicBezTo>
                  <a:cubicBezTo>
                    <a:pt x="6732" y="25120"/>
                    <a:pt x="30708" y="5507"/>
                    <a:pt x="60000" y="5507"/>
                  </a:cubicBezTo>
                  <a:cubicBezTo>
                    <a:pt x="89409" y="5507"/>
                    <a:pt x="113385" y="25120"/>
                    <a:pt x="113385" y="49082"/>
                  </a:cubicBezTo>
                  <a:cubicBezTo>
                    <a:pt x="113385" y="65217"/>
                    <a:pt x="102401" y="79420"/>
                    <a:pt x="86338" y="87053"/>
                  </a:cubicBezTo>
                  <a:cubicBezTo>
                    <a:pt x="86338" y="88888"/>
                    <a:pt x="86102" y="91111"/>
                    <a:pt x="85748" y="93526"/>
                  </a:cubicBezTo>
                  <a:cubicBezTo>
                    <a:pt x="106062" y="85700"/>
                    <a:pt x="120000" y="68792"/>
                    <a:pt x="120000" y="49371"/>
                  </a:cubicBezTo>
                  <a:cubicBezTo>
                    <a:pt x="120000" y="22125"/>
                    <a:pt x="93070" y="0"/>
                    <a:pt x="60000" y="0"/>
                  </a:cubicBezTo>
                  <a:close/>
                  <a:moveTo>
                    <a:pt x="96732" y="49082"/>
                  </a:moveTo>
                  <a:cubicBezTo>
                    <a:pt x="96732" y="32463"/>
                    <a:pt x="80433" y="19130"/>
                    <a:pt x="60000" y="19130"/>
                  </a:cubicBezTo>
                  <a:cubicBezTo>
                    <a:pt x="39685" y="19130"/>
                    <a:pt x="23385" y="32463"/>
                    <a:pt x="23385" y="49082"/>
                  </a:cubicBezTo>
                  <a:cubicBezTo>
                    <a:pt x="23385" y="58164"/>
                    <a:pt x="28110" y="65990"/>
                    <a:pt x="35669" y="71497"/>
                  </a:cubicBezTo>
                  <a:cubicBezTo>
                    <a:pt x="36732" y="69565"/>
                    <a:pt x="37677" y="68212"/>
                    <a:pt x="39094" y="66570"/>
                  </a:cubicBezTo>
                  <a:cubicBezTo>
                    <a:pt x="33425" y="62222"/>
                    <a:pt x="30000" y="55942"/>
                    <a:pt x="30000" y="49082"/>
                  </a:cubicBezTo>
                  <a:cubicBezTo>
                    <a:pt x="30000" y="35458"/>
                    <a:pt x="43346" y="24541"/>
                    <a:pt x="60000" y="24541"/>
                  </a:cubicBezTo>
                  <a:cubicBezTo>
                    <a:pt x="76771" y="24541"/>
                    <a:pt x="90000" y="35458"/>
                    <a:pt x="90000" y="49082"/>
                  </a:cubicBezTo>
                  <a:cubicBezTo>
                    <a:pt x="90000" y="56231"/>
                    <a:pt x="86338" y="62512"/>
                    <a:pt x="80669" y="66859"/>
                  </a:cubicBezTo>
                  <a:cubicBezTo>
                    <a:pt x="82086" y="68212"/>
                    <a:pt x="83385" y="69855"/>
                    <a:pt x="84094" y="71497"/>
                  </a:cubicBezTo>
                  <a:cubicBezTo>
                    <a:pt x="91771" y="65990"/>
                    <a:pt x="96732" y="58164"/>
                    <a:pt x="96732" y="49082"/>
                  </a:cubicBezTo>
                  <a:close/>
                  <a:moveTo>
                    <a:pt x="73346" y="49082"/>
                  </a:moveTo>
                  <a:cubicBezTo>
                    <a:pt x="73346" y="43091"/>
                    <a:pt x="67440" y="38260"/>
                    <a:pt x="60000" y="38260"/>
                  </a:cubicBezTo>
                  <a:cubicBezTo>
                    <a:pt x="52677" y="38260"/>
                    <a:pt x="46771" y="43091"/>
                    <a:pt x="46771" y="49082"/>
                  </a:cubicBezTo>
                  <a:cubicBezTo>
                    <a:pt x="46771" y="55169"/>
                    <a:pt x="52677" y="60000"/>
                    <a:pt x="60000" y="60000"/>
                  </a:cubicBezTo>
                  <a:cubicBezTo>
                    <a:pt x="67440" y="60000"/>
                    <a:pt x="73346" y="55169"/>
                    <a:pt x="73346" y="49082"/>
                  </a:cubicBezTo>
                  <a:close/>
                  <a:moveTo>
                    <a:pt x="53385" y="49082"/>
                  </a:moveTo>
                  <a:cubicBezTo>
                    <a:pt x="53385" y="46086"/>
                    <a:pt x="56338" y="43671"/>
                    <a:pt x="60000" y="43671"/>
                  </a:cubicBezTo>
                  <a:cubicBezTo>
                    <a:pt x="63661" y="43671"/>
                    <a:pt x="66732" y="46086"/>
                    <a:pt x="66732" y="49082"/>
                  </a:cubicBezTo>
                  <a:cubicBezTo>
                    <a:pt x="66732" y="52077"/>
                    <a:pt x="63661" y="54589"/>
                    <a:pt x="60000" y="54589"/>
                  </a:cubicBezTo>
                  <a:cubicBezTo>
                    <a:pt x="56338" y="54589"/>
                    <a:pt x="53385" y="52077"/>
                    <a:pt x="53385" y="4908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58" name="Google Shape;1858;p57"/>
          <p:cNvGrpSpPr/>
          <p:nvPr/>
        </p:nvGrpSpPr>
        <p:grpSpPr>
          <a:xfrm>
            <a:off x="3455247" y="3839917"/>
            <a:ext cx="582707" cy="572700"/>
            <a:chOff x="3455247" y="3839917"/>
            <a:chExt cx="582707" cy="572700"/>
          </a:xfrm>
        </p:grpSpPr>
        <p:sp>
          <p:nvSpPr>
            <p:cNvPr id="1859" name="Google Shape;1859;p57"/>
            <p:cNvSpPr/>
            <p:nvPr/>
          </p:nvSpPr>
          <p:spPr>
            <a:xfrm>
              <a:off x="3465253" y="3839917"/>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57"/>
            <p:cNvSpPr/>
            <p:nvPr/>
          </p:nvSpPr>
          <p:spPr>
            <a:xfrm>
              <a:off x="3455247" y="3839925"/>
              <a:ext cx="548700" cy="548700"/>
            </a:xfrm>
            <a:prstGeom prst="ellips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61" name="Google Shape;1861;p57"/>
            <p:cNvSpPr/>
            <p:nvPr/>
          </p:nvSpPr>
          <p:spPr>
            <a:xfrm>
              <a:off x="3552868" y="3933481"/>
              <a:ext cx="359100" cy="359100"/>
            </a:xfrm>
            <a:custGeom>
              <a:rect b="b" l="l" r="r" t="t"/>
              <a:pathLst>
                <a:path extrusionOk="0" h="120000" w="120000">
                  <a:moveTo>
                    <a:pt x="60000" y="0"/>
                  </a:moveTo>
                  <a:cubicBezTo>
                    <a:pt x="26763" y="0"/>
                    <a:pt x="0" y="26763"/>
                    <a:pt x="0" y="60000"/>
                  </a:cubicBezTo>
                  <a:cubicBezTo>
                    <a:pt x="0" y="93333"/>
                    <a:pt x="26763" y="120000"/>
                    <a:pt x="60000" y="120000"/>
                  </a:cubicBezTo>
                  <a:cubicBezTo>
                    <a:pt x="93236" y="120000"/>
                    <a:pt x="120000" y="93333"/>
                    <a:pt x="120000" y="60000"/>
                  </a:cubicBezTo>
                  <a:cubicBezTo>
                    <a:pt x="120000" y="26763"/>
                    <a:pt x="93236" y="0"/>
                    <a:pt x="60000" y="0"/>
                  </a:cubicBezTo>
                  <a:close/>
                  <a:moveTo>
                    <a:pt x="90048" y="14492"/>
                  </a:moveTo>
                  <a:lnTo>
                    <a:pt x="90048" y="16425"/>
                  </a:lnTo>
                  <a:cubicBezTo>
                    <a:pt x="90048" y="22125"/>
                    <a:pt x="89468" y="27536"/>
                    <a:pt x="88405" y="33043"/>
                  </a:cubicBezTo>
                  <a:cubicBezTo>
                    <a:pt x="84541" y="33816"/>
                    <a:pt x="81835" y="37101"/>
                    <a:pt x="81835" y="40966"/>
                  </a:cubicBezTo>
                  <a:cubicBezTo>
                    <a:pt x="81835" y="43091"/>
                    <a:pt x="82608" y="45314"/>
                    <a:pt x="84251" y="46666"/>
                  </a:cubicBezTo>
                  <a:cubicBezTo>
                    <a:pt x="82415" y="51014"/>
                    <a:pt x="80483" y="55362"/>
                    <a:pt x="77777" y="59516"/>
                  </a:cubicBezTo>
                  <a:cubicBezTo>
                    <a:pt x="67632" y="48019"/>
                    <a:pt x="60579" y="33623"/>
                    <a:pt x="58067" y="17487"/>
                  </a:cubicBezTo>
                  <a:cubicBezTo>
                    <a:pt x="64347" y="13719"/>
                    <a:pt x="71207" y="10724"/>
                    <a:pt x="78260" y="8792"/>
                  </a:cubicBezTo>
                  <a:cubicBezTo>
                    <a:pt x="82415" y="10144"/>
                    <a:pt x="86473" y="12077"/>
                    <a:pt x="90048" y="14492"/>
                  </a:cubicBezTo>
                  <a:close/>
                  <a:moveTo>
                    <a:pt x="78550" y="68212"/>
                  </a:moveTo>
                  <a:cubicBezTo>
                    <a:pt x="83478" y="72850"/>
                    <a:pt x="88599" y="76908"/>
                    <a:pt x="94396" y="80193"/>
                  </a:cubicBezTo>
                  <a:cubicBezTo>
                    <a:pt x="88599" y="81256"/>
                    <a:pt x="82608" y="81835"/>
                    <a:pt x="76328" y="81835"/>
                  </a:cubicBezTo>
                  <a:cubicBezTo>
                    <a:pt x="73623" y="81835"/>
                    <a:pt x="70917" y="81545"/>
                    <a:pt x="68212" y="81545"/>
                  </a:cubicBezTo>
                  <a:cubicBezTo>
                    <a:pt x="68212" y="81062"/>
                    <a:pt x="68212" y="80483"/>
                    <a:pt x="67922" y="79903"/>
                  </a:cubicBezTo>
                  <a:cubicBezTo>
                    <a:pt x="71690" y="76425"/>
                    <a:pt x="75265" y="72270"/>
                    <a:pt x="78550" y="68212"/>
                  </a:cubicBezTo>
                  <a:close/>
                  <a:moveTo>
                    <a:pt x="60000" y="5507"/>
                  </a:moveTo>
                  <a:cubicBezTo>
                    <a:pt x="62995" y="5507"/>
                    <a:pt x="65990" y="5797"/>
                    <a:pt x="68985" y="6280"/>
                  </a:cubicBezTo>
                  <a:cubicBezTo>
                    <a:pt x="65217" y="7922"/>
                    <a:pt x="61352" y="9565"/>
                    <a:pt x="57584" y="11497"/>
                  </a:cubicBezTo>
                  <a:cubicBezTo>
                    <a:pt x="57294" y="9565"/>
                    <a:pt x="57294" y="7439"/>
                    <a:pt x="57294" y="5507"/>
                  </a:cubicBezTo>
                  <a:lnTo>
                    <a:pt x="60000" y="5507"/>
                  </a:lnTo>
                  <a:close/>
                  <a:moveTo>
                    <a:pt x="74782" y="64154"/>
                  </a:moveTo>
                  <a:cubicBezTo>
                    <a:pt x="71690" y="68212"/>
                    <a:pt x="68502" y="71787"/>
                    <a:pt x="64927" y="75265"/>
                  </a:cubicBezTo>
                  <a:cubicBezTo>
                    <a:pt x="63574" y="74202"/>
                    <a:pt x="61932" y="73623"/>
                    <a:pt x="60000" y="73623"/>
                  </a:cubicBezTo>
                  <a:cubicBezTo>
                    <a:pt x="56425" y="73623"/>
                    <a:pt x="53429" y="75845"/>
                    <a:pt x="52367" y="79130"/>
                  </a:cubicBezTo>
                  <a:cubicBezTo>
                    <a:pt x="41449" y="76425"/>
                    <a:pt x="31111" y="72270"/>
                    <a:pt x="21835" y="66570"/>
                  </a:cubicBezTo>
                  <a:cubicBezTo>
                    <a:pt x="24251" y="57294"/>
                    <a:pt x="28405" y="48599"/>
                    <a:pt x="33526" y="40966"/>
                  </a:cubicBezTo>
                  <a:cubicBezTo>
                    <a:pt x="34106" y="40966"/>
                    <a:pt x="34685" y="41256"/>
                    <a:pt x="35458" y="41256"/>
                  </a:cubicBezTo>
                  <a:cubicBezTo>
                    <a:pt x="40096" y="41256"/>
                    <a:pt x="43671" y="37681"/>
                    <a:pt x="43671" y="33043"/>
                  </a:cubicBezTo>
                  <a:cubicBezTo>
                    <a:pt x="43671" y="31980"/>
                    <a:pt x="43381" y="30821"/>
                    <a:pt x="43091" y="29758"/>
                  </a:cubicBezTo>
                  <a:cubicBezTo>
                    <a:pt x="46376" y="26473"/>
                    <a:pt x="49661" y="23768"/>
                    <a:pt x="53236" y="21062"/>
                  </a:cubicBezTo>
                  <a:cubicBezTo>
                    <a:pt x="56231" y="37391"/>
                    <a:pt x="63864" y="52077"/>
                    <a:pt x="74782" y="64154"/>
                  </a:cubicBezTo>
                  <a:close/>
                  <a:moveTo>
                    <a:pt x="13623" y="88695"/>
                  </a:moveTo>
                  <a:cubicBezTo>
                    <a:pt x="8792" y="80483"/>
                    <a:pt x="5700" y="71207"/>
                    <a:pt x="5507" y="61159"/>
                  </a:cubicBezTo>
                  <a:cubicBezTo>
                    <a:pt x="8792" y="63864"/>
                    <a:pt x="11980" y="66570"/>
                    <a:pt x="15555" y="68792"/>
                  </a:cubicBezTo>
                  <a:cubicBezTo>
                    <a:pt x="14202" y="74782"/>
                    <a:pt x="13623" y="80772"/>
                    <a:pt x="13623" y="87342"/>
                  </a:cubicBezTo>
                  <a:lnTo>
                    <a:pt x="13623" y="88695"/>
                  </a:lnTo>
                  <a:close/>
                  <a:moveTo>
                    <a:pt x="17198" y="63285"/>
                  </a:moveTo>
                  <a:cubicBezTo>
                    <a:pt x="13140" y="60579"/>
                    <a:pt x="9565" y="57584"/>
                    <a:pt x="5990" y="54299"/>
                  </a:cubicBezTo>
                  <a:cubicBezTo>
                    <a:pt x="8792" y="29758"/>
                    <a:pt x="27826" y="10144"/>
                    <a:pt x="52077" y="6280"/>
                  </a:cubicBezTo>
                  <a:cubicBezTo>
                    <a:pt x="52077" y="9275"/>
                    <a:pt x="52367" y="12077"/>
                    <a:pt x="52657" y="15072"/>
                  </a:cubicBezTo>
                  <a:cubicBezTo>
                    <a:pt x="48019" y="18357"/>
                    <a:pt x="43671" y="21835"/>
                    <a:pt x="39516" y="25700"/>
                  </a:cubicBezTo>
                  <a:cubicBezTo>
                    <a:pt x="38454" y="25120"/>
                    <a:pt x="37101" y="24541"/>
                    <a:pt x="35748" y="24541"/>
                  </a:cubicBezTo>
                  <a:cubicBezTo>
                    <a:pt x="31111" y="24541"/>
                    <a:pt x="27536" y="28115"/>
                    <a:pt x="27536" y="32753"/>
                  </a:cubicBezTo>
                  <a:cubicBezTo>
                    <a:pt x="27536" y="34685"/>
                    <a:pt x="28405" y="36328"/>
                    <a:pt x="29468" y="37971"/>
                  </a:cubicBezTo>
                  <a:cubicBezTo>
                    <a:pt x="23768" y="45603"/>
                    <a:pt x="19613" y="54009"/>
                    <a:pt x="17198" y="63285"/>
                  </a:cubicBezTo>
                  <a:close/>
                  <a:moveTo>
                    <a:pt x="19613" y="96618"/>
                  </a:moveTo>
                  <a:cubicBezTo>
                    <a:pt x="19420" y="93526"/>
                    <a:pt x="19130" y="90338"/>
                    <a:pt x="19130" y="87342"/>
                  </a:cubicBezTo>
                  <a:cubicBezTo>
                    <a:pt x="19130" y="82125"/>
                    <a:pt x="19613" y="76908"/>
                    <a:pt x="20772" y="72077"/>
                  </a:cubicBezTo>
                  <a:cubicBezTo>
                    <a:pt x="30531" y="77777"/>
                    <a:pt x="41159" y="82125"/>
                    <a:pt x="52367" y="84541"/>
                  </a:cubicBezTo>
                  <a:cubicBezTo>
                    <a:pt x="52367" y="84830"/>
                    <a:pt x="52367" y="84830"/>
                    <a:pt x="52657" y="85120"/>
                  </a:cubicBezTo>
                  <a:cubicBezTo>
                    <a:pt x="43091" y="91400"/>
                    <a:pt x="32173" y="95458"/>
                    <a:pt x="20483" y="97391"/>
                  </a:cubicBezTo>
                  <a:cubicBezTo>
                    <a:pt x="19903" y="97101"/>
                    <a:pt x="19903" y="96811"/>
                    <a:pt x="19613" y="96618"/>
                  </a:cubicBezTo>
                  <a:close/>
                  <a:moveTo>
                    <a:pt x="60000" y="114589"/>
                  </a:moveTo>
                  <a:cubicBezTo>
                    <a:pt x="46666" y="114589"/>
                    <a:pt x="34685" y="109661"/>
                    <a:pt x="25120" y="101739"/>
                  </a:cubicBezTo>
                  <a:cubicBezTo>
                    <a:pt x="36521" y="99613"/>
                    <a:pt x="46956" y="95169"/>
                    <a:pt x="56231" y="88888"/>
                  </a:cubicBezTo>
                  <a:cubicBezTo>
                    <a:pt x="57294" y="89468"/>
                    <a:pt x="58647" y="89758"/>
                    <a:pt x="60000" y="89758"/>
                  </a:cubicBezTo>
                  <a:cubicBezTo>
                    <a:pt x="62705" y="89758"/>
                    <a:pt x="64927" y="88405"/>
                    <a:pt x="66570" y="86473"/>
                  </a:cubicBezTo>
                  <a:cubicBezTo>
                    <a:pt x="69855" y="86763"/>
                    <a:pt x="73140" y="87053"/>
                    <a:pt x="76328" y="87053"/>
                  </a:cubicBezTo>
                  <a:cubicBezTo>
                    <a:pt x="85120" y="87053"/>
                    <a:pt x="93526" y="85893"/>
                    <a:pt x="101739" y="84057"/>
                  </a:cubicBezTo>
                  <a:cubicBezTo>
                    <a:pt x="103671" y="84830"/>
                    <a:pt x="105507" y="85893"/>
                    <a:pt x="107439" y="86473"/>
                  </a:cubicBezTo>
                  <a:cubicBezTo>
                    <a:pt x="98164" y="103381"/>
                    <a:pt x="80483" y="114589"/>
                    <a:pt x="60000" y="114589"/>
                  </a:cubicBezTo>
                  <a:close/>
                  <a:moveTo>
                    <a:pt x="102318" y="78550"/>
                  </a:moveTo>
                  <a:cubicBezTo>
                    <a:pt x="94685" y="74782"/>
                    <a:pt x="87536" y="69565"/>
                    <a:pt x="81545" y="63574"/>
                  </a:cubicBezTo>
                  <a:cubicBezTo>
                    <a:pt x="84541" y="58937"/>
                    <a:pt x="87053" y="54009"/>
                    <a:pt x="89178" y="49082"/>
                  </a:cubicBezTo>
                  <a:lnTo>
                    <a:pt x="90048" y="49082"/>
                  </a:lnTo>
                  <a:cubicBezTo>
                    <a:pt x="94685" y="49082"/>
                    <a:pt x="98164" y="45603"/>
                    <a:pt x="98164" y="40966"/>
                  </a:cubicBezTo>
                  <a:cubicBezTo>
                    <a:pt x="98164" y="37681"/>
                    <a:pt x="96231" y="34975"/>
                    <a:pt x="93526" y="33623"/>
                  </a:cubicBezTo>
                  <a:cubicBezTo>
                    <a:pt x="94685" y="28695"/>
                    <a:pt x="95169" y="23768"/>
                    <a:pt x="95169" y="18550"/>
                  </a:cubicBezTo>
                  <a:cubicBezTo>
                    <a:pt x="106956" y="28695"/>
                    <a:pt x="114299" y="43381"/>
                    <a:pt x="114299" y="60000"/>
                  </a:cubicBezTo>
                  <a:cubicBezTo>
                    <a:pt x="114299" y="65507"/>
                    <a:pt x="113429" y="70434"/>
                    <a:pt x="112077" y="75265"/>
                  </a:cubicBezTo>
                  <a:cubicBezTo>
                    <a:pt x="109082" y="76618"/>
                    <a:pt x="105797" y="77777"/>
                    <a:pt x="102318" y="7855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62" name="Google Shape;1862;p57"/>
          <p:cNvGrpSpPr/>
          <p:nvPr/>
        </p:nvGrpSpPr>
        <p:grpSpPr>
          <a:xfrm>
            <a:off x="3450247" y="2975917"/>
            <a:ext cx="582707" cy="572700"/>
            <a:chOff x="3450247" y="2975917"/>
            <a:chExt cx="582707" cy="572700"/>
          </a:xfrm>
        </p:grpSpPr>
        <p:sp>
          <p:nvSpPr>
            <p:cNvPr id="1863" name="Google Shape;1863;p57"/>
            <p:cNvSpPr/>
            <p:nvPr/>
          </p:nvSpPr>
          <p:spPr>
            <a:xfrm>
              <a:off x="3460253" y="2975917"/>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57"/>
            <p:cNvSpPr/>
            <p:nvPr/>
          </p:nvSpPr>
          <p:spPr>
            <a:xfrm>
              <a:off x="3450247" y="2975925"/>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65" name="Google Shape;1865;p57"/>
            <p:cNvSpPr/>
            <p:nvPr/>
          </p:nvSpPr>
          <p:spPr>
            <a:xfrm>
              <a:off x="3560000" y="3070720"/>
              <a:ext cx="319200" cy="393600"/>
            </a:xfrm>
            <a:custGeom>
              <a:rect b="b" l="l" r="r" t="t"/>
              <a:pathLst>
                <a:path extrusionOk="0" h="120000" w="120000">
                  <a:moveTo>
                    <a:pt x="120000" y="16425"/>
                  </a:moveTo>
                  <a:cubicBezTo>
                    <a:pt x="120000" y="7439"/>
                    <a:pt x="92952" y="0"/>
                    <a:pt x="60000" y="0"/>
                  </a:cubicBezTo>
                  <a:cubicBezTo>
                    <a:pt x="26929" y="0"/>
                    <a:pt x="0" y="7439"/>
                    <a:pt x="0" y="16425"/>
                  </a:cubicBezTo>
                  <a:lnTo>
                    <a:pt x="0" y="38260"/>
                  </a:lnTo>
                  <a:cubicBezTo>
                    <a:pt x="0" y="40096"/>
                    <a:pt x="1299" y="42028"/>
                    <a:pt x="3307" y="43671"/>
                  </a:cubicBezTo>
                  <a:cubicBezTo>
                    <a:pt x="944" y="45314"/>
                    <a:pt x="0" y="47246"/>
                    <a:pt x="0" y="49082"/>
                  </a:cubicBezTo>
                  <a:lnTo>
                    <a:pt x="0" y="70917"/>
                  </a:lnTo>
                  <a:cubicBezTo>
                    <a:pt x="0" y="72850"/>
                    <a:pt x="1299" y="74782"/>
                    <a:pt x="3307" y="76425"/>
                  </a:cubicBezTo>
                  <a:cubicBezTo>
                    <a:pt x="944" y="78067"/>
                    <a:pt x="0" y="79903"/>
                    <a:pt x="0" y="81835"/>
                  </a:cubicBezTo>
                  <a:lnTo>
                    <a:pt x="0" y="103671"/>
                  </a:lnTo>
                  <a:cubicBezTo>
                    <a:pt x="0" y="112657"/>
                    <a:pt x="26929" y="120000"/>
                    <a:pt x="60000" y="120000"/>
                  </a:cubicBezTo>
                  <a:cubicBezTo>
                    <a:pt x="92952" y="120000"/>
                    <a:pt x="120000" y="112657"/>
                    <a:pt x="120000" y="103671"/>
                  </a:cubicBezTo>
                  <a:lnTo>
                    <a:pt x="120000" y="81835"/>
                  </a:lnTo>
                  <a:cubicBezTo>
                    <a:pt x="120000" y="79903"/>
                    <a:pt x="118582" y="78067"/>
                    <a:pt x="116692" y="76425"/>
                  </a:cubicBezTo>
                  <a:cubicBezTo>
                    <a:pt x="118937" y="74782"/>
                    <a:pt x="120000" y="72850"/>
                    <a:pt x="120000" y="70917"/>
                  </a:cubicBezTo>
                  <a:lnTo>
                    <a:pt x="120000" y="49082"/>
                  </a:lnTo>
                  <a:cubicBezTo>
                    <a:pt x="120000" y="47246"/>
                    <a:pt x="118582" y="45314"/>
                    <a:pt x="116692" y="43671"/>
                  </a:cubicBezTo>
                  <a:cubicBezTo>
                    <a:pt x="118937" y="42028"/>
                    <a:pt x="120000" y="40096"/>
                    <a:pt x="120000" y="38260"/>
                  </a:cubicBezTo>
                  <a:lnTo>
                    <a:pt x="120000" y="16425"/>
                  </a:lnTo>
                  <a:close/>
                  <a:moveTo>
                    <a:pt x="113267" y="103671"/>
                  </a:moveTo>
                  <a:cubicBezTo>
                    <a:pt x="113267" y="109661"/>
                    <a:pt x="89291" y="114589"/>
                    <a:pt x="60000" y="114589"/>
                  </a:cubicBezTo>
                  <a:cubicBezTo>
                    <a:pt x="30590" y="114589"/>
                    <a:pt x="6614" y="109661"/>
                    <a:pt x="6614" y="103671"/>
                  </a:cubicBezTo>
                  <a:lnTo>
                    <a:pt x="6614" y="89178"/>
                  </a:lnTo>
                  <a:cubicBezTo>
                    <a:pt x="16653" y="94396"/>
                    <a:pt x="36614" y="98164"/>
                    <a:pt x="60000" y="98164"/>
                  </a:cubicBezTo>
                  <a:cubicBezTo>
                    <a:pt x="83267" y="98164"/>
                    <a:pt x="103346" y="94685"/>
                    <a:pt x="113267" y="89178"/>
                  </a:cubicBezTo>
                  <a:lnTo>
                    <a:pt x="113267" y="103671"/>
                  </a:lnTo>
                  <a:close/>
                  <a:moveTo>
                    <a:pt x="60000" y="92753"/>
                  </a:moveTo>
                  <a:cubicBezTo>
                    <a:pt x="30590" y="92753"/>
                    <a:pt x="6614" y="87826"/>
                    <a:pt x="6614" y="81835"/>
                  </a:cubicBezTo>
                  <a:cubicBezTo>
                    <a:pt x="6614" y="81062"/>
                    <a:pt x="7322" y="79903"/>
                    <a:pt x="8267" y="79130"/>
                  </a:cubicBezTo>
                  <a:cubicBezTo>
                    <a:pt x="18661" y="84057"/>
                    <a:pt x="38031" y="87342"/>
                    <a:pt x="60000" y="87342"/>
                  </a:cubicBezTo>
                  <a:cubicBezTo>
                    <a:pt x="81968" y="87342"/>
                    <a:pt x="101338" y="84057"/>
                    <a:pt x="111614" y="79130"/>
                  </a:cubicBezTo>
                  <a:cubicBezTo>
                    <a:pt x="112677" y="79903"/>
                    <a:pt x="113267" y="80772"/>
                    <a:pt x="113267" y="81835"/>
                  </a:cubicBezTo>
                  <a:cubicBezTo>
                    <a:pt x="113267" y="87826"/>
                    <a:pt x="89291" y="92753"/>
                    <a:pt x="60000" y="92753"/>
                  </a:cubicBezTo>
                  <a:close/>
                  <a:moveTo>
                    <a:pt x="113267" y="70917"/>
                  </a:moveTo>
                  <a:cubicBezTo>
                    <a:pt x="113267" y="76908"/>
                    <a:pt x="89291" y="81835"/>
                    <a:pt x="60000" y="81835"/>
                  </a:cubicBezTo>
                  <a:cubicBezTo>
                    <a:pt x="30590" y="81835"/>
                    <a:pt x="6614" y="76908"/>
                    <a:pt x="6614" y="70917"/>
                  </a:cubicBezTo>
                  <a:lnTo>
                    <a:pt x="6614" y="56521"/>
                  </a:lnTo>
                  <a:cubicBezTo>
                    <a:pt x="16653" y="61642"/>
                    <a:pt x="36614" y="65507"/>
                    <a:pt x="60000" y="65507"/>
                  </a:cubicBezTo>
                  <a:cubicBezTo>
                    <a:pt x="83267" y="65507"/>
                    <a:pt x="103346" y="61932"/>
                    <a:pt x="113267" y="56521"/>
                  </a:cubicBezTo>
                  <a:lnTo>
                    <a:pt x="113267" y="70917"/>
                  </a:lnTo>
                  <a:close/>
                  <a:moveTo>
                    <a:pt x="60000" y="60000"/>
                  </a:moveTo>
                  <a:cubicBezTo>
                    <a:pt x="30590" y="60000"/>
                    <a:pt x="6614" y="55169"/>
                    <a:pt x="6614" y="49082"/>
                  </a:cubicBezTo>
                  <a:cubicBezTo>
                    <a:pt x="6614" y="48309"/>
                    <a:pt x="7322" y="47246"/>
                    <a:pt x="8267" y="46376"/>
                  </a:cubicBezTo>
                  <a:cubicBezTo>
                    <a:pt x="18661" y="51304"/>
                    <a:pt x="38031" y="54589"/>
                    <a:pt x="60000" y="54589"/>
                  </a:cubicBezTo>
                  <a:cubicBezTo>
                    <a:pt x="81968" y="54589"/>
                    <a:pt x="101338" y="51304"/>
                    <a:pt x="111614" y="46376"/>
                  </a:cubicBezTo>
                  <a:cubicBezTo>
                    <a:pt x="112677" y="47246"/>
                    <a:pt x="113267" y="48019"/>
                    <a:pt x="113267" y="49082"/>
                  </a:cubicBezTo>
                  <a:cubicBezTo>
                    <a:pt x="113267" y="55169"/>
                    <a:pt x="89291" y="60000"/>
                    <a:pt x="60000" y="60000"/>
                  </a:cubicBezTo>
                  <a:close/>
                  <a:moveTo>
                    <a:pt x="113267" y="38260"/>
                  </a:moveTo>
                  <a:cubicBezTo>
                    <a:pt x="113267" y="44251"/>
                    <a:pt x="89291" y="49082"/>
                    <a:pt x="60000" y="49082"/>
                  </a:cubicBezTo>
                  <a:cubicBezTo>
                    <a:pt x="30590" y="49082"/>
                    <a:pt x="6614" y="44251"/>
                    <a:pt x="6614" y="38260"/>
                  </a:cubicBezTo>
                  <a:lnTo>
                    <a:pt x="6614" y="23768"/>
                  </a:lnTo>
                  <a:cubicBezTo>
                    <a:pt x="16653" y="28985"/>
                    <a:pt x="36614" y="32753"/>
                    <a:pt x="60000" y="32753"/>
                  </a:cubicBezTo>
                  <a:cubicBezTo>
                    <a:pt x="83267" y="32753"/>
                    <a:pt x="103346" y="29178"/>
                    <a:pt x="113267" y="23768"/>
                  </a:cubicBezTo>
                  <a:lnTo>
                    <a:pt x="113267" y="38260"/>
                  </a:lnTo>
                  <a:close/>
                  <a:moveTo>
                    <a:pt x="60000" y="27342"/>
                  </a:moveTo>
                  <a:cubicBezTo>
                    <a:pt x="30590" y="27342"/>
                    <a:pt x="6614" y="22415"/>
                    <a:pt x="6614" y="16425"/>
                  </a:cubicBezTo>
                  <a:cubicBezTo>
                    <a:pt x="6614" y="10434"/>
                    <a:pt x="30590" y="5507"/>
                    <a:pt x="60000" y="5507"/>
                  </a:cubicBezTo>
                  <a:cubicBezTo>
                    <a:pt x="89291" y="5507"/>
                    <a:pt x="113267" y="10434"/>
                    <a:pt x="113267" y="16425"/>
                  </a:cubicBezTo>
                  <a:cubicBezTo>
                    <a:pt x="113267" y="22415"/>
                    <a:pt x="89291" y="27342"/>
                    <a:pt x="60000" y="2734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9" name="Shape 1869"/>
        <p:cNvGrpSpPr/>
        <p:nvPr/>
      </p:nvGrpSpPr>
      <p:grpSpPr>
        <a:xfrm>
          <a:off x="0" y="0"/>
          <a:ext cx="0" cy="0"/>
          <a:chOff x="0" y="0"/>
          <a:chExt cx="0" cy="0"/>
        </a:xfrm>
      </p:grpSpPr>
      <p:sp>
        <p:nvSpPr>
          <p:cNvPr id="1870" name="Google Shape;1870;p58"/>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iMac Demo</a:t>
            </a:r>
            <a:endParaRPr/>
          </a:p>
        </p:txBody>
      </p:sp>
      <p:sp>
        <p:nvSpPr>
          <p:cNvPr id="1871" name="Google Shape;1871;p58"/>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1872" name="Google Shape;1872;p58"/>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873" name="Google Shape;1873;p58"/>
          <p:cNvGrpSpPr/>
          <p:nvPr/>
        </p:nvGrpSpPr>
        <p:grpSpPr>
          <a:xfrm>
            <a:off x="2603863" y="1076401"/>
            <a:ext cx="3936274" cy="2990705"/>
            <a:chOff x="303477" y="606800"/>
            <a:chExt cx="5141424" cy="3906355"/>
          </a:xfrm>
        </p:grpSpPr>
        <p:pic>
          <p:nvPicPr>
            <p:cNvPr descr="imac-screen.png" id="1874" name="Google Shape;1874;p58"/>
            <p:cNvPicPr preferRelativeResize="0"/>
            <p:nvPr/>
          </p:nvPicPr>
          <p:blipFill>
            <a:blip r:embed="rId3">
              <a:alphaModFix/>
            </a:blip>
            <a:stretch>
              <a:fillRect/>
            </a:stretch>
          </p:blipFill>
          <p:spPr>
            <a:xfrm>
              <a:off x="303477" y="622681"/>
              <a:ext cx="5141424" cy="3890474"/>
            </a:xfrm>
            <a:prstGeom prst="rect">
              <a:avLst/>
            </a:prstGeom>
            <a:noFill/>
            <a:ln>
              <a:noFill/>
            </a:ln>
          </p:spPr>
        </p:pic>
        <p:pic>
          <p:nvPicPr>
            <p:cNvPr descr="imac.png" id="1875" name="Google Shape;1875;p58"/>
            <p:cNvPicPr preferRelativeResize="0"/>
            <p:nvPr/>
          </p:nvPicPr>
          <p:blipFill>
            <a:blip r:embed="rId4">
              <a:alphaModFix/>
            </a:blip>
            <a:stretch>
              <a:fillRect/>
            </a:stretch>
          </p:blipFill>
          <p:spPr>
            <a:xfrm>
              <a:off x="311702" y="606800"/>
              <a:ext cx="4927724" cy="3728775"/>
            </a:xfrm>
            <a:prstGeom prst="rect">
              <a:avLst/>
            </a:prstGeom>
            <a:noFill/>
            <a:ln>
              <a:noFill/>
            </a:ln>
          </p:spPr>
        </p:pic>
      </p:grpSp>
      <p:grpSp>
        <p:nvGrpSpPr>
          <p:cNvPr id="1876" name="Google Shape;1876;p58"/>
          <p:cNvGrpSpPr/>
          <p:nvPr/>
        </p:nvGrpSpPr>
        <p:grpSpPr>
          <a:xfrm>
            <a:off x="1207022" y="3960400"/>
            <a:ext cx="582707" cy="586117"/>
            <a:chOff x="3440247" y="1295900"/>
            <a:chExt cx="582707" cy="586117"/>
          </a:xfrm>
        </p:grpSpPr>
        <p:sp>
          <p:nvSpPr>
            <p:cNvPr id="1877" name="Google Shape;1877;p58"/>
            <p:cNvSpPr/>
            <p:nvPr/>
          </p:nvSpPr>
          <p:spPr>
            <a:xfrm>
              <a:off x="3450253" y="1309317"/>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58"/>
            <p:cNvSpPr/>
            <p:nvPr/>
          </p:nvSpPr>
          <p:spPr>
            <a:xfrm>
              <a:off x="3440247" y="1295900"/>
              <a:ext cx="548700" cy="548700"/>
            </a:xfrm>
            <a:prstGeom prst="ellipse">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79" name="Google Shape;1879;p58"/>
            <p:cNvSpPr/>
            <p:nvPr/>
          </p:nvSpPr>
          <p:spPr>
            <a:xfrm>
              <a:off x="3520500" y="1428500"/>
              <a:ext cx="388200" cy="283500"/>
            </a:xfrm>
            <a:custGeom>
              <a:rect b="b" l="l" r="r" t="t"/>
              <a:pathLst>
                <a:path extrusionOk="0" h="120000" w="120000">
                  <a:moveTo>
                    <a:pt x="109073" y="0"/>
                  </a:moveTo>
                  <a:lnTo>
                    <a:pt x="10829" y="0"/>
                  </a:lnTo>
                  <a:cubicBezTo>
                    <a:pt x="4834" y="0"/>
                    <a:pt x="0" y="6769"/>
                    <a:pt x="0" y="15000"/>
                  </a:cubicBezTo>
                  <a:lnTo>
                    <a:pt x="0" y="105000"/>
                  </a:lnTo>
                  <a:cubicBezTo>
                    <a:pt x="0" y="113230"/>
                    <a:pt x="4834" y="120000"/>
                    <a:pt x="10829" y="120000"/>
                  </a:cubicBezTo>
                  <a:lnTo>
                    <a:pt x="109073" y="120000"/>
                  </a:lnTo>
                  <a:cubicBezTo>
                    <a:pt x="115165" y="120000"/>
                    <a:pt x="120000" y="113230"/>
                    <a:pt x="120000" y="105000"/>
                  </a:cubicBezTo>
                  <a:lnTo>
                    <a:pt x="120000" y="15000"/>
                  </a:lnTo>
                  <a:cubicBezTo>
                    <a:pt x="120000" y="6769"/>
                    <a:pt x="115165" y="0"/>
                    <a:pt x="109073" y="0"/>
                  </a:cubicBezTo>
                  <a:close/>
                  <a:moveTo>
                    <a:pt x="10829" y="7566"/>
                  </a:moveTo>
                  <a:lnTo>
                    <a:pt x="109073" y="7566"/>
                  </a:lnTo>
                  <a:cubicBezTo>
                    <a:pt x="109653" y="7566"/>
                    <a:pt x="110523" y="7566"/>
                    <a:pt x="111007" y="7964"/>
                  </a:cubicBezTo>
                  <a:lnTo>
                    <a:pt x="63819" y="72743"/>
                  </a:lnTo>
                  <a:cubicBezTo>
                    <a:pt x="62755" y="74203"/>
                    <a:pt x="61595" y="75000"/>
                    <a:pt x="59951" y="75000"/>
                  </a:cubicBezTo>
                  <a:cubicBezTo>
                    <a:pt x="58597" y="75000"/>
                    <a:pt x="57244" y="74203"/>
                    <a:pt x="56180" y="72743"/>
                  </a:cubicBezTo>
                  <a:lnTo>
                    <a:pt x="8992" y="7964"/>
                  </a:lnTo>
                  <a:cubicBezTo>
                    <a:pt x="9476" y="7566"/>
                    <a:pt x="10346" y="7566"/>
                    <a:pt x="10829" y="7566"/>
                  </a:cubicBezTo>
                  <a:close/>
                  <a:moveTo>
                    <a:pt x="5414" y="105000"/>
                  </a:moveTo>
                  <a:lnTo>
                    <a:pt x="5414" y="15000"/>
                  </a:lnTo>
                  <a:lnTo>
                    <a:pt x="5414" y="13938"/>
                  </a:lnTo>
                  <a:lnTo>
                    <a:pt x="38968" y="60000"/>
                  </a:lnTo>
                  <a:lnTo>
                    <a:pt x="5414" y="106061"/>
                  </a:lnTo>
                  <a:lnTo>
                    <a:pt x="5414" y="105000"/>
                  </a:lnTo>
                  <a:close/>
                  <a:moveTo>
                    <a:pt x="109073" y="112433"/>
                  </a:moveTo>
                  <a:lnTo>
                    <a:pt x="10829" y="112433"/>
                  </a:lnTo>
                  <a:cubicBezTo>
                    <a:pt x="10346" y="112433"/>
                    <a:pt x="9476" y="112433"/>
                    <a:pt x="8992" y="112035"/>
                  </a:cubicBezTo>
                  <a:lnTo>
                    <a:pt x="43029" y="65309"/>
                  </a:lnTo>
                  <a:lnTo>
                    <a:pt x="52312" y="77920"/>
                  </a:lnTo>
                  <a:cubicBezTo>
                    <a:pt x="54536" y="80973"/>
                    <a:pt x="57244" y="82168"/>
                    <a:pt x="59951" y="82168"/>
                  </a:cubicBezTo>
                  <a:cubicBezTo>
                    <a:pt x="62755" y="82168"/>
                    <a:pt x="65463" y="80575"/>
                    <a:pt x="67590" y="77920"/>
                  </a:cubicBezTo>
                  <a:lnTo>
                    <a:pt x="76873" y="65309"/>
                  </a:lnTo>
                  <a:lnTo>
                    <a:pt x="111007" y="112035"/>
                  </a:lnTo>
                  <a:cubicBezTo>
                    <a:pt x="110523" y="112433"/>
                    <a:pt x="109653" y="112433"/>
                    <a:pt x="109073" y="112433"/>
                  </a:cubicBezTo>
                  <a:close/>
                  <a:moveTo>
                    <a:pt x="114585" y="105000"/>
                  </a:moveTo>
                  <a:lnTo>
                    <a:pt x="114585" y="106061"/>
                  </a:lnTo>
                  <a:lnTo>
                    <a:pt x="81031" y="60000"/>
                  </a:lnTo>
                  <a:lnTo>
                    <a:pt x="114585" y="13938"/>
                  </a:lnTo>
                  <a:lnTo>
                    <a:pt x="114585" y="15000"/>
                  </a:lnTo>
                  <a:lnTo>
                    <a:pt x="114585" y="105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80" name="Google Shape;1880;p58"/>
          <p:cNvGrpSpPr/>
          <p:nvPr/>
        </p:nvGrpSpPr>
        <p:grpSpPr>
          <a:xfrm>
            <a:off x="3674772" y="3960400"/>
            <a:ext cx="582707" cy="579405"/>
            <a:chOff x="3445247" y="2135913"/>
            <a:chExt cx="582707" cy="579405"/>
          </a:xfrm>
        </p:grpSpPr>
        <p:sp>
          <p:nvSpPr>
            <p:cNvPr id="1881" name="Google Shape;1881;p58"/>
            <p:cNvSpPr/>
            <p:nvPr/>
          </p:nvSpPr>
          <p:spPr>
            <a:xfrm>
              <a:off x="3455253" y="2142617"/>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58"/>
            <p:cNvSpPr/>
            <p:nvPr/>
          </p:nvSpPr>
          <p:spPr>
            <a:xfrm>
              <a:off x="3445247" y="2135913"/>
              <a:ext cx="548700" cy="5487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83" name="Google Shape;1883;p58"/>
            <p:cNvSpPr/>
            <p:nvPr/>
          </p:nvSpPr>
          <p:spPr>
            <a:xfrm>
              <a:off x="3539276" y="2198574"/>
              <a:ext cx="359100" cy="442800"/>
            </a:xfrm>
            <a:custGeom>
              <a:rect b="b" l="l" r="r" t="t"/>
              <a:pathLst>
                <a:path extrusionOk="0" h="120000" w="120000">
                  <a:moveTo>
                    <a:pt x="60000" y="65507"/>
                  </a:moveTo>
                  <a:cubicBezTo>
                    <a:pt x="43346" y="65507"/>
                    <a:pt x="40039" y="73623"/>
                    <a:pt x="40039" y="81835"/>
                  </a:cubicBezTo>
                  <a:cubicBezTo>
                    <a:pt x="40039" y="90048"/>
                    <a:pt x="43346" y="109082"/>
                    <a:pt x="46771" y="114589"/>
                  </a:cubicBezTo>
                  <a:cubicBezTo>
                    <a:pt x="50078" y="120000"/>
                    <a:pt x="53385" y="120000"/>
                    <a:pt x="53385" y="120000"/>
                  </a:cubicBezTo>
                  <a:lnTo>
                    <a:pt x="66732" y="120000"/>
                  </a:lnTo>
                  <a:cubicBezTo>
                    <a:pt x="66732" y="120000"/>
                    <a:pt x="70039" y="120000"/>
                    <a:pt x="73346" y="114589"/>
                  </a:cubicBezTo>
                  <a:cubicBezTo>
                    <a:pt x="76771" y="109082"/>
                    <a:pt x="80078" y="90048"/>
                    <a:pt x="80078" y="81835"/>
                  </a:cubicBezTo>
                  <a:cubicBezTo>
                    <a:pt x="80078" y="73623"/>
                    <a:pt x="76771" y="65507"/>
                    <a:pt x="60000" y="65507"/>
                  </a:cubicBezTo>
                  <a:close/>
                  <a:moveTo>
                    <a:pt x="67440" y="112077"/>
                  </a:moveTo>
                  <a:cubicBezTo>
                    <a:pt x="66377" y="113429"/>
                    <a:pt x="65669" y="114299"/>
                    <a:pt x="65433" y="114589"/>
                  </a:cubicBezTo>
                  <a:lnTo>
                    <a:pt x="54685" y="114589"/>
                  </a:lnTo>
                  <a:cubicBezTo>
                    <a:pt x="54330" y="114299"/>
                    <a:pt x="53740" y="113429"/>
                    <a:pt x="52677" y="112077"/>
                  </a:cubicBezTo>
                  <a:cubicBezTo>
                    <a:pt x="50433" y="108019"/>
                    <a:pt x="46771" y="90338"/>
                    <a:pt x="46771" y="81835"/>
                  </a:cubicBezTo>
                  <a:cubicBezTo>
                    <a:pt x="46771" y="73623"/>
                    <a:pt x="50078" y="70917"/>
                    <a:pt x="60000" y="70917"/>
                  </a:cubicBezTo>
                  <a:cubicBezTo>
                    <a:pt x="70039" y="70917"/>
                    <a:pt x="73346" y="73623"/>
                    <a:pt x="73346" y="81835"/>
                  </a:cubicBezTo>
                  <a:cubicBezTo>
                    <a:pt x="73346" y="90338"/>
                    <a:pt x="69685" y="108019"/>
                    <a:pt x="67440" y="112077"/>
                  </a:cubicBezTo>
                  <a:close/>
                  <a:moveTo>
                    <a:pt x="60000" y="0"/>
                  </a:moveTo>
                  <a:cubicBezTo>
                    <a:pt x="27047" y="0"/>
                    <a:pt x="0" y="22125"/>
                    <a:pt x="0" y="49082"/>
                  </a:cubicBezTo>
                  <a:cubicBezTo>
                    <a:pt x="0" y="68792"/>
                    <a:pt x="14055" y="85700"/>
                    <a:pt x="34370" y="93526"/>
                  </a:cubicBezTo>
                  <a:cubicBezTo>
                    <a:pt x="34015" y="91400"/>
                    <a:pt x="33661" y="89178"/>
                    <a:pt x="33661" y="87053"/>
                  </a:cubicBezTo>
                  <a:cubicBezTo>
                    <a:pt x="17716" y="79420"/>
                    <a:pt x="6732" y="65507"/>
                    <a:pt x="6732" y="49082"/>
                  </a:cubicBezTo>
                  <a:cubicBezTo>
                    <a:pt x="6732" y="25120"/>
                    <a:pt x="30708" y="5507"/>
                    <a:pt x="60000" y="5507"/>
                  </a:cubicBezTo>
                  <a:cubicBezTo>
                    <a:pt x="89409" y="5507"/>
                    <a:pt x="113385" y="25120"/>
                    <a:pt x="113385" y="49082"/>
                  </a:cubicBezTo>
                  <a:cubicBezTo>
                    <a:pt x="113385" y="65217"/>
                    <a:pt x="102401" y="79420"/>
                    <a:pt x="86338" y="87053"/>
                  </a:cubicBezTo>
                  <a:cubicBezTo>
                    <a:pt x="86338" y="88888"/>
                    <a:pt x="86102" y="91111"/>
                    <a:pt x="85748" y="93526"/>
                  </a:cubicBezTo>
                  <a:cubicBezTo>
                    <a:pt x="106062" y="85700"/>
                    <a:pt x="120000" y="68792"/>
                    <a:pt x="120000" y="49371"/>
                  </a:cubicBezTo>
                  <a:cubicBezTo>
                    <a:pt x="120000" y="22125"/>
                    <a:pt x="93070" y="0"/>
                    <a:pt x="60000" y="0"/>
                  </a:cubicBezTo>
                  <a:close/>
                  <a:moveTo>
                    <a:pt x="96732" y="49082"/>
                  </a:moveTo>
                  <a:cubicBezTo>
                    <a:pt x="96732" y="32463"/>
                    <a:pt x="80433" y="19130"/>
                    <a:pt x="60000" y="19130"/>
                  </a:cubicBezTo>
                  <a:cubicBezTo>
                    <a:pt x="39685" y="19130"/>
                    <a:pt x="23385" y="32463"/>
                    <a:pt x="23385" y="49082"/>
                  </a:cubicBezTo>
                  <a:cubicBezTo>
                    <a:pt x="23385" y="58164"/>
                    <a:pt x="28110" y="65990"/>
                    <a:pt x="35669" y="71497"/>
                  </a:cubicBezTo>
                  <a:cubicBezTo>
                    <a:pt x="36732" y="69565"/>
                    <a:pt x="37677" y="68212"/>
                    <a:pt x="39094" y="66570"/>
                  </a:cubicBezTo>
                  <a:cubicBezTo>
                    <a:pt x="33425" y="62222"/>
                    <a:pt x="30000" y="55942"/>
                    <a:pt x="30000" y="49082"/>
                  </a:cubicBezTo>
                  <a:cubicBezTo>
                    <a:pt x="30000" y="35458"/>
                    <a:pt x="43346" y="24541"/>
                    <a:pt x="60000" y="24541"/>
                  </a:cubicBezTo>
                  <a:cubicBezTo>
                    <a:pt x="76771" y="24541"/>
                    <a:pt x="90000" y="35458"/>
                    <a:pt x="90000" y="49082"/>
                  </a:cubicBezTo>
                  <a:cubicBezTo>
                    <a:pt x="90000" y="56231"/>
                    <a:pt x="86338" y="62512"/>
                    <a:pt x="80669" y="66859"/>
                  </a:cubicBezTo>
                  <a:cubicBezTo>
                    <a:pt x="82086" y="68212"/>
                    <a:pt x="83385" y="69855"/>
                    <a:pt x="84094" y="71497"/>
                  </a:cubicBezTo>
                  <a:cubicBezTo>
                    <a:pt x="91771" y="65990"/>
                    <a:pt x="96732" y="58164"/>
                    <a:pt x="96732" y="49082"/>
                  </a:cubicBezTo>
                  <a:close/>
                  <a:moveTo>
                    <a:pt x="73346" y="49082"/>
                  </a:moveTo>
                  <a:cubicBezTo>
                    <a:pt x="73346" y="43091"/>
                    <a:pt x="67440" y="38260"/>
                    <a:pt x="60000" y="38260"/>
                  </a:cubicBezTo>
                  <a:cubicBezTo>
                    <a:pt x="52677" y="38260"/>
                    <a:pt x="46771" y="43091"/>
                    <a:pt x="46771" y="49082"/>
                  </a:cubicBezTo>
                  <a:cubicBezTo>
                    <a:pt x="46771" y="55169"/>
                    <a:pt x="52677" y="60000"/>
                    <a:pt x="60000" y="60000"/>
                  </a:cubicBezTo>
                  <a:cubicBezTo>
                    <a:pt x="67440" y="60000"/>
                    <a:pt x="73346" y="55169"/>
                    <a:pt x="73346" y="49082"/>
                  </a:cubicBezTo>
                  <a:close/>
                  <a:moveTo>
                    <a:pt x="53385" y="49082"/>
                  </a:moveTo>
                  <a:cubicBezTo>
                    <a:pt x="53385" y="46086"/>
                    <a:pt x="56338" y="43671"/>
                    <a:pt x="60000" y="43671"/>
                  </a:cubicBezTo>
                  <a:cubicBezTo>
                    <a:pt x="63661" y="43671"/>
                    <a:pt x="66732" y="46086"/>
                    <a:pt x="66732" y="49082"/>
                  </a:cubicBezTo>
                  <a:cubicBezTo>
                    <a:pt x="66732" y="52077"/>
                    <a:pt x="63661" y="54589"/>
                    <a:pt x="60000" y="54589"/>
                  </a:cubicBezTo>
                  <a:cubicBezTo>
                    <a:pt x="56338" y="54589"/>
                    <a:pt x="53385" y="52077"/>
                    <a:pt x="53385" y="4908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84" name="Google Shape;1884;p58"/>
          <p:cNvGrpSpPr/>
          <p:nvPr/>
        </p:nvGrpSpPr>
        <p:grpSpPr>
          <a:xfrm>
            <a:off x="6142522" y="3960400"/>
            <a:ext cx="582707" cy="572700"/>
            <a:chOff x="3450247" y="2975917"/>
            <a:chExt cx="582707" cy="572700"/>
          </a:xfrm>
        </p:grpSpPr>
        <p:sp>
          <p:nvSpPr>
            <p:cNvPr id="1885" name="Google Shape;1885;p58"/>
            <p:cNvSpPr/>
            <p:nvPr/>
          </p:nvSpPr>
          <p:spPr>
            <a:xfrm>
              <a:off x="3460253" y="2975917"/>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58"/>
            <p:cNvSpPr/>
            <p:nvPr/>
          </p:nvSpPr>
          <p:spPr>
            <a:xfrm>
              <a:off x="3450247" y="2975925"/>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87" name="Google Shape;1887;p58"/>
            <p:cNvSpPr/>
            <p:nvPr/>
          </p:nvSpPr>
          <p:spPr>
            <a:xfrm>
              <a:off x="3560000" y="3070720"/>
              <a:ext cx="319200" cy="393600"/>
            </a:xfrm>
            <a:custGeom>
              <a:rect b="b" l="l" r="r" t="t"/>
              <a:pathLst>
                <a:path extrusionOk="0" h="120000" w="120000">
                  <a:moveTo>
                    <a:pt x="120000" y="16425"/>
                  </a:moveTo>
                  <a:cubicBezTo>
                    <a:pt x="120000" y="7439"/>
                    <a:pt x="92952" y="0"/>
                    <a:pt x="60000" y="0"/>
                  </a:cubicBezTo>
                  <a:cubicBezTo>
                    <a:pt x="26929" y="0"/>
                    <a:pt x="0" y="7439"/>
                    <a:pt x="0" y="16425"/>
                  </a:cubicBezTo>
                  <a:lnTo>
                    <a:pt x="0" y="38260"/>
                  </a:lnTo>
                  <a:cubicBezTo>
                    <a:pt x="0" y="40096"/>
                    <a:pt x="1299" y="42028"/>
                    <a:pt x="3307" y="43671"/>
                  </a:cubicBezTo>
                  <a:cubicBezTo>
                    <a:pt x="944" y="45314"/>
                    <a:pt x="0" y="47246"/>
                    <a:pt x="0" y="49082"/>
                  </a:cubicBezTo>
                  <a:lnTo>
                    <a:pt x="0" y="70917"/>
                  </a:lnTo>
                  <a:cubicBezTo>
                    <a:pt x="0" y="72850"/>
                    <a:pt x="1299" y="74782"/>
                    <a:pt x="3307" y="76425"/>
                  </a:cubicBezTo>
                  <a:cubicBezTo>
                    <a:pt x="944" y="78067"/>
                    <a:pt x="0" y="79903"/>
                    <a:pt x="0" y="81835"/>
                  </a:cubicBezTo>
                  <a:lnTo>
                    <a:pt x="0" y="103671"/>
                  </a:lnTo>
                  <a:cubicBezTo>
                    <a:pt x="0" y="112657"/>
                    <a:pt x="26929" y="120000"/>
                    <a:pt x="60000" y="120000"/>
                  </a:cubicBezTo>
                  <a:cubicBezTo>
                    <a:pt x="92952" y="120000"/>
                    <a:pt x="120000" y="112657"/>
                    <a:pt x="120000" y="103671"/>
                  </a:cubicBezTo>
                  <a:lnTo>
                    <a:pt x="120000" y="81835"/>
                  </a:lnTo>
                  <a:cubicBezTo>
                    <a:pt x="120000" y="79903"/>
                    <a:pt x="118582" y="78067"/>
                    <a:pt x="116692" y="76425"/>
                  </a:cubicBezTo>
                  <a:cubicBezTo>
                    <a:pt x="118937" y="74782"/>
                    <a:pt x="120000" y="72850"/>
                    <a:pt x="120000" y="70917"/>
                  </a:cubicBezTo>
                  <a:lnTo>
                    <a:pt x="120000" y="49082"/>
                  </a:lnTo>
                  <a:cubicBezTo>
                    <a:pt x="120000" y="47246"/>
                    <a:pt x="118582" y="45314"/>
                    <a:pt x="116692" y="43671"/>
                  </a:cubicBezTo>
                  <a:cubicBezTo>
                    <a:pt x="118937" y="42028"/>
                    <a:pt x="120000" y="40096"/>
                    <a:pt x="120000" y="38260"/>
                  </a:cubicBezTo>
                  <a:lnTo>
                    <a:pt x="120000" y="16425"/>
                  </a:lnTo>
                  <a:close/>
                  <a:moveTo>
                    <a:pt x="113267" y="103671"/>
                  </a:moveTo>
                  <a:cubicBezTo>
                    <a:pt x="113267" y="109661"/>
                    <a:pt x="89291" y="114589"/>
                    <a:pt x="60000" y="114589"/>
                  </a:cubicBezTo>
                  <a:cubicBezTo>
                    <a:pt x="30590" y="114589"/>
                    <a:pt x="6614" y="109661"/>
                    <a:pt x="6614" y="103671"/>
                  </a:cubicBezTo>
                  <a:lnTo>
                    <a:pt x="6614" y="89178"/>
                  </a:lnTo>
                  <a:cubicBezTo>
                    <a:pt x="16653" y="94396"/>
                    <a:pt x="36614" y="98164"/>
                    <a:pt x="60000" y="98164"/>
                  </a:cubicBezTo>
                  <a:cubicBezTo>
                    <a:pt x="83267" y="98164"/>
                    <a:pt x="103346" y="94685"/>
                    <a:pt x="113267" y="89178"/>
                  </a:cubicBezTo>
                  <a:lnTo>
                    <a:pt x="113267" y="103671"/>
                  </a:lnTo>
                  <a:close/>
                  <a:moveTo>
                    <a:pt x="60000" y="92753"/>
                  </a:moveTo>
                  <a:cubicBezTo>
                    <a:pt x="30590" y="92753"/>
                    <a:pt x="6614" y="87826"/>
                    <a:pt x="6614" y="81835"/>
                  </a:cubicBezTo>
                  <a:cubicBezTo>
                    <a:pt x="6614" y="81062"/>
                    <a:pt x="7322" y="79903"/>
                    <a:pt x="8267" y="79130"/>
                  </a:cubicBezTo>
                  <a:cubicBezTo>
                    <a:pt x="18661" y="84057"/>
                    <a:pt x="38031" y="87342"/>
                    <a:pt x="60000" y="87342"/>
                  </a:cubicBezTo>
                  <a:cubicBezTo>
                    <a:pt x="81968" y="87342"/>
                    <a:pt x="101338" y="84057"/>
                    <a:pt x="111614" y="79130"/>
                  </a:cubicBezTo>
                  <a:cubicBezTo>
                    <a:pt x="112677" y="79903"/>
                    <a:pt x="113267" y="80772"/>
                    <a:pt x="113267" y="81835"/>
                  </a:cubicBezTo>
                  <a:cubicBezTo>
                    <a:pt x="113267" y="87826"/>
                    <a:pt x="89291" y="92753"/>
                    <a:pt x="60000" y="92753"/>
                  </a:cubicBezTo>
                  <a:close/>
                  <a:moveTo>
                    <a:pt x="113267" y="70917"/>
                  </a:moveTo>
                  <a:cubicBezTo>
                    <a:pt x="113267" y="76908"/>
                    <a:pt x="89291" y="81835"/>
                    <a:pt x="60000" y="81835"/>
                  </a:cubicBezTo>
                  <a:cubicBezTo>
                    <a:pt x="30590" y="81835"/>
                    <a:pt x="6614" y="76908"/>
                    <a:pt x="6614" y="70917"/>
                  </a:cubicBezTo>
                  <a:lnTo>
                    <a:pt x="6614" y="56521"/>
                  </a:lnTo>
                  <a:cubicBezTo>
                    <a:pt x="16653" y="61642"/>
                    <a:pt x="36614" y="65507"/>
                    <a:pt x="60000" y="65507"/>
                  </a:cubicBezTo>
                  <a:cubicBezTo>
                    <a:pt x="83267" y="65507"/>
                    <a:pt x="103346" y="61932"/>
                    <a:pt x="113267" y="56521"/>
                  </a:cubicBezTo>
                  <a:lnTo>
                    <a:pt x="113267" y="70917"/>
                  </a:lnTo>
                  <a:close/>
                  <a:moveTo>
                    <a:pt x="60000" y="60000"/>
                  </a:moveTo>
                  <a:cubicBezTo>
                    <a:pt x="30590" y="60000"/>
                    <a:pt x="6614" y="55169"/>
                    <a:pt x="6614" y="49082"/>
                  </a:cubicBezTo>
                  <a:cubicBezTo>
                    <a:pt x="6614" y="48309"/>
                    <a:pt x="7322" y="47246"/>
                    <a:pt x="8267" y="46376"/>
                  </a:cubicBezTo>
                  <a:cubicBezTo>
                    <a:pt x="18661" y="51304"/>
                    <a:pt x="38031" y="54589"/>
                    <a:pt x="60000" y="54589"/>
                  </a:cubicBezTo>
                  <a:cubicBezTo>
                    <a:pt x="81968" y="54589"/>
                    <a:pt x="101338" y="51304"/>
                    <a:pt x="111614" y="46376"/>
                  </a:cubicBezTo>
                  <a:cubicBezTo>
                    <a:pt x="112677" y="47246"/>
                    <a:pt x="113267" y="48019"/>
                    <a:pt x="113267" y="49082"/>
                  </a:cubicBezTo>
                  <a:cubicBezTo>
                    <a:pt x="113267" y="55169"/>
                    <a:pt x="89291" y="60000"/>
                    <a:pt x="60000" y="60000"/>
                  </a:cubicBezTo>
                  <a:close/>
                  <a:moveTo>
                    <a:pt x="113267" y="38260"/>
                  </a:moveTo>
                  <a:cubicBezTo>
                    <a:pt x="113267" y="44251"/>
                    <a:pt x="89291" y="49082"/>
                    <a:pt x="60000" y="49082"/>
                  </a:cubicBezTo>
                  <a:cubicBezTo>
                    <a:pt x="30590" y="49082"/>
                    <a:pt x="6614" y="44251"/>
                    <a:pt x="6614" y="38260"/>
                  </a:cubicBezTo>
                  <a:lnTo>
                    <a:pt x="6614" y="23768"/>
                  </a:lnTo>
                  <a:cubicBezTo>
                    <a:pt x="16653" y="28985"/>
                    <a:pt x="36614" y="32753"/>
                    <a:pt x="60000" y="32753"/>
                  </a:cubicBezTo>
                  <a:cubicBezTo>
                    <a:pt x="83267" y="32753"/>
                    <a:pt x="103346" y="29178"/>
                    <a:pt x="113267" y="23768"/>
                  </a:cubicBezTo>
                  <a:lnTo>
                    <a:pt x="113267" y="38260"/>
                  </a:lnTo>
                  <a:close/>
                  <a:moveTo>
                    <a:pt x="60000" y="27342"/>
                  </a:moveTo>
                  <a:cubicBezTo>
                    <a:pt x="30590" y="27342"/>
                    <a:pt x="6614" y="22415"/>
                    <a:pt x="6614" y="16425"/>
                  </a:cubicBezTo>
                  <a:cubicBezTo>
                    <a:pt x="6614" y="10434"/>
                    <a:pt x="30590" y="5507"/>
                    <a:pt x="60000" y="5507"/>
                  </a:cubicBezTo>
                  <a:cubicBezTo>
                    <a:pt x="89291" y="5507"/>
                    <a:pt x="113267" y="10434"/>
                    <a:pt x="113267" y="16425"/>
                  </a:cubicBezTo>
                  <a:cubicBezTo>
                    <a:pt x="113267" y="22415"/>
                    <a:pt x="89291" y="27342"/>
                    <a:pt x="60000" y="2734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88" name="Google Shape;1888;p58"/>
          <p:cNvSpPr txBox="1"/>
          <p:nvPr/>
        </p:nvSpPr>
        <p:spPr>
          <a:xfrm>
            <a:off x="1832450" y="4025013"/>
            <a:ext cx="1548600" cy="4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latin typeface="Open Sans"/>
                <a:ea typeface="Open Sans"/>
                <a:cs typeface="Open Sans"/>
                <a:sym typeface="Open Sans"/>
              </a:rPr>
              <a:t>Lorem ipsum dolor sit amet, consectetur.</a:t>
            </a:r>
            <a:endParaRPr/>
          </a:p>
        </p:txBody>
      </p:sp>
      <p:sp>
        <p:nvSpPr>
          <p:cNvPr id="1889" name="Google Shape;1889;p58"/>
          <p:cNvSpPr txBox="1"/>
          <p:nvPr/>
        </p:nvSpPr>
        <p:spPr>
          <a:xfrm>
            <a:off x="4300200" y="4025013"/>
            <a:ext cx="1548600" cy="4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latin typeface="Open Sans"/>
                <a:ea typeface="Open Sans"/>
                <a:cs typeface="Open Sans"/>
                <a:sym typeface="Open Sans"/>
              </a:rPr>
              <a:t>Lorem ipsum dolor sit amet, consectetur.</a:t>
            </a:r>
            <a:endParaRPr/>
          </a:p>
        </p:txBody>
      </p:sp>
      <p:sp>
        <p:nvSpPr>
          <p:cNvPr id="1890" name="Google Shape;1890;p58"/>
          <p:cNvSpPr txBox="1"/>
          <p:nvPr/>
        </p:nvSpPr>
        <p:spPr>
          <a:xfrm>
            <a:off x="6767950" y="4018288"/>
            <a:ext cx="1548600" cy="4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latin typeface="Open Sans"/>
                <a:ea typeface="Open Sans"/>
                <a:cs typeface="Open Sans"/>
                <a:sym typeface="Open Sans"/>
              </a:rPr>
              <a:t>Lorem ipsum dolor sit amet, consectetur.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4" name="Shape 1894"/>
        <p:cNvGrpSpPr/>
        <p:nvPr/>
      </p:nvGrpSpPr>
      <p:grpSpPr>
        <a:xfrm>
          <a:off x="0" y="0"/>
          <a:ext cx="0" cy="0"/>
          <a:chOff x="0" y="0"/>
          <a:chExt cx="0" cy="0"/>
        </a:xfrm>
      </p:grpSpPr>
      <p:sp>
        <p:nvSpPr>
          <p:cNvPr id="1895" name="Google Shape;1895;p59"/>
          <p:cNvSpPr/>
          <p:nvPr/>
        </p:nvSpPr>
        <p:spPr>
          <a:xfrm>
            <a:off x="0" y="0"/>
            <a:ext cx="9144000" cy="2576700"/>
          </a:xfrm>
          <a:prstGeom prst="rect">
            <a:avLst/>
          </a:prstGeom>
          <a:solidFill>
            <a:srgbClr val="4C5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59"/>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iPad Demo</a:t>
            </a:r>
            <a:endParaRPr>
              <a:solidFill>
                <a:srgbClr val="FFFFFF"/>
              </a:solidFill>
            </a:endParaRPr>
          </a:p>
        </p:txBody>
      </p:sp>
      <p:sp>
        <p:nvSpPr>
          <p:cNvPr id="1897" name="Google Shape;1897;p59"/>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FFFFF"/>
                </a:solidFill>
              </a:rPr>
              <a:t>This is a subtitle placeholder</a:t>
            </a:r>
            <a:endParaRPr>
              <a:solidFill>
                <a:srgbClr val="FFFFFF"/>
              </a:solidFill>
            </a:endParaRPr>
          </a:p>
        </p:txBody>
      </p:sp>
      <p:sp>
        <p:nvSpPr>
          <p:cNvPr id="1898" name="Google Shape;1898;p59"/>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iPad-Mini-3-Mock-up.png" id="1899" name="Google Shape;1899;p59"/>
          <p:cNvPicPr preferRelativeResize="0"/>
          <p:nvPr/>
        </p:nvPicPr>
        <p:blipFill>
          <a:blip r:embed="rId3">
            <a:alphaModFix/>
          </a:blip>
          <a:stretch>
            <a:fillRect/>
          </a:stretch>
        </p:blipFill>
        <p:spPr>
          <a:xfrm>
            <a:off x="768425" y="927800"/>
            <a:ext cx="2955726" cy="4015673"/>
          </a:xfrm>
          <a:prstGeom prst="rect">
            <a:avLst/>
          </a:prstGeom>
          <a:noFill/>
          <a:ln>
            <a:noFill/>
          </a:ln>
        </p:spPr>
      </p:pic>
      <p:pic>
        <p:nvPicPr>
          <p:cNvPr descr="dashboard-ipad.jpg" id="1900" name="Google Shape;1900;p59"/>
          <p:cNvPicPr preferRelativeResize="0"/>
          <p:nvPr/>
        </p:nvPicPr>
        <p:blipFill rotWithShape="1">
          <a:blip r:embed="rId4">
            <a:alphaModFix/>
          </a:blip>
          <a:srcRect b="44" l="18839" r="13974" t="10059"/>
          <a:stretch/>
        </p:blipFill>
        <p:spPr>
          <a:xfrm>
            <a:off x="1079903" y="1437125"/>
            <a:ext cx="2277609" cy="3042450"/>
          </a:xfrm>
          <a:prstGeom prst="rect">
            <a:avLst/>
          </a:prstGeom>
          <a:noFill/>
          <a:ln>
            <a:noFill/>
          </a:ln>
        </p:spPr>
      </p:pic>
      <p:grpSp>
        <p:nvGrpSpPr>
          <p:cNvPr id="1901" name="Google Shape;1901;p59"/>
          <p:cNvGrpSpPr/>
          <p:nvPr/>
        </p:nvGrpSpPr>
        <p:grpSpPr>
          <a:xfrm>
            <a:off x="4025572" y="1608363"/>
            <a:ext cx="582707" cy="586117"/>
            <a:chOff x="4219847" y="3227613"/>
            <a:chExt cx="582707" cy="586117"/>
          </a:xfrm>
        </p:grpSpPr>
        <p:sp>
          <p:nvSpPr>
            <p:cNvPr id="1902" name="Google Shape;1902;p59"/>
            <p:cNvSpPr/>
            <p:nvPr/>
          </p:nvSpPr>
          <p:spPr>
            <a:xfrm>
              <a:off x="4229853" y="3241030"/>
              <a:ext cx="572700" cy="572700"/>
            </a:xfrm>
            <a:prstGeom prst="ellipse">
              <a:avLst/>
            </a:prstGeom>
            <a:solidFill>
              <a:srgbClr val="FFFFFF">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59"/>
            <p:cNvSpPr/>
            <p:nvPr/>
          </p:nvSpPr>
          <p:spPr>
            <a:xfrm>
              <a:off x="4219847" y="3227613"/>
              <a:ext cx="548700" cy="5487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59"/>
            <p:cNvSpPr/>
            <p:nvPr/>
          </p:nvSpPr>
          <p:spPr>
            <a:xfrm>
              <a:off x="4309690" y="3324836"/>
              <a:ext cx="369000" cy="369000"/>
            </a:xfrm>
            <a:custGeom>
              <a:rect b="b" l="l" r="r" t="t"/>
              <a:pathLst>
                <a:path extrusionOk="0" h="120000" w="120000">
                  <a:moveTo>
                    <a:pt x="49439" y="66771"/>
                  </a:moveTo>
                  <a:lnTo>
                    <a:pt x="53133" y="70560"/>
                  </a:lnTo>
                  <a:lnTo>
                    <a:pt x="70276" y="57205"/>
                  </a:lnTo>
                  <a:lnTo>
                    <a:pt x="62794" y="49723"/>
                  </a:lnTo>
                  <a:lnTo>
                    <a:pt x="49439" y="66771"/>
                  </a:lnTo>
                  <a:close/>
                  <a:moveTo>
                    <a:pt x="109581" y="10418"/>
                  </a:moveTo>
                  <a:cubicBezTo>
                    <a:pt x="99163" y="0"/>
                    <a:pt x="82304" y="0"/>
                    <a:pt x="71886" y="10418"/>
                  </a:cubicBezTo>
                  <a:cubicBezTo>
                    <a:pt x="66771" y="15532"/>
                    <a:pt x="64119" y="21878"/>
                    <a:pt x="64119" y="28602"/>
                  </a:cubicBezTo>
                  <a:lnTo>
                    <a:pt x="23488" y="74064"/>
                  </a:lnTo>
                  <a:cubicBezTo>
                    <a:pt x="20552" y="77000"/>
                    <a:pt x="18658" y="80978"/>
                    <a:pt x="18658" y="85240"/>
                  </a:cubicBezTo>
                  <a:cubicBezTo>
                    <a:pt x="18658" y="88176"/>
                    <a:pt x="19510" y="90828"/>
                    <a:pt x="20836" y="93291"/>
                  </a:cubicBezTo>
                  <a:cubicBezTo>
                    <a:pt x="13354" y="97553"/>
                    <a:pt x="10418" y="101531"/>
                    <a:pt x="13354" y="110149"/>
                  </a:cubicBezTo>
                  <a:cubicBezTo>
                    <a:pt x="13638" y="111191"/>
                    <a:pt x="13354" y="111475"/>
                    <a:pt x="13354" y="111760"/>
                  </a:cubicBezTo>
                  <a:cubicBezTo>
                    <a:pt x="12028" y="113559"/>
                    <a:pt x="6156" y="114696"/>
                    <a:pt x="2651" y="114696"/>
                  </a:cubicBezTo>
                  <a:lnTo>
                    <a:pt x="2651" y="114696"/>
                  </a:lnTo>
                  <a:cubicBezTo>
                    <a:pt x="1041" y="114696"/>
                    <a:pt x="0" y="115737"/>
                    <a:pt x="0" y="117348"/>
                  </a:cubicBezTo>
                  <a:cubicBezTo>
                    <a:pt x="0" y="118958"/>
                    <a:pt x="1041" y="120000"/>
                    <a:pt x="2651" y="120000"/>
                  </a:cubicBezTo>
                  <a:lnTo>
                    <a:pt x="2651" y="120000"/>
                  </a:lnTo>
                  <a:cubicBezTo>
                    <a:pt x="4546" y="120000"/>
                    <a:pt x="14112" y="119715"/>
                    <a:pt x="17616" y="114885"/>
                  </a:cubicBezTo>
                  <a:cubicBezTo>
                    <a:pt x="18374" y="113559"/>
                    <a:pt x="19510" y="111475"/>
                    <a:pt x="18374" y="108539"/>
                  </a:cubicBezTo>
                  <a:cubicBezTo>
                    <a:pt x="16858" y="103425"/>
                    <a:pt x="16858" y="101531"/>
                    <a:pt x="24340" y="97553"/>
                  </a:cubicBezTo>
                  <a:cubicBezTo>
                    <a:pt x="26992" y="99921"/>
                    <a:pt x="30686" y="101341"/>
                    <a:pt x="34475" y="101341"/>
                  </a:cubicBezTo>
                  <a:cubicBezTo>
                    <a:pt x="39021" y="101341"/>
                    <a:pt x="42999" y="99447"/>
                    <a:pt x="45651" y="96511"/>
                  </a:cubicBezTo>
                  <a:lnTo>
                    <a:pt x="91397" y="55595"/>
                  </a:lnTo>
                  <a:cubicBezTo>
                    <a:pt x="97837" y="55311"/>
                    <a:pt x="104467" y="52943"/>
                    <a:pt x="109297" y="47829"/>
                  </a:cubicBezTo>
                  <a:cubicBezTo>
                    <a:pt x="120000" y="37695"/>
                    <a:pt x="120000" y="20836"/>
                    <a:pt x="109581" y="10418"/>
                  </a:cubicBezTo>
                  <a:close/>
                  <a:moveTo>
                    <a:pt x="41957" y="93007"/>
                  </a:moveTo>
                  <a:cubicBezTo>
                    <a:pt x="40063" y="94901"/>
                    <a:pt x="37411" y="96227"/>
                    <a:pt x="34475" y="96227"/>
                  </a:cubicBezTo>
                  <a:cubicBezTo>
                    <a:pt x="28602" y="96227"/>
                    <a:pt x="23772" y="91397"/>
                    <a:pt x="23772" y="85524"/>
                  </a:cubicBezTo>
                  <a:cubicBezTo>
                    <a:pt x="23772" y="82588"/>
                    <a:pt x="24814" y="79936"/>
                    <a:pt x="26992" y="78042"/>
                  </a:cubicBezTo>
                  <a:lnTo>
                    <a:pt x="64688" y="36085"/>
                  </a:lnTo>
                  <a:cubicBezTo>
                    <a:pt x="65730" y="40631"/>
                    <a:pt x="68097" y="44893"/>
                    <a:pt x="71602" y="48397"/>
                  </a:cubicBezTo>
                  <a:cubicBezTo>
                    <a:pt x="75106" y="51807"/>
                    <a:pt x="79368" y="54269"/>
                    <a:pt x="83914" y="55311"/>
                  </a:cubicBezTo>
                  <a:lnTo>
                    <a:pt x="41957" y="93007"/>
                  </a:lnTo>
                  <a:close/>
                  <a:moveTo>
                    <a:pt x="105509" y="44609"/>
                  </a:moveTo>
                  <a:cubicBezTo>
                    <a:pt x="97269" y="52943"/>
                    <a:pt x="83630" y="52943"/>
                    <a:pt x="75390" y="44609"/>
                  </a:cubicBezTo>
                  <a:cubicBezTo>
                    <a:pt x="67056" y="36369"/>
                    <a:pt x="67056" y="22730"/>
                    <a:pt x="75390" y="14396"/>
                  </a:cubicBezTo>
                  <a:cubicBezTo>
                    <a:pt x="83630" y="6156"/>
                    <a:pt x="97269" y="6156"/>
                    <a:pt x="105509" y="14396"/>
                  </a:cubicBezTo>
                  <a:cubicBezTo>
                    <a:pt x="113843" y="22730"/>
                    <a:pt x="114127" y="36085"/>
                    <a:pt x="105509" y="4460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05" name="Google Shape;1905;p59"/>
          <p:cNvGrpSpPr/>
          <p:nvPr/>
        </p:nvGrpSpPr>
        <p:grpSpPr>
          <a:xfrm>
            <a:off x="4978847" y="1608363"/>
            <a:ext cx="582707" cy="579405"/>
            <a:chOff x="5173122" y="3227613"/>
            <a:chExt cx="582707" cy="579405"/>
          </a:xfrm>
        </p:grpSpPr>
        <p:sp>
          <p:nvSpPr>
            <p:cNvPr id="1906" name="Google Shape;1906;p59"/>
            <p:cNvSpPr/>
            <p:nvPr/>
          </p:nvSpPr>
          <p:spPr>
            <a:xfrm>
              <a:off x="5183128" y="3234317"/>
              <a:ext cx="572700" cy="572700"/>
            </a:xfrm>
            <a:prstGeom prst="ellipse">
              <a:avLst/>
            </a:prstGeom>
            <a:solidFill>
              <a:srgbClr val="FFFFFF">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59"/>
            <p:cNvSpPr/>
            <p:nvPr/>
          </p:nvSpPr>
          <p:spPr>
            <a:xfrm>
              <a:off x="5173122" y="3227613"/>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59"/>
            <p:cNvSpPr/>
            <p:nvPr/>
          </p:nvSpPr>
          <p:spPr>
            <a:xfrm>
              <a:off x="5267932" y="3385408"/>
              <a:ext cx="359100" cy="233100"/>
            </a:xfrm>
            <a:custGeom>
              <a:rect b="b" l="l" r="r" t="t"/>
              <a:pathLst>
                <a:path extrusionOk="0" h="120000" w="120000">
                  <a:moveTo>
                    <a:pt x="57244" y="17164"/>
                  </a:moveTo>
                  <a:cubicBezTo>
                    <a:pt x="52602" y="17164"/>
                    <a:pt x="49121" y="22632"/>
                    <a:pt x="49121" y="29924"/>
                  </a:cubicBezTo>
                  <a:cubicBezTo>
                    <a:pt x="49121" y="37215"/>
                    <a:pt x="52602" y="42835"/>
                    <a:pt x="57244" y="42835"/>
                  </a:cubicBezTo>
                  <a:cubicBezTo>
                    <a:pt x="61885" y="42835"/>
                    <a:pt x="65463" y="37215"/>
                    <a:pt x="65463" y="29924"/>
                  </a:cubicBezTo>
                  <a:cubicBezTo>
                    <a:pt x="65463" y="22632"/>
                    <a:pt x="61885" y="17164"/>
                    <a:pt x="57244" y="17164"/>
                  </a:cubicBezTo>
                  <a:close/>
                  <a:moveTo>
                    <a:pt x="57244" y="34329"/>
                  </a:moveTo>
                  <a:cubicBezTo>
                    <a:pt x="55600" y="34329"/>
                    <a:pt x="54536" y="32506"/>
                    <a:pt x="54536" y="29924"/>
                  </a:cubicBezTo>
                  <a:cubicBezTo>
                    <a:pt x="54536" y="27493"/>
                    <a:pt x="55600" y="25670"/>
                    <a:pt x="57244" y="25670"/>
                  </a:cubicBezTo>
                  <a:cubicBezTo>
                    <a:pt x="58887" y="25670"/>
                    <a:pt x="59951" y="27493"/>
                    <a:pt x="59951" y="29924"/>
                  </a:cubicBezTo>
                  <a:cubicBezTo>
                    <a:pt x="59951" y="32506"/>
                    <a:pt x="58887" y="34329"/>
                    <a:pt x="57244" y="34329"/>
                  </a:cubicBezTo>
                  <a:close/>
                  <a:moveTo>
                    <a:pt x="117292" y="17164"/>
                  </a:moveTo>
                  <a:cubicBezTo>
                    <a:pt x="116712" y="17164"/>
                    <a:pt x="116518" y="17164"/>
                    <a:pt x="116228" y="17620"/>
                  </a:cubicBezTo>
                  <a:lnTo>
                    <a:pt x="116228" y="17620"/>
                  </a:lnTo>
                  <a:lnTo>
                    <a:pt x="87316" y="40253"/>
                  </a:lnTo>
                  <a:lnTo>
                    <a:pt x="87316" y="17164"/>
                  </a:lnTo>
                  <a:cubicBezTo>
                    <a:pt x="87316" y="7746"/>
                    <a:pt x="82385" y="0"/>
                    <a:pt x="76390" y="0"/>
                  </a:cubicBezTo>
                  <a:lnTo>
                    <a:pt x="10829" y="0"/>
                  </a:lnTo>
                  <a:cubicBezTo>
                    <a:pt x="4834" y="0"/>
                    <a:pt x="0" y="7746"/>
                    <a:pt x="0" y="17164"/>
                  </a:cubicBezTo>
                  <a:lnTo>
                    <a:pt x="0" y="102835"/>
                  </a:lnTo>
                  <a:cubicBezTo>
                    <a:pt x="0" y="112253"/>
                    <a:pt x="4834" y="120000"/>
                    <a:pt x="10829" y="120000"/>
                  </a:cubicBezTo>
                  <a:lnTo>
                    <a:pt x="76390" y="120000"/>
                  </a:lnTo>
                  <a:cubicBezTo>
                    <a:pt x="82385" y="120000"/>
                    <a:pt x="87316" y="112253"/>
                    <a:pt x="87316" y="102835"/>
                  </a:cubicBezTo>
                  <a:lnTo>
                    <a:pt x="87316" y="79746"/>
                  </a:lnTo>
                  <a:lnTo>
                    <a:pt x="116228" y="102379"/>
                  </a:lnTo>
                  <a:lnTo>
                    <a:pt x="116228" y="102379"/>
                  </a:lnTo>
                  <a:cubicBezTo>
                    <a:pt x="116518" y="102835"/>
                    <a:pt x="117002" y="102835"/>
                    <a:pt x="117292" y="102835"/>
                  </a:cubicBezTo>
                  <a:cubicBezTo>
                    <a:pt x="118936" y="102835"/>
                    <a:pt x="120000" y="101164"/>
                    <a:pt x="120000" y="98582"/>
                  </a:cubicBezTo>
                  <a:lnTo>
                    <a:pt x="120000" y="21417"/>
                  </a:lnTo>
                  <a:cubicBezTo>
                    <a:pt x="120000" y="18835"/>
                    <a:pt x="118936" y="17164"/>
                    <a:pt x="117292" y="17164"/>
                  </a:cubicBezTo>
                  <a:close/>
                  <a:moveTo>
                    <a:pt x="76390" y="111493"/>
                  </a:moveTo>
                  <a:lnTo>
                    <a:pt x="10829" y="111493"/>
                  </a:lnTo>
                  <a:cubicBezTo>
                    <a:pt x="7832" y="111493"/>
                    <a:pt x="5414" y="107544"/>
                    <a:pt x="5414" y="102835"/>
                  </a:cubicBezTo>
                  <a:lnTo>
                    <a:pt x="81804" y="102835"/>
                  </a:lnTo>
                  <a:cubicBezTo>
                    <a:pt x="81804" y="107544"/>
                    <a:pt x="79387" y="111493"/>
                    <a:pt x="76390" y="111493"/>
                  </a:cubicBezTo>
                  <a:close/>
                  <a:moveTo>
                    <a:pt x="81804" y="94329"/>
                  </a:moveTo>
                  <a:lnTo>
                    <a:pt x="5414" y="94329"/>
                  </a:lnTo>
                  <a:lnTo>
                    <a:pt x="5414" y="17164"/>
                  </a:lnTo>
                  <a:cubicBezTo>
                    <a:pt x="5414" y="12455"/>
                    <a:pt x="7832" y="8506"/>
                    <a:pt x="10829" y="8506"/>
                  </a:cubicBezTo>
                  <a:lnTo>
                    <a:pt x="76390" y="8506"/>
                  </a:lnTo>
                  <a:cubicBezTo>
                    <a:pt x="79387" y="8506"/>
                    <a:pt x="81804" y="12455"/>
                    <a:pt x="81804" y="17164"/>
                  </a:cubicBezTo>
                  <a:lnTo>
                    <a:pt x="81804" y="94329"/>
                  </a:lnTo>
                  <a:close/>
                  <a:moveTo>
                    <a:pt x="114585" y="91746"/>
                  </a:moveTo>
                  <a:lnTo>
                    <a:pt x="87316" y="70329"/>
                  </a:lnTo>
                  <a:lnTo>
                    <a:pt x="87316" y="49670"/>
                  </a:lnTo>
                  <a:lnTo>
                    <a:pt x="114585" y="28253"/>
                  </a:lnTo>
                  <a:lnTo>
                    <a:pt x="114585" y="91746"/>
                  </a:lnTo>
                  <a:close/>
                  <a:moveTo>
                    <a:pt x="73682" y="17164"/>
                  </a:moveTo>
                  <a:cubicBezTo>
                    <a:pt x="72038" y="17164"/>
                    <a:pt x="70878" y="18835"/>
                    <a:pt x="70878" y="21417"/>
                  </a:cubicBezTo>
                  <a:cubicBezTo>
                    <a:pt x="70878" y="24000"/>
                    <a:pt x="72038" y="25670"/>
                    <a:pt x="73682" y="25670"/>
                  </a:cubicBezTo>
                  <a:cubicBezTo>
                    <a:pt x="75229" y="25670"/>
                    <a:pt x="76390" y="24000"/>
                    <a:pt x="76390" y="21417"/>
                  </a:cubicBezTo>
                  <a:cubicBezTo>
                    <a:pt x="76390" y="18835"/>
                    <a:pt x="75229" y="17164"/>
                    <a:pt x="73682" y="17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09" name="Google Shape;1909;p59"/>
          <p:cNvGrpSpPr/>
          <p:nvPr/>
        </p:nvGrpSpPr>
        <p:grpSpPr>
          <a:xfrm>
            <a:off x="5932122" y="1608367"/>
            <a:ext cx="582707" cy="572700"/>
            <a:chOff x="6126397" y="3227617"/>
            <a:chExt cx="582707" cy="572700"/>
          </a:xfrm>
        </p:grpSpPr>
        <p:sp>
          <p:nvSpPr>
            <p:cNvPr id="1910" name="Google Shape;1910;p59"/>
            <p:cNvSpPr/>
            <p:nvPr/>
          </p:nvSpPr>
          <p:spPr>
            <a:xfrm>
              <a:off x="6136403" y="3227617"/>
              <a:ext cx="572700" cy="572700"/>
            </a:xfrm>
            <a:prstGeom prst="ellipse">
              <a:avLst/>
            </a:prstGeom>
            <a:solidFill>
              <a:srgbClr val="FFFFFF">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59"/>
            <p:cNvSpPr/>
            <p:nvPr/>
          </p:nvSpPr>
          <p:spPr>
            <a:xfrm>
              <a:off x="6126397" y="3227625"/>
              <a:ext cx="548700" cy="54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59"/>
            <p:cNvSpPr/>
            <p:nvPr/>
          </p:nvSpPr>
          <p:spPr>
            <a:xfrm>
              <a:off x="6221190" y="3310072"/>
              <a:ext cx="359100" cy="359100"/>
            </a:xfrm>
            <a:custGeom>
              <a:rect b="b" l="l" r="r" t="t"/>
              <a:pathLst>
                <a:path extrusionOk="0" h="120000" w="120000">
                  <a:moveTo>
                    <a:pt x="109082" y="35458"/>
                  </a:moveTo>
                  <a:lnTo>
                    <a:pt x="109082" y="8212"/>
                  </a:lnTo>
                  <a:cubicBezTo>
                    <a:pt x="109082" y="3574"/>
                    <a:pt x="105507" y="0"/>
                    <a:pt x="100869" y="0"/>
                  </a:cubicBezTo>
                  <a:cubicBezTo>
                    <a:pt x="96231" y="0"/>
                    <a:pt x="92657" y="3574"/>
                    <a:pt x="92657" y="8212"/>
                  </a:cubicBezTo>
                  <a:lnTo>
                    <a:pt x="92657" y="10434"/>
                  </a:lnTo>
                  <a:lnTo>
                    <a:pt x="13623" y="33623"/>
                  </a:lnTo>
                  <a:cubicBezTo>
                    <a:pt x="12850" y="33043"/>
                    <a:pt x="11980" y="32753"/>
                    <a:pt x="10917" y="32753"/>
                  </a:cubicBezTo>
                  <a:lnTo>
                    <a:pt x="5410" y="32753"/>
                  </a:lnTo>
                  <a:cubicBezTo>
                    <a:pt x="2415" y="32753"/>
                    <a:pt x="0" y="35265"/>
                    <a:pt x="0" y="38260"/>
                  </a:cubicBezTo>
                  <a:lnTo>
                    <a:pt x="0" y="65507"/>
                  </a:lnTo>
                  <a:cubicBezTo>
                    <a:pt x="0" y="68502"/>
                    <a:pt x="2415" y="70917"/>
                    <a:pt x="5410" y="70917"/>
                  </a:cubicBezTo>
                  <a:lnTo>
                    <a:pt x="10917" y="70917"/>
                  </a:lnTo>
                  <a:cubicBezTo>
                    <a:pt x="11980" y="70917"/>
                    <a:pt x="12850" y="70628"/>
                    <a:pt x="13623" y="70144"/>
                  </a:cubicBezTo>
                  <a:lnTo>
                    <a:pt x="16908" y="71207"/>
                  </a:lnTo>
                  <a:lnTo>
                    <a:pt x="27246" y="117874"/>
                  </a:lnTo>
                  <a:lnTo>
                    <a:pt x="27246" y="117874"/>
                  </a:lnTo>
                  <a:cubicBezTo>
                    <a:pt x="27536" y="118937"/>
                    <a:pt x="28599" y="120000"/>
                    <a:pt x="29951" y="120000"/>
                  </a:cubicBezTo>
                  <a:lnTo>
                    <a:pt x="51787" y="120000"/>
                  </a:lnTo>
                  <a:cubicBezTo>
                    <a:pt x="53429" y="120000"/>
                    <a:pt x="54492" y="118937"/>
                    <a:pt x="54492" y="117294"/>
                  </a:cubicBezTo>
                  <a:lnTo>
                    <a:pt x="54492" y="116714"/>
                  </a:lnTo>
                  <a:lnTo>
                    <a:pt x="54492" y="116714"/>
                  </a:lnTo>
                  <a:lnTo>
                    <a:pt x="45797" y="79710"/>
                  </a:lnTo>
                  <a:lnTo>
                    <a:pt x="92657" y="93526"/>
                  </a:lnTo>
                  <a:lnTo>
                    <a:pt x="92657" y="95748"/>
                  </a:lnTo>
                  <a:cubicBezTo>
                    <a:pt x="92657" y="100386"/>
                    <a:pt x="96231" y="103961"/>
                    <a:pt x="100869" y="103961"/>
                  </a:cubicBezTo>
                  <a:cubicBezTo>
                    <a:pt x="105507" y="103961"/>
                    <a:pt x="109082" y="100386"/>
                    <a:pt x="109082" y="95748"/>
                  </a:cubicBezTo>
                  <a:lnTo>
                    <a:pt x="109082" y="68502"/>
                  </a:lnTo>
                  <a:cubicBezTo>
                    <a:pt x="115072" y="68502"/>
                    <a:pt x="120000" y="63574"/>
                    <a:pt x="120000" y="57584"/>
                  </a:cubicBezTo>
                  <a:lnTo>
                    <a:pt x="120000" y="46666"/>
                  </a:lnTo>
                  <a:cubicBezTo>
                    <a:pt x="120000" y="40386"/>
                    <a:pt x="115072" y="35458"/>
                    <a:pt x="109082" y="35458"/>
                  </a:cubicBezTo>
                  <a:close/>
                  <a:moveTo>
                    <a:pt x="10917" y="65507"/>
                  </a:moveTo>
                  <a:lnTo>
                    <a:pt x="5410" y="65507"/>
                  </a:lnTo>
                  <a:lnTo>
                    <a:pt x="5410" y="38260"/>
                  </a:lnTo>
                  <a:lnTo>
                    <a:pt x="10917" y="38260"/>
                  </a:lnTo>
                  <a:lnTo>
                    <a:pt x="10917" y="65507"/>
                  </a:lnTo>
                  <a:close/>
                  <a:moveTo>
                    <a:pt x="48212" y="114589"/>
                  </a:moveTo>
                  <a:lnTo>
                    <a:pt x="32173" y="114589"/>
                  </a:lnTo>
                  <a:lnTo>
                    <a:pt x="31111" y="109082"/>
                  </a:lnTo>
                  <a:lnTo>
                    <a:pt x="47149" y="109082"/>
                  </a:lnTo>
                  <a:lnTo>
                    <a:pt x="48212" y="114589"/>
                  </a:lnTo>
                  <a:close/>
                  <a:moveTo>
                    <a:pt x="45797" y="103671"/>
                  </a:moveTo>
                  <a:lnTo>
                    <a:pt x="29758" y="103671"/>
                  </a:lnTo>
                  <a:lnTo>
                    <a:pt x="22898" y="72850"/>
                  </a:lnTo>
                  <a:lnTo>
                    <a:pt x="39806" y="77777"/>
                  </a:lnTo>
                  <a:lnTo>
                    <a:pt x="45797" y="103671"/>
                  </a:lnTo>
                  <a:close/>
                  <a:moveTo>
                    <a:pt x="92657" y="87826"/>
                  </a:moveTo>
                  <a:lnTo>
                    <a:pt x="16328" y="65507"/>
                  </a:lnTo>
                  <a:lnTo>
                    <a:pt x="16328" y="38743"/>
                  </a:lnTo>
                  <a:lnTo>
                    <a:pt x="92657" y="16425"/>
                  </a:lnTo>
                  <a:lnTo>
                    <a:pt x="92657" y="87826"/>
                  </a:lnTo>
                  <a:close/>
                  <a:moveTo>
                    <a:pt x="103574" y="95458"/>
                  </a:moveTo>
                  <a:cubicBezTo>
                    <a:pt x="103574" y="97101"/>
                    <a:pt x="102512" y="98164"/>
                    <a:pt x="100869" y="98164"/>
                  </a:cubicBezTo>
                  <a:cubicBezTo>
                    <a:pt x="99227" y="98164"/>
                    <a:pt x="98164" y="97101"/>
                    <a:pt x="98164" y="95458"/>
                  </a:cubicBezTo>
                  <a:lnTo>
                    <a:pt x="98164" y="8212"/>
                  </a:lnTo>
                  <a:cubicBezTo>
                    <a:pt x="98164" y="6570"/>
                    <a:pt x="99227" y="5507"/>
                    <a:pt x="100869" y="5507"/>
                  </a:cubicBezTo>
                  <a:cubicBezTo>
                    <a:pt x="102512" y="5507"/>
                    <a:pt x="103574" y="6570"/>
                    <a:pt x="103574" y="8212"/>
                  </a:cubicBezTo>
                  <a:lnTo>
                    <a:pt x="103574" y="95458"/>
                  </a:lnTo>
                  <a:close/>
                  <a:moveTo>
                    <a:pt x="114492" y="57294"/>
                  </a:moveTo>
                  <a:cubicBezTo>
                    <a:pt x="114492" y="60289"/>
                    <a:pt x="112077" y="62801"/>
                    <a:pt x="109082" y="62801"/>
                  </a:cubicBezTo>
                  <a:lnTo>
                    <a:pt x="109082" y="40966"/>
                  </a:lnTo>
                  <a:cubicBezTo>
                    <a:pt x="112077" y="40966"/>
                    <a:pt x="114492" y="43381"/>
                    <a:pt x="114492" y="46376"/>
                  </a:cubicBezTo>
                  <a:lnTo>
                    <a:pt x="114492" y="5729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13" name="Google Shape;1913;p59"/>
          <p:cNvGrpSpPr/>
          <p:nvPr/>
        </p:nvGrpSpPr>
        <p:grpSpPr>
          <a:xfrm>
            <a:off x="6885397" y="1615067"/>
            <a:ext cx="582707" cy="572700"/>
            <a:chOff x="7079672" y="3234317"/>
            <a:chExt cx="582707" cy="572700"/>
          </a:xfrm>
        </p:grpSpPr>
        <p:sp>
          <p:nvSpPr>
            <p:cNvPr id="1914" name="Google Shape;1914;p59"/>
            <p:cNvSpPr/>
            <p:nvPr/>
          </p:nvSpPr>
          <p:spPr>
            <a:xfrm>
              <a:off x="7089678" y="3234317"/>
              <a:ext cx="572700" cy="572700"/>
            </a:xfrm>
            <a:prstGeom prst="ellipse">
              <a:avLst/>
            </a:prstGeom>
            <a:solidFill>
              <a:srgbClr val="FFFFFF">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59"/>
            <p:cNvSpPr/>
            <p:nvPr/>
          </p:nvSpPr>
          <p:spPr>
            <a:xfrm>
              <a:off x="7079672" y="3234325"/>
              <a:ext cx="548700" cy="548700"/>
            </a:xfrm>
            <a:prstGeom prst="ellipse">
              <a:avLst/>
            </a:prstGeom>
            <a:solidFill>
              <a:srgbClr val="FFC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59"/>
            <p:cNvSpPr/>
            <p:nvPr/>
          </p:nvSpPr>
          <p:spPr>
            <a:xfrm>
              <a:off x="7194066" y="3358847"/>
              <a:ext cx="326700" cy="317700"/>
            </a:xfrm>
            <a:custGeom>
              <a:rect b="b" l="l" r="r" t="t"/>
              <a:pathLst>
                <a:path extrusionOk="0" h="120000" w="120000">
                  <a:moveTo>
                    <a:pt x="120000" y="60000"/>
                  </a:moveTo>
                  <a:cubicBezTo>
                    <a:pt x="120000" y="56682"/>
                    <a:pt x="118067" y="54243"/>
                    <a:pt x="115652" y="52878"/>
                  </a:cubicBezTo>
                  <a:lnTo>
                    <a:pt x="115652" y="52878"/>
                  </a:lnTo>
                  <a:lnTo>
                    <a:pt x="106086" y="47902"/>
                  </a:lnTo>
                  <a:lnTo>
                    <a:pt x="115652" y="42926"/>
                  </a:lnTo>
                  <a:lnTo>
                    <a:pt x="115652" y="42926"/>
                  </a:lnTo>
                  <a:cubicBezTo>
                    <a:pt x="118357" y="41560"/>
                    <a:pt x="120000" y="38829"/>
                    <a:pt x="120000" y="35804"/>
                  </a:cubicBezTo>
                  <a:cubicBezTo>
                    <a:pt x="120000" y="32780"/>
                    <a:pt x="118067" y="29951"/>
                    <a:pt x="115652" y="28585"/>
                  </a:cubicBezTo>
                  <a:lnTo>
                    <a:pt x="115652" y="28585"/>
                  </a:lnTo>
                  <a:lnTo>
                    <a:pt x="63864" y="1073"/>
                  </a:lnTo>
                  <a:lnTo>
                    <a:pt x="63864" y="1073"/>
                  </a:lnTo>
                  <a:cubicBezTo>
                    <a:pt x="62705" y="487"/>
                    <a:pt x="61352" y="0"/>
                    <a:pt x="60000" y="0"/>
                  </a:cubicBezTo>
                  <a:cubicBezTo>
                    <a:pt x="58647" y="0"/>
                    <a:pt x="57294" y="292"/>
                    <a:pt x="56231" y="1073"/>
                  </a:cubicBezTo>
                  <a:lnTo>
                    <a:pt x="56231" y="1073"/>
                  </a:lnTo>
                  <a:lnTo>
                    <a:pt x="4347" y="28585"/>
                  </a:lnTo>
                  <a:lnTo>
                    <a:pt x="4347" y="28585"/>
                  </a:lnTo>
                  <a:cubicBezTo>
                    <a:pt x="1642" y="29951"/>
                    <a:pt x="0" y="32780"/>
                    <a:pt x="0" y="35804"/>
                  </a:cubicBezTo>
                  <a:cubicBezTo>
                    <a:pt x="0" y="38829"/>
                    <a:pt x="1932" y="41560"/>
                    <a:pt x="4347" y="42926"/>
                  </a:cubicBezTo>
                  <a:lnTo>
                    <a:pt x="4347" y="42926"/>
                  </a:lnTo>
                  <a:lnTo>
                    <a:pt x="13913" y="47902"/>
                  </a:lnTo>
                  <a:lnTo>
                    <a:pt x="4347" y="52878"/>
                  </a:lnTo>
                  <a:lnTo>
                    <a:pt x="4347" y="52878"/>
                  </a:lnTo>
                  <a:cubicBezTo>
                    <a:pt x="1642" y="54243"/>
                    <a:pt x="0" y="56975"/>
                    <a:pt x="0" y="60000"/>
                  </a:cubicBezTo>
                  <a:cubicBezTo>
                    <a:pt x="0" y="63024"/>
                    <a:pt x="1932" y="65756"/>
                    <a:pt x="4347" y="67121"/>
                  </a:cubicBezTo>
                  <a:lnTo>
                    <a:pt x="4347" y="67121"/>
                  </a:lnTo>
                  <a:lnTo>
                    <a:pt x="13913" y="72097"/>
                  </a:lnTo>
                  <a:lnTo>
                    <a:pt x="4347" y="77073"/>
                  </a:lnTo>
                  <a:lnTo>
                    <a:pt x="4347" y="77073"/>
                  </a:lnTo>
                  <a:cubicBezTo>
                    <a:pt x="1642" y="78439"/>
                    <a:pt x="0" y="81170"/>
                    <a:pt x="0" y="84195"/>
                  </a:cubicBezTo>
                  <a:cubicBezTo>
                    <a:pt x="0" y="87219"/>
                    <a:pt x="1932" y="90048"/>
                    <a:pt x="4347" y="91414"/>
                  </a:cubicBezTo>
                  <a:lnTo>
                    <a:pt x="4347" y="91414"/>
                  </a:lnTo>
                  <a:lnTo>
                    <a:pt x="56231" y="118926"/>
                  </a:lnTo>
                  <a:lnTo>
                    <a:pt x="56231" y="118926"/>
                  </a:lnTo>
                  <a:cubicBezTo>
                    <a:pt x="57294" y="119512"/>
                    <a:pt x="58647" y="120000"/>
                    <a:pt x="60000" y="120000"/>
                  </a:cubicBezTo>
                  <a:cubicBezTo>
                    <a:pt x="61352" y="120000"/>
                    <a:pt x="62705" y="119707"/>
                    <a:pt x="63864" y="118926"/>
                  </a:cubicBezTo>
                  <a:lnTo>
                    <a:pt x="63864" y="118926"/>
                  </a:lnTo>
                  <a:lnTo>
                    <a:pt x="115652" y="91414"/>
                  </a:lnTo>
                  <a:lnTo>
                    <a:pt x="115652" y="91414"/>
                  </a:lnTo>
                  <a:cubicBezTo>
                    <a:pt x="118357" y="90048"/>
                    <a:pt x="120000" y="87219"/>
                    <a:pt x="120000" y="84195"/>
                  </a:cubicBezTo>
                  <a:cubicBezTo>
                    <a:pt x="120000" y="81170"/>
                    <a:pt x="118067" y="78439"/>
                    <a:pt x="115652" y="77073"/>
                  </a:cubicBezTo>
                  <a:lnTo>
                    <a:pt x="115652" y="77073"/>
                  </a:lnTo>
                  <a:lnTo>
                    <a:pt x="106086" y="72097"/>
                  </a:lnTo>
                  <a:lnTo>
                    <a:pt x="115652" y="67121"/>
                  </a:lnTo>
                  <a:lnTo>
                    <a:pt x="115652" y="67121"/>
                  </a:lnTo>
                  <a:cubicBezTo>
                    <a:pt x="118067" y="65756"/>
                    <a:pt x="120000" y="63317"/>
                    <a:pt x="120000" y="60000"/>
                  </a:cubicBezTo>
                  <a:close/>
                  <a:moveTo>
                    <a:pt x="6859" y="37658"/>
                  </a:moveTo>
                  <a:lnTo>
                    <a:pt x="6859" y="37658"/>
                  </a:lnTo>
                  <a:cubicBezTo>
                    <a:pt x="5990" y="37170"/>
                    <a:pt x="5507" y="36292"/>
                    <a:pt x="5507" y="35219"/>
                  </a:cubicBezTo>
                  <a:cubicBezTo>
                    <a:pt x="5507" y="34146"/>
                    <a:pt x="5990" y="33268"/>
                    <a:pt x="6859" y="32780"/>
                  </a:cubicBezTo>
                  <a:lnTo>
                    <a:pt x="6859" y="32780"/>
                  </a:lnTo>
                  <a:lnTo>
                    <a:pt x="58647" y="5170"/>
                  </a:lnTo>
                  <a:lnTo>
                    <a:pt x="58647" y="5170"/>
                  </a:lnTo>
                  <a:cubicBezTo>
                    <a:pt x="58937" y="4975"/>
                    <a:pt x="59420" y="4975"/>
                    <a:pt x="60000" y="4975"/>
                  </a:cubicBezTo>
                  <a:cubicBezTo>
                    <a:pt x="60579" y="4975"/>
                    <a:pt x="60869" y="5170"/>
                    <a:pt x="61352" y="5170"/>
                  </a:cubicBezTo>
                  <a:lnTo>
                    <a:pt x="61352" y="5170"/>
                  </a:lnTo>
                  <a:lnTo>
                    <a:pt x="113140" y="32780"/>
                  </a:lnTo>
                  <a:lnTo>
                    <a:pt x="113140" y="32780"/>
                  </a:lnTo>
                  <a:cubicBezTo>
                    <a:pt x="114009" y="33268"/>
                    <a:pt x="114589" y="34146"/>
                    <a:pt x="114589" y="35219"/>
                  </a:cubicBezTo>
                  <a:cubicBezTo>
                    <a:pt x="114589" y="36292"/>
                    <a:pt x="114009" y="37170"/>
                    <a:pt x="113140" y="37658"/>
                  </a:cubicBezTo>
                  <a:lnTo>
                    <a:pt x="113140" y="37658"/>
                  </a:lnTo>
                  <a:lnTo>
                    <a:pt x="61352" y="65268"/>
                  </a:lnTo>
                  <a:lnTo>
                    <a:pt x="61352" y="65268"/>
                  </a:lnTo>
                  <a:cubicBezTo>
                    <a:pt x="61062" y="65463"/>
                    <a:pt x="60579" y="65463"/>
                    <a:pt x="60000" y="65463"/>
                  </a:cubicBezTo>
                  <a:cubicBezTo>
                    <a:pt x="59420" y="65463"/>
                    <a:pt x="59227" y="65268"/>
                    <a:pt x="58647" y="65268"/>
                  </a:cubicBezTo>
                  <a:lnTo>
                    <a:pt x="58647" y="65268"/>
                  </a:lnTo>
                  <a:lnTo>
                    <a:pt x="6859" y="37658"/>
                  </a:lnTo>
                  <a:close/>
                  <a:moveTo>
                    <a:pt x="113140" y="82341"/>
                  </a:moveTo>
                  <a:lnTo>
                    <a:pt x="113140" y="82341"/>
                  </a:lnTo>
                  <a:cubicBezTo>
                    <a:pt x="114009" y="82829"/>
                    <a:pt x="114589" y="83707"/>
                    <a:pt x="114589" y="84780"/>
                  </a:cubicBezTo>
                  <a:cubicBezTo>
                    <a:pt x="114589" y="85853"/>
                    <a:pt x="114009" y="86731"/>
                    <a:pt x="113140" y="87219"/>
                  </a:cubicBezTo>
                  <a:lnTo>
                    <a:pt x="113140" y="87219"/>
                  </a:lnTo>
                  <a:lnTo>
                    <a:pt x="61352" y="114829"/>
                  </a:lnTo>
                  <a:lnTo>
                    <a:pt x="61352" y="114829"/>
                  </a:lnTo>
                  <a:cubicBezTo>
                    <a:pt x="61062" y="115024"/>
                    <a:pt x="60579" y="115024"/>
                    <a:pt x="60000" y="115024"/>
                  </a:cubicBezTo>
                  <a:cubicBezTo>
                    <a:pt x="59420" y="115024"/>
                    <a:pt x="59227" y="114829"/>
                    <a:pt x="58647" y="114829"/>
                  </a:cubicBezTo>
                  <a:lnTo>
                    <a:pt x="58647" y="114829"/>
                  </a:lnTo>
                  <a:lnTo>
                    <a:pt x="6859" y="87219"/>
                  </a:lnTo>
                  <a:lnTo>
                    <a:pt x="6859" y="87219"/>
                  </a:lnTo>
                  <a:cubicBezTo>
                    <a:pt x="5990" y="86731"/>
                    <a:pt x="5507" y="85853"/>
                    <a:pt x="5507" y="84780"/>
                  </a:cubicBezTo>
                  <a:cubicBezTo>
                    <a:pt x="5507" y="83707"/>
                    <a:pt x="5990" y="82829"/>
                    <a:pt x="6859" y="82341"/>
                  </a:cubicBezTo>
                  <a:lnTo>
                    <a:pt x="6859" y="82341"/>
                  </a:lnTo>
                  <a:lnTo>
                    <a:pt x="19613" y="75414"/>
                  </a:lnTo>
                  <a:lnTo>
                    <a:pt x="55942" y="94731"/>
                  </a:lnTo>
                  <a:lnTo>
                    <a:pt x="55942" y="94731"/>
                  </a:lnTo>
                  <a:cubicBezTo>
                    <a:pt x="57004" y="95219"/>
                    <a:pt x="58357" y="95804"/>
                    <a:pt x="59710" y="95804"/>
                  </a:cubicBezTo>
                  <a:cubicBezTo>
                    <a:pt x="61062" y="95804"/>
                    <a:pt x="62512" y="95512"/>
                    <a:pt x="63574" y="94731"/>
                  </a:cubicBezTo>
                  <a:lnTo>
                    <a:pt x="63574" y="94731"/>
                  </a:lnTo>
                  <a:lnTo>
                    <a:pt x="99806" y="75414"/>
                  </a:lnTo>
                  <a:lnTo>
                    <a:pt x="113140" y="82341"/>
                  </a:lnTo>
                  <a:close/>
                  <a:moveTo>
                    <a:pt x="113140" y="62439"/>
                  </a:moveTo>
                  <a:lnTo>
                    <a:pt x="113140" y="62439"/>
                  </a:lnTo>
                  <a:lnTo>
                    <a:pt x="61352" y="90048"/>
                  </a:lnTo>
                  <a:lnTo>
                    <a:pt x="61352" y="90048"/>
                  </a:lnTo>
                  <a:cubicBezTo>
                    <a:pt x="61062" y="90243"/>
                    <a:pt x="60579" y="90243"/>
                    <a:pt x="60000" y="90243"/>
                  </a:cubicBezTo>
                  <a:cubicBezTo>
                    <a:pt x="59420" y="90243"/>
                    <a:pt x="59227" y="90048"/>
                    <a:pt x="58647" y="90048"/>
                  </a:cubicBezTo>
                  <a:lnTo>
                    <a:pt x="58647" y="90048"/>
                  </a:lnTo>
                  <a:lnTo>
                    <a:pt x="6859" y="62439"/>
                  </a:lnTo>
                  <a:lnTo>
                    <a:pt x="6859" y="62439"/>
                  </a:lnTo>
                  <a:cubicBezTo>
                    <a:pt x="5990" y="61951"/>
                    <a:pt x="5507" y="61073"/>
                    <a:pt x="5507" y="60000"/>
                  </a:cubicBezTo>
                  <a:cubicBezTo>
                    <a:pt x="5507" y="58926"/>
                    <a:pt x="5990" y="58048"/>
                    <a:pt x="6859" y="57560"/>
                  </a:cubicBezTo>
                  <a:lnTo>
                    <a:pt x="6859" y="57560"/>
                  </a:lnTo>
                  <a:lnTo>
                    <a:pt x="19613" y="50634"/>
                  </a:lnTo>
                  <a:lnTo>
                    <a:pt x="55942" y="69951"/>
                  </a:lnTo>
                  <a:lnTo>
                    <a:pt x="55942" y="69951"/>
                  </a:lnTo>
                  <a:cubicBezTo>
                    <a:pt x="57004" y="70439"/>
                    <a:pt x="58357" y="71024"/>
                    <a:pt x="59710" y="71024"/>
                  </a:cubicBezTo>
                  <a:cubicBezTo>
                    <a:pt x="61062" y="71024"/>
                    <a:pt x="62512" y="70731"/>
                    <a:pt x="63574" y="69951"/>
                  </a:cubicBezTo>
                  <a:lnTo>
                    <a:pt x="63574" y="69951"/>
                  </a:lnTo>
                  <a:lnTo>
                    <a:pt x="99806" y="50634"/>
                  </a:lnTo>
                  <a:lnTo>
                    <a:pt x="112657" y="57560"/>
                  </a:lnTo>
                  <a:lnTo>
                    <a:pt x="112657" y="57560"/>
                  </a:lnTo>
                  <a:cubicBezTo>
                    <a:pt x="113429" y="58048"/>
                    <a:pt x="114009" y="58926"/>
                    <a:pt x="114009" y="60000"/>
                  </a:cubicBezTo>
                  <a:cubicBezTo>
                    <a:pt x="114589" y="61073"/>
                    <a:pt x="114009" y="61951"/>
                    <a:pt x="113140" y="624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17" name="Google Shape;1917;p59"/>
          <p:cNvGrpSpPr/>
          <p:nvPr/>
        </p:nvGrpSpPr>
        <p:grpSpPr>
          <a:xfrm>
            <a:off x="7838672" y="1621767"/>
            <a:ext cx="582707" cy="572700"/>
            <a:chOff x="8032947" y="3241017"/>
            <a:chExt cx="582707" cy="572700"/>
          </a:xfrm>
        </p:grpSpPr>
        <p:sp>
          <p:nvSpPr>
            <p:cNvPr id="1918" name="Google Shape;1918;p59"/>
            <p:cNvSpPr/>
            <p:nvPr/>
          </p:nvSpPr>
          <p:spPr>
            <a:xfrm>
              <a:off x="8042953" y="3241017"/>
              <a:ext cx="572700" cy="572700"/>
            </a:xfrm>
            <a:prstGeom prst="ellipse">
              <a:avLst/>
            </a:prstGeom>
            <a:solidFill>
              <a:srgbClr val="FFFFFF">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59"/>
            <p:cNvSpPr/>
            <p:nvPr/>
          </p:nvSpPr>
          <p:spPr>
            <a:xfrm>
              <a:off x="8032947" y="3241025"/>
              <a:ext cx="548700" cy="548700"/>
            </a:xfrm>
            <a:prstGeom prst="ellipse">
              <a:avLst/>
            </a:prstGeom>
            <a:solidFill>
              <a:srgbClr val="DE4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59"/>
            <p:cNvSpPr/>
            <p:nvPr/>
          </p:nvSpPr>
          <p:spPr>
            <a:xfrm>
              <a:off x="8148400" y="3325650"/>
              <a:ext cx="323700" cy="386400"/>
            </a:xfrm>
            <a:custGeom>
              <a:rect b="b" l="l" r="r" t="t"/>
              <a:pathLst>
                <a:path extrusionOk="0" h="120000" w="120000">
                  <a:moveTo>
                    <a:pt x="33209" y="87246"/>
                  </a:moveTo>
                  <a:cubicBezTo>
                    <a:pt x="29558" y="87246"/>
                    <a:pt x="26614" y="89758"/>
                    <a:pt x="26614" y="92753"/>
                  </a:cubicBezTo>
                  <a:cubicBezTo>
                    <a:pt x="26614" y="95748"/>
                    <a:pt x="29558" y="98164"/>
                    <a:pt x="33209" y="98164"/>
                  </a:cubicBezTo>
                  <a:cubicBezTo>
                    <a:pt x="36859" y="98164"/>
                    <a:pt x="39803" y="95748"/>
                    <a:pt x="39803" y="92753"/>
                  </a:cubicBezTo>
                  <a:cubicBezTo>
                    <a:pt x="39803" y="89758"/>
                    <a:pt x="36859" y="87246"/>
                    <a:pt x="33209" y="87246"/>
                  </a:cubicBezTo>
                  <a:close/>
                  <a:moveTo>
                    <a:pt x="43218" y="65410"/>
                  </a:moveTo>
                  <a:cubicBezTo>
                    <a:pt x="41216" y="65410"/>
                    <a:pt x="39803" y="66570"/>
                    <a:pt x="39803" y="68212"/>
                  </a:cubicBezTo>
                  <a:cubicBezTo>
                    <a:pt x="39803" y="69855"/>
                    <a:pt x="41216" y="70917"/>
                    <a:pt x="43218" y="70917"/>
                  </a:cubicBezTo>
                  <a:cubicBezTo>
                    <a:pt x="45220" y="70917"/>
                    <a:pt x="46516" y="69855"/>
                    <a:pt x="46516" y="68212"/>
                  </a:cubicBezTo>
                  <a:cubicBezTo>
                    <a:pt x="46516" y="66570"/>
                    <a:pt x="45220" y="65410"/>
                    <a:pt x="43218" y="65410"/>
                  </a:cubicBezTo>
                  <a:close/>
                  <a:moveTo>
                    <a:pt x="89735" y="87246"/>
                  </a:moveTo>
                  <a:cubicBezTo>
                    <a:pt x="87733" y="87246"/>
                    <a:pt x="86437" y="88405"/>
                    <a:pt x="86437" y="89951"/>
                  </a:cubicBezTo>
                  <a:cubicBezTo>
                    <a:pt x="86437" y="91594"/>
                    <a:pt x="87733" y="92753"/>
                    <a:pt x="89735" y="92753"/>
                  </a:cubicBezTo>
                  <a:cubicBezTo>
                    <a:pt x="91736" y="92753"/>
                    <a:pt x="93032" y="91594"/>
                    <a:pt x="93032" y="89951"/>
                  </a:cubicBezTo>
                  <a:cubicBezTo>
                    <a:pt x="93032" y="88405"/>
                    <a:pt x="91736" y="87246"/>
                    <a:pt x="89735" y="87246"/>
                  </a:cubicBezTo>
                  <a:close/>
                  <a:moveTo>
                    <a:pt x="93032" y="43671"/>
                  </a:moveTo>
                  <a:lnTo>
                    <a:pt x="93032" y="16328"/>
                  </a:lnTo>
                  <a:lnTo>
                    <a:pt x="99627" y="16328"/>
                  </a:lnTo>
                  <a:cubicBezTo>
                    <a:pt x="103277" y="16328"/>
                    <a:pt x="106339" y="13913"/>
                    <a:pt x="106339" y="10917"/>
                  </a:cubicBezTo>
                  <a:lnTo>
                    <a:pt x="106339" y="5507"/>
                  </a:lnTo>
                  <a:cubicBezTo>
                    <a:pt x="106339" y="2512"/>
                    <a:pt x="103277" y="0"/>
                    <a:pt x="99627" y="0"/>
                  </a:cubicBezTo>
                  <a:lnTo>
                    <a:pt x="19901" y="0"/>
                  </a:lnTo>
                  <a:cubicBezTo>
                    <a:pt x="16251" y="0"/>
                    <a:pt x="13307" y="2512"/>
                    <a:pt x="13307" y="5507"/>
                  </a:cubicBezTo>
                  <a:lnTo>
                    <a:pt x="13307" y="10917"/>
                  </a:lnTo>
                  <a:cubicBezTo>
                    <a:pt x="13307" y="13913"/>
                    <a:pt x="16251" y="16328"/>
                    <a:pt x="19901" y="16328"/>
                  </a:cubicBezTo>
                  <a:lnTo>
                    <a:pt x="26614" y="16328"/>
                  </a:lnTo>
                  <a:lnTo>
                    <a:pt x="26614" y="43671"/>
                  </a:lnTo>
                  <a:cubicBezTo>
                    <a:pt x="10598" y="52367"/>
                    <a:pt x="0" y="67342"/>
                    <a:pt x="0" y="84541"/>
                  </a:cubicBezTo>
                  <a:cubicBezTo>
                    <a:pt x="0" y="98454"/>
                    <a:pt x="6947" y="111014"/>
                    <a:pt x="18606" y="120000"/>
                  </a:cubicBezTo>
                  <a:lnTo>
                    <a:pt x="101393" y="120000"/>
                  </a:lnTo>
                  <a:cubicBezTo>
                    <a:pt x="112698" y="111014"/>
                    <a:pt x="120000" y="98454"/>
                    <a:pt x="120000" y="84541"/>
                  </a:cubicBezTo>
                  <a:cubicBezTo>
                    <a:pt x="119646" y="67632"/>
                    <a:pt x="108930" y="52657"/>
                    <a:pt x="93032" y="43671"/>
                  </a:cubicBezTo>
                  <a:close/>
                  <a:moveTo>
                    <a:pt x="19901" y="10917"/>
                  </a:moveTo>
                  <a:lnTo>
                    <a:pt x="19901" y="5507"/>
                  </a:lnTo>
                  <a:lnTo>
                    <a:pt x="99627" y="5507"/>
                  </a:lnTo>
                  <a:lnTo>
                    <a:pt x="99627" y="10917"/>
                  </a:lnTo>
                  <a:lnTo>
                    <a:pt x="19901" y="10917"/>
                  </a:lnTo>
                  <a:close/>
                  <a:moveTo>
                    <a:pt x="86437" y="16328"/>
                  </a:moveTo>
                  <a:lnTo>
                    <a:pt x="86437" y="23961"/>
                  </a:lnTo>
                  <a:cubicBezTo>
                    <a:pt x="79725" y="23961"/>
                    <a:pt x="71128" y="25120"/>
                    <a:pt x="61825" y="29468"/>
                  </a:cubicBezTo>
                  <a:cubicBezTo>
                    <a:pt x="50873" y="34685"/>
                    <a:pt x="40510" y="33043"/>
                    <a:pt x="33209" y="30241"/>
                  </a:cubicBezTo>
                  <a:lnTo>
                    <a:pt x="33209" y="16328"/>
                  </a:lnTo>
                  <a:lnTo>
                    <a:pt x="86437" y="16328"/>
                  </a:lnTo>
                  <a:close/>
                  <a:moveTo>
                    <a:pt x="98331" y="114492"/>
                  </a:moveTo>
                  <a:lnTo>
                    <a:pt x="21197" y="114492"/>
                  </a:lnTo>
                  <a:cubicBezTo>
                    <a:pt x="11894" y="106376"/>
                    <a:pt x="6594" y="95748"/>
                    <a:pt x="6594" y="84541"/>
                  </a:cubicBezTo>
                  <a:cubicBezTo>
                    <a:pt x="6594" y="70048"/>
                    <a:pt x="15544" y="56425"/>
                    <a:pt x="30264" y="48309"/>
                  </a:cubicBezTo>
                  <a:cubicBezTo>
                    <a:pt x="32266" y="47149"/>
                    <a:pt x="33209" y="45507"/>
                    <a:pt x="33209" y="43671"/>
                  </a:cubicBezTo>
                  <a:lnTo>
                    <a:pt x="33209" y="36231"/>
                  </a:lnTo>
                  <a:cubicBezTo>
                    <a:pt x="37212" y="37681"/>
                    <a:pt x="41805" y="38454"/>
                    <a:pt x="46869" y="38454"/>
                  </a:cubicBezTo>
                  <a:cubicBezTo>
                    <a:pt x="52522" y="38454"/>
                    <a:pt x="58410" y="37391"/>
                    <a:pt x="64769" y="34396"/>
                  </a:cubicBezTo>
                  <a:cubicBezTo>
                    <a:pt x="73130" y="30531"/>
                    <a:pt x="80431" y="29468"/>
                    <a:pt x="86084" y="29468"/>
                  </a:cubicBezTo>
                  <a:lnTo>
                    <a:pt x="86084" y="43671"/>
                  </a:lnTo>
                  <a:cubicBezTo>
                    <a:pt x="86084" y="45507"/>
                    <a:pt x="87026" y="47149"/>
                    <a:pt x="89028" y="48309"/>
                  </a:cubicBezTo>
                  <a:cubicBezTo>
                    <a:pt x="103984" y="56425"/>
                    <a:pt x="112698" y="70048"/>
                    <a:pt x="112698" y="84541"/>
                  </a:cubicBezTo>
                  <a:cubicBezTo>
                    <a:pt x="112934" y="95748"/>
                    <a:pt x="107634" y="106376"/>
                    <a:pt x="98331" y="114492"/>
                  </a:cubicBezTo>
                  <a:close/>
                  <a:moveTo>
                    <a:pt x="69715" y="49082"/>
                  </a:moveTo>
                  <a:cubicBezTo>
                    <a:pt x="64062" y="49082"/>
                    <a:pt x="59823" y="52657"/>
                    <a:pt x="59823" y="57294"/>
                  </a:cubicBezTo>
                  <a:cubicBezTo>
                    <a:pt x="59823" y="61932"/>
                    <a:pt x="64062" y="65410"/>
                    <a:pt x="69715" y="65410"/>
                  </a:cubicBezTo>
                  <a:cubicBezTo>
                    <a:pt x="75368" y="65410"/>
                    <a:pt x="79725" y="61932"/>
                    <a:pt x="79725" y="57294"/>
                  </a:cubicBezTo>
                  <a:cubicBezTo>
                    <a:pt x="79725" y="52657"/>
                    <a:pt x="75368" y="49082"/>
                    <a:pt x="69715" y="49082"/>
                  </a:cubicBezTo>
                  <a:close/>
                  <a:moveTo>
                    <a:pt x="69715" y="60000"/>
                  </a:moveTo>
                  <a:cubicBezTo>
                    <a:pt x="67831" y="60000"/>
                    <a:pt x="66418" y="58937"/>
                    <a:pt x="66418" y="57294"/>
                  </a:cubicBezTo>
                  <a:cubicBezTo>
                    <a:pt x="66418" y="55652"/>
                    <a:pt x="67831" y="54589"/>
                    <a:pt x="69715" y="54589"/>
                  </a:cubicBezTo>
                  <a:cubicBezTo>
                    <a:pt x="71717" y="54589"/>
                    <a:pt x="73130" y="55652"/>
                    <a:pt x="73130" y="57294"/>
                  </a:cubicBezTo>
                  <a:cubicBezTo>
                    <a:pt x="73130" y="58937"/>
                    <a:pt x="71717" y="60000"/>
                    <a:pt x="69715" y="60000"/>
                  </a:cubicBezTo>
                  <a:close/>
                  <a:moveTo>
                    <a:pt x="59823" y="76328"/>
                  </a:moveTo>
                  <a:cubicBezTo>
                    <a:pt x="56172" y="76328"/>
                    <a:pt x="53110" y="78840"/>
                    <a:pt x="53110" y="81835"/>
                  </a:cubicBezTo>
                  <a:cubicBezTo>
                    <a:pt x="53110" y="84830"/>
                    <a:pt x="56172" y="87246"/>
                    <a:pt x="59823" y="87246"/>
                  </a:cubicBezTo>
                  <a:cubicBezTo>
                    <a:pt x="63473" y="87246"/>
                    <a:pt x="66418" y="84830"/>
                    <a:pt x="66418" y="81835"/>
                  </a:cubicBezTo>
                  <a:cubicBezTo>
                    <a:pt x="66418" y="78840"/>
                    <a:pt x="63473" y="76328"/>
                    <a:pt x="59823" y="76328"/>
                  </a:cubicBezTo>
                  <a:close/>
                  <a:moveTo>
                    <a:pt x="69715" y="98164"/>
                  </a:moveTo>
                  <a:cubicBezTo>
                    <a:pt x="67831" y="98164"/>
                    <a:pt x="66418" y="99227"/>
                    <a:pt x="66418" y="100869"/>
                  </a:cubicBezTo>
                  <a:cubicBezTo>
                    <a:pt x="66418" y="102512"/>
                    <a:pt x="67831" y="103671"/>
                    <a:pt x="69715" y="103671"/>
                  </a:cubicBezTo>
                  <a:cubicBezTo>
                    <a:pt x="71717" y="103671"/>
                    <a:pt x="73130" y="102512"/>
                    <a:pt x="73130" y="100869"/>
                  </a:cubicBezTo>
                  <a:cubicBezTo>
                    <a:pt x="73130" y="99227"/>
                    <a:pt x="71717" y="98164"/>
                    <a:pt x="6971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21" name="Google Shape;1921;p59"/>
          <p:cNvSpPr txBox="1"/>
          <p:nvPr/>
        </p:nvSpPr>
        <p:spPr>
          <a:xfrm>
            <a:off x="4025575" y="1206025"/>
            <a:ext cx="22800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rgbClr val="FFFFFF"/>
                </a:solidFill>
                <a:latin typeface="Dosis"/>
                <a:ea typeface="Dosis"/>
                <a:cs typeface="Dosis"/>
                <a:sym typeface="Dosis"/>
              </a:rPr>
              <a:t>This is a feature</a:t>
            </a:r>
            <a:endParaRPr b="1" sz="1700">
              <a:solidFill>
                <a:srgbClr val="FFFFFF"/>
              </a:solidFill>
              <a:latin typeface="Dosis"/>
              <a:ea typeface="Dosis"/>
              <a:cs typeface="Dosis"/>
              <a:sym typeface="Dosis"/>
            </a:endParaRPr>
          </a:p>
        </p:txBody>
      </p:sp>
      <p:sp>
        <p:nvSpPr>
          <p:cNvPr id="1922" name="Google Shape;1922;p59"/>
          <p:cNvSpPr txBox="1"/>
          <p:nvPr/>
        </p:nvSpPr>
        <p:spPr>
          <a:xfrm>
            <a:off x="4025575" y="3166275"/>
            <a:ext cx="4310700" cy="12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rPr lang="en" sz="10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000">
              <a:solidFill>
                <a:srgbClr val="666666"/>
              </a:solidFill>
              <a:latin typeface="Open Sans"/>
              <a:ea typeface="Open Sans"/>
              <a:cs typeface="Open Sans"/>
              <a:sym typeface="Open Sans"/>
            </a:endParaRPr>
          </a:p>
        </p:txBody>
      </p:sp>
      <p:sp>
        <p:nvSpPr>
          <p:cNvPr id="1923" name="Google Shape;1923;p59"/>
          <p:cNvSpPr txBox="1"/>
          <p:nvPr/>
        </p:nvSpPr>
        <p:spPr>
          <a:xfrm>
            <a:off x="4025575" y="2872900"/>
            <a:ext cx="43107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Dosis"/>
                <a:ea typeface="Dosis"/>
                <a:cs typeface="Dosis"/>
                <a:sym typeface="Dosis"/>
              </a:rPr>
              <a:t>This is a feature</a:t>
            </a:r>
            <a:endParaRPr b="1">
              <a:latin typeface="Dosis"/>
              <a:ea typeface="Dosis"/>
              <a:cs typeface="Dosis"/>
              <a:sym typeface="Dosi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7" name="Shape 1927"/>
        <p:cNvGrpSpPr/>
        <p:nvPr/>
      </p:nvGrpSpPr>
      <p:grpSpPr>
        <a:xfrm>
          <a:off x="0" y="0"/>
          <a:ext cx="0" cy="0"/>
          <a:chOff x="0" y="0"/>
          <a:chExt cx="0" cy="0"/>
        </a:xfrm>
      </p:grpSpPr>
      <p:sp>
        <p:nvSpPr>
          <p:cNvPr id="1928" name="Google Shape;1928;p60"/>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One Column Text</a:t>
            </a:r>
            <a:endParaRPr/>
          </a:p>
        </p:txBody>
      </p:sp>
      <p:sp>
        <p:nvSpPr>
          <p:cNvPr id="1929" name="Google Shape;1929;p60"/>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30" name="Google Shape;1930;p60"/>
          <p:cNvSpPr txBox="1"/>
          <p:nvPr>
            <p:ph idx="2"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1931" name="Google Shape;1931;p60"/>
          <p:cNvSpPr txBox="1"/>
          <p:nvPr>
            <p:ph idx="1" type="body"/>
          </p:nvPr>
        </p:nvSpPr>
        <p:spPr>
          <a:xfrm>
            <a:off x="311700" y="1152475"/>
            <a:ext cx="8520600" cy="3552900"/>
          </a:xfrm>
          <a:prstGeom prst="rect">
            <a:avLst/>
          </a:prstGeom>
        </p:spPr>
        <p:txBody>
          <a:bodyPr anchorCtr="0" anchor="t" bIns="91425" lIns="91425" spcFirstLastPara="1" rIns="91425" wrap="square" tIns="91425">
            <a:noAutofit/>
          </a:bodyPr>
          <a:lstStyle/>
          <a:p>
            <a:pPr indent="0" lvl="0" marL="0" rtl="0" algn="just">
              <a:lnSpc>
                <a:spcPct val="142857"/>
              </a:lnSpc>
              <a:spcBef>
                <a:spcPts val="0"/>
              </a:spcBef>
              <a:spcAft>
                <a:spcPts val="0"/>
              </a:spcAft>
              <a:buClr>
                <a:schemeClr val="dk1"/>
              </a:buClr>
              <a:buSzPts val="1100"/>
              <a:buFont typeface="Arial"/>
              <a:buNone/>
            </a:pPr>
            <a:r>
              <a:rPr lang="en" sz="1100">
                <a:solidFill>
                  <a:srgbClr val="666666"/>
                </a:solidFill>
              </a:rPr>
              <a:t>Lorem ipsum dolor sit amet, consectetur adipiscing elit. Aenean nec cursus arcu, fringilla porttitor est. Vestibulum quis erat non velit mollis pretium ut non erat. Praesent metus quam, porta non nunc a, semper sagittis risus. Etiam sagittis maximus interdum. Donec aliquet et ligula vitae eleifend. Donec nibh enim, volutpat sit amet interdum non, eleifend in neque. Sed vel tincidunt metus, a volutpat orci.</a:t>
            </a:r>
            <a:endParaRPr sz="1100">
              <a:solidFill>
                <a:srgbClr val="666666"/>
              </a:solidFill>
            </a:endParaRPr>
          </a:p>
          <a:p>
            <a:pPr indent="0" lvl="0" marL="0" rtl="0" algn="just">
              <a:lnSpc>
                <a:spcPct val="142857"/>
              </a:lnSpc>
              <a:spcBef>
                <a:spcPts val="1100"/>
              </a:spcBef>
              <a:spcAft>
                <a:spcPts val="0"/>
              </a:spcAft>
              <a:buNone/>
            </a:pPr>
            <a:r>
              <a:rPr lang="en" sz="1100">
                <a:solidFill>
                  <a:srgbClr val="666666"/>
                </a:solidFill>
              </a:rPr>
              <a:t>Vestibulum ante ipsum primis in faucibus orci luctus et ultrices posuere cubilia Curae; Morbi pharetra nibh eu est posuere gravida ut vel felis. Praesent mollis dui quis eros varius, auctor maximus tortor congue. Praesent commodo lectus a felis tincidunt facilisis. Duis pretium mi eget arcu viverra, vitae accumsan ipsum suscipit. Mauris posuere risus sollicitudin, elementum quam at, rutrum quam. Phasellus egestas ligula in elementum ultrices. Maecenas quis dictum magna. Fusce ante ex, sagittis non mi in, egestas porta mauris. Mauris sollicitudin dictum sapien, non varius odio placerat eu. Donec efficitur viverra lacus, at fringilla neque dictum a. Nulla placerat rutrum est eu malesuada. Sed fringilla vitae lacus sed ultricies.</a:t>
            </a:r>
            <a:endParaRPr sz="1100">
              <a:solidFill>
                <a:srgbClr val="666666"/>
              </a:solidFill>
            </a:endParaRPr>
          </a:p>
          <a:p>
            <a:pPr indent="0" lvl="0" marL="0" rtl="0" algn="just">
              <a:lnSpc>
                <a:spcPct val="142857"/>
              </a:lnSpc>
              <a:spcBef>
                <a:spcPts val="1100"/>
              </a:spcBef>
              <a:spcAft>
                <a:spcPts val="1100"/>
              </a:spcAft>
              <a:buNone/>
            </a:pPr>
            <a:r>
              <a:rPr lang="en" sz="1100">
                <a:solidFill>
                  <a:srgbClr val="666666"/>
                </a:solidFill>
              </a:rPr>
              <a:t>Cum sociis natoque penatibus et magnis dis parturient montes, nascetur ridiculus mus. Cras elementum gravida purus, in hendrerit nulla luctus at.</a:t>
            </a:r>
            <a:endParaRPr sz="1100">
              <a:solidFill>
                <a:srgbClr val="666666"/>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5" name="Shape 1935"/>
        <p:cNvGrpSpPr/>
        <p:nvPr/>
      </p:nvGrpSpPr>
      <p:grpSpPr>
        <a:xfrm>
          <a:off x="0" y="0"/>
          <a:ext cx="0" cy="0"/>
          <a:chOff x="0" y="0"/>
          <a:chExt cx="0" cy="0"/>
        </a:xfrm>
      </p:grpSpPr>
      <p:sp>
        <p:nvSpPr>
          <p:cNvPr id="1936" name="Google Shape;1936;p61"/>
          <p:cNvSpPr txBox="1"/>
          <p:nvPr>
            <p:ph idx="1" type="body"/>
          </p:nvPr>
        </p:nvSpPr>
        <p:spPr>
          <a:xfrm>
            <a:off x="311700" y="1152475"/>
            <a:ext cx="8520600" cy="2019300"/>
          </a:xfrm>
          <a:prstGeom prst="rect">
            <a:avLst/>
          </a:prstGeom>
        </p:spPr>
        <p:txBody>
          <a:bodyPr anchorCtr="0" anchor="t" bIns="91425" lIns="91425" spcFirstLastPara="1" rIns="91425" wrap="square" tIns="91425">
            <a:noAutofit/>
          </a:bodyPr>
          <a:lstStyle/>
          <a:p>
            <a:pPr indent="0" lvl="0" marL="0" rtl="0" algn="just">
              <a:lnSpc>
                <a:spcPct val="142857"/>
              </a:lnSpc>
              <a:spcBef>
                <a:spcPts val="0"/>
              </a:spcBef>
              <a:spcAft>
                <a:spcPts val="0"/>
              </a:spcAft>
              <a:buNone/>
            </a:pPr>
            <a:r>
              <a:rPr lang="en" sz="1100">
                <a:solidFill>
                  <a:srgbClr val="666666"/>
                </a:solidFill>
              </a:rPr>
              <a:t>Lorem ipsum dolor sit amet, consectetur adipiscing elit. Aenean nec cursus arcu, fringilla porttitor est. Vestibulum quis erat non velit mollis pretium ut non erat. Praesent metus quam, porta non nunc a, semper sagittis risus. Etiam sagittis maximus interdum. Donec aliquet et ligula vitae eleifend. Donec nibh enim, volutpat sit amet interdum non, eleifend in neque. Sed vel tincidunt metus, a volutpat orci.</a:t>
            </a:r>
            <a:endParaRPr sz="1100">
              <a:solidFill>
                <a:srgbClr val="666666"/>
              </a:solidFill>
            </a:endParaRPr>
          </a:p>
          <a:p>
            <a:pPr indent="0" lvl="0" marL="0" rtl="0" algn="just">
              <a:lnSpc>
                <a:spcPct val="142857"/>
              </a:lnSpc>
              <a:spcBef>
                <a:spcPts val="1100"/>
              </a:spcBef>
              <a:spcAft>
                <a:spcPts val="1100"/>
              </a:spcAft>
              <a:buNone/>
            </a:pPr>
            <a:r>
              <a:rPr lang="en" sz="1100">
                <a:solidFill>
                  <a:srgbClr val="666666"/>
                </a:solidFill>
              </a:rPr>
              <a:t>Vestibulum ante ipsum primis in faucibus orci luctus et ultrices posuere cubilia Curae; Morbi pharetra nibh eu est posuere gravida ut vel felis. Praesent mollis dui quis eros varius, auctor maximus tortor congue. Praesent commodo lectus a felis tincidunt facilisis. Duis pretium mi eget arcu viverra, vitae accumsan ipsum suscipit.</a:t>
            </a:r>
            <a:endParaRPr sz="1100">
              <a:solidFill>
                <a:srgbClr val="666666"/>
              </a:solidFill>
            </a:endParaRPr>
          </a:p>
        </p:txBody>
      </p:sp>
      <p:sp>
        <p:nvSpPr>
          <p:cNvPr id="1937" name="Google Shape;1937;p61"/>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One Column Text &amp; Quote</a:t>
            </a:r>
            <a:endParaRPr/>
          </a:p>
        </p:txBody>
      </p:sp>
      <p:sp>
        <p:nvSpPr>
          <p:cNvPr id="1938" name="Google Shape;1938;p61"/>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39" name="Google Shape;1939;p61"/>
          <p:cNvSpPr txBox="1"/>
          <p:nvPr>
            <p:ph idx="2"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1940" name="Google Shape;1940;p61"/>
          <p:cNvSpPr txBox="1"/>
          <p:nvPr/>
        </p:nvSpPr>
        <p:spPr>
          <a:xfrm>
            <a:off x="2087850" y="3191184"/>
            <a:ext cx="4968300" cy="74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666666"/>
                </a:solidFill>
                <a:latin typeface="Dosis"/>
                <a:ea typeface="Dosis"/>
                <a:cs typeface="Dosis"/>
                <a:sym typeface="Dosis"/>
              </a:rPr>
              <a:t>This is a great Google Slides Template </a:t>
            </a:r>
            <a:endParaRPr b="1" sz="2000">
              <a:solidFill>
                <a:srgbClr val="666666"/>
              </a:solidFill>
              <a:latin typeface="Dosis"/>
              <a:ea typeface="Dosis"/>
              <a:cs typeface="Dosis"/>
              <a:sym typeface="Dosis"/>
            </a:endParaRPr>
          </a:p>
          <a:p>
            <a:pPr indent="0" lvl="0" marL="0" rtl="0" algn="ctr">
              <a:spcBef>
                <a:spcPts val="0"/>
              </a:spcBef>
              <a:spcAft>
                <a:spcPts val="0"/>
              </a:spcAft>
              <a:buNone/>
            </a:pPr>
            <a:r>
              <a:rPr b="1" lang="en" sz="2000">
                <a:solidFill>
                  <a:srgbClr val="666666"/>
                </a:solidFill>
                <a:latin typeface="Dosis"/>
                <a:ea typeface="Dosis"/>
                <a:cs typeface="Dosis"/>
                <a:sym typeface="Dosis"/>
              </a:rPr>
              <a:t>For General Purposes</a:t>
            </a:r>
            <a:endParaRPr b="1" sz="2100">
              <a:solidFill>
                <a:srgbClr val="666666"/>
              </a:solidFill>
              <a:latin typeface="Dosis"/>
              <a:ea typeface="Dosis"/>
              <a:cs typeface="Dosis"/>
              <a:sym typeface="Dosis"/>
            </a:endParaRPr>
          </a:p>
        </p:txBody>
      </p:sp>
      <p:sp>
        <p:nvSpPr>
          <p:cNvPr id="1941" name="Google Shape;1941;p61"/>
          <p:cNvSpPr txBox="1"/>
          <p:nvPr/>
        </p:nvSpPr>
        <p:spPr>
          <a:xfrm>
            <a:off x="2201303" y="2887008"/>
            <a:ext cx="548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6AA84F"/>
                </a:solidFill>
              </a:rPr>
              <a:t>“</a:t>
            </a:r>
            <a:endParaRPr sz="7200">
              <a:solidFill>
                <a:srgbClr val="6AA84F"/>
              </a:solidFill>
            </a:endParaRPr>
          </a:p>
        </p:txBody>
      </p:sp>
      <p:sp>
        <p:nvSpPr>
          <p:cNvPr id="1942" name="Google Shape;1942;p61"/>
          <p:cNvSpPr txBox="1"/>
          <p:nvPr/>
        </p:nvSpPr>
        <p:spPr>
          <a:xfrm>
            <a:off x="5660410" y="3500295"/>
            <a:ext cx="548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6AA84F"/>
                </a:solidFill>
              </a:rPr>
              <a:t>”</a:t>
            </a:r>
            <a:endParaRPr sz="7200">
              <a:solidFill>
                <a:srgbClr val="6AA84F"/>
              </a:solidFill>
            </a:endParaRPr>
          </a:p>
        </p:txBody>
      </p:sp>
      <p:sp>
        <p:nvSpPr>
          <p:cNvPr id="1943" name="Google Shape;1943;p61"/>
          <p:cNvSpPr txBox="1"/>
          <p:nvPr>
            <p:ph idx="1" type="body"/>
          </p:nvPr>
        </p:nvSpPr>
        <p:spPr>
          <a:xfrm>
            <a:off x="2652750" y="4019500"/>
            <a:ext cx="3838500" cy="695400"/>
          </a:xfrm>
          <a:prstGeom prst="rect">
            <a:avLst/>
          </a:prstGeom>
        </p:spPr>
        <p:txBody>
          <a:bodyPr anchorCtr="0" anchor="t" bIns="91425" lIns="91425" spcFirstLastPara="1" rIns="91425" wrap="square" tIns="91425">
            <a:noAutofit/>
          </a:bodyPr>
          <a:lstStyle/>
          <a:p>
            <a:pPr indent="0" lvl="0" marL="0" rtl="0" algn="ctr">
              <a:lnSpc>
                <a:spcPct val="142857"/>
              </a:lnSpc>
              <a:spcBef>
                <a:spcPts val="0"/>
              </a:spcBef>
              <a:spcAft>
                <a:spcPts val="1100"/>
              </a:spcAft>
              <a:buNone/>
            </a:pPr>
            <a:r>
              <a:rPr lang="en" sz="900">
                <a:solidFill>
                  <a:srgbClr val="666666"/>
                </a:solidFill>
              </a:rPr>
              <a:t>Lorem ipsum dolor sit amet, consectetur adipiscing elit. Aenean nec cursus arcu, fringilla porttitor est.</a:t>
            </a:r>
            <a:endParaRPr sz="900">
              <a:solidFill>
                <a:srgbClr val="666666"/>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7" name="Shape 1947"/>
        <p:cNvGrpSpPr/>
        <p:nvPr/>
      </p:nvGrpSpPr>
      <p:grpSpPr>
        <a:xfrm>
          <a:off x="0" y="0"/>
          <a:ext cx="0" cy="0"/>
          <a:chOff x="0" y="0"/>
          <a:chExt cx="0" cy="0"/>
        </a:xfrm>
      </p:grpSpPr>
      <p:sp>
        <p:nvSpPr>
          <p:cNvPr id="1948" name="Google Shape;1948;p6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just">
              <a:lnSpc>
                <a:spcPct val="142857"/>
              </a:lnSpc>
              <a:spcBef>
                <a:spcPts val="0"/>
              </a:spcBef>
              <a:spcAft>
                <a:spcPts val="0"/>
              </a:spcAft>
              <a:buClr>
                <a:schemeClr val="dk1"/>
              </a:buClr>
              <a:buSzPts val="1100"/>
              <a:buFont typeface="Arial"/>
              <a:buNone/>
            </a:pPr>
            <a:r>
              <a:rPr lang="en" sz="1050">
                <a:solidFill>
                  <a:srgbClr val="666666"/>
                </a:solidFill>
              </a:rPr>
              <a:t>Lorem ipsum dolor sit amet, consectetur adipiscing elit. Aenean nec cursus arcu, fringilla porttitor est. Vestibulum quis erat non velit mollis pretium ut non erat. Praesent metus quam, porta non nunc a, semper sagittis risus. Etiam sagittis maximus interdum. Donec aliquet et ligula vitae eleifend. Donec nibh enim, volutpat sit amet interdum non, eleifend in neque. Sed vel tincidunt metus, a volutpat orci.</a:t>
            </a:r>
            <a:endParaRPr sz="1050">
              <a:solidFill>
                <a:srgbClr val="666666"/>
              </a:solidFill>
            </a:endParaRPr>
          </a:p>
          <a:p>
            <a:pPr indent="0" lvl="0" marL="0" rtl="0" algn="just">
              <a:lnSpc>
                <a:spcPct val="142857"/>
              </a:lnSpc>
              <a:spcBef>
                <a:spcPts val="1100"/>
              </a:spcBef>
              <a:spcAft>
                <a:spcPts val="1100"/>
              </a:spcAft>
              <a:buNone/>
            </a:pPr>
            <a:r>
              <a:rPr lang="en" sz="1050">
                <a:solidFill>
                  <a:srgbClr val="666666"/>
                </a:solidFill>
              </a:rPr>
              <a:t>Vestibulum ante ipsum primis in faucibus orci luctus et ultrices posuere cubilia Curae; Morbi pharetra nibh eu est posuere gravida ut vel felis. Praesent mollis dui quis eros varius, auctor maximus tortor congue. Praesent commodo lectus a felis tincidunt facilisis. Duis pretium mi eget arcu viverra, vitae accumsan ipsum suscipit.</a:t>
            </a:r>
            <a:endParaRPr>
              <a:solidFill>
                <a:srgbClr val="666666"/>
              </a:solidFill>
            </a:endParaRPr>
          </a:p>
        </p:txBody>
      </p:sp>
      <p:sp>
        <p:nvSpPr>
          <p:cNvPr id="1949" name="Google Shape;1949;p6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just">
              <a:lnSpc>
                <a:spcPct val="142857"/>
              </a:lnSpc>
              <a:spcBef>
                <a:spcPts val="0"/>
              </a:spcBef>
              <a:spcAft>
                <a:spcPts val="0"/>
              </a:spcAft>
              <a:buClr>
                <a:schemeClr val="dk1"/>
              </a:buClr>
              <a:buSzPts val="1100"/>
              <a:buFont typeface="Arial"/>
              <a:buNone/>
            </a:pPr>
            <a:r>
              <a:rPr lang="en" sz="1050">
                <a:solidFill>
                  <a:srgbClr val="666666"/>
                </a:solidFill>
              </a:rPr>
              <a:t>Lorem ipsum dolor sit amet, consectetur adipiscing elit. Aenean nec cursus arcu, fringilla porttitor est. Vestibulum quis erat non velit mollis pretium ut non erat. Praesent metus quam, porta non nunc a, semper sagittis risus. Etiam sagittis maximus interdum. Donec aliquet et ligula vitae eleifend. Donec nibh enim, volutpat sit amet interdum non, eleifend in neque. Sed vel tincidunt metus, a volutpat orci.</a:t>
            </a:r>
            <a:endParaRPr sz="1050">
              <a:solidFill>
                <a:srgbClr val="666666"/>
              </a:solidFill>
            </a:endParaRPr>
          </a:p>
          <a:p>
            <a:pPr indent="0" lvl="0" marL="0" rtl="0" algn="just">
              <a:lnSpc>
                <a:spcPct val="142857"/>
              </a:lnSpc>
              <a:spcBef>
                <a:spcPts val="1100"/>
              </a:spcBef>
              <a:spcAft>
                <a:spcPts val="1100"/>
              </a:spcAft>
              <a:buNone/>
            </a:pPr>
            <a:r>
              <a:rPr lang="en" sz="1050">
                <a:solidFill>
                  <a:srgbClr val="666666"/>
                </a:solidFill>
              </a:rPr>
              <a:t>Vestibulum ante ipsum primis in faucibus orci luctus et ultrices posuere cubilia Curae; Morbi pharetra nibh eu est posuere gravida ut vel felis. Praesent mollis dui quis eros varius, auctor maximus tortor congue. Praesent commodo lectus a felis tincidunt facilisis. Duis pretium mi eget arcu viverra, vitae accumsan ipsum suscipit.</a:t>
            </a:r>
            <a:endParaRPr>
              <a:solidFill>
                <a:srgbClr val="666666"/>
              </a:solidFill>
            </a:endParaRPr>
          </a:p>
        </p:txBody>
      </p:sp>
      <p:sp>
        <p:nvSpPr>
          <p:cNvPr id="1950" name="Google Shape;1950;p62"/>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51" name="Google Shape;1951;p62"/>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Two Column Text</a:t>
            </a:r>
            <a:endParaRPr/>
          </a:p>
        </p:txBody>
      </p:sp>
      <p:sp>
        <p:nvSpPr>
          <p:cNvPr id="1952" name="Google Shape;1952;p62"/>
          <p:cNvSpPr txBox="1"/>
          <p:nvPr>
            <p:ph idx="3"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6" name="Shape 1956"/>
        <p:cNvGrpSpPr/>
        <p:nvPr/>
      </p:nvGrpSpPr>
      <p:grpSpPr>
        <a:xfrm>
          <a:off x="0" y="0"/>
          <a:ext cx="0" cy="0"/>
          <a:chOff x="0" y="0"/>
          <a:chExt cx="0" cy="0"/>
        </a:xfrm>
      </p:grpSpPr>
      <p:sp>
        <p:nvSpPr>
          <p:cNvPr id="1957" name="Google Shape;1957;p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chemeClr val="dk2"/>
                </a:solidFill>
              </a:rPr>
              <a:t>‹#›</a:t>
            </a:fld>
            <a:endParaRPr sz="1000">
              <a:solidFill>
                <a:schemeClr val="dk2"/>
              </a:solidFill>
            </a:endParaRPr>
          </a:p>
        </p:txBody>
      </p:sp>
      <p:cxnSp>
        <p:nvCxnSpPr>
          <p:cNvPr id="1958" name="Google Shape;1958;p63"/>
          <p:cNvCxnSpPr/>
          <p:nvPr/>
        </p:nvCxnSpPr>
        <p:spPr>
          <a:xfrm>
            <a:off x="2511885" y="617575"/>
            <a:ext cx="0" cy="3899100"/>
          </a:xfrm>
          <a:prstGeom prst="straightConnector1">
            <a:avLst/>
          </a:prstGeom>
          <a:noFill/>
          <a:ln cap="flat" cmpd="sng" w="38100">
            <a:solidFill>
              <a:srgbClr val="00CE00"/>
            </a:solidFill>
            <a:prstDash val="solid"/>
            <a:round/>
            <a:headEnd len="med" w="med" type="none"/>
            <a:tailEnd len="med" w="med" type="none"/>
          </a:ln>
        </p:spPr>
      </p:cxnSp>
      <p:cxnSp>
        <p:nvCxnSpPr>
          <p:cNvPr id="1959" name="Google Shape;1959;p63"/>
          <p:cNvCxnSpPr/>
          <p:nvPr/>
        </p:nvCxnSpPr>
        <p:spPr>
          <a:xfrm rot="10800000">
            <a:off x="2493450" y="4507675"/>
            <a:ext cx="4157100" cy="18300"/>
          </a:xfrm>
          <a:prstGeom prst="straightConnector1">
            <a:avLst/>
          </a:prstGeom>
          <a:noFill/>
          <a:ln cap="flat" cmpd="sng" w="38100">
            <a:solidFill>
              <a:srgbClr val="00CE00"/>
            </a:solidFill>
            <a:prstDash val="solid"/>
            <a:round/>
            <a:headEnd len="med" w="med" type="none"/>
            <a:tailEnd len="med" w="med" type="none"/>
          </a:ln>
        </p:spPr>
      </p:cxnSp>
      <p:cxnSp>
        <p:nvCxnSpPr>
          <p:cNvPr id="1960" name="Google Shape;1960;p63"/>
          <p:cNvCxnSpPr/>
          <p:nvPr/>
        </p:nvCxnSpPr>
        <p:spPr>
          <a:xfrm>
            <a:off x="6632115" y="617650"/>
            <a:ext cx="0" cy="3899100"/>
          </a:xfrm>
          <a:prstGeom prst="straightConnector1">
            <a:avLst/>
          </a:prstGeom>
          <a:noFill/>
          <a:ln cap="flat" cmpd="sng" w="38100">
            <a:solidFill>
              <a:srgbClr val="00CE00"/>
            </a:solidFill>
            <a:prstDash val="solid"/>
            <a:round/>
            <a:headEnd len="med" w="med" type="none"/>
            <a:tailEnd len="med" w="med" type="none"/>
          </a:ln>
        </p:spPr>
      </p:cxnSp>
      <p:cxnSp>
        <p:nvCxnSpPr>
          <p:cNvPr id="1961" name="Google Shape;1961;p63"/>
          <p:cNvCxnSpPr/>
          <p:nvPr/>
        </p:nvCxnSpPr>
        <p:spPr>
          <a:xfrm rot="10800000">
            <a:off x="2493450" y="617575"/>
            <a:ext cx="1299600" cy="0"/>
          </a:xfrm>
          <a:prstGeom prst="straightConnector1">
            <a:avLst/>
          </a:prstGeom>
          <a:noFill/>
          <a:ln cap="flat" cmpd="sng" w="38100">
            <a:solidFill>
              <a:srgbClr val="00CE00"/>
            </a:solidFill>
            <a:prstDash val="solid"/>
            <a:round/>
            <a:headEnd len="med" w="med" type="none"/>
            <a:tailEnd len="med" w="med" type="none"/>
          </a:ln>
        </p:spPr>
      </p:cxnSp>
      <p:cxnSp>
        <p:nvCxnSpPr>
          <p:cNvPr id="1962" name="Google Shape;1962;p63"/>
          <p:cNvCxnSpPr/>
          <p:nvPr/>
        </p:nvCxnSpPr>
        <p:spPr>
          <a:xfrm rot="10800000">
            <a:off x="5350950" y="617525"/>
            <a:ext cx="1299600" cy="0"/>
          </a:xfrm>
          <a:prstGeom prst="straightConnector1">
            <a:avLst/>
          </a:prstGeom>
          <a:noFill/>
          <a:ln cap="flat" cmpd="sng" w="38100">
            <a:solidFill>
              <a:srgbClr val="00CE00"/>
            </a:solidFill>
            <a:prstDash val="solid"/>
            <a:round/>
            <a:headEnd len="med" w="med" type="none"/>
            <a:tailEnd len="med" w="med" type="none"/>
          </a:ln>
        </p:spPr>
      </p:cxnSp>
      <p:sp>
        <p:nvSpPr>
          <p:cNvPr id="1963" name="Google Shape;1963;p63"/>
          <p:cNvSpPr txBox="1"/>
          <p:nvPr/>
        </p:nvSpPr>
        <p:spPr>
          <a:xfrm>
            <a:off x="3793050" y="424025"/>
            <a:ext cx="1557900" cy="38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00CE00"/>
                </a:solidFill>
                <a:latin typeface="Alegreya"/>
                <a:ea typeface="Alegreya"/>
                <a:cs typeface="Alegreya"/>
                <a:sym typeface="Alegreya"/>
              </a:rPr>
              <a:t>@googleslides</a:t>
            </a:r>
            <a:endParaRPr sz="1800">
              <a:solidFill>
                <a:srgbClr val="00CE00"/>
              </a:solidFill>
              <a:latin typeface="Alegreya"/>
              <a:ea typeface="Alegreya"/>
              <a:cs typeface="Alegreya"/>
              <a:sym typeface="Alegreya"/>
            </a:endParaRPr>
          </a:p>
        </p:txBody>
      </p:sp>
      <p:sp>
        <p:nvSpPr>
          <p:cNvPr id="1964" name="Google Shape;1964;p63"/>
          <p:cNvSpPr txBox="1"/>
          <p:nvPr/>
        </p:nvSpPr>
        <p:spPr>
          <a:xfrm>
            <a:off x="2511875" y="1943100"/>
            <a:ext cx="4120500" cy="22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600">
                <a:solidFill>
                  <a:srgbClr val="FFFFFF"/>
                </a:solidFill>
                <a:latin typeface="Dosis"/>
                <a:ea typeface="Dosis"/>
                <a:cs typeface="Dosis"/>
                <a:sym typeface="Dosis"/>
              </a:rPr>
              <a:t>THANK</a:t>
            </a:r>
            <a:endParaRPr b="1" sz="8600">
              <a:solidFill>
                <a:srgbClr val="FFFFFF"/>
              </a:solidFill>
              <a:latin typeface="Dosis"/>
              <a:ea typeface="Dosis"/>
              <a:cs typeface="Dosis"/>
              <a:sym typeface="Dosis"/>
            </a:endParaRPr>
          </a:p>
          <a:p>
            <a:pPr indent="0" lvl="0" marL="0" rtl="0" algn="ctr">
              <a:spcBef>
                <a:spcPts val="0"/>
              </a:spcBef>
              <a:spcAft>
                <a:spcPts val="0"/>
              </a:spcAft>
              <a:buNone/>
            </a:pPr>
            <a:r>
              <a:rPr b="1" lang="en" sz="8600">
                <a:solidFill>
                  <a:srgbClr val="FFFFFF"/>
                </a:solidFill>
                <a:latin typeface="Dosis"/>
                <a:ea typeface="Dosis"/>
                <a:cs typeface="Dosis"/>
                <a:sym typeface="Dosis"/>
              </a:rPr>
              <a:t>YOU</a:t>
            </a:r>
            <a:endParaRPr b="1" sz="8600">
              <a:solidFill>
                <a:srgbClr val="FFFFFF"/>
              </a:solidFill>
              <a:latin typeface="Dosis"/>
              <a:ea typeface="Dosis"/>
              <a:cs typeface="Dosis"/>
              <a:sym typeface="Dosis"/>
            </a:endParaRPr>
          </a:p>
        </p:txBody>
      </p:sp>
      <p:cxnSp>
        <p:nvCxnSpPr>
          <p:cNvPr id="1965" name="Google Shape;1965;p63"/>
          <p:cNvCxnSpPr/>
          <p:nvPr/>
        </p:nvCxnSpPr>
        <p:spPr>
          <a:xfrm rot="10800000">
            <a:off x="3504450" y="3057450"/>
            <a:ext cx="2135100" cy="0"/>
          </a:xfrm>
          <a:prstGeom prst="straightConnector1">
            <a:avLst/>
          </a:prstGeom>
          <a:noFill/>
          <a:ln cap="flat" cmpd="sng" w="38100">
            <a:solidFill>
              <a:srgbClr val="00CE00"/>
            </a:solidFill>
            <a:prstDash val="solid"/>
            <a:round/>
            <a:headEnd len="med" w="med" type="none"/>
            <a:tailEnd len="med" w="med" type="none"/>
          </a:ln>
        </p:spPr>
      </p:cxnSp>
      <p:sp>
        <p:nvSpPr>
          <p:cNvPr id="1966" name="Google Shape;1966;p63"/>
          <p:cNvSpPr/>
          <p:nvPr/>
        </p:nvSpPr>
        <p:spPr>
          <a:xfrm>
            <a:off x="4114795" y="931719"/>
            <a:ext cx="914400" cy="890700"/>
          </a:xfrm>
          <a:custGeom>
            <a:rect b="b" l="l" r="r" t="t"/>
            <a:pathLst>
              <a:path extrusionOk="0" h="120000" w="120000">
                <a:moveTo>
                  <a:pt x="116040" y="869"/>
                </a:moveTo>
                <a:cubicBezTo>
                  <a:pt x="115475" y="289"/>
                  <a:pt x="113872" y="0"/>
                  <a:pt x="111798" y="0"/>
                </a:cubicBezTo>
                <a:cubicBezTo>
                  <a:pt x="100581" y="0"/>
                  <a:pt x="71076" y="8502"/>
                  <a:pt x="55333" y="24541"/>
                </a:cubicBezTo>
                <a:cubicBezTo>
                  <a:pt x="51657" y="28405"/>
                  <a:pt x="39402" y="39806"/>
                  <a:pt x="36480" y="43864"/>
                </a:cubicBezTo>
                <a:cubicBezTo>
                  <a:pt x="27148" y="46376"/>
                  <a:pt x="13857" y="51594"/>
                  <a:pt x="6410" y="59420"/>
                </a:cubicBezTo>
                <a:cubicBezTo>
                  <a:pt x="6410" y="59420"/>
                  <a:pt x="15459" y="59420"/>
                  <a:pt x="26582" y="66859"/>
                </a:cubicBezTo>
                <a:cubicBezTo>
                  <a:pt x="25074" y="73623"/>
                  <a:pt x="27148" y="80676"/>
                  <a:pt x="32710" y="86473"/>
                </a:cubicBezTo>
                <a:cubicBezTo>
                  <a:pt x="37234" y="91111"/>
                  <a:pt x="42325" y="93236"/>
                  <a:pt x="47604" y="93236"/>
                </a:cubicBezTo>
                <a:cubicBezTo>
                  <a:pt x="49206" y="93236"/>
                  <a:pt x="50526" y="92946"/>
                  <a:pt x="52128" y="92753"/>
                </a:cubicBezTo>
                <a:cubicBezTo>
                  <a:pt x="59387" y="104154"/>
                  <a:pt x="59387" y="113429"/>
                  <a:pt x="59387" y="113429"/>
                </a:cubicBezTo>
                <a:cubicBezTo>
                  <a:pt x="66834" y="105797"/>
                  <a:pt x="71830" y="91884"/>
                  <a:pt x="74469" y="82608"/>
                </a:cubicBezTo>
                <a:cubicBezTo>
                  <a:pt x="78240" y="79613"/>
                  <a:pt x="89646" y="67053"/>
                  <a:pt x="93417" y="63285"/>
                </a:cubicBezTo>
                <a:cubicBezTo>
                  <a:pt x="111987" y="43864"/>
                  <a:pt x="119999" y="4927"/>
                  <a:pt x="116040" y="869"/>
                </a:cubicBezTo>
                <a:close/>
                <a:moveTo>
                  <a:pt x="69190" y="80966"/>
                </a:moveTo>
                <a:cubicBezTo>
                  <a:pt x="67305" y="88405"/>
                  <a:pt x="64666" y="94879"/>
                  <a:pt x="61743" y="100386"/>
                </a:cubicBezTo>
                <a:cubicBezTo>
                  <a:pt x="60706" y="97101"/>
                  <a:pt x="58821" y="93526"/>
                  <a:pt x="56465" y="89758"/>
                </a:cubicBezTo>
                <a:cubicBezTo>
                  <a:pt x="55333" y="88115"/>
                  <a:pt x="53731" y="87246"/>
                  <a:pt x="51940" y="87246"/>
                </a:cubicBezTo>
                <a:cubicBezTo>
                  <a:pt x="51374" y="87246"/>
                  <a:pt x="51091" y="87246"/>
                  <a:pt x="50526" y="87536"/>
                </a:cubicBezTo>
                <a:cubicBezTo>
                  <a:pt x="49489" y="87826"/>
                  <a:pt x="48452" y="87826"/>
                  <a:pt x="47415" y="87826"/>
                </a:cubicBezTo>
                <a:cubicBezTo>
                  <a:pt x="43362" y="87826"/>
                  <a:pt x="39685" y="85893"/>
                  <a:pt x="36480" y="82608"/>
                </a:cubicBezTo>
                <a:cubicBezTo>
                  <a:pt x="32238" y="78260"/>
                  <a:pt x="30636" y="73043"/>
                  <a:pt x="31673" y="68212"/>
                </a:cubicBezTo>
                <a:cubicBezTo>
                  <a:pt x="32238" y="65990"/>
                  <a:pt x="31390" y="63574"/>
                  <a:pt x="29316" y="62222"/>
                </a:cubicBezTo>
                <a:cubicBezTo>
                  <a:pt x="25545" y="59710"/>
                  <a:pt x="22058" y="58067"/>
                  <a:pt x="18947" y="56714"/>
                </a:cubicBezTo>
                <a:cubicBezTo>
                  <a:pt x="24226" y="53719"/>
                  <a:pt x="30636" y="51304"/>
                  <a:pt x="37800" y="49082"/>
                </a:cubicBezTo>
                <a:cubicBezTo>
                  <a:pt x="38083" y="49082"/>
                  <a:pt x="38083" y="49082"/>
                  <a:pt x="38083" y="48792"/>
                </a:cubicBezTo>
                <a:lnTo>
                  <a:pt x="68908" y="80483"/>
                </a:lnTo>
                <a:cubicBezTo>
                  <a:pt x="69473" y="80676"/>
                  <a:pt x="69190" y="80676"/>
                  <a:pt x="69190" y="80966"/>
                </a:cubicBezTo>
                <a:close/>
                <a:moveTo>
                  <a:pt x="89363" y="59227"/>
                </a:moveTo>
                <a:cubicBezTo>
                  <a:pt x="88326" y="60289"/>
                  <a:pt x="86724" y="61932"/>
                  <a:pt x="84933" y="64057"/>
                </a:cubicBezTo>
                <a:cubicBezTo>
                  <a:pt x="81445" y="67632"/>
                  <a:pt x="76072" y="73333"/>
                  <a:pt x="73150" y="76328"/>
                </a:cubicBezTo>
                <a:lnTo>
                  <a:pt x="42890" y="45314"/>
                </a:lnTo>
                <a:cubicBezTo>
                  <a:pt x="45813" y="42028"/>
                  <a:pt x="51374" y="36521"/>
                  <a:pt x="54862" y="33236"/>
                </a:cubicBezTo>
                <a:cubicBezTo>
                  <a:pt x="56936" y="31400"/>
                  <a:pt x="58538" y="29758"/>
                  <a:pt x="59575" y="28599"/>
                </a:cubicBezTo>
                <a:cubicBezTo>
                  <a:pt x="73998" y="13913"/>
                  <a:pt x="101618" y="5700"/>
                  <a:pt x="111987" y="5700"/>
                </a:cubicBezTo>
                <a:cubicBezTo>
                  <a:pt x="111798" y="14202"/>
                  <a:pt x="104540" y="43864"/>
                  <a:pt x="89363" y="59227"/>
                </a:cubicBezTo>
                <a:close/>
                <a:moveTo>
                  <a:pt x="20738" y="67053"/>
                </a:moveTo>
                <a:lnTo>
                  <a:pt x="0" y="120000"/>
                </a:lnTo>
                <a:lnTo>
                  <a:pt x="51657" y="98743"/>
                </a:lnTo>
                <a:cubicBezTo>
                  <a:pt x="50809" y="98743"/>
                  <a:pt x="49772" y="99033"/>
                  <a:pt x="49018" y="99033"/>
                </a:cubicBezTo>
                <a:cubicBezTo>
                  <a:pt x="33275" y="99033"/>
                  <a:pt x="18947" y="83478"/>
                  <a:pt x="20738" y="67053"/>
                </a:cubicBezTo>
                <a:close/>
                <a:moveTo>
                  <a:pt x="9615" y="110144"/>
                </a:moveTo>
                <a:lnTo>
                  <a:pt x="19135" y="85314"/>
                </a:lnTo>
                <a:cubicBezTo>
                  <a:pt x="20549" y="87826"/>
                  <a:pt x="22058" y="90241"/>
                  <a:pt x="23943" y="92173"/>
                </a:cubicBezTo>
                <a:cubicBezTo>
                  <a:pt x="26865" y="95458"/>
                  <a:pt x="30070" y="98164"/>
                  <a:pt x="33558" y="100096"/>
                </a:cubicBezTo>
                <a:lnTo>
                  <a:pt x="9615" y="110144"/>
                </a:lnTo>
                <a:close/>
                <a:moveTo>
                  <a:pt x="55899" y="43671"/>
                </a:moveTo>
                <a:cubicBezTo>
                  <a:pt x="54296" y="43671"/>
                  <a:pt x="53260" y="44734"/>
                  <a:pt x="53260" y="46376"/>
                </a:cubicBezTo>
                <a:cubicBezTo>
                  <a:pt x="53260" y="48019"/>
                  <a:pt x="54296" y="49082"/>
                  <a:pt x="55899" y="49082"/>
                </a:cubicBezTo>
                <a:cubicBezTo>
                  <a:pt x="57501" y="49082"/>
                  <a:pt x="58538" y="48019"/>
                  <a:pt x="58538" y="46376"/>
                </a:cubicBezTo>
                <a:cubicBezTo>
                  <a:pt x="58538" y="44734"/>
                  <a:pt x="57501" y="43671"/>
                  <a:pt x="55899" y="43671"/>
                </a:cubicBezTo>
                <a:close/>
                <a:moveTo>
                  <a:pt x="71830" y="65410"/>
                </a:moveTo>
                <a:cubicBezTo>
                  <a:pt x="73432" y="65410"/>
                  <a:pt x="74469" y="64347"/>
                  <a:pt x="74469" y="62705"/>
                </a:cubicBezTo>
                <a:cubicBezTo>
                  <a:pt x="74469" y="61062"/>
                  <a:pt x="73432" y="60000"/>
                  <a:pt x="71830" y="60000"/>
                </a:cubicBezTo>
                <a:cubicBezTo>
                  <a:pt x="70227" y="60000"/>
                  <a:pt x="69190" y="61062"/>
                  <a:pt x="69190" y="62705"/>
                </a:cubicBezTo>
                <a:cubicBezTo>
                  <a:pt x="69190" y="64347"/>
                  <a:pt x="70227" y="65410"/>
                  <a:pt x="71830" y="65410"/>
                </a:cubicBezTo>
                <a:close/>
                <a:moveTo>
                  <a:pt x="87855" y="38164"/>
                </a:moveTo>
                <a:cubicBezTo>
                  <a:pt x="92380" y="38164"/>
                  <a:pt x="95773" y="34685"/>
                  <a:pt x="95773" y="30048"/>
                </a:cubicBezTo>
                <a:cubicBezTo>
                  <a:pt x="95773" y="25410"/>
                  <a:pt x="92380" y="21835"/>
                  <a:pt x="87855" y="21835"/>
                </a:cubicBezTo>
                <a:cubicBezTo>
                  <a:pt x="83330" y="21835"/>
                  <a:pt x="79842" y="25410"/>
                  <a:pt x="79842" y="30048"/>
                </a:cubicBezTo>
                <a:cubicBezTo>
                  <a:pt x="79842" y="34685"/>
                  <a:pt x="83330" y="38164"/>
                  <a:pt x="87855" y="38164"/>
                </a:cubicBezTo>
                <a:close/>
                <a:moveTo>
                  <a:pt x="87855" y="27246"/>
                </a:moveTo>
                <a:cubicBezTo>
                  <a:pt x="89363" y="27246"/>
                  <a:pt x="90494" y="28405"/>
                  <a:pt x="90494" y="30048"/>
                </a:cubicBezTo>
                <a:cubicBezTo>
                  <a:pt x="90494" y="31594"/>
                  <a:pt x="89363" y="32753"/>
                  <a:pt x="87855" y="32753"/>
                </a:cubicBezTo>
                <a:cubicBezTo>
                  <a:pt x="86252" y="32753"/>
                  <a:pt x="85121" y="31594"/>
                  <a:pt x="85121" y="30048"/>
                </a:cubicBezTo>
                <a:cubicBezTo>
                  <a:pt x="85121" y="28405"/>
                  <a:pt x="86252" y="27246"/>
                  <a:pt x="87855" y="27246"/>
                </a:cubicBezTo>
                <a:close/>
                <a:moveTo>
                  <a:pt x="63912" y="57294"/>
                </a:moveTo>
                <a:cubicBezTo>
                  <a:pt x="65420" y="57294"/>
                  <a:pt x="66551" y="56135"/>
                  <a:pt x="66551" y="54589"/>
                </a:cubicBezTo>
                <a:cubicBezTo>
                  <a:pt x="66551" y="52946"/>
                  <a:pt x="65420" y="51787"/>
                  <a:pt x="63912" y="51787"/>
                </a:cubicBezTo>
                <a:cubicBezTo>
                  <a:pt x="62309" y="51787"/>
                  <a:pt x="61178" y="52946"/>
                  <a:pt x="61178" y="54589"/>
                </a:cubicBezTo>
                <a:cubicBezTo>
                  <a:pt x="61178" y="56135"/>
                  <a:pt x="62309" y="57294"/>
                  <a:pt x="63912" y="57294"/>
                </a:cubicBezTo>
                <a:close/>
              </a:path>
            </a:pathLst>
          </a:custGeom>
          <a:solidFill>
            <a:srgbClr val="00CE00">
              <a:alpha val="8923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0" name="Shape 1970"/>
        <p:cNvGrpSpPr/>
        <p:nvPr/>
      </p:nvGrpSpPr>
      <p:grpSpPr>
        <a:xfrm>
          <a:off x="0" y="0"/>
          <a:ext cx="0" cy="0"/>
          <a:chOff x="0" y="0"/>
          <a:chExt cx="0" cy="0"/>
        </a:xfrm>
      </p:grpSpPr>
      <p:sp>
        <p:nvSpPr>
          <p:cNvPr id="1971" name="Google Shape;1971;p64"/>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Credits</a:t>
            </a:r>
            <a:endParaRPr/>
          </a:p>
        </p:txBody>
      </p:sp>
      <p:sp>
        <p:nvSpPr>
          <p:cNvPr id="1972" name="Google Shape;1972;p64"/>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300">
                <a:solidFill>
                  <a:srgbClr val="FFFFFF"/>
                </a:solidFill>
              </a:rPr>
              <a:t>‹#›</a:t>
            </a:fld>
            <a:endParaRPr sz="1300">
              <a:solidFill>
                <a:srgbClr val="FFFFFF"/>
              </a:solidFill>
            </a:endParaRPr>
          </a:p>
        </p:txBody>
      </p:sp>
      <p:sp>
        <p:nvSpPr>
          <p:cNvPr id="1973" name="Google Shape;1973;p64"/>
          <p:cNvSpPr txBox="1"/>
          <p:nvPr/>
        </p:nvSpPr>
        <p:spPr>
          <a:xfrm>
            <a:off x="5986000" y="2961325"/>
            <a:ext cx="2716800" cy="16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434343"/>
                </a:solidFill>
                <a:latin typeface="Open Sans"/>
                <a:ea typeface="Open Sans"/>
                <a:cs typeface="Open Sans"/>
                <a:sym typeface="Open Sans"/>
              </a:rPr>
              <a:t>Microsoft® and PowerPoint® are trademarks or registered trademarks of Microsoft Corporation.</a:t>
            </a:r>
            <a:endParaRPr sz="9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900">
              <a:solidFill>
                <a:srgbClr val="434343"/>
              </a:solidFill>
              <a:latin typeface="Open Sans"/>
              <a:ea typeface="Open Sans"/>
              <a:cs typeface="Open Sans"/>
              <a:sym typeface="Open Sans"/>
            </a:endParaRPr>
          </a:p>
          <a:p>
            <a:pPr indent="0" lvl="0" marL="0" rtl="0" algn="l">
              <a:spcBef>
                <a:spcPts val="0"/>
              </a:spcBef>
              <a:spcAft>
                <a:spcPts val="0"/>
              </a:spcAft>
              <a:buNone/>
            </a:pPr>
            <a:r>
              <a:rPr lang="en" sz="900">
                <a:solidFill>
                  <a:srgbClr val="434343"/>
                </a:solidFill>
                <a:latin typeface="Open Sans"/>
                <a:ea typeface="Open Sans"/>
                <a:cs typeface="Open Sans"/>
                <a:sym typeface="Open Sans"/>
              </a:rPr>
              <a:t>© 2016 Google Inc, used with permission. Google and the Google logo are registered trademarks of Google Inc.</a:t>
            </a:r>
            <a:endParaRPr sz="9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900">
              <a:solidFill>
                <a:srgbClr val="434343"/>
              </a:solidFill>
              <a:latin typeface="Open Sans"/>
              <a:ea typeface="Open Sans"/>
              <a:cs typeface="Open Sans"/>
              <a:sym typeface="Open Sans"/>
            </a:endParaRPr>
          </a:p>
          <a:p>
            <a:pPr indent="0" lvl="0" marL="0" rtl="0" algn="l">
              <a:spcBef>
                <a:spcPts val="0"/>
              </a:spcBef>
              <a:spcAft>
                <a:spcPts val="0"/>
              </a:spcAft>
              <a:buNone/>
            </a:pPr>
            <a:r>
              <a:rPr lang="en" sz="900">
                <a:solidFill>
                  <a:srgbClr val="434343"/>
                </a:solidFill>
                <a:latin typeface="Open Sans"/>
                <a:ea typeface="Open Sans"/>
                <a:cs typeface="Open Sans"/>
                <a:sym typeface="Open Sans"/>
              </a:rPr>
              <a:t>Google Drive® is a registered trademark of Google Inc.</a:t>
            </a:r>
            <a:endParaRPr sz="900">
              <a:solidFill>
                <a:srgbClr val="434343"/>
              </a:solidFill>
              <a:latin typeface="Open Sans"/>
              <a:ea typeface="Open Sans"/>
              <a:cs typeface="Open Sans"/>
              <a:sym typeface="Open Sans"/>
            </a:endParaRPr>
          </a:p>
          <a:p>
            <a:pPr indent="0" lvl="0" marL="0" rtl="0" algn="just">
              <a:lnSpc>
                <a:spcPct val="115000"/>
              </a:lnSpc>
              <a:spcBef>
                <a:spcPts val="0"/>
              </a:spcBef>
              <a:spcAft>
                <a:spcPts val="1600"/>
              </a:spcAft>
              <a:buNone/>
            </a:pPr>
            <a:r>
              <a:t/>
            </a:r>
            <a:endParaRPr sz="1200">
              <a:solidFill>
                <a:srgbClr val="434343"/>
              </a:solidFill>
              <a:latin typeface="Open Sans"/>
              <a:ea typeface="Open Sans"/>
              <a:cs typeface="Open Sans"/>
              <a:sym typeface="Open Sans"/>
            </a:endParaRPr>
          </a:p>
        </p:txBody>
      </p:sp>
      <p:sp>
        <p:nvSpPr>
          <p:cNvPr id="1974" name="Google Shape;1974;p64"/>
          <p:cNvSpPr txBox="1"/>
          <p:nvPr/>
        </p:nvSpPr>
        <p:spPr>
          <a:xfrm>
            <a:off x="5985975" y="1376400"/>
            <a:ext cx="2716800" cy="113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900">
                <a:solidFill>
                  <a:srgbClr val="434343"/>
                </a:solidFill>
                <a:latin typeface="Open Sans"/>
                <a:ea typeface="Open Sans"/>
                <a:cs typeface="Open Sans"/>
                <a:sym typeface="Open Sans"/>
              </a:rPr>
              <a:t>Photos in this template were downloaded from </a:t>
            </a:r>
            <a:r>
              <a:rPr b="1" lang="en" sz="900">
                <a:solidFill>
                  <a:srgbClr val="434343"/>
                </a:solidFill>
                <a:latin typeface="Open Sans"/>
                <a:ea typeface="Open Sans"/>
                <a:cs typeface="Open Sans"/>
                <a:sym typeface="Open Sans"/>
              </a:rPr>
              <a:t>pixabay.com</a:t>
            </a:r>
            <a:r>
              <a:rPr lang="en" sz="900">
                <a:solidFill>
                  <a:srgbClr val="434343"/>
                </a:solidFill>
                <a:latin typeface="Open Sans"/>
                <a:ea typeface="Open Sans"/>
                <a:cs typeface="Open Sans"/>
                <a:sym typeface="Open Sans"/>
              </a:rPr>
              <a:t>. Attribution is located in each slide notes and the Credits slide.</a:t>
            </a:r>
            <a:endParaRPr sz="900">
              <a:solidFill>
                <a:srgbClr val="434343"/>
              </a:solidFill>
              <a:latin typeface="Open Sans"/>
              <a:ea typeface="Open Sans"/>
              <a:cs typeface="Open Sans"/>
              <a:sym typeface="Open Sans"/>
            </a:endParaRPr>
          </a:p>
        </p:txBody>
      </p:sp>
      <p:sp>
        <p:nvSpPr>
          <p:cNvPr id="1975" name="Google Shape;1975;p64"/>
          <p:cNvSpPr txBox="1"/>
          <p:nvPr/>
        </p:nvSpPr>
        <p:spPr>
          <a:xfrm>
            <a:off x="3148875" y="2961324"/>
            <a:ext cx="2716800" cy="77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900">
                <a:solidFill>
                  <a:srgbClr val="434343"/>
                </a:solidFill>
                <a:latin typeface="Open Sans"/>
                <a:ea typeface="Open Sans"/>
                <a:cs typeface="Open Sans"/>
                <a:sym typeface="Open Sans"/>
              </a:rPr>
              <a:t>The Template provides a theme with four basic colors:</a:t>
            </a:r>
            <a:endParaRPr sz="1200">
              <a:solidFill>
                <a:srgbClr val="434343"/>
              </a:solidFill>
              <a:latin typeface="Open Sans"/>
              <a:ea typeface="Open Sans"/>
              <a:cs typeface="Open Sans"/>
              <a:sym typeface="Open Sans"/>
            </a:endParaRPr>
          </a:p>
        </p:txBody>
      </p:sp>
      <p:sp>
        <p:nvSpPr>
          <p:cNvPr id="1976" name="Google Shape;1976;p64"/>
          <p:cNvSpPr txBox="1"/>
          <p:nvPr/>
        </p:nvSpPr>
        <p:spPr>
          <a:xfrm>
            <a:off x="3148850" y="1376407"/>
            <a:ext cx="2716800" cy="11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800"/>
              </a:spcAft>
              <a:buNone/>
            </a:pPr>
            <a:r>
              <a:rPr lang="en" sz="900">
                <a:solidFill>
                  <a:srgbClr val="434343"/>
                </a:solidFill>
                <a:latin typeface="Open Sans"/>
                <a:ea typeface="Open Sans"/>
                <a:cs typeface="Open Sans"/>
                <a:sym typeface="Open Sans"/>
              </a:rPr>
              <a:t>The backgrounds were created by </a:t>
            </a:r>
            <a:r>
              <a:rPr b="1" lang="en" sz="900">
                <a:solidFill>
                  <a:srgbClr val="434343"/>
                </a:solidFill>
                <a:latin typeface="Open Sans"/>
                <a:ea typeface="Open Sans"/>
                <a:cs typeface="Open Sans"/>
                <a:sym typeface="Open Sans"/>
              </a:rPr>
              <a:t>Free Google Slides Templates</a:t>
            </a:r>
            <a:r>
              <a:rPr lang="en" sz="900">
                <a:solidFill>
                  <a:srgbClr val="434343"/>
                </a:solidFill>
                <a:latin typeface="Open Sans"/>
                <a:ea typeface="Open Sans"/>
                <a:cs typeface="Open Sans"/>
                <a:sym typeface="Open Sans"/>
              </a:rPr>
              <a:t>.</a:t>
            </a:r>
            <a:endParaRPr sz="900">
              <a:solidFill>
                <a:srgbClr val="434343"/>
              </a:solidFill>
              <a:latin typeface="Open Sans"/>
              <a:ea typeface="Open Sans"/>
              <a:cs typeface="Open Sans"/>
              <a:sym typeface="Open Sans"/>
            </a:endParaRPr>
          </a:p>
        </p:txBody>
      </p:sp>
      <p:sp>
        <p:nvSpPr>
          <p:cNvPr id="1977" name="Google Shape;1977;p64"/>
          <p:cNvSpPr txBox="1"/>
          <p:nvPr/>
        </p:nvSpPr>
        <p:spPr>
          <a:xfrm>
            <a:off x="311700" y="1376407"/>
            <a:ext cx="2716800" cy="113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900">
                <a:solidFill>
                  <a:srgbClr val="434343"/>
                </a:solidFill>
                <a:latin typeface="Open Sans"/>
                <a:ea typeface="Open Sans"/>
                <a:cs typeface="Open Sans"/>
                <a:sym typeface="Open Sans"/>
              </a:rPr>
              <a:t>Vectorial Shapes in this Template were created by </a:t>
            </a:r>
            <a:r>
              <a:rPr b="1" lang="en" sz="900">
                <a:solidFill>
                  <a:srgbClr val="434343"/>
                </a:solidFill>
                <a:latin typeface="Open Sans"/>
                <a:ea typeface="Open Sans"/>
                <a:cs typeface="Open Sans"/>
                <a:sym typeface="Open Sans"/>
              </a:rPr>
              <a:t>Free Google Slides Templates</a:t>
            </a:r>
            <a:r>
              <a:rPr lang="en" sz="900">
                <a:solidFill>
                  <a:srgbClr val="434343"/>
                </a:solidFill>
                <a:latin typeface="Open Sans"/>
                <a:ea typeface="Open Sans"/>
                <a:cs typeface="Open Sans"/>
                <a:sym typeface="Open Sans"/>
              </a:rPr>
              <a:t> and downloaded from </a:t>
            </a:r>
            <a:r>
              <a:rPr b="1" lang="en" sz="900">
                <a:solidFill>
                  <a:srgbClr val="434343"/>
                </a:solidFill>
                <a:latin typeface="Open Sans"/>
                <a:ea typeface="Open Sans"/>
                <a:cs typeface="Open Sans"/>
                <a:sym typeface="Open Sans"/>
              </a:rPr>
              <a:t>pexels.com</a:t>
            </a:r>
            <a:r>
              <a:rPr lang="en" sz="900">
                <a:solidFill>
                  <a:srgbClr val="434343"/>
                </a:solidFill>
                <a:latin typeface="Open Sans"/>
                <a:ea typeface="Open Sans"/>
                <a:cs typeface="Open Sans"/>
                <a:sym typeface="Open Sans"/>
              </a:rPr>
              <a:t> and </a:t>
            </a:r>
            <a:r>
              <a:rPr b="1" lang="en" sz="900">
                <a:solidFill>
                  <a:srgbClr val="434343"/>
                </a:solidFill>
                <a:latin typeface="Open Sans"/>
                <a:ea typeface="Open Sans"/>
                <a:cs typeface="Open Sans"/>
                <a:sym typeface="Open Sans"/>
              </a:rPr>
              <a:t>unsplash.com</a:t>
            </a:r>
            <a:r>
              <a:rPr lang="en" sz="900">
                <a:solidFill>
                  <a:srgbClr val="434343"/>
                </a:solidFill>
                <a:latin typeface="Open Sans"/>
                <a:ea typeface="Open Sans"/>
                <a:cs typeface="Open Sans"/>
                <a:sym typeface="Open Sans"/>
              </a:rPr>
              <a:t>.</a:t>
            </a:r>
            <a:endParaRPr sz="900">
              <a:solidFill>
                <a:srgbClr val="434343"/>
              </a:solidFill>
              <a:latin typeface="Open Sans"/>
              <a:ea typeface="Open Sans"/>
              <a:cs typeface="Open Sans"/>
              <a:sym typeface="Open Sans"/>
            </a:endParaRPr>
          </a:p>
          <a:p>
            <a:pPr indent="0" lvl="0" marL="0" rtl="0" algn="just">
              <a:spcBef>
                <a:spcPts val="800"/>
              </a:spcBef>
              <a:spcAft>
                <a:spcPts val="0"/>
              </a:spcAft>
              <a:buNone/>
            </a:pPr>
            <a:r>
              <a:rPr lang="en" sz="900">
                <a:solidFill>
                  <a:srgbClr val="434343"/>
                </a:solidFill>
                <a:latin typeface="Open Sans"/>
                <a:ea typeface="Open Sans"/>
                <a:cs typeface="Open Sans"/>
                <a:sym typeface="Open Sans"/>
              </a:rPr>
              <a:t>Icons in this Template are part of Google® Material Icons and </a:t>
            </a:r>
            <a:r>
              <a:rPr b="1" lang="en" sz="900">
                <a:solidFill>
                  <a:srgbClr val="434343"/>
                </a:solidFill>
                <a:latin typeface="Open Sans"/>
                <a:ea typeface="Open Sans"/>
                <a:cs typeface="Open Sans"/>
                <a:sym typeface="Open Sans"/>
              </a:rPr>
              <a:t>1001freedownloads.com</a:t>
            </a:r>
            <a:r>
              <a:rPr lang="en" sz="900">
                <a:solidFill>
                  <a:srgbClr val="434343"/>
                </a:solidFill>
                <a:latin typeface="Open Sans"/>
                <a:ea typeface="Open Sans"/>
                <a:cs typeface="Open Sans"/>
                <a:sym typeface="Open Sans"/>
              </a:rPr>
              <a:t>.</a:t>
            </a:r>
            <a:endParaRPr sz="900">
              <a:solidFill>
                <a:srgbClr val="434343"/>
              </a:solidFill>
              <a:latin typeface="Open Sans"/>
              <a:ea typeface="Open Sans"/>
              <a:cs typeface="Open Sans"/>
              <a:sym typeface="Open Sans"/>
            </a:endParaRPr>
          </a:p>
          <a:p>
            <a:pPr indent="0" lvl="0" marL="0" rtl="0" algn="just">
              <a:lnSpc>
                <a:spcPct val="115000"/>
              </a:lnSpc>
              <a:spcBef>
                <a:spcPts val="800"/>
              </a:spcBef>
              <a:spcAft>
                <a:spcPts val="1600"/>
              </a:spcAft>
              <a:buNone/>
            </a:pPr>
            <a:r>
              <a:t/>
            </a:r>
            <a:endParaRPr sz="1200">
              <a:solidFill>
                <a:srgbClr val="434343"/>
              </a:solidFill>
              <a:latin typeface="Open Sans"/>
              <a:ea typeface="Open Sans"/>
              <a:cs typeface="Open Sans"/>
              <a:sym typeface="Open Sans"/>
            </a:endParaRPr>
          </a:p>
        </p:txBody>
      </p:sp>
      <p:sp>
        <p:nvSpPr>
          <p:cNvPr id="1978" name="Google Shape;1978;p64"/>
          <p:cNvSpPr txBox="1"/>
          <p:nvPr/>
        </p:nvSpPr>
        <p:spPr>
          <a:xfrm>
            <a:off x="311700" y="9333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800">
                <a:solidFill>
                  <a:srgbClr val="666666"/>
                </a:solidFill>
                <a:latin typeface="Dosis"/>
                <a:ea typeface="Dosis"/>
                <a:cs typeface="Dosis"/>
                <a:sym typeface="Dosis"/>
              </a:rPr>
              <a:t>Shapes &amp; Icons</a:t>
            </a:r>
            <a:endParaRPr b="1" sz="1800">
              <a:solidFill>
                <a:srgbClr val="666666"/>
              </a:solidFill>
              <a:latin typeface="Dosis"/>
              <a:ea typeface="Dosis"/>
              <a:cs typeface="Dosis"/>
              <a:sym typeface="Dosis"/>
            </a:endParaRPr>
          </a:p>
        </p:txBody>
      </p:sp>
      <p:sp>
        <p:nvSpPr>
          <p:cNvPr id="1979" name="Google Shape;1979;p64"/>
          <p:cNvSpPr txBox="1"/>
          <p:nvPr/>
        </p:nvSpPr>
        <p:spPr>
          <a:xfrm>
            <a:off x="3148838" y="9333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800">
                <a:solidFill>
                  <a:srgbClr val="666666"/>
                </a:solidFill>
                <a:latin typeface="Dosis"/>
                <a:ea typeface="Dosis"/>
                <a:cs typeface="Dosis"/>
                <a:sym typeface="Dosis"/>
              </a:rPr>
              <a:t>Backgrounds</a:t>
            </a:r>
            <a:endParaRPr b="1" sz="1800">
              <a:solidFill>
                <a:srgbClr val="666666"/>
              </a:solidFill>
              <a:latin typeface="Dosis"/>
              <a:ea typeface="Dosis"/>
              <a:cs typeface="Dosis"/>
              <a:sym typeface="Dosis"/>
            </a:endParaRPr>
          </a:p>
        </p:txBody>
      </p:sp>
      <p:sp>
        <p:nvSpPr>
          <p:cNvPr id="1980" name="Google Shape;1980;p64"/>
          <p:cNvSpPr txBox="1"/>
          <p:nvPr/>
        </p:nvSpPr>
        <p:spPr>
          <a:xfrm>
            <a:off x="5985975" y="9333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800">
                <a:solidFill>
                  <a:srgbClr val="666666"/>
                </a:solidFill>
                <a:latin typeface="Dosis"/>
                <a:ea typeface="Dosis"/>
                <a:cs typeface="Dosis"/>
                <a:sym typeface="Dosis"/>
              </a:rPr>
              <a:t>Images</a:t>
            </a:r>
            <a:endParaRPr b="1" sz="1800">
              <a:solidFill>
                <a:srgbClr val="666666"/>
              </a:solidFill>
              <a:latin typeface="Dosis"/>
              <a:ea typeface="Dosis"/>
              <a:cs typeface="Dosis"/>
              <a:sym typeface="Dosis"/>
            </a:endParaRPr>
          </a:p>
        </p:txBody>
      </p:sp>
      <p:sp>
        <p:nvSpPr>
          <p:cNvPr id="1981" name="Google Shape;1981;p64"/>
          <p:cNvSpPr txBox="1"/>
          <p:nvPr/>
        </p:nvSpPr>
        <p:spPr>
          <a:xfrm>
            <a:off x="311713" y="25182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800">
                <a:solidFill>
                  <a:srgbClr val="666666"/>
                </a:solidFill>
                <a:latin typeface="Dosis"/>
                <a:ea typeface="Dosis"/>
                <a:cs typeface="Dosis"/>
                <a:sym typeface="Dosis"/>
              </a:rPr>
              <a:t>Fonts</a:t>
            </a:r>
            <a:endParaRPr b="1" sz="1800">
              <a:solidFill>
                <a:srgbClr val="666666"/>
              </a:solidFill>
              <a:latin typeface="Dosis"/>
              <a:ea typeface="Dosis"/>
              <a:cs typeface="Dosis"/>
              <a:sym typeface="Dosis"/>
            </a:endParaRPr>
          </a:p>
        </p:txBody>
      </p:sp>
      <p:sp>
        <p:nvSpPr>
          <p:cNvPr id="1982" name="Google Shape;1982;p64"/>
          <p:cNvSpPr txBox="1"/>
          <p:nvPr/>
        </p:nvSpPr>
        <p:spPr>
          <a:xfrm>
            <a:off x="3148850" y="25182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800">
                <a:solidFill>
                  <a:srgbClr val="666666"/>
                </a:solidFill>
                <a:latin typeface="Dosis"/>
                <a:ea typeface="Dosis"/>
                <a:cs typeface="Dosis"/>
                <a:sym typeface="Dosis"/>
              </a:rPr>
              <a:t>Color Palette</a:t>
            </a:r>
            <a:endParaRPr b="1" sz="1800">
              <a:solidFill>
                <a:srgbClr val="666666"/>
              </a:solidFill>
              <a:latin typeface="Dosis"/>
              <a:ea typeface="Dosis"/>
              <a:cs typeface="Dosis"/>
              <a:sym typeface="Dosis"/>
            </a:endParaRPr>
          </a:p>
        </p:txBody>
      </p:sp>
      <p:sp>
        <p:nvSpPr>
          <p:cNvPr id="1983" name="Google Shape;1983;p64"/>
          <p:cNvSpPr txBox="1"/>
          <p:nvPr/>
        </p:nvSpPr>
        <p:spPr>
          <a:xfrm>
            <a:off x="5985988" y="25182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800">
                <a:solidFill>
                  <a:srgbClr val="666666"/>
                </a:solidFill>
                <a:latin typeface="Dosis"/>
                <a:ea typeface="Dosis"/>
                <a:cs typeface="Dosis"/>
                <a:sym typeface="Dosis"/>
              </a:rPr>
              <a:t>Trademarks</a:t>
            </a:r>
            <a:endParaRPr b="1" sz="1800">
              <a:solidFill>
                <a:srgbClr val="666666"/>
              </a:solidFill>
              <a:latin typeface="Dosis"/>
              <a:ea typeface="Dosis"/>
              <a:cs typeface="Dosis"/>
              <a:sym typeface="Dosis"/>
            </a:endParaRPr>
          </a:p>
        </p:txBody>
      </p:sp>
      <p:sp>
        <p:nvSpPr>
          <p:cNvPr id="1984" name="Google Shape;1984;p64"/>
          <p:cNvSpPr txBox="1"/>
          <p:nvPr/>
        </p:nvSpPr>
        <p:spPr>
          <a:xfrm>
            <a:off x="311725" y="2961322"/>
            <a:ext cx="2716800" cy="16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434343"/>
                </a:solidFill>
                <a:latin typeface="Open Sans"/>
                <a:ea typeface="Open Sans"/>
                <a:cs typeface="Open Sans"/>
                <a:sym typeface="Open Sans"/>
              </a:rPr>
              <a:t>The fonts used in this template are taken from </a:t>
            </a:r>
            <a:r>
              <a:rPr b="1" lang="en" sz="900">
                <a:solidFill>
                  <a:srgbClr val="434343"/>
                </a:solidFill>
                <a:latin typeface="Open Sans"/>
                <a:ea typeface="Open Sans"/>
                <a:cs typeface="Open Sans"/>
                <a:sym typeface="Open Sans"/>
              </a:rPr>
              <a:t>Google </a:t>
            </a:r>
            <a:r>
              <a:rPr lang="en" sz="900">
                <a:solidFill>
                  <a:srgbClr val="434343"/>
                </a:solidFill>
                <a:latin typeface="Open Sans"/>
                <a:ea typeface="Open Sans"/>
                <a:cs typeface="Open Sans"/>
                <a:sym typeface="Open Sans"/>
              </a:rPr>
              <a:t>fonts. ( Dosis,Open Sans )</a:t>
            </a:r>
            <a:endParaRPr sz="900">
              <a:solidFill>
                <a:srgbClr val="434343"/>
              </a:solidFill>
              <a:latin typeface="Open Sans"/>
              <a:ea typeface="Open Sans"/>
              <a:cs typeface="Open Sans"/>
              <a:sym typeface="Open Sans"/>
            </a:endParaRPr>
          </a:p>
          <a:p>
            <a:pPr indent="0" lvl="0" marL="0" rtl="0" algn="l">
              <a:lnSpc>
                <a:spcPct val="115000"/>
              </a:lnSpc>
              <a:spcBef>
                <a:spcPts val="0"/>
              </a:spcBef>
              <a:spcAft>
                <a:spcPts val="0"/>
              </a:spcAft>
              <a:buNone/>
            </a:pPr>
            <a:r>
              <a:rPr lang="en" sz="900">
                <a:solidFill>
                  <a:srgbClr val="434343"/>
                </a:solidFill>
                <a:latin typeface="Open Sans"/>
                <a:ea typeface="Open Sans"/>
                <a:cs typeface="Open Sans"/>
                <a:sym typeface="Open Sans"/>
              </a:rPr>
              <a:t>You can download the fonts from the following url: </a:t>
            </a:r>
            <a:r>
              <a:rPr lang="en" sz="900" u="sng">
                <a:solidFill>
                  <a:srgbClr val="434343"/>
                </a:solidFill>
                <a:latin typeface="Open Sans"/>
                <a:ea typeface="Open Sans"/>
                <a:cs typeface="Open Sans"/>
                <a:sym typeface="Open Sans"/>
                <a:hlinkClick r:id="rId3">
                  <a:extLst>
                    <a:ext uri="{A12FA001-AC4F-418D-AE19-62706E023703}">
                      <ahyp:hlinkClr val="tx"/>
                    </a:ext>
                  </a:extLst>
                </a:hlinkClick>
              </a:rPr>
              <a:t>https://www.google.com/fonts/</a:t>
            </a:r>
            <a:endParaRPr sz="900">
              <a:solidFill>
                <a:srgbClr val="434343"/>
              </a:solidFill>
              <a:latin typeface="Open Sans"/>
              <a:ea typeface="Open Sans"/>
              <a:cs typeface="Open Sans"/>
              <a:sym typeface="Open Sans"/>
            </a:endParaRPr>
          </a:p>
        </p:txBody>
      </p:sp>
      <p:sp>
        <p:nvSpPr>
          <p:cNvPr id="1985" name="Google Shape;1985;p64"/>
          <p:cNvSpPr/>
          <p:nvPr/>
        </p:nvSpPr>
        <p:spPr>
          <a:xfrm>
            <a:off x="3421764" y="3506138"/>
            <a:ext cx="1113600" cy="273900"/>
          </a:xfrm>
          <a:prstGeom prst="rect">
            <a:avLst/>
          </a:prstGeom>
          <a:solidFill>
            <a:srgbClr val="93C4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#93c47dff</a:t>
            </a:r>
            <a:endParaRPr b="1">
              <a:solidFill>
                <a:srgbClr val="FFFFFF"/>
              </a:solidFill>
              <a:latin typeface="Roboto"/>
              <a:ea typeface="Roboto"/>
              <a:cs typeface="Roboto"/>
              <a:sym typeface="Roboto"/>
            </a:endParaRPr>
          </a:p>
        </p:txBody>
      </p:sp>
      <p:sp>
        <p:nvSpPr>
          <p:cNvPr id="1986" name="Google Shape;1986;p64"/>
          <p:cNvSpPr/>
          <p:nvPr/>
        </p:nvSpPr>
        <p:spPr>
          <a:xfrm>
            <a:off x="4608714" y="3506138"/>
            <a:ext cx="1113600" cy="273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#0097a7ff</a:t>
            </a:r>
            <a:endParaRPr b="1">
              <a:solidFill>
                <a:srgbClr val="FFFFFF"/>
              </a:solidFill>
              <a:latin typeface="Roboto"/>
              <a:ea typeface="Roboto"/>
              <a:cs typeface="Roboto"/>
              <a:sym typeface="Roboto"/>
            </a:endParaRPr>
          </a:p>
        </p:txBody>
      </p:sp>
      <p:sp>
        <p:nvSpPr>
          <p:cNvPr id="1987" name="Google Shape;1987;p64"/>
          <p:cNvSpPr/>
          <p:nvPr/>
        </p:nvSpPr>
        <p:spPr>
          <a:xfrm>
            <a:off x="3421677" y="3848863"/>
            <a:ext cx="1113600" cy="273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#78909cff</a:t>
            </a:r>
            <a:endParaRPr b="1">
              <a:solidFill>
                <a:srgbClr val="FFFFFF"/>
              </a:solidFill>
              <a:latin typeface="Roboto"/>
              <a:ea typeface="Roboto"/>
              <a:cs typeface="Roboto"/>
              <a:sym typeface="Roboto"/>
            </a:endParaRPr>
          </a:p>
        </p:txBody>
      </p:sp>
      <p:sp>
        <p:nvSpPr>
          <p:cNvPr id="1988" name="Google Shape;1988;p64"/>
          <p:cNvSpPr/>
          <p:nvPr/>
        </p:nvSpPr>
        <p:spPr>
          <a:xfrm>
            <a:off x="4608727" y="3848863"/>
            <a:ext cx="1113600" cy="2739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66666"/>
                </a:solidFill>
                <a:latin typeface="Roboto"/>
                <a:ea typeface="Roboto"/>
                <a:cs typeface="Roboto"/>
                <a:sym typeface="Roboto"/>
              </a:rPr>
              <a:t>#eeeeeeff</a:t>
            </a:r>
            <a:endParaRPr b="1">
              <a:solidFill>
                <a:srgbClr val="666666"/>
              </a:solidFill>
              <a:latin typeface="Roboto"/>
              <a:ea typeface="Roboto"/>
              <a:cs typeface="Roboto"/>
              <a:sym typeface="Roboto"/>
            </a:endParaRPr>
          </a:p>
        </p:txBody>
      </p:sp>
      <p:sp>
        <p:nvSpPr>
          <p:cNvPr id="1989" name="Google Shape;1989;p64"/>
          <p:cNvSpPr/>
          <p:nvPr/>
        </p:nvSpPr>
        <p:spPr>
          <a:xfrm>
            <a:off x="3421777" y="4234513"/>
            <a:ext cx="1113600" cy="273900"/>
          </a:xfrm>
          <a:prstGeom prst="rect">
            <a:avLst/>
          </a:prstGeom>
          <a:solidFill>
            <a:srgbClr val="F7B6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#f7b600ff</a:t>
            </a:r>
            <a:endParaRPr b="1">
              <a:solidFill>
                <a:srgbClr val="FFFFFF"/>
              </a:solidFill>
              <a:latin typeface="Roboto"/>
              <a:ea typeface="Roboto"/>
              <a:cs typeface="Roboto"/>
              <a:sym typeface="Roboto"/>
            </a:endParaRPr>
          </a:p>
        </p:txBody>
      </p:sp>
      <p:sp>
        <p:nvSpPr>
          <p:cNvPr id="1990" name="Google Shape;1990;p64"/>
          <p:cNvSpPr/>
          <p:nvPr/>
        </p:nvSpPr>
        <p:spPr>
          <a:xfrm>
            <a:off x="4608727" y="4234513"/>
            <a:ext cx="1113600" cy="273900"/>
          </a:xfrm>
          <a:prstGeom prst="rect">
            <a:avLst/>
          </a:prstGeom>
          <a:solidFill>
            <a:srgbClr val="00CE00">
              <a:alpha val="89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#00ce00e3</a:t>
            </a:r>
            <a:endParaRPr b="1">
              <a:solidFill>
                <a:srgbClr val="FFFFFF"/>
              </a:solidFill>
              <a:latin typeface="Roboto"/>
              <a:ea typeface="Roboto"/>
              <a:cs typeface="Roboto"/>
              <a:sym typeface="Roboto"/>
            </a:endParaRPr>
          </a:p>
        </p:txBody>
      </p:sp>
      <p:sp>
        <p:nvSpPr>
          <p:cNvPr id="1991" name="Google Shape;1991;p64"/>
          <p:cNvSpPr/>
          <p:nvPr/>
        </p:nvSpPr>
        <p:spPr>
          <a:xfrm>
            <a:off x="3421777" y="4620163"/>
            <a:ext cx="1113600" cy="273900"/>
          </a:xfrm>
          <a:prstGeom prst="rect">
            <a:avLst/>
          </a:prstGeom>
          <a:solidFill>
            <a:srgbClr val="DE445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#de445eff</a:t>
            </a:r>
            <a:endParaRPr b="1">
              <a:solidFill>
                <a:srgbClr val="FFFFFF"/>
              </a:solidFill>
              <a:latin typeface="Roboto"/>
              <a:ea typeface="Roboto"/>
              <a:cs typeface="Roboto"/>
              <a:sym typeface="Roboto"/>
            </a:endParaRPr>
          </a:p>
        </p:txBody>
      </p:sp>
      <p:sp>
        <p:nvSpPr>
          <p:cNvPr id="1992" name="Google Shape;1992;p64"/>
          <p:cNvSpPr/>
          <p:nvPr/>
        </p:nvSpPr>
        <p:spPr>
          <a:xfrm>
            <a:off x="4608727" y="4620163"/>
            <a:ext cx="1113600" cy="273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#000000ff</a:t>
            </a:r>
            <a:endParaRPr b="1">
              <a:solidFill>
                <a:srgbClr val="FFFFFF"/>
              </a:solidFill>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6" name="Shape 1996"/>
        <p:cNvGrpSpPr/>
        <p:nvPr/>
      </p:nvGrpSpPr>
      <p:grpSpPr>
        <a:xfrm>
          <a:off x="0" y="0"/>
          <a:ext cx="0" cy="0"/>
          <a:chOff x="0" y="0"/>
          <a:chExt cx="0" cy="0"/>
        </a:xfrm>
      </p:grpSpPr>
      <p:sp>
        <p:nvSpPr>
          <p:cNvPr id="1997" name="Google Shape;1997;p65"/>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Icons &amp; Shapes</a:t>
            </a:r>
            <a:endParaRPr/>
          </a:p>
        </p:txBody>
      </p:sp>
      <p:sp>
        <p:nvSpPr>
          <p:cNvPr id="1998" name="Google Shape;1998;p65"/>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300">
                <a:solidFill>
                  <a:srgbClr val="FFFFFF"/>
                </a:solidFill>
              </a:rPr>
              <a:t>‹#›</a:t>
            </a:fld>
            <a:endParaRPr sz="1300">
              <a:solidFill>
                <a:srgbClr val="FFFFFF"/>
              </a:solidFill>
            </a:endParaRPr>
          </a:p>
        </p:txBody>
      </p:sp>
      <p:sp>
        <p:nvSpPr>
          <p:cNvPr id="1999" name="Google Shape;1999;p65"/>
          <p:cNvSpPr txBox="1"/>
          <p:nvPr/>
        </p:nvSpPr>
        <p:spPr>
          <a:xfrm>
            <a:off x="311700" y="10857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800">
                <a:solidFill>
                  <a:srgbClr val="666666"/>
                </a:solidFill>
                <a:latin typeface="Dosis"/>
                <a:ea typeface="Dosis"/>
                <a:cs typeface="Dosis"/>
                <a:sym typeface="Dosis"/>
              </a:rPr>
              <a:t>Vector Icons</a:t>
            </a:r>
            <a:endParaRPr b="1" sz="1800">
              <a:solidFill>
                <a:srgbClr val="666666"/>
              </a:solidFill>
              <a:latin typeface="Dosis"/>
              <a:ea typeface="Dosis"/>
              <a:cs typeface="Dosis"/>
              <a:sym typeface="Dosis"/>
            </a:endParaRPr>
          </a:p>
        </p:txBody>
      </p:sp>
      <p:sp>
        <p:nvSpPr>
          <p:cNvPr id="2000" name="Google Shape;2000;p65"/>
          <p:cNvSpPr txBox="1"/>
          <p:nvPr/>
        </p:nvSpPr>
        <p:spPr>
          <a:xfrm>
            <a:off x="3148838" y="10857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800">
                <a:solidFill>
                  <a:srgbClr val="666666"/>
                </a:solidFill>
                <a:latin typeface="Dosis"/>
                <a:ea typeface="Dosis"/>
                <a:cs typeface="Dosis"/>
                <a:sym typeface="Dosis"/>
              </a:rPr>
              <a:t>Resize the Icons</a:t>
            </a:r>
            <a:endParaRPr b="1" sz="1800">
              <a:solidFill>
                <a:srgbClr val="666666"/>
              </a:solidFill>
              <a:latin typeface="Dosis"/>
              <a:ea typeface="Dosis"/>
              <a:cs typeface="Dosis"/>
              <a:sym typeface="Dosis"/>
            </a:endParaRPr>
          </a:p>
        </p:txBody>
      </p:sp>
      <p:sp>
        <p:nvSpPr>
          <p:cNvPr id="2001" name="Google Shape;2001;p65"/>
          <p:cNvSpPr txBox="1"/>
          <p:nvPr/>
        </p:nvSpPr>
        <p:spPr>
          <a:xfrm>
            <a:off x="5985975" y="10857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800">
                <a:solidFill>
                  <a:srgbClr val="666666"/>
                </a:solidFill>
                <a:latin typeface="Dosis"/>
                <a:ea typeface="Dosis"/>
                <a:cs typeface="Dosis"/>
                <a:sym typeface="Dosis"/>
              </a:rPr>
              <a:t>Edit the colors</a:t>
            </a:r>
            <a:endParaRPr b="1" sz="1800">
              <a:solidFill>
                <a:srgbClr val="666666"/>
              </a:solidFill>
              <a:latin typeface="Dosis"/>
              <a:ea typeface="Dosis"/>
              <a:cs typeface="Dosis"/>
              <a:sym typeface="Dosis"/>
            </a:endParaRPr>
          </a:p>
        </p:txBody>
      </p:sp>
      <p:sp>
        <p:nvSpPr>
          <p:cNvPr id="2002" name="Google Shape;2002;p65"/>
          <p:cNvSpPr txBox="1"/>
          <p:nvPr/>
        </p:nvSpPr>
        <p:spPr>
          <a:xfrm>
            <a:off x="311700" y="1528811"/>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200">
                <a:solidFill>
                  <a:srgbClr val="434343"/>
                </a:solidFill>
                <a:latin typeface="Hind"/>
                <a:ea typeface="Hind"/>
                <a:cs typeface="Hind"/>
                <a:sym typeface="Hind"/>
              </a:rPr>
              <a:t>Free Google Slides Templates</a:t>
            </a:r>
            <a:r>
              <a:rPr lang="en" sz="1200">
                <a:solidFill>
                  <a:srgbClr val="434343"/>
                </a:solidFill>
                <a:latin typeface="Hind"/>
                <a:ea typeface="Hind"/>
                <a:cs typeface="Hind"/>
                <a:sym typeface="Hind"/>
              </a:rPr>
              <a:t> uses Vectorial Icons from the most popular Free Sources.</a:t>
            </a:r>
            <a:endParaRPr sz="1200">
              <a:solidFill>
                <a:srgbClr val="434343"/>
              </a:solidFill>
              <a:latin typeface="Hind"/>
              <a:ea typeface="Hind"/>
              <a:cs typeface="Hind"/>
              <a:sym typeface="Hind"/>
            </a:endParaRPr>
          </a:p>
        </p:txBody>
      </p:sp>
      <p:sp>
        <p:nvSpPr>
          <p:cNvPr id="2003" name="Google Shape;2003;p65"/>
          <p:cNvSpPr txBox="1"/>
          <p:nvPr/>
        </p:nvSpPr>
        <p:spPr>
          <a:xfrm>
            <a:off x="3148838" y="1528811"/>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200">
                <a:solidFill>
                  <a:srgbClr val="434343"/>
                </a:solidFill>
                <a:latin typeface="Hind"/>
                <a:ea typeface="Hind"/>
                <a:cs typeface="Hind"/>
                <a:sym typeface="Hind"/>
              </a:rPr>
              <a:t>All Icons are resizable. Change the icons size without losing resolution.</a:t>
            </a:r>
            <a:endParaRPr sz="1200">
              <a:solidFill>
                <a:srgbClr val="434343"/>
              </a:solidFill>
              <a:latin typeface="Hind"/>
              <a:ea typeface="Hind"/>
              <a:cs typeface="Hind"/>
              <a:sym typeface="Hind"/>
            </a:endParaRPr>
          </a:p>
        </p:txBody>
      </p:sp>
      <p:sp>
        <p:nvSpPr>
          <p:cNvPr id="2004" name="Google Shape;2004;p65"/>
          <p:cNvSpPr txBox="1"/>
          <p:nvPr/>
        </p:nvSpPr>
        <p:spPr>
          <a:xfrm>
            <a:off x="5985975" y="1528811"/>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200">
                <a:solidFill>
                  <a:srgbClr val="434343"/>
                </a:solidFill>
                <a:latin typeface="Hind"/>
                <a:ea typeface="Hind"/>
                <a:cs typeface="Hind"/>
                <a:sym typeface="Hind"/>
              </a:rPr>
              <a:t>All Icons are editable. Change the color fill and lines without affecting the shape.</a:t>
            </a:r>
            <a:endParaRPr sz="1200">
              <a:solidFill>
                <a:srgbClr val="434343"/>
              </a:solidFill>
              <a:latin typeface="Hind"/>
              <a:ea typeface="Hind"/>
              <a:cs typeface="Hind"/>
              <a:sym typeface="Hind"/>
            </a:endParaRPr>
          </a:p>
        </p:txBody>
      </p:sp>
      <p:sp>
        <p:nvSpPr>
          <p:cNvPr id="2005" name="Google Shape;2005;p65"/>
          <p:cNvSpPr/>
          <p:nvPr/>
        </p:nvSpPr>
        <p:spPr>
          <a:xfrm>
            <a:off x="1087483" y="2469413"/>
            <a:ext cx="301625" cy="334963"/>
          </a:xfrm>
          <a:custGeom>
            <a:rect b="b" l="l" r="r" t="t"/>
            <a:pathLst>
              <a:path extrusionOk="0" h="333" w="300">
                <a:moveTo>
                  <a:pt x="150" y="0"/>
                </a:moveTo>
                <a:cubicBezTo>
                  <a:pt x="168" y="0"/>
                  <a:pt x="183" y="15"/>
                  <a:pt x="183" y="33"/>
                </a:cubicBezTo>
                <a:cubicBezTo>
                  <a:pt x="183" y="51"/>
                  <a:pt x="168" y="66"/>
                  <a:pt x="150" y="66"/>
                </a:cubicBezTo>
                <a:cubicBezTo>
                  <a:pt x="131" y="66"/>
                  <a:pt x="116" y="51"/>
                  <a:pt x="116" y="33"/>
                </a:cubicBezTo>
                <a:cubicBezTo>
                  <a:pt x="116" y="15"/>
                  <a:pt x="131" y="0"/>
                  <a:pt x="150" y="0"/>
                </a:cubicBezTo>
                <a:close/>
                <a:moveTo>
                  <a:pt x="300" y="116"/>
                </a:moveTo>
                <a:cubicBezTo>
                  <a:pt x="200" y="116"/>
                  <a:pt x="200" y="116"/>
                  <a:pt x="200" y="116"/>
                </a:cubicBezTo>
                <a:cubicBezTo>
                  <a:pt x="200" y="333"/>
                  <a:pt x="200" y="333"/>
                  <a:pt x="200" y="333"/>
                </a:cubicBezTo>
                <a:cubicBezTo>
                  <a:pt x="166" y="333"/>
                  <a:pt x="166" y="333"/>
                  <a:pt x="166" y="333"/>
                </a:cubicBezTo>
                <a:cubicBezTo>
                  <a:pt x="166" y="233"/>
                  <a:pt x="166" y="233"/>
                  <a:pt x="166" y="233"/>
                </a:cubicBezTo>
                <a:cubicBezTo>
                  <a:pt x="133" y="233"/>
                  <a:pt x="133" y="233"/>
                  <a:pt x="133" y="233"/>
                </a:cubicBezTo>
                <a:cubicBezTo>
                  <a:pt x="133" y="333"/>
                  <a:pt x="133" y="333"/>
                  <a:pt x="133" y="333"/>
                </a:cubicBezTo>
                <a:cubicBezTo>
                  <a:pt x="100" y="333"/>
                  <a:pt x="100" y="333"/>
                  <a:pt x="100" y="333"/>
                </a:cubicBezTo>
                <a:cubicBezTo>
                  <a:pt x="100" y="116"/>
                  <a:pt x="100" y="116"/>
                  <a:pt x="100" y="116"/>
                </a:cubicBezTo>
                <a:cubicBezTo>
                  <a:pt x="0" y="116"/>
                  <a:pt x="0" y="116"/>
                  <a:pt x="0" y="116"/>
                </a:cubicBezTo>
                <a:cubicBezTo>
                  <a:pt x="0" y="83"/>
                  <a:pt x="0" y="83"/>
                  <a:pt x="0" y="83"/>
                </a:cubicBezTo>
                <a:cubicBezTo>
                  <a:pt x="300" y="83"/>
                  <a:pt x="300" y="83"/>
                  <a:pt x="300" y="83"/>
                </a:cubicBezTo>
                <a:lnTo>
                  <a:pt x="300" y="116"/>
                </a:lnTo>
                <a:close/>
              </a:path>
            </a:pathLst>
          </a:custGeom>
          <a:solidFill>
            <a:srgbClr val="93C47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06" name="Google Shape;2006;p65"/>
          <p:cNvSpPr/>
          <p:nvPr/>
        </p:nvSpPr>
        <p:spPr>
          <a:xfrm>
            <a:off x="1060142" y="2855175"/>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93C47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07" name="Google Shape;2007;p65"/>
          <p:cNvSpPr/>
          <p:nvPr/>
        </p:nvSpPr>
        <p:spPr>
          <a:xfrm>
            <a:off x="311700" y="2553550"/>
            <a:ext cx="301625" cy="166688"/>
          </a:xfrm>
          <a:custGeom>
            <a:rect b="b" l="l" r="r" t="t"/>
            <a:pathLst>
              <a:path extrusionOk="0" h="105" w="190">
                <a:moveTo>
                  <a:pt x="0" y="63"/>
                </a:moveTo>
                <a:lnTo>
                  <a:pt x="21" y="63"/>
                </a:lnTo>
                <a:lnTo>
                  <a:pt x="21" y="42"/>
                </a:lnTo>
                <a:lnTo>
                  <a:pt x="0" y="42"/>
                </a:lnTo>
                <a:lnTo>
                  <a:pt x="0" y="63"/>
                </a:lnTo>
                <a:close/>
                <a:moveTo>
                  <a:pt x="0" y="105"/>
                </a:moveTo>
                <a:lnTo>
                  <a:pt x="21" y="105"/>
                </a:lnTo>
                <a:lnTo>
                  <a:pt x="21" y="84"/>
                </a:lnTo>
                <a:lnTo>
                  <a:pt x="0" y="84"/>
                </a:lnTo>
                <a:lnTo>
                  <a:pt x="0" y="105"/>
                </a:lnTo>
                <a:close/>
                <a:moveTo>
                  <a:pt x="0" y="21"/>
                </a:moveTo>
                <a:lnTo>
                  <a:pt x="21" y="21"/>
                </a:lnTo>
                <a:lnTo>
                  <a:pt x="21" y="0"/>
                </a:lnTo>
                <a:lnTo>
                  <a:pt x="0" y="0"/>
                </a:lnTo>
                <a:lnTo>
                  <a:pt x="0" y="21"/>
                </a:lnTo>
                <a:close/>
                <a:moveTo>
                  <a:pt x="42" y="63"/>
                </a:moveTo>
                <a:lnTo>
                  <a:pt x="190" y="63"/>
                </a:lnTo>
                <a:lnTo>
                  <a:pt x="190" y="42"/>
                </a:lnTo>
                <a:lnTo>
                  <a:pt x="42" y="42"/>
                </a:lnTo>
                <a:lnTo>
                  <a:pt x="42" y="63"/>
                </a:lnTo>
                <a:close/>
                <a:moveTo>
                  <a:pt x="42" y="105"/>
                </a:moveTo>
                <a:lnTo>
                  <a:pt x="190" y="105"/>
                </a:lnTo>
                <a:lnTo>
                  <a:pt x="190" y="84"/>
                </a:lnTo>
                <a:lnTo>
                  <a:pt x="42" y="84"/>
                </a:lnTo>
                <a:lnTo>
                  <a:pt x="42" y="105"/>
                </a:lnTo>
                <a:close/>
                <a:moveTo>
                  <a:pt x="42" y="0"/>
                </a:moveTo>
                <a:lnTo>
                  <a:pt x="42" y="21"/>
                </a:lnTo>
                <a:lnTo>
                  <a:pt x="190" y="21"/>
                </a:lnTo>
                <a:lnTo>
                  <a:pt x="190" y="0"/>
                </a:lnTo>
                <a:lnTo>
                  <a:pt x="42" y="0"/>
                </a:lnTo>
                <a:close/>
              </a:path>
            </a:pathLst>
          </a:custGeom>
          <a:solidFill>
            <a:srgbClr val="93C47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08" name="Google Shape;2008;p65"/>
          <p:cNvSpPr/>
          <p:nvPr/>
        </p:nvSpPr>
        <p:spPr>
          <a:xfrm>
            <a:off x="327575" y="2855175"/>
            <a:ext cx="268288" cy="350838"/>
          </a:xfrm>
          <a:custGeom>
            <a:rect b="b" l="l" r="r" t="t"/>
            <a:pathLst>
              <a:path extrusionOk="0" h="350" w="266">
                <a:moveTo>
                  <a:pt x="233" y="117"/>
                </a:moveTo>
                <a:cubicBezTo>
                  <a:pt x="216" y="117"/>
                  <a:pt x="216" y="117"/>
                  <a:pt x="216" y="117"/>
                </a:cubicBezTo>
                <a:cubicBezTo>
                  <a:pt x="216" y="83"/>
                  <a:pt x="216" y="83"/>
                  <a:pt x="216" y="83"/>
                </a:cubicBezTo>
                <a:cubicBezTo>
                  <a:pt x="216" y="37"/>
                  <a:pt x="180" y="0"/>
                  <a:pt x="133" y="0"/>
                </a:cubicBezTo>
                <a:cubicBezTo>
                  <a:pt x="86" y="0"/>
                  <a:pt x="50" y="37"/>
                  <a:pt x="50" y="83"/>
                </a:cubicBezTo>
                <a:cubicBezTo>
                  <a:pt x="50" y="117"/>
                  <a:pt x="50" y="117"/>
                  <a:pt x="50" y="117"/>
                </a:cubicBezTo>
                <a:cubicBezTo>
                  <a:pt x="33" y="117"/>
                  <a:pt x="33" y="117"/>
                  <a:pt x="33" y="117"/>
                </a:cubicBezTo>
                <a:cubicBezTo>
                  <a:pt x="15" y="117"/>
                  <a:pt x="0" y="132"/>
                  <a:pt x="0" y="150"/>
                </a:cubicBezTo>
                <a:cubicBezTo>
                  <a:pt x="0" y="317"/>
                  <a:pt x="0" y="317"/>
                  <a:pt x="0" y="317"/>
                </a:cubicBezTo>
                <a:cubicBezTo>
                  <a:pt x="0" y="335"/>
                  <a:pt x="15" y="350"/>
                  <a:pt x="33" y="350"/>
                </a:cubicBezTo>
                <a:cubicBezTo>
                  <a:pt x="233" y="350"/>
                  <a:pt x="233" y="350"/>
                  <a:pt x="233" y="350"/>
                </a:cubicBezTo>
                <a:cubicBezTo>
                  <a:pt x="251" y="350"/>
                  <a:pt x="266" y="335"/>
                  <a:pt x="266" y="317"/>
                </a:cubicBezTo>
                <a:cubicBezTo>
                  <a:pt x="266" y="150"/>
                  <a:pt x="266" y="150"/>
                  <a:pt x="266" y="150"/>
                </a:cubicBezTo>
                <a:cubicBezTo>
                  <a:pt x="266" y="132"/>
                  <a:pt x="251" y="117"/>
                  <a:pt x="233" y="117"/>
                </a:cubicBezTo>
                <a:close/>
                <a:moveTo>
                  <a:pt x="133" y="267"/>
                </a:moveTo>
                <a:cubicBezTo>
                  <a:pt x="115" y="267"/>
                  <a:pt x="100" y="252"/>
                  <a:pt x="100" y="233"/>
                </a:cubicBezTo>
                <a:cubicBezTo>
                  <a:pt x="100" y="215"/>
                  <a:pt x="115" y="200"/>
                  <a:pt x="133" y="200"/>
                </a:cubicBezTo>
                <a:cubicBezTo>
                  <a:pt x="151" y="200"/>
                  <a:pt x="166" y="215"/>
                  <a:pt x="166" y="233"/>
                </a:cubicBezTo>
                <a:cubicBezTo>
                  <a:pt x="166" y="252"/>
                  <a:pt x="151" y="267"/>
                  <a:pt x="133" y="267"/>
                </a:cubicBezTo>
                <a:close/>
                <a:moveTo>
                  <a:pt x="185" y="117"/>
                </a:moveTo>
                <a:cubicBezTo>
                  <a:pt x="81" y="117"/>
                  <a:pt x="81" y="117"/>
                  <a:pt x="81" y="117"/>
                </a:cubicBezTo>
                <a:cubicBezTo>
                  <a:pt x="81" y="83"/>
                  <a:pt x="81" y="83"/>
                  <a:pt x="81" y="83"/>
                </a:cubicBezTo>
                <a:cubicBezTo>
                  <a:pt x="81" y="55"/>
                  <a:pt x="105" y="32"/>
                  <a:pt x="133" y="32"/>
                </a:cubicBezTo>
                <a:cubicBezTo>
                  <a:pt x="161" y="32"/>
                  <a:pt x="185" y="55"/>
                  <a:pt x="185" y="83"/>
                </a:cubicBezTo>
                <a:lnTo>
                  <a:pt x="185" y="117"/>
                </a:lnTo>
                <a:close/>
              </a:path>
            </a:pathLst>
          </a:custGeom>
          <a:solidFill>
            <a:srgbClr val="93C47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09" name="Google Shape;2009;p65"/>
          <p:cNvSpPr/>
          <p:nvPr/>
        </p:nvSpPr>
        <p:spPr>
          <a:xfrm>
            <a:off x="2705725" y="2485301"/>
            <a:ext cx="301625" cy="301625"/>
          </a:xfrm>
          <a:custGeom>
            <a:rect b="b" l="l" r="r" t="t"/>
            <a:pathLst>
              <a:path extrusionOk="0" h="300" w="300">
                <a:moveTo>
                  <a:pt x="150" y="116"/>
                </a:moveTo>
                <a:cubicBezTo>
                  <a:pt x="132" y="116"/>
                  <a:pt x="117" y="131"/>
                  <a:pt x="117" y="150"/>
                </a:cubicBezTo>
                <a:cubicBezTo>
                  <a:pt x="117" y="168"/>
                  <a:pt x="132" y="183"/>
                  <a:pt x="150" y="183"/>
                </a:cubicBezTo>
                <a:cubicBezTo>
                  <a:pt x="169" y="183"/>
                  <a:pt x="184" y="168"/>
                  <a:pt x="184" y="150"/>
                </a:cubicBezTo>
                <a:cubicBezTo>
                  <a:pt x="184" y="131"/>
                  <a:pt x="169" y="116"/>
                  <a:pt x="150" y="116"/>
                </a:cubicBezTo>
                <a:close/>
                <a:moveTo>
                  <a:pt x="267" y="0"/>
                </a:moveTo>
                <a:cubicBezTo>
                  <a:pt x="34" y="0"/>
                  <a:pt x="34" y="0"/>
                  <a:pt x="34" y="0"/>
                </a:cubicBezTo>
                <a:cubicBezTo>
                  <a:pt x="15" y="0"/>
                  <a:pt x="0" y="15"/>
                  <a:pt x="0" y="33"/>
                </a:cubicBezTo>
                <a:cubicBezTo>
                  <a:pt x="0" y="266"/>
                  <a:pt x="0" y="266"/>
                  <a:pt x="0" y="266"/>
                </a:cubicBezTo>
                <a:cubicBezTo>
                  <a:pt x="0" y="285"/>
                  <a:pt x="15" y="300"/>
                  <a:pt x="34" y="300"/>
                </a:cubicBezTo>
                <a:cubicBezTo>
                  <a:pt x="267" y="300"/>
                  <a:pt x="267" y="300"/>
                  <a:pt x="267" y="300"/>
                </a:cubicBezTo>
                <a:cubicBezTo>
                  <a:pt x="285" y="300"/>
                  <a:pt x="300" y="285"/>
                  <a:pt x="300" y="266"/>
                </a:cubicBezTo>
                <a:cubicBezTo>
                  <a:pt x="300" y="33"/>
                  <a:pt x="300" y="33"/>
                  <a:pt x="300" y="33"/>
                </a:cubicBezTo>
                <a:cubicBezTo>
                  <a:pt x="300" y="15"/>
                  <a:pt x="285" y="0"/>
                  <a:pt x="267" y="0"/>
                </a:cubicBezTo>
                <a:close/>
                <a:moveTo>
                  <a:pt x="237" y="150"/>
                </a:moveTo>
                <a:cubicBezTo>
                  <a:pt x="237" y="153"/>
                  <a:pt x="237" y="158"/>
                  <a:pt x="235" y="161"/>
                </a:cubicBezTo>
                <a:cubicBezTo>
                  <a:pt x="260" y="181"/>
                  <a:pt x="260" y="181"/>
                  <a:pt x="260" y="181"/>
                </a:cubicBezTo>
                <a:cubicBezTo>
                  <a:pt x="262" y="183"/>
                  <a:pt x="264" y="186"/>
                  <a:pt x="262" y="188"/>
                </a:cubicBezTo>
                <a:cubicBezTo>
                  <a:pt x="239" y="228"/>
                  <a:pt x="239" y="228"/>
                  <a:pt x="239" y="228"/>
                </a:cubicBezTo>
                <a:cubicBezTo>
                  <a:pt x="237" y="230"/>
                  <a:pt x="234" y="231"/>
                  <a:pt x="232" y="230"/>
                </a:cubicBezTo>
                <a:cubicBezTo>
                  <a:pt x="204" y="218"/>
                  <a:pt x="204" y="218"/>
                  <a:pt x="204" y="218"/>
                </a:cubicBezTo>
                <a:cubicBezTo>
                  <a:pt x="197" y="223"/>
                  <a:pt x="190" y="226"/>
                  <a:pt x="184" y="230"/>
                </a:cubicBezTo>
                <a:cubicBezTo>
                  <a:pt x="179" y="261"/>
                  <a:pt x="179" y="261"/>
                  <a:pt x="179" y="261"/>
                </a:cubicBezTo>
                <a:cubicBezTo>
                  <a:pt x="179" y="265"/>
                  <a:pt x="175" y="266"/>
                  <a:pt x="174" y="266"/>
                </a:cubicBezTo>
                <a:cubicBezTo>
                  <a:pt x="127" y="266"/>
                  <a:pt x="127" y="266"/>
                  <a:pt x="127" y="266"/>
                </a:cubicBezTo>
                <a:cubicBezTo>
                  <a:pt x="124" y="266"/>
                  <a:pt x="122" y="265"/>
                  <a:pt x="122" y="261"/>
                </a:cubicBezTo>
                <a:cubicBezTo>
                  <a:pt x="117" y="231"/>
                  <a:pt x="117" y="231"/>
                  <a:pt x="117" y="231"/>
                </a:cubicBezTo>
                <a:cubicBezTo>
                  <a:pt x="110" y="228"/>
                  <a:pt x="104" y="225"/>
                  <a:pt x="97" y="220"/>
                </a:cubicBezTo>
                <a:cubicBezTo>
                  <a:pt x="69" y="231"/>
                  <a:pt x="69" y="231"/>
                  <a:pt x="69" y="231"/>
                </a:cubicBezTo>
                <a:cubicBezTo>
                  <a:pt x="65" y="233"/>
                  <a:pt x="64" y="231"/>
                  <a:pt x="62" y="230"/>
                </a:cubicBezTo>
                <a:cubicBezTo>
                  <a:pt x="39" y="190"/>
                  <a:pt x="39" y="190"/>
                  <a:pt x="39" y="190"/>
                </a:cubicBezTo>
                <a:cubicBezTo>
                  <a:pt x="37" y="188"/>
                  <a:pt x="39" y="185"/>
                  <a:pt x="40" y="183"/>
                </a:cubicBezTo>
                <a:cubicBezTo>
                  <a:pt x="65" y="163"/>
                  <a:pt x="65" y="163"/>
                  <a:pt x="65" y="163"/>
                </a:cubicBezTo>
                <a:cubicBezTo>
                  <a:pt x="65" y="160"/>
                  <a:pt x="65" y="155"/>
                  <a:pt x="65" y="151"/>
                </a:cubicBezTo>
                <a:cubicBezTo>
                  <a:pt x="65" y="148"/>
                  <a:pt x="65" y="143"/>
                  <a:pt x="65" y="140"/>
                </a:cubicBezTo>
                <a:cubicBezTo>
                  <a:pt x="40" y="120"/>
                  <a:pt x="40" y="120"/>
                  <a:pt x="40" y="120"/>
                </a:cubicBezTo>
                <a:cubicBezTo>
                  <a:pt x="39" y="118"/>
                  <a:pt x="37" y="115"/>
                  <a:pt x="39" y="113"/>
                </a:cubicBezTo>
                <a:cubicBezTo>
                  <a:pt x="62" y="73"/>
                  <a:pt x="62" y="73"/>
                  <a:pt x="62" y="73"/>
                </a:cubicBezTo>
                <a:cubicBezTo>
                  <a:pt x="64" y="70"/>
                  <a:pt x="67" y="70"/>
                  <a:pt x="69" y="70"/>
                </a:cubicBezTo>
                <a:cubicBezTo>
                  <a:pt x="97" y="81"/>
                  <a:pt x="97" y="81"/>
                  <a:pt x="97" y="81"/>
                </a:cubicBezTo>
                <a:cubicBezTo>
                  <a:pt x="104" y="76"/>
                  <a:pt x="110" y="73"/>
                  <a:pt x="117" y="70"/>
                </a:cubicBezTo>
                <a:cubicBezTo>
                  <a:pt x="122" y="38"/>
                  <a:pt x="122" y="38"/>
                  <a:pt x="122" y="38"/>
                </a:cubicBezTo>
                <a:cubicBezTo>
                  <a:pt x="122" y="35"/>
                  <a:pt x="125" y="33"/>
                  <a:pt x="127" y="33"/>
                </a:cubicBezTo>
                <a:cubicBezTo>
                  <a:pt x="174" y="33"/>
                  <a:pt x="174" y="33"/>
                  <a:pt x="174" y="33"/>
                </a:cubicBezTo>
                <a:cubicBezTo>
                  <a:pt x="177" y="33"/>
                  <a:pt x="179" y="35"/>
                  <a:pt x="179" y="38"/>
                </a:cubicBezTo>
                <a:cubicBezTo>
                  <a:pt x="184" y="70"/>
                  <a:pt x="184" y="70"/>
                  <a:pt x="184" y="70"/>
                </a:cubicBezTo>
                <a:cubicBezTo>
                  <a:pt x="190" y="73"/>
                  <a:pt x="197" y="76"/>
                  <a:pt x="204" y="81"/>
                </a:cubicBezTo>
                <a:cubicBezTo>
                  <a:pt x="232" y="70"/>
                  <a:pt x="232" y="70"/>
                  <a:pt x="232" y="70"/>
                </a:cubicBezTo>
                <a:cubicBezTo>
                  <a:pt x="235" y="68"/>
                  <a:pt x="237" y="70"/>
                  <a:pt x="239" y="73"/>
                </a:cubicBezTo>
                <a:cubicBezTo>
                  <a:pt x="262" y="113"/>
                  <a:pt x="262" y="113"/>
                  <a:pt x="262" y="113"/>
                </a:cubicBezTo>
                <a:cubicBezTo>
                  <a:pt x="264" y="115"/>
                  <a:pt x="262" y="118"/>
                  <a:pt x="260" y="120"/>
                </a:cubicBezTo>
                <a:cubicBezTo>
                  <a:pt x="235" y="140"/>
                  <a:pt x="235" y="140"/>
                  <a:pt x="235" y="140"/>
                </a:cubicBezTo>
                <a:cubicBezTo>
                  <a:pt x="237" y="141"/>
                  <a:pt x="237" y="146"/>
                  <a:pt x="237" y="150"/>
                </a:cubicBezTo>
                <a:close/>
              </a:path>
            </a:pathLst>
          </a:custGeom>
          <a:solidFill>
            <a:srgbClr val="93C47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10" name="Google Shape;2010;p65"/>
          <p:cNvSpPr/>
          <p:nvPr/>
        </p:nvSpPr>
        <p:spPr>
          <a:xfrm>
            <a:off x="2676088" y="2878988"/>
            <a:ext cx="352425" cy="301625"/>
          </a:xfrm>
          <a:custGeom>
            <a:rect b="b" l="l" r="r" t="t"/>
            <a:pathLst>
              <a:path extrusionOk="0" h="300" w="350">
                <a:moveTo>
                  <a:pt x="234" y="150"/>
                </a:moveTo>
                <a:cubicBezTo>
                  <a:pt x="234" y="131"/>
                  <a:pt x="219" y="116"/>
                  <a:pt x="200" y="116"/>
                </a:cubicBezTo>
                <a:cubicBezTo>
                  <a:pt x="182" y="116"/>
                  <a:pt x="167" y="131"/>
                  <a:pt x="167" y="150"/>
                </a:cubicBezTo>
                <a:cubicBezTo>
                  <a:pt x="167" y="168"/>
                  <a:pt x="182" y="183"/>
                  <a:pt x="200" y="183"/>
                </a:cubicBezTo>
                <a:cubicBezTo>
                  <a:pt x="219" y="183"/>
                  <a:pt x="234" y="168"/>
                  <a:pt x="234" y="150"/>
                </a:cubicBezTo>
                <a:close/>
                <a:moveTo>
                  <a:pt x="200" y="0"/>
                </a:moveTo>
                <a:cubicBezTo>
                  <a:pt x="117" y="0"/>
                  <a:pt x="50" y="66"/>
                  <a:pt x="50" y="150"/>
                </a:cubicBezTo>
                <a:cubicBezTo>
                  <a:pt x="0" y="150"/>
                  <a:pt x="0" y="150"/>
                  <a:pt x="0" y="150"/>
                </a:cubicBezTo>
                <a:cubicBezTo>
                  <a:pt x="67" y="216"/>
                  <a:pt x="67" y="216"/>
                  <a:pt x="67" y="216"/>
                </a:cubicBezTo>
                <a:cubicBezTo>
                  <a:pt x="134" y="150"/>
                  <a:pt x="134" y="150"/>
                  <a:pt x="134" y="150"/>
                </a:cubicBezTo>
                <a:cubicBezTo>
                  <a:pt x="84" y="150"/>
                  <a:pt x="84" y="150"/>
                  <a:pt x="84" y="150"/>
                </a:cubicBezTo>
                <a:cubicBezTo>
                  <a:pt x="84" y="85"/>
                  <a:pt x="135" y="33"/>
                  <a:pt x="200" y="33"/>
                </a:cubicBezTo>
                <a:cubicBezTo>
                  <a:pt x="265" y="33"/>
                  <a:pt x="317" y="85"/>
                  <a:pt x="317" y="150"/>
                </a:cubicBezTo>
                <a:cubicBezTo>
                  <a:pt x="317" y="215"/>
                  <a:pt x="265" y="266"/>
                  <a:pt x="200" y="266"/>
                </a:cubicBezTo>
                <a:cubicBezTo>
                  <a:pt x="175" y="266"/>
                  <a:pt x="152" y="258"/>
                  <a:pt x="132" y="245"/>
                </a:cubicBezTo>
                <a:cubicBezTo>
                  <a:pt x="109" y="268"/>
                  <a:pt x="109" y="268"/>
                  <a:pt x="109" y="268"/>
                </a:cubicBezTo>
                <a:cubicBezTo>
                  <a:pt x="134" y="288"/>
                  <a:pt x="165" y="300"/>
                  <a:pt x="200" y="300"/>
                </a:cubicBezTo>
                <a:cubicBezTo>
                  <a:pt x="284" y="300"/>
                  <a:pt x="350" y="233"/>
                  <a:pt x="350" y="150"/>
                </a:cubicBezTo>
                <a:cubicBezTo>
                  <a:pt x="350" y="66"/>
                  <a:pt x="284" y="0"/>
                  <a:pt x="200" y="0"/>
                </a:cubicBezTo>
                <a:close/>
              </a:path>
            </a:pathLst>
          </a:custGeom>
          <a:solidFill>
            <a:srgbClr val="93C47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11" name="Google Shape;2011;p65"/>
          <p:cNvSpPr/>
          <p:nvPr/>
        </p:nvSpPr>
        <p:spPr>
          <a:xfrm>
            <a:off x="1863267" y="2485288"/>
            <a:ext cx="368300" cy="301625"/>
          </a:xfrm>
          <a:custGeom>
            <a:rect b="b" l="l" r="r" t="t"/>
            <a:pathLst>
              <a:path extrusionOk="0" h="300" w="366">
                <a:moveTo>
                  <a:pt x="183" y="217"/>
                </a:moveTo>
                <a:cubicBezTo>
                  <a:pt x="250" y="150"/>
                  <a:pt x="250" y="150"/>
                  <a:pt x="250" y="150"/>
                </a:cubicBezTo>
                <a:cubicBezTo>
                  <a:pt x="200" y="150"/>
                  <a:pt x="200" y="150"/>
                  <a:pt x="200" y="150"/>
                </a:cubicBezTo>
                <a:cubicBezTo>
                  <a:pt x="200" y="0"/>
                  <a:pt x="200" y="0"/>
                  <a:pt x="200" y="0"/>
                </a:cubicBezTo>
                <a:cubicBezTo>
                  <a:pt x="166" y="0"/>
                  <a:pt x="166" y="0"/>
                  <a:pt x="166" y="0"/>
                </a:cubicBezTo>
                <a:cubicBezTo>
                  <a:pt x="166" y="150"/>
                  <a:pt x="166" y="150"/>
                  <a:pt x="166" y="150"/>
                </a:cubicBezTo>
                <a:cubicBezTo>
                  <a:pt x="116" y="150"/>
                  <a:pt x="116" y="150"/>
                  <a:pt x="116" y="150"/>
                </a:cubicBezTo>
                <a:lnTo>
                  <a:pt x="183" y="217"/>
                </a:lnTo>
                <a:close/>
                <a:moveTo>
                  <a:pt x="333" y="0"/>
                </a:moveTo>
                <a:cubicBezTo>
                  <a:pt x="233" y="0"/>
                  <a:pt x="233" y="0"/>
                  <a:pt x="233" y="0"/>
                </a:cubicBezTo>
                <a:cubicBezTo>
                  <a:pt x="233" y="34"/>
                  <a:pt x="233" y="34"/>
                  <a:pt x="233" y="34"/>
                </a:cubicBezTo>
                <a:cubicBezTo>
                  <a:pt x="333" y="34"/>
                  <a:pt x="333" y="34"/>
                  <a:pt x="333" y="34"/>
                </a:cubicBezTo>
                <a:cubicBezTo>
                  <a:pt x="333" y="267"/>
                  <a:pt x="333" y="267"/>
                  <a:pt x="333" y="267"/>
                </a:cubicBezTo>
                <a:cubicBezTo>
                  <a:pt x="33" y="267"/>
                  <a:pt x="33" y="267"/>
                  <a:pt x="33" y="267"/>
                </a:cubicBezTo>
                <a:cubicBezTo>
                  <a:pt x="33" y="34"/>
                  <a:pt x="33" y="34"/>
                  <a:pt x="33" y="34"/>
                </a:cubicBezTo>
                <a:cubicBezTo>
                  <a:pt x="133" y="34"/>
                  <a:pt x="133" y="34"/>
                  <a:pt x="133" y="34"/>
                </a:cubicBezTo>
                <a:cubicBezTo>
                  <a:pt x="133" y="0"/>
                  <a:pt x="133" y="0"/>
                  <a:pt x="133" y="0"/>
                </a:cubicBezTo>
                <a:cubicBezTo>
                  <a:pt x="33" y="0"/>
                  <a:pt x="33" y="0"/>
                  <a:pt x="33" y="0"/>
                </a:cubicBezTo>
                <a:cubicBezTo>
                  <a:pt x="15" y="0"/>
                  <a:pt x="0" y="15"/>
                  <a:pt x="0" y="34"/>
                </a:cubicBezTo>
                <a:cubicBezTo>
                  <a:pt x="0" y="267"/>
                  <a:pt x="0" y="267"/>
                  <a:pt x="0" y="267"/>
                </a:cubicBezTo>
                <a:cubicBezTo>
                  <a:pt x="0" y="285"/>
                  <a:pt x="15" y="300"/>
                  <a:pt x="33" y="300"/>
                </a:cubicBezTo>
                <a:cubicBezTo>
                  <a:pt x="333" y="300"/>
                  <a:pt x="333" y="300"/>
                  <a:pt x="333" y="300"/>
                </a:cubicBezTo>
                <a:cubicBezTo>
                  <a:pt x="351" y="300"/>
                  <a:pt x="366" y="285"/>
                  <a:pt x="366" y="267"/>
                </a:cubicBezTo>
                <a:cubicBezTo>
                  <a:pt x="366" y="34"/>
                  <a:pt x="366" y="34"/>
                  <a:pt x="366" y="34"/>
                </a:cubicBezTo>
                <a:cubicBezTo>
                  <a:pt x="366" y="15"/>
                  <a:pt x="351" y="0"/>
                  <a:pt x="333" y="0"/>
                </a:cubicBezTo>
                <a:close/>
              </a:path>
            </a:pathLst>
          </a:custGeom>
          <a:solidFill>
            <a:srgbClr val="93C47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12" name="Google Shape;2012;p65"/>
          <p:cNvSpPr/>
          <p:nvPr/>
        </p:nvSpPr>
        <p:spPr>
          <a:xfrm>
            <a:off x="1843509" y="2878988"/>
            <a:ext cx="368300" cy="301625"/>
          </a:xfrm>
          <a:custGeom>
            <a:rect b="b" l="l" r="r" t="t"/>
            <a:pathLst>
              <a:path extrusionOk="0" h="300" w="366">
                <a:moveTo>
                  <a:pt x="333" y="0"/>
                </a:moveTo>
                <a:cubicBezTo>
                  <a:pt x="33" y="0"/>
                  <a:pt x="33" y="0"/>
                  <a:pt x="33" y="0"/>
                </a:cubicBezTo>
                <a:cubicBezTo>
                  <a:pt x="15" y="0"/>
                  <a:pt x="0" y="15"/>
                  <a:pt x="0" y="33"/>
                </a:cubicBezTo>
                <a:cubicBezTo>
                  <a:pt x="0" y="267"/>
                  <a:pt x="0" y="267"/>
                  <a:pt x="0" y="267"/>
                </a:cubicBezTo>
                <a:cubicBezTo>
                  <a:pt x="0" y="285"/>
                  <a:pt x="15" y="300"/>
                  <a:pt x="33" y="300"/>
                </a:cubicBezTo>
                <a:cubicBezTo>
                  <a:pt x="333" y="300"/>
                  <a:pt x="333" y="300"/>
                  <a:pt x="333" y="300"/>
                </a:cubicBezTo>
                <a:cubicBezTo>
                  <a:pt x="351" y="300"/>
                  <a:pt x="366" y="285"/>
                  <a:pt x="366" y="267"/>
                </a:cubicBezTo>
                <a:cubicBezTo>
                  <a:pt x="366" y="33"/>
                  <a:pt x="366" y="33"/>
                  <a:pt x="366" y="33"/>
                </a:cubicBezTo>
                <a:cubicBezTo>
                  <a:pt x="366" y="15"/>
                  <a:pt x="351" y="0"/>
                  <a:pt x="333" y="0"/>
                </a:cubicBezTo>
                <a:close/>
                <a:moveTo>
                  <a:pt x="333" y="267"/>
                </a:moveTo>
                <a:cubicBezTo>
                  <a:pt x="33" y="267"/>
                  <a:pt x="33" y="267"/>
                  <a:pt x="33" y="267"/>
                </a:cubicBezTo>
                <a:cubicBezTo>
                  <a:pt x="33" y="33"/>
                  <a:pt x="33" y="33"/>
                  <a:pt x="33" y="33"/>
                </a:cubicBezTo>
                <a:cubicBezTo>
                  <a:pt x="200" y="33"/>
                  <a:pt x="200" y="33"/>
                  <a:pt x="200" y="33"/>
                </a:cubicBezTo>
                <a:cubicBezTo>
                  <a:pt x="200" y="100"/>
                  <a:pt x="200" y="100"/>
                  <a:pt x="200" y="100"/>
                </a:cubicBezTo>
                <a:cubicBezTo>
                  <a:pt x="333" y="100"/>
                  <a:pt x="333" y="100"/>
                  <a:pt x="333" y="100"/>
                </a:cubicBezTo>
                <a:lnTo>
                  <a:pt x="333" y="267"/>
                </a:lnTo>
                <a:close/>
              </a:path>
            </a:pathLst>
          </a:custGeom>
          <a:solidFill>
            <a:srgbClr val="93C47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13" name="Google Shape;2013;p65"/>
          <p:cNvSpPr/>
          <p:nvPr/>
        </p:nvSpPr>
        <p:spPr>
          <a:xfrm>
            <a:off x="3832701" y="2528039"/>
            <a:ext cx="222267" cy="244386"/>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93C47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14" name="Google Shape;2014;p65"/>
          <p:cNvSpPr/>
          <p:nvPr/>
        </p:nvSpPr>
        <p:spPr>
          <a:xfrm>
            <a:off x="4841760" y="2275901"/>
            <a:ext cx="451586" cy="496523"/>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93C47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15" name="Google Shape;2015;p65"/>
          <p:cNvSpPr/>
          <p:nvPr/>
        </p:nvSpPr>
        <p:spPr>
          <a:xfrm>
            <a:off x="3590312" y="3169521"/>
            <a:ext cx="707044" cy="777397"/>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93C47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16" name="Google Shape;2016;p65"/>
          <p:cNvSpPr/>
          <p:nvPr/>
        </p:nvSpPr>
        <p:spPr>
          <a:xfrm>
            <a:off x="4581394" y="2877864"/>
            <a:ext cx="972318" cy="1069054"/>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93C47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nvGrpSpPr>
          <p:cNvPr id="2017" name="Google Shape;2017;p65"/>
          <p:cNvGrpSpPr/>
          <p:nvPr/>
        </p:nvGrpSpPr>
        <p:grpSpPr>
          <a:xfrm>
            <a:off x="7382785" y="2482031"/>
            <a:ext cx="560066" cy="560066"/>
            <a:chOff x="7148172" y="3888038"/>
            <a:chExt cx="648300" cy="648300"/>
          </a:xfrm>
        </p:grpSpPr>
        <p:sp>
          <p:nvSpPr>
            <p:cNvPr id="2018" name="Google Shape;2018;p65"/>
            <p:cNvSpPr/>
            <p:nvPr/>
          </p:nvSpPr>
          <p:spPr>
            <a:xfrm>
              <a:off x="7148172" y="3888038"/>
              <a:ext cx="648300" cy="648300"/>
            </a:xfrm>
            <a:prstGeom prst="ellipse">
              <a:avLst/>
            </a:pr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2019" name="Google Shape;2019;p65"/>
            <p:cNvSpPr/>
            <p:nvPr/>
          </p:nvSpPr>
          <p:spPr>
            <a:xfrm>
              <a:off x="7312773" y="4008135"/>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FAB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Roboto"/>
                <a:ea typeface="Roboto"/>
                <a:cs typeface="Roboto"/>
                <a:sym typeface="Roboto"/>
              </a:endParaRPr>
            </a:p>
          </p:txBody>
        </p:sp>
      </p:grpSp>
      <p:grpSp>
        <p:nvGrpSpPr>
          <p:cNvPr id="2020" name="Google Shape;2020;p65"/>
          <p:cNvGrpSpPr/>
          <p:nvPr/>
        </p:nvGrpSpPr>
        <p:grpSpPr>
          <a:xfrm>
            <a:off x="6108991" y="2482071"/>
            <a:ext cx="560066" cy="560066"/>
            <a:chOff x="6181322" y="2962926"/>
            <a:chExt cx="648300" cy="648300"/>
          </a:xfrm>
        </p:grpSpPr>
        <p:sp>
          <p:nvSpPr>
            <p:cNvPr id="2021" name="Google Shape;2021;p65"/>
            <p:cNvSpPr/>
            <p:nvPr/>
          </p:nvSpPr>
          <p:spPr>
            <a:xfrm>
              <a:off x="6181322" y="2962926"/>
              <a:ext cx="648300" cy="6483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65"/>
            <p:cNvSpPr/>
            <p:nvPr/>
          </p:nvSpPr>
          <p:spPr>
            <a:xfrm>
              <a:off x="6345923" y="308302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FFFFF"/>
            </a:solidFill>
            <a:ln cap="flat" cmpd="sng" w="9525">
              <a:solidFill>
                <a:srgbClr val="999999">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grpSp>
        <p:nvGrpSpPr>
          <p:cNvPr id="2023" name="Google Shape;2023;p65"/>
          <p:cNvGrpSpPr/>
          <p:nvPr/>
        </p:nvGrpSpPr>
        <p:grpSpPr>
          <a:xfrm>
            <a:off x="6745888" y="2482071"/>
            <a:ext cx="560066" cy="560066"/>
            <a:chOff x="7148030" y="2962926"/>
            <a:chExt cx="648300" cy="648300"/>
          </a:xfrm>
        </p:grpSpPr>
        <p:sp>
          <p:nvSpPr>
            <p:cNvPr id="2024" name="Google Shape;2024;p65"/>
            <p:cNvSpPr/>
            <p:nvPr/>
          </p:nvSpPr>
          <p:spPr>
            <a:xfrm>
              <a:off x="7148030" y="2962926"/>
              <a:ext cx="648300" cy="648300"/>
            </a:xfrm>
            <a:prstGeom prst="ellipse">
              <a:avLst/>
            </a:prstGeom>
            <a:solidFill>
              <a:srgbClr val="D8D8D8"/>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2025" name="Google Shape;2025;p65"/>
            <p:cNvSpPr/>
            <p:nvPr/>
          </p:nvSpPr>
          <p:spPr>
            <a:xfrm>
              <a:off x="7312631" y="308302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22D1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Roboto"/>
                <a:ea typeface="Roboto"/>
                <a:cs typeface="Roboto"/>
                <a:sym typeface="Roboto"/>
              </a:endParaRPr>
            </a:p>
          </p:txBody>
        </p:sp>
      </p:grpSp>
      <p:sp>
        <p:nvSpPr>
          <p:cNvPr id="2026" name="Google Shape;2026;p65"/>
          <p:cNvSpPr/>
          <p:nvPr/>
        </p:nvSpPr>
        <p:spPr>
          <a:xfrm>
            <a:off x="8019682" y="2469429"/>
            <a:ext cx="560100" cy="560100"/>
          </a:xfrm>
          <a:prstGeom prst="ellipse">
            <a:avLst/>
          </a:prstGeom>
          <a:solidFill>
            <a:srgbClr val="93C47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Roboto"/>
              <a:ea typeface="Roboto"/>
              <a:cs typeface="Roboto"/>
              <a:sym typeface="Roboto"/>
            </a:endParaRPr>
          </a:p>
        </p:txBody>
      </p:sp>
      <p:sp>
        <p:nvSpPr>
          <p:cNvPr id="2027" name="Google Shape;2027;p65"/>
          <p:cNvSpPr/>
          <p:nvPr/>
        </p:nvSpPr>
        <p:spPr>
          <a:xfrm>
            <a:off x="8161880" y="2573180"/>
            <a:ext cx="275660" cy="303089"/>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F751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1"/>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Agenda</a:t>
            </a:r>
            <a:endParaRPr/>
          </a:p>
        </p:txBody>
      </p:sp>
      <p:sp>
        <p:nvSpPr>
          <p:cNvPr id="171" name="Google Shape;171;p21"/>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172" name="Google Shape;172;p21"/>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73" name="Google Shape;173;p21"/>
          <p:cNvSpPr txBox="1"/>
          <p:nvPr/>
        </p:nvSpPr>
        <p:spPr>
          <a:xfrm>
            <a:off x="364050" y="1188450"/>
            <a:ext cx="8520600" cy="106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999999"/>
                </a:solidFill>
                <a:highlight>
                  <a:srgbClr val="FFFFFF"/>
                </a:highlight>
                <a:latin typeface="Open Sans"/>
                <a:ea typeface="Open Sans"/>
                <a:cs typeface="Open Sans"/>
                <a:sym typeface="Open Sans"/>
              </a:rPr>
              <a:t>Lorem ipsum dolor sit amet, consectetur adipiscing elit. Integer non est in enim placerat varius. Maecenas tempus massa eget ex consequat, ut rhoncus urna dignissim. Nulla et velit vel nulla suscipit ultricies id vitae est. In felis arcu, pellentesque eget pulvinar iaculis, posuere in est. Etiam gravida sed nisi sed pellentesque. Donec placerat sem nisi, eget tempus arcu iaculis quis. Nulla facilisi. Cras felis turpis, malesuada vitae purus quis, tempus scelerisque nibh. Nulla fermentum turpis et dui elementum ullamcorper. Morbi dapibus velit metus.</a:t>
            </a:r>
            <a:endParaRPr sz="1000">
              <a:solidFill>
                <a:srgbClr val="999999"/>
              </a:solidFill>
              <a:latin typeface="Open Sans"/>
              <a:ea typeface="Open Sans"/>
              <a:cs typeface="Open Sans"/>
              <a:sym typeface="Open Sans"/>
            </a:endParaRPr>
          </a:p>
        </p:txBody>
      </p:sp>
      <p:sp>
        <p:nvSpPr>
          <p:cNvPr id="174" name="Google Shape;174;p21"/>
          <p:cNvSpPr txBox="1"/>
          <p:nvPr/>
        </p:nvSpPr>
        <p:spPr>
          <a:xfrm>
            <a:off x="364050" y="948750"/>
            <a:ext cx="13182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Dosis"/>
                <a:ea typeface="Dosis"/>
                <a:cs typeface="Dosis"/>
                <a:sym typeface="Dosis"/>
              </a:rPr>
              <a:t>ANALYSIS</a:t>
            </a:r>
            <a:endParaRPr b="1" sz="1600">
              <a:latin typeface="Dosis"/>
              <a:ea typeface="Dosis"/>
              <a:cs typeface="Dosis"/>
              <a:sym typeface="Dosis"/>
            </a:endParaRPr>
          </a:p>
        </p:txBody>
      </p:sp>
      <p:grpSp>
        <p:nvGrpSpPr>
          <p:cNvPr id="175" name="Google Shape;175;p21"/>
          <p:cNvGrpSpPr/>
          <p:nvPr/>
        </p:nvGrpSpPr>
        <p:grpSpPr>
          <a:xfrm>
            <a:off x="416174" y="3605973"/>
            <a:ext cx="1446159" cy="563050"/>
            <a:chOff x="416175" y="2857759"/>
            <a:chExt cx="1446159" cy="772571"/>
          </a:xfrm>
        </p:grpSpPr>
        <p:sp>
          <p:nvSpPr>
            <p:cNvPr id="176" name="Google Shape;176;p21"/>
            <p:cNvSpPr/>
            <p:nvPr/>
          </p:nvSpPr>
          <p:spPr>
            <a:xfrm rot="-5400000">
              <a:off x="752969" y="2520964"/>
              <a:ext cx="772571" cy="1446159"/>
            </a:xfrm>
            <a:prstGeom prst="flowChartOffpageConnector">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1"/>
            <p:cNvSpPr txBox="1"/>
            <p:nvPr/>
          </p:nvSpPr>
          <p:spPr>
            <a:xfrm>
              <a:off x="570817" y="3086892"/>
              <a:ext cx="909300" cy="31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Dosis"/>
                  <a:ea typeface="Dosis"/>
                  <a:cs typeface="Dosis"/>
                  <a:sym typeface="Dosis"/>
                </a:rPr>
                <a:t>Topic 1</a:t>
              </a:r>
              <a:endParaRPr b="1" sz="1300">
                <a:solidFill>
                  <a:srgbClr val="FFFFFF"/>
                </a:solidFill>
                <a:latin typeface="Dosis"/>
                <a:ea typeface="Dosis"/>
                <a:cs typeface="Dosis"/>
                <a:sym typeface="Dosis"/>
              </a:endParaRPr>
            </a:p>
          </p:txBody>
        </p:sp>
      </p:grpSp>
      <p:grpSp>
        <p:nvGrpSpPr>
          <p:cNvPr id="178" name="Google Shape;178;p21"/>
          <p:cNvGrpSpPr/>
          <p:nvPr/>
        </p:nvGrpSpPr>
        <p:grpSpPr>
          <a:xfrm>
            <a:off x="1978021" y="3601886"/>
            <a:ext cx="1681148" cy="571239"/>
            <a:chOff x="1862334" y="2852150"/>
            <a:chExt cx="1681148" cy="783807"/>
          </a:xfrm>
        </p:grpSpPr>
        <p:sp>
          <p:nvSpPr>
            <p:cNvPr id="179" name="Google Shape;179;p21"/>
            <p:cNvSpPr/>
            <p:nvPr/>
          </p:nvSpPr>
          <p:spPr>
            <a:xfrm>
              <a:off x="1862334" y="2852150"/>
              <a:ext cx="1681148" cy="783807"/>
            </a:xfrm>
            <a:custGeom>
              <a:rect b="b" l="l" r="r" t="t"/>
              <a:pathLst>
                <a:path extrusionOk="0" h="56389" w="90142">
                  <a:moveTo>
                    <a:pt x="0" y="0"/>
                  </a:moveTo>
                  <a:lnTo>
                    <a:pt x="73914" y="0"/>
                  </a:lnTo>
                  <a:lnTo>
                    <a:pt x="90142" y="28107"/>
                  </a:lnTo>
                  <a:lnTo>
                    <a:pt x="73813" y="56389"/>
                  </a:lnTo>
                  <a:lnTo>
                    <a:pt x="0" y="56389"/>
                  </a:lnTo>
                  <a:lnTo>
                    <a:pt x="16140" y="28434"/>
                  </a:lnTo>
                  <a:close/>
                </a:path>
              </a:pathLst>
            </a:custGeom>
            <a:solidFill>
              <a:srgbClr val="6AA84F"/>
            </a:solidFill>
            <a:ln>
              <a:noFill/>
            </a:ln>
          </p:spPr>
        </p:sp>
        <p:sp>
          <p:nvSpPr>
            <p:cNvPr id="180" name="Google Shape;180;p21"/>
            <p:cNvSpPr txBox="1"/>
            <p:nvPr/>
          </p:nvSpPr>
          <p:spPr>
            <a:xfrm>
              <a:off x="2281557" y="3086892"/>
              <a:ext cx="909300" cy="31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Dosis"/>
                  <a:ea typeface="Dosis"/>
                  <a:cs typeface="Dosis"/>
                  <a:sym typeface="Dosis"/>
                </a:rPr>
                <a:t>Topic 2</a:t>
              </a:r>
              <a:endParaRPr b="1" sz="1300">
                <a:solidFill>
                  <a:srgbClr val="FFFFFF"/>
                </a:solidFill>
                <a:latin typeface="Dosis"/>
                <a:ea typeface="Dosis"/>
                <a:cs typeface="Dosis"/>
                <a:sym typeface="Dosis"/>
              </a:endParaRPr>
            </a:p>
          </p:txBody>
        </p:sp>
      </p:grpSp>
      <p:grpSp>
        <p:nvGrpSpPr>
          <p:cNvPr id="181" name="Google Shape;181;p21"/>
          <p:cNvGrpSpPr/>
          <p:nvPr/>
        </p:nvGrpSpPr>
        <p:grpSpPr>
          <a:xfrm>
            <a:off x="3774856" y="3601886"/>
            <a:ext cx="1681148" cy="571239"/>
            <a:chOff x="3543440" y="2852150"/>
            <a:chExt cx="1681148" cy="783807"/>
          </a:xfrm>
        </p:grpSpPr>
        <p:sp>
          <p:nvSpPr>
            <p:cNvPr id="182" name="Google Shape;182;p21"/>
            <p:cNvSpPr/>
            <p:nvPr/>
          </p:nvSpPr>
          <p:spPr>
            <a:xfrm>
              <a:off x="3543440" y="2852150"/>
              <a:ext cx="1681148" cy="783807"/>
            </a:xfrm>
            <a:custGeom>
              <a:rect b="b" l="l" r="r" t="t"/>
              <a:pathLst>
                <a:path extrusionOk="0" h="56389" w="90142">
                  <a:moveTo>
                    <a:pt x="0" y="0"/>
                  </a:moveTo>
                  <a:lnTo>
                    <a:pt x="73914" y="0"/>
                  </a:lnTo>
                  <a:lnTo>
                    <a:pt x="90142" y="28107"/>
                  </a:lnTo>
                  <a:lnTo>
                    <a:pt x="73813" y="56389"/>
                  </a:lnTo>
                  <a:lnTo>
                    <a:pt x="0" y="56389"/>
                  </a:lnTo>
                  <a:lnTo>
                    <a:pt x="16140" y="28434"/>
                  </a:lnTo>
                  <a:close/>
                </a:path>
              </a:pathLst>
            </a:custGeom>
            <a:solidFill>
              <a:schemeClr val="accent3"/>
            </a:solidFill>
            <a:ln>
              <a:noFill/>
            </a:ln>
          </p:spPr>
        </p:sp>
        <p:sp>
          <p:nvSpPr>
            <p:cNvPr id="183" name="Google Shape;183;p21"/>
            <p:cNvSpPr txBox="1"/>
            <p:nvPr/>
          </p:nvSpPr>
          <p:spPr>
            <a:xfrm>
              <a:off x="3935771" y="3086892"/>
              <a:ext cx="909300" cy="31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Dosis"/>
                  <a:ea typeface="Dosis"/>
                  <a:cs typeface="Dosis"/>
                  <a:sym typeface="Dosis"/>
                </a:rPr>
                <a:t>Topic 3</a:t>
              </a:r>
              <a:endParaRPr b="1" sz="1300">
                <a:solidFill>
                  <a:srgbClr val="FFFFFF"/>
                </a:solidFill>
                <a:latin typeface="Dosis"/>
                <a:ea typeface="Dosis"/>
                <a:cs typeface="Dosis"/>
                <a:sym typeface="Dosis"/>
              </a:endParaRPr>
            </a:p>
          </p:txBody>
        </p:sp>
      </p:grpSp>
      <p:grpSp>
        <p:nvGrpSpPr>
          <p:cNvPr id="184" name="Google Shape;184;p21"/>
          <p:cNvGrpSpPr/>
          <p:nvPr/>
        </p:nvGrpSpPr>
        <p:grpSpPr>
          <a:xfrm>
            <a:off x="7368525" y="3603821"/>
            <a:ext cx="1463764" cy="567369"/>
            <a:chOff x="7368526" y="2854805"/>
            <a:chExt cx="1463764" cy="778497"/>
          </a:xfrm>
        </p:grpSpPr>
        <p:sp>
          <p:nvSpPr>
            <p:cNvPr id="185" name="Google Shape;185;p21"/>
            <p:cNvSpPr/>
            <p:nvPr/>
          </p:nvSpPr>
          <p:spPr>
            <a:xfrm>
              <a:off x="7368526" y="2854805"/>
              <a:ext cx="1463764" cy="778497"/>
            </a:xfrm>
            <a:custGeom>
              <a:rect b="b" l="l" r="r" t="t"/>
              <a:pathLst>
                <a:path extrusionOk="0" h="56007" w="78486">
                  <a:moveTo>
                    <a:pt x="0" y="56007"/>
                  </a:moveTo>
                  <a:lnTo>
                    <a:pt x="16383" y="27813"/>
                  </a:lnTo>
                  <a:lnTo>
                    <a:pt x="762" y="0"/>
                  </a:lnTo>
                  <a:lnTo>
                    <a:pt x="78486" y="0"/>
                  </a:lnTo>
                  <a:lnTo>
                    <a:pt x="78486" y="56007"/>
                  </a:lnTo>
                  <a:close/>
                </a:path>
              </a:pathLst>
            </a:custGeom>
            <a:solidFill>
              <a:srgbClr val="666666"/>
            </a:solidFill>
            <a:ln>
              <a:noFill/>
            </a:ln>
          </p:spPr>
        </p:sp>
        <p:sp>
          <p:nvSpPr>
            <p:cNvPr id="186" name="Google Shape;186;p21"/>
            <p:cNvSpPr txBox="1"/>
            <p:nvPr/>
          </p:nvSpPr>
          <p:spPr>
            <a:xfrm>
              <a:off x="7821319" y="3086892"/>
              <a:ext cx="909300" cy="31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Dosis"/>
                  <a:ea typeface="Dosis"/>
                  <a:cs typeface="Dosis"/>
                  <a:sym typeface="Dosis"/>
                </a:rPr>
                <a:t>Topic 5</a:t>
              </a:r>
              <a:endParaRPr b="1" sz="1300">
                <a:solidFill>
                  <a:srgbClr val="FFFFFF"/>
                </a:solidFill>
                <a:latin typeface="Dosis"/>
                <a:ea typeface="Dosis"/>
                <a:cs typeface="Dosis"/>
                <a:sym typeface="Dosis"/>
              </a:endParaRPr>
            </a:p>
          </p:txBody>
        </p:sp>
      </p:grpSp>
      <p:grpSp>
        <p:nvGrpSpPr>
          <p:cNvPr id="187" name="Google Shape;187;p21"/>
          <p:cNvGrpSpPr/>
          <p:nvPr/>
        </p:nvGrpSpPr>
        <p:grpSpPr>
          <a:xfrm>
            <a:off x="5571691" y="3603343"/>
            <a:ext cx="1681148" cy="571239"/>
            <a:chOff x="5161465" y="2854150"/>
            <a:chExt cx="1681148" cy="783807"/>
          </a:xfrm>
        </p:grpSpPr>
        <p:sp>
          <p:nvSpPr>
            <p:cNvPr id="188" name="Google Shape;188;p21"/>
            <p:cNvSpPr/>
            <p:nvPr/>
          </p:nvSpPr>
          <p:spPr>
            <a:xfrm>
              <a:off x="5161465" y="2854150"/>
              <a:ext cx="1681148" cy="783807"/>
            </a:xfrm>
            <a:custGeom>
              <a:rect b="b" l="l" r="r" t="t"/>
              <a:pathLst>
                <a:path extrusionOk="0" h="56389" w="90142">
                  <a:moveTo>
                    <a:pt x="0" y="0"/>
                  </a:moveTo>
                  <a:lnTo>
                    <a:pt x="73914" y="0"/>
                  </a:lnTo>
                  <a:lnTo>
                    <a:pt x="90142" y="28107"/>
                  </a:lnTo>
                  <a:lnTo>
                    <a:pt x="73813" y="56389"/>
                  </a:lnTo>
                  <a:lnTo>
                    <a:pt x="0" y="56389"/>
                  </a:lnTo>
                  <a:lnTo>
                    <a:pt x="16140" y="28434"/>
                  </a:lnTo>
                  <a:close/>
                </a:path>
              </a:pathLst>
            </a:custGeom>
            <a:solidFill>
              <a:srgbClr val="FF9900"/>
            </a:solidFill>
            <a:ln>
              <a:noFill/>
            </a:ln>
          </p:spPr>
        </p:sp>
        <p:sp>
          <p:nvSpPr>
            <p:cNvPr id="189" name="Google Shape;189;p21"/>
            <p:cNvSpPr txBox="1"/>
            <p:nvPr/>
          </p:nvSpPr>
          <p:spPr>
            <a:xfrm>
              <a:off x="5553796" y="3088892"/>
              <a:ext cx="909300" cy="31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Dosis"/>
                  <a:ea typeface="Dosis"/>
                  <a:cs typeface="Dosis"/>
                  <a:sym typeface="Dosis"/>
                </a:rPr>
                <a:t>Topic 4</a:t>
              </a:r>
              <a:endParaRPr b="1" sz="1300">
                <a:solidFill>
                  <a:srgbClr val="FFFFFF"/>
                </a:solidFill>
                <a:latin typeface="Dosis"/>
                <a:ea typeface="Dosis"/>
                <a:cs typeface="Dosis"/>
                <a:sym typeface="Dosis"/>
              </a:endParaRPr>
            </a:p>
          </p:txBody>
        </p:sp>
      </p:grpSp>
      <p:cxnSp>
        <p:nvCxnSpPr>
          <p:cNvPr id="190" name="Google Shape;190;p21"/>
          <p:cNvCxnSpPr/>
          <p:nvPr/>
        </p:nvCxnSpPr>
        <p:spPr>
          <a:xfrm>
            <a:off x="1023150" y="2753775"/>
            <a:ext cx="0" cy="848100"/>
          </a:xfrm>
          <a:prstGeom prst="straightConnector1">
            <a:avLst/>
          </a:prstGeom>
          <a:noFill/>
          <a:ln cap="flat" cmpd="sng" w="28575">
            <a:solidFill>
              <a:schemeClr val="accent5"/>
            </a:solidFill>
            <a:prstDash val="dot"/>
            <a:round/>
            <a:headEnd len="med" w="med" type="none"/>
            <a:tailEnd len="med" w="med" type="none"/>
          </a:ln>
        </p:spPr>
      </p:cxnSp>
      <p:sp>
        <p:nvSpPr>
          <p:cNvPr id="191" name="Google Shape;191;p21"/>
          <p:cNvSpPr/>
          <p:nvPr/>
        </p:nvSpPr>
        <p:spPr>
          <a:xfrm>
            <a:off x="748800" y="2173563"/>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1"/>
          <p:cNvSpPr/>
          <p:nvPr/>
        </p:nvSpPr>
        <p:spPr>
          <a:xfrm>
            <a:off x="852600" y="2277363"/>
            <a:ext cx="341100" cy="341100"/>
          </a:xfrm>
          <a:custGeom>
            <a:rect b="b" l="l" r="r" t="t"/>
            <a:pathLst>
              <a:path extrusionOk="0" h="120000" w="120000">
                <a:moveTo>
                  <a:pt x="120000" y="43574"/>
                </a:moveTo>
                <a:lnTo>
                  <a:pt x="76328" y="43574"/>
                </a:lnTo>
                <a:lnTo>
                  <a:pt x="60000" y="0"/>
                </a:lnTo>
                <a:lnTo>
                  <a:pt x="43574" y="43574"/>
                </a:lnTo>
                <a:lnTo>
                  <a:pt x="0" y="43574"/>
                </a:lnTo>
                <a:lnTo>
                  <a:pt x="35458" y="70917"/>
                </a:lnTo>
                <a:lnTo>
                  <a:pt x="19033" y="120000"/>
                </a:lnTo>
                <a:lnTo>
                  <a:pt x="60000" y="89951"/>
                </a:lnTo>
                <a:lnTo>
                  <a:pt x="100869" y="120000"/>
                </a:lnTo>
                <a:lnTo>
                  <a:pt x="84541" y="70917"/>
                </a:lnTo>
                <a:lnTo>
                  <a:pt x="120000" y="43574"/>
                </a:lnTo>
                <a:close/>
                <a:moveTo>
                  <a:pt x="90241" y="105507"/>
                </a:moveTo>
                <a:lnTo>
                  <a:pt x="63285" y="85603"/>
                </a:lnTo>
                <a:lnTo>
                  <a:pt x="60000" y="83188"/>
                </a:lnTo>
                <a:lnTo>
                  <a:pt x="56714" y="85603"/>
                </a:lnTo>
                <a:lnTo>
                  <a:pt x="29758" y="105507"/>
                </a:lnTo>
                <a:lnTo>
                  <a:pt x="40579" y="72753"/>
                </a:lnTo>
                <a:lnTo>
                  <a:pt x="41739" y="68985"/>
                </a:lnTo>
                <a:lnTo>
                  <a:pt x="38743" y="66473"/>
                </a:lnTo>
                <a:lnTo>
                  <a:pt x="16038" y="49082"/>
                </a:lnTo>
                <a:lnTo>
                  <a:pt x="47439" y="49082"/>
                </a:lnTo>
                <a:lnTo>
                  <a:pt x="48792" y="45507"/>
                </a:lnTo>
                <a:lnTo>
                  <a:pt x="60000" y="15555"/>
                </a:lnTo>
                <a:lnTo>
                  <a:pt x="71111" y="45507"/>
                </a:lnTo>
                <a:lnTo>
                  <a:pt x="72560" y="49082"/>
                </a:lnTo>
                <a:lnTo>
                  <a:pt x="103864" y="49082"/>
                </a:lnTo>
                <a:lnTo>
                  <a:pt x="81256" y="66473"/>
                </a:lnTo>
                <a:lnTo>
                  <a:pt x="78260" y="68985"/>
                </a:lnTo>
                <a:lnTo>
                  <a:pt x="90241" y="1055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193" name="Google Shape;193;p21"/>
          <p:cNvCxnSpPr/>
          <p:nvPr/>
        </p:nvCxnSpPr>
        <p:spPr>
          <a:xfrm>
            <a:off x="2818600" y="3106390"/>
            <a:ext cx="0" cy="477000"/>
          </a:xfrm>
          <a:prstGeom prst="straightConnector1">
            <a:avLst/>
          </a:prstGeom>
          <a:noFill/>
          <a:ln cap="flat" cmpd="sng" w="28575">
            <a:solidFill>
              <a:srgbClr val="6AA84F"/>
            </a:solidFill>
            <a:prstDash val="dot"/>
            <a:round/>
            <a:headEnd len="med" w="med" type="none"/>
            <a:tailEnd len="med" w="med" type="none"/>
          </a:ln>
        </p:spPr>
      </p:cxnSp>
      <p:grpSp>
        <p:nvGrpSpPr>
          <p:cNvPr id="194" name="Google Shape;194;p21"/>
          <p:cNvGrpSpPr/>
          <p:nvPr/>
        </p:nvGrpSpPr>
        <p:grpSpPr>
          <a:xfrm>
            <a:off x="2544250" y="2539200"/>
            <a:ext cx="548700" cy="548700"/>
            <a:chOff x="2544250" y="2576075"/>
            <a:chExt cx="548700" cy="548700"/>
          </a:xfrm>
        </p:grpSpPr>
        <p:sp>
          <p:nvSpPr>
            <p:cNvPr id="195" name="Google Shape;195;p21"/>
            <p:cNvSpPr/>
            <p:nvPr/>
          </p:nvSpPr>
          <p:spPr>
            <a:xfrm>
              <a:off x="2544250" y="2576075"/>
              <a:ext cx="548700" cy="5487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1"/>
            <p:cNvSpPr/>
            <p:nvPr/>
          </p:nvSpPr>
          <p:spPr>
            <a:xfrm>
              <a:off x="2648050" y="2684225"/>
              <a:ext cx="341100" cy="332400"/>
            </a:xfrm>
            <a:custGeom>
              <a:rect b="b" l="l" r="r" t="t"/>
              <a:pathLst>
                <a:path extrusionOk="0" h="120000" w="12000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cxnSp>
        <p:nvCxnSpPr>
          <p:cNvPr id="197" name="Google Shape;197;p21"/>
          <p:cNvCxnSpPr/>
          <p:nvPr/>
        </p:nvCxnSpPr>
        <p:spPr>
          <a:xfrm>
            <a:off x="4572000" y="2837850"/>
            <a:ext cx="0" cy="848100"/>
          </a:xfrm>
          <a:prstGeom prst="straightConnector1">
            <a:avLst/>
          </a:prstGeom>
          <a:noFill/>
          <a:ln cap="flat" cmpd="sng" w="28575">
            <a:solidFill>
              <a:schemeClr val="accent3"/>
            </a:solidFill>
            <a:prstDash val="dot"/>
            <a:round/>
            <a:headEnd len="med" w="med" type="none"/>
            <a:tailEnd len="med" w="med" type="none"/>
          </a:ln>
        </p:spPr>
      </p:cxnSp>
      <p:sp>
        <p:nvSpPr>
          <p:cNvPr id="198" name="Google Shape;198;p21"/>
          <p:cNvSpPr/>
          <p:nvPr/>
        </p:nvSpPr>
        <p:spPr>
          <a:xfrm>
            <a:off x="4297650" y="2257638"/>
            <a:ext cx="548700" cy="54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p:nvPr/>
        </p:nvSpPr>
        <p:spPr>
          <a:xfrm>
            <a:off x="4401449" y="2361450"/>
            <a:ext cx="341100" cy="3411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200" name="Google Shape;200;p21"/>
          <p:cNvCxnSpPr/>
          <p:nvPr/>
        </p:nvCxnSpPr>
        <p:spPr>
          <a:xfrm>
            <a:off x="6412263" y="3106390"/>
            <a:ext cx="0" cy="477000"/>
          </a:xfrm>
          <a:prstGeom prst="straightConnector1">
            <a:avLst/>
          </a:prstGeom>
          <a:noFill/>
          <a:ln cap="flat" cmpd="sng" w="28575">
            <a:solidFill>
              <a:schemeClr val="accent4"/>
            </a:solidFill>
            <a:prstDash val="dot"/>
            <a:round/>
            <a:headEnd len="med" w="med" type="none"/>
            <a:tailEnd len="med" w="med" type="none"/>
          </a:ln>
        </p:spPr>
      </p:cxnSp>
      <p:sp>
        <p:nvSpPr>
          <p:cNvPr id="201" name="Google Shape;201;p21"/>
          <p:cNvSpPr/>
          <p:nvPr/>
        </p:nvSpPr>
        <p:spPr>
          <a:xfrm>
            <a:off x="6137913" y="2539200"/>
            <a:ext cx="548700" cy="5487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1"/>
          <p:cNvSpPr/>
          <p:nvPr/>
        </p:nvSpPr>
        <p:spPr>
          <a:xfrm>
            <a:off x="6241726" y="2661450"/>
            <a:ext cx="341100" cy="304200"/>
          </a:xfrm>
          <a:custGeom>
            <a:rect b="b" l="l" r="r" t="t"/>
            <a:pathLst>
              <a:path extrusionOk="0" h="120000" w="120000">
                <a:moveTo>
                  <a:pt x="100239" y="87815"/>
                </a:moveTo>
                <a:cubicBezTo>
                  <a:pt x="100239" y="87815"/>
                  <a:pt x="90167" y="85150"/>
                  <a:pt x="90167" y="73960"/>
                </a:cubicBezTo>
                <a:cubicBezTo>
                  <a:pt x="90167" y="64049"/>
                  <a:pt x="95059" y="60746"/>
                  <a:pt x="96690" y="58294"/>
                </a:cubicBezTo>
                <a:cubicBezTo>
                  <a:pt x="96690" y="58294"/>
                  <a:pt x="99952" y="55310"/>
                  <a:pt x="97745" y="45399"/>
                </a:cubicBezTo>
                <a:cubicBezTo>
                  <a:pt x="101294" y="39964"/>
                  <a:pt x="102350" y="30373"/>
                  <a:pt x="98321" y="20142"/>
                </a:cubicBezTo>
                <a:cubicBezTo>
                  <a:pt x="95827" y="13854"/>
                  <a:pt x="92853" y="10230"/>
                  <a:pt x="89400" y="8099"/>
                </a:cubicBezTo>
                <a:cubicBezTo>
                  <a:pt x="86906" y="6607"/>
                  <a:pt x="84220" y="5968"/>
                  <a:pt x="81534" y="5968"/>
                </a:cubicBezTo>
                <a:cubicBezTo>
                  <a:pt x="77505" y="5968"/>
                  <a:pt x="73669" y="7246"/>
                  <a:pt x="71270" y="8419"/>
                </a:cubicBezTo>
                <a:cubicBezTo>
                  <a:pt x="72038" y="9911"/>
                  <a:pt x="72613" y="11403"/>
                  <a:pt x="73093" y="13214"/>
                </a:cubicBezTo>
                <a:cubicBezTo>
                  <a:pt x="73093" y="13534"/>
                  <a:pt x="73381" y="13854"/>
                  <a:pt x="73381" y="13854"/>
                </a:cubicBezTo>
                <a:cubicBezTo>
                  <a:pt x="75011" y="12895"/>
                  <a:pt x="77985" y="12042"/>
                  <a:pt x="81534" y="12042"/>
                </a:cubicBezTo>
                <a:cubicBezTo>
                  <a:pt x="83645" y="12042"/>
                  <a:pt x="85563" y="12362"/>
                  <a:pt x="86906" y="13214"/>
                </a:cubicBezTo>
                <a:cubicBezTo>
                  <a:pt x="88537" y="14174"/>
                  <a:pt x="91031" y="16198"/>
                  <a:pt x="93429" y="22273"/>
                </a:cubicBezTo>
                <a:cubicBezTo>
                  <a:pt x="96690" y="30692"/>
                  <a:pt x="95827" y="37833"/>
                  <a:pt x="93429" y="41456"/>
                </a:cubicBezTo>
                <a:cubicBezTo>
                  <a:pt x="92374" y="42948"/>
                  <a:pt x="92086" y="44760"/>
                  <a:pt x="92661" y="46571"/>
                </a:cubicBezTo>
                <a:cubicBezTo>
                  <a:pt x="93717" y="51687"/>
                  <a:pt x="92853" y="53818"/>
                  <a:pt x="92853" y="54138"/>
                </a:cubicBezTo>
                <a:cubicBezTo>
                  <a:pt x="92661" y="54458"/>
                  <a:pt x="92661" y="54458"/>
                  <a:pt x="92661" y="54777"/>
                </a:cubicBezTo>
                <a:cubicBezTo>
                  <a:pt x="92661" y="54991"/>
                  <a:pt x="92086" y="55310"/>
                  <a:pt x="91798" y="55630"/>
                </a:cubicBezTo>
                <a:cubicBezTo>
                  <a:pt x="89400" y="58294"/>
                  <a:pt x="85083" y="63730"/>
                  <a:pt x="85083" y="73960"/>
                </a:cubicBezTo>
                <a:cubicBezTo>
                  <a:pt x="85083" y="86323"/>
                  <a:pt x="94004" y="91971"/>
                  <a:pt x="98896" y="93570"/>
                </a:cubicBezTo>
                <a:cubicBezTo>
                  <a:pt x="105899" y="96234"/>
                  <a:pt x="112901" y="99857"/>
                  <a:pt x="114244" y="108277"/>
                </a:cubicBezTo>
                <a:lnTo>
                  <a:pt x="97266" y="108277"/>
                </a:lnTo>
                <a:cubicBezTo>
                  <a:pt x="97745" y="110088"/>
                  <a:pt x="98033" y="112220"/>
                  <a:pt x="98321" y="114245"/>
                </a:cubicBezTo>
                <a:lnTo>
                  <a:pt x="117505" y="114245"/>
                </a:lnTo>
                <a:cubicBezTo>
                  <a:pt x="120000" y="114245"/>
                  <a:pt x="120000" y="111580"/>
                  <a:pt x="120000" y="111580"/>
                </a:cubicBezTo>
                <a:cubicBezTo>
                  <a:pt x="120000" y="95381"/>
                  <a:pt x="106666" y="90266"/>
                  <a:pt x="100239" y="87815"/>
                </a:cubicBezTo>
                <a:close/>
                <a:moveTo>
                  <a:pt x="71270" y="90799"/>
                </a:moveTo>
                <a:cubicBezTo>
                  <a:pt x="71270" y="90799"/>
                  <a:pt x="60143" y="88134"/>
                  <a:pt x="60143" y="75452"/>
                </a:cubicBezTo>
                <a:cubicBezTo>
                  <a:pt x="60143" y="64369"/>
                  <a:pt x="64748" y="60746"/>
                  <a:pt x="66378" y="58081"/>
                </a:cubicBezTo>
                <a:cubicBezTo>
                  <a:pt x="66378" y="58081"/>
                  <a:pt x="69928" y="54777"/>
                  <a:pt x="67434" y="43587"/>
                </a:cubicBezTo>
                <a:cubicBezTo>
                  <a:pt x="71462" y="37619"/>
                  <a:pt x="72326" y="26749"/>
                  <a:pt x="67721" y="15666"/>
                </a:cubicBezTo>
                <a:cubicBezTo>
                  <a:pt x="65035" y="8419"/>
                  <a:pt x="62541" y="4476"/>
                  <a:pt x="58800" y="2344"/>
                </a:cubicBezTo>
                <a:cubicBezTo>
                  <a:pt x="56115" y="639"/>
                  <a:pt x="53141" y="0"/>
                  <a:pt x="50167" y="0"/>
                </a:cubicBezTo>
                <a:cubicBezTo>
                  <a:pt x="44700" y="0"/>
                  <a:pt x="39328" y="2131"/>
                  <a:pt x="37122" y="3623"/>
                </a:cubicBezTo>
                <a:cubicBezTo>
                  <a:pt x="30887" y="6607"/>
                  <a:pt x="26858" y="9271"/>
                  <a:pt x="23021" y="19822"/>
                </a:cubicBezTo>
                <a:cubicBezTo>
                  <a:pt x="19760" y="28241"/>
                  <a:pt x="23597" y="38152"/>
                  <a:pt x="25803" y="42948"/>
                </a:cubicBezTo>
                <a:cubicBezTo>
                  <a:pt x="23309" y="54138"/>
                  <a:pt x="26570" y="57761"/>
                  <a:pt x="26570" y="57761"/>
                </a:cubicBezTo>
                <a:cubicBezTo>
                  <a:pt x="28201" y="60426"/>
                  <a:pt x="32805" y="64369"/>
                  <a:pt x="32805" y="75133"/>
                </a:cubicBezTo>
                <a:cubicBezTo>
                  <a:pt x="32805" y="87815"/>
                  <a:pt x="21678" y="90479"/>
                  <a:pt x="21678" y="90479"/>
                </a:cubicBezTo>
                <a:cubicBezTo>
                  <a:pt x="14676" y="93250"/>
                  <a:pt x="0" y="98898"/>
                  <a:pt x="0" y="117015"/>
                </a:cubicBezTo>
                <a:cubicBezTo>
                  <a:pt x="0" y="117015"/>
                  <a:pt x="0" y="120000"/>
                  <a:pt x="2781" y="120000"/>
                </a:cubicBezTo>
                <a:lnTo>
                  <a:pt x="89400" y="120000"/>
                </a:lnTo>
                <a:cubicBezTo>
                  <a:pt x="92086" y="120000"/>
                  <a:pt x="92086" y="117015"/>
                  <a:pt x="92086" y="117015"/>
                </a:cubicBezTo>
                <a:cubicBezTo>
                  <a:pt x="92853" y="99218"/>
                  <a:pt x="78273" y="93570"/>
                  <a:pt x="71270" y="90799"/>
                </a:cubicBezTo>
                <a:close/>
                <a:moveTo>
                  <a:pt x="6522" y="114245"/>
                </a:moveTo>
                <a:cubicBezTo>
                  <a:pt x="7865" y="104014"/>
                  <a:pt x="16019" y="99857"/>
                  <a:pt x="24172" y="96554"/>
                </a:cubicBezTo>
                <a:cubicBezTo>
                  <a:pt x="29544" y="95062"/>
                  <a:pt x="39040" y="88667"/>
                  <a:pt x="39040" y="75452"/>
                </a:cubicBezTo>
                <a:cubicBezTo>
                  <a:pt x="39040" y="64049"/>
                  <a:pt x="34724" y="58294"/>
                  <a:pt x="32517" y="55310"/>
                </a:cubicBezTo>
                <a:lnTo>
                  <a:pt x="31750" y="54458"/>
                </a:lnTo>
                <a:cubicBezTo>
                  <a:pt x="31750" y="54458"/>
                  <a:pt x="31750" y="54138"/>
                  <a:pt x="31462" y="54138"/>
                </a:cubicBezTo>
                <a:cubicBezTo>
                  <a:pt x="31175" y="53818"/>
                  <a:pt x="30119" y="51154"/>
                  <a:pt x="31750" y="44547"/>
                </a:cubicBezTo>
                <a:cubicBezTo>
                  <a:pt x="31942" y="43268"/>
                  <a:pt x="31942" y="41776"/>
                  <a:pt x="31462" y="40603"/>
                </a:cubicBezTo>
                <a:cubicBezTo>
                  <a:pt x="30119" y="37300"/>
                  <a:pt x="26570" y="28561"/>
                  <a:pt x="28968" y="21953"/>
                </a:cubicBezTo>
                <a:cubicBezTo>
                  <a:pt x="32230" y="13214"/>
                  <a:pt x="35203" y="11403"/>
                  <a:pt x="40383" y="9058"/>
                </a:cubicBezTo>
                <a:cubicBezTo>
                  <a:pt x="40671" y="9058"/>
                  <a:pt x="40959" y="8738"/>
                  <a:pt x="41151" y="8738"/>
                </a:cubicBezTo>
                <a:cubicBezTo>
                  <a:pt x="42589" y="7779"/>
                  <a:pt x="46906" y="5968"/>
                  <a:pt x="51223" y="5968"/>
                </a:cubicBezTo>
                <a:cubicBezTo>
                  <a:pt x="53621" y="5968"/>
                  <a:pt x="55827" y="6607"/>
                  <a:pt x="57458" y="7460"/>
                </a:cubicBezTo>
                <a:cubicBezTo>
                  <a:pt x="59280" y="8738"/>
                  <a:pt x="61199" y="10763"/>
                  <a:pt x="63884" y="17690"/>
                </a:cubicBezTo>
                <a:cubicBezTo>
                  <a:pt x="67721" y="27708"/>
                  <a:pt x="66666" y="35808"/>
                  <a:pt x="64172" y="39964"/>
                </a:cubicBezTo>
                <a:cubicBezTo>
                  <a:pt x="63405" y="41456"/>
                  <a:pt x="62829" y="43268"/>
                  <a:pt x="63405" y="45079"/>
                </a:cubicBezTo>
                <a:cubicBezTo>
                  <a:pt x="64748" y="51154"/>
                  <a:pt x="63693" y="53499"/>
                  <a:pt x="63693" y="54138"/>
                </a:cubicBezTo>
                <a:lnTo>
                  <a:pt x="63117" y="54777"/>
                </a:lnTo>
                <a:lnTo>
                  <a:pt x="62350" y="55630"/>
                </a:lnTo>
                <a:cubicBezTo>
                  <a:pt x="60143" y="58614"/>
                  <a:pt x="55827" y="64369"/>
                  <a:pt x="55827" y="75772"/>
                </a:cubicBezTo>
                <a:cubicBezTo>
                  <a:pt x="55827" y="89307"/>
                  <a:pt x="65323" y="95381"/>
                  <a:pt x="70695" y="96873"/>
                </a:cubicBezTo>
                <a:cubicBezTo>
                  <a:pt x="78561" y="99857"/>
                  <a:pt x="86906" y="104014"/>
                  <a:pt x="88249" y="114564"/>
                </a:cubicBezTo>
                <a:lnTo>
                  <a:pt x="6522" y="114564"/>
                </a:lnTo>
                <a:lnTo>
                  <a:pt x="6522" y="1142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203" name="Google Shape;203;p21"/>
          <p:cNvCxnSpPr/>
          <p:nvPr/>
        </p:nvCxnSpPr>
        <p:spPr>
          <a:xfrm>
            <a:off x="8224650" y="2857575"/>
            <a:ext cx="0" cy="848100"/>
          </a:xfrm>
          <a:prstGeom prst="straightConnector1">
            <a:avLst/>
          </a:prstGeom>
          <a:noFill/>
          <a:ln cap="flat" cmpd="sng" w="28575">
            <a:solidFill>
              <a:srgbClr val="666666"/>
            </a:solidFill>
            <a:prstDash val="dot"/>
            <a:round/>
            <a:headEnd len="med" w="med" type="none"/>
            <a:tailEnd len="med" w="med" type="none"/>
          </a:ln>
        </p:spPr>
      </p:cxnSp>
      <p:sp>
        <p:nvSpPr>
          <p:cNvPr id="204" name="Google Shape;204;p21"/>
          <p:cNvSpPr/>
          <p:nvPr/>
        </p:nvSpPr>
        <p:spPr>
          <a:xfrm>
            <a:off x="7950300" y="2277363"/>
            <a:ext cx="548700" cy="5487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a:off x="8035881" y="2376209"/>
            <a:ext cx="359100" cy="330000"/>
          </a:xfrm>
          <a:custGeom>
            <a:rect b="b" l="l" r="r" t="t"/>
            <a:pathLst>
              <a:path extrusionOk="0" h="120000" w="120000">
                <a:moveTo>
                  <a:pt x="109082" y="42095"/>
                </a:moveTo>
                <a:lnTo>
                  <a:pt x="109082" y="9058"/>
                </a:lnTo>
                <a:cubicBezTo>
                  <a:pt x="109082" y="3943"/>
                  <a:pt x="105507" y="0"/>
                  <a:pt x="100869" y="0"/>
                </a:cubicBezTo>
                <a:cubicBezTo>
                  <a:pt x="96231" y="0"/>
                  <a:pt x="92753" y="3943"/>
                  <a:pt x="92753" y="9058"/>
                </a:cubicBezTo>
                <a:lnTo>
                  <a:pt x="92753" y="11403"/>
                </a:lnTo>
                <a:lnTo>
                  <a:pt x="13429" y="39644"/>
                </a:lnTo>
                <a:cubicBezTo>
                  <a:pt x="12560" y="39431"/>
                  <a:pt x="11787" y="39111"/>
                  <a:pt x="10917" y="39111"/>
                </a:cubicBezTo>
                <a:lnTo>
                  <a:pt x="5507" y="39111"/>
                </a:lnTo>
                <a:cubicBezTo>
                  <a:pt x="2512" y="39111"/>
                  <a:pt x="0" y="41776"/>
                  <a:pt x="0" y="45079"/>
                </a:cubicBezTo>
                <a:lnTo>
                  <a:pt x="0" y="75133"/>
                </a:lnTo>
                <a:cubicBezTo>
                  <a:pt x="0" y="78436"/>
                  <a:pt x="2512" y="81207"/>
                  <a:pt x="5507" y="81207"/>
                </a:cubicBezTo>
                <a:lnTo>
                  <a:pt x="10917" y="81207"/>
                </a:lnTo>
                <a:cubicBezTo>
                  <a:pt x="11787" y="81207"/>
                  <a:pt x="12560" y="80888"/>
                  <a:pt x="13429" y="80568"/>
                </a:cubicBezTo>
                <a:lnTo>
                  <a:pt x="26183" y="85150"/>
                </a:lnTo>
                <a:lnTo>
                  <a:pt x="25120" y="88667"/>
                </a:lnTo>
                <a:cubicBezTo>
                  <a:pt x="23188" y="95062"/>
                  <a:pt x="26473" y="101989"/>
                  <a:pt x="32173" y="103801"/>
                </a:cubicBezTo>
                <a:lnTo>
                  <a:pt x="60869" y="113712"/>
                </a:lnTo>
                <a:cubicBezTo>
                  <a:pt x="66570" y="115737"/>
                  <a:pt x="72850" y="112220"/>
                  <a:pt x="74492" y="105825"/>
                </a:cubicBezTo>
                <a:lnTo>
                  <a:pt x="75555" y="102522"/>
                </a:lnTo>
                <a:lnTo>
                  <a:pt x="92753" y="108596"/>
                </a:lnTo>
                <a:lnTo>
                  <a:pt x="92753" y="110941"/>
                </a:lnTo>
                <a:cubicBezTo>
                  <a:pt x="92753" y="116056"/>
                  <a:pt x="96231" y="120000"/>
                  <a:pt x="100869" y="120000"/>
                </a:cubicBezTo>
                <a:cubicBezTo>
                  <a:pt x="105507" y="120000"/>
                  <a:pt x="109082" y="116056"/>
                  <a:pt x="109082" y="110941"/>
                </a:cubicBezTo>
                <a:lnTo>
                  <a:pt x="109082" y="77904"/>
                </a:lnTo>
                <a:cubicBezTo>
                  <a:pt x="115072" y="77904"/>
                  <a:pt x="120000" y="72468"/>
                  <a:pt x="120000" y="65861"/>
                </a:cubicBezTo>
                <a:lnTo>
                  <a:pt x="120000" y="53818"/>
                </a:lnTo>
                <a:cubicBezTo>
                  <a:pt x="120000" y="47531"/>
                  <a:pt x="115072" y="42095"/>
                  <a:pt x="109082" y="42095"/>
                </a:cubicBezTo>
                <a:close/>
                <a:moveTo>
                  <a:pt x="10917" y="75133"/>
                </a:moveTo>
                <a:lnTo>
                  <a:pt x="5507" y="75133"/>
                </a:lnTo>
                <a:lnTo>
                  <a:pt x="5507" y="45079"/>
                </a:lnTo>
                <a:lnTo>
                  <a:pt x="10917" y="45079"/>
                </a:lnTo>
                <a:lnTo>
                  <a:pt x="10917" y="75133"/>
                </a:lnTo>
                <a:close/>
                <a:moveTo>
                  <a:pt x="69275" y="104333"/>
                </a:moveTo>
                <a:cubicBezTo>
                  <a:pt x="68502" y="107637"/>
                  <a:pt x="65217" y="109129"/>
                  <a:pt x="62512" y="108277"/>
                </a:cubicBezTo>
                <a:lnTo>
                  <a:pt x="33816" y="98365"/>
                </a:lnTo>
                <a:cubicBezTo>
                  <a:pt x="30821" y="97406"/>
                  <a:pt x="29468" y="93783"/>
                  <a:pt x="30241" y="90799"/>
                </a:cubicBezTo>
                <a:lnTo>
                  <a:pt x="31400" y="87175"/>
                </a:lnTo>
                <a:lnTo>
                  <a:pt x="70338" y="101030"/>
                </a:lnTo>
                <a:lnTo>
                  <a:pt x="69275" y="104333"/>
                </a:lnTo>
                <a:close/>
                <a:moveTo>
                  <a:pt x="92753" y="102522"/>
                </a:moveTo>
                <a:lnTo>
                  <a:pt x="16425" y="75133"/>
                </a:lnTo>
                <a:lnTo>
                  <a:pt x="16425" y="75133"/>
                </a:lnTo>
                <a:lnTo>
                  <a:pt x="16425" y="45079"/>
                </a:lnTo>
                <a:lnTo>
                  <a:pt x="16425" y="45079"/>
                </a:lnTo>
                <a:lnTo>
                  <a:pt x="92753" y="17690"/>
                </a:lnTo>
                <a:lnTo>
                  <a:pt x="92753" y="102522"/>
                </a:lnTo>
                <a:close/>
                <a:moveTo>
                  <a:pt x="103671" y="111261"/>
                </a:moveTo>
                <a:cubicBezTo>
                  <a:pt x="103671" y="113072"/>
                  <a:pt x="102512" y="114245"/>
                  <a:pt x="100869" y="114245"/>
                </a:cubicBezTo>
                <a:cubicBezTo>
                  <a:pt x="99323" y="114245"/>
                  <a:pt x="98164" y="113072"/>
                  <a:pt x="98164" y="111261"/>
                </a:cubicBezTo>
                <a:lnTo>
                  <a:pt x="98164" y="9058"/>
                </a:lnTo>
                <a:cubicBezTo>
                  <a:pt x="98164" y="7246"/>
                  <a:pt x="99323" y="5968"/>
                  <a:pt x="100869" y="5968"/>
                </a:cubicBezTo>
                <a:cubicBezTo>
                  <a:pt x="102512" y="5968"/>
                  <a:pt x="103671" y="7246"/>
                  <a:pt x="103671" y="9058"/>
                </a:cubicBezTo>
                <a:lnTo>
                  <a:pt x="103671" y="111261"/>
                </a:lnTo>
                <a:close/>
                <a:moveTo>
                  <a:pt x="114589" y="66181"/>
                </a:moveTo>
                <a:cubicBezTo>
                  <a:pt x="114589" y="69484"/>
                  <a:pt x="112077" y="72149"/>
                  <a:pt x="109082" y="72149"/>
                </a:cubicBezTo>
                <a:lnTo>
                  <a:pt x="109082" y="48063"/>
                </a:lnTo>
                <a:cubicBezTo>
                  <a:pt x="112077" y="48063"/>
                  <a:pt x="114589" y="50834"/>
                  <a:pt x="114589" y="54138"/>
                </a:cubicBezTo>
                <a:lnTo>
                  <a:pt x="114589" y="6618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1" name="Shape 2031"/>
        <p:cNvGrpSpPr/>
        <p:nvPr/>
      </p:nvGrpSpPr>
      <p:grpSpPr>
        <a:xfrm>
          <a:off x="0" y="0"/>
          <a:ext cx="0" cy="0"/>
          <a:chOff x="0" y="0"/>
          <a:chExt cx="0" cy="0"/>
        </a:xfrm>
      </p:grpSpPr>
      <p:sp>
        <p:nvSpPr>
          <p:cNvPr id="2032" name="Google Shape;2032;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033" name="Google Shape;2033;p66"/>
          <p:cNvGrpSpPr/>
          <p:nvPr/>
        </p:nvGrpSpPr>
        <p:grpSpPr>
          <a:xfrm>
            <a:off x="758004" y="718150"/>
            <a:ext cx="7627991" cy="3707201"/>
            <a:chOff x="701768" y="673646"/>
            <a:chExt cx="7627991" cy="3707201"/>
          </a:xfrm>
        </p:grpSpPr>
        <p:sp>
          <p:nvSpPr>
            <p:cNvPr id="2034" name="Google Shape;2034;p66"/>
            <p:cNvSpPr/>
            <p:nvPr/>
          </p:nvSpPr>
          <p:spPr>
            <a:xfrm>
              <a:off x="701768" y="673657"/>
              <a:ext cx="304800" cy="297000"/>
            </a:xfrm>
            <a:custGeom>
              <a:rect b="b" l="l" r="r" t="t"/>
              <a:pathLst>
                <a:path extrusionOk="0" h="120000" w="120000">
                  <a:moveTo>
                    <a:pt x="119227" y="58164"/>
                  </a:moveTo>
                  <a:lnTo>
                    <a:pt x="98164" y="37101"/>
                  </a:lnTo>
                  <a:lnTo>
                    <a:pt x="98164" y="8212"/>
                  </a:lnTo>
                  <a:cubicBezTo>
                    <a:pt x="98164" y="6570"/>
                    <a:pt x="97101" y="5507"/>
                    <a:pt x="95458" y="5507"/>
                  </a:cubicBezTo>
                  <a:lnTo>
                    <a:pt x="79130" y="5507"/>
                  </a:lnTo>
                  <a:cubicBezTo>
                    <a:pt x="77487" y="5507"/>
                    <a:pt x="76328" y="6570"/>
                    <a:pt x="76328" y="8212"/>
                  </a:cubicBezTo>
                  <a:lnTo>
                    <a:pt x="76328" y="15265"/>
                  </a:lnTo>
                  <a:lnTo>
                    <a:pt x="61932" y="869"/>
                  </a:lnTo>
                  <a:cubicBezTo>
                    <a:pt x="61352" y="289"/>
                    <a:pt x="60869" y="0"/>
                    <a:pt x="60000" y="0"/>
                  </a:cubicBezTo>
                  <a:cubicBezTo>
                    <a:pt x="59227" y="0"/>
                    <a:pt x="58647" y="289"/>
                    <a:pt x="58067" y="869"/>
                  </a:cubicBezTo>
                  <a:lnTo>
                    <a:pt x="869" y="58164"/>
                  </a:lnTo>
                  <a:cubicBezTo>
                    <a:pt x="289" y="58647"/>
                    <a:pt x="0" y="59227"/>
                    <a:pt x="0" y="60000"/>
                  </a:cubicBezTo>
                  <a:cubicBezTo>
                    <a:pt x="0" y="61642"/>
                    <a:pt x="1159" y="62801"/>
                    <a:pt x="2705" y="62801"/>
                  </a:cubicBezTo>
                  <a:cubicBezTo>
                    <a:pt x="3574" y="62801"/>
                    <a:pt x="4154" y="62512"/>
                    <a:pt x="4637" y="61932"/>
                  </a:cubicBezTo>
                  <a:lnTo>
                    <a:pt x="16425" y="50241"/>
                  </a:lnTo>
                  <a:lnTo>
                    <a:pt x="16425" y="117294"/>
                  </a:lnTo>
                  <a:cubicBezTo>
                    <a:pt x="16425" y="118937"/>
                    <a:pt x="17487" y="120000"/>
                    <a:pt x="19130" y="120000"/>
                  </a:cubicBezTo>
                  <a:lnTo>
                    <a:pt x="100869" y="120000"/>
                  </a:lnTo>
                  <a:cubicBezTo>
                    <a:pt x="102512" y="120000"/>
                    <a:pt x="103671" y="118937"/>
                    <a:pt x="103671" y="117294"/>
                  </a:cubicBezTo>
                  <a:lnTo>
                    <a:pt x="103671" y="50241"/>
                  </a:lnTo>
                  <a:lnTo>
                    <a:pt x="115362" y="61932"/>
                  </a:lnTo>
                  <a:cubicBezTo>
                    <a:pt x="115942" y="62512"/>
                    <a:pt x="116425" y="62801"/>
                    <a:pt x="117294" y="62801"/>
                  </a:cubicBezTo>
                  <a:cubicBezTo>
                    <a:pt x="118937" y="62801"/>
                    <a:pt x="120000" y="61642"/>
                    <a:pt x="120000" y="60000"/>
                  </a:cubicBezTo>
                  <a:cubicBezTo>
                    <a:pt x="120000" y="59227"/>
                    <a:pt x="119710" y="58647"/>
                    <a:pt x="119227" y="58164"/>
                  </a:cubicBezTo>
                  <a:close/>
                  <a:moveTo>
                    <a:pt x="81835" y="10917"/>
                  </a:moveTo>
                  <a:lnTo>
                    <a:pt x="92753" y="10917"/>
                  </a:lnTo>
                  <a:lnTo>
                    <a:pt x="92753" y="31690"/>
                  </a:lnTo>
                  <a:lnTo>
                    <a:pt x="81835" y="20772"/>
                  </a:lnTo>
                  <a:lnTo>
                    <a:pt x="81835" y="10917"/>
                  </a:lnTo>
                  <a:close/>
                  <a:moveTo>
                    <a:pt x="43671" y="114589"/>
                  </a:moveTo>
                  <a:lnTo>
                    <a:pt x="21835" y="114589"/>
                  </a:lnTo>
                  <a:lnTo>
                    <a:pt x="21835" y="109082"/>
                  </a:lnTo>
                  <a:lnTo>
                    <a:pt x="43671" y="109082"/>
                  </a:lnTo>
                  <a:lnTo>
                    <a:pt x="43671" y="114589"/>
                  </a:lnTo>
                  <a:close/>
                  <a:moveTo>
                    <a:pt x="70917" y="114589"/>
                  </a:moveTo>
                  <a:lnTo>
                    <a:pt x="49082" y="114589"/>
                  </a:lnTo>
                  <a:lnTo>
                    <a:pt x="49082" y="70917"/>
                  </a:lnTo>
                  <a:lnTo>
                    <a:pt x="70917" y="70917"/>
                  </a:lnTo>
                  <a:lnTo>
                    <a:pt x="70917" y="114589"/>
                  </a:lnTo>
                  <a:close/>
                  <a:moveTo>
                    <a:pt x="98164" y="114589"/>
                  </a:moveTo>
                  <a:lnTo>
                    <a:pt x="76328" y="114589"/>
                  </a:lnTo>
                  <a:lnTo>
                    <a:pt x="76328" y="109082"/>
                  </a:lnTo>
                  <a:lnTo>
                    <a:pt x="98164" y="109082"/>
                  </a:lnTo>
                  <a:lnTo>
                    <a:pt x="98164" y="114589"/>
                  </a:lnTo>
                  <a:close/>
                  <a:moveTo>
                    <a:pt x="98164" y="103671"/>
                  </a:moveTo>
                  <a:lnTo>
                    <a:pt x="76328" y="103671"/>
                  </a:lnTo>
                  <a:lnTo>
                    <a:pt x="76328" y="68212"/>
                  </a:lnTo>
                  <a:cubicBezTo>
                    <a:pt x="76328" y="66570"/>
                    <a:pt x="75265" y="65507"/>
                    <a:pt x="73623" y="65507"/>
                  </a:cubicBezTo>
                  <a:lnTo>
                    <a:pt x="46376" y="65507"/>
                  </a:lnTo>
                  <a:cubicBezTo>
                    <a:pt x="44734" y="65507"/>
                    <a:pt x="43671" y="66570"/>
                    <a:pt x="43671" y="68212"/>
                  </a:cubicBezTo>
                  <a:lnTo>
                    <a:pt x="43671" y="103671"/>
                  </a:lnTo>
                  <a:lnTo>
                    <a:pt x="21835" y="103671"/>
                  </a:lnTo>
                  <a:lnTo>
                    <a:pt x="21835" y="44734"/>
                  </a:lnTo>
                  <a:lnTo>
                    <a:pt x="60000" y="6570"/>
                  </a:lnTo>
                  <a:lnTo>
                    <a:pt x="98164" y="44734"/>
                  </a:lnTo>
                  <a:lnTo>
                    <a:pt x="98164" y="103671"/>
                  </a:lnTo>
                  <a:close/>
                  <a:moveTo>
                    <a:pt x="62705" y="98164"/>
                  </a:moveTo>
                  <a:cubicBezTo>
                    <a:pt x="64347" y="98164"/>
                    <a:pt x="65507" y="97101"/>
                    <a:pt x="65507" y="95458"/>
                  </a:cubicBezTo>
                  <a:cubicBezTo>
                    <a:pt x="65507" y="93816"/>
                    <a:pt x="64347" y="92753"/>
                    <a:pt x="62705" y="92753"/>
                  </a:cubicBezTo>
                  <a:cubicBezTo>
                    <a:pt x="61062" y="92753"/>
                    <a:pt x="60000" y="93816"/>
                    <a:pt x="60000" y="95458"/>
                  </a:cubicBezTo>
                  <a:cubicBezTo>
                    <a:pt x="60000" y="97101"/>
                    <a:pt x="61062" y="98164"/>
                    <a:pt x="6270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5" name="Google Shape;2035;p66"/>
            <p:cNvSpPr/>
            <p:nvPr/>
          </p:nvSpPr>
          <p:spPr>
            <a:xfrm>
              <a:off x="1271470" y="673657"/>
              <a:ext cx="297000" cy="297000"/>
            </a:xfrm>
            <a:custGeom>
              <a:rect b="b" l="l" r="r" t="t"/>
              <a:pathLst>
                <a:path extrusionOk="0" h="120000" w="120000">
                  <a:moveTo>
                    <a:pt x="100869" y="57294"/>
                  </a:moveTo>
                  <a:cubicBezTo>
                    <a:pt x="99227" y="57294"/>
                    <a:pt x="98164" y="58357"/>
                    <a:pt x="98164" y="60000"/>
                  </a:cubicBezTo>
                  <a:cubicBezTo>
                    <a:pt x="98164" y="61642"/>
                    <a:pt x="99227" y="62801"/>
                    <a:pt x="100869" y="62801"/>
                  </a:cubicBezTo>
                  <a:cubicBezTo>
                    <a:pt x="102512" y="62801"/>
                    <a:pt x="103574" y="61642"/>
                    <a:pt x="103574" y="60000"/>
                  </a:cubicBezTo>
                  <a:cubicBezTo>
                    <a:pt x="103574" y="58357"/>
                    <a:pt x="102512" y="57294"/>
                    <a:pt x="100869" y="57294"/>
                  </a:cubicBezTo>
                  <a:close/>
                  <a:moveTo>
                    <a:pt x="40869" y="93043"/>
                  </a:moveTo>
                  <a:cubicBezTo>
                    <a:pt x="39516" y="92173"/>
                    <a:pt x="37874" y="92753"/>
                    <a:pt x="37101" y="94106"/>
                  </a:cubicBezTo>
                  <a:cubicBezTo>
                    <a:pt x="36231" y="95458"/>
                    <a:pt x="36811" y="97101"/>
                    <a:pt x="38164" y="97971"/>
                  </a:cubicBezTo>
                  <a:cubicBezTo>
                    <a:pt x="39516" y="98743"/>
                    <a:pt x="41159" y="98164"/>
                    <a:pt x="42028" y="96811"/>
                  </a:cubicBezTo>
                  <a:cubicBezTo>
                    <a:pt x="42512" y="95458"/>
                    <a:pt x="42222" y="93816"/>
                    <a:pt x="40869" y="93043"/>
                  </a:cubicBezTo>
                  <a:close/>
                  <a:moveTo>
                    <a:pt x="23188" y="78067"/>
                  </a:moveTo>
                  <a:cubicBezTo>
                    <a:pt x="21835" y="78840"/>
                    <a:pt x="21545" y="80483"/>
                    <a:pt x="22028" y="81835"/>
                  </a:cubicBezTo>
                  <a:cubicBezTo>
                    <a:pt x="22898" y="83188"/>
                    <a:pt x="24541" y="83478"/>
                    <a:pt x="25893" y="82898"/>
                  </a:cubicBezTo>
                  <a:cubicBezTo>
                    <a:pt x="27246" y="82125"/>
                    <a:pt x="27536" y="80483"/>
                    <a:pt x="26956" y="79130"/>
                  </a:cubicBezTo>
                  <a:cubicBezTo>
                    <a:pt x="26183" y="77777"/>
                    <a:pt x="24541" y="77487"/>
                    <a:pt x="23188" y="78067"/>
                  </a:cubicBezTo>
                  <a:close/>
                  <a:moveTo>
                    <a:pt x="38164" y="22125"/>
                  </a:moveTo>
                  <a:cubicBezTo>
                    <a:pt x="36811" y="22995"/>
                    <a:pt x="36521" y="24541"/>
                    <a:pt x="37101" y="25990"/>
                  </a:cubicBezTo>
                  <a:cubicBezTo>
                    <a:pt x="37874" y="27342"/>
                    <a:pt x="39516" y="27536"/>
                    <a:pt x="40869" y="27053"/>
                  </a:cubicBezTo>
                  <a:cubicBezTo>
                    <a:pt x="42222" y="26183"/>
                    <a:pt x="42512" y="24541"/>
                    <a:pt x="42028" y="23188"/>
                  </a:cubicBezTo>
                  <a:cubicBezTo>
                    <a:pt x="41159" y="21835"/>
                    <a:pt x="39516" y="21545"/>
                    <a:pt x="38164" y="22125"/>
                  </a:cubicBezTo>
                  <a:close/>
                  <a:moveTo>
                    <a:pt x="19033" y="57294"/>
                  </a:moveTo>
                  <a:cubicBezTo>
                    <a:pt x="17487" y="57294"/>
                    <a:pt x="16328" y="58357"/>
                    <a:pt x="16328" y="60000"/>
                  </a:cubicBezTo>
                  <a:cubicBezTo>
                    <a:pt x="16328" y="61642"/>
                    <a:pt x="17487" y="62801"/>
                    <a:pt x="19033" y="62801"/>
                  </a:cubicBezTo>
                  <a:cubicBezTo>
                    <a:pt x="20676" y="62801"/>
                    <a:pt x="21835" y="61642"/>
                    <a:pt x="21835" y="60000"/>
                  </a:cubicBezTo>
                  <a:cubicBezTo>
                    <a:pt x="21835" y="58357"/>
                    <a:pt x="20676" y="57294"/>
                    <a:pt x="19033" y="57294"/>
                  </a:cubicBezTo>
                  <a:close/>
                  <a:moveTo>
                    <a:pt x="79033" y="27053"/>
                  </a:moveTo>
                  <a:cubicBezTo>
                    <a:pt x="80386" y="27826"/>
                    <a:pt x="82028" y="27342"/>
                    <a:pt x="82898" y="25990"/>
                  </a:cubicBezTo>
                  <a:cubicBezTo>
                    <a:pt x="83671" y="24541"/>
                    <a:pt x="83188" y="22995"/>
                    <a:pt x="81835" y="22125"/>
                  </a:cubicBezTo>
                  <a:cubicBezTo>
                    <a:pt x="80386" y="21352"/>
                    <a:pt x="78840" y="21835"/>
                    <a:pt x="77971" y="23188"/>
                  </a:cubicBezTo>
                  <a:cubicBezTo>
                    <a:pt x="77391" y="24541"/>
                    <a:pt x="77681" y="26183"/>
                    <a:pt x="79033" y="27053"/>
                  </a:cubicBezTo>
                  <a:close/>
                  <a:moveTo>
                    <a:pt x="25893" y="37101"/>
                  </a:moveTo>
                  <a:cubicBezTo>
                    <a:pt x="24541" y="36328"/>
                    <a:pt x="22898" y="36811"/>
                    <a:pt x="22028" y="38260"/>
                  </a:cubicBezTo>
                  <a:cubicBezTo>
                    <a:pt x="21256" y="39613"/>
                    <a:pt x="21835" y="41256"/>
                    <a:pt x="23188" y="42028"/>
                  </a:cubicBezTo>
                  <a:cubicBezTo>
                    <a:pt x="24541" y="42898"/>
                    <a:pt x="26183" y="42318"/>
                    <a:pt x="26956" y="40966"/>
                  </a:cubicBezTo>
                  <a:cubicBezTo>
                    <a:pt x="27826" y="39613"/>
                    <a:pt x="27246" y="37971"/>
                    <a:pt x="25893" y="37101"/>
                  </a:cubicBezTo>
                  <a:close/>
                  <a:moveTo>
                    <a:pt x="96811" y="78067"/>
                  </a:moveTo>
                  <a:cubicBezTo>
                    <a:pt x="95458" y="77198"/>
                    <a:pt x="93816" y="77777"/>
                    <a:pt x="92946" y="79130"/>
                  </a:cubicBezTo>
                  <a:cubicBezTo>
                    <a:pt x="92173" y="80483"/>
                    <a:pt x="92657" y="82125"/>
                    <a:pt x="94106" y="82898"/>
                  </a:cubicBezTo>
                  <a:cubicBezTo>
                    <a:pt x="95458" y="83768"/>
                    <a:pt x="97101" y="83188"/>
                    <a:pt x="97874" y="81835"/>
                  </a:cubicBezTo>
                  <a:cubicBezTo>
                    <a:pt x="98454" y="80483"/>
                    <a:pt x="98164" y="78840"/>
                    <a:pt x="96811" y="78067"/>
                  </a:cubicBezTo>
                  <a:close/>
                  <a:moveTo>
                    <a:pt x="60000" y="98164"/>
                  </a:moveTo>
                  <a:cubicBezTo>
                    <a:pt x="58357" y="98164"/>
                    <a:pt x="57294" y="99323"/>
                    <a:pt x="57294" y="100966"/>
                  </a:cubicBezTo>
                  <a:cubicBezTo>
                    <a:pt x="57294" y="102608"/>
                    <a:pt x="58357" y="103671"/>
                    <a:pt x="60000" y="103671"/>
                  </a:cubicBezTo>
                  <a:cubicBezTo>
                    <a:pt x="61642" y="103671"/>
                    <a:pt x="62705" y="102608"/>
                    <a:pt x="62705" y="100966"/>
                  </a:cubicBezTo>
                  <a:cubicBezTo>
                    <a:pt x="62705" y="99323"/>
                    <a:pt x="61642" y="98164"/>
                    <a:pt x="60000" y="98164"/>
                  </a:cubicBezTo>
                  <a:close/>
                  <a:moveTo>
                    <a:pt x="94106" y="37101"/>
                  </a:moveTo>
                  <a:cubicBezTo>
                    <a:pt x="92657" y="37971"/>
                    <a:pt x="92463" y="39613"/>
                    <a:pt x="92946" y="40966"/>
                  </a:cubicBezTo>
                  <a:cubicBezTo>
                    <a:pt x="93816" y="42318"/>
                    <a:pt x="95458" y="42608"/>
                    <a:pt x="96811" y="42028"/>
                  </a:cubicBezTo>
                  <a:cubicBezTo>
                    <a:pt x="98164" y="41256"/>
                    <a:pt x="98454" y="39613"/>
                    <a:pt x="97874" y="38260"/>
                  </a:cubicBezTo>
                  <a:cubicBezTo>
                    <a:pt x="97101" y="36811"/>
                    <a:pt x="95458" y="36618"/>
                    <a:pt x="94106" y="37101"/>
                  </a:cubicBezTo>
                  <a:close/>
                  <a:moveTo>
                    <a:pt x="84541" y="57294"/>
                  </a:moveTo>
                  <a:lnTo>
                    <a:pt x="70628" y="57294"/>
                  </a:lnTo>
                  <a:cubicBezTo>
                    <a:pt x="69565" y="53526"/>
                    <a:pt x="66570" y="50531"/>
                    <a:pt x="62705" y="49371"/>
                  </a:cubicBezTo>
                  <a:lnTo>
                    <a:pt x="62705" y="19130"/>
                  </a:lnTo>
                  <a:cubicBezTo>
                    <a:pt x="62705" y="17487"/>
                    <a:pt x="61642" y="16425"/>
                    <a:pt x="60000" y="16425"/>
                  </a:cubicBezTo>
                  <a:cubicBezTo>
                    <a:pt x="58357" y="16425"/>
                    <a:pt x="57294" y="17487"/>
                    <a:pt x="57294" y="19130"/>
                  </a:cubicBezTo>
                  <a:lnTo>
                    <a:pt x="57294" y="49371"/>
                  </a:lnTo>
                  <a:cubicBezTo>
                    <a:pt x="52657" y="50531"/>
                    <a:pt x="49082" y="54879"/>
                    <a:pt x="49082" y="60000"/>
                  </a:cubicBezTo>
                  <a:cubicBezTo>
                    <a:pt x="49082" y="65990"/>
                    <a:pt x="54009" y="70917"/>
                    <a:pt x="60000" y="70917"/>
                  </a:cubicBezTo>
                  <a:cubicBezTo>
                    <a:pt x="65120" y="70917"/>
                    <a:pt x="69275" y="67439"/>
                    <a:pt x="70628" y="62801"/>
                  </a:cubicBezTo>
                  <a:lnTo>
                    <a:pt x="84541" y="62801"/>
                  </a:lnTo>
                  <a:cubicBezTo>
                    <a:pt x="86183" y="62801"/>
                    <a:pt x="87246" y="61642"/>
                    <a:pt x="87246" y="60000"/>
                  </a:cubicBezTo>
                  <a:cubicBezTo>
                    <a:pt x="87246" y="58357"/>
                    <a:pt x="86183" y="57294"/>
                    <a:pt x="84541" y="57294"/>
                  </a:cubicBezTo>
                  <a:close/>
                  <a:moveTo>
                    <a:pt x="60000" y="65507"/>
                  </a:moveTo>
                  <a:cubicBezTo>
                    <a:pt x="57004" y="65507"/>
                    <a:pt x="54492" y="62995"/>
                    <a:pt x="54492" y="60000"/>
                  </a:cubicBezTo>
                  <a:cubicBezTo>
                    <a:pt x="54492" y="57004"/>
                    <a:pt x="57004" y="54589"/>
                    <a:pt x="60000" y="54589"/>
                  </a:cubicBezTo>
                  <a:cubicBezTo>
                    <a:pt x="62995" y="54589"/>
                    <a:pt x="65410" y="57004"/>
                    <a:pt x="65410" y="60000"/>
                  </a:cubicBezTo>
                  <a:cubicBezTo>
                    <a:pt x="65410" y="62995"/>
                    <a:pt x="62995" y="65507"/>
                    <a:pt x="60000" y="65507"/>
                  </a:cubicBezTo>
                  <a:close/>
                  <a:moveTo>
                    <a:pt x="79033" y="93043"/>
                  </a:moveTo>
                  <a:cubicBezTo>
                    <a:pt x="77681" y="93816"/>
                    <a:pt x="77391" y="95458"/>
                    <a:pt x="77971" y="96811"/>
                  </a:cubicBezTo>
                  <a:cubicBezTo>
                    <a:pt x="78840" y="98164"/>
                    <a:pt x="80386" y="98454"/>
                    <a:pt x="81835" y="97971"/>
                  </a:cubicBezTo>
                  <a:cubicBezTo>
                    <a:pt x="83188" y="97101"/>
                    <a:pt x="83381" y="95458"/>
                    <a:pt x="82898" y="94106"/>
                  </a:cubicBezTo>
                  <a:cubicBezTo>
                    <a:pt x="82028" y="92753"/>
                    <a:pt x="80386" y="92173"/>
                    <a:pt x="79033" y="93043"/>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6" name="Google Shape;2036;p66"/>
            <p:cNvSpPr/>
            <p:nvPr/>
          </p:nvSpPr>
          <p:spPr>
            <a:xfrm>
              <a:off x="1841173" y="673657"/>
              <a:ext cx="297000" cy="297000"/>
            </a:xfrm>
            <a:custGeom>
              <a:rect b="b" l="l" r="r" t="t"/>
              <a:pathLst>
                <a:path extrusionOk="0" h="120000" w="120000">
                  <a:moveTo>
                    <a:pt x="59951" y="10917"/>
                  </a:moveTo>
                  <a:cubicBezTo>
                    <a:pt x="32973" y="10917"/>
                    <a:pt x="10829" y="33043"/>
                    <a:pt x="10829" y="60000"/>
                  </a:cubicBezTo>
                  <a:cubicBezTo>
                    <a:pt x="10829" y="87053"/>
                    <a:pt x="32973" y="109082"/>
                    <a:pt x="59951" y="109082"/>
                  </a:cubicBezTo>
                  <a:cubicBezTo>
                    <a:pt x="87026" y="109082"/>
                    <a:pt x="109073" y="87053"/>
                    <a:pt x="109073" y="60000"/>
                  </a:cubicBezTo>
                  <a:cubicBezTo>
                    <a:pt x="109073" y="33043"/>
                    <a:pt x="87026" y="10917"/>
                    <a:pt x="59951" y="10917"/>
                  </a:cubicBezTo>
                  <a:close/>
                  <a:moveTo>
                    <a:pt x="59951" y="103671"/>
                  </a:moveTo>
                  <a:cubicBezTo>
                    <a:pt x="35970" y="103671"/>
                    <a:pt x="16341" y="84057"/>
                    <a:pt x="16341" y="60000"/>
                  </a:cubicBezTo>
                  <a:cubicBezTo>
                    <a:pt x="16341" y="36038"/>
                    <a:pt x="35970" y="16425"/>
                    <a:pt x="59951" y="16425"/>
                  </a:cubicBezTo>
                  <a:cubicBezTo>
                    <a:pt x="84029" y="16425"/>
                    <a:pt x="103658" y="36038"/>
                    <a:pt x="103658" y="60000"/>
                  </a:cubicBezTo>
                  <a:cubicBezTo>
                    <a:pt x="103658" y="84057"/>
                    <a:pt x="84029" y="103671"/>
                    <a:pt x="59951" y="103671"/>
                  </a:cubicBezTo>
                  <a:close/>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79097" y="57294"/>
                  </a:moveTo>
                  <a:lnTo>
                    <a:pt x="70684" y="57294"/>
                  </a:lnTo>
                  <a:cubicBezTo>
                    <a:pt x="69524" y="53526"/>
                    <a:pt x="66526" y="50531"/>
                    <a:pt x="62755" y="49371"/>
                  </a:cubicBezTo>
                  <a:lnTo>
                    <a:pt x="62755" y="30048"/>
                  </a:lnTo>
                  <a:cubicBezTo>
                    <a:pt x="62755" y="28405"/>
                    <a:pt x="61595" y="27342"/>
                    <a:pt x="59951" y="27342"/>
                  </a:cubicBezTo>
                  <a:cubicBezTo>
                    <a:pt x="58404" y="27342"/>
                    <a:pt x="57244" y="28405"/>
                    <a:pt x="57244" y="30048"/>
                  </a:cubicBezTo>
                  <a:lnTo>
                    <a:pt x="57244" y="49371"/>
                  </a:lnTo>
                  <a:cubicBezTo>
                    <a:pt x="52602" y="50531"/>
                    <a:pt x="49121" y="54879"/>
                    <a:pt x="49121" y="60000"/>
                  </a:cubicBezTo>
                  <a:cubicBezTo>
                    <a:pt x="49121" y="65990"/>
                    <a:pt x="53956" y="70917"/>
                    <a:pt x="59951" y="70917"/>
                  </a:cubicBezTo>
                  <a:cubicBezTo>
                    <a:pt x="65173" y="70917"/>
                    <a:pt x="69234" y="67439"/>
                    <a:pt x="70684" y="62801"/>
                  </a:cubicBezTo>
                  <a:lnTo>
                    <a:pt x="79097" y="62801"/>
                  </a:lnTo>
                  <a:cubicBezTo>
                    <a:pt x="80741" y="62801"/>
                    <a:pt x="81804" y="61642"/>
                    <a:pt x="81804" y="60000"/>
                  </a:cubicBezTo>
                  <a:cubicBezTo>
                    <a:pt x="81804" y="58357"/>
                    <a:pt x="80741" y="57294"/>
                    <a:pt x="79097" y="57294"/>
                  </a:cubicBezTo>
                  <a:close/>
                  <a:moveTo>
                    <a:pt x="59951" y="65507"/>
                  </a:moveTo>
                  <a:cubicBezTo>
                    <a:pt x="56954" y="65507"/>
                    <a:pt x="54536" y="62995"/>
                    <a:pt x="54536" y="60000"/>
                  </a:cubicBezTo>
                  <a:cubicBezTo>
                    <a:pt x="54536" y="57004"/>
                    <a:pt x="56954" y="54589"/>
                    <a:pt x="59951" y="54589"/>
                  </a:cubicBezTo>
                  <a:cubicBezTo>
                    <a:pt x="62949" y="54589"/>
                    <a:pt x="65463" y="57004"/>
                    <a:pt x="65463" y="60000"/>
                  </a:cubicBezTo>
                  <a:cubicBezTo>
                    <a:pt x="65463" y="62995"/>
                    <a:pt x="62949" y="65507"/>
                    <a:pt x="59951" y="655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7" name="Google Shape;2037;p66"/>
            <p:cNvSpPr/>
            <p:nvPr/>
          </p:nvSpPr>
          <p:spPr>
            <a:xfrm>
              <a:off x="2450996" y="673657"/>
              <a:ext cx="216600" cy="297000"/>
            </a:xfrm>
            <a:custGeom>
              <a:rect b="b" l="l" r="r" t="t"/>
              <a:pathLst>
                <a:path extrusionOk="0" h="120000" w="120000">
                  <a:moveTo>
                    <a:pt x="59933" y="70917"/>
                  </a:moveTo>
                  <a:cubicBezTo>
                    <a:pt x="51694" y="70917"/>
                    <a:pt x="44916" y="75845"/>
                    <a:pt x="44916" y="81835"/>
                  </a:cubicBezTo>
                  <a:cubicBezTo>
                    <a:pt x="44916" y="84541"/>
                    <a:pt x="46511" y="87342"/>
                    <a:pt x="48637" y="89178"/>
                  </a:cubicBezTo>
                  <a:lnTo>
                    <a:pt x="48637" y="90048"/>
                  </a:lnTo>
                  <a:cubicBezTo>
                    <a:pt x="48637" y="94685"/>
                    <a:pt x="53554" y="98164"/>
                    <a:pt x="59933" y="98164"/>
                  </a:cubicBezTo>
                  <a:cubicBezTo>
                    <a:pt x="66312" y="98164"/>
                    <a:pt x="71229" y="94685"/>
                    <a:pt x="71229" y="90048"/>
                  </a:cubicBezTo>
                  <a:lnTo>
                    <a:pt x="71229" y="89178"/>
                  </a:lnTo>
                  <a:cubicBezTo>
                    <a:pt x="73488" y="87342"/>
                    <a:pt x="74950" y="84830"/>
                    <a:pt x="74950" y="81835"/>
                  </a:cubicBezTo>
                  <a:cubicBezTo>
                    <a:pt x="74950" y="75845"/>
                    <a:pt x="68172" y="70917"/>
                    <a:pt x="59933" y="70917"/>
                  </a:cubicBezTo>
                  <a:close/>
                  <a:moveTo>
                    <a:pt x="63654" y="86473"/>
                  </a:moveTo>
                  <a:lnTo>
                    <a:pt x="63654" y="90048"/>
                  </a:lnTo>
                  <a:cubicBezTo>
                    <a:pt x="63654" y="91690"/>
                    <a:pt x="62192" y="92753"/>
                    <a:pt x="59933" y="92753"/>
                  </a:cubicBezTo>
                  <a:cubicBezTo>
                    <a:pt x="57674" y="92753"/>
                    <a:pt x="56212" y="91690"/>
                    <a:pt x="56212" y="90048"/>
                  </a:cubicBezTo>
                  <a:lnTo>
                    <a:pt x="56212" y="86473"/>
                  </a:lnTo>
                  <a:cubicBezTo>
                    <a:pt x="53953" y="85700"/>
                    <a:pt x="52491" y="83768"/>
                    <a:pt x="52491" y="81835"/>
                  </a:cubicBezTo>
                  <a:cubicBezTo>
                    <a:pt x="52491" y="78840"/>
                    <a:pt x="55813" y="76425"/>
                    <a:pt x="59933" y="76425"/>
                  </a:cubicBezTo>
                  <a:cubicBezTo>
                    <a:pt x="64053" y="76425"/>
                    <a:pt x="67508" y="78840"/>
                    <a:pt x="67508" y="81835"/>
                  </a:cubicBezTo>
                  <a:cubicBezTo>
                    <a:pt x="67508" y="83768"/>
                    <a:pt x="65913" y="85700"/>
                    <a:pt x="63654" y="86473"/>
                  </a:cubicBezTo>
                  <a:close/>
                  <a:moveTo>
                    <a:pt x="104983" y="49082"/>
                  </a:moveTo>
                  <a:lnTo>
                    <a:pt x="104983" y="32753"/>
                  </a:lnTo>
                  <a:cubicBezTo>
                    <a:pt x="104983" y="14782"/>
                    <a:pt x="84651" y="0"/>
                    <a:pt x="59933" y="0"/>
                  </a:cubicBezTo>
                  <a:cubicBezTo>
                    <a:pt x="35215" y="0"/>
                    <a:pt x="14883" y="14782"/>
                    <a:pt x="14883" y="32753"/>
                  </a:cubicBezTo>
                  <a:lnTo>
                    <a:pt x="14883" y="49082"/>
                  </a:lnTo>
                  <a:cubicBezTo>
                    <a:pt x="6644" y="49082"/>
                    <a:pt x="0" y="54009"/>
                    <a:pt x="0" y="60000"/>
                  </a:cubicBezTo>
                  <a:lnTo>
                    <a:pt x="0" y="109082"/>
                  </a:lnTo>
                  <a:cubicBezTo>
                    <a:pt x="0" y="115072"/>
                    <a:pt x="6644" y="120000"/>
                    <a:pt x="14883" y="120000"/>
                  </a:cubicBezTo>
                  <a:lnTo>
                    <a:pt x="104983" y="120000"/>
                  </a:lnTo>
                  <a:cubicBezTo>
                    <a:pt x="113222" y="120000"/>
                    <a:pt x="120000" y="115072"/>
                    <a:pt x="120000" y="109082"/>
                  </a:cubicBezTo>
                  <a:lnTo>
                    <a:pt x="120000" y="60000"/>
                  </a:lnTo>
                  <a:cubicBezTo>
                    <a:pt x="120000" y="54009"/>
                    <a:pt x="113222" y="49082"/>
                    <a:pt x="104983" y="49082"/>
                  </a:cubicBezTo>
                  <a:close/>
                  <a:moveTo>
                    <a:pt x="22458" y="32753"/>
                  </a:moveTo>
                  <a:cubicBezTo>
                    <a:pt x="22458" y="17777"/>
                    <a:pt x="39335" y="5507"/>
                    <a:pt x="59933" y="5507"/>
                  </a:cubicBezTo>
                  <a:cubicBezTo>
                    <a:pt x="80531" y="5507"/>
                    <a:pt x="97408" y="17777"/>
                    <a:pt x="97408" y="32753"/>
                  </a:cubicBezTo>
                  <a:lnTo>
                    <a:pt x="97408" y="49082"/>
                  </a:lnTo>
                  <a:lnTo>
                    <a:pt x="22458" y="49082"/>
                  </a:lnTo>
                  <a:lnTo>
                    <a:pt x="22458" y="32753"/>
                  </a:lnTo>
                  <a:close/>
                  <a:moveTo>
                    <a:pt x="112425" y="109082"/>
                  </a:moveTo>
                  <a:cubicBezTo>
                    <a:pt x="112425" y="112077"/>
                    <a:pt x="109102" y="114589"/>
                    <a:pt x="104983" y="114589"/>
                  </a:cubicBezTo>
                  <a:lnTo>
                    <a:pt x="14883" y="114589"/>
                  </a:lnTo>
                  <a:cubicBezTo>
                    <a:pt x="10764" y="114589"/>
                    <a:pt x="7441" y="112077"/>
                    <a:pt x="7441" y="109082"/>
                  </a:cubicBezTo>
                  <a:lnTo>
                    <a:pt x="7441" y="60000"/>
                  </a:lnTo>
                  <a:cubicBezTo>
                    <a:pt x="7441" y="57004"/>
                    <a:pt x="10764" y="54589"/>
                    <a:pt x="14883" y="54589"/>
                  </a:cubicBezTo>
                  <a:lnTo>
                    <a:pt x="104983" y="54589"/>
                  </a:lnTo>
                  <a:cubicBezTo>
                    <a:pt x="109102" y="54589"/>
                    <a:pt x="112425" y="57004"/>
                    <a:pt x="112425" y="60000"/>
                  </a:cubicBezTo>
                  <a:lnTo>
                    <a:pt x="11242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8" name="Google Shape;2038;p66"/>
            <p:cNvSpPr/>
            <p:nvPr/>
          </p:nvSpPr>
          <p:spPr>
            <a:xfrm>
              <a:off x="3020697" y="673657"/>
              <a:ext cx="216600" cy="297000"/>
            </a:xfrm>
            <a:custGeom>
              <a:rect b="b" l="l" r="r" t="t"/>
              <a:pathLst>
                <a:path extrusionOk="0" h="120000" w="120000">
                  <a:moveTo>
                    <a:pt x="104983" y="49082"/>
                  </a:moveTo>
                  <a:lnTo>
                    <a:pt x="104983" y="32753"/>
                  </a:lnTo>
                  <a:cubicBezTo>
                    <a:pt x="104983" y="14782"/>
                    <a:pt x="84784" y="0"/>
                    <a:pt x="60066" y="0"/>
                  </a:cubicBezTo>
                  <a:cubicBezTo>
                    <a:pt x="35348" y="0"/>
                    <a:pt x="15016" y="14782"/>
                    <a:pt x="15016" y="32753"/>
                  </a:cubicBezTo>
                  <a:cubicBezTo>
                    <a:pt x="15016" y="34396"/>
                    <a:pt x="16478" y="35458"/>
                    <a:pt x="18737" y="35458"/>
                  </a:cubicBezTo>
                  <a:cubicBezTo>
                    <a:pt x="20996" y="35458"/>
                    <a:pt x="22591" y="34396"/>
                    <a:pt x="22591" y="32753"/>
                  </a:cubicBezTo>
                  <a:cubicBezTo>
                    <a:pt x="22591" y="17777"/>
                    <a:pt x="39468" y="5507"/>
                    <a:pt x="60066" y="5507"/>
                  </a:cubicBezTo>
                  <a:cubicBezTo>
                    <a:pt x="80664" y="5507"/>
                    <a:pt x="97541" y="17777"/>
                    <a:pt x="97541" y="32753"/>
                  </a:cubicBezTo>
                  <a:lnTo>
                    <a:pt x="97541" y="49082"/>
                  </a:lnTo>
                  <a:lnTo>
                    <a:pt x="15016" y="49082"/>
                  </a:lnTo>
                  <a:cubicBezTo>
                    <a:pt x="6777" y="49082"/>
                    <a:pt x="0" y="54009"/>
                    <a:pt x="0" y="60000"/>
                  </a:cubicBezTo>
                  <a:lnTo>
                    <a:pt x="0" y="109082"/>
                  </a:lnTo>
                  <a:cubicBezTo>
                    <a:pt x="0" y="115072"/>
                    <a:pt x="6777" y="120000"/>
                    <a:pt x="15016" y="120000"/>
                  </a:cubicBezTo>
                  <a:lnTo>
                    <a:pt x="104983" y="120000"/>
                  </a:lnTo>
                  <a:cubicBezTo>
                    <a:pt x="113355" y="120000"/>
                    <a:pt x="120000" y="115072"/>
                    <a:pt x="120000" y="109082"/>
                  </a:cubicBezTo>
                  <a:lnTo>
                    <a:pt x="120000" y="60000"/>
                  </a:lnTo>
                  <a:cubicBezTo>
                    <a:pt x="120000" y="54009"/>
                    <a:pt x="113355" y="49082"/>
                    <a:pt x="104983" y="49082"/>
                  </a:cubicBezTo>
                  <a:close/>
                  <a:moveTo>
                    <a:pt x="112558" y="109082"/>
                  </a:moveTo>
                  <a:cubicBezTo>
                    <a:pt x="112558" y="112077"/>
                    <a:pt x="109102" y="114589"/>
                    <a:pt x="104983" y="114589"/>
                  </a:cubicBezTo>
                  <a:lnTo>
                    <a:pt x="15016" y="114589"/>
                  </a:lnTo>
                  <a:cubicBezTo>
                    <a:pt x="10897" y="114589"/>
                    <a:pt x="7574" y="112077"/>
                    <a:pt x="7574" y="109082"/>
                  </a:cubicBezTo>
                  <a:lnTo>
                    <a:pt x="7574" y="60000"/>
                  </a:lnTo>
                  <a:cubicBezTo>
                    <a:pt x="7574" y="57004"/>
                    <a:pt x="10897" y="54589"/>
                    <a:pt x="15016" y="54589"/>
                  </a:cubicBezTo>
                  <a:lnTo>
                    <a:pt x="104983" y="54589"/>
                  </a:lnTo>
                  <a:cubicBezTo>
                    <a:pt x="109102" y="54589"/>
                    <a:pt x="112558" y="57004"/>
                    <a:pt x="112558" y="60000"/>
                  </a:cubicBezTo>
                  <a:lnTo>
                    <a:pt x="112558" y="109082"/>
                  </a:lnTo>
                  <a:close/>
                  <a:moveTo>
                    <a:pt x="60066" y="70917"/>
                  </a:moveTo>
                  <a:cubicBezTo>
                    <a:pt x="51827" y="70917"/>
                    <a:pt x="45049" y="75845"/>
                    <a:pt x="45049" y="81835"/>
                  </a:cubicBezTo>
                  <a:cubicBezTo>
                    <a:pt x="45049" y="84541"/>
                    <a:pt x="46511" y="87342"/>
                    <a:pt x="48770" y="89178"/>
                  </a:cubicBezTo>
                  <a:lnTo>
                    <a:pt x="48770" y="90048"/>
                  </a:lnTo>
                  <a:cubicBezTo>
                    <a:pt x="48770" y="94685"/>
                    <a:pt x="53687" y="98164"/>
                    <a:pt x="60066" y="98164"/>
                  </a:cubicBezTo>
                  <a:cubicBezTo>
                    <a:pt x="66445" y="98164"/>
                    <a:pt x="71229" y="94685"/>
                    <a:pt x="71229" y="90048"/>
                  </a:cubicBezTo>
                  <a:lnTo>
                    <a:pt x="71229" y="89178"/>
                  </a:lnTo>
                  <a:cubicBezTo>
                    <a:pt x="73488" y="87342"/>
                    <a:pt x="75083" y="84830"/>
                    <a:pt x="75083" y="81835"/>
                  </a:cubicBezTo>
                  <a:cubicBezTo>
                    <a:pt x="75083" y="75845"/>
                    <a:pt x="68305" y="70917"/>
                    <a:pt x="60066" y="70917"/>
                  </a:cubicBezTo>
                  <a:close/>
                  <a:moveTo>
                    <a:pt x="63787" y="86473"/>
                  </a:moveTo>
                  <a:lnTo>
                    <a:pt x="63787" y="90048"/>
                  </a:lnTo>
                  <a:cubicBezTo>
                    <a:pt x="63787" y="91690"/>
                    <a:pt x="62325" y="92753"/>
                    <a:pt x="60066" y="92753"/>
                  </a:cubicBezTo>
                  <a:cubicBezTo>
                    <a:pt x="57807" y="92753"/>
                    <a:pt x="56345" y="91690"/>
                    <a:pt x="56345" y="90048"/>
                  </a:cubicBezTo>
                  <a:lnTo>
                    <a:pt x="56345" y="86473"/>
                  </a:lnTo>
                  <a:cubicBezTo>
                    <a:pt x="54086" y="85700"/>
                    <a:pt x="52491" y="83768"/>
                    <a:pt x="52491" y="81835"/>
                  </a:cubicBezTo>
                  <a:cubicBezTo>
                    <a:pt x="52491" y="78840"/>
                    <a:pt x="55946" y="76425"/>
                    <a:pt x="60066" y="76425"/>
                  </a:cubicBezTo>
                  <a:cubicBezTo>
                    <a:pt x="64186" y="76425"/>
                    <a:pt x="67508" y="78840"/>
                    <a:pt x="67508" y="81835"/>
                  </a:cubicBezTo>
                  <a:cubicBezTo>
                    <a:pt x="67508" y="83768"/>
                    <a:pt x="66046" y="85700"/>
                    <a:pt x="63787" y="864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9" name="Google Shape;2039;p66"/>
            <p:cNvSpPr/>
            <p:nvPr/>
          </p:nvSpPr>
          <p:spPr>
            <a:xfrm>
              <a:off x="3574350" y="673657"/>
              <a:ext cx="248700" cy="297000"/>
            </a:xfrm>
            <a:custGeom>
              <a:rect b="b" l="l" r="r" t="t"/>
              <a:pathLst>
                <a:path extrusionOk="0" h="120000" w="120000">
                  <a:moveTo>
                    <a:pt x="106771" y="0"/>
                  </a:moveTo>
                  <a:lnTo>
                    <a:pt x="13346" y="0"/>
                  </a:lnTo>
                  <a:cubicBezTo>
                    <a:pt x="6023" y="0"/>
                    <a:pt x="0" y="4927"/>
                    <a:pt x="0" y="10917"/>
                  </a:cubicBezTo>
                  <a:lnTo>
                    <a:pt x="0" y="109082"/>
                  </a:lnTo>
                  <a:cubicBezTo>
                    <a:pt x="0" y="115072"/>
                    <a:pt x="6023" y="120000"/>
                    <a:pt x="13346" y="120000"/>
                  </a:cubicBezTo>
                  <a:lnTo>
                    <a:pt x="106771" y="120000"/>
                  </a:lnTo>
                  <a:cubicBezTo>
                    <a:pt x="114094" y="120000"/>
                    <a:pt x="120000" y="115072"/>
                    <a:pt x="120000" y="109082"/>
                  </a:cubicBezTo>
                  <a:lnTo>
                    <a:pt x="120000" y="10917"/>
                  </a:lnTo>
                  <a:cubicBezTo>
                    <a:pt x="120000" y="4927"/>
                    <a:pt x="114094" y="0"/>
                    <a:pt x="106771" y="0"/>
                  </a:cubicBezTo>
                  <a:close/>
                  <a:moveTo>
                    <a:pt x="80078" y="5507"/>
                  </a:moveTo>
                  <a:lnTo>
                    <a:pt x="93425" y="5507"/>
                  </a:lnTo>
                  <a:lnTo>
                    <a:pt x="93425" y="24541"/>
                  </a:lnTo>
                  <a:lnTo>
                    <a:pt x="86692" y="19130"/>
                  </a:lnTo>
                  <a:lnTo>
                    <a:pt x="80078" y="24541"/>
                  </a:lnTo>
                  <a:lnTo>
                    <a:pt x="80078" y="5507"/>
                  </a:lnTo>
                  <a:close/>
                  <a:moveTo>
                    <a:pt x="26692" y="114589"/>
                  </a:moveTo>
                  <a:lnTo>
                    <a:pt x="13346" y="114589"/>
                  </a:lnTo>
                  <a:cubicBezTo>
                    <a:pt x="9685" y="114589"/>
                    <a:pt x="6732" y="112077"/>
                    <a:pt x="6732" y="109082"/>
                  </a:cubicBezTo>
                  <a:lnTo>
                    <a:pt x="6732" y="10917"/>
                  </a:lnTo>
                  <a:cubicBezTo>
                    <a:pt x="6732" y="7922"/>
                    <a:pt x="9685" y="5507"/>
                    <a:pt x="13346" y="5507"/>
                  </a:cubicBezTo>
                  <a:lnTo>
                    <a:pt x="26692" y="5507"/>
                  </a:lnTo>
                  <a:lnTo>
                    <a:pt x="26692" y="114589"/>
                  </a:lnTo>
                  <a:close/>
                  <a:moveTo>
                    <a:pt x="113385" y="109082"/>
                  </a:moveTo>
                  <a:cubicBezTo>
                    <a:pt x="113385" y="112077"/>
                    <a:pt x="110433" y="114589"/>
                    <a:pt x="106771" y="114589"/>
                  </a:cubicBezTo>
                  <a:lnTo>
                    <a:pt x="33425" y="114589"/>
                  </a:lnTo>
                  <a:lnTo>
                    <a:pt x="33425" y="5507"/>
                  </a:lnTo>
                  <a:lnTo>
                    <a:pt x="73346" y="5507"/>
                  </a:lnTo>
                  <a:lnTo>
                    <a:pt x="73346" y="38260"/>
                  </a:lnTo>
                  <a:lnTo>
                    <a:pt x="86692" y="27342"/>
                  </a:lnTo>
                  <a:lnTo>
                    <a:pt x="100039" y="38260"/>
                  </a:lnTo>
                  <a:lnTo>
                    <a:pt x="100039" y="5507"/>
                  </a:lnTo>
                  <a:lnTo>
                    <a:pt x="106771" y="5507"/>
                  </a:lnTo>
                  <a:cubicBezTo>
                    <a:pt x="110433" y="5507"/>
                    <a:pt x="113385" y="7922"/>
                    <a:pt x="113385" y="10917"/>
                  </a:cubicBezTo>
                  <a:lnTo>
                    <a:pt x="1133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0" name="Google Shape;2040;p66"/>
            <p:cNvSpPr/>
            <p:nvPr/>
          </p:nvSpPr>
          <p:spPr>
            <a:xfrm>
              <a:off x="4144054" y="673657"/>
              <a:ext cx="240600" cy="297000"/>
            </a:xfrm>
            <a:custGeom>
              <a:rect b="b" l="l" r="r" t="t"/>
              <a:pathLst>
                <a:path extrusionOk="0" h="120000" w="120000">
                  <a:moveTo>
                    <a:pt x="106653" y="0"/>
                  </a:moveTo>
                  <a:lnTo>
                    <a:pt x="19960" y="0"/>
                  </a:lnTo>
                  <a:cubicBezTo>
                    <a:pt x="12637" y="0"/>
                    <a:pt x="6732" y="4927"/>
                    <a:pt x="6732" y="10917"/>
                  </a:cubicBezTo>
                  <a:lnTo>
                    <a:pt x="6732" y="16425"/>
                  </a:lnTo>
                  <a:lnTo>
                    <a:pt x="3307" y="16425"/>
                  </a:lnTo>
                  <a:cubicBezTo>
                    <a:pt x="1299" y="16425"/>
                    <a:pt x="0" y="17487"/>
                    <a:pt x="0" y="19130"/>
                  </a:cubicBezTo>
                  <a:cubicBezTo>
                    <a:pt x="0" y="20772"/>
                    <a:pt x="1299" y="21835"/>
                    <a:pt x="3307" y="21835"/>
                  </a:cubicBezTo>
                  <a:lnTo>
                    <a:pt x="6732" y="21835"/>
                  </a:lnTo>
                  <a:lnTo>
                    <a:pt x="6732" y="32753"/>
                  </a:lnTo>
                  <a:lnTo>
                    <a:pt x="3307" y="32753"/>
                  </a:lnTo>
                  <a:cubicBezTo>
                    <a:pt x="1299" y="32753"/>
                    <a:pt x="0" y="33816"/>
                    <a:pt x="0" y="35458"/>
                  </a:cubicBezTo>
                  <a:cubicBezTo>
                    <a:pt x="0" y="37101"/>
                    <a:pt x="1299" y="38260"/>
                    <a:pt x="3307" y="38260"/>
                  </a:cubicBezTo>
                  <a:lnTo>
                    <a:pt x="6732" y="38260"/>
                  </a:lnTo>
                  <a:lnTo>
                    <a:pt x="6732" y="49082"/>
                  </a:lnTo>
                  <a:lnTo>
                    <a:pt x="3307" y="49082"/>
                  </a:lnTo>
                  <a:cubicBezTo>
                    <a:pt x="1299" y="49082"/>
                    <a:pt x="0" y="50241"/>
                    <a:pt x="0" y="51884"/>
                  </a:cubicBezTo>
                  <a:cubicBezTo>
                    <a:pt x="0" y="53526"/>
                    <a:pt x="1299" y="54589"/>
                    <a:pt x="3307" y="54589"/>
                  </a:cubicBezTo>
                  <a:lnTo>
                    <a:pt x="6732" y="54589"/>
                  </a:lnTo>
                  <a:lnTo>
                    <a:pt x="6732" y="65507"/>
                  </a:lnTo>
                  <a:lnTo>
                    <a:pt x="3307" y="65507"/>
                  </a:lnTo>
                  <a:cubicBezTo>
                    <a:pt x="1299" y="65507"/>
                    <a:pt x="0" y="66570"/>
                    <a:pt x="0" y="68212"/>
                  </a:cubicBezTo>
                  <a:cubicBezTo>
                    <a:pt x="0" y="69855"/>
                    <a:pt x="1299" y="70917"/>
                    <a:pt x="3307" y="70917"/>
                  </a:cubicBezTo>
                  <a:lnTo>
                    <a:pt x="6732" y="70917"/>
                  </a:lnTo>
                  <a:lnTo>
                    <a:pt x="6732" y="81835"/>
                  </a:lnTo>
                  <a:lnTo>
                    <a:pt x="3307" y="81835"/>
                  </a:lnTo>
                  <a:cubicBezTo>
                    <a:pt x="1299" y="81835"/>
                    <a:pt x="0" y="82898"/>
                    <a:pt x="0" y="84541"/>
                  </a:cubicBezTo>
                  <a:cubicBezTo>
                    <a:pt x="0" y="86183"/>
                    <a:pt x="1299" y="87342"/>
                    <a:pt x="3307" y="87342"/>
                  </a:cubicBezTo>
                  <a:lnTo>
                    <a:pt x="6732" y="87342"/>
                  </a:lnTo>
                  <a:lnTo>
                    <a:pt x="6732" y="98164"/>
                  </a:lnTo>
                  <a:lnTo>
                    <a:pt x="3307" y="98164"/>
                  </a:lnTo>
                  <a:cubicBezTo>
                    <a:pt x="1299" y="98164"/>
                    <a:pt x="0" y="99323"/>
                    <a:pt x="0" y="100966"/>
                  </a:cubicBezTo>
                  <a:cubicBezTo>
                    <a:pt x="0" y="102608"/>
                    <a:pt x="1299" y="103671"/>
                    <a:pt x="3307" y="103671"/>
                  </a:cubicBezTo>
                  <a:lnTo>
                    <a:pt x="6732" y="103671"/>
                  </a:lnTo>
                  <a:lnTo>
                    <a:pt x="6732" y="109082"/>
                  </a:lnTo>
                  <a:cubicBezTo>
                    <a:pt x="6732" y="115072"/>
                    <a:pt x="12637" y="120000"/>
                    <a:pt x="19960" y="120000"/>
                  </a:cubicBezTo>
                  <a:lnTo>
                    <a:pt x="106653" y="120000"/>
                  </a:lnTo>
                  <a:cubicBezTo>
                    <a:pt x="113976" y="120000"/>
                    <a:pt x="120000" y="115072"/>
                    <a:pt x="120000" y="109082"/>
                  </a:cubicBezTo>
                  <a:lnTo>
                    <a:pt x="120000" y="10917"/>
                  </a:lnTo>
                  <a:cubicBezTo>
                    <a:pt x="120000" y="4927"/>
                    <a:pt x="113976" y="0"/>
                    <a:pt x="106653" y="0"/>
                  </a:cubicBezTo>
                  <a:close/>
                  <a:moveTo>
                    <a:pt x="33307" y="114589"/>
                  </a:moveTo>
                  <a:lnTo>
                    <a:pt x="19960" y="114589"/>
                  </a:lnTo>
                  <a:cubicBezTo>
                    <a:pt x="16299" y="114589"/>
                    <a:pt x="13346" y="112077"/>
                    <a:pt x="13346" y="109082"/>
                  </a:cubicBezTo>
                  <a:lnTo>
                    <a:pt x="13346" y="103671"/>
                  </a:lnTo>
                  <a:lnTo>
                    <a:pt x="16653" y="103671"/>
                  </a:lnTo>
                  <a:cubicBezTo>
                    <a:pt x="18661" y="103671"/>
                    <a:pt x="19960" y="102608"/>
                    <a:pt x="19960" y="100966"/>
                  </a:cubicBezTo>
                  <a:cubicBezTo>
                    <a:pt x="19960" y="99323"/>
                    <a:pt x="18661" y="98164"/>
                    <a:pt x="16653" y="98164"/>
                  </a:cubicBezTo>
                  <a:lnTo>
                    <a:pt x="13346" y="98164"/>
                  </a:lnTo>
                  <a:lnTo>
                    <a:pt x="13346" y="87342"/>
                  </a:lnTo>
                  <a:lnTo>
                    <a:pt x="16653" y="87342"/>
                  </a:lnTo>
                  <a:cubicBezTo>
                    <a:pt x="18661" y="87342"/>
                    <a:pt x="19960" y="86183"/>
                    <a:pt x="19960" y="84541"/>
                  </a:cubicBezTo>
                  <a:cubicBezTo>
                    <a:pt x="19960" y="82898"/>
                    <a:pt x="18661" y="81835"/>
                    <a:pt x="16653" y="81835"/>
                  </a:cubicBezTo>
                  <a:lnTo>
                    <a:pt x="13346" y="81835"/>
                  </a:lnTo>
                  <a:lnTo>
                    <a:pt x="13346" y="70917"/>
                  </a:lnTo>
                  <a:lnTo>
                    <a:pt x="16653" y="70917"/>
                  </a:lnTo>
                  <a:cubicBezTo>
                    <a:pt x="18661" y="70917"/>
                    <a:pt x="19960" y="69855"/>
                    <a:pt x="19960" y="68212"/>
                  </a:cubicBezTo>
                  <a:cubicBezTo>
                    <a:pt x="19960" y="66570"/>
                    <a:pt x="18661" y="65507"/>
                    <a:pt x="16653" y="65507"/>
                  </a:cubicBezTo>
                  <a:lnTo>
                    <a:pt x="13346" y="65507"/>
                  </a:lnTo>
                  <a:lnTo>
                    <a:pt x="13346" y="54589"/>
                  </a:lnTo>
                  <a:lnTo>
                    <a:pt x="16653" y="54589"/>
                  </a:lnTo>
                  <a:cubicBezTo>
                    <a:pt x="18661" y="54589"/>
                    <a:pt x="19960" y="53526"/>
                    <a:pt x="19960" y="51884"/>
                  </a:cubicBezTo>
                  <a:cubicBezTo>
                    <a:pt x="19960" y="50241"/>
                    <a:pt x="18661" y="49082"/>
                    <a:pt x="16653" y="49082"/>
                  </a:cubicBezTo>
                  <a:lnTo>
                    <a:pt x="13346" y="49082"/>
                  </a:lnTo>
                  <a:lnTo>
                    <a:pt x="13346" y="38260"/>
                  </a:lnTo>
                  <a:lnTo>
                    <a:pt x="16653" y="38260"/>
                  </a:lnTo>
                  <a:cubicBezTo>
                    <a:pt x="18661" y="38260"/>
                    <a:pt x="19960" y="37101"/>
                    <a:pt x="19960" y="35458"/>
                  </a:cubicBezTo>
                  <a:cubicBezTo>
                    <a:pt x="19960" y="33816"/>
                    <a:pt x="18661" y="32753"/>
                    <a:pt x="16653" y="32753"/>
                  </a:cubicBezTo>
                  <a:lnTo>
                    <a:pt x="13346" y="32753"/>
                  </a:lnTo>
                  <a:lnTo>
                    <a:pt x="13346" y="21835"/>
                  </a:lnTo>
                  <a:lnTo>
                    <a:pt x="16653" y="21835"/>
                  </a:lnTo>
                  <a:cubicBezTo>
                    <a:pt x="18661" y="21835"/>
                    <a:pt x="19960" y="20772"/>
                    <a:pt x="19960" y="19130"/>
                  </a:cubicBezTo>
                  <a:cubicBezTo>
                    <a:pt x="19960" y="17487"/>
                    <a:pt x="18661" y="16425"/>
                    <a:pt x="16653" y="16425"/>
                  </a:cubicBezTo>
                  <a:lnTo>
                    <a:pt x="13346" y="16425"/>
                  </a:lnTo>
                  <a:lnTo>
                    <a:pt x="13346" y="10917"/>
                  </a:lnTo>
                  <a:cubicBezTo>
                    <a:pt x="13346" y="7922"/>
                    <a:pt x="16299" y="5507"/>
                    <a:pt x="19960" y="5507"/>
                  </a:cubicBezTo>
                  <a:lnTo>
                    <a:pt x="33307" y="5507"/>
                  </a:lnTo>
                  <a:lnTo>
                    <a:pt x="33307" y="114589"/>
                  </a:lnTo>
                  <a:close/>
                  <a:moveTo>
                    <a:pt x="113385" y="109082"/>
                  </a:moveTo>
                  <a:cubicBezTo>
                    <a:pt x="113385" y="112077"/>
                    <a:pt x="110314" y="114589"/>
                    <a:pt x="106653" y="114589"/>
                  </a:cubicBezTo>
                  <a:lnTo>
                    <a:pt x="40039" y="114589"/>
                  </a:lnTo>
                  <a:lnTo>
                    <a:pt x="40039" y="5507"/>
                  </a:lnTo>
                  <a:lnTo>
                    <a:pt x="106653" y="5507"/>
                  </a:lnTo>
                  <a:cubicBezTo>
                    <a:pt x="110314" y="5507"/>
                    <a:pt x="113385" y="7922"/>
                    <a:pt x="113385" y="10917"/>
                  </a:cubicBezTo>
                  <a:lnTo>
                    <a:pt x="1133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1" name="Google Shape;2041;p66"/>
            <p:cNvSpPr/>
            <p:nvPr/>
          </p:nvSpPr>
          <p:spPr>
            <a:xfrm>
              <a:off x="4713756" y="673657"/>
              <a:ext cx="240600" cy="297000"/>
            </a:xfrm>
            <a:custGeom>
              <a:rect b="b" l="l" r="r" t="t"/>
              <a:pathLst>
                <a:path extrusionOk="0" h="120000" w="12000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2" name="Google Shape;2042;p66"/>
            <p:cNvSpPr/>
            <p:nvPr/>
          </p:nvSpPr>
          <p:spPr>
            <a:xfrm>
              <a:off x="5283457" y="673657"/>
              <a:ext cx="240600" cy="297000"/>
            </a:xfrm>
            <a:custGeom>
              <a:rect b="b" l="l" r="r" t="t"/>
              <a:pathLst>
                <a:path extrusionOk="0" h="120000" w="120000">
                  <a:moveTo>
                    <a:pt x="63425" y="81835"/>
                  </a:moveTo>
                  <a:lnTo>
                    <a:pt x="23385" y="81835"/>
                  </a:lnTo>
                  <a:cubicBezTo>
                    <a:pt x="21377" y="81835"/>
                    <a:pt x="20078" y="82898"/>
                    <a:pt x="20078" y="84541"/>
                  </a:cubicBezTo>
                  <a:cubicBezTo>
                    <a:pt x="20078" y="86183"/>
                    <a:pt x="21377" y="87342"/>
                    <a:pt x="23385" y="87342"/>
                  </a:cubicBezTo>
                  <a:lnTo>
                    <a:pt x="63425" y="87342"/>
                  </a:lnTo>
                  <a:cubicBezTo>
                    <a:pt x="65433" y="87342"/>
                    <a:pt x="66732" y="86183"/>
                    <a:pt x="66732" y="84541"/>
                  </a:cubicBezTo>
                  <a:cubicBezTo>
                    <a:pt x="66732" y="82898"/>
                    <a:pt x="65433" y="81835"/>
                    <a:pt x="63425" y="81835"/>
                  </a:cubicBezTo>
                  <a:close/>
                  <a:moveTo>
                    <a:pt x="50078" y="98164"/>
                  </a:moveTo>
                  <a:lnTo>
                    <a:pt x="23385" y="98164"/>
                  </a:lnTo>
                  <a:cubicBezTo>
                    <a:pt x="21377" y="98164"/>
                    <a:pt x="20078" y="99323"/>
                    <a:pt x="20078" y="100966"/>
                  </a:cubicBezTo>
                  <a:cubicBezTo>
                    <a:pt x="20078" y="102608"/>
                    <a:pt x="21377" y="103671"/>
                    <a:pt x="23385" y="103671"/>
                  </a:cubicBezTo>
                  <a:lnTo>
                    <a:pt x="50078" y="103671"/>
                  </a:lnTo>
                  <a:cubicBezTo>
                    <a:pt x="52086" y="103671"/>
                    <a:pt x="53385" y="102608"/>
                    <a:pt x="53385" y="100966"/>
                  </a:cubicBezTo>
                  <a:cubicBezTo>
                    <a:pt x="53385" y="99323"/>
                    <a:pt x="52086" y="98164"/>
                    <a:pt x="50078" y="98164"/>
                  </a:cubicBezTo>
                  <a:close/>
                  <a:moveTo>
                    <a:pt x="23385" y="54589"/>
                  </a:moveTo>
                  <a:lnTo>
                    <a:pt x="36732" y="54589"/>
                  </a:lnTo>
                  <a:cubicBezTo>
                    <a:pt x="38740" y="54589"/>
                    <a:pt x="40039" y="53526"/>
                    <a:pt x="40039" y="51884"/>
                  </a:cubicBezTo>
                  <a:cubicBezTo>
                    <a:pt x="40039" y="50241"/>
                    <a:pt x="38740" y="49082"/>
                    <a:pt x="36732" y="49082"/>
                  </a:cubicBezTo>
                  <a:lnTo>
                    <a:pt x="23385" y="49082"/>
                  </a:lnTo>
                  <a:cubicBezTo>
                    <a:pt x="21377" y="49082"/>
                    <a:pt x="20078" y="50241"/>
                    <a:pt x="20078" y="51884"/>
                  </a:cubicBezTo>
                  <a:cubicBezTo>
                    <a:pt x="20078" y="53526"/>
                    <a:pt x="21377" y="54589"/>
                    <a:pt x="23385" y="54589"/>
                  </a:cubicBezTo>
                  <a:close/>
                  <a:moveTo>
                    <a:pt x="20078" y="68212"/>
                  </a:moveTo>
                  <a:cubicBezTo>
                    <a:pt x="20078" y="69855"/>
                    <a:pt x="21377" y="70917"/>
                    <a:pt x="23385" y="70917"/>
                  </a:cubicBezTo>
                  <a:lnTo>
                    <a:pt x="63425" y="70917"/>
                  </a:lnTo>
                  <a:cubicBezTo>
                    <a:pt x="65433" y="70917"/>
                    <a:pt x="66732" y="69855"/>
                    <a:pt x="66732" y="68212"/>
                  </a:cubicBezTo>
                  <a:cubicBezTo>
                    <a:pt x="66732" y="66570"/>
                    <a:pt x="65433" y="65507"/>
                    <a:pt x="63425" y="65507"/>
                  </a:cubicBezTo>
                  <a:lnTo>
                    <a:pt x="23385" y="65507"/>
                  </a:lnTo>
                  <a:cubicBezTo>
                    <a:pt x="21377" y="65507"/>
                    <a:pt x="20078" y="66570"/>
                    <a:pt x="20078" y="68212"/>
                  </a:cubicBezTo>
                  <a:close/>
                  <a:moveTo>
                    <a:pt x="96732" y="0"/>
                  </a:moveTo>
                  <a:lnTo>
                    <a:pt x="46771" y="0"/>
                  </a:lnTo>
                  <a:cubicBezTo>
                    <a:pt x="39330" y="0"/>
                    <a:pt x="33425" y="4927"/>
                    <a:pt x="33425" y="10917"/>
                  </a:cubicBezTo>
                  <a:lnTo>
                    <a:pt x="33425" y="19130"/>
                  </a:lnTo>
                  <a:cubicBezTo>
                    <a:pt x="33425" y="20772"/>
                    <a:pt x="34724" y="21835"/>
                    <a:pt x="36732" y="21835"/>
                  </a:cubicBezTo>
                  <a:cubicBezTo>
                    <a:pt x="38740" y="21835"/>
                    <a:pt x="40039" y="20772"/>
                    <a:pt x="40039" y="19130"/>
                  </a:cubicBezTo>
                  <a:lnTo>
                    <a:pt x="40039" y="10917"/>
                  </a:lnTo>
                  <a:cubicBezTo>
                    <a:pt x="40039" y="7922"/>
                    <a:pt x="43110" y="5507"/>
                    <a:pt x="46771" y="5507"/>
                  </a:cubicBezTo>
                  <a:lnTo>
                    <a:pt x="86692" y="5507"/>
                  </a:lnTo>
                  <a:lnTo>
                    <a:pt x="86692" y="21835"/>
                  </a:lnTo>
                  <a:cubicBezTo>
                    <a:pt x="86692" y="24830"/>
                    <a:pt x="89763" y="27342"/>
                    <a:pt x="93425" y="27342"/>
                  </a:cubicBezTo>
                  <a:lnTo>
                    <a:pt x="113385" y="27342"/>
                  </a:lnTo>
                  <a:lnTo>
                    <a:pt x="113385" y="81835"/>
                  </a:lnTo>
                  <a:cubicBezTo>
                    <a:pt x="113385" y="84830"/>
                    <a:pt x="110433" y="87342"/>
                    <a:pt x="106771" y="87342"/>
                  </a:cubicBezTo>
                  <a:lnTo>
                    <a:pt x="96732" y="87342"/>
                  </a:lnTo>
                  <a:cubicBezTo>
                    <a:pt x="94724" y="87342"/>
                    <a:pt x="93425" y="88405"/>
                    <a:pt x="93425" y="90048"/>
                  </a:cubicBezTo>
                  <a:cubicBezTo>
                    <a:pt x="93425" y="91690"/>
                    <a:pt x="94724" y="92753"/>
                    <a:pt x="96732" y="92753"/>
                  </a:cubicBezTo>
                  <a:lnTo>
                    <a:pt x="106771" y="92753"/>
                  </a:lnTo>
                  <a:cubicBezTo>
                    <a:pt x="114094" y="92753"/>
                    <a:pt x="120000" y="87826"/>
                    <a:pt x="120000" y="81835"/>
                  </a:cubicBezTo>
                  <a:lnTo>
                    <a:pt x="120000" y="21835"/>
                  </a:lnTo>
                  <a:lnTo>
                    <a:pt x="96732" y="0"/>
                  </a:lnTo>
                  <a:close/>
                  <a:moveTo>
                    <a:pt x="93425" y="21835"/>
                  </a:moveTo>
                  <a:lnTo>
                    <a:pt x="93425" y="6086"/>
                  </a:lnTo>
                  <a:lnTo>
                    <a:pt x="110669" y="21835"/>
                  </a:lnTo>
                  <a:lnTo>
                    <a:pt x="93425" y="21835"/>
                  </a:lnTo>
                  <a:close/>
                  <a:moveTo>
                    <a:pt x="13346" y="27342"/>
                  </a:moveTo>
                  <a:cubicBezTo>
                    <a:pt x="6023" y="27342"/>
                    <a:pt x="0" y="32173"/>
                    <a:pt x="0" y="38260"/>
                  </a:cubicBezTo>
                  <a:lnTo>
                    <a:pt x="0" y="109082"/>
                  </a:lnTo>
                  <a:cubicBezTo>
                    <a:pt x="0" y="115072"/>
                    <a:pt x="6023" y="120000"/>
                    <a:pt x="13346" y="120000"/>
                  </a:cubicBezTo>
                  <a:lnTo>
                    <a:pt x="73346" y="120000"/>
                  </a:lnTo>
                  <a:cubicBezTo>
                    <a:pt x="80669" y="120000"/>
                    <a:pt x="86692" y="115072"/>
                    <a:pt x="86692" y="109082"/>
                  </a:cubicBezTo>
                  <a:lnTo>
                    <a:pt x="86692" y="49082"/>
                  </a:lnTo>
                  <a:lnTo>
                    <a:pt x="63425" y="27342"/>
                  </a:lnTo>
                  <a:lnTo>
                    <a:pt x="13346" y="27342"/>
                  </a:lnTo>
                  <a:close/>
                  <a:moveTo>
                    <a:pt x="80078" y="109082"/>
                  </a:moveTo>
                  <a:cubicBezTo>
                    <a:pt x="80078" y="112077"/>
                    <a:pt x="77007" y="114589"/>
                    <a:pt x="73346" y="114589"/>
                  </a:cubicBezTo>
                  <a:lnTo>
                    <a:pt x="13346" y="114589"/>
                  </a:lnTo>
                  <a:cubicBezTo>
                    <a:pt x="9685" y="114589"/>
                    <a:pt x="6732" y="112077"/>
                    <a:pt x="6732" y="109082"/>
                  </a:cubicBezTo>
                  <a:lnTo>
                    <a:pt x="6732" y="38260"/>
                  </a:lnTo>
                  <a:cubicBezTo>
                    <a:pt x="6732" y="35265"/>
                    <a:pt x="9685" y="32753"/>
                    <a:pt x="13346" y="32753"/>
                  </a:cubicBezTo>
                  <a:lnTo>
                    <a:pt x="53385" y="32753"/>
                  </a:lnTo>
                  <a:lnTo>
                    <a:pt x="53385" y="49082"/>
                  </a:lnTo>
                  <a:cubicBezTo>
                    <a:pt x="53385" y="52077"/>
                    <a:pt x="56338" y="54589"/>
                    <a:pt x="60000" y="54589"/>
                  </a:cubicBezTo>
                  <a:lnTo>
                    <a:pt x="80078" y="54589"/>
                  </a:lnTo>
                  <a:lnTo>
                    <a:pt x="80078" y="109082"/>
                  </a:lnTo>
                  <a:close/>
                  <a:moveTo>
                    <a:pt x="60000" y="49082"/>
                  </a:moveTo>
                  <a:lnTo>
                    <a:pt x="60000" y="33333"/>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3" name="Google Shape;2043;p66"/>
            <p:cNvSpPr/>
            <p:nvPr/>
          </p:nvSpPr>
          <p:spPr>
            <a:xfrm>
              <a:off x="5853161" y="673657"/>
              <a:ext cx="240600" cy="297000"/>
            </a:xfrm>
            <a:custGeom>
              <a:rect b="b" l="l" r="r" t="t"/>
              <a:pathLst>
                <a:path extrusionOk="0" h="120000" w="120000">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385" y="109082"/>
                  </a:moveTo>
                  <a:cubicBezTo>
                    <a:pt x="113385" y="112077"/>
                    <a:pt x="110314" y="114589"/>
                    <a:pt x="106653" y="114589"/>
                  </a:cubicBezTo>
                  <a:lnTo>
                    <a:pt x="13346" y="114589"/>
                  </a:lnTo>
                  <a:cubicBezTo>
                    <a:pt x="9685" y="114589"/>
                    <a:pt x="6732" y="112077"/>
                    <a:pt x="6732" y="109082"/>
                  </a:cubicBezTo>
                  <a:lnTo>
                    <a:pt x="6732" y="10917"/>
                  </a:lnTo>
                  <a:cubicBezTo>
                    <a:pt x="6732" y="7922"/>
                    <a:pt x="9685" y="5507"/>
                    <a:pt x="13346" y="5507"/>
                  </a:cubicBezTo>
                  <a:lnTo>
                    <a:pt x="73346" y="5507"/>
                  </a:lnTo>
                  <a:lnTo>
                    <a:pt x="73346" y="32753"/>
                  </a:lnTo>
                  <a:cubicBezTo>
                    <a:pt x="73346" y="35748"/>
                    <a:pt x="76299" y="38260"/>
                    <a:pt x="79960" y="38260"/>
                  </a:cubicBezTo>
                  <a:lnTo>
                    <a:pt x="113385" y="38260"/>
                  </a:lnTo>
                  <a:lnTo>
                    <a:pt x="113385" y="109082"/>
                  </a:lnTo>
                  <a:close/>
                  <a:moveTo>
                    <a:pt x="79960" y="32753"/>
                  </a:moveTo>
                  <a:lnTo>
                    <a:pt x="79960" y="5507"/>
                  </a:lnTo>
                  <a:lnTo>
                    <a:pt x="83385" y="5507"/>
                  </a:lnTo>
                  <a:lnTo>
                    <a:pt x="113385" y="32753"/>
                  </a:lnTo>
                  <a:lnTo>
                    <a:pt x="79960"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4" name="Google Shape;2044;p66"/>
            <p:cNvSpPr/>
            <p:nvPr/>
          </p:nvSpPr>
          <p:spPr>
            <a:xfrm>
              <a:off x="733864" y="1243359"/>
              <a:ext cx="240600" cy="297000"/>
            </a:xfrm>
            <a:custGeom>
              <a:rect b="b" l="l" r="r" t="t"/>
              <a:pathLst>
                <a:path extrusionOk="0" h="120000" w="12000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5" name="Google Shape;2045;p66"/>
            <p:cNvSpPr/>
            <p:nvPr/>
          </p:nvSpPr>
          <p:spPr>
            <a:xfrm>
              <a:off x="1271470" y="1243359"/>
              <a:ext cx="297000" cy="297000"/>
            </a:xfrm>
            <a:custGeom>
              <a:rect b="b" l="l" r="r" t="t"/>
              <a:pathLst>
                <a:path extrusionOk="0" h="120000" w="120000">
                  <a:moveTo>
                    <a:pt x="24541" y="32753"/>
                  </a:moveTo>
                  <a:lnTo>
                    <a:pt x="57294" y="32753"/>
                  </a:lnTo>
                  <a:cubicBezTo>
                    <a:pt x="58840" y="32753"/>
                    <a:pt x="60000" y="31594"/>
                    <a:pt x="60000" y="30048"/>
                  </a:cubicBezTo>
                  <a:cubicBezTo>
                    <a:pt x="60000" y="28405"/>
                    <a:pt x="58840" y="27246"/>
                    <a:pt x="57294" y="27246"/>
                  </a:cubicBezTo>
                  <a:lnTo>
                    <a:pt x="24541" y="27246"/>
                  </a:lnTo>
                  <a:cubicBezTo>
                    <a:pt x="22898" y="27246"/>
                    <a:pt x="21835" y="28405"/>
                    <a:pt x="21835" y="30048"/>
                  </a:cubicBezTo>
                  <a:cubicBezTo>
                    <a:pt x="21835" y="31594"/>
                    <a:pt x="22898" y="32753"/>
                    <a:pt x="24541" y="32753"/>
                  </a:cubicBezTo>
                  <a:close/>
                  <a:moveTo>
                    <a:pt x="24541" y="49082"/>
                  </a:moveTo>
                  <a:lnTo>
                    <a:pt x="95458" y="49082"/>
                  </a:lnTo>
                  <a:cubicBezTo>
                    <a:pt x="97101" y="49082"/>
                    <a:pt x="98164" y="48019"/>
                    <a:pt x="98164" y="46376"/>
                  </a:cubicBezTo>
                  <a:cubicBezTo>
                    <a:pt x="98164" y="44734"/>
                    <a:pt x="97101" y="43671"/>
                    <a:pt x="95458" y="43671"/>
                  </a:cubicBezTo>
                  <a:lnTo>
                    <a:pt x="24541" y="43671"/>
                  </a:lnTo>
                  <a:cubicBezTo>
                    <a:pt x="22898" y="43671"/>
                    <a:pt x="21835" y="44734"/>
                    <a:pt x="21835" y="46376"/>
                  </a:cubicBezTo>
                  <a:cubicBezTo>
                    <a:pt x="21835" y="48019"/>
                    <a:pt x="22898" y="49082"/>
                    <a:pt x="24541" y="49082"/>
                  </a:cubicBezTo>
                  <a:close/>
                  <a:moveTo>
                    <a:pt x="114492" y="0"/>
                  </a:moveTo>
                  <a:lnTo>
                    <a:pt x="5410" y="0"/>
                  </a:lnTo>
                  <a:cubicBezTo>
                    <a:pt x="2415" y="0"/>
                    <a:pt x="0" y="2512"/>
                    <a:pt x="0" y="5507"/>
                  </a:cubicBezTo>
                  <a:lnTo>
                    <a:pt x="0" y="92753"/>
                  </a:lnTo>
                  <a:lnTo>
                    <a:pt x="27246" y="120000"/>
                  </a:lnTo>
                  <a:lnTo>
                    <a:pt x="114492" y="120000"/>
                  </a:lnTo>
                  <a:cubicBezTo>
                    <a:pt x="117487" y="120000"/>
                    <a:pt x="120000" y="117487"/>
                    <a:pt x="120000" y="114492"/>
                  </a:cubicBezTo>
                  <a:lnTo>
                    <a:pt x="120000" y="5507"/>
                  </a:lnTo>
                  <a:cubicBezTo>
                    <a:pt x="120000" y="2512"/>
                    <a:pt x="117487" y="0"/>
                    <a:pt x="114492" y="0"/>
                  </a:cubicBezTo>
                  <a:close/>
                  <a:moveTo>
                    <a:pt x="27246" y="111787"/>
                  </a:moveTo>
                  <a:lnTo>
                    <a:pt x="8212" y="92753"/>
                  </a:lnTo>
                  <a:lnTo>
                    <a:pt x="27246" y="92753"/>
                  </a:lnTo>
                  <a:lnTo>
                    <a:pt x="27246" y="111787"/>
                  </a:lnTo>
                  <a:close/>
                  <a:moveTo>
                    <a:pt x="114492" y="114492"/>
                  </a:moveTo>
                  <a:lnTo>
                    <a:pt x="32753" y="114492"/>
                  </a:lnTo>
                  <a:lnTo>
                    <a:pt x="32753" y="89951"/>
                  </a:lnTo>
                  <a:cubicBezTo>
                    <a:pt x="32753" y="88405"/>
                    <a:pt x="31594" y="87246"/>
                    <a:pt x="29951" y="87246"/>
                  </a:cubicBezTo>
                  <a:lnTo>
                    <a:pt x="5410" y="87246"/>
                  </a:lnTo>
                  <a:lnTo>
                    <a:pt x="5410" y="5507"/>
                  </a:lnTo>
                  <a:lnTo>
                    <a:pt x="114492" y="5507"/>
                  </a:lnTo>
                  <a:lnTo>
                    <a:pt x="114492" y="114492"/>
                  </a:lnTo>
                  <a:close/>
                  <a:moveTo>
                    <a:pt x="24541" y="65410"/>
                  </a:moveTo>
                  <a:lnTo>
                    <a:pt x="79033" y="65410"/>
                  </a:lnTo>
                  <a:cubicBezTo>
                    <a:pt x="80676" y="65410"/>
                    <a:pt x="81835" y="64347"/>
                    <a:pt x="81835" y="62705"/>
                  </a:cubicBezTo>
                  <a:cubicBezTo>
                    <a:pt x="81835" y="61062"/>
                    <a:pt x="80676" y="60000"/>
                    <a:pt x="79033" y="60000"/>
                  </a:cubicBezTo>
                  <a:lnTo>
                    <a:pt x="24541" y="60000"/>
                  </a:lnTo>
                  <a:cubicBezTo>
                    <a:pt x="22898" y="60000"/>
                    <a:pt x="21835" y="61062"/>
                    <a:pt x="21835" y="62705"/>
                  </a:cubicBezTo>
                  <a:cubicBezTo>
                    <a:pt x="21835" y="64347"/>
                    <a:pt x="22898" y="65410"/>
                    <a:pt x="24541" y="654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6" name="Google Shape;2046;p66"/>
            <p:cNvSpPr/>
            <p:nvPr/>
          </p:nvSpPr>
          <p:spPr>
            <a:xfrm>
              <a:off x="1873268" y="1243359"/>
              <a:ext cx="240600" cy="297000"/>
            </a:xfrm>
            <a:custGeom>
              <a:rect b="b" l="l" r="r" t="t"/>
              <a:pathLst>
                <a:path extrusionOk="0" h="120000" w="120000">
                  <a:moveTo>
                    <a:pt x="20078" y="49082"/>
                  </a:moveTo>
                  <a:lnTo>
                    <a:pt x="60000" y="49082"/>
                  </a:lnTo>
                  <a:cubicBezTo>
                    <a:pt x="62007" y="49082"/>
                    <a:pt x="63425" y="48019"/>
                    <a:pt x="63425" y="46376"/>
                  </a:cubicBezTo>
                  <a:cubicBezTo>
                    <a:pt x="63425" y="44734"/>
                    <a:pt x="62007" y="43671"/>
                    <a:pt x="60000" y="43671"/>
                  </a:cubicBezTo>
                  <a:lnTo>
                    <a:pt x="20078" y="43671"/>
                  </a:lnTo>
                  <a:cubicBezTo>
                    <a:pt x="18070" y="43671"/>
                    <a:pt x="16771" y="44734"/>
                    <a:pt x="16771" y="46376"/>
                  </a:cubicBezTo>
                  <a:cubicBezTo>
                    <a:pt x="16771" y="48019"/>
                    <a:pt x="18070" y="49082"/>
                    <a:pt x="20078" y="49082"/>
                  </a:cubicBezTo>
                  <a:close/>
                  <a:moveTo>
                    <a:pt x="113385" y="10917"/>
                  </a:moveTo>
                  <a:lnTo>
                    <a:pt x="96732" y="10917"/>
                  </a:lnTo>
                  <a:lnTo>
                    <a:pt x="96732" y="2705"/>
                  </a:lnTo>
                  <a:cubicBezTo>
                    <a:pt x="96732" y="1062"/>
                    <a:pt x="95433" y="0"/>
                    <a:pt x="93425" y="0"/>
                  </a:cubicBezTo>
                  <a:cubicBezTo>
                    <a:pt x="91417" y="0"/>
                    <a:pt x="90000" y="1062"/>
                    <a:pt x="90000" y="2705"/>
                  </a:cubicBezTo>
                  <a:lnTo>
                    <a:pt x="90000" y="10917"/>
                  </a:lnTo>
                  <a:lnTo>
                    <a:pt x="83385" y="10917"/>
                  </a:lnTo>
                  <a:lnTo>
                    <a:pt x="83385" y="2705"/>
                  </a:lnTo>
                  <a:cubicBezTo>
                    <a:pt x="83385" y="1062"/>
                    <a:pt x="82086" y="0"/>
                    <a:pt x="80078" y="0"/>
                  </a:cubicBezTo>
                  <a:cubicBezTo>
                    <a:pt x="78070" y="0"/>
                    <a:pt x="76771" y="1062"/>
                    <a:pt x="76771" y="2705"/>
                  </a:cubicBezTo>
                  <a:lnTo>
                    <a:pt x="76771" y="10917"/>
                  </a:lnTo>
                  <a:lnTo>
                    <a:pt x="70039" y="10917"/>
                  </a:lnTo>
                  <a:lnTo>
                    <a:pt x="70039" y="2705"/>
                  </a:lnTo>
                  <a:cubicBezTo>
                    <a:pt x="70039" y="1062"/>
                    <a:pt x="68740" y="0"/>
                    <a:pt x="66732" y="0"/>
                  </a:cubicBezTo>
                  <a:cubicBezTo>
                    <a:pt x="64724" y="0"/>
                    <a:pt x="63425" y="1062"/>
                    <a:pt x="63425" y="2705"/>
                  </a:cubicBezTo>
                  <a:lnTo>
                    <a:pt x="63425" y="10917"/>
                  </a:lnTo>
                  <a:lnTo>
                    <a:pt x="56692" y="10917"/>
                  </a:lnTo>
                  <a:lnTo>
                    <a:pt x="56692" y="2705"/>
                  </a:lnTo>
                  <a:cubicBezTo>
                    <a:pt x="56692" y="1062"/>
                    <a:pt x="55393" y="0"/>
                    <a:pt x="53385" y="0"/>
                  </a:cubicBezTo>
                  <a:cubicBezTo>
                    <a:pt x="51377" y="0"/>
                    <a:pt x="50078" y="1062"/>
                    <a:pt x="50078" y="2705"/>
                  </a:cubicBezTo>
                  <a:lnTo>
                    <a:pt x="50078" y="10917"/>
                  </a:lnTo>
                  <a:lnTo>
                    <a:pt x="43346" y="10917"/>
                  </a:lnTo>
                  <a:lnTo>
                    <a:pt x="43346" y="2705"/>
                  </a:lnTo>
                  <a:cubicBezTo>
                    <a:pt x="43346" y="1062"/>
                    <a:pt x="42047" y="0"/>
                    <a:pt x="40039" y="0"/>
                  </a:cubicBezTo>
                  <a:cubicBezTo>
                    <a:pt x="38031" y="0"/>
                    <a:pt x="36732" y="1062"/>
                    <a:pt x="36732" y="2705"/>
                  </a:cubicBezTo>
                  <a:lnTo>
                    <a:pt x="36732" y="10917"/>
                  </a:lnTo>
                  <a:lnTo>
                    <a:pt x="30000" y="10917"/>
                  </a:lnTo>
                  <a:lnTo>
                    <a:pt x="30000" y="2705"/>
                  </a:lnTo>
                  <a:cubicBezTo>
                    <a:pt x="30000" y="1062"/>
                    <a:pt x="28700" y="0"/>
                    <a:pt x="26692" y="0"/>
                  </a:cubicBezTo>
                  <a:cubicBezTo>
                    <a:pt x="24685" y="0"/>
                    <a:pt x="23385" y="1062"/>
                    <a:pt x="23385" y="2705"/>
                  </a:cubicBezTo>
                  <a:lnTo>
                    <a:pt x="23385" y="10917"/>
                  </a:lnTo>
                  <a:lnTo>
                    <a:pt x="6732" y="10917"/>
                  </a:lnTo>
                  <a:cubicBezTo>
                    <a:pt x="3070" y="10917"/>
                    <a:pt x="0" y="13333"/>
                    <a:pt x="0" y="16328"/>
                  </a:cubicBezTo>
                  <a:lnTo>
                    <a:pt x="0" y="114492"/>
                  </a:lnTo>
                  <a:cubicBezTo>
                    <a:pt x="0" y="117487"/>
                    <a:pt x="3070" y="120000"/>
                    <a:pt x="6732" y="120000"/>
                  </a:cubicBezTo>
                  <a:lnTo>
                    <a:pt x="113385" y="120000"/>
                  </a:lnTo>
                  <a:cubicBezTo>
                    <a:pt x="117047" y="120000"/>
                    <a:pt x="120000" y="117487"/>
                    <a:pt x="120000" y="114492"/>
                  </a:cubicBezTo>
                  <a:lnTo>
                    <a:pt x="120000" y="16328"/>
                  </a:lnTo>
                  <a:cubicBezTo>
                    <a:pt x="120000" y="13333"/>
                    <a:pt x="117047" y="10917"/>
                    <a:pt x="113385" y="10917"/>
                  </a:cubicBezTo>
                  <a:close/>
                  <a:moveTo>
                    <a:pt x="6732" y="114492"/>
                  </a:moveTo>
                  <a:lnTo>
                    <a:pt x="6732" y="98164"/>
                  </a:lnTo>
                  <a:lnTo>
                    <a:pt x="26692" y="114492"/>
                  </a:lnTo>
                  <a:lnTo>
                    <a:pt x="6732" y="114492"/>
                  </a:lnTo>
                  <a:close/>
                  <a:moveTo>
                    <a:pt x="113385" y="114492"/>
                  </a:moveTo>
                  <a:lnTo>
                    <a:pt x="36732" y="114492"/>
                  </a:lnTo>
                  <a:lnTo>
                    <a:pt x="6732" y="89951"/>
                  </a:lnTo>
                  <a:lnTo>
                    <a:pt x="6732" y="16328"/>
                  </a:lnTo>
                  <a:lnTo>
                    <a:pt x="23385" y="16328"/>
                  </a:lnTo>
                  <a:lnTo>
                    <a:pt x="23385" y="24541"/>
                  </a:lnTo>
                  <a:cubicBezTo>
                    <a:pt x="23385" y="26183"/>
                    <a:pt x="24685" y="27246"/>
                    <a:pt x="26692" y="27246"/>
                  </a:cubicBezTo>
                  <a:cubicBezTo>
                    <a:pt x="28700" y="27246"/>
                    <a:pt x="30000" y="26183"/>
                    <a:pt x="30000" y="24541"/>
                  </a:cubicBezTo>
                  <a:lnTo>
                    <a:pt x="30000" y="16328"/>
                  </a:lnTo>
                  <a:lnTo>
                    <a:pt x="36732" y="16328"/>
                  </a:lnTo>
                  <a:lnTo>
                    <a:pt x="36732" y="24541"/>
                  </a:lnTo>
                  <a:cubicBezTo>
                    <a:pt x="36732" y="26183"/>
                    <a:pt x="38031" y="27246"/>
                    <a:pt x="40039" y="27246"/>
                  </a:cubicBezTo>
                  <a:cubicBezTo>
                    <a:pt x="42047" y="27246"/>
                    <a:pt x="43346" y="26183"/>
                    <a:pt x="43346" y="24541"/>
                  </a:cubicBezTo>
                  <a:lnTo>
                    <a:pt x="43346" y="16328"/>
                  </a:lnTo>
                  <a:lnTo>
                    <a:pt x="50078" y="16328"/>
                  </a:lnTo>
                  <a:lnTo>
                    <a:pt x="50078" y="24541"/>
                  </a:lnTo>
                  <a:cubicBezTo>
                    <a:pt x="50078" y="26183"/>
                    <a:pt x="51377" y="27246"/>
                    <a:pt x="53385" y="27246"/>
                  </a:cubicBezTo>
                  <a:cubicBezTo>
                    <a:pt x="55393" y="27246"/>
                    <a:pt x="56692" y="26183"/>
                    <a:pt x="56692" y="24541"/>
                  </a:cubicBezTo>
                  <a:lnTo>
                    <a:pt x="56692" y="16328"/>
                  </a:lnTo>
                  <a:lnTo>
                    <a:pt x="63425" y="16328"/>
                  </a:lnTo>
                  <a:lnTo>
                    <a:pt x="63425" y="24541"/>
                  </a:lnTo>
                  <a:cubicBezTo>
                    <a:pt x="63425" y="26183"/>
                    <a:pt x="64724" y="27246"/>
                    <a:pt x="66732" y="27246"/>
                  </a:cubicBezTo>
                  <a:cubicBezTo>
                    <a:pt x="68740" y="27246"/>
                    <a:pt x="70039" y="26183"/>
                    <a:pt x="70039" y="24541"/>
                  </a:cubicBezTo>
                  <a:lnTo>
                    <a:pt x="70039" y="16328"/>
                  </a:lnTo>
                  <a:lnTo>
                    <a:pt x="76771" y="16328"/>
                  </a:lnTo>
                  <a:lnTo>
                    <a:pt x="76771" y="24541"/>
                  </a:lnTo>
                  <a:cubicBezTo>
                    <a:pt x="76771" y="26183"/>
                    <a:pt x="78070" y="27246"/>
                    <a:pt x="80078" y="27246"/>
                  </a:cubicBezTo>
                  <a:cubicBezTo>
                    <a:pt x="82086" y="27246"/>
                    <a:pt x="83385" y="26183"/>
                    <a:pt x="83385" y="24541"/>
                  </a:cubicBezTo>
                  <a:lnTo>
                    <a:pt x="83385" y="16328"/>
                  </a:lnTo>
                  <a:lnTo>
                    <a:pt x="90000" y="16328"/>
                  </a:lnTo>
                  <a:lnTo>
                    <a:pt x="90000" y="24541"/>
                  </a:lnTo>
                  <a:cubicBezTo>
                    <a:pt x="90000" y="26183"/>
                    <a:pt x="91417" y="27246"/>
                    <a:pt x="93425" y="27246"/>
                  </a:cubicBezTo>
                  <a:cubicBezTo>
                    <a:pt x="95433" y="27246"/>
                    <a:pt x="96732" y="26183"/>
                    <a:pt x="96732" y="24541"/>
                  </a:cubicBezTo>
                  <a:lnTo>
                    <a:pt x="96732" y="16328"/>
                  </a:lnTo>
                  <a:lnTo>
                    <a:pt x="113385" y="16328"/>
                  </a:lnTo>
                  <a:lnTo>
                    <a:pt x="113385" y="114492"/>
                  </a:lnTo>
                  <a:close/>
                  <a:moveTo>
                    <a:pt x="16771" y="62705"/>
                  </a:moveTo>
                  <a:cubicBezTo>
                    <a:pt x="16771" y="64347"/>
                    <a:pt x="18070" y="65410"/>
                    <a:pt x="20078" y="65410"/>
                  </a:cubicBezTo>
                  <a:lnTo>
                    <a:pt x="100039" y="65410"/>
                  </a:lnTo>
                  <a:cubicBezTo>
                    <a:pt x="102047" y="65410"/>
                    <a:pt x="103346" y="64347"/>
                    <a:pt x="103346" y="62705"/>
                  </a:cubicBezTo>
                  <a:cubicBezTo>
                    <a:pt x="103346" y="61062"/>
                    <a:pt x="102047" y="60000"/>
                    <a:pt x="100039" y="60000"/>
                  </a:cubicBezTo>
                  <a:lnTo>
                    <a:pt x="20078" y="60000"/>
                  </a:lnTo>
                  <a:cubicBezTo>
                    <a:pt x="18070" y="60000"/>
                    <a:pt x="16771" y="61062"/>
                    <a:pt x="16771" y="62705"/>
                  </a:cubicBezTo>
                  <a:close/>
                  <a:moveTo>
                    <a:pt x="80078" y="76328"/>
                  </a:moveTo>
                  <a:lnTo>
                    <a:pt x="20078" y="76328"/>
                  </a:lnTo>
                  <a:cubicBezTo>
                    <a:pt x="18070" y="76328"/>
                    <a:pt x="16771" y="77487"/>
                    <a:pt x="16771" y="79130"/>
                  </a:cubicBezTo>
                  <a:cubicBezTo>
                    <a:pt x="16771" y="80676"/>
                    <a:pt x="18070" y="81835"/>
                    <a:pt x="20078" y="81835"/>
                  </a:cubicBezTo>
                  <a:lnTo>
                    <a:pt x="80078" y="81835"/>
                  </a:lnTo>
                  <a:cubicBezTo>
                    <a:pt x="82086" y="81835"/>
                    <a:pt x="83385" y="80676"/>
                    <a:pt x="83385" y="79130"/>
                  </a:cubicBezTo>
                  <a:cubicBezTo>
                    <a:pt x="83385" y="77487"/>
                    <a:pt x="82086" y="76328"/>
                    <a:pt x="80078" y="763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7" name="Google Shape;2047;p66"/>
            <p:cNvSpPr/>
            <p:nvPr/>
          </p:nvSpPr>
          <p:spPr>
            <a:xfrm>
              <a:off x="2434947" y="1243359"/>
              <a:ext cx="248700" cy="297000"/>
            </a:xfrm>
            <a:custGeom>
              <a:rect b="b" l="l" r="r" t="t"/>
              <a:pathLst>
                <a:path extrusionOk="0" h="120000" w="120000">
                  <a:moveTo>
                    <a:pt x="23385" y="60000"/>
                  </a:moveTo>
                  <a:lnTo>
                    <a:pt x="63307" y="60000"/>
                  </a:lnTo>
                  <a:cubicBezTo>
                    <a:pt x="65314" y="60000"/>
                    <a:pt x="66732" y="58937"/>
                    <a:pt x="66732" y="57294"/>
                  </a:cubicBezTo>
                  <a:cubicBezTo>
                    <a:pt x="66732" y="55652"/>
                    <a:pt x="65314" y="54589"/>
                    <a:pt x="63307" y="54589"/>
                  </a:cubicBezTo>
                  <a:lnTo>
                    <a:pt x="23385" y="54589"/>
                  </a:lnTo>
                  <a:cubicBezTo>
                    <a:pt x="21377" y="54589"/>
                    <a:pt x="19960" y="55652"/>
                    <a:pt x="19960" y="57294"/>
                  </a:cubicBezTo>
                  <a:cubicBezTo>
                    <a:pt x="19960" y="58937"/>
                    <a:pt x="21377" y="60000"/>
                    <a:pt x="23385" y="60000"/>
                  </a:cubicBezTo>
                  <a:close/>
                  <a:moveTo>
                    <a:pt x="23385" y="76328"/>
                  </a:moveTo>
                  <a:lnTo>
                    <a:pt x="96732" y="76328"/>
                  </a:lnTo>
                  <a:cubicBezTo>
                    <a:pt x="98622" y="76328"/>
                    <a:pt x="100039" y="75265"/>
                    <a:pt x="100039" y="73623"/>
                  </a:cubicBezTo>
                  <a:cubicBezTo>
                    <a:pt x="100039" y="71980"/>
                    <a:pt x="98622" y="70917"/>
                    <a:pt x="96732" y="70917"/>
                  </a:cubicBezTo>
                  <a:lnTo>
                    <a:pt x="23385" y="70917"/>
                  </a:lnTo>
                  <a:cubicBezTo>
                    <a:pt x="21377" y="70917"/>
                    <a:pt x="19960" y="71980"/>
                    <a:pt x="19960" y="73623"/>
                  </a:cubicBezTo>
                  <a:cubicBezTo>
                    <a:pt x="19960" y="75265"/>
                    <a:pt x="21377" y="76328"/>
                    <a:pt x="23385" y="76328"/>
                  </a:cubicBezTo>
                  <a:close/>
                  <a:moveTo>
                    <a:pt x="23385" y="92753"/>
                  </a:moveTo>
                  <a:lnTo>
                    <a:pt x="83385" y="92753"/>
                  </a:lnTo>
                  <a:cubicBezTo>
                    <a:pt x="85393" y="92753"/>
                    <a:pt x="86692" y="91594"/>
                    <a:pt x="86692" y="89951"/>
                  </a:cubicBezTo>
                  <a:cubicBezTo>
                    <a:pt x="86692" y="88405"/>
                    <a:pt x="85393" y="87246"/>
                    <a:pt x="83385" y="87246"/>
                  </a:cubicBezTo>
                  <a:lnTo>
                    <a:pt x="23385" y="87246"/>
                  </a:lnTo>
                  <a:cubicBezTo>
                    <a:pt x="21377" y="87246"/>
                    <a:pt x="19960" y="88405"/>
                    <a:pt x="19960" y="89951"/>
                  </a:cubicBezTo>
                  <a:cubicBezTo>
                    <a:pt x="19960" y="91594"/>
                    <a:pt x="21377" y="92753"/>
                    <a:pt x="23385" y="92753"/>
                  </a:cubicBezTo>
                  <a:close/>
                  <a:moveTo>
                    <a:pt x="113385" y="16328"/>
                  </a:moveTo>
                  <a:lnTo>
                    <a:pt x="86692" y="16328"/>
                  </a:lnTo>
                  <a:lnTo>
                    <a:pt x="86692" y="10917"/>
                  </a:lnTo>
                  <a:cubicBezTo>
                    <a:pt x="86692" y="7922"/>
                    <a:pt x="83622" y="5507"/>
                    <a:pt x="79960" y="5507"/>
                  </a:cubicBezTo>
                  <a:lnTo>
                    <a:pt x="66732" y="5507"/>
                  </a:lnTo>
                  <a:cubicBezTo>
                    <a:pt x="66732" y="2512"/>
                    <a:pt x="63661" y="0"/>
                    <a:pt x="60000" y="0"/>
                  </a:cubicBezTo>
                  <a:cubicBezTo>
                    <a:pt x="56338" y="0"/>
                    <a:pt x="53385" y="2512"/>
                    <a:pt x="53385" y="5507"/>
                  </a:cubicBezTo>
                  <a:lnTo>
                    <a:pt x="40039" y="5507"/>
                  </a:lnTo>
                  <a:cubicBezTo>
                    <a:pt x="36377" y="5507"/>
                    <a:pt x="33307" y="7922"/>
                    <a:pt x="33307" y="10917"/>
                  </a:cubicBezTo>
                  <a:lnTo>
                    <a:pt x="33307" y="16328"/>
                  </a:lnTo>
                  <a:lnTo>
                    <a:pt x="6732" y="16328"/>
                  </a:lnTo>
                  <a:cubicBezTo>
                    <a:pt x="3070" y="16328"/>
                    <a:pt x="0" y="18840"/>
                    <a:pt x="0" y="21835"/>
                  </a:cubicBezTo>
                  <a:lnTo>
                    <a:pt x="0" y="114492"/>
                  </a:lnTo>
                  <a:cubicBezTo>
                    <a:pt x="0" y="117487"/>
                    <a:pt x="3070" y="120000"/>
                    <a:pt x="6732" y="120000"/>
                  </a:cubicBezTo>
                  <a:lnTo>
                    <a:pt x="113385" y="120000"/>
                  </a:lnTo>
                  <a:cubicBezTo>
                    <a:pt x="117047" y="120000"/>
                    <a:pt x="120000" y="117487"/>
                    <a:pt x="120000" y="114492"/>
                  </a:cubicBezTo>
                  <a:lnTo>
                    <a:pt x="120000" y="21835"/>
                  </a:lnTo>
                  <a:cubicBezTo>
                    <a:pt x="120000" y="18840"/>
                    <a:pt x="117047" y="16328"/>
                    <a:pt x="113385" y="16328"/>
                  </a:cubicBezTo>
                  <a:close/>
                  <a:moveTo>
                    <a:pt x="40039" y="10917"/>
                  </a:moveTo>
                  <a:lnTo>
                    <a:pt x="79960" y="10917"/>
                  </a:lnTo>
                  <a:lnTo>
                    <a:pt x="79960" y="21835"/>
                  </a:lnTo>
                  <a:lnTo>
                    <a:pt x="40039" y="21835"/>
                  </a:lnTo>
                  <a:lnTo>
                    <a:pt x="40039" y="10917"/>
                  </a:lnTo>
                  <a:close/>
                  <a:moveTo>
                    <a:pt x="113385" y="114492"/>
                  </a:moveTo>
                  <a:lnTo>
                    <a:pt x="6732" y="114492"/>
                  </a:lnTo>
                  <a:lnTo>
                    <a:pt x="6732" y="38164"/>
                  </a:lnTo>
                  <a:lnTo>
                    <a:pt x="113385" y="38164"/>
                  </a:lnTo>
                  <a:lnTo>
                    <a:pt x="113385" y="114492"/>
                  </a:lnTo>
                  <a:close/>
                  <a:moveTo>
                    <a:pt x="113385" y="32753"/>
                  </a:moveTo>
                  <a:lnTo>
                    <a:pt x="6732" y="32753"/>
                  </a:lnTo>
                  <a:lnTo>
                    <a:pt x="6732" y="21835"/>
                  </a:lnTo>
                  <a:lnTo>
                    <a:pt x="33307" y="21835"/>
                  </a:lnTo>
                  <a:cubicBezTo>
                    <a:pt x="33307" y="24830"/>
                    <a:pt x="36377" y="27246"/>
                    <a:pt x="40039" y="27246"/>
                  </a:cubicBezTo>
                  <a:lnTo>
                    <a:pt x="79960" y="27246"/>
                  </a:lnTo>
                  <a:cubicBezTo>
                    <a:pt x="83622" y="27246"/>
                    <a:pt x="86692" y="24830"/>
                    <a:pt x="86692" y="21835"/>
                  </a:cubicBezTo>
                  <a:lnTo>
                    <a:pt x="113385" y="21835"/>
                  </a:lnTo>
                  <a:lnTo>
                    <a:pt x="113385"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8" name="Google Shape;2048;p66"/>
            <p:cNvSpPr/>
            <p:nvPr/>
          </p:nvSpPr>
          <p:spPr>
            <a:xfrm>
              <a:off x="2980577" y="1283479"/>
              <a:ext cx="297000" cy="208500"/>
            </a:xfrm>
            <a:custGeom>
              <a:rect b="b" l="l" r="r" t="t"/>
              <a:pathLst>
                <a:path extrusionOk="0" h="120000" w="120000">
                  <a:moveTo>
                    <a:pt x="120000" y="3971"/>
                  </a:moveTo>
                  <a:cubicBezTo>
                    <a:pt x="120000" y="1560"/>
                    <a:pt x="118840" y="0"/>
                    <a:pt x="117198" y="0"/>
                  </a:cubicBezTo>
                  <a:cubicBezTo>
                    <a:pt x="116425" y="0"/>
                    <a:pt x="115845" y="283"/>
                    <a:pt x="115362" y="1134"/>
                  </a:cubicBezTo>
                  <a:lnTo>
                    <a:pt x="115362" y="1134"/>
                  </a:lnTo>
                  <a:lnTo>
                    <a:pt x="43574" y="110496"/>
                  </a:lnTo>
                  <a:lnTo>
                    <a:pt x="4637" y="53191"/>
                  </a:lnTo>
                  <a:cubicBezTo>
                    <a:pt x="4057" y="52340"/>
                    <a:pt x="3574" y="52056"/>
                    <a:pt x="2705" y="52056"/>
                  </a:cubicBezTo>
                  <a:cubicBezTo>
                    <a:pt x="1062" y="52056"/>
                    <a:pt x="0" y="53617"/>
                    <a:pt x="0" y="56028"/>
                  </a:cubicBezTo>
                  <a:cubicBezTo>
                    <a:pt x="0" y="57163"/>
                    <a:pt x="289" y="58014"/>
                    <a:pt x="772" y="58865"/>
                  </a:cubicBezTo>
                  <a:lnTo>
                    <a:pt x="41739" y="118865"/>
                  </a:lnTo>
                  <a:cubicBezTo>
                    <a:pt x="42222" y="119716"/>
                    <a:pt x="42801" y="120000"/>
                    <a:pt x="43574" y="120000"/>
                  </a:cubicBezTo>
                  <a:cubicBezTo>
                    <a:pt x="44444" y="120000"/>
                    <a:pt x="45024" y="119716"/>
                    <a:pt x="45507" y="118865"/>
                  </a:cubicBezTo>
                  <a:lnTo>
                    <a:pt x="45507" y="118865"/>
                  </a:lnTo>
                  <a:lnTo>
                    <a:pt x="119130" y="6808"/>
                  </a:lnTo>
                  <a:lnTo>
                    <a:pt x="119130" y="6808"/>
                  </a:lnTo>
                  <a:cubicBezTo>
                    <a:pt x="119710" y="5957"/>
                    <a:pt x="120000" y="5106"/>
                    <a:pt x="120000" y="39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9" name="Google Shape;2049;p66"/>
            <p:cNvSpPr/>
            <p:nvPr/>
          </p:nvSpPr>
          <p:spPr>
            <a:xfrm>
              <a:off x="3550280" y="1243359"/>
              <a:ext cx="297000" cy="297000"/>
            </a:xfrm>
            <a:custGeom>
              <a:rect b="b" l="l" r="r" t="t"/>
              <a:pathLst>
                <a:path extrusionOk="0" h="120000" w="120000">
                  <a:moveTo>
                    <a:pt x="59710" y="75265"/>
                  </a:moveTo>
                  <a:lnTo>
                    <a:pt x="34396" y="49951"/>
                  </a:lnTo>
                  <a:cubicBezTo>
                    <a:pt x="33816" y="49371"/>
                    <a:pt x="33333" y="49082"/>
                    <a:pt x="32463" y="49082"/>
                  </a:cubicBezTo>
                  <a:cubicBezTo>
                    <a:pt x="30821" y="49082"/>
                    <a:pt x="29758" y="50144"/>
                    <a:pt x="29758" y="51787"/>
                  </a:cubicBezTo>
                  <a:cubicBezTo>
                    <a:pt x="29758" y="52657"/>
                    <a:pt x="30048" y="53140"/>
                    <a:pt x="30531" y="53719"/>
                  </a:cubicBezTo>
                  <a:lnTo>
                    <a:pt x="57874" y="80966"/>
                  </a:lnTo>
                  <a:cubicBezTo>
                    <a:pt x="58357" y="81545"/>
                    <a:pt x="58937" y="81835"/>
                    <a:pt x="59710" y="81835"/>
                  </a:cubicBezTo>
                  <a:cubicBezTo>
                    <a:pt x="60579" y="81835"/>
                    <a:pt x="61159" y="81545"/>
                    <a:pt x="61642" y="80966"/>
                  </a:cubicBezTo>
                  <a:lnTo>
                    <a:pt x="61642" y="80966"/>
                  </a:lnTo>
                  <a:lnTo>
                    <a:pt x="107246" y="33236"/>
                  </a:lnTo>
                  <a:lnTo>
                    <a:pt x="107246" y="33236"/>
                  </a:lnTo>
                  <a:lnTo>
                    <a:pt x="111014" y="29178"/>
                  </a:lnTo>
                  <a:lnTo>
                    <a:pt x="111014" y="29178"/>
                  </a:lnTo>
                  <a:lnTo>
                    <a:pt x="118937" y="20966"/>
                  </a:lnTo>
                  <a:lnTo>
                    <a:pt x="118937" y="20966"/>
                  </a:lnTo>
                  <a:cubicBezTo>
                    <a:pt x="119516" y="20483"/>
                    <a:pt x="119710" y="19903"/>
                    <a:pt x="119710" y="19130"/>
                  </a:cubicBezTo>
                  <a:cubicBezTo>
                    <a:pt x="119710" y="17487"/>
                    <a:pt x="118647" y="16328"/>
                    <a:pt x="117004" y="16328"/>
                  </a:cubicBezTo>
                  <a:cubicBezTo>
                    <a:pt x="116231" y="16328"/>
                    <a:pt x="115652" y="16618"/>
                    <a:pt x="115072" y="17198"/>
                  </a:cubicBezTo>
                  <a:lnTo>
                    <a:pt x="115072" y="17198"/>
                  </a:lnTo>
                  <a:lnTo>
                    <a:pt x="108019" y="24541"/>
                  </a:lnTo>
                  <a:lnTo>
                    <a:pt x="108019" y="24541"/>
                  </a:lnTo>
                  <a:lnTo>
                    <a:pt x="104154" y="28599"/>
                  </a:lnTo>
                  <a:lnTo>
                    <a:pt x="104154" y="28599"/>
                  </a:lnTo>
                  <a:lnTo>
                    <a:pt x="59710" y="75265"/>
                  </a:lnTo>
                  <a:close/>
                  <a:moveTo>
                    <a:pt x="114879" y="37101"/>
                  </a:moveTo>
                  <a:cubicBezTo>
                    <a:pt x="113719" y="36038"/>
                    <a:pt x="112077" y="36038"/>
                    <a:pt x="111014" y="37101"/>
                  </a:cubicBezTo>
                  <a:cubicBezTo>
                    <a:pt x="110241" y="37874"/>
                    <a:pt x="110241" y="39033"/>
                    <a:pt x="110434" y="39806"/>
                  </a:cubicBezTo>
                  <a:lnTo>
                    <a:pt x="110434" y="39806"/>
                  </a:lnTo>
                  <a:cubicBezTo>
                    <a:pt x="112946" y="46086"/>
                    <a:pt x="114299" y="52946"/>
                    <a:pt x="114299" y="60000"/>
                  </a:cubicBezTo>
                  <a:cubicBezTo>
                    <a:pt x="114299" y="89951"/>
                    <a:pt x="89758" y="114492"/>
                    <a:pt x="59710" y="114492"/>
                  </a:cubicBezTo>
                  <a:cubicBezTo>
                    <a:pt x="29758" y="114492"/>
                    <a:pt x="5217" y="89951"/>
                    <a:pt x="5217" y="60000"/>
                  </a:cubicBezTo>
                  <a:cubicBezTo>
                    <a:pt x="5217" y="30048"/>
                    <a:pt x="29758" y="5507"/>
                    <a:pt x="59710" y="5507"/>
                  </a:cubicBezTo>
                  <a:cubicBezTo>
                    <a:pt x="75265" y="5507"/>
                    <a:pt x="89178" y="11980"/>
                    <a:pt x="99033" y="22125"/>
                  </a:cubicBezTo>
                  <a:lnTo>
                    <a:pt x="99033" y="22125"/>
                  </a:lnTo>
                  <a:cubicBezTo>
                    <a:pt x="100096" y="23188"/>
                    <a:pt x="101739" y="22898"/>
                    <a:pt x="102801" y="22125"/>
                  </a:cubicBezTo>
                  <a:cubicBezTo>
                    <a:pt x="103961" y="20966"/>
                    <a:pt x="103961" y="19323"/>
                    <a:pt x="102801" y="18260"/>
                  </a:cubicBezTo>
                  <a:lnTo>
                    <a:pt x="102608" y="17971"/>
                  </a:lnTo>
                  <a:cubicBezTo>
                    <a:pt x="91690" y="6859"/>
                    <a:pt x="76618" y="0"/>
                    <a:pt x="60000" y="0"/>
                  </a:cubicBezTo>
                  <a:cubicBezTo>
                    <a:pt x="26763" y="0"/>
                    <a:pt x="0" y="26763"/>
                    <a:pt x="0" y="60000"/>
                  </a:cubicBezTo>
                  <a:cubicBezTo>
                    <a:pt x="0" y="93236"/>
                    <a:pt x="26763" y="120000"/>
                    <a:pt x="60000" y="120000"/>
                  </a:cubicBezTo>
                  <a:cubicBezTo>
                    <a:pt x="93333" y="120000"/>
                    <a:pt x="120000" y="93236"/>
                    <a:pt x="120000" y="60000"/>
                  </a:cubicBezTo>
                  <a:cubicBezTo>
                    <a:pt x="120000" y="52367"/>
                    <a:pt x="118357" y="45024"/>
                    <a:pt x="115942" y="38164"/>
                  </a:cubicBezTo>
                  <a:cubicBezTo>
                    <a:pt x="115362" y="37681"/>
                    <a:pt x="115362" y="37391"/>
                    <a:pt x="114879" y="3710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0" name="Google Shape;2050;p66"/>
            <p:cNvSpPr/>
            <p:nvPr/>
          </p:nvSpPr>
          <p:spPr>
            <a:xfrm>
              <a:off x="4144054" y="1267431"/>
              <a:ext cx="240600" cy="240600"/>
            </a:xfrm>
            <a:custGeom>
              <a:rect b="b" l="l" r="r" t="t"/>
              <a:pathLst>
                <a:path extrusionOk="0" h="120000" w="120000">
                  <a:moveTo>
                    <a:pt x="64724" y="60000"/>
                  </a:moveTo>
                  <a:lnTo>
                    <a:pt x="119055" y="5669"/>
                  </a:lnTo>
                  <a:cubicBezTo>
                    <a:pt x="119645" y="4960"/>
                    <a:pt x="120000" y="4370"/>
                    <a:pt x="120000" y="3307"/>
                  </a:cubicBezTo>
                  <a:cubicBezTo>
                    <a:pt x="120000" y="1299"/>
                    <a:pt x="118700" y="0"/>
                    <a:pt x="116692" y="0"/>
                  </a:cubicBezTo>
                  <a:cubicBezTo>
                    <a:pt x="115629" y="0"/>
                    <a:pt x="115039" y="354"/>
                    <a:pt x="114330" y="944"/>
                  </a:cubicBezTo>
                  <a:lnTo>
                    <a:pt x="60000" y="55275"/>
                  </a:lnTo>
                  <a:lnTo>
                    <a:pt x="5669" y="944"/>
                  </a:lnTo>
                  <a:cubicBezTo>
                    <a:pt x="4960" y="354"/>
                    <a:pt x="4370" y="0"/>
                    <a:pt x="3307" y="0"/>
                  </a:cubicBezTo>
                  <a:cubicBezTo>
                    <a:pt x="1299" y="0"/>
                    <a:pt x="0" y="1299"/>
                    <a:pt x="0" y="3307"/>
                  </a:cubicBezTo>
                  <a:cubicBezTo>
                    <a:pt x="0" y="4370"/>
                    <a:pt x="354" y="4960"/>
                    <a:pt x="1062" y="5669"/>
                  </a:cubicBezTo>
                  <a:lnTo>
                    <a:pt x="55393" y="60000"/>
                  </a:lnTo>
                  <a:lnTo>
                    <a:pt x="1062" y="114330"/>
                  </a:lnTo>
                  <a:cubicBezTo>
                    <a:pt x="354" y="115039"/>
                    <a:pt x="0" y="115629"/>
                    <a:pt x="0" y="116692"/>
                  </a:cubicBezTo>
                  <a:cubicBezTo>
                    <a:pt x="0" y="118700"/>
                    <a:pt x="1299" y="120000"/>
                    <a:pt x="3307" y="120000"/>
                  </a:cubicBezTo>
                  <a:cubicBezTo>
                    <a:pt x="4370" y="120000"/>
                    <a:pt x="4960" y="119645"/>
                    <a:pt x="5669" y="119055"/>
                  </a:cubicBezTo>
                  <a:lnTo>
                    <a:pt x="60000" y="64724"/>
                  </a:lnTo>
                  <a:lnTo>
                    <a:pt x="114330" y="119055"/>
                  </a:lnTo>
                  <a:cubicBezTo>
                    <a:pt x="115039" y="119645"/>
                    <a:pt x="115629" y="120000"/>
                    <a:pt x="116692" y="120000"/>
                  </a:cubicBezTo>
                  <a:cubicBezTo>
                    <a:pt x="118700" y="120000"/>
                    <a:pt x="120000" y="118700"/>
                    <a:pt x="120000" y="116692"/>
                  </a:cubicBezTo>
                  <a:cubicBezTo>
                    <a:pt x="120000" y="115629"/>
                    <a:pt x="119645" y="115039"/>
                    <a:pt x="119055" y="114330"/>
                  </a:cubicBezTo>
                  <a:lnTo>
                    <a:pt x="64724" y="6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1" name="Google Shape;2051;p66"/>
            <p:cNvSpPr/>
            <p:nvPr/>
          </p:nvSpPr>
          <p:spPr>
            <a:xfrm>
              <a:off x="4689684" y="1243359"/>
              <a:ext cx="297000" cy="297000"/>
            </a:xfrm>
            <a:custGeom>
              <a:rect b="b" l="l" r="r" t="t"/>
              <a:pathLst>
                <a:path extrusionOk="0" h="120000" w="120000">
                  <a:moveTo>
                    <a:pt x="10917" y="49082"/>
                  </a:moveTo>
                  <a:lnTo>
                    <a:pt x="16328" y="49082"/>
                  </a:lnTo>
                  <a:lnTo>
                    <a:pt x="16328" y="43671"/>
                  </a:lnTo>
                  <a:lnTo>
                    <a:pt x="10917" y="43671"/>
                  </a:lnTo>
                  <a:lnTo>
                    <a:pt x="10917" y="49082"/>
                  </a:lnTo>
                  <a:close/>
                  <a:moveTo>
                    <a:pt x="10917" y="27246"/>
                  </a:moveTo>
                  <a:lnTo>
                    <a:pt x="16328" y="27246"/>
                  </a:lnTo>
                  <a:lnTo>
                    <a:pt x="16328" y="21835"/>
                  </a:lnTo>
                  <a:lnTo>
                    <a:pt x="10917" y="21835"/>
                  </a:lnTo>
                  <a:lnTo>
                    <a:pt x="10917" y="27246"/>
                  </a:lnTo>
                  <a:close/>
                  <a:moveTo>
                    <a:pt x="10917" y="38164"/>
                  </a:moveTo>
                  <a:lnTo>
                    <a:pt x="16328" y="38164"/>
                  </a:lnTo>
                  <a:lnTo>
                    <a:pt x="16328" y="32753"/>
                  </a:lnTo>
                  <a:lnTo>
                    <a:pt x="10917" y="32753"/>
                  </a:lnTo>
                  <a:lnTo>
                    <a:pt x="10917" y="38164"/>
                  </a:lnTo>
                  <a:close/>
                  <a:moveTo>
                    <a:pt x="16328" y="70917"/>
                  </a:moveTo>
                  <a:lnTo>
                    <a:pt x="10917" y="70917"/>
                  </a:lnTo>
                  <a:lnTo>
                    <a:pt x="10917" y="76328"/>
                  </a:lnTo>
                  <a:lnTo>
                    <a:pt x="16328" y="76328"/>
                  </a:lnTo>
                  <a:lnTo>
                    <a:pt x="16328" y="70917"/>
                  </a:lnTo>
                  <a:close/>
                  <a:moveTo>
                    <a:pt x="16328" y="81835"/>
                  </a:moveTo>
                  <a:lnTo>
                    <a:pt x="10917" y="81835"/>
                  </a:lnTo>
                  <a:lnTo>
                    <a:pt x="10917" y="87246"/>
                  </a:lnTo>
                  <a:lnTo>
                    <a:pt x="16328" y="87246"/>
                  </a:lnTo>
                  <a:lnTo>
                    <a:pt x="16328" y="81835"/>
                  </a:lnTo>
                  <a:close/>
                  <a:moveTo>
                    <a:pt x="10917" y="16328"/>
                  </a:moveTo>
                  <a:lnTo>
                    <a:pt x="16328" y="16328"/>
                  </a:lnTo>
                  <a:lnTo>
                    <a:pt x="16328" y="10917"/>
                  </a:lnTo>
                  <a:lnTo>
                    <a:pt x="10917" y="10917"/>
                  </a:lnTo>
                  <a:lnTo>
                    <a:pt x="10917" y="16328"/>
                  </a:lnTo>
                  <a:close/>
                  <a:moveTo>
                    <a:pt x="16328" y="92753"/>
                  </a:moveTo>
                  <a:lnTo>
                    <a:pt x="10917" y="92753"/>
                  </a:lnTo>
                  <a:lnTo>
                    <a:pt x="10917" y="98164"/>
                  </a:lnTo>
                  <a:lnTo>
                    <a:pt x="16328" y="98164"/>
                  </a:lnTo>
                  <a:lnTo>
                    <a:pt x="16328" y="92753"/>
                  </a:lnTo>
                  <a:close/>
                  <a:moveTo>
                    <a:pt x="16328" y="103671"/>
                  </a:moveTo>
                  <a:lnTo>
                    <a:pt x="10917" y="103671"/>
                  </a:lnTo>
                  <a:lnTo>
                    <a:pt x="10917" y="109082"/>
                  </a:lnTo>
                  <a:lnTo>
                    <a:pt x="16328" y="109082"/>
                  </a:lnTo>
                  <a:lnTo>
                    <a:pt x="16328" y="103671"/>
                  </a:lnTo>
                  <a:close/>
                  <a:moveTo>
                    <a:pt x="109082" y="103671"/>
                  </a:moveTo>
                  <a:lnTo>
                    <a:pt x="103574" y="103671"/>
                  </a:lnTo>
                  <a:lnTo>
                    <a:pt x="103574" y="109082"/>
                  </a:lnTo>
                  <a:lnTo>
                    <a:pt x="109082" y="109082"/>
                  </a:lnTo>
                  <a:lnTo>
                    <a:pt x="109082" y="103671"/>
                  </a:lnTo>
                  <a:close/>
                  <a:moveTo>
                    <a:pt x="109082" y="92753"/>
                  </a:moveTo>
                  <a:lnTo>
                    <a:pt x="103574" y="92753"/>
                  </a:lnTo>
                  <a:lnTo>
                    <a:pt x="103574" y="98164"/>
                  </a:lnTo>
                  <a:lnTo>
                    <a:pt x="109082" y="98164"/>
                  </a:lnTo>
                  <a:lnTo>
                    <a:pt x="109082" y="92753"/>
                  </a:lnTo>
                  <a:close/>
                  <a:moveTo>
                    <a:pt x="103574" y="49082"/>
                  </a:moveTo>
                  <a:lnTo>
                    <a:pt x="109082" y="49082"/>
                  </a:lnTo>
                  <a:lnTo>
                    <a:pt x="109082" y="43671"/>
                  </a:lnTo>
                  <a:lnTo>
                    <a:pt x="103574" y="43671"/>
                  </a:lnTo>
                  <a:lnTo>
                    <a:pt x="103574" y="49082"/>
                  </a:lnTo>
                  <a:close/>
                  <a:moveTo>
                    <a:pt x="103574" y="38164"/>
                  </a:moveTo>
                  <a:lnTo>
                    <a:pt x="109082" y="38164"/>
                  </a:lnTo>
                  <a:lnTo>
                    <a:pt x="109082" y="32753"/>
                  </a:lnTo>
                  <a:lnTo>
                    <a:pt x="103574" y="32753"/>
                  </a:lnTo>
                  <a:lnTo>
                    <a:pt x="103574" y="38164"/>
                  </a:lnTo>
                  <a:close/>
                  <a:moveTo>
                    <a:pt x="109082" y="81835"/>
                  </a:moveTo>
                  <a:lnTo>
                    <a:pt x="103574" y="81835"/>
                  </a:lnTo>
                  <a:lnTo>
                    <a:pt x="103574" y="87246"/>
                  </a:lnTo>
                  <a:lnTo>
                    <a:pt x="109082" y="87246"/>
                  </a:lnTo>
                  <a:lnTo>
                    <a:pt x="109082" y="81835"/>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410" y="112077"/>
                    <a:pt x="5410" y="109082"/>
                  </a:cubicBezTo>
                  <a:lnTo>
                    <a:pt x="5410" y="62705"/>
                  </a:lnTo>
                  <a:lnTo>
                    <a:pt x="21835" y="62705"/>
                  </a:lnTo>
                  <a:lnTo>
                    <a:pt x="21835" y="114492"/>
                  </a:lnTo>
                  <a:close/>
                  <a:moveTo>
                    <a:pt x="21835" y="57294"/>
                  </a:moveTo>
                  <a:lnTo>
                    <a:pt x="5410" y="57294"/>
                  </a:lnTo>
                  <a:lnTo>
                    <a:pt x="5410" y="10917"/>
                  </a:lnTo>
                  <a:cubicBezTo>
                    <a:pt x="5410" y="7922"/>
                    <a:pt x="7922" y="5507"/>
                    <a:pt x="10917" y="5507"/>
                  </a:cubicBezTo>
                  <a:lnTo>
                    <a:pt x="21835" y="5507"/>
                  </a:lnTo>
                  <a:lnTo>
                    <a:pt x="21835" y="57294"/>
                  </a:lnTo>
                  <a:close/>
                  <a:moveTo>
                    <a:pt x="92657" y="114492"/>
                  </a:moveTo>
                  <a:lnTo>
                    <a:pt x="27246" y="114492"/>
                  </a:lnTo>
                  <a:lnTo>
                    <a:pt x="27246" y="62705"/>
                  </a:lnTo>
                  <a:lnTo>
                    <a:pt x="92657" y="62705"/>
                  </a:lnTo>
                  <a:lnTo>
                    <a:pt x="92657" y="114492"/>
                  </a:lnTo>
                  <a:close/>
                  <a:moveTo>
                    <a:pt x="92657" y="57294"/>
                  </a:moveTo>
                  <a:lnTo>
                    <a:pt x="27246" y="57294"/>
                  </a:lnTo>
                  <a:lnTo>
                    <a:pt x="27246" y="5507"/>
                  </a:lnTo>
                  <a:lnTo>
                    <a:pt x="92657" y="5507"/>
                  </a:lnTo>
                  <a:lnTo>
                    <a:pt x="92657" y="57294"/>
                  </a:lnTo>
                  <a:close/>
                  <a:moveTo>
                    <a:pt x="114492" y="109082"/>
                  </a:moveTo>
                  <a:cubicBezTo>
                    <a:pt x="114492" y="112077"/>
                    <a:pt x="112077" y="114492"/>
                    <a:pt x="109082" y="114492"/>
                  </a:cubicBezTo>
                  <a:lnTo>
                    <a:pt x="98164" y="114492"/>
                  </a:lnTo>
                  <a:lnTo>
                    <a:pt x="98164" y="62705"/>
                  </a:lnTo>
                  <a:lnTo>
                    <a:pt x="114492" y="62705"/>
                  </a:lnTo>
                  <a:lnTo>
                    <a:pt x="114492" y="109082"/>
                  </a:lnTo>
                  <a:close/>
                  <a:moveTo>
                    <a:pt x="114492" y="57294"/>
                  </a:moveTo>
                  <a:lnTo>
                    <a:pt x="98164" y="57294"/>
                  </a:lnTo>
                  <a:lnTo>
                    <a:pt x="98164" y="5507"/>
                  </a:lnTo>
                  <a:lnTo>
                    <a:pt x="109082" y="5507"/>
                  </a:lnTo>
                  <a:cubicBezTo>
                    <a:pt x="112077" y="5507"/>
                    <a:pt x="114492" y="7922"/>
                    <a:pt x="114492" y="10917"/>
                  </a:cubicBezTo>
                  <a:lnTo>
                    <a:pt x="114492" y="57294"/>
                  </a:lnTo>
                  <a:close/>
                  <a:moveTo>
                    <a:pt x="103574" y="16328"/>
                  </a:moveTo>
                  <a:lnTo>
                    <a:pt x="109082" y="16328"/>
                  </a:lnTo>
                  <a:lnTo>
                    <a:pt x="109082" y="10917"/>
                  </a:lnTo>
                  <a:lnTo>
                    <a:pt x="103574" y="10917"/>
                  </a:lnTo>
                  <a:lnTo>
                    <a:pt x="103574" y="16328"/>
                  </a:lnTo>
                  <a:close/>
                  <a:moveTo>
                    <a:pt x="109082" y="70917"/>
                  </a:moveTo>
                  <a:lnTo>
                    <a:pt x="103574" y="70917"/>
                  </a:lnTo>
                  <a:lnTo>
                    <a:pt x="103574" y="76328"/>
                  </a:lnTo>
                  <a:lnTo>
                    <a:pt x="109082" y="76328"/>
                  </a:lnTo>
                  <a:lnTo>
                    <a:pt x="109082" y="70917"/>
                  </a:lnTo>
                  <a:close/>
                  <a:moveTo>
                    <a:pt x="103574" y="27246"/>
                  </a:moveTo>
                  <a:lnTo>
                    <a:pt x="109082" y="27246"/>
                  </a:lnTo>
                  <a:lnTo>
                    <a:pt x="109082" y="21835"/>
                  </a:lnTo>
                  <a:lnTo>
                    <a:pt x="103574" y="21835"/>
                  </a:lnTo>
                  <a:lnTo>
                    <a:pt x="103574" y="2724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2" name="Google Shape;2052;p66"/>
            <p:cNvSpPr/>
            <p:nvPr/>
          </p:nvSpPr>
          <p:spPr>
            <a:xfrm>
              <a:off x="5259388" y="1243359"/>
              <a:ext cx="297000" cy="297000"/>
            </a:xfrm>
            <a:custGeom>
              <a:rect b="b" l="l" r="r" t="t"/>
              <a:pathLst>
                <a:path extrusionOk="0" h="120000" w="120000">
                  <a:moveTo>
                    <a:pt x="16341" y="103671"/>
                  </a:moveTo>
                  <a:lnTo>
                    <a:pt x="10829" y="103671"/>
                  </a:lnTo>
                  <a:lnTo>
                    <a:pt x="10829" y="109082"/>
                  </a:lnTo>
                  <a:lnTo>
                    <a:pt x="16341" y="109082"/>
                  </a:lnTo>
                  <a:lnTo>
                    <a:pt x="16341" y="103671"/>
                  </a:lnTo>
                  <a:close/>
                  <a:moveTo>
                    <a:pt x="16341" y="81835"/>
                  </a:moveTo>
                  <a:lnTo>
                    <a:pt x="10829" y="81835"/>
                  </a:lnTo>
                  <a:lnTo>
                    <a:pt x="10829" y="87246"/>
                  </a:lnTo>
                  <a:lnTo>
                    <a:pt x="16341" y="87246"/>
                  </a:lnTo>
                  <a:lnTo>
                    <a:pt x="16341" y="81835"/>
                  </a:lnTo>
                  <a:close/>
                  <a:moveTo>
                    <a:pt x="10829" y="38164"/>
                  </a:moveTo>
                  <a:lnTo>
                    <a:pt x="16341" y="38164"/>
                  </a:lnTo>
                  <a:lnTo>
                    <a:pt x="16341" y="32753"/>
                  </a:lnTo>
                  <a:lnTo>
                    <a:pt x="10829" y="32753"/>
                  </a:lnTo>
                  <a:lnTo>
                    <a:pt x="10829" y="38164"/>
                  </a:lnTo>
                  <a:close/>
                  <a:moveTo>
                    <a:pt x="16341" y="92753"/>
                  </a:moveTo>
                  <a:lnTo>
                    <a:pt x="10829" y="92753"/>
                  </a:lnTo>
                  <a:lnTo>
                    <a:pt x="10829" y="98164"/>
                  </a:lnTo>
                  <a:lnTo>
                    <a:pt x="16341" y="98164"/>
                  </a:lnTo>
                  <a:lnTo>
                    <a:pt x="16341" y="92753"/>
                  </a:lnTo>
                  <a:close/>
                  <a:moveTo>
                    <a:pt x="10829" y="60000"/>
                  </a:moveTo>
                  <a:lnTo>
                    <a:pt x="16341" y="60000"/>
                  </a:lnTo>
                  <a:lnTo>
                    <a:pt x="16341" y="54589"/>
                  </a:lnTo>
                  <a:lnTo>
                    <a:pt x="10829" y="54589"/>
                  </a:lnTo>
                  <a:lnTo>
                    <a:pt x="10829" y="60000"/>
                  </a:lnTo>
                  <a:close/>
                  <a:moveTo>
                    <a:pt x="10829" y="49082"/>
                  </a:moveTo>
                  <a:lnTo>
                    <a:pt x="16341" y="49082"/>
                  </a:lnTo>
                  <a:lnTo>
                    <a:pt x="16341" y="43671"/>
                  </a:lnTo>
                  <a:lnTo>
                    <a:pt x="10829" y="43671"/>
                  </a:lnTo>
                  <a:lnTo>
                    <a:pt x="10829" y="49082"/>
                  </a:lnTo>
                  <a:close/>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21756" y="114492"/>
                  </a:moveTo>
                  <a:lnTo>
                    <a:pt x="10829" y="114492"/>
                  </a:lnTo>
                  <a:cubicBezTo>
                    <a:pt x="7832" y="114492"/>
                    <a:pt x="5414" y="112077"/>
                    <a:pt x="5414" y="109082"/>
                  </a:cubicBezTo>
                  <a:lnTo>
                    <a:pt x="5414" y="73623"/>
                  </a:lnTo>
                  <a:lnTo>
                    <a:pt x="21756" y="73623"/>
                  </a:lnTo>
                  <a:lnTo>
                    <a:pt x="21756" y="114492"/>
                  </a:lnTo>
                  <a:close/>
                  <a:moveTo>
                    <a:pt x="21756" y="68212"/>
                  </a:moveTo>
                  <a:lnTo>
                    <a:pt x="5414" y="68212"/>
                  </a:lnTo>
                  <a:lnTo>
                    <a:pt x="5414" y="32753"/>
                  </a:lnTo>
                  <a:cubicBezTo>
                    <a:pt x="5414" y="29758"/>
                    <a:pt x="7832" y="27246"/>
                    <a:pt x="10829" y="27246"/>
                  </a:cubicBezTo>
                  <a:lnTo>
                    <a:pt x="21756" y="27246"/>
                  </a:lnTo>
                  <a:lnTo>
                    <a:pt x="21756" y="68212"/>
                  </a:lnTo>
                  <a:close/>
                  <a:moveTo>
                    <a:pt x="70878" y="114492"/>
                  </a:moveTo>
                  <a:lnTo>
                    <a:pt x="27268" y="114492"/>
                  </a:lnTo>
                  <a:lnTo>
                    <a:pt x="27268" y="73623"/>
                  </a:lnTo>
                  <a:lnTo>
                    <a:pt x="70878" y="73623"/>
                  </a:lnTo>
                  <a:lnTo>
                    <a:pt x="70878" y="114492"/>
                  </a:lnTo>
                  <a:close/>
                  <a:moveTo>
                    <a:pt x="70878" y="68212"/>
                  </a:moveTo>
                  <a:lnTo>
                    <a:pt x="27268" y="68212"/>
                  </a:lnTo>
                  <a:lnTo>
                    <a:pt x="27268" y="27246"/>
                  </a:lnTo>
                  <a:lnTo>
                    <a:pt x="70878" y="27246"/>
                  </a:lnTo>
                  <a:lnTo>
                    <a:pt x="70878" y="68212"/>
                  </a:lnTo>
                  <a:close/>
                  <a:moveTo>
                    <a:pt x="92731" y="109082"/>
                  </a:moveTo>
                  <a:cubicBezTo>
                    <a:pt x="92731" y="112077"/>
                    <a:pt x="90314" y="114492"/>
                    <a:pt x="87316" y="114492"/>
                  </a:cubicBezTo>
                  <a:lnTo>
                    <a:pt x="76390" y="114492"/>
                  </a:lnTo>
                  <a:lnTo>
                    <a:pt x="76390" y="73623"/>
                  </a:lnTo>
                  <a:lnTo>
                    <a:pt x="92731" y="73623"/>
                  </a:lnTo>
                  <a:lnTo>
                    <a:pt x="92731" y="109082"/>
                  </a:lnTo>
                  <a:close/>
                  <a:moveTo>
                    <a:pt x="92731" y="68212"/>
                  </a:moveTo>
                  <a:lnTo>
                    <a:pt x="76390" y="68212"/>
                  </a:lnTo>
                  <a:lnTo>
                    <a:pt x="76390" y="27246"/>
                  </a:lnTo>
                  <a:lnTo>
                    <a:pt x="87316" y="27246"/>
                  </a:lnTo>
                  <a:cubicBezTo>
                    <a:pt x="90314" y="27246"/>
                    <a:pt x="92731" y="29758"/>
                    <a:pt x="92731" y="32753"/>
                  </a:cubicBezTo>
                  <a:lnTo>
                    <a:pt x="92731" y="68212"/>
                  </a:lnTo>
                  <a:close/>
                  <a:moveTo>
                    <a:pt x="81804" y="38164"/>
                  </a:moveTo>
                  <a:lnTo>
                    <a:pt x="87316" y="38164"/>
                  </a:lnTo>
                  <a:lnTo>
                    <a:pt x="87316" y="32753"/>
                  </a:lnTo>
                  <a:lnTo>
                    <a:pt x="81804" y="32753"/>
                  </a:lnTo>
                  <a:lnTo>
                    <a:pt x="81804" y="38164"/>
                  </a:lnTo>
                  <a:close/>
                  <a:moveTo>
                    <a:pt x="109073" y="0"/>
                  </a:moveTo>
                  <a:lnTo>
                    <a:pt x="32683" y="0"/>
                  </a:lnTo>
                  <a:cubicBezTo>
                    <a:pt x="26688" y="0"/>
                    <a:pt x="21756" y="4927"/>
                    <a:pt x="21756" y="10917"/>
                  </a:cubicBezTo>
                  <a:lnTo>
                    <a:pt x="21756" y="13623"/>
                  </a:lnTo>
                  <a:cubicBezTo>
                    <a:pt x="21756" y="15265"/>
                    <a:pt x="22917" y="16328"/>
                    <a:pt x="24560" y="16328"/>
                  </a:cubicBezTo>
                  <a:cubicBezTo>
                    <a:pt x="26107" y="16328"/>
                    <a:pt x="27268" y="15265"/>
                    <a:pt x="27268" y="13623"/>
                  </a:cubicBezTo>
                  <a:lnTo>
                    <a:pt x="27268" y="10917"/>
                  </a:lnTo>
                  <a:cubicBezTo>
                    <a:pt x="27268" y="7922"/>
                    <a:pt x="29685" y="5507"/>
                    <a:pt x="32683" y="5507"/>
                  </a:cubicBezTo>
                  <a:lnTo>
                    <a:pt x="109073" y="5507"/>
                  </a:lnTo>
                  <a:cubicBezTo>
                    <a:pt x="112070" y="5507"/>
                    <a:pt x="114585" y="7922"/>
                    <a:pt x="114585" y="10917"/>
                  </a:cubicBezTo>
                  <a:lnTo>
                    <a:pt x="114585" y="87246"/>
                  </a:lnTo>
                  <a:cubicBezTo>
                    <a:pt x="114585" y="90241"/>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236"/>
                    <a:pt x="120000" y="87246"/>
                  </a:cubicBezTo>
                  <a:lnTo>
                    <a:pt x="120000" y="10917"/>
                  </a:lnTo>
                  <a:cubicBezTo>
                    <a:pt x="120000" y="4927"/>
                    <a:pt x="115165" y="0"/>
                    <a:pt x="109073" y="0"/>
                  </a:cubicBezTo>
                  <a:close/>
                  <a:moveTo>
                    <a:pt x="81804" y="49082"/>
                  </a:moveTo>
                  <a:lnTo>
                    <a:pt x="87316" y="49082"/>
                  </a:lnTo>
                  <a:lnTo>
                    <a:pt x="87316" y="43671"/>
                  </a:lnTo>
                  <a:lnTo>
                    <a:pt x="81804" y="43671"/>
                  </a:lnTo>
                  <a:lnTo>
                    <a:pt x="81804" y="49082"/>
                  </a:lnTo>
                  <a:close/>
                  <a:moveTo>
                    <a:pt x="87316" y="92753"/>
                  </a:moveTo>
                  <a:lnTo>
                    <a:pt x="81804" y="92753"/>
                  </a:lnTo>
                  <a:lnTo>
                    <a:pt x="81804" y="98164"/>
                  </a:lnTo>
                  <a:lnTo>
                    <a:pt x="87316" y="98164"/>
                  </a:lnTo>
                  <a:lnTo>
                    <a:pt x="87316" y="92753"/>
                  </a:lnTo>
                  <a:close/>
                  <a:moveTo>
                    <a:pt x="81804" y="60000"/>
                  </a:moveTo>
                  <a:lnTo>
                    <a:pt x="87316" y="60000"/>
                  </a:lnTo>
                  <a:lnTo>
                    <a:pt x="87316" y="54589"/>
                  </a:lnTo>
                  <a:lnTo>
                    <a:pt x="81804" y="54589"/>
                  </a:lnTo>
                  <a:lnTo>
                    <a:pt x="81804" y="60000"/>
                  </a:lnTo>
                  <a:close/>
                  <a:moveTo>
                    <a:pt x="87316" y="81835"/>
                  </a:moveTo>
                  <a:lnTo>
                    <a:pt x="81804" y="81835"/>
                  </a:lnTo>
                  <a:lnTo>
                    <a:pt x="81804" y="87246"/>
                  </a:lnTo>
                  <a:lnTo>
                    <a:pt x="87316" y="87246"/>
                  </a:lnTo>
                  <a:lnTo>
                    <a:pt x="87316" y="81835"/>
                  </a:lnTo>
                  <a:close/>
                  <a:moveTo>
                    <a:pt x="87316" y="103671"/>
                  </a:moveTo>
                  <a:lnTo>
                    <a:pt x="81804" y="103671"/>
                  </a:lnTo>
                  <a:lnTo>
                    <a:pt x="81804" y="109082"/>
                  </a:lnTo>
                  <a:lnTo>
                    <a:pt x="87316" y="109082"/>
                  </a:lnTo>
                  <a:lnTo>
                    <a:pt x="87316"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3" name="Google Shape;2053;p66"/>
            <p:cNvSpPr/>
            <p:nvPr/>
          </p:nvSpPr>
          <p:spPr>
            <a:xfrm>
              <a:off x="5821065" y="1243359"/>
              <a:ext cx="304800" cy="297000"/>
            </a:xfrm>
            <a:custGeom>
              <a:rect b="b" l="l" r="r" t="t"/>
              <a:pathLst>
                <a:path extrusionOk="0" h="120000" w="120000">
                  <a:moveTo>
                    <a:pt x="10917" y="27246"/>
                  </a:moveTo>
                  <a:lnTo>
                    <a:pt x="16425" y="27246"/>
                  </a:lnTo>
                  <a:lnTo>
                    <a:pt x="16425" y="21835"/>
                  </a:lnTo>
                  <a:lnTo>
                    <a:pt x="10917" y="21835"/>
                  </a:lnTo>
                  <a:lnTo>
                    <a:pt x="10917" y="27246"/>
                  </a:lnTo>
                  <a:close/>
                  <a:moveTo>
                    <a:pt x="10917" y="38164"/>
                  </a:moveTo>
                  <a:lnTo>
                    <a:pt x="16425" y="38164"/>
                  </a:lnTo>
                  <a:lnTo>
                    <a:pt x="16425" y="32753"/>
                  </a:lnTo>
                  <a:lnTo>
                    <a:pt x="10917" y="32753"/>
                  </a:lnTo>
                  <a:lnTo>
                    <a:pt x="10917" y="38164"/>
                  </a:lnTo>
                  <a:close/>
                  <a:moveTo>
                    <a:pt x="16425" y="103671"/>
                  </a:moveTo>
                  <a:lnTo>
                    <a:pt x="10917" y="103671"/>
                  </a:lnTo>
                  <a:lnTo>
                    <a:pt x="10917" y="109082"/>
                  </a:lnTo>
                  <a:lnTo>
                    <a:pt x="16425" y="109082"/>
                  </a:lnTo>
                  <a:lnTo>
                    <a:pt x="16425" y="103671"/>
                  </a:lnTo>
                  <a:close/>
                  <a:moveTo>
                    <a:pt x="16425" y="81835"/>
                  </a:moveTo>
                  <a:lnTo>
                    <a:pt x="10917" y="81835"/>
                  </a:lnTo>
                  <a:lnTo>
                    <a:pt x="10917" y="87246"/>
                  </a:lnTo>
                  <a:lnTo>
                    <a:pt x="16425" y="87246"/>
                  </a:lnTo>
                  <a:lnTo>
                    <a:pt x="16425" y="81835"/>
                  </a:lnTo>
                  <a:close/>
                  <a:moveTo>
                    <a:pt x="16425" y="70917"/>
                  </a:moveTo>
                  <a:lnTo>
                    <a:pt x="10917" y="70917"/>
                  </a:lnTo>
                  <a:lnTo>
                    <a:pt x="10917" y="76328"/>
                  </a:lnTo>
                  <a:lnTo>
                    <a:pt x="16425" y="76328"/>
                  </a:lnTo>
                  <a:lnTo>
                    <a:pt x="16425" y="70917"/>
                  </a:lnTo>
                  <a:close/>
                  <a:moveTo>
                    <a:pt x="16425" y="92753"/>
                  </a:moveTo>
                  <a:lnTo>
                    <a:pt x="10917" y="92753"/>
                  </a:lnTo>
                  <a:lnTo>
                    <a:pt x="10917" y="98164"/>
                  </a:lnTo>
                  <a:lnTo>
                    <a:pt x="16425" y="98164"/>
                  </a:lnTo>
                  <a:lnTo>
                    <a:pt x="16425" y="92753"/>
                  </a:lnTo>
                  <a:close/>
                  <a:moveTo>
                    <a:pt x="10917" y="49082"/>
                  </a:moveTo>
                  <a:lnTo>
                    <a:pt x="16425" y="49082"/>
                  </a:lnTo>
                  <a:lnTo>
                    <a:pt x="16425" y="43671"/>
                  </a:lnTo>
                  <a:lnTo>
                    <a:pt x="10917" y="43671"/>
                  </a:lnTo>
                  <a:lnTo>
                    <a:pt x="10917" y="49082"/>
                  </a:lnTo>
                  <a:close/>
                  <a:moveTo>
                    <a:pt x="10917" y="16328"/>
                  </a:moveTo>
                  <a:lnTo>
                    <a:pt x="16425" y="16328"/>
                  </a:lnTo>
                  <a:lnTo>
                    <a:pt x="16425" y="10917"/>
                  </a:lnTo>
                  <a:lnTo>
                    <a:pt x="10917" y="10917"/>
                  </a:lnTo>
                  <a:lnTo>
                    <a:pt x="10917" y="16328"/>
                  </a:lnTo>
                  <a:close/>
                  <a:moveTo>
                    <a:pt x="103671" y="27246"/>
                  </a:moveTo>
                  <a:lnTo>
                    <a:pt x="109082" y="27246"/>
                  </a:lnTo>
                  <a:lnTo>
                    <a:pt x="109082" y="21835"/>
                  </a:lnTo>
                  <a:lnTo>
                    <a:pt x="103671" y="21835"/>
                  </a:lnTo>
                  <a:lnTo>
                    <a:pt x="103671" y="27246"/>
                  </a:lnTo>
                  <a:close/>
                  <a:moveTo>
                    <a:pt x="103671" y="38164"/>
                  </a:moveTo>
                  <a:lnTo>
                    <a:pt x="109082" y="38164"/>
                  </a:lnTo>
                  <a:lnTo>
                    <a:pt x="109082" y="32753"/>
                  </a:lnTo>
                  <a:lnTo>
                    <a:pt x="103671" y="32753"/>
                  </a:lnTo>
                  <a:lnTo>
                    <a:pt x="103671" y="38164"/>
                  </a:lnTo>
                  <a:close/>
                  <a:moveTo>
                    <a:pt x="103671" y="49082"/>
                  </a:moveTo>
                  <a:lnTo>
                    <a:pt x="109082" y="49082"/>
                  </a:lnTo>
                  <a:lnTo>
                    <a:pt x="109082" y="43671"/>
                  </a:lnTo>
                  <a:lnTo>
                    <a:pt x="103671" y="43671"/>
                  </a:lnTo>
                  <a:lnTo>
                    <a:pt x="103671" y="49082"/>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507" y="112077"/>
                    <a:pt x="5507" y="109082"/>
                  </a:cubicBezTo>
                  <a:lnTo>
                    <a:pt x="5507" y="62705"/>
                  </a:lnTo>
                  <a:lnTo>
                    <a:pt x="21835" y="62705"/>
                  </a:lnTo>
                  <a:lnTo>
                    <a:pt x="21835" y="114492"/>
                  </a:lnTo>
                  <a:close/>
                  <a:moveTo>
                    <a:pt x="21835" y="57294"/>
                  </a:moveTo>
                  <a:lnTo>
                    <a:pt x="5507" y="57294"/>
                  </a:lnTo>
                  <a:lnTo>
                    <a:pt x="5507" y="10917"/>
                  </a:lnTo>
                  <a:cubicBezTo>
                    <a:pt x="5507" y="7922"/>
                    <a:pt x="7922" y="5507"/>
                    <a:pt x="10917" y="5507"/>
                  </a:cubicBezTo>
                  <a:lnTo>
                    <a:pt x="21835" y="5507"/>
                  </a:lnTo>
                  <a:lnTo>
                    <a:pt x="21835" y="57294"/>
                  </a:lnTo>
                  <a:close/>
                  <a:moveTo>
                    <a:pt x="92753" y="114492"/>
                  </a:moveTo>
                  <a:lnTo>
                    <a:pt x="27246" y="114492"/>
                  </a:lnTo>
                  <a:lnTo>
                    <a:pt x="27246" y="5507"/>
                  </a:lnTo>
                  <a:lnTo>
                    <a:pt x="92753" y="5507"/>
                  </a:lnTo>
                  <a:lnTo>
                    <a:pt x="92753" y="114492"/>
                  </a:lnTo>
                  <a:close/>
                  <a:moveTo>
                    <a:pt x="114589" y="109082"/>
                  </a:moveTo>
                  <a:cubicBezTo>
                    <a:pt x="114589" y="112077"/>
                    <a:pt x="112077" y="114492"/>
                    <a:pt x="109082" y="114492"/>
                  </a:cubicBezTo>
                  <a:lnTo>
                    <a:pt x="98164" y="114492"/>
                  </a:lnTo>
                  <a:lnTo>
                    <a:pt x="98164" y="62705"/>
                  </a:lnTo>
                  <a:lnTo>
                    <a:pt x="114589" y="62705"/>
                  </a:lnTo>
                  <a:lnTo>
                    <a:pt x="114589" y="109082"/>
                  </a:lnTo>
                  <a:close/>
                  <a:moveTo>
                    <a:pt x="114589" y="57294"/>
                  </a:moveTo>
                  <a:lnTo>
                    <a:pt x="98164" y="57294"/>
                  </a:lnTo>
                  <a:lnTo>
                    <a:pt x="98164" y="5507"/>
                  </a:lnTo>
                  <a:lnTo>
                    <a:pt x="109082" y="5507"/>
                  </a:lnTo>
                  <a:cubicBezTo>
                    <a:pt x="112077" y="5507"/>
                    <a:pt x="114589" y="7922"/>
                    <a:pt x="114589" y="10917"/>
                  </a:cubicBezTo>
                  <a:lnTo>
                    <a:pt x="114589" y="57294"/>
                  </a:lnTo>
                  <a:close/>
                  <a:moveTo>
                    <a:pt x="103671" y="16328"/>
                  </a:moveTo>
                  <a:lnTo>
                    <a:pt x="109082" y="16328"/>
                  </a:lnTo>
                  <a:lnTo>
                    <a:pt x="109082" y="10917"/>
                  </a:lnTo>
                  <a:lnTo>
                    <a:pt x="103671" y="10917"/>
                  </a:lnTo>
                  <a:lnTo>
                    <a:pt x="103671" y="16328"/>
                  </a:lnTo>
                  <a:close/>
                  <a:moveTo>
                    <a:pt x="109082" y="92753"/>
                  </a:moveTo>
                  <a:lnTo>
                    <a:pt x="103671" y="92753"/>
                  </a:lnTo>
                  <a:lnTo>
                    <a:pt x="103671" y="98164"/>
                  </a:lnTo>
                  <a:lnTo>
                    <a:pt x="109082" y="98164"/>
                  </a:lnTo>
                  <a:lnTo>
                    <a:pt x="109082" y="92753"/>
                  </a:lnTo>
                  <a:close/>
                  <a:moveTo>
                    <a:pt x="109082" y="70917"/>
                  </a:moveTo>
                  <a:lnTo>
                    <a:pt x="103671" y="70917"/>
                  </a:lnTo>
                  <a:lnTo>
                    <a:pt x="103671" y="76328"/>
                  </a:lnTo>
                  <a:lnTo>
                    <a:pt x="109082" y="76328"/>
                  </a:lnTo>
                  <a:lnTo>
                    <a:pt x="109082" y="70917"/>
                  </a:lnTo>
                  <a:close/>
                  <a:moveTo>
                    <a:pt x="109082" y="81835"/>
                  </a:moveTo>
                  <a:lnTo>
                    <a:pt x="103671" y="81835"/>
                  </a:lnTo>
                  <a:lnTo>
                    <a:pt x="103671" y="87246"/>
                  </a:lnTo>
                  <a:lnTo>
                    <a:pt x="109082" y="87246"/>
                  </a:lnTo>
                  <a:lnTo>
                    <a:pt x="109082" y="81835"/>
                  </a:lnTo>
                  <a:close/>
                  <a:moveTo>
                    <a:pt x="109082" y="103671"/>
                  </a:moveTo>
                  <a:lnTo>
                    <a:pt x="103671" y="103671"/>
                  </a:lnTo>
                  <a:lnTo>
                    <a:pt x="103671" y="109082"/>
                  </a:lnTo>
                  <a:lnTo>
                    <a:pt x="109082" y="109082"/>
                  </a:lnTo>
                  <a:lnTo>
                    <a:pt x="109082" y="103671"/>
                  </a:lnTo>
                  <a:close/>
                  <a:moveTo>
                    <a:pt x="46376" y="81835"/>
                  </a:moveTo>
                  <a:cubicBezTo>
                    <a:pt x="46956" y="81835"/>
                    <a:pt x="47439" y="81545"/>
                    <a:pt x="48019" y="81256"/>
                  </a:cubicBezTo>
                  <a:lnTo>
                    <a:pt x="48019" y="81256"/>
                  </a:lnTo>
                  <a:lnTo>
                    <a:pt x="77971" y="62222"/>
                  </a:lnTo>
                  <a:lnTo>
                    <a:pt x="77971" y="62222"/>
                  </a:lnTo>
                  <a:cubicBezTo>
                    <a:pt x="78550" y="61642"/>
                    <a:pt x="79130" y="60772"/>
                    <a:pt x="79130" y="60000"/>
                  </a:cubicBezTo>
                  <a:cubicBezTo>
                    <a:pt x="79130" y="59227"/>
                    <a:pt x="78550" y="58357"/>
                    <a:pt x="77971" y="57777"/>
                  </a:cubicBezTo>
                  <a:lnTo>
                    <a:pt x="77971" y="57777"/>
                  </a:lnTo>
                  <a:lnTo>
                    <a:pt x="48019" y="38743"/>
                  </a:lnTo>
                  <a:lnTo>
                    <a:pt x="48019" y="38743"/>
                  </a:lnTo>
                  <a:cubicBezTo>
                    <a:pt x="47439" y="38454"/>
                    <a:pt x="46956" y="38164"/>
                    <a:pt x="46376" y="38164"/>
                  </a:cubicBezTo>
                  <a:cubicBezTo>
                    <a:pt x="44734" y="38164"/>
                    <a:pt x="43671" y="39323"/>
                    <a:pt x="43671" y="40869"/>
                  </a:cubicBezTo>
                  <a:lnTo>
                    <a:pt x="43671" y="79130"/>
                  </a:lnTo>
                  <a:cubicBezTo>
                    <a:pt x="43671" y="80676"/>
                    <a:pt x="44734" y="81835"/>
                    <a:pt x="46376" y="81835"/>
                  </a:cubicBezTo>
                  <a:close/>
                  <a:moveTo>
                    <a:pt x="49082" y="45797"/>
                  </a:moveTo>
                  <a:lnTo>
                    <a:pt x="71207" y="60000"/>
                  </a:lnTo>
                  <a:lnTo>
                    <a:pt x="49082" y="74202"/>
                  </a:lnTo>
                  <a:lnTo>
                    <a:pt x="49082" y="4579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4" name="Google Shape;2054;p66"/>
            <p:cNvSpPr/>
            <p:nvPr/>
          </p:nvSpPr>
          <p:spPr>
            <a:xfrm>
              <a:off x="701768" y="1805038"/>
              <a:ext cx="304800" cy="2970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114299" y="57198"/>
                  </a:moveTo>
                  <a:lnTo>
                    <a:pt x="66570" y="57198"/>
                  </a:lnTo>
                  <a:lnTo>
                    <a:pt x="100386" y="23381"/>
                  </a:lnTo>
                  <a:cubicBezTo>
                    <a:pt x="108502" y="32463"/>
                    <a:pt x="113719" y="44154"/>
                    <a:pt x="114299" y="57198"/>
                  </a:cubicBezTo>
                  <a:close/>
                  <a:moveTo>
                    <a:pt x="60000" y="114492"/>
                  </a:moveTo>
                  <a:cubicBezTo>
                    <a:pt x="30048" y="114492"/>
                    <a:pt x="5507" y="89951"/>
                    <a:pt x="5507" y="60000"/>
                  </a:cubicBezTo>
                  <a:cubicBezTo>
                    <a:pt x="5507" y="29951"/>
                    <a:pt x="30048" y="5410"/>
                    <a:pt x="60000" y="5410"/>
                  </a:cubicBezTo>
                  <a:cubicBezTo>
                    <a:pt x="74202" y="5410"/>
                    <a:pt x="87053" y="10917"/>
                    <a:pt x="96521" y="19613"/>
                  </a:cubicBezTo>
                  <a:lnTo>
                    <a:pt x="58067" y="58067"/>
                  </a:lnTo>
                  <a:cubicBezTo>
                    <a:pt x="57584" y="58647"/>
                    <a:pt x="57294" y="59130"/>
                    <a:pt x="57294" y="60000"/>
                  </a:cubicBezTo>
                  <a:cubicBezTo>
                    <a:pt x="57294" y="61642"/>
                    <a:pt x="58357" y="62705"/>
                    <a:pt x="60000" y="62705"/>
                  </a:cubicBezTo>
                  <a:lnTo>
                    <a:pt x="114299" y="62705"/>
                  </a:lnTo>
                  <a:cubicBezTo>
                    <a:pt x="112946" y="91594"/>
                    <a:pt x="89178"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5" name="Google Shape;2055;p66"/>
            <p:cNvSpPr/>
            <p:nvPr/>
          </p:nvSpPr>
          <p:spPr>
            <a:xfrm>
              <a:off x="1271470" y="1837133"/>
              <a:ext cx="297000" cy="240600"/>
            </a:xfrm>
            <a:custGeom>
              <a:rect b="b" l="l" r="r" t="t"/>
              <a:pathLst>
                <a:path extrusionOk="0" h="120000" w="120000">
                  <a:moveTo>
                    <a:pt x="19033" y="73346"/>
                  </a:moveTo>
                  <a:lnTo>
                    <a:pt x="2705" y="73346"/>
                  </a:lnTo>
                  <a:cubicBezTo>
                    <a:pt x="1062" y="73346"/>
                    <a:pt x="0" y="74645"/>
                    <a:pt x="0" y="76653"/>
                  </a:cubicBezTo>
                  <a:lnTo>
                    <a:pt x="0" y="116574"/>
                  </a:lnTo>
                  <a:cubicBezTo>
                    <a:pt x="0" y="118582"/>
                    <a:pt x="1062" y="120000"/>
                    <a:pt x="2705" y="120000"/>
                  </a:cubicBezTo>
                  <a:lnTo>
                    <a:pt x="19033" y="120000"/>
                  </a:lnTo>
                  <a:cubicBezTo>
                    <a:pt x="20676" y="120000"/>
                    <a:pt x="21835" y="118582"/>
                    <a:pt x="21835" y="116574"/>
                  </a:cubicBezTo>
                  <a:lnTo>
                    <a:pt x="21835" y="76653"/>
                  </a:lnTo>
                  <a:cubicBezTo>
                    <a:pt x="21835" y="74645"/>
                    <a:pt x="20676" y="73346"/>
                    <a:pt x="19033" y="73346"/>
                  </a:cubicBezTo>
                  <a:close/>
                  <a:moveTo>
                    <a:pt x="16328" y="113267"/>
                  </a:moveTo>
                  <a:lnTo>
                    <a:pt x="5410" y="113267"/>
                  </a:lnTo>
                  <a:lnTo>
                    <a:pt x="5410" y="79960"/>
                  </a:lnTo>
                  <a:lnTo>
                    <a:pt x="16328" y="79960"/>
                  </a:lnTo>
                  <a:lnTo>
                    <a:pt x="16328" y="113267"/>
                  </a:lnTo>
                  <a:close/>
                  <a:moveTo>
                    <a:pt x="84541" y="53267"/>
                  </a:moveTo>
                  <a:lnTo>
                    <a:pt x="68115" y="53267"/>
                  </a:lnTo>
                  <a:cubicBezTo>
                    <a:pt x="66570" y="53267"/>
                    <a:pt x="65410" y="54685"/>
                    <a:pt x="65410" y="56574"/>
                  </a:cubicBezTo>
                  <a:lnTo>
                    <a:pt x="65410" y="116574"/>
                  </a:lnTo>
                  <a:cubicBezTo>
                    <a:pt x="65410" y="118582"/>
                    <a:pt x="66570" y="120000"/>
                    <a:pt x="68115" y="120000"/>
                  </a:cubicBezTo>
                  <a:lnTo>
                    <a:pt x="84541" y="120000"/>
                  </a:lnTo>
                  <a:cubicBezTo>
                    <a:pt x="86183" y="120000"/>
                    <a:pt x="87246" y="118582"/>
                    <a:pt x="87246" y="116574"/>
                  </a:cubicBezTo>
                  <a:lnTo>
                    <a:pt x="87246" y="56574"/>
                  </a:lnTo>
                  <a:cubicBezTo>
                    <a:pt x="87246" y="54685"/>
                    <a:pt x="86183" y="53267"/>
                    <a:pt x="84541" y="53267"/>
                  </a:cubicBezTo>
                  <a:close/>
                  <a:moveTo>
                    <a:pt x="81835" y="113267"/>
                  </a:moveTo>
                  <a:lnTo>
                    <a:pt x="70917" y="113267"/>
                  </a:lnTo>
                  <a:lnTo>
                    <a:pt x="70917" y="60000"/>
                  </a:lnTo>
                  <a:lnTo>
                    <a:pt x="81835" y="60000"/>
                  </a:lnTo>
                  <a:lnTo>
                    <a:pt x="81835" y="113267"/>
                  </a:lnTo>
                  <a:close/>
                  <a:moveTo>
                    <a:pt x="51787" y="13346"/>
                  </a:moveTo>
                  <a:lnTo>
                    <a:pt x="35458" y="13346"/>
                  </a:lnTo>
                  <a:cubicBezTo>
                    <a:pt x="33816" y="13346"/>
                    <a:pt x="32753" y="14645"/>
                    <a:pt x="32753" y="16653"/>
                  </a:cubicBezTo>
                  <a:lnTo>
                    <a:pt x="32753" y="116574"/>
                  </a:lnTo>
                  <a:cubicBezTo>
                    <a:pt x="32753" y="118582"/>
                    <a:pt x="33816" y="120000"/>
                    <a:pt x="35458" y="120000"/>
                  </a:cubicBezTo>
                  <a:lnTo>
                    <a:pt x="51787" y="120000"/>
                  </a:lnTo>
                  <a:cubicBezTo>
                    <a:pt x="53429" y="120000"/>
                    <a:pt x="54492" y="118582"/>
                    <a:pt x="54492" y="116574"/>
                  </a:cubicBezTo>
                  <a:lnTo>
                    <a:pt x="54492" y="16653"/>
                  </a:lnTo>
                  <a:cubicBezTo>
                    <a:pt x="54492" y="14645"/>
                    <a:pt x="53429" y="13346"/>
                    <a:pt x="51787" y="13346"/>
                  </a:cubicBezTo>
                  <a:close/>
                  <a:moveTo>
                    <a:pt x="49082" y="113267"/>
                  </a:moveTo>
                  <a:lnTo>
                    <a:pt x="38164" y="113267"/>
                  </a:lnTo>
                  <a:lnTo>
                    <a:pt x="38164" y="19960"/>
                  </a:lnTo>
                  <a:lnTo>
                    <a:pt x="49082" y="19960"/>
                  </a:lnTo>
                  <a:lnTo>
                    <a:pt x="49082" y="113267"/>
                  </a:lnTo>
                  <a:close/>
                  <a:moveTo>
                    <a:pt x="117198" y="0"/>
                  </a:moveTo>
                  <a:lnTo>
                    <a:pt x="100869" y="0"/>
                  </a:lnTo>
                  <a:cubicBezTo>
                    <a:pt x="99227" y="0"/>
                    <a:pt x="98164" y="1299"/>
                    <a:pt x="98164" y="3307"/>
                  </a:cubicBezTo>
                  <a:lnTo>
                    <a:pt x="98164" y="116574"/>
                  </a:lnTo>
                  <a:cubicBezTo>
                    <a:pt x="98164" y="118582"/>
                    <a:pt x="99227" y="120000"/>
                    <a:pt x="100869" y="120000"/>
                  </a:cubicBezTo>
                  <a:lnTo>
                    <a:pt x="117198" y="120000"/>
                  </a:lnTo>
                  <a:cubicBezTo>
                    <a:pt x="118840" y="120000"/>
                    <a:pt x="120000" y="118582"/>
                    <a:pt x="120000" y="116574"/>
                  </a:cubicBezTo>
                  <a:lnTo>
                    <a:pt x="120000" y="3307"/>
                  </a:lnTo>
                  <a:cubicBezTo>
                    <a:pt x="120000" y="1299"/>
                    <a:pt x="118840" y="0"/>
                    <a:pt x="117198" y="0"/>
                  </a:cubicBezTo>
                  <a:close/>
                  <a:moveTo>
                    <a:pt x="114492" y="113267"/>
                  </a:moveTo>
                  <a:lnTo>
                    <a:pt x="103574" y="113267"/>
                  </a:lnTo>
                  <a:lnTo>
                    <a:pt x="103574" y="6614"/>
                  </a:lnTo>
                  <a:lnTo>
                    <a:pt x="114492" y="6614"/>
                  </a:lnTo>
                  <a:lnTo>
                    <a:pt x="114492" y="11326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6" name="Google Shape;2056;p66"/>
            <p:cNvSpPr/>
            <p:nvPr/>
          </p:nvSpPr>
          <p:spPr>
            <a:xfrm>
              <a:off x="1841173" y="1805038"/>
              <a:ext cx="297000" cy="297000"/>
            </a:xfrm>
            <a:custGeom>
              <a:rect b="b" l="l" r="r" t="t"/>
              <a:pathLst>
                <a:path extrusionOk="0" h="120000" w="12000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7" name="Google Shape;2057;p66"/>
            <p:cNvSpPr/>
            <p:nvPr/>
          </p:nvSpPr>
          <p:spPr>
            <a:xfrm>
              <a:off x="2410875" y="1925398"/>
              <a:ext cx="297000" cy="64200"/>
            </a:xfrm>
            <a:custGeom>
              <a:rect b="b" l="l" r="r" t="t"/>
              <a:pathLst>
                <a:path extrusionOk="0" h="120000" w="120000">
                  <a:moveTo>
                    <a:pt x="13623" y="0"/>
                  </a:moveTo>
                  <a:cubicBezTo>
                    <a:pt x="5990" y="0"/>
                    <a:pt x="0" y="26382"/>
                    <a:pt x="0" y="60000"/>
                  </a:cubicBezTo>
                  <a:cubicBezTo>
                    <a:pt x="0" y="93617"/>
                    <a:pt x="5990" y="120000"/>
                    <a:pt x="13623" y="120000"/>
                  </a:cubicBezTo>
                  <a:cubicBezTo>
                    <a:pt x="21256" y="120000"/>
                    <a:pt x="27246" y="93617"/>
                    <a:pt x="27246" y="60000"/>
                  </a:cubicBezTo>
                  <a:cubicBezTo>
                    <a:pt x="27246" y="26382"/>
                    <a:pt x="21256" y="0"/>
                    <a:pt x="13623" y="0"/>
                  </a:cubicBezTo>
                  <a:close/>
                  <a:moveTo>
                    <a:pt x="13623" y="95744"/>
                  </a:moveTo>
                  <a:cubicBezTo>
                    <a:pt x="8985" y="95744"/>
                    <a:pt x="5507" y="80425"/>
                    <a:pt x="5507" y="60000"/>
                  </a:cubicBezTo>
                  <a:cubicBezTo>
                    <a:pt x="5507" y="39574"/>
                    <a:pt x="8985" y="23829"/>
                    <a:pt x="13623" y="23829"/>
                  </a:cubicBezTo>
                  <a:cubicBezTo>
                    <a:pt x="18260" y="23829"/>
                    <a:pt x="21835" y="39574"/>
                    <a:pt x="21835" y="60000"/>
                  </a:cubicBezTo>
                  <a:cubicBezTo>
                    <a:pt x="21835" y="80425"/>
                    <a:pt x="18260" y="95744"/>
                    <a:pt x="13623" y="95744"/>
                  </a:cubicBezTo>
                  <a:close/>
                  <a:moveTo>
                    <a:pt x="60000" y="0"/>
                  </a:moveTo>
                  <a:cubicBezTo>
                    <a:pt x="52367" y="0"/>
                    <a:pt x="46376" y="26382"/>
                    <a:pt x="46376" y="60000"/>
                  </a:cubicBezTo>
                  <a:cubicBezTo>
                    <a:pt x="46376" y="93617"/>
                    <a:pt x="52367" y="120000"/>
                    <a:pt x="60000" y="120000"/>
                  </a:cubicBezTo>
                  <a:cubicBezTo>
                    <a:pt x="67632" y="120000"/>
                    <a:pt x="73623" y="93617"/>
                    <a:pt x="73623" y="60000"/>
                  </a:cubicBezTo>
                  <a:cubicBezTo>
                    <a:pt x="73623" y="26382"/>
                    <a:pt x="67632" y="0"/>
                    <a:pt x="60000" y="0"/>
                  </a:cubicBezTo>
                  <a:close/>
                  <a:moveTo>
                    <a:pt x="60000" y="95744"/>
                  </a:moveTo>
                  <a:cubicBezTo>
                    <a:pt x="55362" y="95744"/>
                    <a:pt x="51787" y="80425"/>
                    <a:pt x="51787" y="60000"/>
                  </a:cubicBezTo>
                  <a:cubicBezTo>
                    <a:pt x="51787" y="39574"/>
                    <a:pt x="55362" y="23829"/>
                    <a:pt x="60000" y="23829"/>
                  </a:cubicBezTo>
                  <a:cubicBezTo>
                    <a:pt x="64637" y="23829"/>
                    <a:pt x="68212" y="39574"/>
                    <a:pt x="68212" y="60000"/>
                  </a:cubicBezTo>
                  <a:cubicBezTo>
                    <a:pt x="68212" y="80425"/>
                    <a:pt x="64637" y="95744"/>
                    <a:pt x="60000" y="95744"/>
                  </a:cubicBezTo>
                  <a:close/>
                  <a:moveTo>
                    <a:pt x="106376" y="0"/>
                  </a:moveTo>
                  <a:cubicBezTo>
                    <a:pt x="98743" y="0"/>
                    <a:pt x="92753" y="26382"/>
                    <a:pt x="92753" y="60000"/>
                  </a:cubicBezTo>
                  <a:cubicBezTo>
                    <a:pt x="92753" y="93617"/>
                    <a:pt x="98743" y="120000"/>
                    <a:pt x="106376" y="120000"/>
                  </a:cubicBezTo>
                  <a:cubicBezTo>
                    <a:pt x="114009" y="120000"/>
                    <a:pt x="120000" y="93617"/>
                    <a:pt x="120000" y="60000"/>
                  </a:cubicBezTo>
                  <a:cubicBezTo>
                    <a:pt x="120000" y="26382"/>
                    <a:pt x="114009" y="0"/>
                    <a:pt x="106376" y="0"/>
                  </a:cubicBezTo>
                  <a:close/>
                  <a:moveTo>
                    <a:pt x="106376" y="95744"/>
                  </a:moveTo>
                  <a:cubicBezTo>
                    <a:pt x="101739" y="95744"/>
                    <a:pt x="98164" y="80425"/>
                    <a:pt x="98164" y="60000"/>
                  </a:cubicBezTo>
                  <a:cubicBezTo>
                    <a:pt x="98164" y="39574"/>
                    <a:pt x="101739" y="23829"/>
                    <a:pt x="106376" y="23829"/>
                  </a:cubicBezTo>
                  <a:cubicBezTo>
                    <a:pt x="111014" y="23829"/>
                    <a:pt x="114589" y="39574"/>
                    <a:pt x="114589" y="60000"/>
                  </a:cubicBezTo>
                  <a:cubicBezTo>
                    <a:pt x="114589" y="80425"/>
                    <a:pt x="111014" y="95744"/>
                    <a:pt x="106376" y="9574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8" name="Google Shape;2058;p66"/>
            <p:cNvSpPr/>
            <p:nvPr/>
          </p:nvSpPr>
          <p:spPr>
            <a:xfrm>
              <a:off x="2980577" y="1805038"/>
              <a:ext cx="297000" cy="297000"/>
            </a:xfrm>
            <a:custGeom>
              <a:rect b="b" l="l" r="r" t="t"/>
              <a:pathLst>
                <a:path extrusionOk="0" h="120000" w="120000">
                  <a:moveTo>
                    <a:pt x="89951" y="51787"/>
                  </a:moveTo>
                  <a:cubicBezTo>
                    <a:pt x="85314" y="51787"/>
                    <a:pt x="81835" y="55362"/>
                    <a:pt x="81835" y="60000"/>
                  </a:cubicBezTo>
                  <a:cubicBezTo>
                    <a:pt x="81835" y="64637"/>
                    <a:pt x="85314" y="68115"/>
                    <a:pt x="89951" y="68115"/>
                  </a:cubicBezTo>
                  <a:cubicBezTo>
                    <a:pt x="94589" y="68115"/>
                    <a:pt x="98164" y="64637"/>
                    <a:pt x="98164" y="60000"/>
                  </a:cubicBezTo>
                  <a:cubicBezTo>
                    <a:pt x="98164" y="55362"/>
                    <a:pt x="94589" y="51787"/>
                    <a:pt x="89951" y="51787"/>
                  </a:cubicBezTo>
                  <a:close/>
                  <a:moveTo>
                    <a:pt x="89951" y="62705"/>
                  </a:moveTo>
                  <a:cubicBezTo>
                    <a:pt x="88309" y="62705"/>
                    <a:pt x="87246" y="61642"/>
                    <a:pt x="87246" y="60000"/>
                  </a:cubicBezTo>
                  <a:cubicBezTo>
                    <a:pt x="87246" y="58357"/>
                    <a:pt x="88309" y="57198"/>
                    <a:pt x="89951" y="57198"/>
                  </a:cubicBezTo>
                  <a:cubicBezTo>
                    <a:pt x="91594" y="57198"/>
                    <a:pt x="92657" y="58357"/>
                    <a:pt x="92657" y="60000"/>
                  </a:cubicBezTo>
                  <a:cubicBezTo>
                    <a:pt x="92657" y="61642"/>
                    <a:pt x="91594" y="62705"/>
                    <a:pt x="89951" y="62705"/>
                  </a:cubicBezTo>
                  <a:close/>
                  <a:moveTo>
                    <a:pt x="29951" y="51787"/>
                  </a:moveTo>
                  <a:cubicBezTo>
                    <a:pt x="25314" y="51787"/>
                    <a:pt x="21835" y="55362"/>
                    <a:pt x="21835" y="60000"/>
                  </a:cubicBezTo>
                  <a:cubicBezTo>
                    <a:pt x="21835" y="64637"/>
                    <a:pt x="25314" y="68115"/>
                    <a:pt x="29951" y="68115"/>
                  </a:cubicBezTo>
                  <a:cubicBezTo>
                    <a:pt x="34589" y="68115"/>
                    <a:pt x="38164" y="64637"/>
                    <a:pt x="38164" y="60000"/>
                  </a:cubicBezTo>
                  <a:cubicBezTo>
                    <a:pt x="38164" y="55362"/>
                    <a:pt x="34589" y="51787"/>
                    <a:pt x="29951" y="51787"/>
                  </a:cubicBezTo>
                  <a:close/>
                  <a:moveTo>
                    <a:pt x="29951" y="62705"/>
                  </a:moveTo>
                  <a:cubicBezTo>
                    <a:pt x="28309" y="62705"/>
                    <a:pt x="27246" y="61642"/>
                    <a:pt x="27246" y="60000"/>
                  </a:cubicBezTo>
                  <a:cubicBezTo>
                    <a:pt x="27246" y="58357"/>
                    <a:pt x="28309" y="57198"/>
                    <a:pt x="29951" y="57198"/>
                  </a:cubicBezTo>
                  <a:cubicBezTo>
                    <a:pt x="31594" y="57198"/>
                    <a:pt x="32753" y="58357"/>
                    <a:pt x="32753" y="60000"/>
                  </a:cubicBezTo>
                  <a:cubicBezTo>
                    <a:pt x="32753" y="61642"/>
                    <a:pt x="31594" y="62705"/>
                    <a:pt x="29951" y="62705"/>
                  </a:cubicBezTo>
                  <a:close/>
                  <a:moveTo>
                    <a:pt x="60000" y="51787"/>
                  </a:moveTo>
                  <a:cubicBezTo>
                    <a:pt x="55362" y="51787"/>
                    <a:pt x="51787" y="55362"/>
                    <a:pt x="51787" y="60000"/>
                  </a:cubicBezTo>
                  <a:cubicBezTo>
                    <a:pt x="51787" y="64637"/>
                    <a:pt x="55362" y="68115"/>
                    <a:pt x="60000" y="68115"/>
                  </a:cubicBezTo>
                  <a:cubicBezTo>
                    <a:pt x="64637" y="68115"/>
                    <a:pt x="68115" y="64637"/>
                    <a:pt x="68115" y="60000"/>
                  </a:cubicBezTo>
                  <a:cubicBezTo>
                    <a:pt x="68115" y="55362"/>
                    <a:pt x="64637" y="51787"/>
                    <a:pt x="60000" y="51787"/>
                  </a:cubicBezTo>
                  <a:close/>
                  <a:moveTo>
                    <a:pt x="60000" y="62705"/>
                  </a:moveTo>
                  <a:cubicBezTo>
                    <a:pt x="58357" y="62705"/>
                    <a:pt x="57294" y="61642"/>
                    <a:pt x="57294" y="60000"/>
                  </a:cubicBezTo>
                  <a:cubicBezTo>
                    <a:pt x="57294" y="58357"/>
                    <a:pt x="58357" y="57198"/>
                    <a:pt x="60000" y="57198"/>
                  </a:cubicBezTo>
                  <a:cubicBezTo>
                    <a:pt x="61642" y="57198"/>
                    <a:pt x="62705" y="58357"/>
                    <a:pt x="62705" y="60000"/>
                  </a:cubicBezTo>
                  <a:cubicBezTo>
                    <a:pt x="62705" y="61642"/>
                    <a:pt x="61642" y="62705"/>
                    <a:pt x="60000" y="62705"/>
                  </a:cubicBezTo>
                  <a:close/>
                  <a:moveTo>
                    <a:pt x="60000" y="0"/>
                  </a:moveTo>
                  <a:cubicBezTo>
                    <a:pt x="26666" y="0"/>
                    <a:pt x="0" y="26666"/>
                    <a:pt x="0" y="60000"/>
                  </a:cubicBezTo>
                  <a:cubicBezTo>
                    <a:pt x="0" y="93236"/>
                    <a:pt x="26666" y="120000"/>
                    <a:pt x="60000" y="120000"/>
                  </a:cubicBezTo>
                  <a:cubicBezTo>
                    <a:pt x="93236" y="120000"/>
                    <a:pt x="120000" y="93236"/>
                    <a:pt x="120000" y="60000"/>
                  </a:cubicBezTo>
                  <a:cubicBezTo>
                    <a:pt x="120000" y="26666"/>
                    <a:pt x="93236" y="0"/>
                    <a:pt x="60000" y="0"/>
                  </a:cubicBezTo>
                  <a:close/>
                  <a:moveTo>
                    <a:pt x="60000" y="114492"/>
                  </a:moveTo>
                  <a:cubicBezTo>
                    <a:pt x="29951" y="114492"/>
                    <a:pt x="5410" y="89951"/>
                    <a:pt x="5410" y="60000"/>
                  </a:cubicBezTo>
                  <a:cubicBezTo>
                    <a:pt x="5410" y="29951"/>
                    <a:pt x="29951" y="5410"/>
                    <a:pt x="60000" y="5410"/>
                  </a:cubicBezTo>
                  <a:cubicBezTo>
                    <a:pt x="89951" y="5410"/>
                    <a:pt x="114492" y="29951"/>
                    <a:pt x="114492" y="60000"/>
                  </a:cubicBezTo>
                  <a:cubicBezTo>
                    <a:pt x="114492" y="89951"/>
                    <a:pt x="89951"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9" name="Google Shape;2059;p66"/>
            <p:cNvSpPr/>
            <p:nvPr/>
          </p:nvSpPr>
          <p:spPr>
            <a:xfrm>
              <a:off x="3550280" y="1805038"/>
              <a:ext cx="297000" cy="297000"/>
            </a:xfrm>
            <a:custGeom>
              <a:rect b="b" l="l" r="r" t="t"/>
              <a:pathLst>
                <a:path extrusionOk="0" h="120000" w="120000">
                  <a:moveTo>
                    <a:pt x="29975" y="89951"/>
                  </a:moveTo>
                  <a:lnTo>
                    <a:pt x="53182" y="85893"/>
                  </a:lnTo>
                  <a:lnTo>
                    <a:pt x="115938" y="23188"/>
                  </a:lnTo>
                  <a:cubicBezTo>
                    <a:pt x="118356" y="20676"/>
                    <a:pt x="120000" y="17198"/>
                    <a:pt x="120000" y="13623"/>
                  </a:cubicBezTo>
                  <a:cubicBezTo>
                    <a:pt x="120000" y="5990"/>
                    <a:pt x="114004" y="0"/>
                    <a:pt x="106365" y="0"/>
                  </a:cubicBezTo>
                  <a:cubicBezTo>
                    <a:pt x="102594" y="0"/>
                    <a:pt x="99307" y="1642"/>
                    <a:pt x="96792" y="4057"/>
                  </a:cubicBezTo>
                  <a:lnTo>
                    <a:pt x="34037" y="66763"/>
                  </a:lnTo>
                  <a:lnTo>
                    <a:pt x="29975" y="89951"/>
                  </a:lnTo>
                  <a:close/>
                  <a:moveTo>
                    <a:pt x="100660" y="7922"/>
                  </a:moveTo>
                  <a:cubicBezTo>
                    <a:pt x="102014" y="6570"/>
                    <a:pt x="104238" y="5410"/>
                    <a:pt x="106365" y="5410"/>
                  </a:cubicBezTo>
                  <a:cubicBezTo>
                    <a:pt x="111007" y="5410"/>
                    <a:pt x="114585" y="8985"/>
                    <a:pt x="114585" y="13623"/>
                  </a:cubicBezTo>
                  <a:cubicBezTo>
                    <a:pt x="114585" y="15748"/>
                    <a:pt x="113714" y="17971"/>
                    <a:pt x="112070" y="19323"/>
                  </a:cubicBezTo>
                  <a:lnTo>
                    <a:pt x="108589" y="22898"/>
                  </a:lnTo>
                  <a:lnTo>
                    <a:pt x="97082" y="11400"/>
                  </a:lnTo>
                  <a:lnTo>
                    <a:pt x="100660" y="7922"/>
                  </a:lnTo>
                  <a:close/>
                  <a:moveTo>
                    <a:pt x="93311" y="15265"/>
                  </a:moveTo>
                  <a:lnTo>
                    <a:pt x="104721" y="26666"/>
                  </a:lnTo>
                  <a:lnTo>
                    <a:pt x="54536" y="76908"/>
                  </a:lnTo>
                  <a:lnTo>
                    <a:pt x="54536" y="65410"/>
                  </a:lnTo>
                  <a:lnTo>
                    <a:pt x="43029" y="65410"/>
                  </a:lnTo>
                  <a:lnTo>
                    <a:pt x="93311" y="15265"/>
                  </a:lnTo>
                  <a:close/>
                  <a:moveTo>
                    <a:pt x="38968" y="70917"/>
                  </a:moveTo>
                  <a:lnTo>
                    <a:pt x="49121" y="70917"/>
                  </a:lnTo>
                  <a:lnTo>
                    <a:pt x="49121" y="80966"/>
                  </a:lnTo>
                  <a:lnTo>
                    <a:pt x="36841" y="83188"/>
                  </a:lnTo>
                  <a:lnTo>
                    <a:pt x="38968" y="70917"/>
                  </a:lnTo>
                  <a:close/>
                  <a:moveTo>
                    <a:pt x="117292" y="40869"/>
                  </a:moveTo>
                  <a:cubicBezTo>
                    <a:pt x="115648" y="40869"/>
                    <a:pt x="114585" y="41932"/>
                    <a:pt x="114585" y="43574"/>
                  </a:cubicBezTo>
                  <a:lnTo>
                    <a:pt x="114585" y="103574"/>
                  </a:lnTo>
                  <a:cubicBezTo>
                    <a:pt x="114585" y="109565"/>
                    <a:pt x="109653" y="114492"/>
                    <a:pt x="103658" y="114492"/>
                  </a:cubicBezTo>
                  <a:lnTo>
                    <a:pt x="16341" y="114492"/>
                  </a:lnTo>
                  <a:cubicBezTo>
                    <a:pt x="10346" y="114492"/>
                    <a:pt x="5414" y="109565"/>
                    <a:pt x="5414" y="103574"/>
                  </a:cubicBezTo>
                  <a:lnTo>
                    <a:pt x="5414" y="16328"/>
                  </a:lnTo>
                  <a:cubicBezTo>
                    <a:pt x="5414" y="10338"/>
                    <a:pt x="10346" y="5410"/>
                    <a:pt x="16341" y="5410"/>
                  </a:cubicBezTo>
                  <a:lnTo>
                    <a:pt x="76390" y="5410"/>
                  </a:lnTo>
                  <a:cubicBezTo>
                    <a:pt x="78033" y="5410"/>
                    <a:pt x="79097" y="4347"/>
                    <a:pt x="79097" y="2705"/>
                  </a:cubicBezTo>
                  <a:cubicBezTo>
                    <a:pt x="79097" y="1062"/>
                    <a:pt x="78033" y="0"/>
                    <a:pt x="76390" y="0"/>
                  </a:cubicBezTo>
                  <a:lnTo>
                    <a:pt x="16341" y="0"/>
                  </a:lnTo>
                  <a:cubicBezTo>
                    <a:pt x="7348" y="0"/>
                    <a:pt x="0" y="7342"/>
                    <a:pt x="0" y="16328"/>
                  </a:cubicBezTo>
                  <a:lnTo>
                    <a:pt x="0" y="103574"/>
                  </a:lnTo>
                  <a:cubicBezTo>
                    <a:pt x="0" y="112560"/>
                    <a:pt x="7348" y="120000"/>
                    <a:pt x="16341" y="120000"/>
                  </a:cubicBezTo>
                  <a:lnTo>
                    <a:pt x="103658" y="120000"/>
                  </a:lnTo>
                  <a:cubicBezTo>
                    <a:pt x="112651" y="120000"/>
                    <a:pt x="120000" y="112560"/>
                    <a:pt x="120000" y="103574"/>
                  </a:cubicBezTo>
                  <a:lnTo>
                    <a:pt x="120000" y="43574"/>
                  </a:lnTo>
                  <a:cubicBezTo>
                    <a:pt x="120000" y="41932"/>
                    <a:pt x="118936" y="40869"/>
                    <a:pt x="117292" y="408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0" name="Google Shape;2060;p66"/>
            <p:cNvSpPr/>
            <p:nvPr/>
          </p:nvSpPr>
          <p:spPr>
            <a:xfrm>
              <a:off x="4119982" y="1805038"/>
              <a:ext cx="297000" cy="297000"/>
            </a:xfrm>
            <a:custGeom>
              <a:rect b="b" l="l" r="r" t="t"/>
              <a:pathLst>
                <a:path extrusionOk="0" h="120000" w="12000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1" name="Google Shape;2061;p66"/>
            <p:cNvSpPr/>
            <p:nvPr/>
          </p:nvSpPr>
          <p:spPr>
            <a:xfrm>
              <a:off x="4689684" y="1821084"/>
              <a:ext cx="297000" cy="272700"/>
            </a:xfrm>
            <a:custGeom>
              <a:rect b="b" l="l" r="r" t="t"/>
              <a:pathLst>
                <a:path extrusionOk="0" h="120000" w="120000">
                  <a:moveTo>
                    <a:pt x="60000" y="0"/>
                  </a:moveTo>
                  <a:cubicBezTo>
                    <a:pt x="26666" y="0"/>
                    <a:pt x="0" y="24340"/>
                    <a:pt x="0" y="53994"/>
                  </a:cubicBezTo>
                  <a:cubicBezTo>
                    <a:pt x="0" y="68768"/>
                    <a:pt x="6570" y="81948"/>
                    <a:pt x="16908" y="91514"/>
                  </a:cubicBezTo>
                  <a:lnTo>
                    <a:pt x="10917" y="120000"/>
                  </a:lnTo>
                  <a:lnTo>
                    <a:pt x="43091" y="105863"/>
                  </a:lnTo>
                  <a:cubicBezTo>
                    <a:pt x="48502" y="107457"/>
                    <a:pt x="54009" y="107989"/>
                    <a:pt x="60000" y="107989"/>
                  </a:cubicBezTo>
                  <a:cubicBezTo>
                    <a:pt x="93236" y="107989"/>
                    <a:pt x="120000" y="83755"/>
                    <a:pt x="120000" y="53994"/>
                  </a:cubicBezTo>
                  <a:cubicBezTo>
                    <a:pt x="120000" y="24340"/>
                    <a:pt x="93236" y="0"/>
                    <a:pt x="60000" y="0"/>
                  </a:cubicBezTo>
                  <a:close/>
                  <a:moveTo>
                    <a:pt x="60000" y="102037"/>
                  </a:moveTo>
                  <a:cubicBezTo>
                    <a:pt x="54782" y="102037"/>
                    <a:pt x="49661" y="101399"/>
                    <a:pt x="44444" y="99911"/>
                  </a:cubicBezTo>
                  <a:cubicBezTo>
                    <a:pt x="43864" y="99911"/>
                    <a:pt x="43574" y="99592"/>
                    <a:pt x="43091" y="99592"/>
                  </a:cubicBezTo>
                  <a:cubicBezTo>
                    <a:pt x="42222" y="99592"/>
                    <a:pt x="41739" y="99592"/>
                    <a:pt x="41159" y="99911"/>
                  </a:cubicBezTo>
                  <a:lnTo>
                    <a:pt x="18550" y="109796"/>
                  </a:lnTo>
                  <a:lnTo>
                    <a:pt x="22028" y="92683"/>
                  </a:lnTo>
                  <a:cubicBezTo>
                    <a:pt x="22608" y="90664"/>
                    <a:pt x="21835" y="88219"/>
                    <a:pt x="20193" y="86731"/>
                  </a:cubicBezTo>
                  <a:cubicBezTo>
                    <a:pt x="10338" y="77697"/>
                    <a:pt x="5217" y="66005"/>
                    <a:pt x="5217" y="53675"/>
                  </a:cubicBezTo>
                  <a:cubicBezTo>
                    <a:pt x="5217" y="27316"/>
                    <a:pt x="29758" y="5739"/>
                    <a:pt x="59710" y="5739"/>
                  </a:cubicBezTo>
                  <a:cubicBezTo>
                    <a:pt x="89661" y="5739"/>
                    <a:pt x="114202" y="27316"/>
                    <a:pt x="114202" y="53675"/>
                  </a:cubicBezTo>
                  <a:cubicBezTo>
                    <a:pt x="114202" y="80141"/>
                    <a:pt x="89951" y="102037"/>
                    <a:pt x="60000" y="10203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2" name="Google Shape;2062;p66"/>
            <p:cNvSpPr/>
            <p:nvPr/>
          </p:nvSpPr>
          <p:spPr>
            <a:xfrm>
              <a:off x="5259388" y="1821084"/>
              <a:ext cx="297000" cy="272700"/>
            </a:xfrm>
            <a:custGeom>
              <a:rect b="b" l="l" r="r" t="t"/>
              <a:pathLst>
                <a:path extrusionOk="0" h="120000" w="120000">
                  <a:moveTo>
                    <a:pt x="32683" y="45066"/>
                  </a:moveTo>
                  <a:cubicBezTo>
                    <a:pt x="28041" y="45066"/>
                    <a:pt x="24560" y="48892"/>
                    <a:pt x="24560" y="53994"/>
                  </a:cubicBezTo>
                  <a:cubicBezTo>
                    <a:pt x="24560" y="59096"/>
                    <a:pt x="28041" y="63029"/>
                    <a:pt x="32683" y="63029"/>
                  </a:cubicBezTo>
                  <a:cubicBezTo>
                    <a:pt x="37324" y="63029"/>
                    <a:pt x="40902" y="59096"/>
                    <a:pt x="40902" y="53994"/>
                  </a:cubicBezTo>
                  <a:cubicBezTo>
                    <a:pt x="40902" y="48892"/>
                    <a:pt x="37324" y="45066"/>
                    <a:pt x="32683" y="45066"/>
                  </a:cubicBezTo>
                  <a:close/>
                  <a:moveTo>
                    <a:pt x="59951" y="45066"/>
                  </a:moveTo>
                  <a:cubicBezTo>
                    <a:pt x="55310" y="45066"/>
                    <a:pt x="51829" y="48892"/>
                    <a:pt x="51829" y="53994"/>
                  </a:cubicBezTo>
                  <a:cubicBezTo>
                    <a:pt x="51829" y="59096"/>
                    <a:pt x="55310" y="63029"/>
                    <a:pt x="59951" y="63029"/>
                  </a:cubicBezTo>
                  <a:cubicBezTo>
                    <a:pt x="64593" y="63029"/>
                    <a:pt x="68170" y="59096"/>
                    <a:pt x="68170" y="53994"/>
                  </a:cubicBezTo>
                  <a:cubicBezTo>
                    <a:pt x="68170" y="48892"/>
                    <a:pt x="64593" y="45066"/>
                    <a:pt x="59951" y="45066"/>
                  </a:cubicBezTo>
                  <a:close/>
                  <a:moveTo>
                    <a:pt x="59951" y="0"/>
                  </a:moveTo>
                  <a:cubicBezTo>
                    <a:pt x="26688" y="0"/>
                    <a:pt x="0" y="24340"/>
                    <a:pt x="0" y="53994"/>
                  </a:cubicBezTo>
                  <a:cubicBezTo>
                    <a:pt x="0" y="68768"/>
                    <a:pt x="6478" y="81948"/>
                    <a:pt x="16921" y="91514"/>
                  </a:cubicBezTo>
                  <a:lnTo>
                    <a:pt x="10829" y="120000"/>
                  </a:lnTo>
                  <a:lnTo>
                    <a:pt x="43029" y="105863"/>
                  </a:lnTo>
                  <a:cubicBezTo>
                    <a:pt x="48541" y="107457"/>
                    <a:pt x="53956" y="107989"/>
                    <a:pt x="59951" y="107989"/>
                  </a:cubicBezTo>
                  <a:cubicBezTo>
                    <a:pt x="93311" y="107989"/>
                    <a:pt x="120000" y="83755"/>
                    <a:pt x="120000" y="53994"/>
                  </a:cubicBezTo>
                  <a:cubicBezTo>
                    <a:pt x="120000" y="24340"/>
                    <a:pt x="93311" y="0"/>
                    <a:pt x="59951" y="0"/>
                  </a:cubicBezTo>
                  <a:close/>
                  <a:moveTo>
                    <a:pt x="59951" y="102037"/>
                  </a:moveTo>
                  <a:cubicBezTo>
                    <a:pt x="54826" y="102037"/>
                    <a:pt x="49605" y="101399"/>
                    <a:pt x="44480" y="99911"/>
                  </a:cubicBezTo>
                  <a:cubicBezTo>
                    <a:pt x="43900" y="99911"/>
                    <a:pt x="43609" y="99592"/>
                    <a:pt x="43029" y="99592"/>
                  </a:cubicBezTo>
                  <a:cubicBezTo>
                    <a:pt x="42256" y="99592"/>
                    <a:pt x="41676" y="99592"/>
                    <a:pt x="41192" y="99911"/>
                  </a:cubicBezTo>
                  <a:lnTo>
                    <a:pt x="18468" y="109796"/>
                  </a:lnTo>
                  <a:lnTo>
                    <a:pt x="22046" y="92683"/>
                  </a:lnTo>
                  <a:cubicBezTo>
                    <a:pt x="22626" y="90664"/>
                    <a:pt x="21756" y="88219"/>
                    <a:pt x="20112" y="86731"/>
                  </a:cubicBezTo>
                  <a:cubicBezTo>
                    <a:pt x="10346" y="77697"/>
                    <a:pt x="5124" y="66005"/>
                    <a:pt x="5124" y="53675"/>
                  </a:cubicBezTo>
                  <a:cubicBezTo>
                    <a:pt x="5124" y="27316"/>
                    <a:pt x="29685" y="5739"/>
                    <a:pt x="59758" y="5739"/>
                  </a:cubicBezTo>
                  <a:cubicBezTo>
                    <a:pt x="89734" y="5739"/>
                    <a:pt x="114294" y="27316"/>
                    <a:pt x="114294" y="53675"/>
                  </a:cubicBezTo>
                  <a:cubicBezTo>
                    <a:pt x="114294" y="80141"/>
                    <a:pt x="90024" y="102037"/>
                    <a:pt x="59951" y="102037"/>
                  </a:cubicBezTo>
                  <a:close/>
                  <a:moveTo>
                    <a:pt x="87316" y="45066"/>
                  </a:moveTo>
                  <a:cubicBezTo>
                    <a:pt x="82675" y="45066"/>
                    <a:pt x="79097" y="48892"/>
                    <a:pt x="79097" y="53994"/>
                  </a:cubicBezTo>
                  <a:cubicBezTo>
                    <a:pt x="79097" y="59096"/>
                    <a:pt x="82675" y="63029"/>
                    <a:pt x="87316" y="63029"/>
                  </a:cubicBezTo>
                  <a:cubicBezTo>
                    <a:pt x="91958" y="63029"/>
                    <a:pt x="95439" y="59096"/>
                    <a:pt x="95439" y="53994"/>
                  </a:cubicBezTo>
                  <a:cubicBezTo>
                    <a:pt x="95439" y="48892"/>
                    <a:pt x="91958" y="45066"/>
                    <a:pt x="87316" y="4506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3" name="Google Shape;2063;p66"/>
            <p:cNvSpPr/>
            <p:nvPr/>
          </p:nvSpPr>
          <p:spPr>
            <a:xfrm>
              <a:off x="5821065" y="1821084"/>
              <a:ext cx="304800" cy="272700"/>
            </a:xfrm>
            <a:custGeom>
              <a:rect b="b" l="l" r="r" t="t"/>
              <a:pathLst>
                <a:path extrusionOk="0" h="120000" w="120000">
                  <a:moveTo>
                    <a:pt x="120000" y="40496"/>
                  </a:moveTo>
                  <a:cubicBezTo>
                    <a:pt x="120000" y="18069"/>
                    <a:pt x="100386" y="0"/>
                    <a:pt x="76328" y="0"/>
                  </a:cubicBezTo>
                  <a:cubicBezTo>
                    <a:pt x="58357" y="0"/>
                    <a:pt x="42801" y="10203"/>
                    <a:pt x="36328" y="24658"/>
                  </a:cubicBezTo>
                  <a:cubicBezTo>
                    <a:pt x="38454" y="24340"/>
                    <a:pt x="40676" y="24021"/>
                    <a:pt x="42801" y="24021"/>
                  </a:cubicBezTo>
                  <a:cubicBezTo>
                    <a:pt x="49371" y="13179"/>
                    <a:pt x="61932" y="6058"/>
                    <a:pt x="76328" y="6058"/>
                  </a:cubicBezTo>
                  <a:cubicBezTo>
                    <a:pt x="97391" y="6058"/>
                    <a:pt x="114589" y="21576"/>
                    <a:pt x="114589" y="40496"/>
                  </a:cubicBezTo>
                  <a:cubicBezTo>
                    <a:pt x="114589" y="49849"/>
                    <a:pt x="110434" y="58565"/>
                    <a:pt x="103091" y="65155"/>
                  </a:cubicBezTo>
                  <a:cubicBezTo>
                    <a:pt x="101449" y="66643"/>
                    <a:pt x="100676" y="68981"/>
                    <a:pt x="101159" y="71426"/>
                  </a:cubicBezTo>
                  <a:lnTo>
                    <a:pt x="103381" y="80141"/>
                  </a:lnTo>
                  <a:lnTo>
                    <a:pt x="92173" y="75358"/>
                  </a:lnTo>
                  <a:cubicBezTo>
                    <a:pt x="91884" y="77378"/>
                    <a:pt x="91594" y="79185"/>
                    <a:pt x="91111" y="81310"/>
                  </a:cubicBezTo>
                  <a:lnTo>
                    <a:pt x="111787" y="90026"/>
                  </a:lnTo>
                  <a:lnTo>
                    <a:pt x="106666" y="69619"/>
                  </a:lnTo>
                  <a:cubicBezTo>
                    <a:pt x="114782" y="62391"/>
                    <a:pt x="120000" y="51868"/>
                    <a:pt x="120000" y="40496"/>
                  </a:cubicBezTo>
                  <a:close/>
                  <a:moveTo>
                    <a:pt x="43671" y="29973"/>
                  </a:moveTo>
                  <a:cubicBezTo>
                    <a:pt x="19613" y="29973"/>
                    <a:pt x="0" y="48042"/>
                    <a:pt x="0" y="70469"/>
                  </a:cubicBezTo>
                  <a:cubicBezTo>
                    <a:pt x="0" y="81948"/>
                    <a:pt x="5217" y="92364"/>
                    <a:pt x="13429" y="99592"/>
                  </a:cubicBezTo>
                  <a:lnTo>
                    <a:pt x="8212" y="120000"/>
                  </a:lnTo>
                  <a:lnTo>
                    <a:pt x="32753" y="109796"/>
                  </a:lnTo>
                  <a:cubicBezTo>
                    <a:pt x="36328" y="110752"/>
                    <a:pt x="39806" y="110965"/>
                    <a:pt x="43671" y="110965"/>
                  </a:cubicBezTo>
                  <a:cubicBezTo>
                    <a:pt x="67632" y="110965"/>
                    <a:pt x="87246" y="93002"/>
                    <a:pt x="87246" y="70469"/>
                  </a:cubicBezTo>
                  <a:cubicBezTo>
                    <a:pt x="87246" y="48042"/>
                    <a:pt x="67632" y="29973"/>
                    <a:pt x="43671" y="29973"/>
                  </a:cubicBezTo>
                  <a:close/>
                  <a:moveTo>
                    <a:pt x="43671" y="105013"/>
                  </a:moveTo>
                  <a:cubicBezTo>
                    <a:pt x="40386" y="105013"/>
                    <a:pt x="37101" y="104694"/>
                    <a:pt x="33816" y="103844"/>
                  </a:cubicBezTo>
                  <a:lnTo>
                    <a:pt x="32753" y="103844"/>
                  </a:lnTo>
                  <a:cubicBezTo>
                    <a:pt x="32173" y="103844"/>
                    <a:pt x="31400" y="103844"/>
                    <a:pt x="30821" y="104162"/>
                  </a:cubicBezTo>
                  <a:lnTo>
                    <a:pt x="16618" y="110115"/>
                  </a:lnTo>
                  <a:lnTo>
                    <a:pt x="18840" y="101399"/>
                  </a:lnTo>
                  <a:cubicBezTo>
                    <a:pt x="19420" y="99061"/>
                    <a:pt x="18840" y="96616"/>
                    <a:pt x="16908" y="95128"/>
                  </a:cubicBezTo>
                  <a:cubicBezTo>
                    <a:pt x="9565" y="88538"/>
                    <a:pt x="5507" y="79822"/>
                    <a:pt x="5507" y="70469"/>
                  </a:cubicBezTo>
                  <a:cubicBezTo>
                    <a:pt x="5507" y="51656"/>
                    <a:pt x="22608" y="36031"/>
                    <a:pt x="43671" y="36031"/>
                  </a:cubicBezTo>
                  <a:cubicBezTo>
                    <a:pt x="64637" y="36031"/>
                    <a:pt x="81835" y="51656"/>
                    <a:pt x="81835" y="70469"/>
                  </a:cubicBezTo>
                  <a:cubicBezTo>
                    <a:pt x="81835" y="89388"/>
                    <a:pt x="64637" y="105013"/>
                    <a:pt x="43671" y="10501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4" name="Google Shape;2064;p66"/>
            <p:cNvSpPr/>
            <p:nvPr/>
          </p:nvSpPr>
          <p:spPr>
            <a:xfrm>
              <a:off x="701768" y="2374740"/>
              <a:ext cx="304800" cy="297000"/>
            </a:xfrm>
            <a:custGeom>
              <a:rect b="b" l="l" r="r" t="t"/>
              <a:pathLst>
                <a:path extrusionOk="0" h="120000" w="120000">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45893"/>
                    <a:pt x="10917" y="33043"/>
                    <a:pt x="19613" y="23478"/>
                  </a:cubicBezTo>
                  <a:lnTo>
                    <a:pt x="96521" y="100386"/>
                  </a:lnTo>
                  <a:cubicBezTo>
                    <a:pt x="87053" y="109082"/>
                    <a:pt x="74202" y="114589"/>
                    <a:pt x="60000" y="114589"/>
                  </a:cubicBezTo>
                  <a:close/>
                  <a:moveTo>
                    <a:pt x="100386" y="96618"/>
                  </a:moveTo>
                  <a:lnTo>
                    <a:pt x="23478" y="19710"/>
                  </a:lnTo>
                  <a:cubicBezTo>
                    <a:pt x="33043" y="10917"/>
                    <a:pt x="45797" y="5507"/>
                    <a:pt x="60000" y="5507"/>
                  </a:cubicBezTo>
                  <a:cubicBezTo>
                    <a:pt x="90048" y="5507"/>
                    <a:pt x="114589" y="30048"/>
                    <a:pt x="114589" y="60000"/>
                  </a:cubicBezTo>
                  <a:cubicBezTo>
                    <a:pt x="114589" y="74202"/>
                    <a:pt x="109082" y="87053"/>
                    <a:pt x="100386" y="966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5" name="Google Shape;2065;p66"/>
            <p:cNvSpPr/>
            <p:nvPr/>
          </p:nvSpPr>
          <p:spPr>
            <a:xfrm>
              <a:off x="1271470" y="2374740"/>
              <a:ext cx="297000" cy="297000"/>
            </a:xfrm>
            <a:custGeom>
              <a:rect b="b" l="l" r="r" t="t"/>
              <a:pathLst>
                <a:path extrusionOk="0" h="120000" w="120000">
                  <a:moveTo>
                    <a:pt x="67922" y="84541"/>
                  </a:moveTo>
                  <a:cubicBezTo>
                    <a:pt x="66280" y="84541"/>
                    <a:pt x="65120" y="84347"/>
                    <a:pt x="64347" y="83768"/>
                  </a:cubicBezTo>
                  <a:cubicBezTo>
                    <a:pt x="63768" y="83188"/>
                    <a:pt x="63285" y="82125"/>
                    <a:pt x="63285" y="80772"/>
                  </a:cubicBezTo>
                  <a:cubicBezTo>
                    <a:pt x="63285" y="80193"/>
                    <a:pt x="63285" y="79420"/>
                    <a:pt x="63478" y="78067"/>
                  </a:cubicBezTo>
                  <a:cubicBezTo>
                    <a:pt x="63768" y="76908"/>
                    <a:pt x="64057" y="75845"/>
                    <a:pt x="64347" y="75072"/>
                  </a:cubicBezTo>
                  <a:lnTo>
                    <a:pt x="67632" y="63864"/>
                  </a:lnTo>
                  <a:cubicBezTo>
                    <a:pt x="67922" y="62801"/>
                    <a:pt x="68115" y="61642"/>
                    <a:pt x="68115" y="60579"/>
                  </a:cubicBezTo>
                  <a:cubicBezTo>
                    <a:pt x="68115" y="59516"/>
                    <a:pt x="68405" y="58357"/>
                    <a:pt x="68405" y="58164"/>
                  </a:cubicBezTo>
                  <a:cubicBezTo>
                    <a:pt x="68405" y="55652"/>
                    <a:pt x="67632" y="53719"/>
                    <a:pt x="65990" y="52367"/>
                  </a:cubicBezTo>
                  <a:cubicBezTo>
                    <a:pt x="64347" y="51014"/>
                    <a:pt x="61932" y="50241"/>
                    <a:pt x="58840" y="50241"/>
                  </a:cubicBezTo>
                  <a:cubicBezTo>
                    <a:pt x="57294" y="50241"/>
                    <a:pt x="55362" y="50531"/>
                    <a:pt x="53429" y="51014"/>
                  </a:cubicBezTo>
                  <a:cubicBezTo>
                    <a:pt x="51497" y="51594"/>
                    <a:pt x="49371" y="52367"/>
                    <a:pt x="47439" y="53236"/>
                  </a:cubicBezTo>
                  <a:lnTo>
                    <a:pt x="46570" y="56714"/>
                  </a:lnTo>
                  <a:cubicBezTo>
                    <a:pt x="47149" y="56521"/>
                    <a:pt x="48019" y="56231"/>
                    <a:pt x="48792" y="55942"/>
                  </a:cubicBezTo>
                  <a:cubicBezTo>
                    <a:pt x="49661" y="55652"/>
                    <a:pt x="50434" y="55652"/>
                    <a:pt x="51207" y="55652"/>
                  </a:cubicBezTo>
                  <a:cubicBezTo>
                    <a:pt x="52850" y="55652"/>
                    <a:pt x="54009" y="55942"/>
                    <a:pt x="54782" y="56521"/>
                  </a:cubicBezTo>
                  <a:cubicBezTo>
                    <a:pt x="55362" y="57004"/>
                    <a:pt x="55652" y="58164"/>
                    <a:pt x="55652" y="59516"/>
                  </a:cubicBezTo>
                  <a:cubicBezTo>
                    <a:pt x="55652" y="60289"/>
                    <a:pt x="55652" y="61159"/>
                    <a:pt x="55362" y="62222"/>
                  </a:cubicBezTo>
                  <a:cubicBezTo>
                    <a:pt x="55072" y="62995"/>
                    <a:pt x="54782" y="64154"/>
                    <a:pt x="54492" y="65217"/>
                  </a:cubicBezTo>
                  <a:lnTo>
                    <a:pt x="51207" y="76425"/>
                  </a:lnTo>
                  <a:cubicBezTo>
                    <a:pt x="51014" y="77487"/>
                    <a:pt x="50724" y="78550"/>
                    <a:pt x="50724" y="79710"/>
                  </a:cubicBezTo>
                  <a:cubicBezTo>
                    <a:pt x="50724" y="80483"/>
                    <a:pt x="50434" y="81545"/>
                    <a:pt x="50434" y="82415"/>
                  </a:cubicBezTo>
                  <a:cubicBezTo>
                    <a:pt x="50434" y="84541"/>
                    <a:pt x="51207" y="86473"/>
                    <a:pt x="53140" y="88115"/>
                  </a:cubicBezTo>
                  <a:cubicBezTo>
                    <a:pt x="54782" y="89468"/>
                    <a:pt x="57294" y="90338"/>
                    <a:pt x="60483" y="90338"/>
                  </a:cubicBezTo>
                  <a:cubicBezTo>
                    <a:pt x="62415" y="90338"/>
                    <a:pt x="64347" y="90048"/>
                    <a:pt x="65990" y="89468"/>
                  </a:cubicBezTo>
                  <a:cubicBezTo>
                    <a:pt x="67632" y="88888"/>
                    <a:pt x="69565" y="88115"/>
                    <a:pt x="72270" y="87342"/>
                  </a:cubicBezTo>
                  <a:lnTo>
                    <a:pt x="73043" y="83768"/>
                  </a:lnTo>
                  <a:cubicBezTo>
                    <a:pt x="72560" y="84057"/>
                    <a:pt x="71980" y="84347"/>
                    <a:pt x="70917" y="84541"/>
                  </a:cubicBezTo>
                  <a:lnTo>
                    <a:pt x="67922" y="84541"/>
                  </a:lnTo>
                  <a:close/>
                  <a:moveTo>
                    <a:pt x="65990" y="30048"/>
                  </a:moveTo>
                  <a:cubicBezTo>
                    <a:pt x="63768" y="30048"/>
                    <a:pt x="62125" y="30821"/>
                    <a:pt x="60483" y="32173"/>
                  </a:cubicBezTo>
                  <a:cubicBezTo>
                    <a:pt x="58840" y="33623"/>
                    <a:pt x="58357" y="35265"/>
                    <a:pt x="58357" y="37101"/>
                  </a:cubicBezTo>
                  <a:cubicBezTo>
                    <a:pt x="58357" y="39033"/>
                    <a:pt x="59130" y="40676"/>
                    <a:pt x="60483" y="42028"/>
                  </a:cubicBezTo>
                  <a:cubicBezTo>
                    <a:pt x="62125" y="43381"/>
                    <a:pt x="63768" y="43961"/>
                    <a:pt x="65990" y="43961"/>
                  </a:cubicBezTo>
                  <a:cubicBezTo>
                    <a:pt x="68115" y="43961"/>
                    <a:pt x="69758" y="43381"/>
                    <a:pt x="71400" y="42028"/>
                  </a:cubicBezTo>
                  <a:cubicBezTo>
                    <a:pt x="73043" y="40676"/>
                    <a:pt x="73623" y="39033"/>
                    <a:pt x="73623" y="37101"/>
                  </a:cubicBezTo>
                  <a:cubicBezTo>
                    <a:pt x="73623" y="35265"/>
                    <a:pt x="72753" y="33623"/>
                    <a:pt x="71400" y="32173"/>
                  </a:cubicBezTo>
                  <a:cubicBezTo>
                    <a:pt x="69758" y="30628"/>
                    <a:pt x="68115" y="30048"/>
                    <a:pt x="65990" y="30048"/>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6" name="Google Shape;2066;p66"/>
            <p:cNvSpPr/>
            <p:nvPr/>
          </p:nvSpPr>
          <p:spPr>
            <a:xfrm>
              <a:off x="1841173" y="2374740"/>
              <a:ext cx="297000" cy="297000"/>
            </a:xfrm>
            <a:custGeom>
              <a:rect b="b" l="l" r="r" t="t"/>
              <a:pathLst>
                <a:path extrusionOk="0" h="120000" w="120000">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56470" y="87342"/>
                  </a:moveTo>
                  <a:lnTo>
                    <a:pt x="64109" y="87342"/>
                  </a:lnTo>
                  <a:lnTo>
                    <a:pt x="64109" y="78260"/>
                  </a:lnTo>
                  <a:lnTo>
                    <a:pt x="56470" y="78260"/>
                  </a:lnTo>
                  <a:lnTo>
                    <a:pt x="56470" y="87342"/>
                  </a:lnTo>
                  <a:close/>
                  <a:moveTo>
                    <a:pt x="72232" y="36618"/>
                  </a:moveTo>
                  <a:cubicBezTo>
                    <a:pt x="70878" y="35458"/>
                    <a:pt x="69041" y="34396"/>
                    <a:pt x="67107" y="33816"/>
                  </a:cubicBezTo>
                  <a:cubicBezTo>
                    <a:pt x="65173" y="33333"/>
                    <a:pt x="63239" y="33043"/>
                    <a:pt x="61112" y="33043"/>
                  </a:cubicBezTo>
                  <a:cubicBezTo>
                    <a:pt x="58404" y="33043"/>
                    <a:pt x="55890" y="33623"/>
                    <a:pt x="53763" y="34396"/>
                  </a:cubicBezTo>
                  <a:cubicBezTo>
                    <a:pt x="51539" y="35265"/>
                    <a:pt x="49605" y="36618"/>
                    <a:pt x="47961" y="37971"/>
                  </a:cubicBezTo>
                  <a:cubicBezTo>
                    <a:pt x="46317" y="39613"/>
                    <a:pt x="45253" y="41449"/>
                    <a:pt x="44480" y="43671"/>
                  </a:cubicBezTo>
                  <a:cubicBezTo>
                    <a:pt x="43609" y="45893"/>
                    <a:pt x="43319" y="48309"/>
                    <a:pt x="43319" y="51014"/>
                  </a:cubicBezTo>
                  <a:lnTo>
                    <a:pt x="43319" y="51594"/>
                  </a:lnTo>
                  <a:lnTo>
                    <a:pt x="49315" y="51594"/>
                  </a:lnTo>
                  <a:lnTo>
                    <a:pt x="49315" y="50724"/>
                  </a:lnTo>
                  <a:cubicBezTo>
                    <a:pt x="49315" y="48888"/>
                    <a:pt x="49605" y="47246"/>
                    <a:pt x="49895" y="45893"/>
                  </a:cubicBezTo>
                  <a:cubicBezTo>
                    <a:pt x="50475" y="44251"/>
                    <a:pt x="50958" y="43091"/>
                    <a:pt x="52119" y="41739"/>
                  </a:cubicBezTo>
                  <a:cubicBezTo>
                    <a:pt x="52892" y="40676"/>
                    <a:pt x="54246" y="39806"/>
                    <a:pt x="55600" y="39033"/>
                  </a:cubicBezTo>
                  <a:cubicBezTo>
                    <a:pt x="56954" y="38454"/>
                    <a:pt x="58887" y="37971"/>
                    <a:pt x="60821" y="37971"/>
                  </a:cubicBezTo>
                  <a:cubicBezTo>
                    <a:pt x="62175" y="37971"/>
                    <a:pt x="63529" y="38260"/>
                    <a:pt x="64593" y="38743"/>
                  </a:cubicBezTo>
                  <a:cubicBezTo>
                    <a:pt x="65753" y="39323"/>
                    <a:pt x="66817" y="39806"/>
                    <a:pt x="67880" y="40676"/>
                  </a:cubicBezTo>
                  <a:cubicBezTo>
                    <a:pt x="68751" y="41449"/>
                    <a:pt x="69524" y="42318"/>
                    <a:pt x="70104" y="43671"/>
                  </a:cubicBezTo>
                  <a:cubicBezTo>
                    <a:pt x="70684" y="44734"/>
                    <a:pt x="70878" y="46086"/>
                    <a:pt x="70878" y="47536"/>
                  </a:cubicBezTo>
                  <a:cubicBezTo>
                    <a:pt x="70878" y="49082"/>
                    <a:pt x="70394" y="50724"/>
                    <a:pt x="69524" y="52367"/>
                  </a:cubicBezTo>
                  <a:cubicBezTo>
                    <a:pt x="68751" y="53719"/>
                    <a:pt x="67590" y="55169"/>
                    <a:pt x="66236" y="56521"/>
                  </a:cubicBezTo>
                  <a:cubicBezTo>
                    <a:pt x="64593" y="57874"/>
                    <a:pt x="63239" y="59227"/>
                    <a:pt x="62175" y="60289"/>
                  </a:cubicBezTo>
                  <a:cubicBezTo>
                    <a:pt x="61112" y="61352"/>
                    <a:pt x="59951" y="62801"/>
                    <a:pt x="59468" y="63864"/>
                  </a:cubicBezTo>
                  <a:cubicBezTo>
                    <a:pt x="58597" y="65217"/>
                    <a:pt x="58404" y="66570"/>
                    <a:pt x="57824" y="68212"/>
                  </a:cubicBezTo>
                  <a:cubicBezTo>
                    <a:pt x="57534" y="69855"/>
                    <a:pt x="57244" y="71787"/>
                    <a:pt x="57534" y="73913"/>
                  </a:cubicBezTo>
                  <a:lnTo>
                    <a:pt x="57534" y="74492"/>
                  </a:lnTo>
                  <a:lnTo>
                    <a:pt x="63529" y="74492"/>
                  </a:lnTo>
                  <a:lnTo>
                    <a:pt x="63529" y="73913"/>
                  </a:lnTo>
                  <a:cubicBezTo>
                    <a:pt x="63529" y="71787"/>
                    <a:pt x="63819" y="70144"/>
                    <a:pt x="63819" y="68792"/>
                  </a:cubicBezTo>
                  <a:cubicBezTo>
                    <a:pt x="64109" y="67632"/>
                    <a:pt x="64399" y="66859"/>
                    <a:pt x="64593" y="65990"/>
                  </a:cubicBezTo>
                  <a:cubicBezTo>
                    <a:pt x="65173" y="65217"/>
                    <a:pt x="65753" y="64347"/>
                    <a:pt x="66526" y="63574"/>
                  </a:cubicBezTo>
                  <a:cubicBezTo>
                    <a:pt x="67397" y="62801"/>
                    <a:pt x="68751" y="61642"/>
                    <a:pt x="70394" y="60000"/>
                  </a:cubicBezTo>
                  <a:cubicBezTo>
                    <a:pt x="72232" y="58164"/>
                    <a:pt x="73875" y="56521"/>
                    <a:pt x="75229" y="54299"/>
                  </a:cubicBezTo>
                  <a:cubicBezTo>
                    <a:pt x="76680" y="52367"/>
                    <a:pt x="77163" y="49951"/>
                    <a:pt x="77163" y="46956"/>
                  </a:cubicBezTo>
                  <a:cubicBezTo>
                    <a:pt x="77163" y="44734"/>
                    <a:pt x="76680" y="42608"/>
                    <a:pt x="75809" y="40966"/>
                  </a:cubicBezTo>
                  <a:cubicBezTo>
                    <a:pt x="74746" y="39323"/>
                    <a:pt x="73682" y="37681"/>
                    <a:pt x="72232" y="366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7" name="Google Shape;2067;p66"/>
            <p:cNvSpPr/>
            <p:nvPr/>
          </p:nvSpPr>
          <p:spPr>
            <a:xfrm>
              <a:off x="2410875" y="2374740"/>
              <a:ext cx="297000" cy="297000"/>
            </a:xfrm>
            <a:custGeom>
              <a:rect b="b" l="l" r="r" t="t"/>
              <a:pathLst>
                <a:path extrusionOk="0" h="120000" w="120000">
                  <a:moveTo>
                    <a:pt x="60000" y="76425"/>
                  </a:moveTo>
                  <a:cubicBezTo>
                    <a:pt x="57004" y="76425"/>
                    <a:pt x="54589" y="78840"/>
                    <a:pt x="54589" y="81835"/>
                  </a:cubicBezTo>
                  <a:cubicBezTo>
                    <a:pt x="54589" y="84830"/>
                    <a:pt x="57004" y="87342"/>
                    <a:pt x="60000" y="87342"/>
                  </a:cubicBezTo>
                  <a:cubicBezTo>
                    <a:pt x="62995" y="87342"/>
                    <a:pt x="65507" y="84830"/>
                    <a:pt x="65507" y="81835"/>
                  </a:cubicBezTo>
                  <a:cubicBezTo>
                    <a:pt x="65507" y="78840"/>
                    <a:pt x="62995" y="76425"/>
                    <a:pt x="60000" y="76425"/>
                  </a:cubicBezTo>
                  <a:close/>
                  <a:moveTo>
                    <a:pt x="65507" y="32753"/>
                  </a:moveTo>
                  <a:lnTo>
                    <a:pt x="54589" y="32753"/>
                  </a:lnTo>
                  <a:cubicBezTo>
                    <a:pt x="52946" y="32753"/>
                    <a:pt x="51787" y="33816"/>
                    <a:pt x="51787" y="35458"/>
                  </a:cubicBezTo>
                  <a:lnTo>
                    <a:pt x="51787" y="35748"/>
                  </a:lnTo>
                  <a:lnTo>
                    <a:pt x="51787" y="35748"/>
                  </a:lnTo>
                  <a:lnTo>
                    <a:pt x="54589" y="68502"/>
                  </a:lnTo>
                  <a:lnTo>
                    <a:pt x="54589" y="68502"/>
                  </a:lnTo>
                  <a:cubicBezTo>
                    <a:pt x="54589" y="69855"/>
                    <a:pt x="55942" y="70917"/>
                    <a:pt x="57294" y="70917"/>
                  </a:cubicBezTo>
                  <a:lnTo>
                    <a:pt x="62705" y="70917"/>
                  </a:lnTo>
                  <a:cubicBezTo>
                    <a:pt x="64057" y="70917"/>
                    <a:pt x="65217" y="69855"/>
                    <a:pt x="65507" y="68502"/>
                  </a:cubicBezTo>
                  <a:lnTo>
                    <a:pt x="65507" y="68502"/>
                  </a:lnTo>
                  <a:lnTo>
                    <a:pt x="68212" y="35748"/>
                  </a:lnTo>
                  <a:lnTo>
                    <a:pt x="68212" y="35748"/>
                  </a:lnTo>
                  <a:lnTo>
                    <a:pt x="68212" y="35458"/>
                  </a:lnTo>
                  <a:cubicBezTo>
                    <a:pt x="68212" y="33816"/>
                    <a:pt x="67053" y="32753"/>
                    <a:pt x="65507" y="32753"/>
                  </a:cubicBezTo>
                  <a:close/>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30048"/>
                    <a:pt x="30048" y="5507"/>
                    <a:pt x="60000" y="5507"/>
                  </a:cubicBezTo>
                  <a:cubicBezTo>
                    <a:pt x="90048" y="5507"/>
                    <a:pt x="114589" y="30048"/>
                    <a:pt x="114589" y="60000"/>
                  </a:cubicBezTo>
                  <a:cubicBezTo>
                    <a:pt x="114589" y="90048"/>
                    <a:pt x="90048"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8" name="Google Shape;2068;p66"/>
            <p:cNvSpPr/>
            <p:nvPr/>
          </p:nvSpPr>
          <p:spPr>
            <a:xfrm>
              <a:off x="2980577" y="2398812"/>
              <a:ext cx="297000" cy="248700"/>
            </a:xfrm>
            <a:custGeom>
              <a:rect b="b" l="l" r="r" t="t"/>
              <a:pathLst>
                <a:path extrusionOk="0" h="120000" w="120000">
                  <a:moveTo>
                    <a:pt x="114492" y="26692"/>
                  </a:moveTo>
                  <a:lnTo>
                    <a:pt x="27246" y="26692"/>
                  </a:lnTo>
                  <a:cubicBezTo>
                    <a:pt x="24251" y="26692"/>
                    <a:pt x="21835" y="29763"/>
                    <a:pt x="21835" y="33425"/>
                  </a:cubicBezTo>
                  <a:lnTo>
                    <a:pt x="21835" y="113385"/>
                  </a:lnTo>
                  <a:cubicBezTo>
                    <a:pt x="21835" y="117047"/>
                    <a:pt x="24251" y="120000"/>
                    <a:pt x="27246" y="120000"/>
                  </a:cubicBezTo>
                  <a:lnTo>
                    <a:pt x="114492" y="120000"/>
                  </a:lnTo>
                  <a:cubicBezTo>
                    <a:pt x="117487" y="120000"/>
                    <a:pt x="120000" y="117047"/>
                    <a:pt x="120000" y="113385"/>
                  </a:cubicBezTo>
                  <a:lnTo>
                    <a:pt x="120000" y="33425"/>
                  </a:lnTo>
                  <a:cubicBezTo>
                    <a:pt x="120000" y="29763"/>
                    <a:pt x="117487" y="26692"/>
                    <a:pt x="114492" y="26692"/>
                  </a:cubicBezTo>
                  <a:close/>
                  <a:moveTo>
                    <a:pt x="114492" y="113385"/>
                  </a:moveTo>
                  <a:lnTo>
                    <a:pt x="27246" y="113385"/>
                  </a:lnTo>
                  <a:lnTo>
                    <a:pt x="27246" y="33425"/>
                  </a:lnTo>
                  <a:lnTo>
                    <a:pt x="114492" y="33425"/>
                  </a:lnTo>
                  <a:lnTo>
                    <a:pt x="114492" y="113385"/>
                  </a:lnTo>
                  <a:close/>
                  <a:moveTo>
                    <a:pt x="13623" y="86692"/>
                  </a:moveTo>
                  <a:lnTo>
                    <a:pt x="5410" y="86692"/>
                  </a:lnTo>
                  <a:lnTo>
                    <a:pt x="5410" y="6732"/>
                  </a:lnTo>
                  <a:lnTo>
                    <a:pt x="92657" y="6732"/>
                  </a:lnTo>
                  <a:lnTo>
                    <a:pt x="92657" y="16653"/>
                  </a:lnTo>
                  <a:cubicBezTo>
                    <a:pt x="92657" y="18661"/>
                    <a:pt x="93816" y="20078"/>
                    <a:pt x="95458" y="20078"/>
                  </a:cubicBezTo>
                  <a:cubicBezTo>
                    <a:pt x="97101" y="20078"/>
                    <a:pt x="98164" y="18661"/>
                    <a:pt x="98164" y="16653"/>
                  </a:cubicBezTo>
                  <a:lnTo>
                    <a:pt x="98164" y="6732"/>
                  </a:lnTo>
                  <a:cubicBezTo>
                    <a:pt x="98164" y="3070"/>
                    <a:pt x="95652" y="0"/>
                    <a:pt x="92657" y="0"/>
                  </a:cubicBezTo>
                  <a:lnTo>
                    <a:pt x="5410" y="0"/>
                  </a:lnTo>
                  <a:cubicBezTo>
                    <a:pt x="2415" y="0"/>
                    <a:pt x="0" y="3070"/>
                    <a:pt x="0" y="6732"/>
                  </a:cubicBezTo>
                  <a:lnTo>
                    <a:pt x="0" y="86692"/>
                  </a:lnTo>
                  <a:cubicBezTo>
                    <a:pt x="0" y="90354"/>
                    <a:pt x="2415" y="93425"/>
                    <a:pt x="5410" y="93425"/>
                  </a:cubicBezTo>
                  <a:lnTo>
                    <a:pt x="13623" y="93425"/>
                  </a:lnTo>
                  <a:cubicBezTo>
                    <a:pt x="15265" y="93425"/>
                    <a:pt x="16328" y="92007"/>
                    <a:pt x="16328" y="90000"/>
                  </a:cubicBezTo>
                  <a:cubicBezTo>
                    <a:pt x="16328" y="87992"/>
                    <a:pt x="15265" y="86692"/>
                    <a:pt x="13623" y="866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9" name="Google Shape;2069;p66"/>
            <p:cNvSpPr/>
            <p:nvPr/>
          </p:nvSpPr>
          <p:spPr>
            <a:xfrm>
              <a:off x="3550280" y="2374740"/>
              <a:ext cx="297000" cy="297000"/>
            </a:xfrm>
            <a:custGeom>
              <a:rect b="b" l="l" r="r" t="t"/>
              <a:pathLst>
                <a:path extrusionOk="0" h="120000" w="120000">
                  <a:moveTo>
                    <a:pt x="114585" y="21835"/>
                  </a:moveTo>
                  <a:lnTo>
                    <a:pt x="27268" y="21835"/>
                  </a:lnTo>
                  <a:cubicBezTo>
                    <a:pt x="24270" y="21835"/>
                    <a:pt x="21756" y="24347"/>
                    <a:pt x="21756" y="27342"/>
                  </a:cubicBezTo>
                  <a:lnTo>
                    <a:pt x="21756" y="114589"/>
                  </a:lnTo>
                  <a:cubicBezTo>
                    <a:pt x="21756" y="117584"/>
                    <a:pt x="24270" y="120000"/>
                    <a:pt x="27268" y="120000"/>
                  </a:cubicBezTo>
                  <a:lnTo>
                    <a:pt x="114585" y="120000"/>
                  </a:lnTo>
                  <a:cubicBezTo>
                    <a:pt x="117582" y="120000"/>
                    <a:pt x="120000" y="117584"/>
                    <a:pt x="120000" y="114589"/>
                  </a:cubicBezTo>
                  <a:lnTo>
                    <a:pt x="120000" y="27342"/>
                  </a:lnTo>
                  <a:cubicBezTo>
                    <a:pt x="120000" y="24347"/>
                    <a:pt x="117582" y="21835"/>
                    <a:pt x="114585" y="21835"/>
                  </a:cubicBezTo>
                  <a:close/>
                  <a:moveTo>
                    <a:pt x="114585" y="114589"/>
                  </a:moveTo>
                  <a:lnTo>
                    <a:pt x="27268" y="114589"/>
                  </a:lnTo>
                  <a:lnTo>
                    <a:pt x="27268" y="98164"/>
                  </a:lnTo>
                  <a:lnTo>
                    <a:pt x="114585" y="98164"/>
                  </a:lnTo>
                  <a:lnTo>
                    <a:pt x="114585" y="114589"/>
                  </a:lnTo>
                  <a:close/>
                  <a:moveTo>
                    <a:pt x="114585" y="92753"/>
                  </a:moveTo>
                  <a:lnTo>
                    <a:pt x="27268" y="92753"/>
                  </a:lnTo>
                  <a:lnTo>
                    <a:pt x="27268" y="27342"/>
                  </a:lnTo>
                  <a:lnTo>
                    <a:pt x="114585" y="27342"/>
                  </a:lnTo>
                  <a:lnTo>
                    <a:pt x="114585" y="92753"/>
                  </a:lnTo>
                  <a:close/>
                  <a:moveTo>
                    <a:pt x="13634" y="76425"/>
                  </a:moveTo>
                  <a:cubicBezTo>
                    <a:pt x="15278" y="76425"/>
                    <a:pt x="16341" y="75265"/>
                    <a:pt x="16341" y="73623"/>
                  </a:cubicBezTo>
                  <a:cubicBezTo>
                    <a:pt x="16341" y="72077"/>
                    <a:pt x="15278" y="70917"/>
                    <a:pt x="13634" y="70917"/>
                  </a:cubicBezTo>
                  <a:lnTo>
                    <a:pt x="5414" y="70917"/>
                  </a:lnTo>
                  <a:lnTo>
                    <a:pt x="5414" y="5507"/>
                  </a:lnTo>
                  <a:lnTo>
                    <a:pt x="92731" y="5507"/>
                  </a:lnTo>
                  <a:lnTo>
                    <a:pt x="92731" y="13719"/>
                  </a:lnTo>
                  <a:cubicBezTo>
                    <a:pt x="92731" y="15265"/>
                    <a:pt x="93795" y="16425"/>
                    <a:pt x="95439" y="16425"/>
                  </a:cubicBezTo>
                  <a:cubicBezTo>
                    <a:pt x="97082" y="16425"/>
                    <a:pt x="98243" y="15265"/>
                    <a:pt x="98243" y="13719"/>
                  </a:cubicBezTo>
                  <a:lnTo>
                    <a:pt x="98243" y="5507"/>
                  </a:lnTo>
                  <a:cubicBezTo>
                    <a:pt x="98243" y="2512"/>
                    <a:pt x="95729" y="0"/>
                    <a:pt x="92731" y="0"/>
                  </a:cubicBezTo>
                  <a:lnTo>
                    <a:pt x="5414" y="0"/>
                  </a:lnTo>
                  <a:cubicBezTo>
                    <a:pt x="2417" y="0"/>
                    <a:pt x="0" y="2512"/>
                    <a:pt x="0" y="5507"/>
                  </a:cubicBezTo>
                  <a:lnTo>
                    <a:pt x="0" y="92753"/>
                  </a:lnTo>
                  <a:cubicBezTo>
                    <a:pt x="0" y="95748"/>
                    <a:pt x="2417" y="98164"/>
                    <a:pt x="5414" y="98164"/>
                  </a:cubicBezTo>
                  <a:lnTo>
                    <a:pt x="13634" y="98164"/>
                  </a:lnTo>
                  <a:cubicBezTo>
                    <a:pt x="15278" y="98164"/>
                    <a:pt x="16341" y="97101"/>
                    <a:pt x="16341" y="95458"/>
                  </a:cubicBezTo>
                  <a:cubicBezTo>
                    <a:pt x="16341" y="93816"/>
                    <a:pt x="15278" y="92753"/>
                    <a:pt x="13634" y="92753"/>
                  </a:cubicBezTo>
                  <a:lnTo>
                    <a:pt x="5414" y="92753"/>
                  </a:lnTo>
                  <a:lnTo>
                    <a:pt x="5414" y="76425"/>
                  </a:lnTo>
                  <a:lnTo>
                    <a:pt x="13634" y="7642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0" name="Google Shape;2070;p66"/>
            <p:cNvSpPr/>
            <p:nvPr/>
          </p:nvSpPr>
          <p:spPr>
            <a:xfrm>
              <a:off x="4119982" y="2398812"/>
              <a:ext cx="297000" cy="248700"/>
            </a:xfrm>
            <a:custGeom>
              <a:rect b="b" l="l" r="r" t="t"/>
              <a:pathLst>
                <a:path extrusionOk="0" h="120000" w="120000">
                  <a:moveTo>
                    <a:pt x="24541" y="6732"/>
                  </a:moveTo>
                  <a:lnTo>
                    <a:pt x="95458" y="6732"/>
                  </a:lnTo>
                  <a:cubicBezTo>
                    <a:pt x="97101" y="6732"/>
                    <a:pt x="98164" y="5314"/>
                    <a:pt x="98164" y="3425"/>
                  </a:cubicBezTo>
                  <a:cubicBezTo>
                    <a:pt x="98164" y="1417"/>
                    <a:pt x="97101" y="0"/>
                    <a:pt x="95458" y="0"/>
                  </a:cubicBezTo>
                  <a:lnTo>
                    <a:pt x="24541" y="0"/>
                  </a:lnTo>
                  <a:cubicBezTo>
                    <a:pt x="22898" y="0"/>
                    <a:pt x="21835" y="1417"/>
                    <a:pt x="21835" y="3425"/>
                  </a:cubicBezTo>
                  <a:cubicBezTo>
                    <a:pt x="21835" y="5314"/>
                    <a:pt x="22898" y="6732"/>
                    <a:pt x="24541" y="6732"/>
                  </a:cubicBezTo>
                  <a:close/>
                  <a:moveTo>
                    <a:pt x="114589" y="26692"/>
                  </a:moveTo>
                  <a:lnTo>
                    <a:pt x="5507" y="26692"/>
                  </a:lnTo>
                  <a:cubicBezTo>
                    <a:pt x="2512" y="26692"/>
                    <a:pt x="0" y="29763"/>
                    <a:pt x="0" y="33425"/>
                  </a:cubicBezTo>
                  <a:lnTo>
                    <a:pt x="0" y="113385"/>
                  </a:lnTo>
                  <a:cubicBezTo>
                    <a:pt x="0" y="117047"/>
                    <a:pt x="2512" y="120000"/>
                    <a:pt x="5507" y="120000"/>
                  </a:cubicBezTo>
                  <a:lnTo>
                    <a:pt x="114589" y="120000"/>
                  </a:lnTo>
                  <a:cubicBezTo>
                    <a:pt x="117584" y="120000"/>
                    <a:pt x="120000" y="117047"/>
                    <a:pt x="120000" y="113385"/>
                  </a:cubicBezTo>
                  <a:lnTo>
                    <a:pt x="120000" y="33425"/>
                  </a:lnTo>
                  <a:cubicBezTo>
                    <a:pt x="120000" y="29763"/>
                    <a:pt x="117584" y="26692"/>
                    <a:pt x="114589" y="26692"/>
                  </a:cubicBezTo>
                  <a:close/>
                  <a:moveTo>
                    <a:pt x="114589" y="113385"/>
                  </a:moveTo>
                  <a:lnTo>
                    <a:pt x="5507" y="113385"/>
                  </a:lnTo>
                  <a:lnTo>
                    <a:pt x="5507" y="33425"/>
                  </a:lnTo>
                  <a:lnTo>
                    <a:pt x="114589" y="33425"/>
                  </a:lnTo>
                  <a:lnTo>
                    <a:pt x="114589" y="113385"/>
                  </a:lnTo>
                  <a:close/>
                  <a:moveTo>
                    <a:pt x="13623" y="20078"/>
                  </a:moveTo>
                  <a:lnTo>
                    <a:pt x="106376" y="20078"/>
                  </a:lnTo>
                  <a:cubicBezTo>
                    <a:pt x="108019" y="20078"/>
                    <a:pt x="109082" y="18661"/>
                    <a:pt x="109082" y="16653"/>
                  </a:cubicBezTo>
                  <a:cubicBezTo>
                    <a:pt x="109082" y="14763"/>
                    <a:pt x="108019" y="13346"/>
                    <a:pt x="106376" y="13346"/>
                  </a:cubicBezTo>
                  <a:lnTo>
                    <a:pt x="13623" y="13346"/>
                  </a:lnTo>
                  <a:cubicBezTo>
                    <a:pt x="11980" y="13346"/>
                    <a:pt x="10917" y="14763"/>
                    <a:pt x="10917" y="16653"/>
                  </a:cubicBezTo>
                  <a:cubicBezTo>
                    <a:pt x="10917" y="18661"/>
                    <a:pt x="11980" y="20078"/>
                    <a:pt x="13623" y="200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1" name="Google Shape;2071;p66"/>
            <p:cNvSpPr/>
            <p:nvPr/>
          </p:nvSpPr>
          <p:spPr>
            <a:xfrm>
              <a:off x="4689684" y="2374740"/>
              <a:ext cx="297000" cy="297000"/>
            </a:xfrm>
            <a:custGeom>
              <a:rect b="b" l="l" r="r" t="t"/>
              <a:pathLst>
                <a:path extrusionOk="0" h="120000" w="12000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2" name="Google Shape;2072;p66"/>
            <p:cNvSpPr/>
            <p:nvPr/>
          </p:nvSpPr>
          <p:spPr>
            <a:xfrm>
              <a:off x="5259388" y="2374740"/>
              <a:ext cx="297000" cy="297000"/>
            </a:xfrm>
            <a:custGeom>
              <a:rect b="b" l="l" r="r" t="t"/>
              <a:pathLst>
                <a:path extrusionOk="0" h="120000" w="120000">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92731" y="109082"/>
                  </a:moveTo>
                  <a:cubicBezTo>
                    <a:pt x="92731" y="112077"/>
                    <a:pt x="90314" y="114589"/>
                    <a:pt x="87316" y="114589"/>
                  </a:cubicBezTo>
                  <a:lnTo>
                    <a:pt x="10829" y="114589"/>
                  </a:lnTo>
                  <a:cubicBezTo>
                    <a:pt x="7832" y="114589"/>
                    <a:pt x="5414" y="112077"/>
                    <a:pt x="5414" y="109082"/>
                  </a:cubicBezTo>
                  <a:lnTo>
                    <a:pt x="5414" y="32753"/>
                  </a:lnTo>
                  <a:cubicBezTo>
                    <a:pt x="5414" y="29758"/>
                    <a:pt x="7832" y="27342"/>
                    <a:pt x="10829" y="27342"/>
                  </a:cubicBezTo>
                  <a:lnTo>
                    <a:pt x="87316" y="27342"/>
                  </a:lnTo>
                  <a:cubicBezTo>
                    <a:pt x="90314" y="27342"/>
                    <a:pt x="92731" y="29758"/>
                    <a:pt x="92731" y="32753"/>
                  </a:cubicBezTo>
                  <a:lnTo>
                    <a:pt x="92731" y="109082"/>
                  </a:lnTo>
                  <a:close/>
                  <a:moveTo>
                    <a:pt x="27268" y="60000"/>
                  </a:moveTo>
                  <a:cubicBezTo>
                    <a:pt x="33263" y="60000"/>
                    <a:pt x="38195" y="55169"/>
                    <a:pt x="38195" y="49082"/>
                  </a:cubicBezTo>
                  <a:cubicBezTo>
                    <a:pt x="38195" y="43091"/>
                    <a:pt x="33263" y="38260"/>
                    <a:pt x="27268" y="38260"/>
                  </a:cubicBezTo>
                  <a:cubicBezTo>
                    <a:pt x="21273" y="38260"/>
                    <a:pt x="16341" y="43091"/>
                    <a:pt x="16341" y="49082"/>
                  </a:cubicBezTo>
                  <a:cubicBezTo>
                    <a:pt x="16341" y="55169"/>
                    <a:pt x="21273" y="60000"/>
                    <a:pt x="27268" y="60000"/>
                  </a:cubicBezTo>
                  <a:close/>
                  <a:moveTo>
                    <a:pt x="27268" y="43671"/>
                  </a:moveTo>
                  <a:cubicBezTo>
                    <a:pt x="30265" y="43671"/>
                    <a:pt x="32683" y="46086"/>
                    <a:pt x="32683" y="49082"/>
                  </a:cubicBezTo>
                  <a:cubicBezTo>
                    <a:pt x="32683" y="52077"/>
                    <a:pt x="30265" y="54589"/>
                    <a:pt x="27268" y="54589"/>
                  </a:cubicBezTo>
                  <a:cubicBezTo>
                    <a:pt x="24270" y="54589"/>
                    <a:pt x="21756" y="52077"/>
                    <a:pt x="21756" y="49082"/>
                  </a:cubicBezTo>
                  <a:cubicBezTo>
                    <a:pt x="21756" y="46086"/>
                    <a:pt x="24270" y="43671"/>
                    <a:pt x="27268" y="43671"/>
                  </a:cubicBezTo>
                  <a:close/>
                  <a:moveTo>
                    <a:pt x="81514" y="99806"/>
                  </a:moveTo>
                  <a:lnTo>
                    <a:pt x="81514" y="99806"/>
                  </a:lnTo>
                  <a:lnTo>
                    <a:pt x="81514" y="99806"/>
                  </a:lnTo>
                  <a:lnTo>
                    <a:pt x="65173" y="72560"/>
                  </a:lnTo>
                  <a:lnTo>
                    <a:pt x="65173" y="72560"/>
                  </a:lnTo>
                  <a:cubicBezTo>
                    <a:pt x="64883" y="71497"/>
                    <a:pt x="63819" y="70917"/>
                    <a:pt x="62755" y="70917"/>
                  </a:cubicBezTo>
                  <a:cubicBezTo>
                    <a:pt x="61885" y="70917"/>
                    <a:pt x="61402" y="71207"/>
                    <a:pt x="60821" y="71787"/>
                  </a:cubicBezTo>
                  <a:lnTo>
                    <a:pt x="52119" y="80483"/>
                  </a:lnTo>
                  <a:lnTo>
                    <a:pt x="43319" y="67439"/>
                  </a:lnTo>
                  <a:cubicBezTo>
                    <a:pt x="42836" y="66280"/>
                    <a:pt x="41966" y="65797"/>
                    <a:pt x="40902" y="65797"/>
                  </a:cubicBezTo>
                  <a:cubicBezTo>
                    <a:pt x="40032" y="65797"/>
                    <a:pt x="39258" y="66280"/>
                    <a:pt x="38678" y="67149"/>
                  </a:cubicBezTo>
                  <a:lnTo>
                    <a:pt x="38678" y="67149"/>
                  </a:lnTo>
                  <a:lnTo>
                    <a:pt x="16921" y="99806"/>
                  </a:lnTo>
                  <a:lnTo>
                    <a:pt x="16921" y="99806"/>
                  </a:lnTo>
                  <a:cubicBezTo>
                    <a:pt x="16631" y="100386"/>
                    <a:pt x="16341" y="100676"/>
                    <a:pt x="16341" y="101159"/>
                  </a:cubicBezTo>
                  <a:cubicBezTo>
                    <a:pt x="16341" y="102801"/>
                    <a:pt x="17405" y="103961"/>
                    <a:pt x="19049" y="103961"/>
                  </a:cubicBezTo>
                  <a:lnTo>
                    <a:pt x="79097" y="103961"/>
                  </a:lnTo>
                  <a:cubicBezTo>
                    <a:pt x="80741" y="103961"/>
                    <a:pt x="81804" y="102801"/>
                    <a:pt x="81804" y="101159"/>
                  </a:cubicBezTo>
                  <a:cubicBezTo>
                    <a:pt x="81804" y="100676"/>
                    <a:pt x="81804" y="100096"/>
                    <a:pt x="81514" y="99806"/>
                  </a:cubicBezTo>
                  <a:lnTo>
                    <a:pt x="81514" y="99806"/>
                  </a:lnTo>
                  <a:close/>
                  <a:moveTo>
                    <a:pt x="24270" y="98164"/>
                  </a:moveTo>
                  <a:lnTo>
                    <a:pt x="40902" y="73140"/>
                  </a:lnTo>
                  <a:lnTo>
                    <a:pt x="49315" y="85700"/>
                  </a:lnTo>
                  <a:cubicBezTo>
                    <a:pt x="49895" y="86763"/>
                    <a:pt x="50668" y="87342"/>
                    <a:pt x="51829" y="87342"/>
                  </a:cubicBezTo>
                  <a:cubicBezTo>
                    <a:pt x="52602" y="87342"/>
                    <a:pt x="53182" y="87053"/>
                    <a:pt x="53763" y="86473"/>
                  </a:cubicBezTo>
                  <a:lnTo>
                    <a:pt x="62175" y="78067"/>
                  </a:lnTo>
                  <a:lnTo>
                    <a:pt x="74165" y="98164"/>
                  </a:lnTo>
                  <a:lnTo>
                    <a:pt x="24270" y="98164"/>
                  </a:lnTo>
                  <a:close/>
                  <a:moveTo>
                    <a:pt x="109073" y="0"/>
                  </a:moveTo>
                  <a:lnTo>
                    <a:pt x="32683" y="0"/>
                  </a:lnTo>
                  <a:cubicBezTo>
                    <a:pt x="26688" y="0"/>
                    <a:pt x="21756" y="4927"/>
                    <a:pt x="21756" y="10917"/>
                  </a:cubicBezTo>
                  <a:lnTo>
                    <a:pt x="21756" y="13719"/>
                  </a:lnTo>
                  <a:cubicBezTo>
                    <a:pt x="21756" y="15265"/>
                    <a:pt x="22917" y="16425"/>
                    <a:pt x="24560" y="16425"/>
                  </a:cubicBezTo>
                  <a:cubicBezTo>
                    <a:pt x="26107" y="16425"/>
                    <a:pt x="27268" y="15265"/>
                    <a:pt x="27268" y="13719"/>
                  </a:cubicBezTo>
                  <a:lnTo>
                    <a:pt x="27268" y="10917"/>
                  </a:lnTo>
                  <a:cubicBezTo>
                    <a:pt x="27268" y="7922"/>
                    <a:pt x="29685" y="5507"/>
                    <a:pt x="32683" y="5507"/>
                  </a:cubicBezTo>
                  <a:lnTo>
                    <a:pt x="109073" y="5507"/>
                  </a:lnTo>
                  <a:cubicBezTo>
                    <a:pt x="112070" y="5507"/>
                    <a:pt x="114585" y="7922"/>
                    <a:pt x="114585" y="10917"/>
                  </a:cubicBezTo>
                  <a:lnTo>
                    <a:pt x="114585" y="87342"/>
                  </a:lnTo>
                  <a:cubicBezTo>
                    <a:pt x="114585" y="90338"/>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333"/>
                    <a:pt x="120000" y="87342"/>
                  </a:cubicBezTo>
                  <a:lnTo>
                    <a:pt x="120000" y="10917"/>
                  </a:lnTo>
                  <a:cubicBezTo>
                    <a:pt x="120000" y="4927"/>
                    <a:pt x="115165" y="0"/>
                    <a:pt x="10907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3" name="Google Shape;2073;p66"/>
            <p:cNvSpPr/>
            <p:nvPr/>
          </p:nvSpPr>
          <p:spPr>
            <a:xfrm>
              <a:off x="5821065" y="2374740"/>
              <a:ext cx="304800" cy="297000"/>
            </a:xfrm>
            <a:custGeom>
              <a:rect b="b" l="l" r="r" t="t"/>
              <a:pathLst>
                <a:path extrusionOk="0" h="120000" w="120000">
                  <a:moveTo>
                    <a:pt x="117294" y="10917"/>
                  </a:moveTo>
                  <a:lnTo>
                    <a:pt x="114589" y="10917"/>
                  </a:lnTo>
                  <a:lnTo>
                    <a:pt x="114589" y="2801"/>
                  </a:lnTo>
                  <a:cubicBezTo>
                    <a:pt x="114589" y="1159"/>
                    <a:pt x="113429" y="0"/>
                    <a:pt x="111787" y="0"/>
                  </a:cubicBezTo>
                  <a:lnTo>
                    <a:pt x="8212" y="0"/>
                  </a:lnTo>
                  <a:cubicBezTo>
                    <a:pt x="6570" y="0"/>
                    <a:pt x="5507" y="1159"/>
                    <a:pt x="5507" y="2801"/>
                  </a:cubicBezTo>
                  <a:lnTo>
                    <a:pt x="5507" y="10917"/>
                  </a:lnTo>
                  <a:lnTo>
                    <a:pt x="2705" y="10917"/>
                  </a:lnTo>
                  <a:cubicBezTo>
                    <a:pt x="1159" y="10917"/>
                    <a:pt x="0" y="12077"/>
                    <a:pt x="0" y="13719"/>
                  </a:cubicBezTo>
                  <a:cubicBezTo>
                    <a:pt x="0" y="15265"/>
                    <a:pt x="1159" y="16425"/>
                    <a:pt x="2705" y="16425"/>
                  </a:cubicBezTo>
                  <a:lnTo>
                    <a:pt x="5507" y="16425"/>
                  </a:lnTo>
                  <a:lnTo>
                    <a:pt x="5507" y="117294"/>
                  </a:lnTo>
                  <a:cubicBezTo>
                    <a:pt x="5507" y="118937"/>
                    <a:pt x="6570" y="120000"/>
                    <a:pt x="8212" y="120000"/>
                  </a:cubicBezTo>
                  <a:lnTo>
                    <a:pt x="111787" y="120000"/>
                  </a:lnTo>
                  <a:cubicBezTo>
                    <a:pt x="113429" y="120000"/>
                    <a:pt x="114589" y="118937"/>
                    <a:pt x="114589" y="117294"/>
                  </a:cubicBezTo>
                  <a:lnTo>
                    <a:pt x="114589" y="16425"/>
                  </a:lnTo>
                  <a:lnTo>
                    <a:pt x="117294" y="16425"/>
                  </a:lnTo>
                  <a:cubicBezTo>
                    <a:pt x="118937" y="16425"/>
                    <a:pt x="120000" y="15265"/>
                    <a:pt x="120000" y="13719"/>
                  </a:cubicBezTo>
                  <a:cubicBezTo>
                    <a:pt x="120000" y="12077"/>
                    <a:pt x="118937" y="10917"/>
                    <a:pt x="117294" y="10917"/>
                  </a:cubicBezTo>
                  <a:close/>
                  <a:moveTo>
                    <a:pt x="65507" y="114589"/>
                  </a:moveTo>
                  <a:lnTo>
                    <a:pt x="54589" y="114589"/>
                  </a:lnTo>
                  <a:lnTo>
                    <a:pt x="54589" y="87342"/>
                  </a:lnTo>
                  <a:lnTo>
                    <a:pt x="65507" y="87342"/>
                  </a:lnTo>
                  <a:lnTo>
                    <a:pt x="65507" y="114589"/>
                  </a:lnTo>
                  <a:close/>
                  <a:moveTo>
                    <a:pt x="109082" y="114589"/>
                  </a:moveTo>
                  <a:lnTo>
                    <a:pt x="70917" y="114589"/>
                  </a:lnTo>
                  <a:lnTo>
                    <a:pt x="70917" y="84541"/>
                  </a:lnTo>
                  <a:cubicBezTo>
                    <a:pt x="70917" y="82898"/>
                    <a:pt x="69855" y="81835"/>
                    <a:pt x="68212" y="81835"/>
                  </a:cubicBezTo>
                  <a:lnTo>
                    <a:pt x="51787" y="81835"/>
                  </a:lnTo>
                  <a:cubicBezTo>
                    <a:pt x="50241" y="81835"/>
                    <a:pt x="49082" y="82898"/>
                    <a:pt x="49082" y="84541"/>
                  </a:cubicBezTo>
                  <a:lnTo>
                    <a:pt x="49082" y="114589"/>
                  </a:lnTo>
                  <a:lnTo>
                    <a:pt x="10917" y="114589"/>
                  </a:lnTo>
                  <a:lnTo>
                    <a:pt x="10917" y="16425"/>
                  </a:lnTo>
                  <a:lnTo>
                    <a:pt x="109082" y="16425"/>
                  </a:lnTo>
                  <a:lnTo>
                    <a:pt x="109082" y="114589"/>
                  </a:lnTo>
                  <a:close/>
                  <a:moveTo>
                    <a:pt x="109082" y="10917"/>
                  </a:moveTo>
                  <a:lnTo>
                    <a:pt x="10917" y="10917"/>
                  </a:lnTo>
                  <a:lnTo>
                    <a:pt x="10917" y="5507"/>
                  </a:lnTo>
                  <a:lnTo>
                    <a:pt x="109082" y="5507"/>
                  </a:lnTo>
                  <a:lnTo>
                    <a:pt x="109082" y="10917"/>
                  </a:lnTo>
                  <a:close/>
                  <a:moveTo>
                    <a:pt x="79130" y="49082"/>
                  </a:moveTo>
                  <a:lnTo>
                    <a:pt x="95458" y="49082"/>
                  </a:lnTo>
                  <a:cubicBezTo>
                    <a:pt x="97101" y="49082"/>
                    <a:pt x="98164" y="48019"/>
                    <a:pt x="98164" y="46376"/>
                  </a:cubicBezTo>
                  <a:lnTo>
                    <a:pt x="98164" y="30048"/>
                  </a:lnTo>
                  <a:cubicBezTo>
                    <a:pt x="98164" y="28405"/>
                    <a:pt x="97101" y="27342"/>
                    <a:pt x="95458" y="27342"/>
                  </a:cubicBezTo>
                  <a:lnTo>
                    <a:pt x="79130" y="27342"/>
                  </a:lnTo>
                  <a:cubicBezTo>
                    <a:pt x="77487" y="27342"/>
                    <a:pt x="76328" y="28405"/>
                    <a:pt x="76328" y="30048"/>
                  </a:cubicBezTo>
                  <a:lnTo>
                    <a:pt x="76328" y="46376"/>
                  </a:lnTo>
                  <a:cubicBezTo>
                    <a:pt x="76328" y="48019"/>
                    <a:pt x="77487" y="49082"/>
                    <a:pt x="79130" y="49082"/>
                  </a:cubicBezTo>
                  <a:close/>
                  <a:moveTo>
                    <a:pt x="81835" y="32753"/>
                  </a:moveTo>
                  <a:lnTo>
                    <a:pt x="92753" y="32753"/>
                  </a:lnTo>
                  <a:lnTo>
                    <a:pt x="92753" y="43671"/>
                  </a:lnTo>
                  <a:lnTo>
                    <a:pt x="81835" y="43671"/>
                  </a:lnTo>
                  <a:lnTo>
                    <a:pt x="81835" y="32753"/>
                  </a:lnTo>
                  <a:close/>
                  <a:moveTo>
                    <a:pt x="24541" y="49082"/>
                  </a:moveTo>
                  <a:lnTo>
                    <a:pt x="40966" y="49082"/>
                  </a:lnTo>
                  <a:cubicBezTo>
                    <a:pt x="42512" y="49082"/>
                    <a:pt x="43671" y="48019"/>
                    <a:pt x="43671" y="46376"/>
                  </a:cubicBezTo>
                  <a:lnTo>
                    <a:pt x="43671" y="30048"/>
                  </a:lnTo>
                  <a:cubicBezTo>
                    <a:pt x="43671" y="28405"/>
                    <a:pt x="42512" y="27342"/>
                    <a:pt x="40966" y="27342"/>
                  </a:cubicBezTo>
                  <a:lnTo>
                    <a:pt x="24541" y="27342"/>
                  </a:lnTo>
                  <a:cubicBezTo>
                    <a:pt x="22898" y="27342"/>
                    <a:pt x="21835" y="28405"/>
                    <a:pt x="21835" y="30048"/>
                  </a:cubicBezTo>
                  <a:lnTo>
                    <a:pt x="21835" y="46376"/>
                  </a:lnTo>
                  <a:cubicBezTo>
                    <a:pt x="21835" y="48019"/>
                    <a:pt x="22898" y="49082"/>
                    <a:pt x="24541" y="49082"/>
                  </a:cubicBezTo>
                  <a:close/>
                  <a:moveTo>
                    <a:pt x="27246" y="32753"/>
                  </a:moveTo>
                  <a:lnTo>
                    <a:pt x="38164" y="32753"/>
                  </a:lnTo>
                  <a:lnTo>
                    <a:pt x="38164" y="43671"/>
                  </a:lnTo>
                  <a:lnTo>
                    <a:pt x="27246" y="43671"/>
                  </a:lnTo>
                  <a:lnTo>
                    <a:pt x="27246" y="32753"/>
                  </a:lnTo>
                  <a:close/>
                  <a:moveTo>
                    <a:pt x="24541" y="76425"/>
                  </a:moveTo>
                  <a:lnTo>
                    <a:pt x="40966" y="76425"/>
                  </a:lnTo>
                  <a:cubicBezTo>
                    <a:pt x="42512" y="76425"/>
                    <a:pt x="43671" y="75265"/>
                    <a:pt x="43671" y="73623"/>
                  </a:cubicBezTo>
                  <a:lnTo>
                    <a:pt x="43671" y="57294"/>
                  </a:lnTo>
                  <a:cubicBezTo>
                    <a:pt x="43671" y="55652"/>
                    <a:pt x="42512" y="54589"/>
                    <a:pt x="40966" y="54589"/>
                  </a:cubicBezTo>
                  <a:lnTo>
                    <a:pt x="24541" y="54589"/>
                  </a:lnTo>
                  <a:cubicBezTo>
                    <a:pt x="22898" y="54589"/>
                    <a:pt x="21835" y="55652"/>
                    <a:pt x="21835" y="57294"/>
                  </a:cubicBezTo>
                  <a:lnTo>
                    <a:pt x="21835" y="73623"/>
                  </a:lnTo>
                  <a:cubicBezTo>
                    <a:pt x="21835" y="75265"/>
                    <a:pt x="22898" y="76425"/>
                    <a:pt x="24541" y="76425"/>
                  </a:cubicBezTo>
                  <a:close/>
                  <a:moveTo>
                    <a:pt x="27246" y="60000"/>
                  </a:moveTo>
                  <a:lnTo>
                    <a:pt x="38164" y="60000"/>
                  </a:lnTo>
                  <a:lnTo>
                    <a:pt x="38164" y="70917"/>
                  </a:lnTo>
                  <a:lnTo>
                    <a:pt x="27246" y="70917"/>
                  </a:lnTo>
                  <a:lnTo>
                    <a:pt x="27246" y="60000"/>
                  </a:lnTo>
                  <a:close/>
                  <a:moveTo>
                    <a:pt x="79130" y="76425"/>
                  </a:moveTo>
                  <a:lnTo>
                    <a:pt x="95458" y="76425"/>
                  </a:lnTo>
                  <a:cubicBezTo>
                    <a:pt x="97101" y="76425"/>
                    <a:pt x="98164" y="75265"/>
                    <a:pt x="98164" y="73623"/>
                  </a:cubicBezTo>
                  <a:lnTo>
                    <a:pt x="98164" y="57294"/>
                  </a:lnTo>
                  <a:cubicBezTo>
                    <a:pt x="98164" y="55652"/>
                    <a:pt x="97101" y="54589"/>
                    <a:pt x="95458" y="54589"/>
                  </a:cubicBezTo>
                  <a:lnTo>
                    <a:pt x="79130" y="54589"/>
                  </a:lnTo>
                  <a:cubicBezTo>
                    <a:pt x="77487" y="54589"/>
                    <a:pt x="76328" y="55652"/>
                    <a:pt x="76328" y="57294"/>
                  </a:cubicBezTo>
                  <a:lnTo>
                    <a:pt x="76328" y="73623"/>
                  </a:lnTo>
                  <a:cubicBezTo>
                    <a:pt x="76328" y="75265"/>
                    <a:pt x="77487" y="76425"/>
                    <a:pt x="79130" y="76425"/>
                  </a:cubicBezTo>
                  <a:close/>
                  <a:moveTo>
                    <a:pt x="81835" y="60000"/>
                  </a:moveTo>
                  <a:lnTo>
                    <a:pt x="92753" y="60000"/>
                  </a:lnTo>
                  <a:lnTo>
                    <a:pt x="92753" y="70917"/>
                  </a:lnTo>
                  <a:lnTo>
                    <a:pt x="81835" y="70917"/>
                  </a:lnTo>
                  <a:lnTo>
                    <a:pt x="81835" y="60000"/>
                  </a:lnTo>
                  <a:close/>
                  <a:moveTo>
                    <a:pt x="24541" y="103671"/>
                  </a:moveTo>
                  <a:lnTo>
                    <a:pt x="40966" y="103671"/>
                  </a:lnTo>
                  <a:cubicBezTo>
                    <a:pt x="42512" y="103671"/>
                    <a:pt x="43671" y="102608"/>
                    <a:pt x="43671" y="100966"/>
                  </a:cubicBezTo>
                  <a:lnTo>
                    <a:pt x="43671" y="84541"/>
                  </a:lnTo>
                  <a:cubicBezTo>
                    <a:pt x="43671" y="82898"/>
                    <a:pt x="42512" y="81835"/>
                    <a:pt x="40966" y="81835"/>
                  </a:cubicBezTo>
                  <a:lnTo>
                    <a:pt x="24541" y="81835"/>
                  </a:lnTo>
                  <a:cubicBezTo>
                    <a:pt x="22898" y="81835"/>
                    <a:pt x="21835" y="82898"/>
                    <a:pt x="21835" y="84541"/>
                  </a:cubicBezTo>
                  <a:lnTo>
                    <a:pt x="21835" y="100966"/>
                  </a:lnTo>
                  <a:cubicBezTo>
                    <a:pt x="21835" y="102608"/>
                    <a:pt x="22898" y="103671"/>
                    <a:pt x="24541" y="103671"/>
                  </a:cubicBezTo>
                  <a:close/>
                  <a:moveTo>
                    <a:pt x="27246" y="87342"/>
                  </a:moveTo>
                  <a:lnTo>
                    <a:pt x="38164" y="87342"/>
                  </a:lnTo>
                  <a:lnTo>
                    <a:pt x="38164" y="98164"/>
                  </a:lnTo>
                  <a:lnTo>
                    <a:pt x="27246" y="98164"/>
                  </a:lnTo>
                  <a:lnTo>
                    <a:pt x="27246" y="87342"/>
                  </a:lnTo>
                  <a:close/>
                  <a:moveTo>
                    <a:pt x="51787" y="49082"/>
                  </a:moveTo>
                  <a:lnTo>
                    <a:pt x="68212" y="49082"/>
                  </a:lnTo>
                  <a:cubicBezTo>
                    <a:pt x="69855" y="49082"/>
                    <a:pt x="70917" y="48019"/>
                    <a:pt x="70917" y="46376"/>
                  </a:cubicBezTo>
                  <a:lnTo>
                    <a:pt x="70917" y="30048"/>
                  </a:lnTo>
                  <a:cubicBezTo>
                    <a:pt x="70917" y="28405"/>
                    <a:pt x="69855" y="27342"/>
                    <a:pt x="68212" y="27342"/>
                  </a:cubicBezTo>
                  <a:lnTo>
                    <a:pt x="51787" y="27342"/>
                  </a:lnTo>
                  <a:cubicBezTo>
                    <a:pt x="50241" y="27342"/>
                    <a:pt x="49082" y="28405"/>
                    <a:pt x="49082" y="30048"/>
                  </a:cubicBezTo>
                  <a:lnTo>
                    <a:pt x="49082" y="46376"/>
                  </a:lnTo>
                  <a:cubicBezTo>
                    <a:pt x="49082" y="48019"/>
                    <a:pt x="50241" y="49082"/>
                    <a:pt x="51787" y="49082"/>
                  </a:cubicBezTo>
                  <a:close/>
                  <a:moveTo>
                    <a:pt x="54589" y="32753"/>
                  </a:moveTo>
                  <a:lnTo>
                    <a:pt x="65507" y="32753"/>
                  </a:lnTo>
                  <a:lnTo>
                    <a:pt x="65507" y="43671"/>
                  </a:lnTo>
                  <a:lnTo>
                    <a:pt x="54589" y="43671"/>
                  </a:lnTo>
                  <a:lnTo>
                    <a:pt x="54589" y="32753"/>
                  </a:lnTo>
                  <a:close/>
                  <a:moveTo>
                    <a:pt x="79130" y="103671"/>
                  </a:moveTo>
                  <a:lnTo>
                    <a:pt x="95458" y="103671"/>
                  </a:lnTo>
                  <a:cubicBezTo>
                    <a:pt x="97101" y="103671"/>
                    <a:pt x="98164" y="102608"/>
                    <a:pt x="98164" y="100966"/>
                  </a:cubicBezTo>
                  <a:lnTo>
                    <a:pt x="98164" y="84541"/>
                  </a:lnTo>
                  <a:cubicBezTo>
                    <a:pt x="98164" y="82898"/>
                    <a:pt x="97101" y="81835"/>
                    <a:pt x="95458" y="81835"/>
                  </a:cubicBezTo>
                  <a:lnTo>
                    <a:pt x="79130" y="81835"/>
                  </a:lnTo>
                  <a:cubicBezTo>
                    <a:pt x="77487" y="81835"/>
                    <a:pt x="76328" y="82898"/>
                    <a:pt x="76328" y="84541"/>
                  </a:cubicBezTo>
                  <a:lnTo>
                    <a:pt x="76328" y="100966"/>
                  </a:lnTo>
                  <a:cubicBezTo>
                    <a:pt x="76328" y="102608"/>
                    <a:pt x="77487" y="103671"/>
                    <a:pt x="79130" y="103671"/>
                  </a:cubicBezTo>
                  <a:close/>
                  <a:moveTo>
                    <a:pt x="81835" y="87342"/>
                  </a:moveTo>
                  <a:lnTo>
                    <a:pt x="92753" y="87342"/>
                  </a:lnTo>
                  <a:lnTo>
                    <a:pt x="92753" y="98164"/>
                  </a:lnTo>
                  <a:lnTo>
                    <a:pt x="81835" y="98164"/>
                  </a:lnTo>
                  <a:lnTo>
                    <a:pt x="81835" y="87342"/>
                  </a:lnTo>
                  <a:close/>
                  <a:moveTo>
                    <a:pt x="51787" y="76425"/>
                  </a:moveTo>
                  <a:lnTo>
                    <a:pt x="68212" y="76425"/>
                  </a:lnTo>
                  <a:cubicBezTo>
                    <a:pt x="69855" y="76425"/>
                    <a:pt x="70917" y="75265"/>
                    <a:pt x="70917" y="73623"/>
                  </a:cubicBezTo>
                  <a:lnTo>
                    <a:pt x="70917" y="57294"/>
                  </a:lnTo>
                  <a:cubicBezTo>
                    <a:pt x="70917" y="55652"/>
                    <a:pt x="69855" y="54589"/>
                    <a:pt x="68212" y="54589"/>
                  </a:cubicBezTo>
                  <a:lnTo>
                    <a:pt x="51787" y="54589"/>
                  </a:lnTo>
                  <a:cubicBezTo>
                    <a:pt x="50241" y="54589"/>
                    <a:pt x="49082" y="55652"/>
                    <a:pt x="49082" y="57294"/>
                  </a:cubicBezTo>
                  <a:lnTo>
                    <a:pt x="49082" y="73623"/>
                  </a:lnTo>
                  <a:cubicBezTo>
                    <a:pt x="49082" y="75265"/>
                    <a:pt x="50241" y="76425"/>
                    <a:pt x="51787" y="76425"/>
                  </a:cubicBezTo>
                  <a:close/>
                  <a:moveTo>
                    <a:pt x="54589" y="60000"/>
                  </a:moveTo>
                  <a:lnTo>
                    <a:pt x="65507" y="60000"/>
                  </a:lnTo>
                  <a:lnTo>
                    <a:pt x="65507" y="70917"/>
                  </a:lnTo>
                  <a:lnTo>
                    <a:pt x="54589" y="70917"/>
                  </a:lnTo>
                  <a:lnTo>
                    <a:pt x="54589" y="6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4" name="Google Shape;2074;p66"/>
            <p:cNvSpPr/>
            <p:nvPr/>
          </p:nvSpPr>
          <p:spPr>
            <a:xfrm>
              <a:off x="701768" y="2968514"/>
              <a:ext cx="304800" cy="248700"/>
            </a:xfrm>
            <a:custGeom>
              <a:rect b="b" l="l" r="r" t="t"/>
              <a:pathLst>
                <a:path extrusionOk="0" h="120000" w="120000">
                  <a:moveTo>
                    <a:pt x="114589" y="0"/>
                  </a:moveTo>
                  <a:lnTo>
                    <a:pt x="5507" y="0"/>
                  </a:lnTo>
                  <a:cubicBezTo>
                    <a:pt x="2512" y="0"/>
                    <a:pt x="0" y="2952"/>
                    <a:pt x="0" y="6614"/>
                  </a:cubicBezTo>
                  <a:lnTo>
                    <a:pt x="0" y="19960"/>
                  </a:lnTo>
                  <a:cubicBezTo>
                    <a:pt x="0" y="23622"/>
                    <a:pt x="2512" y="26692"/>
                    <a:pt x="5507" y="26692"/>
                  </a:cubicBezTo>
                  <a:lnTo>
                    <a:pt x="10917" y="26692"/>
                  </a:lnTo>
                  <a:lnTo>
                    <a:pt x="10917" y="113385"/>
                  </a:lnTo>
                  <a:cubicBezTo>
                    <a:pt x="10917" y="117047"/>
                    <a:pt x="13429" y="120000"/>
                    <a:pt x="16425" y="120000"/>
                  </a:cubicBezTo>
                  <a:lnTo>
                    <a:pt x="103671" y="120000"/>
                  </a:lnTo>
                  <a:cubicBezTo>
                    <a:pt x="106666" y="120000"/>
                    <a:pt x="109082" y="117047"/>
                    <a:pt x="109082" y="113385"/>
                  </a:cubicBezTo>
                  <a:lnTo>
                    <a:pt x="109082" y="26692"/>
                  </a:lnTo>
                  <a:lnTo>
                    <a:pt x="114589" y="26692"/>
                  </a:lnTo>
                  <a:cubicBezTo>
                    <a:pt x="117584" y="26692"/>
                    <a:pt x="120000" y="23622"/>
                    <a:pt x="120000" y="19960"/>
                  </a:cubicBezTo>
                  <a:lnTo>
                    <a:pt x="120000" y="6614"/>
                  </a:lnTo>
                  <a:cubicBezTo>
                    <a:pt x="120000" y="2952"/>
                    <a:pt x="117584" y="0"/>
                    <a:pt x="114589" y="0"/>
                  </a:cubicBezTo>
                  <a:close/>
                  <a:moveTo>
                    <a:pt x="103671" y="113385"/>
                  </a:moveTo>
                  <a:lnTo>
                    <a:pt x="16425" y="113385"/>
                  </a:lnTo>
                  <a:lnTo>
                    <a:pt x="16425" y="26692"/>
                  </a:lnTo>
                  <a:lnTo>
                    <a:pt x="103671" y="26692"/>
                  </a:lnTo>
                  <a:lnTo>
                    <a:pt x="103671" y="113385"/>
                  </a:lnTo>
                  <a:close/>
                  <a:moveTo>
                    <a:pt x="114589" y="19960"/>
                  </a:moveTo>
                  <a:lnTo>
                    <a:pt x="5507" y="19960"/>
                  </a:lnTo>
                  <a:lnTo>
                    <a:pt x="5507" y="6614"/>
                  </a:lnTo>
                  <a:lnTo>
                    <a:pt x="114589" y="6614"/>
                  </a:lnTo>
                  <a:lnTo>
                    <a:pt x="114589" y="19960"/>
                  </a:lnTo>
                  <a:close/>
                  <a:moveTo>
                    <a:pt x="43671" y="60000"/>
                  </a:moveTo>
                  <a:lnTo>
                    <a:pt x="76328" y="60000"/>
                  </a:lnTo>
                  <a:cubicBezTo>
                    <a:pt x="79323" y="60000"/>
                    <a:pt x="81835" y="57047"/>
                    <a:pt x="81835" y="53385"/>
                  </a:cubicBezTo>
                  <a:lnTo>
                    <a:pt x="81835" y="46653"/>
                  </a:lnTo>
                  <a:cubicBezTo>
                    <a:pt x="81835" y="42992"/>
                    <a:pt x="79323" y="40039"/>
                    <a:pt x="76328" y="40039"/>
                  </a:cubicBezTo>
                  <a:lnTo>
                    <a:pt x="43671" y="40039"/>
                  </a:lnTo>
                  <a:cubicBezTo>
                    <a:pt x="40676" y="40039"/>
                    <a:pt x="38164" y="42992"/>
                    <a:pt x="38164" y="46653"/>
                  </a:cubicBezTo>
                  <a:lnTo>
                    <a:pt x="38164" y="53385"/>
                  </a:lnTo>
                  <a:cubicBezTo>
                    <a:pt x="38164" y="57047"/>
                    <a:pt x="40676" y="60000"/>
                    <a:pt x="43671" y="60000"/>
                  </a:cubicBezTo>
                  <a:close/>
                  <a:moveTo>
                    <a:pt x="43671" y="46653"/>
                  </a:moveTo>
                  <a:lnTo>
                    <a:pt x="76328" y="46653"/>
                  </a:lnTo>
                  <a:lnTo>
                    <a:pt x="76328" y="53385"/>
                  </a:lnTo>
                  <a:lnTo>
                    <a:pt x="43671" y="53385"/>
                  </a:lnTo>
                  <a:lnTo>
                    <a:pt x="43671" y="466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5" name="Google Shape;2075;p66"/>
            <p:cNvSpPr/>
            <p:nvPr/>
          </p:nvSpPr>
          <p:spPr>
            <a:xfrm>
              <a:off x="1271470" y="2968514"/>
              <a:ext cx="297000" cy="248700"/>
            </a:xfrm>
            <a:custGeom>
              <a:rect b="b" l="l" r="r" t="t"/>
              <a:pathLst>
                <a:path extrusionOk="0" h="120000" w="120000">
                  <a:moveTo>
                    <a:pt x="84541" y="79960"/>
                  </a:moveTo>
                  <a:cubicBezTo>
                    <a:pt x="89178" y="79960"/>
                    <a:pt x="92657" y="75708"/>
                    <a:pt x="92657" y="70039"/>
                  </a:cubicBezTo>
                  <a:cubicBezTo>
                    <a:pt x="92657" y="64370"/>
                    <a:pt x="89178" y="60000"/>
                    <a:pt x="84541" y="60000"/>
                  </a:cubicBezTo>
                  <a:cubicBezTo>
                    <a:pt x="79903" y="60000"/>
                    <a:pt x="76328" y="64370"/>
                    <a:pt x="76328" y="70039"/>
                  </a:cubicBezTo>
                  <a:cubicBezTo>
                    <a:pt x="76328" y="75708"/>
                    <a:pt x="79903" y="79960"/>
                    <a:pt x="84541" y="79960"/>
                  </a:cubicBezTo>
                  <a:close/>
                  <a:moveTo>
                    <a:pt x="84541" y="66614"/>
                  </a:moveTo>
                  <a:cubicBezTo>
                    <a:pt x="86183" y="66614"/>
                    <a:pt x="87246" y="68031"/>
                    <a:pt x="87246" y="70039"/>
                  </a:cubicBezTo>
                  <a:cubicBezTo>
                    <a:pt x="87246" y="72047"/>
                    <a:pt x="86183" y="73346"/>
                    <a:pt x="84541" y="73346"/>
                  </a:cubicBezTo>
                  <a:cubicBezTo>
                    <a:pt x="82898" y="73346"/>
                    <a:pt x="81835" y="72047"/>
                    <a:pt x="81835" y="70039"/>
                  </a:cubicBezTo>
                  <a:cubicBezTo>
                    <a:pt x="81835" y="68031"/>
                    <a:pt x="82898" y="66614"/>
                    <a:pt x="84541" y="66614"/>
                  </a:cubicBezTo>
                  <a:close/>
                  <a:moveTo>
                    <a:pt x="60000" y="79960"/>
                  </a:moveTo>
                  <a:cubicBezTo>
                    <a:pt x="64637" y="79960"/>
                    <a:pt x="68115" y="75708"/>
                    <a:pt x="68115" y="70039"/>
                  </a:cubicBezTo>
                  <a:cubicBezTo>
                    <a:pt x="68115" y="64370"/>
                    <a:pt x="64637" y="60000"/>
                    <a:pt x="60000" y="60000"/>
                  </a:cubicBezTo>
                  <a:cubicBezTo>
                    <a:pt x="55362" y="60000"/>
                    <a:pt x="51787" y="64370"/>
                    <a:pt x="51787" y="70039"/>
                  </a:cubicBezTo>
                  <a:cubicBezTo>
                    <a:pt x="51787" y="75708"/>
                    <a:pt x="55362" y="79960"/>
                    <a:pt x="60000" y="79960"/>
                  </a:cubicBezTo>
                  <a:close/>
                  <a:moveTo>
                    <a:pt x="60000" y="66614"/>
                  </a:moveTo>
                  <a:cubicBezTo>
                    <a:pt x="61642" y="66614"/>
                    <a:pt x="62705" y="68031"/>
                    <a:pt x="62705" y="70039"/>
                  </a:cubicBezTo>
                  <a:cubicBezTo>
                    <a:pt x="62705" y="72047"/>
                    <a:pt x="61642" y="73346"/>
                    <a:pt x="60000" y="73346"/>
                  </a:cubicBezTo>
                  <a:cubicBezTo>
                    <a:pt x="58357" y="73346"/>
                    <a:pt x="57294" y="72047"/>
                    <a:pt x="57294" y="70039"/>
                  </a:cubicBezTo>
                  <a:cubicBezTo>
                    <a:pt x="57294" y="68031"/>
                    <a:pt x="58357" y="66614"/>
                    <a:pt x="60000" y="66614"/>
                  </a:cubicBezTo>
                  <a:close/>
                  <a:moveTo>
                    <a:pt x="114492" y="0"/>
                  </a:moveTo>
                  <a:lnTo>
                    <a:pt x="5410" y="0"/>
                  </a:lnTo>
                  <a:cubicBezTo>
                    <a:pt x="2415" y="0"/>
                    <a:pt x="0" y="2952"/>
                    <a:pt x="0" y="6614"/>
                  </a:cubicBezTo>
                  <a:lnTo>
                    <a:pt x="0" y="19960"/>
                  </a:lnTo>
                  <a:cubicBezTo>
                    <a:pt x="0" y="23622"/>
                    <a:pt x="2415" y="26692"/>
                    <a:pt x="5410" y="26692"/>
                  </a:cubicBezTo>
                  <a:lnTo>
                    <a:pt x="10917" y="26692"/>
                  </a:lnTo>
                  <a:lnTo>
                    <a:pt x="10917" y="113385"/>
                  </a:lnTo>
                  <a:cubicBezTo>
                    <a:pt x="10917" y="117047"/>
                    <a:pt x="13333" y="120000"/>
                    <a:pt x="16328" y="120000"/>
                  </a:cubicBezTo>
                  <a:lnTo>
                    <a:pt x="103574" y="120000"/>
                  </a:lnTo>
                  <a:cubicBezTo>
                    <a:pt x="106570" y="120000"/>
                    <a:pt x="109082" y="117047"/>
                    <a:pt x="109082" y="113385"/>
                  </a:cubicBezTo>
                  <a:lnTo>
                    <a:pt x="109082" y="26692"/>
                  </a:lnTo>
                  <a:lnTo>
                    <a:pt x="114492" y="26692"/>
                  </a:lnTo>
                  <a:cubicBezTo>
                    <a:pt x="117487" y="26692"/>
                    <a:pt x="120000" y="23622"/>
                    <a:pt x="120000" y="19960"/>
                  </a:cubicBezTo>
                  <a:lnTo>
                    <a:pt x="120000" y="6614"/>
                  </a:lnTo>
                  <a:cubicBezTo>
                    <a:pt x="120000" y="2952"/>
                    <a:pt x="117487" y="0"/>
                    <a:pt x="114492" y="0"/>
                  </a:cubicBezTo>
                  <a:close/>
                  <a:moveTo>
                    <a:pt x="103574" y="113385"/>
                  </a:moveTo>
                  <a:lnTo>
                    <a:pt x="16328" y="113385"/>
                  </a:lnTo>
                  <a:lnTo>
                    <a:pt x="16328" y="26692"/>
                  </a:lnTo>
                  <a:lnTo>
                    <a:pt x="103574" y="26692"/>
                  </a:lnTo>
                  <a:lnTo>
                    <a:pt x="103574" y="113385"/>
                  </a:lnTo>
                  <a:close/>
                  <a:moveTo>
                    <a:pt x="114492" y="19960"/>
                  </a:moveTo>
                  <a:lnTo>
                    <a:pt x="5410" y="19960"/>
                  </a:lnTo>
                  <a:lnTo>
                    <a:pt x="5410" y="6614"/>
                  </a:lnTo>
                  <a:lnTo>
                    <a:pt x="114492" y="6614"/>
                  </a:lnTo>
                  <a:lnTo>
                    <a:pt x="114492" y="19960"/>
                  </a:lnTo>
                  <a:close/>
                  <a:moveTo>
                    <a:pt x="35458" y="79960"/>
                  </a:moveTo>
                  <a:cubicBezTo>
                    <a:pt x="40096" y="79960"/>
                    <a:pt x="43574" y="75708"/>
                    <a:pt x="43574" y="70039"/>
                  </a:cubicBezTo>
                  <a:cubicBezTo>
                    <a:pt x="43574" y="64370"/>
                    <a:pt x="40096" y="60000"/>
                    <a:pt x="35458" y="60000"/>
                  </a:cubicBezTo>
                  <a:cubicBezTo>
                    <a:pt x="30821" y="60000"/>
                    <a:pt x="27246" y="64370"/>
                    <a:pt x="27246" y="70039"/>
                  </a:cubicBezTo>
                  <a:cubicBezTo>
                    <a:pt x="27246" y="75708"/>
                    <a:pt x="30821" y="79960"/>
                    <a:pt x="35458" y="79960"/>
                  </a:cubicBezTo>
                  <a:close/>
                  <a:moveTo>
                    <a:pt x="35458" y="66614"/>
                  </a:moveTo>
                  <a:cubicBezTo>
                    <a:pt x="37101" y="66614"/>
                    <a:pt x="38164" y="68031"/>
                    <a:pt x="38164" y="70039"/>
                  </a:cubicBezTo>
                  <a:cubicBezTo>
                    <a:pt x="38164" y="72047"/>
                    <a:pt x="37101" y="73346"/>
                    <a:pt x="35458" y="73346"/>
                  </a:cubicBezTo>
                  <a:cubicBezTo>
                    <a:pt x="33816" y="73346"/>
                    <a:pt x="32753" y="72047"/>
                    <a:pt x="32753" y="70039"/>
                  </a:cubicBezTo>
                  <a:cubicBezTo>
                    <a:pt x="32753" y="68031"/>
                    <a:pt x="33816" y="66614"/>
                    <a:pt x="35458" y="666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6" name="Google Shape;2076;p66"/>
            <p:cNvSpPr/>
            <p:nvPr/>
          </p:nvSpPr>
          <p:spPr>
            <a:xfrm>
              <a:off x="1841173" y="2944442"/>
              <a:ext cx="297000" cy="297000"/>
            </a:xfrm>
            <a:custGeom>
              <a:rect b="b" l="l" r="r" t="t"/>
              <a:pathLst>
                <a:path extrusionOk="0" h="120000" w="120000">
                  <a:moveTo>
                    <a:pt x="43609" y="65410"/>
                  </a:moveTo>
                  <a:cubicBezTo>
                    <a:pt x="41966" y="65410"/>
                    <a:pt x="40902" y="66570"/>
                    <a:pt x="40902" y="68212"/>
                  </a:cubicBezTo>
                  <a:cubicBezTo>
                    <a:pt x="40902" y="68985"/>
                    <a:pt x="41192" y="69565"/>
                    <a:pt x="41676" y="70048"/>
                  </a:cubicBezTo>
                  <a:lnTo>
                    <a:pt x="58114" y="86473"/>
                  </a:lnTo>
                  <a:cubicBezTo>
                    <a:pt x="58597" y="86956"/>
                    <a:pt x="59178" y="87246"/>
                    <a:pt x="59951" y="87246"/>
                  </a:cubicBezTo>
                  <a:cubicBezTo>
                    <a:pt x="60821" y="87246"/>
                    <a:pt x="61402" y="86956"/>
                    <a:pt x="61885" y="86473"/>
                  </a:cubicBezTo>
                  <a:lnTo>
                    <a:pt x="78323" y="70048"/>
                  </a:lnTo>
                  <a:cubicBezTo>
                    <a:pt x="78807" y="69565"/>
                    <a:pt x="79097" y="68985"/>
                    <a:pt x="79097" y="68212"/>
                  </a:cubicBezTo>
                  <a:cubicBezTo>
                    <a:pt x="79097" y="66570"/>
                    <a:pt x="78033" y="65410"/>
                    <a:pt x="76390" y="65410"/>
                  </a:cubicBezTo>
                  <a:cubicBezTo>
                    <a:pt x="75519" y="65410"/>
                    <a:pt x="75036" y="65700"/>
                    <a:pt x="74456" y="66280"/>
                  </a:cubicBezTo>
                  <a:lnTo>
                    <a:pt x="62755" y="77971"/>
                  </a:lnTo>
                  <a:lnTo>
                    <a:pt x="62755" y="2705"/>
                  </a:lnTo>
                  <a:lnTo>
                    <a:pt x="62755" y="2705"/>
                  </a:lnTo>
                  <a:cubicBezTo>
                    <a:pt x="62755" y="1062"/>
                    <a:pt x="61595" y="0"/>
                    <a:pt x="59951" y="0"/>
                  </a:cubicBezTo>
                  <a:cubicBezTo>
                    <a:pt x="58404" y="0"/>
                    <a:pt x="57244" y="1062"/>
                    <a:pt x="57244" y="2705"/>
                  </a:cubicBezTo>
                  <a:lnTo>
                    <a:pt x="57244" y="77971"/>
                  </a:lnTo>
                  <a:lnTo>
                    <a:pt x="45543" y="66280"/>
                  </a:lnTo>
                  <a:cubicBezTo>
                    <a:pt x="44963" y="65700"/>
                    <a:pt x="44480" y="65410"/>
                    <a:pt x="43609" y="65410"/>
                  </a:cubicBezTo>
                  <a:close/>
                  <a:moveTo>
                    <a:pt x="114585" y="27246"/>
                  </a:moveTo>
                  <a:lnTo>
                    <a:pt x="70878" y="27246"/>
                  </a:lnTo>
                  <a:cubicBezTo>
                    <a:pt x="69234" y="27246"/>
                    <a:pt x="68170" y="28405"/>
                    <a:pt x="68170" y="30048"/>
                  </a:cubicBezTo>
                  <a:cubicBezTo>
                    <a:pt x="68170" y="31594"/>
                    <a:pt x="69234" y="32753"/>
                    <a:pt x="70878" y="32753"/>
                  </a:cubicBezTo>
                  <a:lnTo>
                    <a:pt x="114585" y="32753"/>
                  </a:lnTo>
                  <a:lnTo>
                    <a:pt x="114585" y="43671"/>
                  </a:lnTo>
                  <a:lnTo>
                    <a:pt x="70878" y="43671"/>
                  </a:lnTo>
                  <a:cubicBezTo>
                    <a:pt x="69234" y="43671"/>
                    <a:pt x="68170" y="44734"/>
                    <a:pt x="68170" y="46376"/>
                  </a:cubicBezTo>
                  <a:cubicBezTo>
                    <a:pt x="68170" y="48019"/>
                    <a:pt x="69234" y="49082"/>
                    <a:pt x="70878" y="49082"/>
                  </a:cubicBezTo>
                  <a:lnTo>
                    <a:pt x="103658" y="49082"/>
                  </a:lnTo>
                  <a:lnTo>
                    <a:pt x="103658" y="114492"/>
                  </a:lnTo>
                  <a:lnTo>
                    <a:pt x="16341" y="114492"/>
                  </a:lnTo>
                  <a:lnTo>
                    <a:pt x="16341" y="49082"/>
                  </a:lnTo>
                  <a:lnTo>
                    <a:pt x="49121" y="49082"/>
                  </a:lnTo>
                  <a:cubicBezTo>
                    <a:pt x="50668" y="49082"/>
                    <a:pt x="51829" y="48019"/>
                    <a:pt x="51829" y="46376"/>
                  </a:cubicBezTo>
                  <a:cubicBezTo>
                    <a:pt x="51829" y="44734"/>
                    <a:pt x="50668" y="43671"/>
                    <a:pt x="49121" y="43671"/>
                  </a:cubicBezTo>
                  <a:lnTo>
                    <a:pt x="5414" y="43671"/>
                  </a:lnTo>
                  <a:lnTo>
                    <a:pt x="5414" y="32753"/>
                  </a:lnTo>
                  <a:lnTo>
                    <a:pt x="49121" y="32753"/>
                  </a:lnTo>
                  <a:cubicBezTo>
                    <a:pt x="50668" y="32753"/>
                    <a:pt x="51829" y="31594"/>
                    <a:pt x="51829" y="30048"/>
                  </a:cubicBezTo>
                  <a:cubicBezTo>
                    <a:pt x="51829" y="28405"/>
                    <a:pt x="50668" y="27246"/>
                    <a:pt x="49121" y="27246"/>
                  </a:cubicBezTo>
                  <a:lnTo>
                    <a:pt x="5414" y="27246"/>
                  </a:lnTo>
                  <a:cubicBezTo>
                    <a:pt x="2417" y="27246"/>
                    <a:pt x="0" y="29758"/>
                    <a:pt x="0" y="32753"/>
                  </a:cubicBezTo>
                  <a:lnTo>
                    <a:pt x="0" y="43671"/>
                  </a:lnTo>
                  <a:cubicBezTo>
                    <a:pt x="0" y="46666"/>
                    <a:pt x="2417" y="49082"/>
                    <a:pt x="5414" y="49082"/>
                  </a:cubicBezTo>
                  <a:lnTo>
                    <a:pt x="10829" y="49082"/>
                  </a:lnTo>
                  <a:lnTo>
                    <a:pt x="10829" y="114492"/>
                  </a:lnTo>
                  <a:cubicBezTo>
                    <a:pt x="10829" y="117487"/>
                    <a:pt x="13344" y="120000"/>
                    <a:pt x="16341" y="120000"/>
                  </a:cubicBezTo>
                  <a:lnTo>
                    <a:pt x="103658" y="120000"/>
                  </a:lnTo>
                  <a:cubicBezTo>
                    <a:pt x="106655" y="120000"/>
                    <a:pt x="109073" y="117487"/>
                    <a:pt x="109073" y="114492"/>
                  </a:cubicBezTo>
                  <a:lnTo>
                    <a:pt x="109073" y="49082"/>
                  </a:lnTo>
                  <a:lnTo>
                    <a:pt x="114585" y="49082"/>
                  </a:lnTo>
                  <a:cubicBezTo>
                    <a:pt x="117582" y="49082"/>
                    <a:pt x="120000" y="46666"/>
                    <a:pt x="120000" y="43671"/>
                  </a:cubicBezTo>
                  <a:lnTo>
                    <a:pt x="120000" y="32753"/>
                  </a:lnTo>
                  <a:cubicBezTo>
                    <a:pt x="120000" y="29758"/>
                    <a:pt x="117582" y="27246"/>
                    <a:pt x="114585"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7" name="Google Shape;2077;p66"/>
            <p:cNvSpPr/>
            <p:nvPr/>
          </p:nvSpPr>
          <p:spPr>
            <a:xfrm>
              <a:off x="2410875" y="2944442"/>
              <a:ext cx="297000" cy="297000"/>
            </a:xfrm>
            <a:custGeom>
              <a:rect b="b" l="l" r="r" t="t"/>
              <a:pathLst>
                <a:path extrusionOk="0" h="120000" w="120000">
                  <a:moveTo>
                    <a:pt x="43671" y="21835"/>
                  </a:moveTo>
                  <a:cubicBezTo>
                    <a:pt x="44444" y="21835"/>
                    <a:pt x="45024" y="21545"/>
                    <a:pt x="45603" y="20966"/>
                  </a:cubicBezTo>
                  <a:lnTo>
                    <a:pt x="57294" y="9275"/>
                  </a:lnTo>
                  <a:lnTo>
                    <a:pt x="57294" y="84541"/>
                  </a:lnTo>
                  <a:lnTo>
                    <a:pt x="57294" y="84541"/>
                  </a:lnTo>
                  <a:cubicBezTo>
                    <a:pt x="57294" y="86183"/>
                    <a:pt x="58357" y="87246"/>
                    <a:pt x="60000" y="87246"/>
                  </a:cubicBezTo>
                  <a:cubicBezTo>
                    <a:pt x="61642" y="87246"/>
                    <a:pt x="62705" y="86183"/>
                    <a:pt x="62705" y="84541"/>
                  </a:cubicBezTo>
                  <a:lnTo>
                    <a:pt x="62705" y="9275"/>
                  </a:lnTo>
                  <a:lnTo>
                    <a:pt x="74492" y="20966"/>
                  </a:lnTo>
                  <a:cubicBezTo>
                    <a:pt x="74975" y="21545"/>
                    <a:pt x="75555" y="21835"/>
                    <a:pt x="76328" y="21835"/>
                  </a:cubicBezTo>
                  <a:cubicBezTo>
                    <a:pt x="77971" y="21835"/>
                    <a:pt x="79130" y="20772"/>
                    <a:pt x="79130" y="19130"/>
                  </a:cubicBezTo>
                  <a:cubicBezTo>
                    <a:pt x="79130" y="18260"/>
                    <a:pt x="78840" y="17777"/>
                    <a:pt x="78260" y="17198"/>
                  </a:cubicBezTo>
                  <a:lnTo>
                    <a:pt x="61932" y="869"/>
                  </a:lnTo>
                  <a:cubicBezTo>
                    <a:pt x="61352" y="289"/>
                    <a:pt x="60869" y="0"/>
                    <a:pt x="60000" y="0"/>
                  </a:cubicBezTo>
                  <a:cubicBezTo>
                    <a:pt x="59227" y="0"/>
                    <a:pt x="58647" y="289"/>
                    <a:pt x="58067" y="869"/>
                  </a:cubicBezTo>
                  <a:lnTo>
                    <a:pt x="41739" y="17198"/>
                  </a:lnTo>
                  <a:cubicBezTo>
                    <a:pt x="41159" y="17777"/>
                    <a:pt x="40966" y="18260"/>
                    <a:pt x="40966" y="19130"/>
                  </a:cubicBezTo>
                  <a:cubicBezTo>
                    <a:pt x="40966" y="20772"/>
                    <a:pt x="42028" y="21835"/>
                    <a:pt x="43671" y="21835"/>
                  </a:cubicBezTo>
                  <a:close/>
                  <a:moveTo>
                    <a:pt x="114589" y="27246"/>
                  </a:moveTo>
                  <a:lnTo>
                    <a:pt x="70917" y="27246"/>
                  </a:lnTo>
                  <a:cubicBezTo>
                    <a:pt x="69275" y="27246"/>
                    <a:pt x="68212" y="28405"/>
                    <a:pt x="68212" y="30048"/>
                  </a:cubicBezTo>
                  <a:cubicBezTo>
                    <a:pt x="68212" y="31594"/>
                    <a:pt x="69275" y="32753"/>
                    <a:pt x="70917" y="32753"/>
                  </a:cubicBezTo>
                  <a:lnTo>
                    <a:pt x="114589" y="32753"/>
                  </a:lnTo>
                  <a:lnTo>
                    <a:pt x="114589" y="43671"/>
                  </a:lnTo>
                  <a:lnTo>
                    <a:pt x="70917" y="43671"/>
                  </a:lnTo>
                  <a:cubicBezTo>
                    <a:pt x="69275" y="43671"/>
                    <a:pt x="68212" y="44734"/>
                    <a:pt x="68212" y="46376"/>
                  </a:cubicBezTo>
                  <a:cubicBezTo>
                    <a:pt x="68212" y="48019"/>
                    <a:pt x="69275" y="49082"/>
                    <a:pt x="70917" y="49082"/>
                  </a:cubicBezTo>
                  <a:lnTo>
                    <a:pt x="103671" y="49082"/>
                  </a:lnTo>
                  <a:lnTo>
                    <a:pt x="103671" y="114492"/>
                  </a:lnTo>
                  <a:lnTo>
                    <a:pt x="16425" y="114492"/>
                  </a:lnTo>
                  <a:lnTo>
                    <a:pt x="16425" y="49082"/>
                  </a:lnTo>
                  <a:lnTo>
                    <a:pt x="49082" y="49082"/>
                  </a:lnTo>
                  <a:cubicBezTo>
                    <a:pt x="50724" y="49082"/>
                    <a:pt x="51787" y="48019"/>
                    <a:pt x="51787" y="46376"/>
                  </a:cubicBezTo>
                  <a:cubicBezTo>
                    <a:pt x="51787" y="44734"/>
                    <a:pt x="50724" y="43671"/>
                    <a:pt x="49082" y="43671"/>
                  </a:cubicBezTo>
                  <a:lnTo>
                    <a:pt x="5507" y="43671"/>
                  </a:lnTo>
                  <a:lnTo>
                    <a:pt x="5507" y="32753"/>
                  </a:lnTo>
                  <a:lnTo>
                    <a:pt x="49082" y="32753"/>
                  </a:lnTo>
                  <a:cubicBezTo>
                    <a:pt x="50724" y="32753"/>
                    <a:pt x="51787" y="31594"/>
                    <a:pt x="51787" y="30048"/>
                  </a:cubicBezTo>
                  <a:cubicBezTo>
                    <a:pt x="51787" y="28405"/>
                    <a:pt x="50724" y="27246"/>
                    <a:pt x="49082" y="27246"/>
                  </a:cubicBezTo>
                  <a:lnTo>
                    <a:pt x="5507" y="27246"/>
                  </a:lnTo>
                  <a:cubicBezTo>
                    <a:pt x="2512" y="27246"/>
                    <a:pt x="0" y="29758"/>
                    <a:pt x="0" y="32753"/>
                  </a:cubicBezTo>
                  <a:lnTo>
                    <a:pt x="0" y="43671"/>
                  </a:lnTo>
                  <a:cubicBezTo>
                    <a:pt x="0" y="46666"/>
                    <a:pt x="2512" y="49082"/>
                    <a:pt x="5507" y="49082"/>
                  </a:cubicBezTo>
                  <a:lnTo>
                    <a:pt x="10917" y="49082"/>
                  </a:lnTo>
                  <a:lnTo>
                    <a:pt x="10917" y="114492"/>
                  </a:lnTo>
                  <a:cubicBezTo>
                    <a:pt x="10917" y="117487"/>
                    <a:pt x="13429" y="120000"/>
                    <a:pt x="16425" y="120000"/>
                  </a:cubicBezTo>
                  <a:lnTo>
                    <a:pt x="103671" y="120000"/>
                  </a:lnTo>
                  <a:cubicBezTo>
                    <a:pt x="106666" y="120000"/>
                    <a:pt x="109082" y="117487"/>
                    <a:pt x="109082" y="114492"/>
                  </a:cubicBezTo>
                  <a:lnTo>
                    <a:pt x="109082" y="49082"/>
                  </a:lnTo>
                  <a:lnTo>
                    <a:pt x="114589" y="49082"/>
                  </a:lnTo>
                  <a:cubicBezTo>
                    <a:pt x="117584" y="49082"/>
                    <a:pt x="120000" y="46666"/>
                    <a:pt x="120000" y="43671"/>
                  </a:cubicBezTo>
                  <a:lnTo>
                    <a:pt x="120000" y="32753"/>
                  </a:lnTo>
                  <a:cubicBezTo>
                    <a:pt x="120000" y="29758"/>
                    <a:pt x="117584" y="27246"/>
                    <a:pt x="114589"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8" name="Google Shape;2078;p66"/>
            <p:cNvSpPr/>
            <p:nvPr/>
          </p:nvSpPr>
          <p:spPr>
            <a:xfrm>
              <a:off x="2980577" y="2944442"/>
              <a:ext cx="297000" cy="297000"/>
            </a:xfrm>
            <a:custGeom>
              <a:rect b="b" l="l" r="r" t="t"/>
              <a:pathLst>
                <a:path extrusionOk="0" h="120000" w="120000">
                  <a:moveTo>
                    <a:pt x="43574" y="81835"/>
                  </a:moveTo>
                  <a:lnTo>
                    <a:pt x="76328" y="81835"/>
                  </a:lnTo>
                  <a:cubicBezTo>
                    <a:pt x="79323" y="81835"/>
                    <a:pt x="81835" y="79323"/>
                    <a:pt x="81835" y="76328"/>
                  </a:cubicBezTo>
                  <a:lnTo>
                    <a:pt x="81835" y="70917"/>
                  </a:lnTo>
                  <a:cubicBezTo>
                    <a:pt x="81835" y="67922"/>
                    <a:pt x="79323" y="65410"/>
                    <a:pt x="76328" y="65410"/>
                  </a:cubicBezTo>
                  <a:lnTo>
                    <a:pt x="43574" y="65410"/>
                  </a:lnTo>
                  <a:cubicBezTo>
                    <a:pt x="40579" y="65410"/>
                    <a:pt x="38164" y="67922"/>
                    <a:pt x="38164" y="70917"/>
                  </a:cubicBezTo>
                  <a:lnTo>
                    <a:pt x="38164" y="76328"/>
                  </a:lnTo>
                  <a:cubicBezTo>
                    <a:pt x="38164" y="79323"/>
                    <a:pt x="40579" y="81835"/>
                    <a:pt x="43574" y="81835"/>
                  </a:cubicBezTo>
                  <a:close/>
                  <a:moveTo>
                    <a:pt x="43574" y="70917"/>
                  </a:moveTo>
                  <a:lnTo>
                    <a:pt x="76328" y="70917"/>
                  </a:lnTo>
                  <a:lnTo>
                    <a:pt x="76328" y="76328"/>
                  </a:lnTo>
                  <a:lnTo>
                    <a:pt x="43574" y="76328"/>
                  </a:lnTo>
                  <a:lnTo>
                    <a:pt x="43574" y="70917"/>
                  </a:lnTo>
                  <a:close/>
                  <a:moveTo>
                    <a:pt x="114492" y="32753"/>
                  </a:moveTo>
                  <a:lnTo>
                    <a:pt x="103574" y="32753"/>
                  </a:lnTo>
                  <a:lnTo>
                    <a:pt x="103574" y="10917"/>
                  </a:lnTo>
                  <a:cubicBezTo>
                    <a:pt x="103574" y="7922"/>
                    <a:pt x="101159" y="5507"/>
                    <a:pt x="98164" y="5507"/>
                  </a:cubicBezTo>
                  <a:lnTo>
                    <a:pt x="76328" y="5507"/>
                  </a:lnTo>
                  <a:lnTo>
                    <a:pt x="70917" y="0"/>
                  </a:lnTo>
                  <a:lnTo>
                    <a:pt x="21835" y="0"/>
                  </a:lnTo>
                  <a:cubicBezTo>
                    <a:pt x="18840" y="0"/>
                    <a:pt x="16328" y="2512"/>
                    <a:pt x="16328" y="5507"/>
                  </a:cubicBezTo>
                  <a:lnTo>
                    <a:pt x="16328" y="32753"/>
                  </a:lnTo>
                  <a:lnTo>
                    <a:pt x="5410" y="32753"/>
                  </a:lnTo>
                  <a:cubicBezTo>
                    <a:pt x="2415" y="32753"/>
                    <a:pt x="0" y="35169"/>
                    <a:pt x="0" y="38164"/>
                  </a:cubicBezTo>
                  <a:lnTo>
                    <a:pt x="0" y="49082"/>
                  </a:lnTo>
                  <a:cubicBezTo>
                    <a:pt x="0" y="52077"/>
                    <a:pt x="2415" y="54589"/>
                    <a:pt x="5410" y="54589"/>
                  </a:cubicBezTo>
                  <a:lnTo>
                    <a:pt x="10917" y="54589"/>
                  </a:lnTo>
                  <a:lnTo>
                    <a:pt x="10917" y="114492"/>
                  </a:lnTo>
                  <a:cubicBezTo>
                    <a:pt x="10917" y="117487"/>
                    <a:pt x="13333" y="120000"/>
                    <a:pt x="16328" y="120000"/>
                  </a:cubicBezTo>
                  <a:lnTo>
                    <a:pt x="103574" y="120000"/>
                  </a:lnTo>
                  <a:cubicBezTo>
                    <a:pt x="106570" y="120000"/>
                    <a:pt x="109082" y="117487"/>
                    <a:pt x="109082" y="114492"/>
                  </a:cubicBezTo>
                  <a:lnTo>
                    <a:pt x="109082" y="54589"/>
                  </a:lnTo>
                  <a:lnTo>
                    <a:pt x="114492" y="54589"/>
                  </a:lnTo>
                  <a:cubicBezTo>
                    <a:pt x="117487" y="54589"/>
                    <a:pt x="120000" y="52077"/>
                    <a:pt x="120000" y="49082"/>
                  </a:cubicBezTo>
                  <a:lnTo>
                    <a:pt x="120000" y="38164"/>
                  </a:lnTo>
                  <a:cubicBezTo>
                    <a:pt x="120000" y="35169"/>
                    <a:pt x="117487" y="32753"/>
                    <a:pt x="114492" y="32753"/>
                  </a:cubicBezTo>
                  <a:close/>
                  <a:moveTo>
                    <a:pt x="98164" y="10917"/>
                  </a:moveTo>
                  <a:lnTo>
                    <a:pt x="98164" y="32753"/>
                  </a:lnTo>
                  <a:lnTo>
                    <a:pt x="87246" y="32753"/>
                  </a:lnTo>
                  <a:lnTo>
                    <a:pt x="87246" y="16328"/>
                  </a:lnTo>
                  <a:lnTo>
                    <a:pt x="81835" y="10917"/>
                  </a:lnTo>
                  <a:lnTo>
                    <a:pt x="98164" y="10917"/>
                  </a:lnTo>
                  <a:close/>
                  <a:moveTo>
                    <a:pt x="70917" y="8212"/>
                  </a:moveTo>
                  <a:lnTo>
                    <a:pt x="79033" y="16328"/>
                  </a:lnTo>
                  <a:lnTo>
                    <a:pt x="70917" y="16328"/>
                  </a:lnTo>
                  <a:lnTo>
                    <a:pt x="70917" y="8212"/>
                  </a:lnTo>
                  <a:close/>
                  <a:moveTo>
                    <a:pt x="21835" y="5507"/>
                  </a:moveTo>
                  <a:lnTo>
                    <a:pt x="65410" y="5507"/>
                  </a:lnTo>
                  <a:lnTo>
                    <a:pt x="65410" y="19130"/>
                  </a:lnTo>
                  <a:cubicBezTo>
                    <a:pt x="65410" y="20772"/>
                    <a:pt x="66570" y="21835"/>
                    <a:pt x="68115" y="21835"/>
                  </a:cubicBezTo>
                  <a:lnTo>
                    <a:pt x="81835" y="21835"/>
                  </a:lnTo>
                  <a:lnTo>
                    <a:pt x="81835" y="32753"/>
                  </a:lnTo>
                  <a:lnTo>
                    <a:pt x="21835" y="32753"/>
                  </a:lnTo>
                  <a:lnTo>
                    <a:pt x="21835" y="5507"/>
                  </a:lnTo>
                  <a:close/>
                  <a:moveTo>
                    <a:pt x="103574" y="114492"/>
                  </a:moveTo>
                  <a:lnTo>
                    <a:pt x="16328" y="114492"/>
                  </a:lnTo>
                  <a:lnTo>
                    <a:pt x="16328" y="54589"/>
                  </a:lnTo>
                  <a:lnTo>
                    <a:pt x="103574" y="54589"/>
                  </a:lnTo>
                  <a:lnTo>
                    <a:pt x="103574" y="114492"/>
                  </a:lnTo>
                  <a:close/>
                  <a:moveTo>
                    <a:pt x="114492" y="49082"/>
                  </a:moveTo>
                  <a:lnTo>
                    <a:pt x="5410" y="49082"/>
                  </a:lnTo>
                  <a:lnTo>
                    <a:pt x="5410" y="38164"/>
                  </a:lnTo>
                  <a:lnTo>
                    <a:pt x="114492" y="38164"/>
                  </a:lnTo>
                  <a:lnTo>
                    <a:pt x="114492"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9" name="Google Shape;2079;p66"/>
            <p:cNvSpPr/>
            <p:nvPr/>
          </p:nvSpPr>
          <p:spPr>
            <a:xfrm>
              <a:off x="3550280" y="2944442"/>
              <a:ext cx="297000" cy="297000"/>
            </a:xfrm>
            <a:custGeom>
              <a:rect b="b" l="l" r="r" t="t"/>
              <a:pathLst>
                <a:path extrusionOk="0" h="120000" w="120000">
                  <a:moveTo>
                    <a:pt x="43609" y="81202"/>
                  </a:moveTo>
                  <a:lnTo>
                    <a:pt x="76390" y="81202"/>
                  </a:lnTo>
                  <a:cubicBezTo>
                    <a:pt x="79387" y="81202"/>
                    <a:pt x="81804" y="78667"/>
                    <a:pt x="81804" y="75645"/>
                  </a:cubicBezTo>
                  <a:lnTo>
                    <a:pt x="81804" y="70186"/>
                  </a:lnTo>
                  <a:cubicBezTo>
                    <a:pt x="81804" y="67164"/>
                    <a:pt x="79387" y="64630"/>
                    <a:pt x="76390" y="64630"/>
                  </a:cubicBezTo>
                  <a:lnTo>
                    <a:pt x="43609" y="64630"/>
                  </a:lnTo>
                  <a:cubicBezTo>
                    <a:pt x="40612" y="64630"/>
                    <a:pt x="38195" y="67164"/>
                    <a:pt x="38195" y="70186"/>
                  </a:cubicBezTo>
                  <a:lnTo>
                    <a:pt x="38195" y="75645"/>
                  </a:lnTo>
                  <a:cubicBezTo>
                    <a:pt x="38195" y="78667"/>
                    <a:pt x="40612" y="81202"/>
                    <a:pt x="43609" y="81202"/>
                  </a:cubicBezTo>
                  <a:close/>
                  <a:moveTo>
                    <a:pt x="43609" y="70186"/>
                  </a:moveTo>
                  <a:lnTo>
                    <a:pt x="76390" y="70186"/>
                  </a:lnTo>
                  <a:lnTo>
                    <a:pt x="76390" y="75645"/>
                  </a:lnTo>
                  <a:lnTo>
                    <a:pt x="43609" y="75645"/>
                  </a:lnTo>
                  <a:lnTo>
                    <a:pt x="43609" y="70186"/>
                  </a:lnTo>
                  <a:close/>
                  <a:moveTo>
                    <a:pt x="114585" y="31681"/>
                  </a:moveTo>
                  <a:lnTo>
                    <a:pt x="103658" y="31681"/>
                  </a:lnTo>
                  <a:lnTo>
                    <a:pt x="100370" y="19301"/>
                  </a:lnTo>
                  <a:cubicBezTo>
                    <a:pt x="98726" y="13549"/>
                    <a:pt x="92731" y="9943"/>
                    <a:pt x="87026" y="11600"/>
                  </a:cubicBezTo>
                  <a:lnTo>
                    <a:pt x="70394" y="15987"/>
                  </a:lnTo>
                  <a:lnTo>
                    <a:pt x="47961" y="3021"/>
                  </a:lnTo>
                  <a:cubicBezTo>
                    <a:pt x="42836" y="0"/>
                    <a:pt x="35970" y="1949"/>
                    <a:pt x="32973" y="7213"/>
                  </a:cubicBezTo>
                  <a:lnTo>
                    <a:pt x="18759" y="31974"/>
                  </a:lnTo>
                  <a:lnTo>
                    <a:pt x="5414" y="31974"/>
                  </a:lnTo>
                  <a:cubicBezTo>
                    <a:pt x="2417" y="31974"/>
                    <a:pt x="0" y="34411"/>
                    <a:pt x="0" y="37432"/>
                  </a:cubicBezTo>
                  <a:lnTo>
                    <a:pt x="0" y="48448"/>
                  </a:lnTo>
                  <a:cubicBezTo>
                    <a:pt x="0" y="51470"/>
                    <a:pt x="2417" y="53907"/>
                    <a:pt x="5414" y="53907"/>
                  </a:cubicBezTo>
                  <a:lnTo>
                    <a:pt x="10829" y="53907"/>
                  </a:lnTo>
                  <a:lnTo>
                    <a:pt x="10829" y="114443"/>
                  </a:lnTo>
                  <a:cubicBezTo>
                    <a:pt x="10829" y="117465"/>
                    <a:pt x="13344" y="120000"/>
                    <a:pt x="16341" y="120000"/>
                  </a:cubicBezTo>
                  <a:lnTo>
                    <a:pt x="103658" y="120000"/>
                  </a:lnTo>
                  <a:cubicBezTo>
                    <a:pt x="106655" y="120000"/>
                    <a:pt x="109073" y="117465"/>
                    <a:pt x="109073" y="114443"/>
                  </a:cubicBezTo>
                  <a:lnTo>
                    <a:pt x="109073" y="53907"/>
                  </a:lnTo>
                  <a:lnTo>
                    <a:pt x="114585" y="53907"/>
                  </a:lnTo>
                  <a:cubicBezTo>
                    <a:pt x="117582" y="53907"/>
                    <a:pt x="120000" y="51470"/>
                    <a:pt x="120000" y="48448"/>
                  </a:cubicBezTo>
                  <a:lnTo>
                    <a:pt x="120000" y="37432"/>
                  </a:lnTo>
                  <a:cubicBezTo>
                    <a:pt x="120000" y="34118"/>
                    <a:pt x="117582" y="31681"/>
                    <a:pt x="114585" y="31681"/>
                  </a:cubicBezTo>
                  <a:close/>
                  <a:moveTo>
                    <a:pt x="88670" y="16766"/>
                  </a:moveTo>
                  <a:cubicBezTo>
                    <a:pt x="91668" y="15987"/>
                    <a:pt x="94665" y="17644"/>
                    <a:pt x="95245" y="20666"/>
                  </a:cubicBezTo>
                  <a:lnTo>
                    <a:pt x="98243" y="31681"/>
                  </a:lnTo>
                  <a:lnTo>
                    <a:pt x="97663" y="31681"/>
                  </a:lnTo>
                  <a:lnTo>
                    <a:pt x="90604" y="27489"/>
                  </a:lnTo>
                  <a:lnTo>
                    <a:pt x="91377" y="27294"/>
                  </a:lnTo>
                  <a:lnTo>
                    <a:pt x="90024" y="22030"/>
                  </a:lnTo>
                  <a:lnTo>
                    <a:pt x="84512" y="23395"/>
                  </a:lnTo>
                  <a:lnTo>
                    <a:pt x="84802" y="24272"/>
                  </a:lnTo>
                  <a:lnTo>
                    <a:pt x="78323" y="20373"/>
                  </a:lnTo>
                  <a:lnTo>
                    <a:pt x="78033" y="19593"/>
                  </a:lnTo>
                  <a:lnTo>
                    <a:pt x="88670" y="16766"/>
                  </a:lnTo>
                  <a:close/>
                  <a:moveTo>
                    <a:pt x="86446" y="31681"/>
                  </a:moveTo>
                  <a:lnTo>
                    <a:pt x="50475" y="31681"/>
                  </a:lnTo>
                  <a:lnTo>
                    <a:pt x="59468" y="15987"/>
                  </a:lnTo>
                  <a:lnTo>
                    <a:pt x="86446" y="31681"/>
                  </a:lnTo>
                  <a:close/>
                  <a:moveTo>
                    <a:pt x="37904" y="9650"/>
                  </a:moveTo>
                  <a:cubicBezTo>
                    <a:pt x="39548" y="6921"/>
                    <a:pt x="42836" y="6043"/>
                    <a:pt x="45253" y="7701"/>
                  </a:cubicBezTo>
                  <a:lnTo>
                    <a:pt x="54826" y="13257"/>
                  </a:lnTo>
                  <a:lnTo>
                    <a:pt x="44190" y="31681"/>
                  </a:lnTo>
                  <a:lnTo>
                    <a:pt x="31909" y="31681"/>
                  </a:lnTo>
                  <a:lnTo>
                    <a:pt x="31619" y="31389"/>
                  </a:lnTo>
                  <a:lnTo>
                    <a:pt x="31619" y="31681"/>
                  </a:lnTo>
                  <a:lnTo>
                    <a:pt x="25334" y="31681"/>
                  </a:lnTo>
                  <a:lnTo>
                    <a:pt x="37904" y="9650"/>
                  </a:lnTo>
                  <a:close/>
                  <a:moveTo>
                    <a:pt x="103658" y="114151"/>
                  </a:moveTo>
                  <a:lnTo>
                    <a:pt x="16341" y="114151"/>
                  </a:lnTo>
                  <a:lnTo>
                    <a:pt x="16341" y="53712"/>
                  </a:lnTo>
                  <a:lnTo>
                    <a:pt x="103658" y="53712"/>
                  </a:lnTo>
                  <a:lnTo>
                    <a:pt x="103658" y="114151"/>
                  </a:lnTo>
                  <a:close/>
                  <a:moveTo>
                    <a:pt x="114585" y="48155"/>
                  </a:moveTo>
                  <a:lnTo>
                    <a:pt x="5414" y="48155"/>
                  </a:lnTo>
                  <a:lnTo>
                    <a:pt x="5414" y="37140"/>
                  </a:lnTo>
                  <a:lnTo>
                    <a:pt x="114585" y="37140"/>
                  </a:lnTo>
                  <a:lnTo>
                    <a:pt x="114585" y="48155"/>
                  </a:lnTo>
                  <a:close/>
                  <a:moveTo>
                    <a:pt x="47187" y="15109"/>
                  </a:moveTo>
                  <a:lnTo>
                    <a:pt x="42546" y="12380"/>
                  </a:lnTo>
                  <a:lnTo>
                    <a:pt x="39838" y="17059"/>
                  </a:lnTo>
                  <a:lnTo>
                    <a:pt x="44480" y="19788"/>
                  </a:lnTo>
                  <a:lnTo>
                    <a:pt x="47187" y="15109"/>
                  </a:lnTo>
                  <a:close/>
                  <a:moveTo>
                    <a:pt x="41676" y="24760"/>
                  </a:moveTo>
                  <a:lnTo>
                    <a:pt x="37034" y="22030"/>
                  </a:lnTo>
                  <a:lnTo>
                    <a:pt x="34327" y="26709"/>
                  </a:lnTo>
                  <a:lnTo>
                    <a:pt x="38968" y="29439"/>
                  </a:lnTo>
                  <a:lnTo>
                    <a:pt x="41676" y="247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0" name="Google Shape;2080;p66"/>
            <p:cNvSpPr/>
            <p:nvPr/>
          </p:nvSpPr>
          <p:spPr>
            <a:xfrm>
              <a:off x="4119982" y="2944442"/>
              <a:ext cx="297000" cy="297000"/>
            </a:xfrm>
            <a:custGeom>
              <a:rect b="b" l="l" r="r" t="t"/>
              <a:pathLst>
                <a:path extrusionOk="0" h="120000" w="12000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1" name="Google Shape;2081;p66"/>
            <p:cNvSpPr/>
            <p:nvPr/>
          </p:nvSpPr>
          <p:spPr>
            <a:xfrm>
              <a:off x="4689684" y="2944442"/>
              <a:ext cx="297000" cy="297000"/>
            </a:xfrm>
            <a:custGeom>
              <a:rect b="b" l="l" r="r" t="t"/>
              <a:pathLst>
                <a:path extrusionOk="0" h="120000" w="120000">
                  <a:moveTo>
                    <a:pt x="76328" y="49082"/>
                  </a:moveTo>
                  <a:lnTo>
                    <a:pt x="54492" y="49082"/>
                  </a:lnTo>
                  <a:lnTo>
                    <a:pt x="54492" y="27246"/>
                  </a:lnTo>
                  <a:cubicBezTo>
                    <a:pt x="54492" y="25603"/>
                    <a:pt x="53429" y="24541"/>
                    <a:pt x="51787" y="24541"/>
                  </a:cubicBezTo>
                  <a:cubicBezTo>
                    <a:pt x="50144" y="24541"/>
                    <a:pt x="49082" y="25603"/>
                    <a:pt x="49082" y="27246"/>
                  </a:cubicBezTo>
                  <a:lnTo>
                    <a:pt x="49082" y="49082"/>
                  </a:lnTo>
                  <a:lnTo>
                    <a:pt x="27246" y="49082"/>
                  </a:lnTo>
                  <a:cubicBezTo>
                    <a:pt x="25603" y="49082"/>
                    <a:pt x="24541" y="50144"/>
                    <a:pt x="24541" y="51787"/>
                  </a:cubicBezTo>
                  <a:cubicBezTo>
                    <a:pt x="24541" y="53429"/>
                    <a:pt x="25603" y="54589"/>
                    <a:pt x="27246" y="54589"/>
                  </a:cubicBezTo>
                  <a:lnTo>
                    <a:pt x="49082" y="54589"/>
                  </a:lnTo>
                  <a:lnTo>
                    <a:pt x="49082" y="76328"/>
                  </a:lnTo>
                  <a:cubicBezTo>
                    <a:pt x="49082" y="77971"/>
                    <a:pt x="50144" y="79130"/>
                    <a:pt x="51787" y="79130"/>
                  </a:cubicBezTo>
                  <a:cubicBezTo>
                    <a:pt x="53429" y="79130"/>
                    <a:pt x="54492" y="77971"/>
                    <a:pt x="54492" y="76328"/>
                  </a:cubicBezTo>
                  <a:lnTo>
                    <a:pt x="54492" y="54589"/>
                  </a:lnTo>
                  <a:lnTo>
                    <a:pt x="76328" y="54589"/>
                  </a:lnTo>
                  <a:cubicBezTo>
                    <a:pt x="77971" y="54589"/>
                    <a:pt x="79033" y="53429"/>
                    <a:pt x="79033" y="51787"/>
                  </a:cubicBezTo>
                  <a:cubicBezTo>
                    <a:pt x="79033" y="50144"/>
                    <a:pt x="77971" y="49082"/>
                    <a:pt x="76328" y="49082"/>
                  </a:cubicBezTo>
                  <a:close/>
                  <a:moveTo>
                    <a:pt x="119130" y="115362"/>
                  </a:moveTo>
                  <a:lnTo>
                    <a:pt x="90241" y="86473"/>
                  </a:lnTo>
                  <a:cubicBezTo>
                    <a:pt x="98454" y="77198"/>
                    <a:pt x="103574" y="65217"/>
                    <a:pt x="103574" y="51787"/>
                  </a:cubicBezTo>
                  <a:cubicBezTo>
                    <a:pt x="103574" y="23188"/>
                    <a:pt x="80386" y="0"/>
                    <a:pt x="51787" y="0"/>
                  </a:cubicBezTo>
                  <a:cubicBezTo>
                    <a:pt x="23188" y="0"/>
                    <a:pt x="0" y="23188"/>
                    <a:pt x="0" y="51787"/>
                  </a:cubicBezTo>
                  <a:cubicBezTo>
                    <a:pt x="0" y="80483"/>
                    <a:pt x="23188" y="103671"/>
                    <a:pt x="51787" y="103671"/>
                  </a:cubicBezTo>
                  <a:cubicBezTo>
                    <a:pt x="65120" y="103671"/>
                    <a:pt x="77198" y="98454"/>
                    <a:pt x="86473" y="90241"/>
                  </a:cubicBezTo>
                  <a:lnTo>
                    <a:pt x="115362" y="119130"/>
                  </a:lnTo>
                  <a:cubicBezTo>
                    <a:pt x="115845" y="119710"/>
                    <a:pt x="116425" y="120000"/>
                    <a:pt x="117198" y="120000"/>
                  </a:cubicBezTo>
                  <a:cubicBezTo>
                    <a:pt x="118840" y="120000"/>
                    <a:pt x="120000" y="118937"/>
                    <a:pt x="120000" y="117294"/>
                  </a:cubicBezTo>
                  <a:cubicBezTo>
                    <a:pt x="120000" y="116425"/>
                    <a:pt x="119710" y="115942"/>
                    <a:pt x="119130" y="115362"/>
                  </a:cubicBezTo>
                  <a:close/>
                  <a:moveTo>
                    <a:pt x="51787" y="98164"/>
                  </a:moveTo>
                  <a:cubicBezTo>
                    <a:pt x="26183" y="98164"/>
                    <a:pt x="5410" y="77487"/>
                    <a:pt x="5410" y="51787"/>
                  </a:cubicBezTo>
                  <a:cubicBezTo>
                    <a:pt x="5410" y="26183"/>
                    <a:pt x="26183" y="5507"/>
                    <a:pt x="51787" y="5507"/>
                  </a:cubicBezTo>
                  <a:cubicBezTo>
                    <a:pt x="77391" y="5507"/>
                    <a:pt x="98164" y="26183"/>
                    <a:pt x="98164" y="51787"/>
                  </a:cubicBezTo>
                  <a:cubicBezTo>
                    <a:pt x="98164" y="77487"/>
                    <a:pt x="77391"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2" name="Google Shape;2082;p66"/>
            <p:cNvSpPr/>
            <p:nvPr/>
          </p:nvSpPr>
          <p:spPr>
            <a:xfrm>
              <a:off x="5259388" y="2944442"/>
              <a:ext cx="297000" cy="297000"/>
            </a:xfrm>
            <a:custGeom>
              <a:rect b="b" l="l" r="r" t="t"/>
              <a:pathLst>
                <a:path extrusionOk="0" h="120000" w="120000">
                  <a:moveTo>
                    <a:pt x="76390" y="49082"/>
                  </a:moveTo>
                  <a:lnTo>
                    <a:pt x="27268" y="49082"/>
                  </a:lnTo>
                  <a:cubicBezTo>
                    <a:pt x="25624" y="49082"/>
                    <a:pt x="24560" y="50144"/>
                    <a:pt x="24560" y="51787"/>
                  </a:cubicBezTo>
                  <a:cubicBezTo>
                    <a:pt x="24560" y="53429"/>
                    <a:pt x="25624" y="54589"/>
                    <a:pt x="27268" y="54589"/>
                  </a:cubicBezTo>
                  <a:lnTo>
                    <a:pt x="76390" y="54589"/>
                  </a:lnTo>
                  <a:cubicBezTo>
                    <a:pt x="78033" y="54589"/>
                    <a:pt x="79097" y="53429"/>
                    <a:pt x="79097" y="51787"/>
                  </a:cubicBezTo>
                  <a:cubicBezTo>
                    <a:pt x="79097" y="50144"/>
                    <a:pt x="78033" y="49082"/>
                    <a:pt x="76390" y="49082"/>
                  </a:cubicBezTo>
                  <a:close/>
                  <a:moveTo>
                    <a:pt x="119226" y="115362"/>
                  </a:moveTo>
                  <a:lnTo>
                    <a:pt x="90314" y="86473"/>
                  </a:lnTo>
                  <a:cubicBezTo>
                    <a:pt x="98436" y="77198"/>
                    <a:pt x="103658" y="65217"/>
                    <a:pt x="103658" y="51787"/>
                  </a:cubicBezTo>
                  <a:cubicBezTo>
                    <a:pt x="103658" y="23188"/>
                    <a:pt x="80451" y="0"/>
                    <a:pt x="51829" y="0"/>
                  </a:cubicBezTo>
                  <a:cubicBezTo>
                    <a:pt x="23110" y="0"/>
                    <a:pt x="0" y="23188"/>
                    <a:pt x="0" y="51787"/>
                  </a:cubicBezTo>
                  <a:cubicBezTo>
                    <a:pt x="0" y="80483"/>
                    <a:pt x="23110" y="103671"/>
                    <a:pt x="51829" y="103671"/>
                  </a:cubicBezTo>
                  <a:cubicBezTo>
                    <a:pt x="65173" y="103671"/>
                    <a:pt x="77163" y="98454"/>
                    <a:pt x="86446" y="90241"/>
                  </a:cubicBezTo>
                  <a:lnTo>
                    <a:pt x="115358" y="119130"/>
                  </a:lnTo>
                  <a:cubicBezTo>
                    <a:pt x="115938" y="119710"/>
                    <a:pt x="116518" y="120000"/>
                    <a:pt x="117292" y="120000"/>
                  </a:cubicBezTo>
                  <a:cubicBezTo>
                    <a:pt x="118936" y="120000"/>
                    <a:pt x="120000" y="118937"/>
                    <a:pt x="120000" y="117294"/>
                  </a:cubicBezTo>
                  <a:cubicBezTo>
                    <a:pt x="120000" y="116425"/>
                    <a:pt x="119806" y="115942"/>
                    <a:pt x="119226" y="115362"/>
                  </a:cubicBezTo>
                  <a:close/>
                  <a:moveTo>
                    <a:pt x="51829" y="98164"/>
                  </a:moveTo>
                  <a:cubicBezTo>
                    <a:pt x="26107" y="98164"/>
                    <a:pt x="5414" y="77487"/>
                    <a:pt x="5414" y="51787"/>
                  </a:cubicBezTo>
                  <a:cubicBezTo>
                    <a:pt x="5414" y="26183"/>
                    <a:pt x="26107" y="5507"/>
                    <a:pt x="51829" y="5507"/>
                  </a:cubicBezTo>
                  <a:cubicBezTo>
                    <a:pt x="77453" y="5507"/>
                    <a:pt x="98243" y="26183"/>
                    <a:pt x="98243" y="51787"/>
                  </a:cubicBezTo>
                  <a:cubicBezTo>
                    <a:pt x="98243" y="77487"/>
                    <a:pt x="77453" y="98164"/>
                    <a:pt x="51829"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3" name="Google Shape;2083;p66"/>
            <p:cNvSpPr/>
            <p:nvPr/>
          </p:nvSpPr>
          <p:spPr>
            <a:xfrm>
              <a:off x="5837113" y="2944442"/>
              <a:ext cx="272700" cy="297000"/>
            </a:xfrm>
            <a:custGeom>
              <a:rect b="b" l="l" r="r" t="t"/>
              <a:pathLst>
                <a:path extrusionOk="0" h="120000" w="120000">
                  <a:moveTo>
                    <a:pt x="59946" y="0"/>
                  </a:moveTo>
                  <a:cubicBezTo>
                    <a:pt x="26997" y="0"/>
                    <a:pt x="0" y="7342"/>
                    <a:pt x="0" y="16328"/>
                  </a:cubicBezTo>
                  <a:cubicBezTo>
                    <a:pt x="0" y="49082"/>
                    <a:pt x="47936" y="54589"/>
                    <a:pt x="47936" y="81835"/>
                  </a:cubicBezTo>
                  <a:lnTo>
                    <a:pt x="47936" y="84541"/>
                  </a:lnTo>
                  <a:lnTo>
                    <a:pt x="47936" y="84541"/>
                  </a:lnTo>
                  <a:lnTo>
                    <a:pt x="47936" y="84541"/>
                  </a:lnTo>
                  <a:lnTo>
                    <a:pt x="47936" y="95169"/>
                  </a:lnTo>
                  <a:lnTo>
                    <a:pt x="47936" y="95458"/>
                  </a:lnTo>
                  <a:lnTo>
                    <a:pt x="47936" y="95748"/>
                  </a:lnTo>
                  <a:cubicBezTo>
                    <a:pt x="48255" y="116135"/>
                    <a:pt x="49743" y="120000"/>
                    <a:pt x="59946" y="120000"/>
                  </a:cubicBezTo>
                  <a:cubicBezTo>
                    <a:pt x="71957" y="120000"/>
                    <a:pt x="71957" y="114492"/>
                    <a:pt x="71957" y="81835"/>
                  </a:cubicBezTo>
                  <a:cubicBezTo>
                    <a:pt x="71957" y="54589"/>
                    <a:pt x="120000" y="49082"/>
                    <a:pt x="120000" y="16328"/>
                  </a:cubicBezTo>
                  <a:cubicBezTo>
                    <a:pt x="120000" y="7342"/>
                    <a:pt x="93002" y="0"/>
                    <a:pt x="59946" y="0"/>
                  </a:cubicBezTo>
                  <a:close/>
                  <a:moveTo>
                    <a:pt x="90558" y="48019"/>
                  </a:moveTo>
                  <a:cubicBezTo>
                    <a:pt x="78547" y="57004"/>
                    <a:pt x="66005" y="65990"/>
                    <a:pt x="66005" y="81835"/>
                  </a:cubicBezTo>
                  <a:cubicBezTo>
                    <a:pt x="66005" y="97584"/>
                    <a:pt x="66005" y="107149"/>
                    <a:pt x="64729" y="111787"/>
                  </a:cubicBezTo>
                  <a:cubicBezTo>
                    <a:pt x="64198" y="114299"/>
                    <a:pt x="64198" y="114492"/>
                    <a:pt x="59946" y="114492"/>
                  </a:cubicBezTo>
                  <a:cubicBezTo>
                    <a:pt x="55801" y="114492"/>
                    <a:pt x="56014" y="114299"/>
                    <a:pt x="55163" y="111787"/>
                  </a:cubicBezTo>
                  <a:cubicBezTo>
                    <a:pt x="54207" y="109082"/>
                    <a:pt x="53994" y="104444"/>
                    <a:pt x="53994" y="98164"/>
                  </a:cubicBezTo>
                  <a:lnTo>
                    <a:pt x="56970" y="98164"/>
                  </a:lnTo>
                  <a:cubicBezTo>
                    <a:pt x="58777" y="98164"/>
                    <a:pt x="59946" y="97101"/>
                    <a:pt x="59946" y="95458"/>
                  </a:cubicBezTo>
                  <a:cubicBezTo>
                    <a:pt x="59946" y="93816"/>
                    <a:pt x="58777" y="92753"/>
                    <a:pt x="56970" y="92753"/>
                  </a:cubicBezTo>
                  <a:lnTo>
                    <a:pt x="53994" y="92753"/>
                  </a:lnTo>
                  <a:lnTo>
                    <a:pt x="53994" y="87246"/>
                  </a:lnTo>
                  <a:lnTo>
                    <a:pt x="56970" y="87246"/>
                  </a:lnTo>
                  <a:cubicBezTo>
                    <a:pt x="58777" y="87246"/>
                    <a:pt x="59946" y="86183"/>
                    <a:pt x="59946" y="84541"/>
                  </a:cubicBezTo>
                  <a:cubicBezTo>
                    <a:pt x="59946" y="82898"/>
                    <a:pt x="58777" y="81835"/>
                    <a:pt x="56970" y="81835"/>
                  </a:cubicBezTo>
                  <a:lnTo>
                    <a:pt x="53994" y="81835"/>
                  </a:lnTo>
                  <a:cubicBezTo>
                    <a:pt x="53994" y="66280"/>
                    <a:pt x="41346" y="57004"/>
                    <a:pt x="29335" y="48019"/>
                  </a:cubicBezTo>
                  <a:cubicBezTo>
                    <a:pt x="19769" y="40869"/>
                    <a:pt x="10416" y="34106"/>
                    <a:pt x="7121" y="23961"/>
                  </a:cubicBezTo>
                  <a:cubicBezTo>
                    <a:pt x="17325" y="29178"/>
                    <a:pt x="37201" y="32753"/>
                    <a:pt x="59946" y="32753"/>
                  </a:cubicBezTo>
                  <a:cubicBezTo>
                    <a:pt x="82798" y="32753"/>
                    <a:pt x="102568" y="29178"/>
                    <a:pt x="112772" y="24251"/>
                  </a:cubicBezTo>
                  <a:cubicBezTo>
                    <a:pt x="109477" y="34106"/>
                    <a:pt x="100124" y="40869"/>
                    <a:pt x="90558" y="48019"/>
                  </a:cubicBezTo>
                  <a:close/>
                  <a:moveTo>
                    <a:pt x="59946" y="27246"/>
                  </a:moveTo>
                  <a:cubicBezTo>
                    <a:pt x="30292" y="27246"/>
                    <a:pt x="5952" y="22415"/>
                    <a:pt x="5952" y="16328"/>
                  </a:cubicBezTo>
                  <a:cubicBezTo>
                    <a:pt x="5952" y="10338"/>
                    <a:pt x="30292" y="5507"/>
                    <a:pt x="59946" y="5507"/>
                  </a:cubicBezTo>
                  <a:cubicBezTo>
                    <a:pt x="89707" y="5507"/>
                    <a:pt x="113941" y="10338"/>
                    <a:pt x="113941" y="16328"/>
                  </a:cubicBezTo>
                  <a:cubicBezTo>
                    <a:pt x="113941" y="22415"/>
                    <a:pt x="89707" y="27246"/>
                    <a:pt x="59946"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4" name="Google Shape;2084;p66"/>
            <p:cNvSpPr/>
            <p:nvPr/>
          </p:nvSpPr>
          <p:spPr>
            <a:xfrm>
              <a:off x="701768" y="3514143"/>
              <a:ext cx="304800" cy="297000"/>
            </a:xfrm>
            <a:custGeom>
              <a:rect b="b" l="l" r="r" t="t"/>
              <a:pathLst>
                <a:path extrusionOk="0" h="120000" w="120000">
                  <a:moveTo>
                    <a:pt x="109082" y="16328"/>
                  </a:moveTo>
                  <a:cubicBezTo>
                    <a:pt x="109082" y="7342"/>
                    <a:pt x="84541" y="0"/>
                    <a:pt x="54589" y="0"/>
                  </a:cubicBezTo>
                  <a:cubicBezTo>
                    <a:pt x="24541" y="0"/>
                    <a:pt x="0" y="7342"/>
                    <a:pt x="0" y="16328"/>
                  </a:cubicBezTo>
                  <a:cubicBezTo>
                    <a:pt x="0" y="49082"/>
                    <a:pt x="43671" y="54492"/>
                    <a:pt x="43671" y="81739"/>
                  </a:cubicBezTo>
                  <a:lnTo>
                    <a:pt x="43671" y="84541"/>
                  </a:lnTo>
                  <a:lnTo>
                    <a:pt x="43671" y="84541"/>
                  </a:lnTo>
                  <a:lnTo>
                    <a:pt x="43671" y="84541"/>
                  </a:lnTo>
                  <a:lnTo>
                    <a:pt x="43671" y="95169"/>
                  </a:lnTo>
                  <a:lnTo>
                    <a:pt x="43671" y="95458"/>
                  </a:lnTo>
                  <a:lnTo>
                    <a:pt x="43671" y="95652"/>
                  </a:lnTo>
                  <a:cubicBezTo>
                    <a:pt x="43961" y="116135"/>
                    <a:pt x="45314" y="120000"/>
                    <a:pt x="54589" y="120000"/>
                  </a:cubicBezTo>
                  <a:cubicBezTo>
                    <a:pt x="65507" y="120000"/>
                    <a:pt x="65507" y="114492"/>
                    <a:pt x="65507" y="81739"/>
                  </a:cubicBezTo>
                  <a:cubicBezTo>
                    <a:pt x="65507" y="54492"/>
                    <a:pt x="109082" y="49082"/>
                    <a:pt x="109082" y="16328"/>
                  </a:cubicBezTo>
                  <a:close/>
                  <a:moveTo>
                    <a:pt x="5507" y="16328"/>
                  </a:moveTo>
                  <a:cubicBezTo>
                    <a:pt x="5507" y="10338"/>
                    <a:pt x="27536" y="5410"/>
                    <a:pt x="54589" y="5410"/>
                  </a:cubicBezTo>
                  <a:cubicBezTo>
                    <a:pt x="81545" y="5410"/>
                    <a:pt x="103671" y="10338"/>
                    <a:pt x="103671" y="16328"/>
                  </a:cubicBezTo>
                  <a:cubicBezTo>
                    <a:pt x="103671" y="22318"/>
                    <a:pt x="81545" y="27246"/>
                    <a:pt x="54589" y="27246"/>
                  </a:cubicBezTo>
                  <a:cubicBezTo>
                    <a:pt x="27536" y="27246"/>
                    <a:pt x="5507" y="22318"/>
                    <a:pt x="5507" y="16328"/>
                  </a:cubicBezTo>
                  <a:close/>
                  <a:moveTo>
                    <a:pt x="82415" y="47922"/>
                  </a:moveTo>
                  <a:cubicBezTo>
                    <a:pt x="71497" y="57004"/>
                    <a:pt x="60000" y="65990"/>
                    <a:pt x="60000" y="81739"/>
                  </a:cubicBezTo>
                  <a:cubicBezTo>
                    <a:pt x="60000" y="97584"/>
                    <a:pt x="60000" y="107149"/>
                    <a:pt x="58937" y="111787"/>
                  </a:cubicBezTo>
                  <a:cubicBezTo>
                    <a:pt x="58357" y="114202"/>
                    <a:pt x="58357" y="114492"/>
                    <a:pt x="54589" y="114492"/>
                  </a:cubicBezTo>
                  <a:cubicBezTo>
                    <a:pt x="51014" y="114492"/>
                    <a:pt x="51014" y="114202"/>
                    <a:pt x="50241" y="111787"/>
                  </a:cubicBezTo>
                  <a:cubicBezTo>
                    <a:pt x="49371" y="109082"/>
                    <a:pt x="49082" y="104444"/>
                    <a:pt x="49082" y="98164"/>
                  </a:cubicBezTo>
                  <a:lnTo>
                    <a:pt x="51787" y="98164"/>
                  </a:lnTo>
                  <a:cubicBezTo>
                    <a:pt x="53429" y="98164"/>
                    <a:pt x="54589" y="97004"/>
                    <a:pt x="54589" y="95458"/>
                  </a:cubicBezTo>
                  <a:cubicBezTo>
                    <a:pt x="54589" y="93816"/>
                    <a:pt x="53429" y="92657"/>
                    <a:pt x="51787" y="92657"/>
                  </a:cubicBezTo>
                  <a:lnTo>
                    <a:pt x="49082" y="92657"/>
                  </a:lnTo>
                  <a:lnTo>
                    <a:pt x="49082" y="87246"/>
                  </a:lnTo>
                  <a:lnTo>
                    <a:pt x="51787" y="87246"/>
                  </a:lnTo>
                  <a:cubicBezTo>
                    <a:pt x="53429" y="87246"/>
                    <a:pt x="54589" y="86183"/>
                    <a:pt x="54589" y="84541"/>
                  </a:cubicBezTo>
                  <a:cubicBezTo>
                    <a:pt x="54589" y="82898"/>
                    <a:pt x="53429" y="81739"/>
                    <a:pt x="51787" y="81739"/>
                  </a:cubicBezTo>
                  <a:lnTo>
                    <a:pt x="49082" y="81739"/>
                  </a:lnTo>
                  <a:cubicBezTo>
                    <a:pt x="49082" y="66280"/>
                    <a:pt x="37681" y="57004"/>
                    <a:pt x="26763" y="47922"/>
                  </a:cubicBezTo>
                  <a:cubicBezTo>
                    <a:pt x="17971" y="40869"/>
                    <a:pt x="9565" y="34106"/>
                    <a:pt x="6570" y="23961"/>
                  </a:cubicBezTo>
                  <a:cubicBezTo>
                    <a:pt x="15845" y="29178"/>
                    <a:pt x="33816" y="32657"/>
                    <a:pt x="54589" y="32657"/>
                  </a:cubicBezTo>
                  <a:cubicBezTo>
                    <a:pt x="75265" y="32657"/>
                    <a:pt x="93236" y="29178"/>
                    <a:pt x="102512" y="24251"/>
                  </a:cubicBezTo>
                  <a:cubicBezTo>
                    <a:pt x="99516" y="34106"/>
                    <a:pt x="91111" y="40869"/>
                    <a:pt x="82415" y="47922"/>
                  </a:cubicBezTo>
                  <a:close/>
                  <a:moveTo>
                    <a:pt x="117294" y="81739"/>
                  </a:moveTo>
                  <a:lnTo>
                    <a:pt x="103671" y="81739"/>
                  </a:lnTo>
                  <a:lnTo>
                    <a:pt x="103671" y="68115"/>
                  </a:lnTo>
                  <a:cubicBezTo>
                    <a:pt x="103671" y="66473"/>
                    <a:pt x="102512" y="65410"/>
                    <a:pt x="100869" y="65410"/>
                  </a:cubicBezTo>
                  <a:cubicBezTo>
                    <a:pt x="99323" y="65410"/>
                    <a:pt x="98164" y="66473"/>
                    <a:pt x="98164" y="68115"/>
                  </a:cubicBezTo>
                  <a:lnTo>
                    <a:pt x="98164" y="81739"/>
                  </a:lnTo>
                  <a:lnTo>
                    <a:pt x="84541" y="81739"/>
                  </a:lnTo>
                  <a:cubicBezTo>
                    <a:pt x="82898" y="81739"/>
                    <a:pt x="81835" y="82898"/>
                    <a:pt x="81835" y="84541"/>
                  </a:cubicBezTo>
                  <a:cubicBezTo>
                    <a:pt x="81835" y="86183"/>
                    <a:pt x="82898" y="87246"/>
                    <a:pt x="84541" y="87246"/>
                  </a:cubicBezTo>
                  <a:lnTo>
                    <a:pt x="98164" y="87246"/>
                  </a:lnTo>
                  <a:lnTo>
                    <a:pt x="98164" y="100869"/>
                  </a:lnTo>
                  <a:cubicBezTo>
                    <a:pt x="98164" y="102512"/>
                    <a:pt x="99323" y="103574"/>
                    <a:pt x="100869" y="103574"/>
                  </a:cubicBezTo>
                  <a:cubicBezTo>
                    <a:pt x="102512" y="103574"/>
                    <a:pt x="103671" y="102512"/>
                    <a:pt x="103671" y="100869"/>
                  </a:cubicBezTo>
                  <a:lnTo>
                    <a:pt x="103671" y="87246"/>
                  </a:lnTo>
                  <a:lnTo>
                    <a:pt x="117294" y="87246"/>
                  </a:lnTo>
                  <a:cubicBezTo>
                    <a:pt x="118937" y="87246"/>
                    <a:pt x="120000" y="86183"/>
                    <a:pt x="120000" y="84541"/>
                  </a:cubicBezTo>
                  <a:cubicBezTo>
                    <a:pt x="120000" y="82898"/>
                    <a:pt x="118937" y="81739"/>
                    <a:pt x="117294" y="817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5" name="Google Shape;2085;p66"/>
            <p:cNvSpPr/>
            <p:nvPr/>
          </p:nvSpPr>
          <p:spPr>
            <a:xfrm>
              <a:off x="1271470" y="3514143"/>
              <a:ext cx="297000" cy="297000"/>
            </a:xfrm>
            <a:custGeom>
              <a:rect b="b" l="l" r="r" t="t"/>
              <a:pathLst>
                <a:path extrusionOk="0" h="120000" w="120000">
                  <a:moveTo>
                    <a:pt x="109082" y="16328"/>
                  </a:moveTo>
                  <a:cubicBezTo>
                    <a:pt x="109082" y="7342"/>
                    <a:pt x="84541" y="0"/>
                    <a:pt x="54492" y="0"/>
                  </a:cubicBezTo>
                  <a:cubicBezTo>
                    <a:pt x="24541" y="0"/>
                    <a:pt x="0" y="7342"/>
                    <a:pt x="0" y="16328"/>
                  </a:cubicBezTo>
                  <a:cubicBezTo>
                    <a:pt x="0" y="49082"/>
                    <a:pt x="43574" y="54492"/>
                    <a:pt x="43574" y="81739"/>
                  </a:cubicBezTo>
                  <a:lnTo>
                    <a:pt x="43574" y="84541"/>
                  </a:lnTo>
                  <a:lnTo>
                    <a:pt x="43574" y="84541"/>
                  </a:lnTo>
                  <a:lnTo>
                    <a:pt x="43574" y="84541"/>
                  </a:lnTo>
                  <a:lnTo>
                    <a:pt x="43574" y="95169"/>
                  </a:lnTo>
                  <a:lnTo>
                    <a:pt x="43574" y="95458"/>
                  </a:lnTo>
                  <a:lnTo>
                    <a:pt x="43574" y="95652"/>
                  </a:lnTo>
                  <a:cubicBezTo>
                    <a:pt x="43864" y="116135"/>
                    <a:pt x="45217" y="120000"/>
                    <a:pt x="54492" y="120000"/>
                  </a:cubicBezTo>
                  <a:cubicBezTo>
                    <a:pt x="65410" y="120000"/>
                    <a:pt x="65410" y="114492"/>
                    <a:pt x="65410" y="81739"/>
                  </a:cubicBezTo>
                  <a:cubicBezTo>
                    <a:pt x="65410" y="54492"/>
                    <a:pt x="109082" y="49082"/>
                    <a:pt x="109082" y="16328"/>
                  </a:cubicBezTo>
                  <a:close/>
                  <a:moveTo>
                    <a:pt x="5410" y="16328"/>
                  </a:moveTo>
                  <a:cubicBezTo>
                    <a:pt x="5410" y="10338"/>
                    <a:pt x="27536" y="5410"/>
                    <a:pt x="54492" y="5410"/>
                  </a:cubicBezTo>
                  <a:cubicBezTo>
                    <a:pt x="81545" y="5410"/>
                    <a:pt x="103574" y="10338"/>
                    <a:pt x="103574" y="16328"/>
                  </a:cubicBezTo>
                  <a:cubicBezTo>
                    <a:pt x="103574" y="22318"/>
                    <a:pt x="81545" y="27246"/>
                    <a:pt x="54492" y="27246"/>
                  </a:cubicBezTo>
                  <a:cubicBezTo>
                    <a:pt x="27536" y="27246"/>
                    <a:pt x="5410" y="22318"/>
                    <a:pt x="5410" y="16328"/>
                  </a:cubicBezTo>
                  <a:close/>
                  <a:moveTo>
                    <a:pt x="82318" y="47922"/>
                  </a:moveTo>
                  <a:cubicBezTo>
                    <a:pt x="71400" y="57004"/>
                    <a:pt x="60000" y="65990"/>
                    <a:pt x="60000" y="81739"/>
                  </a:cubicBezTo>
                  <a:cubicBezTo>
                    <a:pt x="60000" y="97584"/>
                    <a:pt x="60000" y="107149"/>
                    <a:pt x="58840" y="111787"/>
                  </a:cubicBezTo>
                  <a:cubicBezTo>
                    <a:pt x="58357" y="114202"/>
                    <a:pt x="58357" y="114492"/>
                    <a:pt x="54492" y="114492"/>
                  </a:cubicBezTo>
                  <a:cubicBezTo>
                    <a:pt x="51014" y="114492"/>
                    <a:pt x="51014" y="114202"/>
                    <a:pt x="50144" y="111787"/>
                  </a:cubicBezTo>
                  <a:cubicBezTo>
                    <a:pt x="49371" y="109082"/>
                    <a:pt x="49082" y="104444"/>
                    <a:pt x="49082" y="98164"/>
                  </a:cubicBezTo>
                  <a:lnTo>
                    <a:pt x="51787" y="98164"/>
                  </a:lnTo>
                  <a:cubicBezTo>
                    <a:pt x="53429" y="98164"/>
                    <a:pt x="54492" y="97004"/>
                    <a:pt x="54492" y="95458"/>
                  </a:cubicBezTo>
                  <a:cubicBezTo>
                    <a:pt x="54492" y="93816"/>
                    <a:pt x="53429" y="92657"/>
                    <a:pt x="51787" y="92657"/>
                  </a:cubicBezTo>
                  <a:lnTo>
                    <a:pt x="49082" y="92657"/>
                  </a:lnTo>
                  <a:lnTo>
                    <a:pt x="49082" y="87246"/>
                  </a:lnTo>
                  <a:lnTo>
                    <a:pt x="51787" y="87246"/>
                  </a:lnTo>
                  <a:cubicBezTo>
                    <a:pt x="53429" y="87246"/>
                    <a:pt x="54492" y="86183"/>
                    <a:pt x="54492" y="84541"/>
                  </a:cubicBezTo>
                  <a:cubicBezTo>
                    <a:pt x="54492" y="82898"/>
                    <a:pt x="53429" y="81739"/>
                    <a:pt x="51787" y="81739"/>
                  </a:cubicBezTo>
                  <a:lnTo>
                    <a:pt x="49082" y="81739"/>
                  </a:lnTo>
                  <a:cubicBezTo>
                    <a:pt x="49082" y="66280"/>
                    <a:pt x="37584" y="57004"/>
                    <a:pt x="26666" y="47922"/>
                  </a:cubicBezTo>
                  <a:cubicBezTo>
                    <a:pt x="17971" y="40869"/>
                    <a:pt x="9565" y="34106"/>
                    <a:pt x="6570" y="23961"/>
                  </a:cubicBezTo>
                  <a:cubicBezTo>
                    <a:pt x="15845" y="29178"/>
                    <a:pt x="33816" y="32657"/>
                    <a:pt x="54492" y="32657"/>
                  </a:cubicBezTo>
                  <a:cubicBezTo>
                    <a:pt x="75265" y="32657"/>
                    <a:pt x="93236" y="29178"/>
                    <a:pt x="102512" y="24251"/>
                  </a:cubicBezTo>
                  <a:cubicBezTo>
                    <a:pt x="99516" y="34106"/>
                    <a:pt x="91111" y="40869"/>
                    <a:pt x="82318" y="47922"/>
                  </a:cubicBezTo>
                  <a:close/>
                  <a:moveTo>
                    <a:pt x="117198" y="81739"/>
                  </a:moveTo>
                  <a:lnTo>
                    <a:pt x="84541" y="81739"/>
                  </a:lnTo>
                  <a:cubicBezTo>
                    <a:pt x="82898" y="81739"/>
                    <a:pt x="81835" y="82898"/>
                    <a:pt x="81835" y="84541"/>
                  </a:cubicBezTo>
                  <a:cubicBezTo>
                    <a:pt x="81835" y="86183"/>
                    <a:pt x="82898" y="87246"/>
                    <a:pt x="84541" y="87246"/>
                  </a:cubicBezTo>
                  <a:lnTo>
                    <a:pt x="117198" y="87246"/>
                  </a:lnTo>
                  <a:cubicBezTo>
                    <a:pt x="118840" y="87246"/>
                    <a:pt x="120000" y="86183"/>
                    <a:pt x="120000" y="84541"/>
                  </a:cubicBezTo>
                  <a:cubicBezTo>
                    <a:pt x="120000" y="82898"/>
                    <a:pt x="118840" y="81739"/>
                    <a:pt x="117198" y="817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6" name="Google Shape;2086;p66"/>
            <p:cNvSpPr/>
            <p:nvPr/>
          </p:nvSpPr>
          <p:spPr>
            <a:xfrm>
              <a:off x="1857222" y="3514143"/>
              <a:ext cx="272700" cy="297000"/>
            </a:xfrm>
            <a:custGeom>
              <a:rect b="b" l="l" r="r" t="t"/>
              <a:pathLst>
                <a:path extrusionOk="0" h="120000" w="120000">
                  <a:moveTo>
                    <a:pt x="117023" y="0"/>
                  </a:moveTo>
                  <a:lnTo>
                    <a:pt x="116705" y="0"/>
                  </a:lnTo>
                  <a:lnTo>
                    <a:pt x="116705" y="0"/>
                  </a:lnTo>
                  <a:lnTo>
                    <a:pt x="38689" y="10917"/>
                  </a:lnTo>
                  <a:lnTo>
                    <a:pt x="38689" y="10917"/>
                  </a:lnTo>
                  <a:cubicBezTo>
                    <a:pt x="37201" y="11111"/>
                    <a:pt x="36031" y="12270"/>
                    <a:pt x="36031" y="13623"/>
                  </a:cubicBezTo>
                  <a:lnTo>
                    <a:pt x="36031" y="95458"/>
                  </a:lnTo>
                  <a:cubicBezTo>
                    <a:pt x="33587" y="93816"/>
                    <a:pt x="30292" y="92657"/>
                    <a:pt x="26997" y="92657"/>
                  </a:cubicBezTo>
                  <a:lnTo>
                    <a:pt x="14986" y="92657"/>
                  </a:lnTo>
                  <a:cubicBezTo>
                    <a:pt x="6589" y="92657"/>
                    <a:pt x="0" y="98647"/>
                    <a:pt x="0" y="106280"/>
                  </a:cubicBezTo>
                  <a:cubicBezTo>
                    <a:pt x="0" y="113913"/>
                    <a:pt x="6589" y="120000"/>
                    <a:pt x="14986" y="120000"/>
                  </a:cubicBezTo>
                  <a:lnTo>
                    <a:pt x="26997" y="120000"/>
                  </a:lnTo>
                  <a:cubicBezTo>
                    <a:pt x="35394" y="120000"/>
                    <a:pt x="41984" y="113913"/>
                    <a:pt x="41984" y="106280"/>
                  </a:cubicBezTo>
                  <a:lnTo>
                    <a:pt x="41984" y="43381"/>
                  </a:lnTo>
                  <a:lnTo>
                    <a:pt x="113941" y="33236"/>
                  </a:lnTo>
                  <a:lnTo>
                    <a:pt x="113941" y="79033"/>
                  </a:lnTo>
                  <a:cubicBezTo>
                    <a:pt x="111603" y="77391"/>
                    <a:pt x="108308" y="76328"/>
                    <a:pt x="105013" y="76328"/>
                  </a:cubicBezTo>
                  <a:lnTo>
                    <a:pt x="93002" y="76328"/>
                  </a:lnTo>
                  <a:cubicBezTo>
                    <a:pt x="84605" y="76328"/>
                    <a:pt x="78015" y="82318"/>
                    <a:pt x="78015" y="89951"/>
                  </a:cubicBezTo>
                  <a:cubicBezTo>
                    <a:pt x="78015" y="97584"/>
                    <a:pt x="84605" y="103574"/>
                    <a:pt x="93002" y="103574"/>
                  </a:cubicBezTo>
                  <a:lnTo>
                    <a:pt x="105013" y="103574"/>
                  </a:lnTo>
                  <a:cubicBezTo>
                    <a:pt x="113410" y="103574"/>
                    <a:pt x="120000" y="97584"/>
                    <a:pt x="120000" y="89951"/>
                  </a:cubicBezTo>
                  <a:lnTo>
                    <a:pt x="120000" y="2705"/>
                  </a:lnTo>
                  <a:cubicBezTo>
                    <a:pt x="120000" y="1062"/>
                    <a:pt x="118830" y="0"/>
                    <a:pt x="117023" y="0"/>
                  </a:cubicBezTo>
                  <a:close/>
                  <a:moveTo>
                    <a:pt x="26997" y="114492"/>
                  </a:moveTo>
                  <a:lnTo>
                    <a:pt x="14986" y="114492"/>
                  </a:lnTo>
                  <a:cubicBezTo>
                    <a:pt x="9884" y="114492"/>
                    <a:pt x="5952" y="110917"/>
                    <a:pt x="5952" y="106280"/>
                  </a:cubicBezTo>
                  <a:cubicBezTo>
                    <a:pt x="5952" y="101642"/>
                    <a:pt x="9884" y="98164"/>
                    <a:pt x="14986" y="98164"/>
                  </a:cubicBezTo>
                  <a:lnTo>
                    <a:pt x="26997" y="98164"/>
                  </a:lnTo>
                  <a:cubicBezTo>
                    <a:pt x="32099" y="98164"/>
                    <a:pt x="36031" y="101642"/>
                    <a:pt x="36031" y="106280"/>
                  </a:cubicBezTo>
                  <a:cubicBezTo>
                    <a:pt x="36031" y="110917"/>
                    <a:pt x="32099" y="114492"/>
                    <a:pt x="26997" y="114492"/>
                  </a:cubicBezTo>
                  <a:close/>
                  <a:moveTo>
                    <a:pt x="105013" y="98164"/>
                  </a:moveTo>
                  <a:lnTo>
                    <a:pt x="93002" y="98164"/>
                  </a:lnTo>
                  <a:cubicBezTo>
                    <a:pt x="87900" y="98164"/>
                    <a:pt x="83968" y="94589"/>
                    <a:pt x="83968" y="89951"/>
                  </a:cubicBezTo>
                  <a:cubicBezTo>
                    <a:pt x="83968" y="85314"/>
                    <a:pt x="87900" y="81739"/>
                    <a:pt x="93002" y="81739"/>
                  </a:cubicBezTo>
                  <a:lnTo>
                    <a:pt x="105013" y="81739"/>
                  </a:lnTo>
                  <a:cubicBezTo>
                    <a:pt x="110115" y="81739"/>
                    <a:pt x="113941" y="85314"/>
                    <a:pt x="113941" y="89951"/>
                  </a:cubicBezTo>
                  <a:cubicBezTo>
                    <a:pt x="113941" y="94589"/>
                    <a:pt x="110115" y="98164"/>
                    <a:pt x="105013" y="98164"/>
                  </a:cubicBezTo>
                  <a:close/>
                  <a:moveTo>
                    <a:pt x="113941" y="27536"/>
                  </a:moveTo>
                  <a:lnTo>
                    <a:pt x="41984" y="37584"/>
                  </a:lnTo>
                  <a:lnTo>
                    <a:pt x="41984" y="15748"/>
                  </a:lnTo>
                  <a:lnTo>
                    <a:pt x="113941" y="5700"/>
                  </a:lnTo>
                  <a:lnTo>
                    <a:pt x="113941" y="2753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7" name="Google Shape;2087;p66"/>
            <p:cNvSpPr/>
            <p:nvPr/>
          </p:nvSpPr>
          <p:spPr>
            <a:xfrm>
              <a:off x="2467044" y="3514143"/>
              <a:ext cx="192600" cy="297000"/>
            </a:xfrm>
            <a:custGeom>
              <a:rect b="b" l="l" r="r" t="t"/>
              <a:pathLst>
                <a:path extrusionOk="0" h="120000" w="120000">
                  <a:moveTo>
                    <a:pt x="115308" y="5410"/>
                  </a:moveTo>
                  <a:lnTo>
                    <a:pt x="114854" y="5410"/>
                  </a:lnTo>
                  <a:lnTo>
                    <a:pt x="114854" y="5410"/>
                  </a:lnTo>
                  <a:lnTo>
                    <a:pt x="57654" y="289"/>
                  </a:lnTo>
                  <a:cubicBezTo>
                    <a:pt x="57200" y="0"/>
                    <a:pt x="56443" y="0"/>
                    <a:pt x="55989" y="0"/>
                  </a:cubicBezTo>
                  <a:lnTo>
                    <a:pt x="55535" y="0"/>
                  </a:lnTo>
                  <a:lnTo>
                    <a:pt x="55081" y="0"/>
                  </a:lnTo>
                  <a:lnTo>
                    <a:pt x="55081" y="0"/>
                  </a:lnTo>
                  <a:cubicBezTo>
                    <a:pt x="52963" y="289"/>
                    <a:pt x="51298" y="1352"/>
                    <a:pt x="51298" y="2705"/>
                  </a:cubicBezTo>
                  <a:lnTo>
                    <a:pt x="51298" y="95458"/>
                  </a:lnTo>
                  <a:cubicBezTo>
                    <a:pt x="47818" y="93816"/>
                    <a:pt x="43127" y="92657"/>
                    <a:pt x="38436" y="92657"/>
                  </a:cubicBezTo>
                  <a:lnTo>
                    <a:pt x="21336" y="92657"/>
                  </a:lnTo>
                  <a:cubicBezTo>
                    <a:pt x="9382" y="92657"/>
                    <a:pt x="0" y="98647"/>
                    <a:pt x="0" y="106280"/>
                  </a:cubicBezTo>
                  <a:cubicBezTo>
                    <a:pt x="0" y="113913"/>
                    <a:pt x="9382" y="120000"/>
                    <a:pt x="21336" y="120000"/>
                  </a:cubicBezTo>
                  <a:lnTo>
                    <a:pt x="38436" y="120000"/>
                  </a:lnTo>
                  <a:cubicBezTo>
                    <a:pt x="50390" y="120000"/>
                    <a:pt x="59773" y="113913"/>
                    <a:pt x="59773" y="106280"/>
                  </a:cubicBezTo>
                  <a:lnTo>
                    <a:pt x="59773" y="32946"/>
                  </a:lnTo>
                  <a:lnTo>
                    <a:pt x="113644" y="37874"/>
                  </a:lnTo>
                  <a:cubicBezTo>
                    <a:pt x="114098" y="38164"/>
                    <a:pt x="114854" y="38164"/>
                    <a:pt x="115308" y="38164"/>
                  </a:cubicBezTo>
                  <a:lnTo>
                    <a:pt x="115762" y="38164"/>
                  </a:lnTo>
                  <a:lnTo>
                    <a:pt x="116216" y="38164"/>
                  </a:lnTo>
                  <a:lnTo>
                    <a:pt x="116216" y="38164"/>
                  </a:lnTo>
                  <a:cubicBezTo>
                    <a:pt x="118335" y="37874"/>
                    <a:pt x="119999" y="36811"/>
                    <a:pt x="119999" y="35458"/>
                  </a:cubicBezTo>
                  <a:lnTo>
                    <a:pt x="119999" y="8115"/>
                  </a:lnTo>
                  <a:cubicBezTo>
                    <a:pt x="119546" y="6570"/>
                    <a:pt x="117881" y="5410"/>
                    <a:pt x="115308" y="5410"/>
                  </a:cubicBezTo>
                  <a:close/>
                  <a:moveTo>
                    <a:pt x="38436" y="114492"/>
                  </a:moveTo>
                  <a:lnTo>
                    <a:pt x="21336" y="114492"/>
                  </a:lnTo>
                  <a:cubicBezTo>
                    <a:pt x="14073" y="114492"/>
                    <a:pt x="8474" y="110917"/>
                    <a:pt x="8474" y="106280"/>
                  </a:cubicBezTo>
                  <a:cubicBezTo>
                    <a:pt x="8474" y="101642"/>
                    <a:pt x="14073" y="98164"/>
                    <a:pt x="21336" y="98164"/>
                  </a:cubicBezTo>
                  <a:lnTo>
                    <a:pt x="38436" y="98164"/>
                  </a:lnTo>
                  <a:cubicBezTo>
                    <a:pt x="45699" y="98164"/>
                    <a:pt x="51298" y="101642"/>
                    <a:pt x="51298" y="106280"/>
                  </a:cubicBezTo>
                  <a:cubicBezTo>
                    <a:pt x="51298" y="110917"/>
                    <a:pt x="45699" y="114492"/>
                    <a:pt x="38436" y="114492"/>
                  </a:cubicBezTo>
                  <a:close/>
                  <a:moveTo>
                    <a:pt x="111071" y="32463"/>
                  </a:moveTo>
                  <a:lnTo>
                    <a:pt x="59773" y="27826"/>
                  </a:lnTo>
                  <a:lnTo>
                    <a:pt x="59773" y="5700"/>
                  </a:lnTo>
                  <a:lnTo>
                    <a:pt x="111071" y="10338"/>
                  </a:lnTo>
                  <a:lnTo>
                    <a:pt x="111071" y="3246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8" name="Google Shape;2088;p66"/>
            <p:cNvSpPr/>
            <p:nvPr/>
          </p:nvSpPr>
          <p:spPr>
            <a:xfrm>
              <a:off x="2980577" y="3514143"/>
              <a:ext cx="297000" cy="297000"/>
            </a:xfrm>
            <a:custGeom>
              <a:rect b="b" l="l" r="r" t="t"/>
              <a:pathLst>
                <a:path extrusionOk="0" h="120000" w="120000">
                  <a:moveTo>
                    <a:pt x="120000" y="43574"/>
                  </a:moveTo>
                  <a:lnTo>
                    <a:pt x="76328" y="43574"/>
                  </a:lnTo>
                  <a:lnTo>
                    <a:pt x="60000" y="0"/>
                  </a:lnTo>
                  <a:lnTo>
                    <a:pt x="43574" y="43574"/>
                  </a:lnTo>
                  <a:lnTo>
                    <a:pt x="0" y="43574"/>
                  </a:lnTo>
                  <a:lnTo>
                    <a:pt x="35458" y="70917"/>
                  </a:lnTo>
                  <a:lnTo>
                    <a:pt x="19033" y="120000"/>
                  </a:lnTo>
                  <a:lnTo>
                    <a:pt x="60000" y="89951"/>
                  </a:lnTo>
                  <a:lnTo>
                    <a:pt x="100869" y="120000"/>
                  </a:lnTo>
                  <a:lnTo>
                    <a:pt x="84541" y="70917"/>
                  </a:lnTo>
                  <a:lnTo>
                    <a:pt x="120000" y="43574"/>
                  </a:lnTo>
                  <a:close/>
                  <a:moveTo>
                    <a:pt x="90241" y="105507"/>
                  </a:moveTo>
                  <a:lnTo>
                    <a:pt x="63285" y="85603"/>
                  </a:lnTo>
                  <a:lnTo>
                    <a:pt x="60000" y="83188"/>
                  </a:lnTo>
                  <a:lnTo>
                    <a:pt x="56714" y="85603"/>
                  </a:lnTo>
                  <a:lnTo>
                    <a:pt x="29758" y="105507"/>
                  </a:lnTo>
                  <a:lnTo>
                    <a:pt x="40579" y="72753"/>
                  </a:lnTo>
                  <a:lnTo>
                    <a:pt x="41739" y="68985"/>
                  </a:lnTo>
                  <a:lnTo>
                    <a:pt x="38743" y="66473"/>
                  </a:lnTo>
                  <a:lnTo>
                    <a:pt x="16038" y="49082"/>
                  </a:lnTo>
                  <a:lnTo>
                    <a:pt x="47439" y="49082"/>
                  </a:lnTo>
                  <a:lnTo>
                    <a:pt x="48792" y="45507"/>
                  </a:lnTo>
                  <a:lnTo>
                    <a:pt x="60000" y="15555"/>
                  </a:lnTo>
                  <a:lnTo>
                    <a:pt x="71111" y="45507"/>
                  </a:lnTo>
                  <a:lnTo>
                    <a:pt x="72560" y="49082"/>
                  </a:lnTo>
                  <a:lnTo>
                    <a:pt x="103864" y="49082"/>
                  </a:lnTo>
                  <a:lnTo>
                    <a:pt x="81256" y="66473"/>
                  </a:lnTo>
                  <a:lnTo>
                    <a:pt x="78260" y="68985"/>
                  </a:lnTo>
                  <a:lnTo>
                    <a:pt x="90241" y="1055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9" name="Google Shape;2089;p66"/>
            <p:cNvSpPr/>
            <p:nvPr/>
          </p:nvSpPr>
          <p:spPr>
            <a:xfrm>
              <a:off x="3550280" y="3514143"/>
              <a:ext cx="297000" cy="297000"/>
            </a:xfrm>
            <a:custGeom>
              <a:rect b="b" l="l" r="r" t="t"/>
              <a:pathLst>
                <a:path extrusionOk="0" h="120000" w="120000">
                  <a:moveTo>
                    <a:pt x="120000" y="21800"/>
                  </a:moveTo>
                  <a:lnTo>
                    <a:pt x="98243" y="21800"/>
                  </a:lnTo>
                  <a:lnTo>
                    <a:pt x="90024" y="0"/>
                  </a:lnTo>
                  <a:lnTo>
                    <a:pt x="81804" y="21800"/>
                  </a:lnTo>
                  <a:lnTo>
                    <a:pt x="59951" y="21800"/>
                  </a:lnTo>
                  <a:lnTo>
                    <a:pt x="77743" y="35401"/>
                  </a:lnTo>
                  <a:lnTo>
                    <a:pt x="69524" y="59903"/>
                  </a:lnTo>
                  <a:lnTo>
                    <a:pt x="90024" y="44855"/>
                  </a:lnTo>
                  <a:lnTo>
                    <a:pt x="110523" y="59903"/>
                  </a:lnTo>
                  <a:lnTo>
                    <a:pt x="102304" y="35401"/>
                  </a:lnTo>
                  <a:lnTo>
                    <a:pt x="120000" y="21800"/>
                  </a:lnTo>
                  <a:close/>
                  <a:moveTo>
                    <a:pt x="93311" y="40514"/>
                  </a:moveTo>
                  <a:lnTo>
                    <a:pt x="90024" y="38102"/>
                  </a:lnTo>
                  <a:lnTo>
                    <a:pt x="86736" y="40514"/>
                  </a:lnTo>
                  <a:lnTo>
                    <a:pt x="80161" y="45434"/>
                  </a:lnTo>
                  <a:lnTo>
                    <a:pt x="82965" y="37234"/>
                  </a:lnTo>
                  <a:lnTo>
                    <a:pt x="84319" y="33762"/>
                  </a:lnTo>
                  <a:lnTo>
                    <a:pt x="81321" y="31254"/>
                  </a:lnTo>
                  <a:lnTo>
                    <a:pt x="76099" y="27491"/>
                  </a:lnTo>
                  <a:lnTo>
                    <a:pt x="85672" y="27491"/>
                  </a:lnTo>
                  <a:lnTo>
                    <a:pt x="87026" y="23922"/>
                  </a:lnTo>
                  <a:lnTo>
                    <a:pt x="90024" y="15723"/>
                  </a:lnTo>
                  <a:lnTo>
                    <a:pt x="93021" y="23922"/>
                  </a:lnTo>
                  <a:lnTo>
                    <a:pt x="94375" y="27491"/>
                  </a:lnTo>
                  <a:lnTo>
                    <a:pt x="103948" y="27491"/>
                  </a:lnTo>
                  <a:lnTo>
                    <a:pt x="98726" y="31254"/>
                  </a:lnTo>
                  <a:lnTo>
                    <a:pt x="95729" y="33762"/>
                  </a:lnTo>
                  <a:lnTo>
                    <a:pt x="96792" y="37234"/>
                  </a:lnTo>
                  <a:lnTo>
                    <a:pt x="99597" y="45434"/>
                  </a:lnTo>
                  <a:lnTo>
                    <a:pt x="93311" y="40514"/>
                  </a:lnTo>
                  <a:close/>
                  <a:moveTo>
                    <a:pt x="52119" y="68006"/>
                  </a:moveTo>
                  <a:lnTo>
                    <a:pt x="40902" y="38102"/>
                  </a:lnTo>
                  <a:lnTo>
                    <a:pt x="29685" y="68006"/>
                  </a:lnTo>
                  <a:lnTo>
                    <a:pt x="0" y="68006"/>
                  </a:lnTo>
                  <a:lnTo>
                    <a:pt x="24270" y="86527"/>
                  </a:lnTo>
                  <a:lnTo>
                    <a:pt x="13053" y="120000"/>
                  </a:lnTo>
                  <a:lnTo>
                    <a:pt x="40902" y="99646"/>
                  </a:lnTo>
                  <a:lnTo>
                    <a:pt x="68751" y="120000"/>
                  </a:lnTo>
                  <a:lnTo>
                    <a:pt x="57534" y="86527"/>
                  </a:lnTo>
                  <a:lnTo>
                    <a:pt x="81804" y="68006"/>
                  </a:lnTo>
                  <a:lnTo>
                    <a:pt x="52119" y="68006"/>
                  </a:lnTo>
                  <a:close/>
                  <a:moveTo>
                    <a:pt x="52312" y="88167"/>
                  </a:moveTo>
                  <a:lnTo>
                    <a:pt x="58114" y="105337"/>
                  </a:lnTo>
                  <a:lnTo>
                    <a:pt x="43900" y="95016"/>
                  </a:lnTo>
                  <a:lnTo>
                    <a:pt x="40902" y="92508"/>
                  </a:lnTo>
                  <a:lnTo>
                    <a:pt x="37614" y="95016"/>
                  </a:lnTo>
                  <a:lnTo>
                    <a:pt x="23400" y="105337"/>
                  </a:lnTo>
                  <a:lnTo>
                    <a:pt x="29202" y="88167"/>
                  </a:lnTo>
                  <a:lnTo>
                    <a:pt x="30556" y="84405"/>
                  </a:lnTo>
                  <a:lnTo>
                    <a:pt x="27558" y="81897"/>
                  </a:lnTo>
                  <a:lnTo>
                    <a:pt x="16051" y="73215"/>
                  </a:lnTo>
                  <a:lnTo>
                    <a:pt x="33553" y="73215"/>
                  </a:lnTo>
                  <a:lnTo>
                    <a:pt x="34907" y="69646"/>
                  </a:lnTo>
                  <a:lnTo>
                    <a:pt x="40902" y="53633"/>
                  </a:lnTo>
                  <a:lnTo>
                    <a:pt x="46897" y="69646"/>
                  </a:lnTo>
                  <a:lnTo>
                    <a:pt x="48251" y="73215"/>
                  </a:lnTo>
                  <a:lnTo>
                    <a:pt x="65753" y="73215"/>
                  </a:lnTo>
                  <a:lnTo>
                    <a:pt x="54246" y="81897"/>
                  </a:lnTo>
                  <a:lnTo>
                    <a:pt x="51248" y="84405"/>
                  </a:lnTo>
                  <a:lnTo>
                    <a:pt x="52312" y="8816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0" name="Google Shape;2090;p66"/>
            <p:cNvSpPr/>
            <p:nvPr/>
          </p:nvSpPr>
          <p:spPr>
            <a:xfrm>
              <a:off x="4119982" y="3514143"/>
              <a:ext cx="297000" cy="2970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60000" y="114492"/>
                  </a:moveTo>
                  <a:cubicBezTo>
                    <a:pt x="30048" y="114492"/>
                    <a:pt x="5507" y="89951"/>
                    <a:pt x="5507" y="60000"/>
                  </a:cubicBezTo>
                  <a:cubicBezTo>
                    <a:pt x="5507" y="29951"/>
                    <a:pt x="30048" y="5410"/>
                    <a:pt x="60000" y="5410"/>
                  </a:cubicBezTo>
                  <a:cubicBezTo>
                    <a:pt x="90048" y="5410"/>
                    <a:pt x="114589" y="29951"/>
                    <a:pt x="114589" y="60000"/>
                  </a:cubicBezTo>
                  <a:cubicBezTo>
                    <a:pt x="114589" y="89951"/>
                    <a:pt x="90048" y="114492"/>
                    <a:pt x="60000" y="114492"/>
                  </a:cubicBezTo>
                  <a:close/>
                  <a:moveTo>
                    <a:pt x="67922" y="49082"/>
                  </a:moveTo>
                  <a:lnTo>
                    <a:pt x="58647" y="24541"/>
                  </a:lnTo>
                  <a:lnTo>
                    <a:pt x="49371" y="49082"/>
                  </a:lnTo>
                  <a:lnTo>
                    <a:pt x="24541" y="49082"/>
                  </a:lnTo>
                  <a:lnTo>
                    <a:pt x="44734" y="64637"/>
                  </a:lnTo>
                  <a:lnTo>
                    <a:pt x="35458" y="92463"/>
                  </a:lnTo>
                  <a:lnTo>
                    <a:pt x="58647" y="75555"/>
                  </a:lnTo>
                  <a:lnTo>
                    <a:pt x="81835" y="92463"/>
                  </a:lnTo>
                  <a:lnTo>
                    <a:pt x="72560" y="64637"/>
                  </a:lnTo>
                  <a:lnTo>
                    <a:pt x="92753" y="49082"/>
                  </a:lnTo>
                  <a:lnTo>
                    <a:pt x="67922" y="49082"/>
                  </a:lnTo>
                  <a:close/>
                  <a:moveTo>
                    <a:pt x="67342" y="66280"/>
                  </a:moveTo>
                  <a:lnTo>
                    <a:pt x="71207" y="77971"/>
                  </a:lnTo>
                  <a:lnTo>
                    <a:pt x="61642" y="71111"/>
                  </a:lnTo>
                  <a:lnTo>
                    <a:pt x="58357" y="68695"/>
                  </a:lnTo>
                  <a:lnTo>
                    <a:pt x="55072" y="71111"/>
                  </a:lnTo>
                  <a:lnTo>
                    <a:pt x="45603" y="77971"/>
                  </a:lnTo>
                  <a:lnTo>
                    <a:pt x="49371" y="66280"/>
                  </a:lnTo>
                  <a:lnTo>
                    <a:pt x="50434" y="62705"/>
                  </a:lnTo>
                  <a:lnTo>
                    <a:pt x="47439" y="60193"/>
                  </a:lnTo>
                  <a:lnTo>
                    <a:pt x="39806" y="54202"/>
                  </a:lnTo>
                  <a:lnTo>
                    <a:pt x="52367" y="54202"/>
                  </a:lnTo>
                  <a:lnTo>
                    <a:pt x="53719" y="50724"/>
                  </a:lnTo>
                  <a:lnTo>
                    <a:pt x="57874" y="39516"/>
                  </a:lnTo>
                  <a:lnTo>
                    <a:pt x="61932" y="50724"/>
                  </a:lnTo>
                  <a:lnTo>
                    <a:pt x="63285" y="54202"/>
                  </a:lnTo>
                  <a:lnTo>
                    <a:pt x="75845" y="54202"/>
                  </a:lnTo>
                  <a:lnTo>
                    <a:pt x="68212" y="60193"/>
                  </a:lnTo>
                  <a:lnTo>
                    <a:pt x="65217" y="62705"/>
                  </a:lnTo>
                  <a:lnTo>
                    <a:pt x="67342" y="6628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1" name="Google Shape;2091;p66"/>
            <p:cNvSpPr/>
            <p:nvPr/>
          </p:nvSpPr>
          <p:spPr>
            <a:xfrm>
              <a:off x="4689684" y="3514143"/>
              <a:ext cx="297000" cy="297000"/>
            </a:xfrm>
            <a:custGeom>
              <a:rect b="b" l="l" r="r" t="t"/>
              <a:pathLst>
                <a:path extrusionOk="0" h="120000" w="120000">
                  <a:moveTo>
                    <a:pt x="100869" y="89951"/>
                  </a:moveTo>
                  <a:lnTo>
                    <a:pt x="51787" y="89951"/>
                  </a:lnTo>
                  <a:cubicBezTo>
                    <a:pt x="50144" y="89951"/>
                    <a:pt x="49082" y="91014"/>
                    <a:pt x="49082" y="92657"/>
                  </a:cubicBezTo>
                  <a:cubicBezTo>
                    <a:pt x="49082" y="94299"/>
                    <a:pt x="50144" y="95458"/>
                    <a:pt x="51787" y="95458"/>
                  </a:cubicBezTo>
                  <a:lnTo>
                    <a:pt x="100869" y="95458"/>
                  </a:lnTo>
                  <a:cubicBezTo>
                    <a:pt x="102512" y="95458"/>
                    <a:pt x="103574" y="94299"/>
                    <a:pt x="103574" y="92657"/>
                  </a:cubicBezTo>
                  <a:cubicBezTo>
                    <a:pt x="103574" y="91014"/>
                    <a:pt x="102512" y="89951"/>
                    <a:pt x="100869" y="89951"/>
                  </a:cubicBezTo>
                  <a:close/>
                  <a:moveTo>
                    <a:pt x="27246" y="16328"/>
                  </a:moveTo>
                  <a:lnTo>
                    <a:pt x="24251" y="24251"/>
                  </a:lnTo>
                  <a:lnTo>
                    <a:pt x="16328" y="24251"/>
                  </a:lnTo>
                  <a:lnTo>
                    <a:pt x="22898" y="29178"/>
                  </a:lnTo>
                  <a:lnTo>
                    <a:pt x="19903" y="38164"/>
                  </a:lnTo>
                  <a:lnTo>
                    <a:pt x="27246" y="32657"/>
                  </a:lnTo>
                  <a:lnTo>
                    <a:pt x="34589" y="38164"/>
                  </a:lnTo>
                  <a:lnTo>
                    <a:pt x="31594" y="29178"/>
                  </a:lnTo>
                  <a:lnTo>
                    <a:pt x="38164" y="24251"/>
                  </a:lnTo>
                  <a:lnTo>
                    <a:pt x="30241" y="24251"/>
                  </a:lnTo>
                  <a:lnTo>
                    <a:pt x="27246" y="16328"/>
                  </a:lnTo>
                  <a:close/>
                  <a:moveTo>
                    <a:pt x="27246" y="49082"/>
                  </a:moveTo>
                  <a:lnTo>
                    <a:pt x="24251" y="57004"/>
                  </a:lnTo>
                  <a:lnTo>
                    <a:pt x="16328" y="57004"/>
                  </a:lnTo>
                  <a:lnTo>
                    <a:pt x="22898" y="61835"/>
                  </a:lnTo>
                  <a:lnTo>
                    <a:pt x="19903" y="70917"/>
                  </a:lnTo>
                  <a:lnTo>
                    <a:pt x="27246" y="65410"/>
                  </a:lnTo>
                  <a:lnTo>
                    <a:pt x="34589" y="70917"/>
                  </a:lnTo>
                  <a:lnTo>
                    <a:pt x="31594" y="61835"/>
                  </a:lnTo>
                  <a:lnTo>
                    <a:pt x="38164" y="57004"/>
                  </a:lnTo>
                  <a:lnTo>
                    <a:pt x="30241" y="57004"/>
                  </a:lnTo>
                  <a:lnTo>
                    <a:pt x="27246" y="49082"/>
                  </a:lnTo>
                  <a:close/>
                  <a:moveTo>
                    <a:pt x="30241" y="89661"/>
                  </a:moveTo>
                  <a:lnTo>
                    <a:pt x="27246" y="81739"/>
                  </a:lnTo>
                  <a:lnTo>
                    <a:pt x="24251" y="89661"/>
                  </a:lnTo>
                  <a:lnTo>
                    <a:pt x="16328" y="89661"/>
                  </a:lnTo>
                  <a:lnTo>
                    <a:pt x="22898" y="94589"/>
                  </a:lnTo>
                  <a:lnTo>
                    <a:pt x="19903" y="103574"/>
                  </a:lnTo>
                  <a:lnTo>
                    <a:pt x="27246" y="98164"/>
                  </a:lnTo>
                  <a:lnTo>
                    <a:pt x="34589" y="103574"/>
                  </a:lnTo>
                  <a:lnTo>
                    <a:pt x="31594" y="94589"/>
                  </a:lnTo>
                  <a:lnTo>
                    <a:pt x="38164" y="89661"/>
                  </a:lnTo>
                  <a:lnTo>
                    <a:pt x="30241" y="89661"/>
                  </a:lnTo>
                  <a:close/>
                  <a:moveTo>
                    <a:pt x="100869" y="57198"/>
                  </a:moveTo>
                  <a:lnTo>
                    <a:pt x="51787" y="57198"/>
                  </a:lnTo>
                  <a:cubicBezTo>
                    <a:pt x="50144" y="57198"/>
                    <a:pt x="49082" y="58357"/>
                    <a:pt x="49082" y="60000"/>
                  </a:cubicBezTo>
                  <a:cubicBezTo>
                    <a:pt x="49082" y="61642"/>
                    <a:pt x="50144" y="62705"/>
                    <a:pt x="51787" y="62705"/>
                  </a:cubicBezTo>
                  <a:lnTo>
                    <a:pt x="100869" y="62705"/>
                  </a:lnTo>
                  <a:cubicBezTo>
                    <a:pt x="102512" y="62705"/>
                    <a:pt x="103574" y="61642"/>
                    <a:pt x="103574" y="60000"/>
                  </a:cubicBezTo>
                  <a:cubicBezTo>
                    <a:pt x="103574" y="58357"/>
                    <a:pt x="102512" y="57198"/>
                    <a:pt x="100869" y="57198"/>
                  </a:cubicBez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492"/>
                    <a:pt x="109082" y="114492"/>
                  </a:cubicBezTo>
                  <a:lnTo>
                    <a:pt x="10917" y="114492"/>
                  </a:lnTo>
                  <a:cubicBezTo>
                    <a:pt x="7922" y="114492"/>
                    <a:pt x="5410" y="112077"/>
                    <a:pt x="5410" y="109082"/>
                  </a:cubicBezTo>
                  <a:lnTo>
                    <a:pt x="5410" y="10917"/>
                  </a:lnTo>
                  <a:cubicBezTo>
                    <a:pt x="5410" y="7922"/>
                    <a:pt x="7922" y="5410"/>
                    <a:pt x="10917" y="5410"/>
                  </a:cubicBezTo>
                  <a:lnTo>
                    <a:pt x="109082" y="5410"/>
                  </a:lnTo>
                  <a:cubicBezTo>
                    <a:pt x="112077" y="5410"/>
                    <a:pt x="114492" y="7922"/>
                    <a:pt x="114492" y="10917"/>
                  </a:cubicBezTo>
                  <a:lnTo>
                    <a:pt x="114492" y="109082"/>
                  </a:lnTo>
                  <a:close/>
                  <a:moveTo>
                    <a:pt x="100869" y="24541"/>
                  </a:moveTo>
                  <a:lnTo>
                    <a:pt x="51787" y="24541"/>
                  </a:lnTo>
                  <a:cubicBezTo>
                    <a:pt x="50144" y="24541"/>
                    <a:pt x="49082" y="25603"/>
                    <a:pt x="49082" y="27246"/>
                  </a:cubicBezTo>
                  <a:cubicBezTo>
                    <a:pt x="49082" y="28888"/>
                    <a:pt x="50144" y="29951"/>
                    <a:pt x="51787" y="29951"/>
                  </a:cubicBezTo>
                  <a:lnTo>
                    <a:pt x="100869" y="29951"/>
                  </a:lnTo>
                  <a:cubicBezTo>
                    <a:pt x="102512" y="29951"/>
                    <a:pt x="103574" y="28888"/>
                    <a:pt x="103574" y="27246"/>
                  </a:cubicBezTo>
                  <a:cubicBezTo>
                    <a:pt x="103574" y="25603"/>
                    <a:pt x="102512" y="24541"/>
                    <a:pt x="100869" y="2454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2" name="Google Shape;2092;p66"/>
            <p:cNvSpPr/>
            <p:nvPr/>
          </p:nvSpPr>
          <p:spPr>
            <a:xfrm>
              <a:off x="5259388" y="3514143"/>
              <a:ext cx="297000" cy="297000"/>
            </a:xfrm>
            <a:custGeom>
              <a:rect b="b" l="l" r="r" t="t"/>
              <a:pathLst>
                <a:path extrusionOk="0" h="120000" w="120000">
                  <a:moveTo>
                    <a:pt x="24560" y="16328"/>
                  </a:moveTo>
                  <a:cubicBezTo>
                    <a:pt x="19919" y="16328"/>
                    <a:pt x="16341" y="19903"/>
                    <a:pt x="16341" y="24541"/>
                  </a:cubicBezTo>
                  <a:cubicBezTo>
                    <a:pt x="16341" y="29178"/>
                    <a:pt x="19919" y="32657"/>
                    <a:pt x="24560" y="32657"/>
                  </a:cubicBezTo>
                  <a:cubicBezTo>
                    <a:pt x="29202" y="32657"/>
                    <a:pt x="32683" y="29178"/>
                    <a:pt x="32683" y="24541"/>
                  </a:cubicBezTo>
                  <a:cubicBezTo>
                    <a:pt x="32683" y="19903"/>
                    <a:pt x="29202" y="16328"/>
                    <a:pt x="24560" y="16328"/>
                  </a:cubicBezTo>
                  <a:close/>
                  <a:moveTo>
                    <a:pt x="24560" y="27246"/>
                  </a:moveTo>
                  <a:cubicBezTo>
                    <a:pt x="22917" y="27246"/>
                    <a:pt x="21756" y="26183"/>
                    <a:pt x="21756" y="24541"/>
                  </a:cubicBezTo>
                  <a:cubicBezTo>
                    <a:pt x="21756" y="22898"/>
                    <a:pt x="22917" y="21835"/>
                    <a:pt x="24560" y="21835"/>
                  </a:cubicBezTo>
                  <a:cubicBezTo>
                    <a:pt x="26107" y="21835"/>
                    <a:pt x="27268" y="22898"/>
                    <a:pt x="27268" y="24541"/>
                  </a:cubicBezTo>
                  <a:cubicBezTo>
                    <a:pt x="27268" y="26183"/>
                    <a:pt x="26107" y="27246"/>
                    <a:pt x="24560" y="27246"/>
                  </a:cubicBezTo>
                  <a:close/>
                  <a:moveTo>
                    <a:pt x="65463" y="73623"/>
                  </a:moveTo>
                  <a:cubicBezTo>
                    <a:pt x="66236" y="73623"/>
                    <a:pt x="66817" y="73333"/>
                    <a:pt x="67397" y="72753"/>
                  </a:cubicBezTo>
                  <a:lnTo>
                    <a:pt x="78323" y="61835"/>
                  </a:lnTo>
                  <a:cubicBezTo>
                    <a:pt x="78807" y="61352"/>
                    <a:pt x="79097" y="60772"/>
                    <a:pt x="79097" y="60000"/>
                  </a:cubicBezTo>
                  <a:cubicBezTo>
                    <a:pt x="79097" y="58357"/>
                    <a:pt x="78033" y="57198"/>
                    <a:pt x="76390" y="57198"/>
                  </a:cubicBezTo>
                  <a:cubicBezTo>
                    <a:pt x="75519" y="57198"/>
                    <a:pt x="75036" y="57487"/>
                    <a:pt x="74456" y="58067"/>
                  </a:cubicBezTo>
                  <a:lnTo>
                    <a:pt x="63529" y="68985"/>
                  </a:lnTo>
                  <a:cubicBezTo>
                    <a:pt x="62949" y="69468"/>
                    <a:pt x="62755" y="70048"/>
                    <a:pt x="62755" y="70917"/>
                  </a:cubicBezTo>
                  <a:cubicBezTo>
                    <a:pt x="62755" y="72463"/>
                    <a:pt x="63819" y="73623"/>
                    <a:pt x="65463" y="73623"/>
                  </a:cubicBezTo>
                  <a:close/>
                  <a:moveTo>
                    <a:pt x="119226" y="60772"/>
                  </a:moveTo>
                  <a:lnTo>
                    <a:pt x="59178" y="772"/>
                  </a:lnTo>
                  <a:cubicBezTo>
                    <a:pt x="58597" y="289"/>
                    <a:pt x="58114" y="0"/>
                    <a:pt x="57244" y="0"/>
                  </a:cubicBezTo>
                  <a:lnTo>
                    <a:pt x="8122" y="0"/>
                  </a:lnTo>
                  <a:cubicBezTo>
                    <a:pt x="3481" y="0"/>
                    <a:pt x="0" y="3478"/>
                    <a:pt x="0" y="8115"/>
                  </a:cubicBezTo>
                  <a:lnTo>
                    <a:pt x="0" y="57198"/>
                  </a:lnTo>
                  <a:cubicBezTo>
                    <a:pt x="0" y="58067"/>
                    <a:pt x="193" y="58647"/>
                    <a:pt x="773" y="59130"/>
                  </a:cubicBezTo>
                  <a:lnTo>
                    <a:pt x="60821" y="119130"/>
                  </a:lnTo>
                  <a:cubicBezTo>
                    <a:pt x="61402" y="119710"/>
                    <a:pt x="61885" y="120000"/>
                    <a:pt x="62755" y="120000"/>
                  </a:cubicBezTo>
                  <a:cubicBezTo>
                    <a:pt x="63529" y="120000"/>
                    <a:pt x="64109" y="119710"/>
                    <a:pt x="64593" y="119130"/>
                  </a:cubicBezTo>
                  <a:lnTo>
                    <a:pt x="119226" y="64637"/>
                  </a:lnTo>
                  <a:cubicBezTo>
                    <a:pt x="119806" y="64057"/>
                    <a:pt x="120000" y="63478"/>
                    <a:pt x="120000" y="62705"/>
                  </a:cubicBezTo>
                  <a:cubicBezTo>
                    <a:pt x="120000" y="61835"/>
                    <a:pt x="119806" y="61352"/>
                    <a:pt x="119226" y="60772"/>
                  </a:cubicBezTo>
                  <a:close/>
                  <a:moveTo>
                    <a:pt x="62755" y="113429"/>
                  </a:moveTo>
                  <a:lnTo>
                    <a:pt x="5414" y="56135"/>
                  </a:lnTo>
                  <a:lnTo>
                    <a:pt x="5414" y="8115"/>
                  </a:lnTo>
                  <a:cubicBezTo>
                    <a:pt x="5414" y="6570"/>
                    <a:pt x="6478" y="5410"/>
                    <a:pt x="8122" y="5410"/>
                  </a:cubicBezTo>
                  <a:lnTo>
                    <a:pt x="56180" y="5410"/>
                  </a:lnTo>
                  <a:lnTo>
                    <a:pt x="113521" y="62705"/>
                  </a:lnTo>
                  <a:lnTo>
                    <a:pt x="62755" y="113429"/>
                  </a:lnTo>
                  <a:close/>
                  <a:moveTo>
                    <a:pt x="49895" y="82608"/>
                  </a:moveTo>
                  <a:cubicBezTo>
                    <a:pt x="49315" y="83188"/>
                    <a:pt x="49121" y="83671"/>
                    <a:pt x="49121" y="84541"/>
                  </a:cubicBezTo>
                  <a:cubicBezTo>
                    <a:pt x="49121" y="86183"/>
                    <a:pt x="50185" y="87246"/>
                    <a:pt x="51829" y="87246"/>
                  </a:cubicBezTo>
                  <a:cubicBezTo>
                    <a:pt x="52602" y="87246"/>
                    <a:pt x="53182" y="86956"/>
                    <a:pt x="53763" y="86376"/>
                  </a:cubicBezTo>
                  <a:lnTo>
                    <a:pt x="59178" y="80966"/>
                  </a:lnTo>
                  <a:cubicBezTo>
                    <a:pt x="59758" y="80386"/>
                    <a:pt x="59951" y="79903"/>
                    <a:pt x="59951" y="79033"/>
                  </a:cubicBezTo>
                  <a:cubicBezTo>
                    <a:pt x="59951" y="77391"/>
                    <a:pt x="58887" y="76328"/>
                    <a:pt x="57244" y="76328"/>
                  </a:cubicBezTo>
                  <a:cubicBezTo>
                    <a:pt x="56470" y="76328"/>
                    <a:pt x="55890" y="76618"/>
                    <a:pt x="55310" y="77101"/>
                  </a:cubicBezTo>
                  <a:lnTo>
                    <a:pt x="49895" y="82608"/>
                  </a:lnTo>
                  <a:close/>
                  <a:moveTo>
                    <a:pt x="62755" y="98164"/>
                  </a:moveTo>
                  <a:cubicBezTo>
                    <a:pt x="63529" y="98164"/>
                    <a:pt x="64109" y="97874"/>
                    <a:pt x="64593" y="97294"/>
                  </a:cubicBezTo>
                  <a:lnTo>
                    <a:pt x="81031" y="80966"/>
                  </a:lnTo>
                  <a:cubicBezTo>
                    <a:pt x="81514" y="80386"/>
                    <a:pt x="81804" y="79903"/>
                    <a:pt x="81804" y="79033"/>
                  </a:cubicBezTo>
                  <a:cubicBezTo>
                    <a:pt x="81804" y="77391"/>
                    <a:pt x="80741" y="76328"/>
                    <a:pt x="79097" y="76328"/>
                  </a:cubicBezTo>
                  <a:cubicBezTo>
                    <a:pt x="78323" y="76328"/>
                    <a:pt x="77743" y="76618"/>
                    <a:pt x="77163" y="77101"/>
                  </a:cubicBezTo>
                  <a:lnTo>
                    <a:pt x="60821" y="93526"/>
                  </a:lnTo>
                  <a:cubicBezTo>
                    <a:pt x="60241" y="94009"/>
                    <a:pt x="59951" y="94589"/>
                    <a:pt x="59951" y="95458"/>
                  </a:cubicBezTo>
                  <a:cubicBezTo>
                    <a:pt x="59951" y="97004"/>
                    <a:pt x="61112" y="98164"/>
                    <a:pt x="6275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3" name="Google Shape;2093;p66"/>
            <p:cNvSpPr/>
            <p:nvPr/>
          </p:nvSpPr>
          <p:spPr>
            <a:xfrm>
              <a:off x="5821065" y="3514143"/>
              <a:ext cx="304800" cy="297000"/>
            </a:xfrm>
            <a:custGeom>
              <a:rect b="b" l="l" r="r" t="t"/>
              <a:pathLst>
                <a:path extrusionOk="0" h="120000" w="120000">
                  <a:moveTo>
                    <a:pt x="24541" y="32657"/>
                  </a:moveTo>
                  <a:cubicBezTo>
                    <a:pt x="19903" y="32657"/>
                    <a:pt x="16425" y="36231"/>
                    <a:pt x="16425" y="40869"/>
                  </a:cubicBezTo>
                  <a:cubicBezTo>
                    <a:pt x="16425" y="45507"/>
                    <a:pt x="19903" y="49082"/>
                    <a:pt x="24541" y="49082"/>
                  </a:cubicBezTo>
                  <a:cubicBezTo>
                    <a:pt x="29178" y="49082"/>
                    <a:pt x="32753" y="45507"/>
                    <a:pt x="32753" y="40869"/>
                  </a:cubicBezTo>
                  <a:cubicBezTo>
                    <a:pt x="32753" y="36231"/>
                    <a:pt x="29178" y="32657"/>
                    <a:pt x="24541" y="32657"/>
                  </a:cubicBezTo>
                  <a:close/>
                  <a:moveTo>
                    <a:pt x="24541" y="43574"/>
                  </a:moveTo>
                  <a:cubicBezTo>
                    <a:pt x="22898" y="43574"/>
                    <a:pt x="21835" y="42512"/>
                    <a:pt x="21835" y="40869"/>
                  </a:cubicBezTo>
                  <a:cubicBezTo>
                    <a:pt x="21835" y="39227"/>
                    <a:pt x="22898" y="38164"/>
                    <a:pt x="24541" y="38164"/>
                  </a:cubicBezTo>
                  <a:cubicBezTo>
                    <a:pt x="26183" y="38164"/>
                    <a:pt x="27246" y="39227"/>
                    <a:pt x="27246" y="40869"/>
                  </a:cubicBezTo>
                  <a:cubicBezTo>
                    <a:pt x="27246" y="42512"/>
                    <a:pt x="26183" y="43574"/>
                    <a:pt x="24541" y="43574"/>
                  </a:cubicBezTo>
                  <a:close/>
                  <a:moveTo>
                    <a:pt x="57294" y="76328"/>
                  </a:moveTo>
                  <a:cubicBezTo>
                    <a:pt x="58067" y="76328"/>
                    <a:pt x="58647" y="76038"/>
                    <a:pt x="59227" y="75555"/>
                  </a:cubicBezTo>
                  <a:lnTo>
                    <a:pt x="64637" y="70048"/>
                  </a:lnTo>
                  <a:cubicBezTo>
                    <a:pt x="65217" y="69468"/>
                    <a:pt x="65507" y="68985"/>
                    <a:pt x="65507" y="68115"/>
                  </a:cubicBezTo>
                  <a:cubicBezTo>
                    <a:pt x="65507" y="66473"/>
                    <a:pt x="64347" y="65410"/>
                    <a:pt x="62705" y="65410"/>
                  </a:cubicBezTo>
                  <a:cubicBezTo>
                    <a:pt x="61932" y="65410"/>
                    <a:pt x="61352" y="65700"/>
                    <a:pt x="60869" y="66280"/>
                  </a:cubicBezTo>
                  <a:lnTo>
                    <a:pt x="55362" y="71690"/>
                  </a:lnTo>
                  <a:cubicBezTo>
                    <a:pt x="54782" y="72270"/>
                    <a:pt x="54589" y="72753"/>
                    <a:pt x="54589" y="73623"/>
                  </a:cubicBezTo>
                  <a:cubicBezTo>
                    <a:pt x="54589" y="75265"/>
                    <a:pt x="55652" y="76328"/>
                    <a:pt x="57294" y="76328"/>
                  </a:cubicBezTo>
                  <a:close/>
                  <a:moveTo>
                    <a:pt x="119227" y="55362"/>
                  </a:moveTo>
                  <a:lnTo>
                    <a:pt x="64637" y="772"/>
                  </a:lnTo>
                  <a:cubicBezTo>
                    <a:pt x="64057" y="289"/>
                    <a:pt x="63574" y="0"/>
                    <a:pt x="62705" y="0"/>
                  </a:cubicBezTo>
                  <a:lnTo>
                    <a:pt x="24541" y="0"/>
                  </a:lnTo>
                  <a:cubicBezTo>
                    <a:pt x="19903" y="0"/>
                    <a:pt x="16425" y="3478"/>
                    <a:pt x="16425" y="8115"/>
                  </a:cubicBezTo>
                  <a:cubicBezTo>
                    <a:pt x="16425" y="9758"/>
                    <a:pt x="17487" y="10917"/>
                    <a:pt x="19130" y="10917"/>
                  </a:cubicBezTo>
                  <a:cubicBezTo>
                    <a:pt x="20772" y="10917"/>
                    <a:pt x="21835" y="9758"/>
                    <a:pt x="21835" y="8115"/>
                  </a:cubicBezTo>
                  <a:cubicBezTo>
                    <a:pt x="21835" y="6570"/>
                    <a:pt x="22898" y="5410"/>
                    <a:pt x="24541" y="5410"/>
                  </a:cubicBezTo>
                  <a:lnTo>
                    <a:pt x="61642" y="5410"/>
                  </a:lnTo>
                  <a:lnTo>
                    <a:pt x="113429" y="57198"/>
                  </a:lnTo>
                  <a:lnTo>
                    <a:pt x="107149" y="63478"/>
                  </a:lnTo>
                  <a:cubicBezTo>
                    <a:pt x="106666" y="64057"/>
                    <a:pt x="106376" y="64637"/>
                    <a:pt x="106376" y="65410"/>
                  </a:cubicBezTo>
                  <a:cubicBezTo>
                    <a:pt x="106376" y="67053"/>
                    <a:pt x="107439" y="68115"/>
                    <a:pt x="109082" y="68115"/>
                  </a:cubicBezTo>
                  <a:cubicBezTo>
                    <a:pt x="109951" y="68115"/>
                    <a:pt x="110434" y="67922"/>
                    <a:pt x="111014" y="67342"/>
                  </a:cubicBezTo>
                  <a:lnTo>
                    <a:pt x="119227" y="59130"/>
                  </a:lnTo>
                  <a:cubicBezTo>
                    <a:pt x="119710" y="58647"/>
                    <a:pt x="120000" y="58067"/>
                    <a:pt x="120000" y="57198"/>
                  </a:cubicBezTo>
                  <a:cubicBezTo>
                    <a:pt x="120000" y="56425"/>
                    <a:pt x="119710" y="55845"/>
                    <a:pt x="119227" y="55362"/>
                  </a:cubicBezTo>
                  <a:close/>
                  <a:moveTo>
                    <a:pt x="43671" y="84541"/>
                  </a:moveTo>
                  <a:cubicBezTo>
                    <a:pt x="43671" y="86183"/>
                    <a:pt x="44734" y="87246"/>
                    <a:pt x="46376" y="87246"/>
                  </a:cubicBezTo>
                  <a:cubicBezTo>
                    <a:pt x="47149" y="87246"/>
                    <a:pt x="47729" y="86956"/>
                    <a:pt x="48309" y="86376"/>
                  </a:cubicBezTo>
                  <a:lnTo>
                    <a:pt x="51014" y="83671"/>
                  </a:lnTo>
                  <a:cubicBezTo>
                    <a:pt x="51594" y="83188"/>
                    <a:pt x="51787" y="82608"/>
                    <a:pt x="51787" y="81739"/>
                  </a:cubicBezTo>
                  <a:cubicBezTo>
                    <a:pt x="51787" y="80193"/>
                    <a:pt x="50724" y="79033"/>
                    <a:pt x="49082" y="79033"/>
                  </a:cubicBezTo>
                  <a:cubicBezTo>
                    <a:pt x="48309" y="79033"/>
                    <a:pt x="47729" y="79323"/>
                    <a:pt x="47149" y="79903"/>
                  </a:cubicBezTo>
                  <a:lnTo>
                    <a:pt x="44444" y="82608"/>
                  </a:lnTo>
                  <a:cubicBezTo>
                    <a:pt x="43961" y="83188"/>
                    <a:pt x="43671" y="83671"/>
                    <a:pt x="43671" y="84541"/>
                  </a:cubicBezTo>
                  <a:close/>
                  <a:moveTo>
                    <a:pt x="48309" y="17198"/>
                  </a:moveTo>
                  <a:cubicBezTo>
                    <a:pt x="47729" y="16618"/>
                    <a:pt x="47149" y="16328"/>
                    <a:pt x="46376" y="16328"/>
                  </a:cubicBezTo>
                  <a:lnTo>
                    <a:pt x="8212" y="16328"/>
                  </a:lnTo>
                  <a:cubicBezTo>
                    <a:pt x="3574" y="16328"/>
                    <a:pt x="0" y="19903"/>
                    <a:pt x="0" y="24541"/>
                  </a:cubicBezTo>
                  <a:lnTo>
                    <a:pt x="0" y="62705"/>
                  </a:lnTo>
                  <a:cubicBezTo>
                    <a:pt x="0" y="63478"/>
                    <a:pt x="289" y="64057"/>
                    <a:pt x="869" y="64637"/>
                  </a:cubicBezTo>
                  <a:lnTo>
                    <a:pt x="55362" y="119130"/>
                  </a:lnTo>
                  <a:cubicBezTo>
                    <a:pt x="55942" y="119710"/>
                    <a:pt x="56425" y="120000"/>
                    <a:pt x="57294" y="120000"/>
                  </a:cubicBezTo>
                  <a:cubicBezTo>
                    <a:pt x="58067" y="120000"/>
                    <a:pt x="58647" y="119710"/>
                    <a:pt x="59227" y="119130"/>
                  </a:cubicBezTo>
                  <a:lnTo>
                    <a:pt x="102801" y="75555"/>
                  </a:lnTo>
                  <a:cubicBezTo>
                    <a:pt x="103381" y="74975"/>
                    <a:pt x="103671" y="74396"/>
                    <a:pt x="103671" y="73623"/>
                  </a:cubicBezTo>
                  <a:cubicBezTo>
                    <a:pt x="103671" y="72753"/>
                    <a:pt x="103381" y="72270"/>
                    <a:pt x="102801" y="71690"/>
                  </a:cubicBezTo>
                  <a:lnTo>
                    <a:pt x="48309" y="17198"/>
                  </a:lnTo>
                  <a:close/>
                  <a:moveTo>
                    <a:pt x="57294" y="113429"/>
                  </a:moveTo>
                  <a:lnTo>
                    <a:pt x="5507" y="61642"/>
                  </a:lnTo>
                  <a:lnTo>
                    <a:pt x="5507" y="24541"/>
                  </a:lnTo>
                  <a:cubicBezTo>
                    <a:pt x="5507" y="22898"/>
                    <a:pt x="6570" y="21835"/>
                    <a:pt x="8212" y="21835"/>
                  </a:cubicBezTo>
                  <a:lnTo>
                    <a:pt x="45314" y="21835"/>
                  </a:lnTo>
                  <a:lnTo>
                    <a:pt x="97101" y="73623"/>
                  </a:lnTo>
                  <a:lnTo>
                    <a:pt x="57294" y="113429"/>
                  </a:lnTo>
                  <a:close/>
                  <a:moveTo>
                    <a:pt x="57294" y="98164"/>
                  </a:moveTo>
                  <a:cubicBezTo>
                    <a:pt x="58067" y="98164"/>
                    <a:pt x="58647" y="97874"/>
                    <a:pt x="59227" y="97294"/>
                  </a:cubicBezTo>
                  <a:lnTo>
                    <a:pt x="70144" y="86376"/>
                  </a:lnTo>
                  <a:cubicBezTo>
                    <a:pt x="70628" y="85893"/>
                    <a:pt x="70917" y="85314"/>
                    <a:pt x="70917" y="84541"/>
                  </a:cubicBezTo>
                  <a:cubicBezTo>
                    <a:pt x="70917" y="82898"/>
                    <a:pt x="69855" y="81739"/>
                    <a:pt x="68212" y="81739"/>
                  </a:cubicBezTo>
                  <a:cubicBezTo>
                    <a:pt x="67342" y="81739"/>
                    <a:pt x="66859" y="82028"/>
                    <a:pt x="66280" y="82608"/>
                  </a:cubicBezTo>
                  <a:lnTo>
                    <a:pt x="55362" y="93526"/>
                  </a:lnTo>
                  <a:cubicBezTo>
                    <a:pt x="54782" y="94009"/>
                    <a:pt x="54589" y="94589"/>
                    <a:pt x="54589" y="95458"/>
                  </a:cubicBezTo>
                  <a:cubicBezTo>
                    <a:pt x="54589" y="97004"/>
                    <a:pt x="55652" y="98164"/>
                    <a:pt x="57294"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4" name="Google Shape;2094;p66"/>
            <p:cNvSpPr/>
            <p:nvPr/>
          </p:nvSpPr>
          <p:spPr>
            <a:xfrm>
              <a:off x="733864" y="4083847"/>
              <a:ext cx="240600" cy="297000"/>
            </a:xfrm>
            <a:custGeom>
              <a:rect b="b" l="l" r="r" t="t"/>
              <a:pathLst>
                <a:path extrusionOk="0" h="120000" w="120000">
                  <a:moveTo>
                    <a:pt x="43346" y="92753"/>
                  </a:moveTo>
                  <a:lnTo>
                    <a:pt x="30000" y="92753"/>
                  </a:lnTo>
                  <a:cubicBezTo>
                    <a:pt x="27992" y="92753"/>
                    <a:pt x="26692" y="93816"/>
                    <a:pt x="26692" y="95458"/>
                  </a:cubicBezTo>
                  <a:cubicBezTo>
                    <a:pt x="26692" y="97101"/>
                    <a:pt x="27992" y="98164"/>
                    <a:pt x="30000" y="98164"/>
                  </a:cubicBezTo>
                  <a:lnTo>
                    <a:pt x="43346" y="98164"/>
                  </a:lnTo>
                  <a:cubicBezTo>
                    <a:pt x="45354" y="98164"/>
                    <a:pt x="46653" y="97101"/>
                    <a:pt x="46653" y="95458"/>
                  </a:cubicBezTo>
                  <a:cubicBezTo>
                    <a:pt x="46653" y="93816"/>
                    <a:pt x="45354" y="92753"/>
                    <a:pt x="43346" y="92753"/>
                  </a:cubicBezTo>
                  <a:close/>
                  <a:moveTo>
                    <a:pt x="106653"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10917"/>
                  </a:lnTo>
                  <a:cubicBezTo>
                    <a:pt x="120000" y="4927"/>
                    <a:pt x="113976" y="0"/>
                    <a:pt x="106653" y="0"/>
                  </a:cubicBezTo>
                  <a:close/>
                  <a:moveTo>
                    <a:pt x="113385" y="109082"/>
                  </a:moveTo>
                  <a:cubicBezTo>
                    <a:pt x="113385" y="112077"/>
                    <a:pt x="110314" y="114589"/>
                    <a:pt x="106653" y="114589"/>
                  </a:cubicBezTo>
                  <a:lnTo>
                    <a:pt x="13346" y="114589"/>
                  </a:lnTo>
                  <a:cubicBezTo>
                    <a:pt x="9685" y="114589"/>
                    <a:pt x="6732" y="112077"/>
                    <a:pt x="6732" y="109082"/>
                  </a:cubicBezTo>
                  <a:lnTo>
                    <a:pt x="6732" y="21545"/>
                  </a:lnTo>
                  <a:cubicBezTo>
                    <a:pt x="16653" y="27342"/>
                    <a:pt x="34015" y="31400"/>
                    <a:pt x="50314" y="32463"/>
                  </a:cubicBezTo>
                  <a:cubicBezTo>
                    <a:pt x="51732" y="35748"/>
                    <a:pt x="55393" y="38260"/>
                    <a:pt x="60000" y="38260"/>
                  </a:cubicBezTo>
                  <a:cubicBezTo>
                    <a:pt x="64724" y="38260"/>
                    <a:pt x="68385" y="35748"/>
                    <a:pt x="69685" y="32463"/>
                  </a:cubicBezTo>
                  <a:cubicBezTo>
                    <a:pt x="85984" y="31400"/>
                    <a:pt x="103346" y="27342"/>
                    <a:pt x="113385" y="21545"/>
                  </a:cubicBezTo>
                  <a:lnTo>
                    <a:pt x="113385" y="109082"/>
                  </a:lnTo>
                  <a:close/>
                  <a:moveTo>
                    <a:pt x="56692" y="30048"/>
                  </a:moveTo>
                  <a:cubicBezTo>
                    <a:pt x="56692" y="28405"/>
                    <a:pt x="57992" y="27342"/>
                    <a:pt x="60000" y="27342"/>
                  </a:cubicBezTo>
                  <a:cubicBezTo>
                    <a:pt x="62007" y="27342"/>
                    <a:pt x="63307" y="28405"/>
                    <a:pt x="63307" y="30048"/>
                  </a:cubicBezTo>
                  <a:cubicBezTo>
                    <a:pt x="63307" y="31690"/>
                    <a:pt x="62007" y="32753"/>
                    <a:pt x="60000" y="32753"/>
                  </a:cubicBezTo>
                  <a:cubicBezTo>
                    <a:pt x="57992" y="32753"/>
                    <a:pt x="56692" y="31690"/>
                    <a:pt x="56692" y="30048"/>
                  </a:cubicBezTo>
                  <a:close/>
                  <a:moveTo>
                    <a:pt x="113385" y="14492"/>
                  </a:moveTo>
                  <a:cubicBezTo>
                    <a:pt x="104645" y="21062"/>
                    <a:pt x="87047" y="25700"/>
                    <a:pt x="69330" y="27053"/>
                  </a:cubicBezTo>
                  <a:cubicBezTo>
                    <a:pt x="68031" y="24057"/>
                    <a:pt x="64370" y="21835"/>
                    <a:pt x="60000" y="21835"/>
                  </a:cubicBezTo>
                  <a:cubicBezTo>
                    <a:pt x="55629" y="21835"/>
                    <a:pt x="52322" y="24057"/>
                    <a:pt x="50669" y="27053"/>
                  </a:cubicBezTo>
                  <a:cubicBezTo>
                    <a:pt x="33070" y="25700"/>
                    <a:pt x="15354" y="21062"/>
                    <a:pt x="6732" y="14492"/>
                  </a:cubicBezTo>
                  <a:lnTo>
                    <a:pt x="6732" y="10917"/>
                  </a:lnTo>
                  <a:cubicBezTo>
                    <a:pt x="6732" y="7922"/>
                    <a:pt x="9685" y="5507"/>
                    <a:pt x="13346" y="5507"/>
                  </a:cubicBezTo>
                  <a:lnTo>
                    <a:pt x="106653" y="5507"/>
                  </a:lnTo>
                  <a:cubicBezTo>
                    <a:pt x="110314" y="5507"/>
                    <a:pt x="113385" y="7922"/>
                    <a:pt x="113385" y="10917"/>
                  </a:cubicBezTo>
                  <a:lnTo>
                    <a:pt x="113385" y="14492"/>
                  </a:lnTo>
                  <a:close/>
                  <a:moveTo>
                    <a:pt x="49960" y="81835"/>
                  </a:moveTo>
                  <a:lnTo>
                    <a:pt x="30000" y="81835"/>
                  </a:lnTo>
                  <a:cubicBezTo>
                    <a:pt x="27992" y="81835"/>
                    <a:pt x="26692" y="82898"/>
                    <a:pt x="26692" y="84541"/>
                  </a:cubicBezTo>
                  <a:cubicBezTo>
                    <a:pt x="26692" y="86183"/>
                    <a:pt x="27992" y="87342"/>
                    <a:pt x="30000" y="87342"/>
                  </a:cubicBezTo>
                  <a:lnTo>
                    <a:pt x="49960" y="87342"/>
                  </a:lnTo>
                  <a:cubicBezTo>
                    <a:pt x="51968" y="87342"/>
                    <a:pt x="53385" y="86183"/>
                    <a:pt x="53385" y="84541"/>
                  </a:cubicBezTo>
                  <a:cubicBezTo>
                    <a:pt x="53385" y="82898"/>
                    <a:pt x="51968" y="81835"/>
                    <a:pt x="49960" y="818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5" name="Google Shape;2095;p66"/>
            <p:cNvSpPr/>
            <p:nvPr/>
          </p:nvSpPr>
          <p:spPr>
            <a:xfrm>
              <a:off x="1303566" y="4083847"/>
              <a:ext cx="240600" cy="297000"/>
            </a:xfrm>
            <a:custGeom>
              <a:rect b="b" l="l" r="r" t="t"/>
              <a:pathLst>
                <a:path extrusionOk="0" h="120000" w="120000">
                  <a:moveTo>
                    <a:pt x="106653" y="0"/>
                  </a:moveTo>
                  <a:lnTo>
                    <a:pt x="39921" y="0"/>
                  </a:lnTo>
                  <a:cubicBezTo>
                    <a:pt x="32598" y="0"/>
                    <a:pt x="26692" y="4927"/>
                    <a:pt x="26692" y="10917"/>
                  </a:cubicBezTo>
                  <a:lnTo>
                    <a:pt x="26692" y="13719"/>
                  </a:lnTo>
                  <a:cubicBezTo>
                    <a:pt x="26692" y="15265"/>
                    <a:pt x="27992" y="16425"/>
                    <a:pt x="30000" y="16425"/>
                  </a:cubicBezTo>
                  <a:cubicBezTo>
                    <a:pt x="32007" y="16425"/>
                    <a:pt x="33307" y="15265"/>
                    <a:pt x="33307" y="13719"/>
                  </a:cubicBezTo>
                  <a:lnTo>
                    <a:pt x="33307" y="10917"/>
                  </a:lnTo>
                  <a:cubicBezTo>
                    <a:pt x="33307" y="7922"/>
                    <a:pt x="36259" y="5507"/>
                    <a:pt x="39921" y="5507"/>
                  </a:cubicBezTo>
                  <a:lnTo>
                    <a:pt x="106653" y="5507"/>
                  </a:lnTo>
                  <a:cubicBezTo>
                    <a:pt x="110314" y="5507"/>
                    <a:pt x="113267" y="7922"/>
                    <a:pt x="113267" y="10917"/>
                  </a:cubicBezTo>
                  <a:lnTo>
                    <a:pt x="113267" y="87342"/>
                  </a:lnTo>
                  <a:cubicBezTo>
                    <a:pt x="113267" y="90338"/>
                    <a:pt x="110314" y="92753"/>
                    <a:pt x="106653" y="92753"/>
                  </a:cubicBezTo>
                  <a:lnTo>
                    <a:pt x="103346" y="92753"/>
                  </a:lnTo>
                  <a:cubicBezTo>
                    <a:pt x="101338" y="92753"/>
                    <a:pt x="99921" y="93816"/>
                    <a:pt x="99921" y="95458"/>
                  </a:cubicBezTo>
                  <a:cubicBezTo>
                    <a:pt x="99921" y="97101"/>
                    <a:pt x="101338" y="98164"/>
                    <a:pt x="103346" y="98164"/>
                  </a:cubicBezTo>
                  <a:lnTo>
                    <a:pt x="106653" y="98164"/>
                  </a:lnTo>
                  <a:cubicBezTo>
                    <a:pt x="113976" y="98164"/>
                    <a:pt x="120000" y="93333"/>
                    <a:pt x="120000" y="87342"/>
                  </a:cubicBezTo>
                  <a:lnTo>
                    <a:pt x="120000" y="10917"/>
                  </a:lnTo>
                  <a:cubicBezTo>
                    <a:pt x="120000" y="4927"/>
                    <a:pt x="113976" y="0"/>
                    <a:pt x="106653" y="0"/>
                  </a:cubicBezTo>
                  <a:close/>
                  <a:moveTo>
                    <a:pt x="36614" y="87342"/>
                  </a:moveTo>
                  <a:lnTo>
                    <a:pt x="23267" y="87342"/>
                  </a:lnTo>
                  <a:cubicBezTo>
                    <a:pt x="21259" y="87342"/>
                    <a:pt x="19960" y="88405"/>
                    <a:pt x="19960" y="90048"/>
                  </a:cubicBezTo>
                  <a:cubicBezTo>
                    <a:pt x="19960" y="91690"/>
                    <a:pt x="21259" y="92753"/>
                    <a:pt x="23267" y="92753"/>
                  </a:cubicBezTo>
                  <a:lnTo>
                    <a:pt x="36614" y="92753"/>
                  </a:lnTo>
                  <a:cubicBezTo>
                    <a:pt x="38622" y="92753"/>
                    <a:pt x="39921" y="91690"/>
                    <a:pt x="39921" y="90048"/>
                  </a:cubicBezTo>
                  <a:cubicBezTo>
                    <a:pt x="39921" y="88405"/>
                    <a:pt x="38622" y="87342"/>
                    <a:pt x="36614" y="87342"/>
                  </a:cubicBezTo>
                  <a:close/>
                  <a:moveTo>
                    <a:pt x="30000" y="98164"/>
                  </a:moveTo>
                  <a:lnTo>
                    <a:pt x="23267" y="98164"/>
                  </a:lnTo>
                  <a:cubicBezTo>
                    <a:pt x="21259" y="98164"/>
                    <a:pt x="19960" y="99323"/>
                    <a:pt x="19960" y="100966"/>
                  </a:cubicBezTo>
                  <a:cubicBezTo>
                    <a:pt x="19960" y="102608"/>
                    <a:pt x="21259" y="103671"/>
                    <a:pt x="23267" y="103671"/>
                  </a:cubicBezTo>
                  <a:lnTo>
                    <a:pt x="30000" y="103671"/>
                  </a:lnTo>
                  <a:cubicBezTo>
                    <a:pt x="32007" y="103671"/>
                    <a:pt x="33307" y="102608"/>
                    <a:pt x="33307" y="100966"/>
                  </a:cubicBezTo>
                  <a:cubicBezTo>
                    <a:pt x="33307" y="99323"/>
                    <a:pt x="32007" y="98164"/>
                    <a:pt x="30000" y="98164"/>
                  </a:cubicBezTo>
                  <a:close/>
                  <a:moveTo>
                    <a:pt x="79960" y="21835"/>
                  </a:moveTo>
                  <a:lnTo>
                    <a:pt x="13346" y="21835"/>
                  </a:lnTo>
                  <a:cubicBezTo>
                    <a:pt x="6023" y="21835"/>
                    <a:pt x="0" y="26763"/>
                    <a:pt x="0" y="32753"/>
                  </a:cubicBezTo>
                  <a:lnTo>
                    <a:pt x="0" y="109082"/>
                  </a:lnTo>
                  <a:cubicBezTo>
                    <a:pt x="0" y="115072"/>
                    <a:pt x="6023" y="120000"/>
                    <a:pt x="13346" y="120000"/>
                  </a:cubicBezTo>
                  <a:lnTo>
                    <a:pt x="79960" y="120000"/>
                  </a:lnTo>
                  <a:cubicBezTo>
                    <a:pt x="87283" y="120000"/>
                    <a:pt x="93307" y="115072"/>
                    <a:pt x="93307" y="109082"/>
                  </a:cubicBezTo>
                  <a:lnTo>
                    <a:pt x="93307" y="32753"/>
                  </a:lnTo>
                  <a:cubicBezTo>
                    <a:pt x="93307" y="26763"/>
                    <a:pt x="87283" y="21835"/>
                    <a:pt x="79960" y="21835"/>
                  </a:cubicBezTo>
                  <a:close/>
                  <a:moveTo>
                    <a:pt x="86692" y="109082"/>
                  </a:moveTo>
                  <a:cubicBezTo>
                    <a:pt x="86692" y="112077"/>
                    <a:pt x="83622" y="114589"/>
                    <a:pt x="79960" y="114589"/>
                  </a:cubicBezTo>
                  <a:lnTo>
                    <a:pt x="13346" y="114589"/>
                  </a:lnTo>
                  <a:cubicBezTo>
                    <a:pt x="9685" y="114589"/>
                    <a:pt x="6614" y="112077"/>
                    <a:pt x="6614" y="109082"/>
                  </a:cubicBezTo>
                  <a:lnTo>
                    <a:pt x="6614" y="40676"/>
                  </a:lnTo>
                  <a:cubicBezTo>
                    <a:pt x="14645" y="45893"/>
                    <a:pt x="23976" y="48019"/>
                    <a:pt x="37322" y="48888"/>
                  </a:cubicBezTo>
                  <a:cubicBezTo>
                    <a:pt x="38622" y="52077"/>
                    <a:pt x="42283" y="54589"/>
                    <a:pt x="46653" y="54589"/>
                  </a:cubicBezTo>
                  <a:cubicBezTo>
                    <a:pt x="51023" y="54589"/>
                    <a:pt x="54921" y="52077"/>
                    <a:pt x="55984" y="48888"/>
                  </a:cubicBezTo>
                  <a:cubicBezTo>
                    <a:pt x="69330" y="48019"/>
                    <a:pt x="78307" y="45893"/>
                    <a:pt x="86692" y="40676"/>
                  </a:cubicBezTo>
                  <a:lnTo>
                    <a:pt x="86692" y="109082"/>
                  </a:lnTo>
                  <a:close/>
                  <a:moveTo>
                    <a:pt x="43346" y="46376"/>
                  </a:moveTo>
                  <a:cubicBezTo>
                    <a:pt x="43346" y="44734"/>
                    <a:pt x="44645" y="43671"/>
                    <a:pt x="46653" y="43671"/>
                  </a:cubicBezTo>
                  <a:cubicBezTo>
                    <a:pt x="48661" y="43671"/>
                    <a:pt x="49960" y="44734"/>
                    <a:pt x="49960" y="46376"/>
                  </a:cubicBezTo>
                  <a:cubicBezTo>
                    <a:pt x="49960" y="48019"/>
                    <a:pt x="48661" y="49082"/>
                    <a:pt x="46653" y="49082"/>
                  </a:cubicBezTo>
                  <a:cubicBezTo>
                    <a:pt x="44645" y="49082"/>
                    <a:pt x="43346" y="48019"/>
                    <a:pt x="43346" y="46376"/>
                  </a:cubicBezTo>
                  <a:close/>
                  <a:moveTo>
                    <a:pt x="86692" y="33816"/>
                  </a:moveTo>
                  <a:cubicBezTo>
                    <a:pt x="79960" y="39613"/>
                    <a:pt x="70275" y="42608"/>
                    <a:pt x="55984" y="43381"/>
                  </a:cubicBezTo>
                  <a:cubicBezTo>
                    <a:pt x="54685" y="40386"/>
                    <a:pt x="51023" y="38260"/>
                    <a:pt x="46653" y="38260"/>
                  </a:cubicBezTo>
                  <a:cubicBezTo>
                    <a:pt x="42283" y="38260"/>
                    <a:pt x="38976" y="40386"/>
                    <a:pt x="37322" y="43381"/>
                  </a:cubicBezTo>
                  <a:cubicBezTo>
                    <a:pt x="22677" y="42608"/>
                    <a:pt x="12992" y="39613"/>
                    <a:pt x="6614" y="33816"/>
                  </a:cubicBezTo>
                  <a:lnTo>
                    <a:pt x="6614" y="32753"/>
                  </a:lnTo>
                  <a:cubicBezTo>
                    <a:pt x="6614" y="29758"/>
                    <a:pt x="9685" y="27342"/>
                    <a:pt x="13346" y="27342"/>
                  </a:cubicBezTo>
                  <a:lnTo>
                    <a:pt x="79960" y="27342"/>
                  </a:lnTo>
                  <a:cubicBezTo>
                    <a:pt x="83622" y="27342"/>
                    <a:pt x="86692" y="29758"/>
                    <a:pt x="86692" y="32753"/>
                  </a:cubicBezTo>
                  <a:lnTo>
                    <a:pt x="86692" y="3381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6" name="Google Shape;2096;p66"/>
            <p:cNvSpPr/>
            <p:nvPr/>
          </p:nvSpPr>
          <p:spPr>
            <a:xfrm>
              <a:off x="1841173" y="4083847"/>
              <a:ext cx="297000" cy="2970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7" name="Google Shape;2097;p66"/>
            <p:cNvSpPr/>
            <p:nvPr/>
          </p:nvSpPr>
          <p:spPr>
            <a:xfrm>
              <a:off x="2410875" y="4091869"/>
              <a:ext cx="297000" cy="272700"/>
            </a:xfrm>
            <a:custGeom>
              <a:rect b="b" l="l" r="r" t="t"/>
              <a:pathLst>
                <a:path extrusionOk="0" h="120000" w="120000">
                  <a:moveTo>
                    <a:pt x="117294" y="101930"/>
                  </a:moveTo>
                  <a:lnTo>
                    <a:pt x="65217" y="101930"/>
                  </a:lnTo>
                  <a:cubicBezTo>
                    <a:pt x="63864" y="95128"/>
                    <a:pt x="58357" y="90026"/>
                    <a:pt x="51787" y="90026"/>
                  </a:cubicBezTo>
                  <a:cubicBezTo>
                    <a:pt x="45314" y="90026"/>
                    <a:pt x="39806" y="95128"/>
                    <a:pt x="38454" y="101930"/>
                  </a:cubicBezTo>
                  <a:lnTo>
                    <a:pt x="2705" y="101930"/>
                  </a:lnTo>
                  <a:cubicBezTo>
                    <a:pt x="1159" y="101930"/>
                    <a:pt x="0" y="103206"/>
                    <a:pt x="0" y="105013"/>
                  </a:cubicBezTo>
                  <a:cubicBezTo>
                    <a:pt x="0" y="106820"/>
                    <a:pt x="1159" y="107989"/>
                    <a:pt x="2705" y="107989"/>
                  </a:cubicBezTo>
                  <a:lnTo>
                    <a:pt x="38454" y="107989"/>
                  </a:lnTo>
                  <a:cubicBezTo>
                    <a:pt x="39806" y="114898"/>
                    <a:pt x="45314" y="120000"/>
                    <a:pt x="51787" y="120000"/>
                  </a:cubicBezTo>
                  <a:cubicBezTo>
                    <a:pt x="58357" y="120000"/>
                    <a:pt x="63864" y="114898"/>
                    <a:pt x="65217" y="107989"/>
                  </a:cubicBezTo>
                  <a:lnTo>
                    <a:pt x="117294" y="107989"/>
                  </a:lnTo>
                  <a:cubicBezTo>
                    <a:pt x="118937" y="107989"/>
                    <a:pt x="120000" y="106820"/>
                    <a:pt x="120000" y="105013"/>
                  </a:cubicBezTo>
                  <a:cubicBezTo>
                    <a:pt x="120000" y="103206"/>
                    <a:pt x="118937" y="101930"/>
                    <a:pt x="117294" y="101930"/>
                  </a:cubicBezTo>
                  <a:close/>
                  <a:moveTo>
                    <a:pt x="51787" y="113941"/>
                  </a:moveTo>
                  <a:cubicBezTo>
                    <a:pt x="47149" y="113941"/>
                    <a:pt x="43671" y="110115"/>
                    <a:pt x="43671" y="105013"/>
                  </a:cubicBezTo>
                  <a:cubicBezTo>
                    <a:pt x="43671" y="99911"/>
                    <a:pt x="47149" y="95978"/>
                    <a:pt x="51787" y="95978"/>
                  </a:cubicBezTo>
                  <a:cubicBezTo>
                    <a:pt x="56425" y="95978"/>
                    <a:pt x="60000" y="99911"/>
                    <a:pt x="60000" y="105013"/>
                  </a:cubicBezTo>
                  <a:cubicBezTo>
                    <a:pt x="60000" y="110115"/>
                    <a:pt x="56425" y="113941"/>
                    <a:pt x="51787" y="113941"/>
                  </a:cubicBezTo>
                  <a:close/>
                  <a:moveTo>
                    <a:pt x="2705" y="17962"/>
                  </a:moveTo>
                  <a:lnTo>
                    <a:pt x="16618" y="17962"/>
                  </a:lnTo>
                  <a:cubicBezTo>
                    <a:pt x="17971" y="24871"/>
                    <a:pt x="23478" y="29973"/>
                    <a:pt x="30048" y="29973"/>
                  </a:cubicBezTo>
                  <a:cubicBezTo>
                    <a:pt x="36521" y="29973"/>
                    <a:pt x="42028" y="24871"/>
                    <a:pt x="43381" y="17962"/>
                  </a:cubicBezTo>
                  <a:lnTo>
                    <a:pt x="117294" y="17962"/>
                  </a:lnTo>
                  <a:cubicBezTo>
                    <a:pt x="118937" y="17962"/>
                    <a:pt x="120000" y="16793"/>
                    <a:pt x="120000" y="14986"/>
                  </a:cubicBezTo>
                  <a:cubicBezTo>
                    <a:pt x="120000" y="13179"/>
                    <a:pt x="118937" y="12010"/>
                    <a:pt x="117294" y="12010"/>
                  </a:cubicBezTo>
                  <a:lnTo>
                    <a:pt x="43381" y="12010"/>
                  </a:lnTo>
                  <a:cubicBezTo>
                    <a:pt x="42028" y="5101"/>
                    <a:pt x="36521" y="0"/>
                    <a:pt x="30048" y="0"/>
                  </a:cubicBezTo>
                  <a:cubicBezTo>
                    <a:pt x="23478" y="0"/>
                    <a:pt x="17971" y="5101"/>
                    <a:pt x="16618" y="12010"/>
                  </a:cubicBezTo>
                  <a:lnTo>
                    <a:pt x="2705" y="12010"/>
                  </a:lnTo>
                  <a:cubicBezTo>
                    <a:pt x="1159" y="12010"/>
                    <a:pt x="0" y="13179"/>
                    <a:pt x="0" y="14986"/>
                  </a:cubicBezTo>
                  <a:cubicBezTo>
                    <a:pt x="0" y="16793"/>
                    <a:pt x="1159" y="17962"/>
                    <a:pt x="2705" y="17962"/>
                  </a:cubicBezTo>
                  <a:close/>
                  <a:moveTo>
                    <a:pt x="30048" y="5952"/>
                  </a:moveTo>
                  <a:cubicBezTo>
                    <a:pt x="34685" y="5952"/>
                    <a:pt x="38164" y="9884"/>
                    <a:pt x="38164" y="14986"/>
                  </a:cubicBezTo>
                  <a:cubicBezTo>
                    <a:pt x="38164" y="20088"/>
                    <a:pt x="34685" y="24021"/>
                    <a:pt x="30048" y="24021"/>
                  </a:cubicBezTo>
                  <a:cubicBezTo>
                    <a:pt x="25410" y="24021"/>
                    <a:pt x="21835" y="20088"/>
                    <a:pt x="21835" y="14986"/>
                  </a:cubicBezTo>
                  <a:cubicBezTo>
                    <a:pt x="21835" y="9884"/>
                    <a:pt x="25410" y="5952"/>
                    <a:pt x="30048" y="5952"/>
                  </a:cubicBezTo>
                  <a:close/>
                  <a:moveTo>
                    <a:pt x="117294" y="56970"/>
                  </a:moveTo>
                  <a:lnTo>
                    <a:pt x="108792" y="56970"/>
                  </a:lnTo>
                  <a:cubicBezTo>
                    <a:pt x="107439" y="50062"/>
                    <a:pt x="102028" y="44960"/>
                    <a:pt x="95458" y="44960"/>
                  </a:cubicBezTo>
                  <a:cubicBezTo>
                    <a:pt x="88888" y="44960"/>
                    <a:pt x="83478" y="50062"/>
                    <a:pt x="82125" y="56970"/>
                  </a:cubicBezTo>
                  <a:lnTo>
                    <a:pt x="2705" y="56970"/>
                  </a:lnTo>
                  <a:cubicBezTo>
                    <a:pt x="1159" y="56970"/>
                    <a:pt x="0" y="58139"/>
                    <a:pt x="0" y="59946"/>
                  </a:cubicBezTo>
                  <a:cubicBezTo>
                    <a:pt x="0" y="61753"/>
                    <a:pt x="1159" y="63029"/>
                    <a:pt x="2705" y="63029"/>
                  </a:cubicBezTo>
                  <a:lnTo>
                    <a:pt x="82125" y="63029"/>
                  </a:lnTo>
                  <a:cubicBezTo>
                    <a:pt x="83478" y="69831"/>
                    <a:pt x="88888" y="74933"/>
                    <a:pt x="95458" y="74933"/>
                  </a:cubicBezTo>
                  <a:cubicBezTo>
                    <a:pt x="102028" y="74933"/>
                    <a:pt x="107439" y="69831"/>
                    <a:pt x="108792" y="63029"/>
                  </a:cubicBezTo>
                  <a:lnTo>
                    <a:pt x="117294" y="63029"/>
                  </a:lnTo>
                  <a:cubicBezTo>
                    <a:pt x="118937" y="63029"/>
                    <a:pt x="120000" y="61753"/>
                    <a:pt x="120000" y="59946"/>
                  </a:cubicBezTo>
                  <a:cubicBezTo>
                    <a:pt x="120000" y="58139"/>
                    <a:pt x="118937" y="56970"/>
                    <a:pt x="117294" y="56970"/>
                  </a:cubicBezTo>
                  <a:close/>
                  <a:moveTo>
                    <a:pt x="95458" y="68981"/>
                  </a:moveTo>
                  <a:cubicBezTo>
                    <a:pt x="90821" y="68981"/>
                    <a:pt x="87246" y="65048"/>
                    <a:pt x="87246" y="59946"/>
                  </a:cubicBezTo>
                  <a:cubicBezTo>
                    <a:pt x="87246" y="54844"/>
                    <a:pt x="90821" y="51018"/>
                    <a:pt x="95458" y="51018"/>
                  </a:cubicBezTo>
                  <a:cubicBezTo>
                    <a:pt x="100096" y="51018"/>
                    <a:pt x="103671" y="54844"/>
                    <a:pt x="103671" y="59946"/>
                  </a:cubicBezTo>
                  <a:cubicBezTo>
                    <a:pt x="103671" y="65048"/>
                    <a:pt x="100096" y="68981"/>
                    <a:pt x="95458" y="6898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8" name="Google Shape;2098;p66"/>
            <p:cNvSpPr/>
            <p:nvPr/>
          </p:nvSpPr>
          <p:spPr>
            <a:xfrm>
              <a:off x="2980577" y="4091869"/>
              <a:ext cx="297000" cy="272700"/>
            </a:xfrm>
            <a:custGeom>
              <a:rect b="b" l="l" r="r" t="t"/>
              <a:pathLst>
                <a:path extrusionOk="0" h="120000" w="120000">
                  <a:moveTo>
                    <a:pt x="106376" y="101930"/>
                  </a:moveTo>
                  <a:cubicBezTo>
                    <a:pt x="104734" y="101930"/>
                    <a:pt x="103574" y="103206"/>
                    <a:pt x="103574" y="105013"/>
                  </a:cubicBezTo>
                  <a:cubicBezTo>
                    <a:pt x="103574" y="106820"/>
                    <a:pt x="104734" y="107989"/>
                    <a:pt x="106376" y="107989"/>
                  </a:cubicBezTo>
                  <a:cubicBezTo>
                    <a:pt x="107922" y="107989"/>
                    <a:pt x="109082" y="106820"/>
                    <a:pt x="109082" y="105013"/>
                  </a:cubicBezTo>
                  <a:cubicBezTo>
                    <a:pt x="109082" y="103206"/>
                    <a:pt x="107922" y="101930"/>
                    <a:pt x="106376" y="101930"/>
                  </a:cubicBezTo>
                  <a:close/>
                  <a:moveTo>
                    <a:pt x="84541" y="53994"/>
                  </a:moveTo>
                  <a:cubicBezTo>
                    <a:pt x="89178" y="53994"/>
                    <a:pt x="92657" y="50062"/>
                    <a:pt x="92657" y="44960"/>
                  </a:cubicBezTo>
                  <a:cubicBezTo>
                    <a:pt x="92657" y="39858"/>
                    <a:pt x="89178" y="36031"/>
                    <a:pt x="84541" y="36031"/>
                  </a:cubicBezTo>
                  <a:cubicBezTo>
                    <a:pt x="79903" y="36031"/>
                    <a:pt x="76328" y="39858"/>
                    <a:pt x="76328" y="44960"/>
                  </a:cubicBezTo>
                  <a:cubicBezTo>
                    <a:pt x="76328" y="50062"/>
                    <a:pt x="79903" y="53994"/>
                    <a:pt x="84541" y="53994"/>
                  </a:cubicBezTo>
                  <a:close/>
                  <a:moveTo>
                    <a:pt x="84541" y="95978"/>
                  </a:moveTo>
                  <a:cubicBezTo>
                    <a:pt x="95169" y="95978"/>
                    <a:pt x="103574" y="86731"/>
                    <a:pt x="103574" y="74933"/>
                  </a:cubicBezTo>
                  <a:lnTo>
                    <a:pt x="103574" y="44960"/>
                  </a:lnTo>
                  <a:cubicBezTo>
                    <a:pt x="103574" y="33268"/>
                    <a:pt x="95169" y="24021"/>
                    <a:pt x="84541" y="24021"/>
                  </a:cubicBezTo>
                  <a:cubicBezTo>
                    <a:pt x="73913" y="24021"/>
                    <a:pt x="65410" y="33268"/>
                    <a:pt x="65410" y="44960"/>
                  </a:cubicBezTo>
                  <a:lnTo>
                    <a:pt x="65410" y="74933"/>
                  </a:lnTo>
                  <a:cubicBezTo>
                    <a:pt x="65410" y="86731"/>
                    <a:pt x="73913" y="95978"/>
                    <a:pt x="84541" y="95978"/>
                  </a:cubicBezTo>
                  <a:close/>
                  <a:moveTo>
                    <a:pt x="70917" y="44960"/>
                  </a:moveTo>
                  <a:cubicBezTo>
                    <a:pt x="70917" y="36563"/>
                    <a:pt x="76908" y="29973"/>
                    <a:pt x="84541" y="29973"/>
                  </a:cubicBezTo>
                  <a:cubicBezTo>
                    <a:pt x="92173" y="29973"/>
                    <a:pt x="98164" y="36563"/>
                    <a:pt x="98164" y="44960"/>
                  </a:cubicBezTo>
                  <a:lnTo>
                    <a:pt x="98164" y="74933"/>
                  </a:lnTo>
                  <a:cubicBezTo>
                    <a:pt x="98164" y="83330"/>
                    <a:pt x="92173" y="90026"/>
                    <a:pt x="84541" y="90026"/>
                  </a:cubicBezTo>
                  <a:cubicBezTo>
                    <a:pt x="76908" y="90026"/>
                    <a:pt x="70917" y="83330"/>
                    <a:pt x="70917" y="74933"/>
                  </a:cubicBezTo>
                  <a:lnTo>
                    <a:pt x="70917" y="44960"/>
                  </a:lnTo>
                  <a:close/>
                  <a:moveTo>
                    <a:pt x="106376" y="17962"/>
                  </a:moveTo>
                  <a:cubicBezTo>
                    <a:pt x="107922" y="17962"/>
                    <a:pt x="109082" y="16793"/>
                    <a:pt x="109082" y="14986"/>
                  </a:cubicBezTo>
                  <a:cubicBezTo>
                    <a:pt x="109082" y="13179"/>
                    <a:pt x="107922" y="12010"/>
                    <a:pt x="106376" y="12010"/>
                  </a:cubicBezTo>
                  <a:cubicBezTo>
                    <a:pt x="104734" y="12010"/>
                    <a:pt x="103574" y="13179"/>
                    <a:pt x="103574" y="14986"/>
                  </a:cubicBezTo>
                  <a:cubicBezTo>
                    <a:pt x="103574" y="16793"/>
                    <a:pt x="104734" y="17962"/>
                    <a:pt x="106376" y="17962"/>
                  </a:cubicBezTo>
                  <a:close/>
                  <a:moveTo>
                    <a:pt x="114492" y="0"/>
                  </a:moveTo>
                  <a:lnTo>
                    <a:pt x="5410" y="0"/>
                  </a:lnTo>
                  <a:cubicBezTo>
                    <a:pt x="2415" y="0"/>
                    <a:pt x="0" y="2657"/>
                    <a:pt x="0" y="5952"/>
                  </a:cubicBezTo>
                  <a:lnTo>
                    <a:pt x="0" y="113941"/>
                  </a:lnTo>
                  <a:cubicBezTo>
                    <a:pt x="0" y="117236"/>
                    <a:pt x="2415" y="120000"/>
                    <a:pt x="5410" y="120000"/>
                  </a:cubicBezTo>
                  <a:lnTo>
                    <a:pt x="114492" y="120000"/>
                  </a:lnTo>
                  <a:cubicBezTo>
                    <a:pt x="117487" y="120000"/>
                    <a:pt x="120000" y="117236"/>
                    <a:pt x="120000" y="113941"/>
                  </a:cubicBezTo>
                  <a:lnTo>
                    <a:pt x="120000" y="5952"/>
                  </a:lnTo>
                  <a:cubicBezTo>
                    <a:pt x="120000" y="2657"/>
                    <a:pt x="117487" y="0"/>
                    <a:pt x="114492" y="0"/>
                  </a:cubicBezTo>
                  <a:close/>
                  <a:moveTo>
                    <a:pt x="114492" y="113941"/>
                  </a:moveTo>
                  <a:lnTo>
                    <a:pt x="5410" y="113941"/>
                  </a:lnTo>
                  <a:lnTo>
                    <a:pt x="5410" y="5952"/>
                  </a:lnTo>
                  <a:lnTo>
                    <a:pt x="114492" y="5952"/>
                  </a:lnTo>
                  <a:lnTo>
                    <a:pt x="114492" y="113941"/>
                  </a:lnTo>
                  <a:close/>
                  <a:moveTo>
                    <a:pt x="13623" y="107989"/>
                  </a:moveTo>
                  <a:cubicBezTo>
                    <a:pt x="15265" y="107989"/>
                    <a:pt x="16328" y="106820"/>
                    <a:pt x="16328" y="105013"/>
                  </a:cubicBezTo>
                  <a:cubicBezTo>
                    <a:pt x="16328" y="103206"/>
                    <a:pt x="15265" y="101930"/>
                    <a:pt x="13623" y="101930"/>
                  </a:cubicBezTo>
                  <a:cubicBezTo>
                    <a:pt x="11980" y="101930"/>
                    <a:pt x="10917" y="103206"/>
                    <a:pt x="10917" y="105013"/>
                  </a:cubicBezTo>
                  <a:cubicBezTo>
                    <a:pt x="10917" y="106820"/>
                    <a:pt x="11980" y="107989"/>
                    <a:pt x="13623" y="107989"/>
                  </a:cubicBezTo>
                  <a:close/>
                  <a:moveTo>
                    <a:pt x="16328" y="74933"/>
                  </a:moveTo>
                  <a:cubicBezTo>
                    <a:pt x="16328" y="86731"/>
                    <a:pt x="24830" y="95978"/>
                    <a:pt x="35458" y="95978"/>
                  </a:cubicBezTo>
                  <a:cubicBezTo>
                    <a:pt x="46086" y="95978"/>
                    <a:pt x="54492" y="86731"/>
                    <a:pt x="54492" y="74933"/>
                  </a:cubicBezTo>
                  <a:lnTo>
                    <a:pt x="54492" y="44960"/>
                  </a:lnTo>
                  <a:cubicBezTo>
                    <a:pt x="54492" y="33268"/>
                    <a:pt x="46086" y="24021"/>
                    <a:pt x="35458" y="24021"/>
                  </a:cubicBezTo>
                  <a:cubicBezTo>
                    <a:pt x="24830" y="24021"/>
                    <a:pt x="16328" y="33268"/>
                    <a:pt x="16328" y="44960"/>
                  </a:cubicBezTo>
                  <a:lnTo>
                    <a:pt x="16328" y="74933"/>
                  </a:lnTo>
                  <a:close/>
                  <a:moveTo>
                    <a:pt x="21835" y="44960"/>
                  </a:moveTo>
                  <a:cubicBezTo>
                    <a:pt x="21835" y="36563"/>
                    <a:pt x="27826" y="29973"/>
                    <a:pt x="35458" y="29973"/>
                  </a:cubicBezTo>
                  <a:cubicBezTo>
                    <a:pt x="43091" y="29973"/>
                    <a:pt x="49082" y="36563"/>
                    <a:pt x="49082" y="44960"/>
                  </a:cubicBezTo>
                  <a:lnTo>
                    <a:pt x="49082" y="74933"/>
                  </a:lnTo>
                  <a:cubicBezTo>
                    <a:pt x="49082" y="83330"/>
                    <a:pt x="43091" y="90026"/>
                    <a:pt x="35458" y="90026"/>
                  </a:cubicBezTo>
                  <a:cubicBezTo>
                    <a:pt x="27826" y="90026"/>
                    <a:pt x="21835" y="83330"/>
                    <a:pt x="21835" y="74933"/>
                  </a:cubicBezTo>
                  <a:lnTo>
                    <a:pt x="21835" y="44960"/>
                  </a:lnTo>
                  <a:close/>
                  <a:moveTo>
                    <a:pt x="13623" y="17962"/>
                  </a:moveTo>
                  <a:cubicBezTo>
                    <a:pt x="15265" y="17962"/>
                    <a:pt x="16328" y="16793"/>
                    <a:pt x="16328" y="14986"/>
                  </a:cubicBezTo>
                  <a:cubicBezTo>
                    <a:pt x="16328" y="13179"/>
                    <a:pt x="15265" y="12010"/>
                    <a:pt x="13623" y="12010"/>
                  </a:cubicBezTo>
                  <a:cubicBezTo>
                    <a:pt x="11980" y="12010"/>
                    <a:pt x="10917" y="13179"/>
                    <a:pt x="10917" y="14986"/>
                  </a:cubicBezTo>
                  <a:cubicBezTo>
                    <a:pt x="10917" y="16793"/>
                    <a:pt x="11980" y="17962"/>
                    <a:pt x="13623" y="17962"/>
                  </a:cubicBezTo>
                  <a:close/>
                  <a:moveTo>
                    <a:pt x="35458" y="83968"/>
                  </a:moveTo>
                  <a:cubicBezTo>
                    <a:pt x="40096" y="83968"/>
                    <a:pt x="43574" y="80035"/>
                    <a:pt x="43574" y="74933"/>
                  </a:cubicBezTo>
                  <a:cubicBezTo>
                    <a:pt x="43574" y="69831"/>
                    <a:pt x="40096" y="66005"/>
                    <a:pt x="35458" y="66005"/>
                  </a:cubicBezTo>
                  <a:cubicBezTo>
                    <a:pt x="30821" y="66005"/>
                    <a:pt x="27246" y="69831"/>
                    <a:pt x="27246" y="74933"/>
                  </a:cubicBezTo>
                  <a:cubicBezTo>
                    <a:pt x="27246" y="80035"/>
                    <a:pt x="30821" y="83968"/>
                    <a:pt x="35458" y="8396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9" name="Google Shape;2099;p66"/>
            <p:cNvSpPr/>
            <p:nvPr/>
          </p:nvSpPr>
          <p:spPr>
            <a:xfrm>
              <a:off x="3550280" y="4083847"/>
              <a:ext cx="297000" cy="297000"/>
            </a:xfrm>
            <a:custGeom>
              <a:rect b="b" l="l" r="r" t="t"/>
              <a:pathLst>
                <a:path extrusionOk="0" h="120000" w="120000">
                  <a:moveTo>
                    <a:pt x="100950" y="87342"/>
                  </a:moveTo>
                  <a:lnTo>
                    <a:pt x="65173" y="87342"/>
                  </a:lnTo>
                  <a:cubicBezTo>
                    <a:pt x="64109" y="82705"/>
                    <a:pt x="59758" y="79130"/>
                    <a:pt x="54536" y="79130"/>
                  </a:cubicBezTo>
                  <a:cubicBezTo>
                    <a:pt x="49315" y="79130"/>
                    <a:pt x="45253" y="82705"/>
                    <a:pt x="43900" y="87342"/>
                  </a:cubicBezTo>
                  <a:lnTo>
                    <a:pt x="19049" y="87342"/>
                  </a:lnTo>
                  <a:cubicBezTo>
                    <a:pt x="17405" y="87342"/>
                    <a:pt x="16341" y="88405"/>
                    <a:pt x="16341" y="90048"/>
                  </a:cubicBezTo>
                  <a:cubicBezTo>
                    <a:pt x="16341" y="91690"/>
                    <a:pt x="17405" y="92753"/>
                    <a:pt x="19049" y="92753"/>
                  </a:cubicBezTo>
                  <a:lnTo>
                    <a:pt x="43900" y="92753"/>
                  </a:lnTo>
                  <a:cubicBezTo>
                    <a:pt x="44963" y="97391"/>
                    <a:pt x="49315" y="100966"/>
                    <a:pt x="54536" y="100966"/>
                  </a:cubicBezTo>
                  <a:cubicBezTo>
                    <a:pt x="59758" y="100966"/>
                    <a:pt x="63819" y="97391"/>
                    <a:pt x="65173" y="92753"/>
                  </a:cubicBezTo>
                  <a:lnTo>
                    <a:pt x="100950" y="92753"/>
                  </a:lnTo>
                  <a:cubicBezTo>
                    <a:pt x="102594" y="92753"/>
                    <a:pt x="103658" y="91690"/>
                    <a:pt x="103658" y="90048"/>
                  </a:cubicBezTo>
                  <a:cubicBezTo>
                    <a:pt x="103658" y="88405"/>
                    <a:pt x="102594" y="87342"/>
                    <a:pt x="100950" y="87342"/>
                  </a:cubicBezTo>
                  <a:close/>
                  <a:moveTo>
                    <a:pt x="54536" y="95458"/>
                  </a:moveTo>
                  <a:cubicBezTo>
                    <a:pt x="51539" y="95458"/>
                    <a:pt x="49121" y="93043"/>
                    <a:pt x="49121" y="90048"/>
                  </a:cubicBezTo>
                  <a:cubicBezTo>
                    <a:pt x="49121" y="87053"/>
                    <a:pt x="51539" y="84541"/>
                    <a:pt x="54536" y="84541"/>
                  </a:cubicBezTo>
                  <a:cubicBezTo>
                    <a:pt x="57534" y="84541"/>
                    <a:pt x="59951" y="87053"/>
                    <a:pt x="59951" y="90048"/>
                  </a:cubicBezTo>
                  <a:cubicBezTo>
                    <a:pt x="59951" y="93043"/>
                    <a:pt x="57534" y="95458"/>
                    <a:pt x="54536" y="95458"/>
                  </a:cubicBezTo>
                  <a:close/>
                  <a:moveTo>
                    <a:pt x="100950" y="57294"/>
                  </a:moveTo>
                  <a:lnTo>
                    <a:pt x="92441" y="57294"/>
                  </a:lnTo>
                  <a:cubicBezTo>
                    <a:pt x="91377" y="52657"/>
                    <a:pt x="87026" y="49082"/>
                    <a:pt x="81804" y="49082"/>
                  </a:cubicBezTo>
                  <a:cubicBezTo>
                    <a:pt x="76680" y="49082"/>
                    <a:pt x="72522" y="52657"/>
                    <a:pt x="71168" y="57294"/>
                  </a:cubicBezTo>
                  <a:lnTo>
                    <a:pt x="19049" y="57294"/>
                  </a:lnTo>
                  <a:cubicBezTo>
                    <a:pt x="17405" y="57294"/>
                    <a:pt x="16341" y="58357"/>
                    <a:pt x="16341" y="60000"/>
                  </a:cubicBezTo>
                  <a:cubicBezTo>
                    <a:pt x="16341" y="61642"/>
                    <a:pt x="17405" y="62801"/>
                    <a:pt x="19049" y="62801"/>
                  </a:cubicBezTo>
                  <a:lnTo>
                    <a:pt x="71168" y="62801"/>
                  </a:lnTo>
                  <a:cubicBezTo>
                    <a:pt x="72232" y="67439"/>
                    <a:pt x="76680" y="70917"/>
                    <a:pt x="81804" y="70917"/>
                  </a:cubicBezTo>
                  <a:cubicBezTo>
                    <a:pt x="87026" y="70917"/>
                    <a:pt x="91087" y="67439"/>
                    <a:pt x="92441" y="62801"/>
                  </a:cubicBezTo>
                  <a:lnTo>
                    <a:pt x="100950" y="62801"/>
                  </a:lnTo>
                  <a:cubicBezTo>
                    <a:pt x="102594" y="62801"/>
                    <a:pt x="103658" y="61642"/>
                    <a:pt x="103658" y="60000"/>
                  </a:cubicBezTo>
                  <a:cubicBezTo>
                    <a:pt x="103658" y="58357"/>
                    <a:pt x="102594" y="57294"/>
                    <a:pt x="100950" y="57294"/>
                  </a:cubicBezTo>
                  <a:close/>
                  <a:moveTo>
                    <a:pt x="81804" y="65507"/>
                  </a:moveTo>
                  <a:cubicBezTo>
                    <a:pt x="78807" y="65507"/>
                    <a:pt x="76390" y="62995"/>
                    <a:pt x="76390" y="60000"/>
                  </a:cubicBezTo>
                  <a:cubicBezTo>
                    <a:pt x="76390" y="57004"/>
                    <a:pt x="78807" y="54589"/>
                    <a:pt x="81804" y="54589"/>
                  </a:cubicBezTo>
                  <a:cubicBezTo>
                    <a:pt x="84802" y="54589"/>
                    <a:pt x="87316" y="57004"/>
                    <a:pt x="87316" y="60000"/>
                  </a:cubicBezTo>
                  <a:cubicBezTo>
                    <a:pt x="87316" y="62995"/>
                    <a:pt x="84802" y="65507"/>
                    <a:pt x="81804" y="65507"/>
                  </a:cubicBezTo>
                  <a:close/>
                  <a:moveTo>
                    <a:pt x="100950" y="27342"/>
                  </a:moveTo>
                  <a:lnTo>
                    <a:pt x="54246" y="27342"/>
                  </a:lnTo>
                  <a:cubicBezTo>
                    <a:pt x="53182" y="22705"/>
                    <a:pt x="48831" y="19130"/>
                    <a:pt x="43609" y="19130"/>
                  </a:cubicBezTo>
                  <a:cubicBezTo>
                    <a:pt x="38388" y="19130"/>
                    <a:pt x="34327" y="22705"/>
                    <a:pt x="32973" y="27342"/>
                  </a:cubicBezTo>
                  <a:lnTo>
                    <a:pt x="19049" y="27342"/>
                  </a:lnTo>
                  <a:cubicBezTo>
                    <a:pt x="17405" y="27342"/>
                    <a:pt x="16341" y="28405"/>
                    <a:pt x="16341" y="30048"/>
                  </a:cubicBezTo>
                  <a:cubicBezTo>
                    <a:pt x="16341" y="31690"/>
                    <a:pt x="17405" y="32753"/>
                    <a:pt x="19049" y="32753"/>
                  </a:cubicBezTo>
                  <a:lnTo>
                    <a:pt x="32973" y="32753"/>
                  </a:lnTo>
                  <a:cubicBezTo>
                    <a:pt x="34037" y="37391"/>
                    <a:pt x="38388" y="40966"/>
                    <a:pt x="43609" y="40966"/>
                  </a:cubicBezTo>
                  <a:cubicBezTo>
                    <a:pt x="48831" y="40966"/>
                    <a:pt x="52892" y="37391"/>
                    <a:pt x="54246" y="32753"/>
                  </a:cubicBezTo>
                  <a:lnTo>
                    <a:pt x="100950" y="32753"/>
                  </a:lnTo>
                  <a:cubicBezTo>
                    <a:pt x="102594" y="32753"/>
                    <a:pt x="103658" y="31690"/>
                    <a:pt x="103658" y="30048"/>
                  </a:cubicBezTo>
                  <a:cubicBezTo>
                    <a:pt x="103658" y="28405"/>
                    <a:pt x="102594" y="27342"/>
                    <a:pt x="100950" y="27342"/>
                  </a:cubicBezTo>
                  <a:close/>
                  <a:moveTo>
                    <a:pt x="43609" y="35458"/>
                  </a:moveTo>
                  <a:cubicBezTo>
                    <a:pt x="40612" y="35458"/>
                    <a:pt x="38195" y="33043"/>
                    <a:pt x="38195" y="30048"/>
                  </a:cubicBezTo>
                  <a:cubicBezTo>
                    <a:pt x="38195" y="27053"/>
                    <a:pt x="40612" y="24541"/>
                    <a:pt x="43609" y="24541"/>
                  </a:cubicBezTo>
                  <a:cubicBezTo>
                    <a:pt x="46607" y="24541"/>
                    <a:pt x="49121" y="27053"/>
                    <a:pt x="49121" y="30048"/>
                  </a:cubicBezTo>
                  <a:cubicBezTo>
                    <a:pt x="49121" y="33043"/>
                    <a:pt x="46607" y="35458"/>
                    <a:pt x="43609" y="35458"/>
                  </a:cubicBezTo>
                  <a:close/>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114585" y="109082"/>
                  </a:moveTo>
                  <a:cubicBezTo>
                    <a:pt x="114585" y="112077"/>
                    <a:pt x="112070" y="114589"/>
                    <a:pt x="109073" y="114589"/>
                  </a:cubicBezTo>
                  <a:lnTo>
                    <a:pt x="10829" y="114589"/>
                  </a:lnTo>
                  <a:cubicBezTo>
                    <a:pt x="7832" y="114589"/>
                    <a:pt x="5414" y="112077"/>
                    <a:pt x="5414" y="109082"/>
                  </a:cubicBezTo>
                  <a:lnTo>
                    <a:pt x="5414" y="10917"/>
                  </a:lnTo>
                  <a:cubicBezTo>
                    <a:pt x="5414" y="7922"/>
                    <a:pt x="7832" y="5507"/>
                    <a:pt x="10829" y="5507"/>
                  </a:cubicBezTo>
                  <a:lnTo>
                    <a:pt x="109073" y="5507"/>
                  </a:lnTo>
                  <a:cubicBezTo>
                    <a:pt x="112070" y="5507"/>
                    <a:pt x="114585" y="7922"/>
                    <a:pt x="114585" y="10917"/>
                  </a:cubicBezTo>
                  <a:lnTo>
                    <a:pt x="1145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0" name="Google Shape;2100;p66"/>
            <p:cNvSpPr/>
            <p:nvPr/>
          </p:nvSpPr>
          <p:spPr>
            <a:xfrm>
              <a:off x="4119982" y="4083847"/>
              <a:ext cx="297000" cy="2970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1" name="Google Shape;2101;p66"/>
            <p:cNvSpPr/>
            <p:nvPr/>
          </p:nvSpPr>
          <p:spPr>
            <a:xfrm>
              <a:off x="4689684" y="4083847"/>
              <a:ext cx="297000" cy="297000"/>
            </a:xfrm>
            <a:custGeom>
              <a:rect b="b" l="l" r="r" t="t"/>
              <a:pathLst>
                <a:path extrusionOk="0" h="120000" w="120000">
                  <a:moveTo>
                    <a:pt x="60144" y="27277"/>
                  </a:moveTo>
                  <a:cubicBezTo>
                    <a:pt x="42216" y="27277"/>
                    <a:pt x="27469" y="41927"/>
                    <a:pt x="27469" y="59855"/>
                  </a:cubicBezTo>
                  <a:cubicBezTo>
                    <a:pt x="27469" y="77879"/>
                    <a:pt x="42216" y="92530"/>
                    <a:pt x="60144" y="92530"/>
                  </a:cubicBezTo>
                  <a:cubicBezTo>
                    <a:pt x="78072" y="92530"/>
                    <a:pt x="92722" y="77879"/>
                    <a:pt x="92722" y="59855"/>
                  </a:cubicBezTo>
                  <a:cubicBezTo>
                    <a:pt x="92722" y="41927"/>
                    <a:pt x="78072" y="27277"/>
                    <a:pt x="60144" y="27277"/>
                  </a:cubicBezTo>
                  <a:close/>
                  <a:moveTo>
                    <a:pt x="60144" y="32674"/>
                  </a:moveTo>
                  <a:cubicBezTo>
                    <a:pt x="69397" y="32674"/>
                    <a:pt x="77493" y="37301"/>
                    <a:pt x="82409" y="44337"/>
                  </a:cubicBezTo>
                  <a:lnTo>
                    <a:pt x="68048" y="52530"/>
                  </a:lnTo>
                  <a:cubicBezTo>
                    <a:pt x="66120" y="50409"/>
                    <a:pt x="63132" y="49253"/>
                    <a:pt x="60144" y="49253"/>
                  </a:cubicBezTo>
                  <a:cubicBezTo>
                    <a:pt x="57156" y="49253"/>
                    <a:pt x="54168" y="50602"/>
                    <a:pt x="52240" y="52530"/>
                  </a:cubicBezTo>
                  <a:lnTo>
                    <a:pt x="37783" y="44337"/>
                  </a:lnTo>
                  <a:cubicBezTo>
                    <a:pt x="42698" y="37301"/>
                    <a:pt x="50891" y="32674"/>
                    <a:pt x="60144" y="32674"/>
                  </a:cubicBezTo>
                  <a:close/>
                  <a:moveTo>
                    <a:pt x="57445" y="87132"/>
                  </a:moveTo>
                  <a:cubicBezTo>
                    <a:pt x="43566" y="85686"/>
                    <a:pt x="32963" y="74024"/>
                    <a:pt x="32963" y="59855"/>
                  </a:cubicBezTo>
                  <a:cubicBezTo>
                    <a:pt x="32963" y="56096"/>
                    <a:pt x="33734" y="52530"/>
                    <a:pt x="35084" y="48963"/>
                  </a:cubicBezTo>
                  <a:lnTo>
                    <a:pt x="49542" y="57156"/>
                  </a:lnTo>
                  <a:cubicBezTo>
                    <a:pt x="49253" y="58024"/>
                    <a:pt x="49253" y="59084"/>
                    <a:pt x="49253" y="59855"/>
                  </a:cubicBezTo>
                  <a:cubicBezTo>
                    <a:pt x="49253" y="65060"/>
                    <a:pt x="52819" y="69108"/>
                    <a:pt x="57445" y="70457"/>
                  </a:cubicBezTo>
                  <a:lnTo>
                    <a:pt x="57445" y="87132"/>
                  </a:lnTo>
                  <a:close/>
                  <a:moveTo>
                    <a:pt x="54650" y="59855"/>
                  </a:moveTo>
                  <a:cubicBezTo>
                    <a:pt x="54650" y="56867"/>
                    <a:pt x="57156" y="54457"/>
                    <a:pt x="60144" y="54457"/>
                  </a:cubicBezTo>
                  <a:cubicBezTo>
                    <a:pt x="63132" y="54457"/>
                    <a:pt x="65542" y="56867"/>
                    <a:pt x="65542" y="59855"/>
                  </a:cubicBezTo>
                  <a:cubicBezTo>
                    <a:pt x="65542" y="62843"/>
                    <a:pt x="63132" y="65349"/>
                    <a:pt x="60144" y="65349"/>
                  </a:cubicBezTo>
                  <a:cubicBezTo>
                    <a:pt x="57156" y="65349"/>
                    <a:pt x="54650" y="62843"/>
                    <a:pt x="54650" y="59855"/>
                  </a:cubicBezTo>
                  <a:close/>
                  <a:moveTo>
                    <a:pt x="87325" y="59855"/>
                  </a:moveTo>
                  <a:cubicBezTo>
                    <a:pt x="87325" y="74024"/>
                    <a:pt x="76722" y="85493"/>
                    <a:pt x="62843" y="87132"/>
                  </a:cubicBezTo>
                  <a:lnTo>
                    <a:pt x="62843" y="70457"/>
                  </a:lnTo>
                  <a:cubicBezTo>
                    <a:pt x="67469" y="69397"/>
                    <a:pt x="71036" y="65060"/>
                    <a:pt x="71036" y="59855"/>
                  </a:cubicBezTo>
                  <a:cubicBezTo>
                    <a:pt x="71036" y="59084"/>
                    <a:pt x="70746" y="58024"/>
                    <a:pt x="70746" y="57156"/>
                  </a:cubicBezTo>
                  <a:lnTo>
                    <a:pt x="85108" y="48963"/>
                  </a:lnTo>
                  <a:cubicBezTo>
                    <a:pt x="86554" y="52530"/>
                    <a:pt x="87325" y="56096"/>
                    <a:pt x="87325" y="59855"/>
                  </a:cubicBezTo>
                  <a:close/>
                  <a:moveTo>
                    <a:pt x="115855" y="47903"/>
                  </a:moveTo>
                  <a:lnTo>
                    <a:pt x="110168" y="46554"/>
                  </a:lnTo>
                  <a:cubicBezTo>
                    <a:pt x="109108" y="42216"/>
                    <a:pt x="107180" y="37879"/>
                    <a:pt x="104963" y="34024"/>
                  </a:cubicBezTo>
                  <a:lnTo>
                    <a:pt x="107951" y="28915"/>
                  </a:lnTo>
                  <a:cubicBezTo>
                    <a:pt x="108819" y="26987"/>
                    <a:pt x="109590" y="24771"/>
                    <a:pt x="107951" y="23132"/>
                  </a:cubicBezTo>
                  <a:lnTo>
                    <a:pt x="96867" y="12048"/>
                  </a:lnTo>
                  <a:cubicBezTo>
                    <a:pt x="96000" y="11180"/>
                    <a:pt x="95228" y="10891"/>
                    <a:pt x="94361" y="10891"/>
                  </a:cubicBezTo>
                  <a:cubicBezTo>
                    <a:pt x="93301" y="10891"/>
                    <a:pt x="92240" y="11469"/>
                    <a:pt x="91180" y="12048"/>
                  </a:cubicBezTo>
                  <a:lnTo>
                    <a:pt x="85975" y="15036"/>
                  </a:lnTo>
                  <a:cubicBezTo>
                    <a:pt x="82120" y="12819"/>
                    <a:pt x="77783" y="10891"/>
                    <a:pt x="73445" y="9831"/>
                  </a:cubicBezTo>
                  <a:lnTo>
                    <a:pt x="72096" y="4144"/>
                  </a:lnTo>
                  <a:cubicBezTo>
                    <a:pt x="71518" y="2216"/>
                    <a:pt x="70168" y="0"/>
                    <a:pt x="68048" y="0"/>
                  </a:cubicBezTo>
                  <a:lnTo>
                    <a:pt x="51951" y="0"/>
                  </a:lnTo>
                  <a:cubicBezTo>
                    <a:pt x="49831" y="0"/>
                    <a:pt x="48385" y="1927"/>
                    <a:pt x="47903" y="4144"/>
                  </a:cubicBezTo>
                  <a:lnTo>
                    <a:pt x="46554" y="9831"/>
                  </a:lnTo>
                  <a:cubicBezTo>
                    <a:pt x="42216" y="10891"/>
                    <a:pt x="37783" y="12819"/>
                    <a:pt x="34024" y="15036"/>
                  </a:cubicBezTo>
                  <a:lnTo>
                    <a:pt x="28819" y="12048"/>
                  </a:lnTo>
                  <a:cubicBezTo>
                    <a:pt x="28048" y="11469"/>
                    <a:pt x="26698" y="10891"/>
                    <a:pt x="25542" y="10891"/>
                  </a:cubicBezTo>
                  <a:cubicBezTo>
                    <a:pt x="24771" y="10891"/>
                    <a:pt x="23903" y="11180"/>
                    <a:pt x="23132" y="12048"/>
                  </a:cubicBezTo>
                  <a:lnTo>
                    <a:pt x="11951" y="23132"/>
                  </a:lnTo>
                  <a:cubicBezTo>
                    <a:pt x="10313" y="24771"/>
                    <a:pt x="11180" y="26987"/>
                    <a:pt x="11951" y="28915"/>
                  </a:cubicBezTo>
                  <a:lnTo>
                    <a:pt x="14939" y="34024"/>
                  </a:lnTo>
                  <a:cubicBezTo>
                    <a:pt x="12819" y="37879"/>
                    <a:pt x="10891" y="42216"/>
                    <a:pt x="9831" y="46554"/>
                  </a:cubicBezTo>
                  <a:lnTo>
                    <a:pt x="4048" y="47903"/>
                  </a:lnTo>
                  <a:cubicBezTo>
                    <a:pt x="2216" y="48481"/>
                    <a:pt x="0" y="49831"/>
                    <a:pt x="0" y="51951"/>
                  </a:cubicBezTo>
                  <a:lnTo>
                    <a:pt x="0" y="68048"/>
                  </a:lnTo>
                  <a:cubicBezTo>
                    <a:pt x="0" y="70265"/>
                    <a:pt x="1927" y="71325"/>
                    <a:pt x="4048" y="72096"/>
                  </a:cubicBezTo>
                  <a:lnTo>
                    <a:pt x="9831" y="73445"/>
                  </a:lnTo>
                  <a:cubicBezTo>
                    <a:pt x="10891" y="77879"/>
                    <a:pt x="12819" y="82216"/>
                    <a:pt x="14939" y="85975"/>
                  </a:cubicBezTo>
                  <a:lnTo>
                    <a:pt x="11951" y="91180"/>
                  </a:lnTo>
                  <a:cubicBezTo>
                    <a:pt x="10891" y="92819"/>
                    <a:pt x="10313" y="95228"/>
                    <a:pt x="11951" y="96867"/>
                  </a:cubicBezTo>
                  <a:lnTo>
                    <a:pt x="23132" y="108048"/>
                  </a:lnTo>
                  <a:cubicBezTo>
                    <a:pt x="23903" y="108819"/>
                    <a:pt x="24771" y="108819"/>
                    <a:pt x="25542" y="108819"/>
                  </a:cubicBezTo>
                  <a:cubicBezTo>
                    <a:pt x="26698" y="108819"/>
                    <a:pt x="27759" y="108337"/>
                    <a:pt x="28819" y="108048"/>
                  </a:cubicBezTo>
                  <a:lnTo>
                    <a:pt x="34024" y="105060"/>
                  </a:lnTo>
                  <a:cubicBezTo>
                    <a:pt x="37783" y="107180"/>
                    <a:pt x="42216" y="109108"/>
                    <a:pt x="46554" y="110168"/>
                  </a:cubicBezTo>
                  <a:lnTo>
                    <a:pt x="47903" y="115951"/>
                  </a:lnTo>
                  <a:cubicBezTo>
                    <a:pt x="48385" y="117783"/>
                    <a:pt x="49831" y="120000"/>
                    <a:pt x="51951" y="120000"/>
                  </a:cubicBezTo>
                  <a:lnTo>
                    <a:pt x="68048" y="120000"/>
                  </a:lnTo>
                  <a:cubicBezTo>
                    <a:pt x="70168" y="120000"/>
                    <a:pt x="71228" y="118072"/>
                    <a:pt x="72096" y="115951"/>
                  </a:cubicBezTo>
                  <a:lnTo>
                    <a:pt x="73445" y="110168"/>
                  </a:lnTo>
                  <a:cubicBezTo>
                    <a:pt x="77783" y="109108"/>
                    <a:pt x="82120" y="107180"/>
                    <a:pt x="85975" y="105060"/>
                  </a:cubicBezTo>
                  <a:lnTo>
                    <a:pt x="91180" y="108048"/>
                  </a:lnTo>
                  <a:cubicBezTo>
                    <a:pt x="92240" y="108626"/>
                    <a:pt x="93301" y="108819"/>
                    <a:pt x="94361" y="108819"/>
                  </a:cubicBezTo>
                  <a:cubicBezTo>
                    <a:pt x="95228" y="108819"/>
                    <a:pt x="96000" y="108626"/>
                    <a:pt x="96867" y="108048"/>
                  </a:cubicBezTo>
                  <a:lnTo>
                    <a:pt x="107951" y="96867"/>
                  </a:lnTo>
                  <a:cubicBezTo>
                    <a:pt x="109590" y="95228"/>
                    <a:pt x="109108" y="93108"/>
                    <a:pt x="107951" y="91180"/>
                  </a:cubicBezTo>
                  <a:lnTo>
                    <a:pt x="104963" y="85975"/>
                  </a:lnTo>
                  <a:cubicBezTo>
                    <a:pt x="107180" y="82216"/>
                    <a:pt x="109108" y="77879"/>
                    <a:pt x="110168" y="73445"/>
                  </a:cubicBezTo>
                  <a:lnTo>
                    <a:pt x="115855" y="72096"/>
                  </a:lnTo>
                  <a:cubicBezTo>
                    <a:pt x="117783" y="71614"/>
                    <a:pt x="120000" y="70265"/>
                    <a:pt x="120000" y="68048"/>
                  </a:cubicBezTo>
                  <a:lnTo>
                    <a:pt x="120000" y="51951"/>
                  </a:lnTo>
                  <a:cubicBezTo>
                    <a:pt x="120000" y="49831"/>
                    <a:pt x="118072" y="48481"/>
                    <a:pt x="115855" y="47903"/>
                  </a:cubicBezTo>
                  <a:close/>
                  <a:moveTo>
                    <a:pt x="114506" y="66698"/>
                  </a:moveTo>
                  <a:lnTo>
                    <a:pt x="114506" y="66698"/>
                  </a:lnTo>
                  <a:lnTo>
                    <a:pt x="108819" y="68048"/>
                  </a:lnTo>
                  <a:cubicBezTo>
                    <a:pt x="106891" y="68626"/>
                    <a:pt x="105253" y="69975"/>
                    <a:pt x="104963" y="71903"/>
                  </a:cubicBezTo>
                  <a:cubicBezTo>
                    <a:pt x="103903" y="75662"/>
                    <a:pt x="102265" y="79518"/>
                    <a:pt x="100337" y="82987"/>
                  </a:cubicBezTo>
                  <a:cubicBezTo>
                    <a:pt x="99277" y="84626"/>
                    <a:pt x="99277" y="86843"/>
                    <a:pt x="100337" y="88481"/>
                  </a:cubicBezTo>
                  <a:lnTo>
                    <a:pt x="103421" y="93301"/>
                  </a:lnTo>
                  <a:lnTo>
                    <a:pt x="93879" y="102843"/>
                  </a:lnTo>
                  <a:lnTo>
                    <a:pt x="93879" y="102843"/>
                  </a:lnTo>
                  <a:lnTo>
                    <a:pt x="88963" y="99855"/>
                  </a:lnTo>
                  <a:cubicBezTo>
                    <a:pt x="88096" y="99373"/>
                    <a:pt x="87036" y="99084"/>
                    <a:pt x="86265" y="99084"/>
                  </a:cubicBezTo>
                  <a:cubicBezTo>
                    <a:pt x="85397" y="99084"/>
                    <a:pt x="84337" y="99373"/>
                    <a:pt x="83469" y="99855"/>
                  </a:cubicBezTo>
                  <a:cubicBezTo>
                    <a:pt x="80000" y="101783"/>
                    <a:pt x="76144" y="103421"/>
                    <a:pt x="72385" y="104481"/>
                  </a:cubicBezTo>
                  <a:cubicBezTo>
                    <a:pt x="70457" y="105060"/>
                    <a:pt x="69108" y="106409"/>
                    <a:pt x="68530" y="108337"/>
                  </a:cubicBezTo>
                  <a:lnTo>
                    <a:pt x="67180" y="114024"/>
                  </a:lnTo>
                  <a:lnTo>
                    <a:pt x="67180" y="114024"/>
                  </a:lnTo>
                  <a:lnTo>
                    <a:pt x="53879" y="114024"/>
                  </a:lnTo>
                  <a:lnTo>
                    <a:pt x="52530" y="108337"/>
                  </a:lnTo>
                  <a:cubicBezTo>
                    <a:pt x="51951" y="106409"/>
                    <a:pt x="50602" y="104771"/>
                    <a:pt x="48674" y="104481"/>
                  </a:cubicBezTo>
                  <a:cubicBezTo>
                    <a:pt x="44915" y="103421"/>
                    <a:pt x="41060" y="101783"/>
                    <a:pt x="37590" y="99855"/>
                  </a:cubicBezTo>
                  <a:cubicBezTo>
                    <a:pt x="36722" y="99373"/>
                    <a:pt x="35662" y="99084"/>
                    <a:pt x="34795" y="99084"/>
                  </a:cubicBezTo>
                  <a:cubicBezTo>
                    <a:pt x="33734" y="99084"/>
                    <a:pt x="32963" y="99373"/>
                    <a:pt x="32096" y="99855"/>
                  </a:cubicBezTo>
                  <a:lnTo>
                    <a:pt x="27180" y="102843"/>
                  </a:lnTo>
                  <a:lnTo>
                    <a:pt x="27180"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289" y="48192"/>
                  </a:cubicBezTo>
                  <a:cubicBezTo>
                    <a:pt x="17445" y="44337"/>
                    <a:pt x="19084" y="40578"/>
                    <a:pt x="20915" y="37012"/>
                  </a:cubicBezTo>
                  <a:cubicBezTo>
                    <a:pt x="22072" y="35373"/>
                    <a:pt x="22072" y="33253"/>
                    <a:pt x="20915" y="31614"/>
                  </a:cubicBezTo>
                  <a:lnTo>
                    <a:pt x="17927" y="26698"/>
                  </a:lnTo>
                  <a:lnTo>
                    <a:pt x="17927" y="26698"/>
                  </a:lnTo>
                  <a:lnTo>
                    <a:pt x="27469" y="17156"/>
                  </a:lnTo>
                  <a:lnTo>
                    <a:pt x="32385" y="20144"/>
                  </a:lnTo>
                  <a:cubicBezTo>
                    <a:pt x="33156" y="20722"/>
                    <a:pt x="34313" y="21012"/>
                    <a:pt x="35084" y="21012"/>
                  </a:cubicBezTo>
                  <a:cubicBezTo>
                    <a:pt x="35951" y="21012"/>
                    <a:pt x="37012" y="20722"/>
                    <a:pt x="37783"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759" y="20144"/>
                  </a:cubicBezTo>
                  <a:cubicBezTo>
                    <a:pt x="84626" y="20722"/>
                    <a:pt x="85686" y="21012"/>
                    <a:pt x="86554" y="21012"/>
                  </a:cubicBezTo>
                  <a:cubicBezTo>
                    <a:pt x="87614" y="21012"/>
                    <a:pt x="88385" y="20722"/>
                    <a:pt x="89253" y="20144"/>
                  </a:cubicBezTo>
                  <a:lnTo>
                    <a:pt x="94168" y="17156"/>
                  </a:lnTo>
                  <a:lnTo>
                    <a:pt x="103614" y="26698"/>
                  </a:lnTo>
                  <a:lnTo>
                    <a:pt x="103614" y="26698"/>
                  </a:lnTo>
                  <a:lnTo>
                    <a:pt x="100626" y="31614"/>
                  </a:lnTo>
                  <a:cubicBezTo>
                    <a:pt x="99566" y="33253"/>
                    <a:pt x="99566" y="35373"/>
                    <a:pt x="100626" y="37012"/>
                  </a:cubicBezTo>
                  <a:cubicBezTo>
                    <a:pt x="102554" y="40578"/>
                    <a:pt x="104192" y="44337"/>
                    <a:pt x="105253" y="48192"/>
                  </a:cubicBezTo>
                  <a:cubicBezTo>
                    <a:pt x="105831" y="50120"/>
                    <a:pt x="107180" y="51469"/>
                    <a:pt x="109108" y="51951"/>
                  </a:cubicBezTo>
                  <a:lnTo>
                    <a:pt x="114795" y="53397"/>
                  </a:lnTo>
                  <a:lnTo>
                    <a:pt x="114795" y="66698"/>
                  </a:lnTo>
                  <a:lnTo>
                    <a:pt x="114506" y="6669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2" name="Google Shape;2102;p66"/>
            <p:cNvSpPr/>
            <p:nvPr/>
          </p:nvSpPr>
          <p:spPr>
            <a:xfrm>
              <a:off x="5259388" y="4083847"/>
              <a:ext cx="297000" cy="297000"/>
            </a:xfrm>
            <a:custGeom>
              <a:rect b="b" l="l" r="r" t="t"/>
              <a:pathLst>
                <a:path extrusionOk="0" h="120000" w="120000">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5414" y="10917"/>
                  </a:moveTo>
                  <a:cubicBezTo>
                    <a:pt x="5414" y="7922"/>
                    <a:pt x="7832" y="5507"/>
                    <a:pt x="10829" y="5507"/>
                  </a:cubicBezTo>
                  <a:lnTo>
                    <a:pt x="24270" y="5507"/>
                  </a:lnTo>
                  <a:cubicBezTo>
                    <a:pt x="22917" y="15265"/>
                    <a:pt x="15278" y="23188"/>
                    <a:pt x="5414" y="24347"/>
                  </a:cubicBezTo>
                  <a:lnTo>
                    <a:pt x="5414" y="10917"/>
                  </a:lnTo>
                  <a:close/>
                  <a:moveTo>
                    <a:pt x="5414" y="30048"/>
                  </a:moveTo>
                  <a:cubicBezTo>
                    <a:pt x="18275" y="28695"/>
                    <a:pt x="28622" y="18550"/>
                    <a:pt x="29685" y="5507"/>
                  </a:cubicBezTo>
                  <a:lnTo>
                    <a:pt x="57244" y="5507"/>
                  </a:lnTo>
                  <a:lnTo>
                    <a:pt x="57244" y="9565"/>
                  </a:lnTo>
                  <a:lnTo>
                    <a:pt x="57244" y="9565"/>
                  </a:lnTo>
                  <a:lnTo>
                    <a:pt x="51829" y="10917"/>
                  </a:lnTo>
                  <a:cubicBezTo>
                    <a:pt x="49895" y="11497"/>
                    <a:pt x="48251" y="12850"/>
                    <a:pt x="47961" y="14782"/>
                  </a:cubicBezTo>
                  <a:cubicBezTo>
                    <a:pt x="46897" y="18550"/>
                    <a:pt x="45253" y="22415"/>
                    <a:pt x="43319" y="25990"/>
                  </a:cubicBezTo>
                  <a:cubicBezTo>
                    <a:pt x="42256" y="27536"/>
                    <a:pt x="42256" y="29758"/>
                    <a:pt x="43319" y="31400"/>
                  </a:cubicBezTo>
                  <a:lnTo>
                    <a:pt x="46317" y="36328"/>
                  </a:lnTo>
                  <a:lnTo>
                    <a:pt x="36841" y="45893"/>
                  </a:lnTo>
                  <a:lnTo>
                    <a:pt x="36841" y="45893"/>
                  </a:lnTo>
                  <a:lnTo>
                    <a:pt x="31909" y="42898"/>
                  </a:lnTo>
                  <a:cubicBezTo>
                    <a:pt x="31039" y="42318"/>
                    <a:pt x="29975" y="42028"/>
                    <a:pt x="29202" y="42028"/>
                  </a:cubicBezTo>
                  <a:cubicBezTo>
                    <a:pt x="28331" y="42028"/>
                    <a:pt x="27268" y="42318"/>
                    <a:pt x="26398" y="42898"/>
                  </a:cubicBezTo>
                  <a:cubicBezTo>
                    <a:pt x="22917" y="44734"/>
                    <a:pt x="19049" y="46376"/>
                    <a:pt x="15278" y="47536"/>
                  </a:cubicBezTo>
                  <a:cubicBezTo>
                    <a:pt x="13344" y="48019"/>
                    <a:pt x="11990" y="49371"/>
                    <a:pt x="11410" y="51304"/>
                  </a:cubicBezTo>
                  <a:lnTo>
                    <a:pt x="10056" y="57004"/>
                  </a:lnTo>
                  <a:lnTo>
                    <a:pt x="10056" y="57004"/>
                  </a:lnTo>
                  <a:lnTo>
                    <a:pt x="5414" y="57004"/>
                  </a:lnTo>
                  <a:lnTo>
                    <a:pt x="5414" y="30048"/>
                  </a:lnTo>
                  <a:close/>
                  <a:moveTo>
                    <a:pt x="95439" y="114589"/>
                  </a:moveTo>
                  <a:lnTo>
                    <a:pt x="76390" y="114589"/>
                  </a:lnTo>
                  <a:cubicBezTo>
                    <a:pt x="72812" y="109951"/>
                    <a:pt x="70878" y="104444"/>
                    <a:pt x="70878" y="98164"/>
                  </a:cubicBezTo>
                  <a:cubicBezTo>
                    <a:pt x="70878" y="94396"/>
                    <a:pt x="71748" y="90821"/>
                    <a:pt x="73102" y="87342"/>
                  </a:cubicBezTo>
                  <a:lnTo>
                    <a:pt x="87510" y="95458"/>
                  </a:lnTo>
                  <a:cubicBezTo>
                    <a:pt x="87316" y="96328"/>
                    <a:pt x="87316" y="97391"/>
                    <a:pt x="87316" y="98164"/>
                  </a:cubicBezTo>
                  <a:cubicBezTo>
                    <a:pt x="87316" y="103381"/>
                    <a:pt x="90797" y="107439"/>
                    <a:pt x="95439" y="108888"/>
                  </a:cubicBezTo>
                  <a:lnTo>
                    <a:pt x="95439" y="114589"/>
                  </a:lnTo>
                  <a:close/>
                  <a:moveTo>
                    <a:pt x="92731" y="98164"/>
                  </a:moveTo>
                  <a:cubicBezTo>
                    <a:pt x="92731" y="95169"/>
                    <a:pt x="95245" y="92753"/>
                    <a:pt x="98243" y="92753"/>
                  </a:cubicBezTo>
                  <a:cubicBezTo>
                    <a:pt x="101240" y="92753"/>
                    <a:pt x="103658" y="95169"/>
                    <a:pt x="103658" y="98164"/>
                  </a:cubicBezTo>
                  <a:cubicBezTo>
                    <a:pt x="103658" y="101159"/>
                    <a:pt x="101240" y="103671"/>
                    <a:pt x="98243" y="103671"/>
                  </a:cubicBezTo>
                  <a:cubicBezTo>
                    <a:pt x="95245" y="103671"/>
                    <a:pt x="92731" y="101159"/>
                    <a:pt x="92731" y="98164"/>
                  </a:cubicBezTo>
                  <a:close/>
                  <a:moveTo>
                    <a:pt x="114585" y="109082"/>
                  </a:moveTo>
                  <a:cubicBezTo>
                    <a:pt x="114585" y="112077"/>
                    <a:pt x="112070" y="114589"/>
                    <a:pt x="109073" y="114589"/>
                  </a:cubicBezTo>
                  <a:lnTo>
                    <a:pt x="100950" y="114589"/>
                  </a:lnTo>
                  <a:lnTo>
                    <a:pt x="100950" y="108888"/>
                  </a:lnTo>
                  <a:cubicBezTo>
                    <a:pt x="105592" y="107729"/>
                    <a:pt x="109073" y="103381"/>
                    <a:pt x="109073" y="98164"/>
                  </a:cubicBezTo>
                  <a:cubicBezTo>
                    <a:pt x="109073" y="97391"/>
                    <a:pt x="108879" y="96328"/>
                    <a:pt x="108879" y="95458"/>
                  </a:cubicBezTo>
                  <a:lnTo>
                    <a:pt x="114585" y="92173"/>
                  </a:lnTo>
                  <a:lnTo>
                    <a:pt x="114585" y="109082"/>
                  </a:lnTo>
                  <a:close/>
                  <a:moveTo>
                    <a:pt x="114585" y="85893"/>
                  </a:moveTo>
                  <a:lnTo>
                    <a:pt x="106075" y="90531"/>
                  </a:lnTo>
                  <a:cubicBezTo>
                    <a:pt x="104238" y="88405"/>
                    <a:pt x="101240" y="87342"/>
                    <a:pt x="98243" y="87342"/>
                  </a:cubicBezTo>
                  <a:cubicBezTo>
                    <a:pt x="95245" y="87342"/>
                    <a:pt x="92151" y="88695"/>
                    <a:pt x="90314" y="90531"/>
                  </a:cubicBezTo>
                  <a:lnTo>
                    <a:pt x="75809" y="82415"/>
                  </a:lnTo>
                  <a:cubicBezTo>
                    <a:pt x="80741" y="75265"/>
                    <a:pt x="88960" y="70628"/>
                    <a:pt x="98243" y="70628"/>
                  </a:cubicBezTo>
                  <a:cubicBezTo>
                    <a:pt x="104431" y="70628"/>
                    <a:pt x="109943" y="72850"/>
                    <a:pt x="114585" y="76135"/>
                  </a:cubicBezTo>
                  <a:lnTo>
                    <a:pt x="114585" y="85893"/>
                  </a:lnTo>
                  <a:close/>
                  <a:moveTo>
                    <a:pt x="114585" y="70144"/>
                  </a:moveTo>
                  <a:cubicBezTo>
                    <a:pt x="109653" y="67439"/>
                    <a:pt x="104238" y="65507"/>
                    <a:pt x="98243" y="65507"/>
                  </a:cubicBezTo>
                  <a:cubicBezTo>
                    <a:pt x="80161" y="65507"/>
                    <a:pt x="65463" y="80193"/>
                    <a:pt x="65463" y="98164"/>
                  </a:cubicBezTo>
                  <a:cubicBezTo>
                    <a:pt x="65463" y="104251"/>
                    <a:pt x="67107" y="109661"/>
                    <a:pt x="70104" y="114589"/>
                  </a:cubicBezTo>
                  <a:lnTo>
                    <a:pt x="46124" y="114589"/>
                  </a:lnTo>
                  <a:lnTo>
                    <a:pt x="43609" y="105797"/>
                  </a:lnTo>
                  <a:lnTo>
                    <a:pt x="48831" y="103091"/>
                  </a:lnTo>
                  <a:cubicBezTo>
                    <a:pt x="50475" y="102028"/>
                    <a:pt x="51539" y="100386"/>
                    <a:pt x="51539" y="98164"/>
                  </a:cubicBezTo>
                  <a:cubicBezTo>
                    <a:pt x="51539" y="94106"/>
                    <a:pt x="52119" y="90048"/>
                    <a:pt x="53182" y="86183"/>
                  </a:cubicBezTo>
                  <a:cubicBezTo>
                    <a:pt x="53763" y="84347"/>
                    <a:pt x="53182" y="82125"/>
                    <a:pt x="51829" y="80772"/>
                  </a:cubicBezTo>
                  <a:lnTo>
                    <a:pt x="47671" y="76618"/>
                  </a:lnTo>
                  <a:lnTo>
                    <a:pt x="47671" y="76618"/>
                  </a:lnTo>
                  <a:lnTo>
                    <a:pt x="54536" y="64927"/>
                  </a:lnTo>
                  <a:lnTo>
                    <a:pt x="60241" y="66570"/>
                  </a:lnTo>
                  <a:cubicBezTo>
                    <a:pt x="62175" y="67149"/>
                    <a:pt x="64399" y="66570"/>
                    <a:pt x="65753" y="65217"/>
                  </a:cubicBezTo>
                  <a:cubicBezTo>
                    <a:pt x="68751" y="62222"/>
                    <a:pt x="71748" y="59806"/>
                    <a:pt x="75229" y="57874"/>
                  </a:cubicBezTo>
                  <a:cubicBezTo>
                    <a:pt x="76873" y="56714"/>
                    <a:pt x="78033" y="55169"/>
                    <a:pt x="78033" y="52946"/>
                  </a:cubicBezTo>
                  <a:lnTo>
                    <a:pt x="78033" y="47246"/>
                  </a:lnTo>
                  <a:lnTo>
                    <a:pt x="78033" y="47246"/>
                  </a:lnTo>
                  <a:lnTo>
                    <a:pt x="91087" y="43671"/>
                  </a:lnTo>
                  <a:lnTo>
                    <a:pt x="93795" y="48888"/>
                  </a:lnTo>
                  <a:cubicBezTo>
                    <a:pt x="94375" y="49661"/>
                    <a:pt x="94955" y="50531"/>
                    <a:pt x="95729" y="51014"/>
                  </a:cubicBezTo>
                  <a:cubicBezTo>
                    <a:pt x="96599" y="51594"/>
                    <a:pt x="97373" y="51884"/>
                    <a:pt x="98436" y="51884"/>
                  </a:cubicBezTo>
                  <a:cubicBezTo>
                    <a:pt x="102594" y="51884"/>
                    <a:pt x="106655" y="52367"/>
                    <a:pt x="110523" y="53526"/>
                  </a:cubicBezTo>
                  <a:cubicBezTo>
                    <a:pt x="111877" y="53719"/>
                    <a:pt x="113521" y="53526"/>
                    <a:pt x="114875" y="52657"/>
                  </a:cubicBezTo>
                  <a:lnTo>
                    <a:pt x="114875" y="70144"/>
                  </a:lnTo>
                  <a:lnTo>
                    <a:pt x="114585" y="70144"/>
                  </a:lnTo>
                  <a:close/>
                  <a:moveTo>
                    <a:pt x="114585" y="45024"/>
                  </a:moveTo>
                  <a:lnTo>
                    <a:pt x="111587" y="48019"/>
                  </a:lnTo>
                  <a:cubicBezTo>
                    <a:pt x="107236" y="46956"/>
                    <a:pt x="102594" y="46376"/>
                    <a:pt x="98243" y="46376"/>
                  </a:cubicBezTo>
                  <a:lnTo>
                    <a:pt x="95245" y="41256"/>
                  </a:lnTo>
                  <a:cubicBezTo>
                    <a:pt x="94665" y="40096"/>
                    <a:pt x="93795" y="39323"/>
                    <a:pt x="93021" y="38743"/>
                  </a:cubicBezTo>
                  <a:cubicBezTo>
                    <a:pt x="92151" y="38260"/>
                    <a:pt x="91377" y="38260"/>
                    <a:pt x="90314" y="38454"/>
                  </a:cubicBezTo>
                  <a:lnTo>
                    <a:pt x="74746" y="42608"/>
                  </a:lnTo>
                  <a:cubicBezTo>
                    <a:pt x="72522" y="43091"/>
                    <a:pt x="72038" y="45314"/>
                    <a:pt x="72038" y="47536"/>
                  </a:cubicBezTo>
                  <a:lnTo>
                    <a:pt x="72038" y="53526"/>
                  </a:lnTo>
                  <a:cubicBezTo>
                    <a:pt x="68170" y="55652"/>
                    <a:pt x="64399" y="58357"/>
                    <a:pt x="61112" y="61642"/>
                  </a:cubicBezTo>
                  <a:lnTo>
                    <a:pt x="55310" y="60000"/>
                  </a:lnTo>
                  <a:cubicBezTo>
                    <a:pt x="53473" y="59516"/>
                    <a:pt x="50958" y="59516"/>
                    <a:pt x="49895" y="61352"/>
                  </a:cubicBezTo>
                  <a:lnTo>
                    <a:pt x="41966" y="75265"/>
                  </a:lnTo>
                  <a:cubicBezTo>
                    <a:pt x="40902" y="77198"/>
                    <a:pt x="41966" y="79130"/>
                    <a:pt x="43319" y="80772"/>
                  </a:cubicBezTo>
                  <a:lnTo>
                    <a:pt x="47671" y="84830"/>
                  </a:lnTo>
                  <a:cubicBezTo>
                    <a:pt x="46607" y="89178"/>
                    <a:pt x="46124" y="93816"/>
                    <a:pt x="46124" y="98164"/>
                  </a:cubicBezTo>
                  <a:lnTo>
                    <a:pt x="40902" y="101159"/>
                  </a:lnTo>
                  <a:cubicBezTo>
                    <a:pt x="39258" y="102318"/>
                    <a:pt x="37614" y="103961"/>
                    <a:pt x="38195" y="106086"/>
                  </a:cubicBezTo>
                  <a:lnTo>
                    <a:pt x="40322" y="114589"/>
                  </a:lnTo>
                  <a:lnTo>
                    <a:pt x="10829" y="114589"/>
                  </a:lnTo>
                  <a:cubicBezTo>
                    <a:pt x="7832" y="114589"/>
                    <a:pt x="5414" y="112077"/>
                    <a:pt x="5414" y="109082"/>
                  </a:cubicBezTo>
                  <a:lnTo>
                    <a:pt x="5414" y="62801"/>
                  </a:lnTo>
                  <a:lnTo>
                    <a:pt x="10636" y="62801"/>
                  </a:lnTo>
                  <a:cubicBezTo>
                    <a:pt x="12763" y="62801"/>
                    <a:pt x="13827" y="60869"/>
                    <a:pt x="14697" y="58647"/>
                  </a:cubicBezTo>
                  <a:lnTo>
                    <a:pt x="16051" y="52946"/>
                  </a:lnTo>
                  <a:cubicBezTo>
                    <a:pt x="20402" y="51884"/>
                    <a:pt x="24754" y="49951"/>
                    <a:pt x="28622" y="47729"/>
                  </a:cubicBezTo>
                  <a:lnTo>
                    <a:pt x="33843" y="50724"/>
                  </a:lnTo>
                  <a:cubicBezTo>
                    <a:pt x="34907" y="51304"/>
                    <a:pt x="35970" y="51594"/>
                    <a:pt x="37034" y="51594"/>
                  </a:cubicBezTo>
                  <a:cubicBezTo>
                    <a:pt x="37904" y="51594"/>
                    <a:pt x="38678" y="51304"/>
                    <a:pt x="39548" y="50724"/>
                  </a:cubicBezTo>
                  <a:lnTo>
                    <a:pt x="50668" y="39613"/>
                  </a:lnTo>
                  <a:cubicBezTo>
                    <a:pt x="52312" y="37971"/>
                    <a:pt x="51829" y="35748"/>
                    <a:pt x="50668" y="33816"/>
                  </a:cubicBezTo>
                  <a:lnTo>
                    <a:pt x="47671" y="28695"/>
                  </a:lnTo>
                  <a:cubicBezTo>
                    <a:pt x="49895" y="24830"/>
                    <a:pt x="51829" y="20483"/>
                    <a:pt x="52892" y="16135"/>
                  </a:cubicBezTo>
                  <a:lnTo>
                    <a:pt x="58597" y="14782"/>
                  </a:lnTo>
                  <a:cubicBezTo>
                    <a:pt x="60531" y="14202"/>
                    <a:pt x="62755" y="12850"/>
                    <a:pt x="62755" y="10724"/>
                  </a:cubicBezTo>
                  <a:lnTo>
                    <a:pt x="62755" y="5507"/>
                  </a:lnTo>
                  <a:lnTo>
                    <a:pt x="109073" y="5507"/>
                  </a:lnTo>
                  <a:cubicBezTo>
                    <a:pt x="112070" y="5507"/>
                    <a:pt x="114585" y="7922"/>
                    <a:pt x="114585" y="10917"/>
                  </a:cubicBezTo>
                  <a:lnTo>
                    <a:pt x="114585" y="450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3" name="Google Shape;2103;p66"/>
            <p:cNvSpPr/>
            <p:nvPr/>
          </p:nvSpPr>
          <p:spPr>
            <a:xfrm>
              <a:off x="5821065" y="4107917"/>
              <a:ext cx="304800" cy="240600"/>
            </a:xfrm>
            <a:custGeom>
              <a:rect b="b" l="l" r="r" t="t"/>
              <a:pathLst>
                <a:path extrusionOk="0" h="120000" w="120000">
                  <a:moveTo>
                    <a:pt x="87246" y="106653"/>
                  </a:moveTo>
                  <a:cubicBezTo>
                    <a:pt x="85603" y="106653"/>
                    <a:pt x="84541" y="108070"/>
                    <a:pt x="84541" y="110078"/>
                  </a:cubicBezTo>
                  <a:lnTo>
                    <a:pt x="84541" y="116692"/>
                  </a:lnTo>
                  <a:cubicBezTo>
                    <a:pt x="84541" y="118700"/>
                    <a:pt x="85603" y="120000"/>
                    <a:pt x="87246" y="120000"/>
                  </a:cubicBezTo>
                  <a:cubicBezTo>
                    <a:pt x="88888" y="120000"/>
                    <a:pt x="90048" y="118700"/>
                    <a:pt x="90048" y="116692"/>
                  </a:cubicBezTo>
                  <a:lnTo>
                    <a:pt x="90048" y="110078"/>
                  </a:lnTo>
                  <a:cubicBezTo>
                    <a:pt x="90048" y="108070"/>
                    <a:pt x="88888" y="106653"/>
                    <a:pt x="87246" y="106653"/>
                  </a:cubicBezTo>
                  <a:close/>
                  <a:moveTo>
                    <a:pt x="19130" y="33425"/>
                  </a:moveTo>
                  <a:lnTo>
                    <a:pt x="100869" y="33425"/>
                  </a:lnTo>
                  <a:cubicBezTo>
                    <a:pt x="102512" y="33425"/>
                    <a:pt x="103671" y="32007"/>
                    <a:pt x="103671" y="30000"/>
                  </a:cubicBezTo>
                  <a:cubicBezTo>
                    <a:pt x="103671" y="27992"/>
                    <a:pt x="102512" y="26692"/>
                    <a:pt x="100869" y="26692"/>
                  </a:cubicBezTo>
                  <a:lnTo>
                    <a:pt x="19130" y="26692"/>
                  </a:lnTo>
                  <a:cubicBezTo>
                    <a:pt x="17487" y="26692"/>
                    <a:pt x="16425" y="27992"/>
                    <a:pt x="16425" y="30000"/>
                  </a:cubicBezTo>
                  <a:cubicBezTo>
                    <a:pt x="16425" y="32007"/>
                    <a:pt x="17487" y="33425"/>
                    <a:pt x="19130" y="33425"/>
                  </a:cubicBezTo>
                  <a:close/>
                  <a:moveTo>
                    <a:pt x="32753" y="106653"/>
                  </a:moveTo>
                  <a:cubicBezTo>
                    <a:pt x="31111" y="106653"/>
                    <a:pt x="30048" y="108070"/>
                    <a:pt x="30048" y="110078"/>
                  </a:cubicBezTo>
                  <a:lnTo>
                    <a:pt x="30048" y="116692"/>
                  </a:lnTo>
                  <a:cubicBezTo>
                    <a:pt x="30048" y="118700"/>
                    <a:pt x="31111" y="120000"/>
                    <a:pt x="32753" y="120000"/>
                  </a:cubicBezTo>
                  <a:cubicBezTo>
                    <a:pt x="34396" y="120000"/>
                    <a:pt x="35458" y="118700"/>
                    <a:pt x="35458" y="116692"/>
                  </a:cubicBezTo>
                  <a:lnTo>
                    <a:pt x="35458" y="110078"/>
                  </a:lnTo>
                  <a:cubicBezTo>
                    <a:pt x="35458" y="108070"/>
                    <a:pt x="34396" y="106653"/>
                    <a:pt x="32753" y="106653"/>
                  </a:cubicBezTo>
                  <a:close/>
                  <a:moveTo>
                    <a:pt x="114589" y="0"/>
                  </a:moveTo>
                  <a:lnTo>
                    <a:pt x="5507" y="0"/>
                  </a:lnTo>
                  <a:cubicBezTo>
                    <a:pt x="2512" y="0"/>
                    <a:pt x="0" y="3070"/>
                    <a:pt x="0" y="6732"/>
                  </a:cubicBezTo>
                  <a:lnTo>
                    <a:pt x="0" y="106653"/>
                  </a:lnTo>
                  <a:cubicBezTo>
                    <a:pt x="0" y="110314"/>
                    <a:pt x="2512" y="113385"/>
                    <a:pt x="5507" y="113385"/>
                  </a:cubicBezTo>
                  <a:lnTo>
                    <a:pt x="21835" y="113385"/>
                  </a:lnTo>
                  <a:cubicBezTo>
                    <a:pt x="23478" y="113385"/>
                    <a:pt x="24541" y="112086"/>
                    <a:pt x="24541" y="110078"/>
                  </a:cubicBezTo>
                  <a:cubicBezTo>
                    <a:pt x="24541" y="104409"/>
                    <a:pt x="28115" y="100039"/>
                    <a:pt x="32753" y="100039"/>
                  </a:cubicBezTo>
                  <a:cubicBezTo>
                    <a:pt x="37391" y="100039"/>
                    <a:pt x="40966" y="104409"/>
                    <a:pt x="40966" y="110078"/>
                  </a:cubicBezTo>
                  <a:cubicBezTo>
                    <a:pt x="40966" y="112086"/>
                    <a:pt x="42028" y="113385"/>
                    <a:pt x="43671" y="113385"/>
                  </a:cubicBezTo>
                  <a:lnTo>
                    <a:pt x="76328" y="113385"/>
                  </a:lnTo>
                  <a:cubicBezTo>
                    <a:pt x="77971" y="113385"/>
                    <a:pt x="79130" y="112086"/>
                    <a:pt x="79130" y="110078"/>
                  </a:cubicBezTo>
                  <a:cubicBezTo>
                    <a:pt x="79130" y="104409"/>
                    <a:pt x="82608" y="100039"/>
                    <a:pt x="87246" y="100039"/>
                  </a:cubicBezTo>
                  <a:cubicBezTo>
                    <a:pt x="91884" y="100039"/>
                    <a:pt x="95458" y="104409"/>
                    <a:pt x="95458" y="110078"/>
                  </a:cubicBezTo>
                  <a:cubicBezTo>
                    <a:pt x="95458" y="112086"/>
                    <a:pt x="96521" y="113385"/>
                    <a:pt x="98164" y="113385"/>
                  </a:cubicBezTo>
                  <a:lnTo>
                    <a:pt x="114589" y="113385"/>
                  </a:lnTo>
                  <a:cubicBezTo>
                    <a:pt x="117584" y="113385"/>
                    <a:pt x="120000" y="110314"/>
                    <a:pt x="120000" y="106653"/>
                  </a:cubicBezTo>
                  <a:lnTo>
                    <a:pt x="120000" y="6732"/>
                  </a:lnTo>
                  <a:cubicBezTo>
                    <a:pt x="120000" y="3070"/>
                    <a:pt x="117584" y="0"/>
                    <a:pt x="114589" y="0"/>
                  </a:cubicBezTo>
                  <a:close/>
                  <a:moveTo>
                    <a:pt x="114589" y="106653"/>
                  </a:moveTo>
                  <a:lnTo>
                    <a:pt x="100676" y="106653"/>
                  </a:lnTo>
                  <a:cubicBezTo>
                    <a:pt x="99323" y="99094"/>
                    <a:pt x="93816" y="93425"/>
                    <a:pt x="87246" y="93425"/>
                  </a:cubicBezTo>
                  <a:cubicBezTo>
                    <a:pt x="80772" y="93425"/>
                    <a:pt x="75265" y="99094"/>
                    <a:pt x="73913" y="106653"/>
                  </a:cubicBezTo>
                  <a:lnTo>
                    <a:pt x="46086" y="106653"/>
                  </a:lnTo>
                  <a:cubicBezTo>
                    <a:pt x="44734" y="99094"/>
                    <a:pt x="39323" y="93425"/>
                    <a:pt x="32753" y="93425"/>
                  </a:cubicBezTo>
                  <a:cubicBezTo>
                    <a:pt x="26183" y="93425"/>
                    <a:pt x="20772" y="99094"/>
                    <a:pt x="19420" y="106653"/>
                  </a:cubicBezTo>
                  <a:lnTo>
                    <a:pt x="5507" y="106653"/>
                  </a:lnTo>
                  <a:lnTo>
                    <a:pt x="5507" y="6732"/>
                  </a:lnTo>
                  <a:lnTo>
                    <a:pt x="114589" y="6732"/>
                  </a:lnTo>
                  <a:lnTo>
                    <a:pt x="114589" y="106653"/>
                  </a:lnTo>
                  <a:close/>
                  <a:moveTo>
                    <a:pt x="19130" y="73346"/>
                  </a:moveTo>
                  <a:lnTo>
                    <a:pt x="73623" y="73346"/>
                  </a:lnTo>
                  <a:cubicBezTo>
                    <a:pt x="75265" y="73346"/>
                    <a:pt x="76328" y="72047"/>
                    <a:pt x="76328" y="70039"/>
                  </a:cubicBezTo>
                  <a:cubicBezTo>
                    <a:pt x="76328" y="68031"/>
                    <a:pt x="75265" y="66732"/>
                    <a:pt x="73623" y="66732"/>
                  </a:cubicBezTo>
                  <a:lnTo>
                    <a:pt x="19130" y="66732"/>
                  </a:lnTo>
                  <a:cubicBezTo>
                    <a:pt x="17487" y="66732"/>
                    <a:pt x="16425" y="68031"/>
                    <a:pt x="16425" y="70039"/>
                  </a:cubicBezTo>
                  <a:cubicBezTo>
                    <a:pt x="16425" y="72047"/>
                    <a:pt x="17487" y="73346"/>
                    <a:pt x="19130" y="73346"/>
                  </a:cubicBezTo>
                  <a:close/>
                  <a:moveTo>
                    <a:pt x="19130" y="60000"/>
                  </a:moveTo>
                  <a:lnTo>
                    <a:pt x="100869" y="60000"/>
                  </a:lnTo>
                  <a:cubicBezTo>
                    <a:pt x="102512" y="60000"/>
                    <a:pt x="103671" y="58700"/>
                    <a:pt x="103671" y="56692"/>
                  </a:cubicBezTo>
                  <a:cubicBezTo>
                    <a:pt x="103671" y="54685"/>
                    <a:pt x="102512" y="53385"/>
                    <a:pt x="100869" y="53385"/>
                  </a:cubicBezTo>
                  <a:lnTo>
                    <a:pt x="19130" y="53385"/>
                  </a:lnTo>
                  <a:cubicBezTo>
                    <a:pt x="17487" y="53385"/>
                    <a:pt x="16425" y="54685"/>
                    <a:pt x="16425" y="56692"/>
                  </a:cubicBezTo>
                  <a:cubicBezTo>
                    <a:pt x="16425" y="58700"/>
                    <a:pt x="17487" y="60000"/>
                    <a:pt x="19130" y="60000"/>
                  </a:cubicBezTo>
                  <a:close/>
                  <a:moveTo>
                    <a:pt x="19130" y="46653"/>
                  </a:moveTo>
                  <a:lnTo>
                    <a:pt x="100869" y="46653"/>
                  </a:lnTo>
                  <a:cubicBezTo>
                    <a:pt x="102512" y="46653"/>
                    <a:pt x="103671" y="45354"/>
                    <a:pt x="103671" y="43346"/>
                  </a:cubicBezTo>
                  <a:cubicBezTo>
                    <a:pt x="103671" y="41338"/>
                    <a:pt x="102512" y="40039"/>
                    <a:pt x="100869" y="40039"/>
                  </a:cubicBezTo>
                  <a:lnTo>
                    <a:pt x="19130" y="40039"/>
                  </a:lnTo>
                  <a:cubicBezTo>
                    <a:pt x="17487" y="40039"/>
                    <a:pt x="16425" y="41338"/>
                    <a:pt x="16425" y="43346"/>
                  </a:cubicBezTo>
                  <a:cubicBezTo>
                    <a:pt x="16425" y="45354"/>
                    <a:pt x="17487" y="46653"/>
                    <a:pt x="19130" y="4665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4" name="Google Shape;2104;p66"/>
            <p:cNvSpPr/>
            <p:nvPr/>
          </p:nvSpPr>
          <p:spPr>
            <a:xfrm>
              <a:off x="6311518" y="673648"/>
              <a:ext cx="304800" cy="272700"/>
            </a:xfrm>
            <a:custGeom>
              <a:rect b="b" l="l" r="r" t="t"/>
              <a:pathLst>
                <a:path extrusionOk="0" h="120000" w="120000">
                  <a:moveTo>
                    <a:pt x="90048" y="108085"/>
                  </a:moveTo>
                  <a:cubicBezTo>
                    <a:pt x="88405" y="108085"/>
                    <a:pt x="87246" y="109255"/>
                    <a:pt x="87246" y="111063"/>
                  </a:cubicBezTo>
                  <a:lnTo>
                    <a:pt x="87246" y="117021"/>
                  </a:lnTo>
                  <a:cubicBezTo>
                    <a:pt x="87246" y="118829"/>
                    <a:pt x="88405" y="120000"/>
                    <a:pt x="90048" y="120000"/>
                  </a:cubicBezTo>
                  <a:cubicBezTo>
                    <a:pt x="91594" y="120000"/>
                    <a:pt x="92753" y="118829"/>
                    <a:pt x="92753" y="117021"/>
                  </a:cubicBezTo>
                  <a:lnTo>
                    <a:pt x="92753" y="111063"/>
                  </a:lnTo>
                  <a:cubicBezTo>
                    <a:pt x="92753" y="109255"/>
                    <a:pt x="91594" y="108085"/>
                    <a:pt x="90048" y="108085"/>
                  </a:cubicBezTo>
                  <a:close/>
                  <a:moveTo>
                    <a:pt x="13623" y="84042"/>
                  </a:moveTo>
                  <a:lnTo>
                    <a:pt x="5507" y="84042"/>
                  </a:lnTo>
                  <a:lnTo>
                    <a:pt x="5507" y="5957"/>
                  </a:lnTo>
                  <a:lnTo>
                    <a:pt x="92753" y="5957"/>
                  </a:lnTo>
                  <a:lnTo>
                    <a:pt x="92753" y="15000"/>
                  </a:lnTo>
                  <a:cubicBezTo>
                    <a:pt x="92753" y="16808"/>
                    <a:pt x="93816" y="17978"/>
                    <a:pt x="95458" y="17978"/>
                  </a:cubicBezTo>
                  <a:cubicBezTo>
                    <a:pt x="97101" y="17978"/>
                    <a:pt x="98164" y="16808"/>
                    <a:pt x="98164" y="15000"/>
                  </a:cubicBezTo>
                  <a:lnTo>
                    <a:pt x="98164" y="5957"/>
                  </a:lnTo>
                  <a:cubicBezTo>
                    <a:pt x="98164" y="2659"/>
                    <a:pt x="95748" y="0"/>
                    <a:pt x="92753" y="0"/>
                  </a:cubicBezTo>
                  <a:lnTo>
                    <a:pt x="5507" y="0"/>
                  </a:lnTo>
                  <a:cubicBezTo>
                    <a:pt x="2512" y="0"/>
                    <a:pt x="0" y="2659"/>
                    <a:pt x="0" y="5957"/>
                  </a:cubicBezTo>
                  <a:lnTo>
                    <a:pt x="0" y="84042"/>
                  </a:lnTo>
                  <a:cubicBezTo>
                    <a:pt x="0" y="87340"/>
                    <a:pt x="2512" y="90000"/>
                    <a:pt x="5507" y="90000"/>
                  </a:cubicBezTo>
                  <a:lnTo>
                    <a:pt x="13623" y="90000"/>
                  </a:lnTo>
                  <a:cubicBezTo>
                    <a:pt x="15265" y="90000"/>
                    <a:pt x="16425" y="88829"/>
                    <a:pt x="16425" y="87021"/>
                  </a:cubicBezTo>
                  <a:cubicBezTo>
                    <a:pt x="16425" y="85212"/>
                    <a:pt x="15265" y="84042"/>
                    <a:pt x="13623" y="84042"/>
                  </a:cubicBezTo>
                  <a:close/>
                  <a:moveTo>
                    <a:pt x="51787" y="108085"/>
                  </a:moveTo>
                  <a:cubicBezTo>
                    <a:pt x="50241" y="108085"/>
                    <a:pt x="49082" y="109255"/>
                    <a:pt x="49082" y="111063"/>
                  </a:cubicBezTo>
                  <a:lnTo>
                    <a:pt x="49082" y="117021"/>
                  </a:lnTo>
                  <a:cubicBezTo>
                    <a:pt x="49082" y="118829"/>
                    <a:pt x="50241" y="120000"/>
                    <a:pt x="51787" y="120000"/>
                  </a:cubicBezTo>
                  <a:cubicBezTo>
                    <a:pt x="53429" y="120000"/>
                    <a:pt x="54589" y="118829"/>
                    <a:pt x="54589" y="117021"/>
                  </a:cubicBezTo>
                  <a:lnTo>
                    <a:pt x="54589" y="111063"/>
                  </a:lnTo>
                  <a:cubicBezTo>
                    <a:pt x="54589" y="109255"/>
                    <a:pt x="53429" y="108085"/>
                    <a:pt x="51787" y="108085"/>
                  </a:cubicBezTo>
                  <a:close/>
                  <a:moveTo>
                    <a:pt x="40966" y="54042"/>
                  </a:moveTo>
                  <a:lnTo>
                    <a:pt x="100869" y="54042"/>
                  </a:lnTo>
                  <a:cubicBezTo>
                    <a:pt x="102512" y="54042"/>
                    <a:pt x="103671" y="52765"/>
                    <a:pt x="103671" y="50957"/>
                  </a:cubicBezTo>
                  <a:cubicBezTo>
                    <a:pt x="103671" y="49148"/>
                    <a:pt x="102512" y="47978"/>
                    <a:pt x="100869" y="47978"/>
                  </a:cubicBezTo>
                  <a:lnTo>
                    <a:pt x="40966" y="47978"/>
                  </a:lnTo>
                  <a:cubicBezTo>
                    <a:pt x="39323" y="47978"/>
                    <a:pt x="38164" y="49148"/>
                    <a:pt x="38164" y="50957"/>
                  </a:cubicBezTo>
                  <a:cubicBezTo>
                    <a:pt x="38164" y="52765"/>
                    <a:pt x="39323" y="54042"/>
                    <a:pt x="40966" y="54042"/>
                  </a:cubicBezTo>
                  <a:close/>
                  <a:moveTo>
                    <a:pt x="114589" y="23936"/>
                  </a:moveTo>
                  <a:lnTo>
                    <a:pt x="27246" y="23936"/>
                  </a:lnTo>
                  <a:cubicBezTo>
                    <a:pt x="24251" y="23936"/>
                    <a:pt x="21835" y="26702"/>
                    <a:pt x="21835" y="30000"/>
                  </a:cubicBezTo>
                  <a:lnTo>
                    <a:pt x="21835" y="108085"/>
                  </a:lnTo>
                  <a:cubicBezTo>
                    <a:pt x="21835" y="111382"/>
                    <a:pt x="24251" y="114042"/>
                    <a:pt x="27246" y="114042"/>
                  </a:cubicBezTo>
                  <a:lnTo>
                    <a:pt x="40966" y="114042"/>
                  </a:lnTo>
                  <a:cubicBezTo>
                    <a:pt x="42512" y="114042"/>
                    <a:pt x="43671" y="112872"/>
                    <a:pt x="43671" y="111063"/>
                  </a:cubicBezTo>
                  <a:cubicBezTo>
                    <a:pt x="43671" y="105957"/>
                    <a:pt x="47149" y="102021"/>
                    <a:pt x="51787" y="102021"/>
                  </a:cubicBezTo>
                  <a:cubicBezTo>
                    <a:pt x="56425" y="102021"/>
                    <a:pt x="60000" y="105957"/>
                    <a:pt x="60000" y="111063"/>
                  </a:cubicBezTo>
                  <a:cubicBezTo>
                    <a:pt x="60000" y="112872"/>
                    <a:pt x="61062" y="114042"/>
                    <a:pt x="62705" y="114042"/>
                  </a:cubicBezTo>
                  <a:lnTo>
                    <a:pt x="79130" y="114042"/>
                  </a:lnTo>
                  <a:cubicBezTo>
                    <a:pt x="80772" y="114042"/>
                    <a:pt x="81835" y="112872"/>
                    <a:pt x="81835" y="111063"/>
                  </a:cubicBezTo>
                  <a:cubicBezTo>
                    <a:pt x="81835" y="105957"/>
                    <a:pt x="85410" y="102021"/>
                    <a:pt x="90048" y="102021"/>
                  </a:cubicBezTo>
                  <a:cubicBezTo>
                    <a:pt x="94685" y="102021"/>
                    <a:pt x="98164" y="105957"/>
                    <a:pt x="98164" y="111063"/>
                  </a:cubicBezTo>
                  <a:cubicBezTo>
                    <a:pt x="98164" y="112872"/>
                    <a:pt x="99323" y="114042"/>
                    <a:pt x="100869" y="114042"/>
                  </a:cubicBezTo>
                  <a:lnTo>
                    <a:pt x="114589" y="114042"/>
                  </a:lnTo>
                  <a:cubicBezTo>
                    <a:pt x="117584" y="114042"/>
                    <a:pt x="120000" y="111382"/>
                    <a:pt x="120000" y="108085"/>
                  </a:cubicBezTo>
                  <a:lnTo>
                    <a:pt x="120000" y="30000"/>
                  </a:lnTo>
                  <a:cubicBezTo>
                    <a:pt x="120000" y="26702"/>
                    <a:pt x="117584" y="23936"/>
                    <a:pt x="114589" y="23936"/>
                  </a:cubicBezTo>
                  <a:close/>
                  <a:moveTo>
                    <a:pt x="114589" y="108085"/>
                  </a:moveTo>
                  <a:lnTo>
                    <a:pt x="103381" y="108085"/>
                  </a:lnTo>
                  <a:cubicBezTo>
                    <a:pt x="102028" y="101170"/>
                    <a:pt x="96521" y="96063"/>
                    <a:pt x="90048" y="96063"/>
                  </a:cubicBezTo>
                  <a:cubicBezTo>
                    <a:pt x="83478" y="96063"/>
                    <a:pt x="77971" y="101170"/>
                    <a:pt x="76618" y="108085"/>
                  </a:cubicBezTo>
                  <a:lnTo>
                    <a:pt x="65217" y="108085"/>
                  </a:lnTo>
                  <a:cubicBezTo>
                    <a:pt x="63864" y="101170"/>
                    <a:pt x="58357" y="96063"/>
                    <a:pt x="51787" y="96063"/>
                  </a:cubicBezTo>
                  <a:cubicBezTo>
                    <a:pt x="45314" y="96063"/>
                    <a:pt x="39806" y="101170"/>
                    <a:pt x="38454" y="108085"/>
                  </a:cubicBezTo>
                  <a:lnTo>
                    <a:pt x="27246" y="108085"/>
                  </a:lnTo>
                  <a:lnTo>
                    <a:pt x="27246" y="30000"/>
                  </a:lnTo>
                  <a:lnTo>
                    <a:pt x="114589" y="30000"/>
                  </a:lnTo>
                  <a:lnTo>
                    <a:pt x="114589" y="108085"/>
                  </a:lnTo>
                  <a:close/>
                  <a:moveTo>
                    <a:pt x="40966" y="65957"/>
                  </a:moveTo>
                  <a:lnTo>
                    <a:pt x="100869" y="65957"/>
                  </a:lnTo>
                  <a:cubicBezTo>
                    <a:pt x="102512" y="65957"/>
                    <a:pt x="103671" y="64787"/>
                    <a:pt x="103671" y="62978"/>
                  </a:cubicBezTo>
                  <a:cubicBezTo>
                    <a:pt x="103671" y="61170"/>
                    <a:pt x="102512" y="60000"/>
                    <a:pt x="100869" y="60000"/>
                  </a:cubicBezTo>
                  <a:lnTo>
                    <a:pt x="40966" y="60000"/>
                  </a:lnTo>
                  <a:cubicBezTo>
                    <a:pt x="39323" y="60000"/>
                    <a:pt x="38164" y="61170"/>
                    <a:pt x="38164" y="62978"/>
                  </a:cubicBezTo>
                  <a:cubicBezTo>
                    <a:pt x="38164" y="64787"/>
                    <a:pt x="39323" y="65957"/>
                    <a:pt x="40966" y="65957"/>
                  </a:cubicBezTo>
                  <a:close/>
                  <a:moveTo>
                    <a:pt x="40966" y="77978"/>
                  </a:moveTo>
                  <a:lnTo>
                    <a:pt x="79130" y="77978"/>
                  </a:lnTo>
                  <a:cubicBezTo>
                    <a:pt x="80772" y="77978"/>
                    <a:pt x="81835" y="76808"/>
                    <a:pt x="81835" y="75000"/>
                  </a:cubicBezTo>
                  <a:cubicBezTo>
                    <a:pt x="81835" y="73191"/>
                    <a:pt x="80772" y="72021"/>
                    <a:pt x="79130" y="72021"/>
                  </a:cubicBezTo>
                  <a:lnTo>
                    <a:pt x="40966" y="72021"/>
                  </a:lnTo>
                  <a:cubicBezTo>
                    <a:pt x="39323" y="72021"/>
                    <a:pt x="38164" y="73191"/>
                    <a:pt x="38164" y="75000"/>
                  </a:cubicBezTo>
                  <a:cubicBezTo>
                    <a:pt x="38164" y="76808"/>
                    <a:pt x="39323" y="77978"/>
                    <a:pt x="40966" y="779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5" name="Google Shape;2105;p66"/>
            <p:cNvSpPr/>
            <p:nvPr/>
          </p:nvSpPr>
          <p:spPr>
            <a:xfrm>
              <a:off x="6881220" y="697720"/>
              <a:ext cx="297000" cy="216600"/>
            </a:xfrm>
            <a:custGeom>
              <a:rect b="b" l="l" r="r" t="t"/>
              <a:pathLst>
                <a:path extrusionOk="0" h="120000" w="120000">
                  <a:moveTo>
                    <a:pt x="68115" y="45000"/>
                  </a:moveTo>
                  <a:lnTo>
                    <a:pt x="100869" y="45000"/>
                  </a:lnTo>
                  <a:cubicBezTo>
                    <a:pt x="102512" y="45000"/>
                    <a:pt x="103574" y="43539"/>
                    <a:pt x="103574" y="41283"/>
                  </a:cubicBezTo>
                  <a:cubicBezTo>
                    <a:pt x="103574" y="39026"/>
                    <a:pt x="102512" y="37566"/>
                    <a:pt x="100869" y="37566"/>
                  </a:cubicBezTo>
                  <a:lnTo>
                    <a:pt x="68115" y="37566"/>
                  </a:lnTo>
                  <a:cubicBezTo>
                    <a:pt x="66570" y="37566"/>
                    <a:pt x="65410" y="39026"/>
                    <a:pt x="65410" y="41283"/>
                  </a:cubicBezTo>
                  <a:cubicBezTo>
                    <a:pt x="65410" y="43539"/>
                    <a:pt x="66570" y="45000"/>
                    <a:pt x="68115" y="45000"/>
                  </a:cubicBezTo>
                  <a:close/>
                  <a:moveTo>
                    <a:pt x="68115" y="75000"/>
                  </a:moveTo>
                  <a:lnTo>
                    <a:pt x="100869" y="75000"/>
                  </a:lnTo>
                  <a:cubicBezTo>
                    <a:pt x="102512" y="75000"/>
                    <a:pt x="103574" y="73539"/>
                    <a:pt x="103574" y="71283"/>
                  </a:cubicBezTo>
                  <a:cubicBezTo>
                    <a:pt x="103574" y="69026"/>
                    <a:pt x="102512" y="67433"/>
                    <a:pt x="100869" y="67433"/>
                  </a:cubicBezTo>
                  <a:lnTo>
                    <a:pt x="68115" y="67433"/>
                  </a:lnTo>
                  <a:cubicBezTo>
                    <a:pt x="66570" y="67433"/>
                    <a:pt x="65410" y="69026"/>
                    <a:pt x="65410" y="71283"/>
                  </a:cubicBezTo>
                  <a:cubicBezTo>
                    <a:pt x="65410" y="73539"/>
                    <a:pt x="66570" y="75000"/>
                    <a:pt x="68115" y="75000"/>
                  </a:cubicBezTo>
                  <a:close/>
                  <a:moveTo>
                    <a:pt x="68115" y="60000"/>
                  </a:moveTo>
                  <a:lnTo>
                    <a:pt x="89951" y="60000"/>
                  </a:lnTo>
                  <a:cubicBezTo>
                    <a:pt x="91594" y="60000"/>
                    <a:pt x="92657" y="58539"/>
                    <a:pt x="92657" y="56283"/>
                  </a:cubicBezTo>
                  <a:cubicBezTo>
                    <a:pt x="92657" y="54026"/>
                    <a:pt x="91594" y="52566"/>
                    <a:pt x="89951" y="52566"/>
                  </a:cubicBezTo>
                  <a:lnTo>
                    <a:pt x="68115" y="52566"/>
                  </a:lnTo>
                  <a:cubicBezTo>
                    <a:pt x="66570" y="52566"/>
                    <a:pt x="65410" y="54026"/>
                    <a:pt x="65410" y="56283"/>
                  </a:cubicBezTo>
                  <a:cubicBezTo>
                    <a:pt x="65410" y="58539"/>
                    <a:pt x="66570" y="60000"/>
                    <a:pt x="68115" y="60000"/>
                  </a:cubicBezTo>
                  <a:close/>
                  <a:moveTo>
                    <a:pt x="68115" y="30000"/>
                  </a:moveTo>
                  <a:lnTo>
                    <a:pt x="89951" y="30000"/>
                  </a:lnTo>
                  <a:cubicBezTo>
                    <a:pt x="91594" y="30000"/>
                    <a:pt x="92657" y="28539"/>
                    <a:pt x="92657" y="26283"/>
                  </a:cubicBezTo>
                  <a:cubicBezTo>
                    <a:pt x="92657" y="24026"/>
                    <a:pt x="91594" y="22566"/>
                    <a:pt x="89951" y="22566"/>
                  </a:cubicBezTo>
                  <a:lnTo>
                    <a:pt x="68115" y="22566"/>
                  </a:lnTo>
                  <a:cubicBezTo>
                    <a:pt x="66570" y="22566"/>
                    <a:pt x="65410" y="24026"/>
                    <a:pt x="65410" y="26283"/>
                  </a:cubicBezTo>
                  <a:cubicBezTo>
                    <a:pt x="65410" y="28539"/>
                    <a:pt x="66570" y="30000"/>
                    <a:pt x="68115" y="30000"/>
                  </a:cubicBezTo>
                  <a:close/>
                  <a:moveTo>
                    <a:pt x="19033" y="75000"/>
                  </a:moveTo>
                  <a:lnTo>
                    <a:pt x="40869" y="75000"/>
                  </a:lnTo>
                  <a:cubicBezTo>
                    <a:pt x="42512" y="75000"/>
                    <a:pt x="43574" y="73539"/>
                    <a:pt x="43574" y="71283"/>
                  </a:cubicBezTo>
                  <a:cubicBezTo>
                    <a:pt x="43574" y="69026"/>
                    <a:pt x="42512" y="67433"/>
                    <a:pt x="40869" y="67433"/>
                  </a:cubicBezTo>
                  <a:lnTo>
                    <a:pt x="19033" y="67433"/>
                  </a:lnTo>
                  <a:cubicBezTo>
                    <a:pt x="17487" y="67433"/>
                    <a:pt x="16328" y="69026"/>
                    <a:pt x="16328" y="71283"/>
                  </a:cubicBezTo>
                  <a:cubicBezTo>
                    <a:pt x="16328" y="73539"/>
                    <a:pt x="17487" y="75000"/>
                    <a:pt x="19033" y="75000"/>
                  </a:cubicBezTo>
                  <a:close/>
                  <a:moveTo>
                    <a:pt x="114492" y="0"/>
                  </a:moveTo>
                  <a:lnTo>
                    <a:pt x="5410" y="0"/>
                  </a:lnTo>
                  <a:cubicBezTo>
                    <a:pt x="2415" y="0"/>
                    <a:pt x="0" y="3451"/>
                    <a:pt x="0" y="7566"/>
                  </a:cubicBezTo>
                  <a:lnTo>
                    <a:pt x="0" y="112433"/>
                  </a:lnTo>
                  <a:cubicBezTo>
                    <a:pt x="0" y="116548"/>
                    <a:pt x="2415" y="120000"/>
                    <a:pt x="5410" y="120000"/>
                  </a:cubicBezTo>
                  <a:lnTo>
                    <a:pt x="114492" y="120000"/>
                  </a:lnTo>
                  <a:cubicBezTo>
                    <a:pt x="117487" y="120000"/>
                    <a:pt x="120000" y="116548"/>
                    <a:pt x="120000" y="112433"/>
                  </a:cubicBezTo>
                  <a:lnTo>
                    <a:pt x="120000" y="7566"/>
                  </a:lnTo>
                  <a:cubicBezTo>
                    <a:pt x="120000" y="3451"/>
                    <a:pt x="117487" y="0"/>
                    <a:pt x="114492" y="0"/>
                  </a:cubicBezTo>
                  <a:close/>
                  <a:moveTo>
                    <a:pt x="114492" y="112433"/>
                  </a:moveTo>
                  <a:lnTo>
                    <a:pt x="87246" y="112433"/>
                  </a:lnTo>
                  <a:lnTo>
                    <a:pt x="87246" y="97433"/>
                  </a:lnTo>
                  <a:lnTo>
                    <a:pt x="92657" y="97433"/>
                  </a:lnTo>
                  <a:cubicBezTo>
                    <a:pt x="94299" y="97433"/>
                    <a:pt x="95458" y="95973"/>
                    <a:pt x="95458" y="93716"/>
                  </a:cubicBezTo>
                  <a:cubicBezTo>
                    <a:pt x="95458" y="91460"/>
                    <a:pt x="94299" y="90000"/>
                    <a:pt x="92657" y="90000"/>
                  </a:cubicBezTo>
                  <a:lnTo>
                    <a:pt x="76328" y="90000"/>
                  </a:lnTo>
                  <a:cubicBezTo>
                    <a:pt x="74685" y="90000"/>
                    <a:pt x="73623" y="91460"/>
                    <a:pt x="73623" y="93716"/>
                  </a:cubicBezTo>
                  <a:cubicBezTo>
                    <a:pt x="73623" y="95973"/>
                    <a:pt x="74685" y="97433"/>
                    <a:pt x="76328" y="97433"/>
                  </a:cubicBezTo>
                  <a:lnTo>
                    <a:pt x="81835" y="97433"/>
                  </a:lnTo>
                  <a:lnTo>
                    <a:pt x="81835" y="112433"/>
                  </a:lnTo>
                  <a:lnTo>
                    <a:pt x="38164" y="112433"/>
                  </a:lnTo>
                  <a:lnTo>
                    <a:pt x="38164" y="97433"/>
                  </a:lnTo>
                  <a:lnTo>
                    <a:pt x="43574" y="97433"/>
                  </a:lnTo>
                  <a:cubicBezTo>
                    <a:pt x="45217" y="97433"/>
                    <a:pt x="46376" y="95973"/>
                    <a:pt x="46376" y="93716"/>
                  </a:cubicBezTo>
                  <a:cubicBezTo>
                    <a:pt x="46376" y="91460"/>
                    <a:pt x="45217" y="90000"/>
                    <a:pt x="43574" y="90000"/>
                  </a:cubicBezTo>
                  <a:lnTo>
                    <a:pt x="27246" y="90000"/>
                  </a:lnTo>
                  <a:cubicBezTo>
                    <a:pt x="25603" y="90000"/>
                    <a:pt x="24541" y="91460"/>
                    <a:pt x="24541" y="93716"/>
                  </a:cubicBezTo>
                  <a:cubicBezTo>
                    <a:pt x="24541" y="95973"/>
                    <a:pt x="25603" y="97433"/>
                    <a:pt x="27246" y="97433"/>
                  </a:cubicBezTo>
                  <a:lnTo>
                    <a:pt x="32753" y="97433"/>
                  </a:lnTo>
                  <a:lnTo>
                    <a:pt x="32753" y="112433"/>
                  </a:lnTo>
                  <a:lnTo>
                    <a:pt x="5410" y="112433"/>
                  </a:lnTo>
                  <a:lnTo>
                    <a:pt x="5410" y="7566"/>
                  </a:lnTo>
                  <a:lnTo>
                    <a:pt x="114492" y="7566"/>
                  </a:lnTo>
                  <a:lnTo>
                    <a:pt x="114492" y="112433"/>
                  </a:lnTo>
                  <a:close/>
                  <a:moveTo>
                    <a:pt x="19033" y="60000"/>
                  </a:moveTo>
                  <a:lnTo>
                    <a:pt x="51787" y="60000"/>
                  </a:lnTo>
                  <a:cubicBezTo>
                    <a:pt x="53429" y="60000"/>
                    <a:pt x="54492" y="58539"/>
                    <a:pt x="54492" y="56283"/>
                  </a:cubicBezTo>
                  <a:cubicBezTo>
                    <a:pt x="54492" y="54026"/>
                    <a:pt x="53429" y="52566"/>
                    <a:pt x="51787" y="52566"/>
                  </a:cubicBezTo>
                  <a:lnTo>
                    <a:pt x="19033" y="52566"/>
                  </a:lnTo>
                  <a:cubicBezTo>
                    <a:pt x="17487" y="52566"/>
                    <a:pt x="16328" y="54026"/>
                    <a:pt x="16328" y="56283"/>
                  </a:cubicBezTo>
                  <a:cubicBezTo>
                    <a:pt x="16328" y="58539"/>
                    <a:pt x="17487" y="60000"/>
                    <a:pt x="19033" y="60000"/>
                  </a:cubicBezTo>
                  <a:close/>
                  <a:moveTo>
                    <a:pt x="19033" y="45000"/>
                  </a:moveTo>
                  <a:lnTo>
                    <a:pt x="40869" y="45000"/>
                  </a:lnTo>
                  <a:cubicBezTo>
                    <a:pt x="42512" y="45000"/>
                    <a:pt x="43574" y="43539"/>
                    <a:pt x="43574" y="41283"/>
                  </a:cubicBezTo>
                  <a:cubicBezTo>
                    <a:pt x="43574" y="39026"/>
                    <a:pt x="42512" y="37566"/>
                    <a:pt x="40869" y="37566"/>
                  </a:cubicBezTo>
                  <a:lnTo>
                    <a:pt x="19033" y="37566"/>
                  </a:lnTo>
                  <a:cubicBezTo>
                    <a:pt x="17487" y="37566"/>
                    <a:pt x="16328" y="39026"/>
                    <a:pt x="16328" y="41283"/>
                  </a:cubicBezTo>
                  <a:cubicBezTo>
                    <a:pt x="16328" y="43539"/>
                    <a:pt x="17487" y="45000"/>
                    <a:pt x="19033" y="45000"/>
                  </a:cubicBezTo>
                  <a:close/>
                  <a:moveTo>
                    <a:pt x="19033" y="30000"/>
                  </a:moveTo>
                  <a:lnTo>
                    <a:pt x="51787" y="30000"/>
                  </a:lnTo>
                  <a:cubicBezTo>
                    <a:pt x="53429" y="30000"/>
                    <a:pt x="54492" y="28539"/>
                    <a:pt x="54492" y="26283"/>
                  </a:cubicBezTo>
                  <a:cubicBezTo>
                    <a:pt x="54492" y="24026"/>
                    <a:pt x="53429" y="22566"/>
                    <a:pt x="51787" y="22566"/>
                  </a:cubicBezTo>
                  <a:lnTo>
                    <a:pt x="19033" y="22566"/>
                  </a:lnTo>
                  <a:cubicBezTo>
                    <a:pt x="17487" y="22566"/>
                    <a:pt x="16328" y="24026"/>
                    <a:pt x="16328" y="26283"/>
                  </a:cubicBezTo>
                  <a:cubicBezTo>
                    <a:pt x="16328" y="28539"/>
                    <a:pt x="17487" y="30000"/>
                    <a:pt x="19033" y="3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6" name="Google Shape;2106;p66"/>
            <p:cNvSpPr/>
            <p:nvPr/>
          </p:nvSpPr>
          <p:spPr>
            <a:xfrm>
              <a:off x="7403498" y="673646"/>
              <a:ext cx="297000" cy="240600"/>
            </a:xfrm>
            <a:custGeom>
              <a:rect b="b" l="l" r="r" t="t"/>
              <a:pathLst>
                <a:path extrusionOk="0" h="120000" w="120000">
                  <a:moveTo>
                    <a:pt x="79097" y="66614"/>
                  </a:moveTo>
                  <a:lnTo>
                    <a:pt x="100950" y="66614"/>
                  </a:lnTo>
                  <a:cubicBezTo>
                    <a:pt x="102594" y="66614"/>
                    <a:pt x="103658" y="65314"/>
                    <a:pt x="103658" y="63307"/>
                  </a:cubicBezTo>
                  <a:cubicBezTo>
                    <a:pt x="103658" y="61299"/>
                    <a:pt x="102594" y="60000"/>
                    <a:pt x="100950" y="60000"/>
                  </a:cubicBezTo>
                  <a:lnTo>
                    <a:pt x="79097" y="60000"/>
                  </a:lnTo>
                  <a:cubicBezTo>
                    <a:pt x="77453" y="60000"/>
                    <a:pt x="76390" y="61299"/>
                    <a:pt x="76390" y="63307"/>
                  </a:cubicBezTo>
                  <a:cubicBezTo>
                    <a:pt x="76390" y="65314"/>
                    <a:pt x="77453" y="66614"/>
                    <a:pt x="79097" y="66614"/>
                  </a:cubicBezTo>
                  <a:close/>
                  <a:moveTo>
                    <a:pt x="79097" y="53385"/>
                  </a:moveTo>
                  <a:lnTo>
                    <a:pt x="90024" y="53385"/>
                  </a:lnTo>
                  <a:cubicBezTo>
                    <a:pt x="91668" y="53385"/>
                    <a:pt x="92731" y="51968"/>
                    <a:pt x="92731" y="49960"/>
                  </a:cubicBezTo>
                  <a:cubicBezTo>
                    <a:pt x="92731" y="47952"/>
                    <a:pt x="91668" y="46653"/>
                    <a:pt x="90024" y="46653"/>
                  </a:cubicBezTo>
                  <a:lnTo>
                    <a:pt x="79097" y="46653"/>
                  </a:lnTo>
                  <a:cubicBezTo>
                    <a:pt x="77453" y="46653"/>
                    <a:pt x="76390" y="47952"/>
                    <a:pt x="76390" y="49960"/>
                  </a:cubicBezTo>
                  <a:cubicBezTo>
                    <a:pt x="76390" y="51968"/>
                    <a:pt x="77453" y="53385"/>
                    <a:pt x="79097" y="53385"/>
                  </a:cubicBezTo>
                  <a:close/>
                  <a:moveTo>
                    <a:pt x="79097" y="79960"/>
                  </a:moveTo>
                  <a:lnTo>
                    <a:pt x="90024" y="79960"/>
                  </a:lnTo>
                  <a:cubicBezTo>
                    <a:pt x="91668" y="79960"/>
                    <a:pt x="92731" y="78661"/>
                    <a:pt x="92731" y="76653"/>
                  </a:cubicBezTo>
                  <a:cubicBezTo>
                    <a:pt x="92731" y="74645"/>
                    <a:pt x="91668" y="73346"/>
                    <a:pt x="90024" y="73346"/>
                  </a:cubicBezTo>
                  <a:lnTo>
                    <a:pt x="79097" y="73346"/>
                  </a:lnTo>
                  <a:cubicBezTo>
                    <a:pt x="77453" y="73346"/>
                    <a:pt x="76390" y="74645"/>
                    <a:pt x="76390" y="76653"/>
                  </a:cubicBezTo>
                  <a:cubicBezTo>
                    <a:pt x="76390" y="78661"/>
                    <a:pt x="77453" y="79960"/>
                    <a:pt x="79097" y="79960"/>
                  </a:cubicBezTo>
                  <a:close/>
                  <a:moveTo>
                    <a:pt x="13634" y="86692"/>
                  </a:moveTo>
                  <a:lnTo>
                    <a:pt x="5414" y="86692"/>
                  </a:lnTo>
                  <a:lnTo>
                    <a:pt x="5414" y="6614"/>
                  </a:lnTo>
                  <a:lnTo>
                    <a:pt x="92731" y="6614"/>
                  </a:lnTo>
                  <a:lnTo>
                    <a:pt x="92731" y="16653"/>
                  </a:lnTo>
                  <a:cubicBezTo>
                    <a:pt x="92731" y="18661"/>
                    <a:pt x="93795" y="19960"/>
                    <a:pt x="95439" y="19960"/>
                  </a:cubicBezTo>
                  <a:cubicBezTo>
                    <a:pt x="97082" y="19960"/>
                    <a:pt x="98243" y="18661"/>
                    <a:pt x="98243" y="16653"/>
                  </a:cubicBezTo>
                  <a:lnTo>
                    <a:pt x="98243" y="6614"/>
                  </a:lnTo>
                  <a:cubicBezTo>
                    <a:pt x="98243" y="2952"/>
                    <a:pt x="95729" y="0"/>
                    <a:pt x="92731" y="0"/>
                  </a:cubicBezTo>
                  <a:lnTo>
                    <a:pt x="5414" y="0"/>
                  </a:lnTo>
                  <a:cubicBezTo>
                    <a:pt x="2417" y="0"/>
                    <a:pt x="0" y="2952"/>
                    <a:pt x="0" y="6614"/>
                  </a:cubicBezTo>
                  <a:lnTo>
                    <a:pt x="0" y="86692"/>
                  </a:lnTo>
                  <a:cubicBezTo>
                    <a:pt x="0" y="90354"/>
                    <a:pt x="2417" y="93307"/>
                    <a:pt x="5414" y="93307"/>
                  </a:cubicBezTo>
                  <a:lnTo>
                    <a:pt x="13634" y="93307"/>
                  </a:lnTo>
                  <a:cubicBezTo>
                    <a:pt x="15278" y="93307"/>
                    <a:pt x="16341" y="92007"/>
                    <a:pt x="16341" y="90000"/>
                  </a:cubicBezTo>
                  <a:cubicBezTo>
                    <a:pt x="16341" y="87992"/>
                    <a:pt x="15278" y="86692"/>
                    <a:pt x="13634" y="86692"/>
                  </a:cubicBezTo>
                  <a:close/>
                  <a:moveTo>
                    <a:pt x="40902" y="79960"/>
                  </a:moveTo>
                  <a:lnTo>
                    <a:pt x="62755" y="79960"/>
                  </a:lnTo>
                  <a:cubicBezTo>
                    <a:pt x="64399" y="79960"/>
                    <a:pt x="65463" y="78661"/>
                    <a:pt x="65463" y="76653"/>
                  </a:cubicBezTo>
                  <a:cubicBezTo>
                    <a:pt x="65463" y="74645"/>
                    <a:pt x="64399" y="73346"/>
                    <a:pt x="62755" y="73346"/>
                  </a:cubicBezTo>
                  <a:lnTo>
                    <a:pt x="40902" y="73346"/>
                  </a:lnTo>
                  <a:cubicBezTo>
                    <a:pt x="39258" y="73346"/>
                    <a:pt x="38195" y="74645"/>
                    <a:pt x="38195" y="76653"/>
                  </a:cubicBezTo>
                  <a:cubicBezTo>
                    <a:pt x="38195" y="78661"/>
                    <a:pt x="39258" y="79960"/>
                    <a:pt x="40902" y="79960"/>
                  </a:cubicBezTo>
                  <a:close/>
                  <a:moveTo>
                    <a:pt x="114585" y="26692"/>
                  </a:moveTo>
                  <a:lnTo>
                    <a:pt x="27268" y="26692"/>
                  </a:lnTo>
                  <a:cubicBezTo>
                    <a:pt x="24270" y="26692"/>
                    <a:pt x="21756" y="29645"/>
                    <a:pt x="21756" y="33307"/>
                  </a:cubicBezTo>
                  <a:lnTo>
                    <a:pt x="21756" y="113385"/>
                  </a:lnTo>
                  <a:cubicBezTo>
                    <a:pt x="21756" y="117047"/>
                    <a:pt x="24270" y="120000"/>
                    <a:pt x="27268" y="120000"/>
                  </a:cubicBezTo>
                  <a:lnTo>
                    <a:pt x="114585" y="120000"/>
                  </a:lnTo>
                  <a:cubicBezTo>
                    <a:pt x="117582" y="120000"/>
                    <a:pt x="120000" y="117047"/>
                    <a:pt x="120000" y="113385"/>
                  </a:cubicBezTo>
                  <a:lnTo>
                    <a:pt x="120000" y="33307"/>
                  </a:lnTo>
                  <a:cubicBezTo>
                    <a:pt x="120000" y="29645"/>
                    <a:pt x="117582" y="26692"/>
                    <a:pt x="114585" y="26692"/>
                  </a:cubicBezTo>
                  <a:close/>
                  <a:moveTo>
                    <a:pt x="114585" y="113385"/>
                  </a:moveTo>
                  <a:lnTo>
                    <a:pt x="92731" y="113385"/>
                  </a:lnTo>
                  <a:lnTo>
                    <a:pt x="92731" y="106653"/>
                  </a:lnTo>
                  <a:lnTo>
                    <a:pt x="95439" y="106653"/>
                  </a:lnTo>
                  <a:cubicBezTo>
                    <a:pt x="97082" y="106653"/>
                    <a:pt x="98243" y="105354"/>
                    <a:pt x="98243" y="103346"/>
                  </a:cubicBezTo>
                  <a:cubicBezTo>
                    <a:pt x="98243" y="101338"/>
                    <a:pt x="97082" y="100039"/>
                    <a:pt x="95439" y="100039"/>
                  </a:cubicBezTo>
                  <a:lnTo>
                    <a:pt x="84512" y="100039"/>
                  </a:lnTo>
                  <a:cubicBezTo>
                    <a:pt x="82965" y="100039"/>
                    <a:pt x="81804" y="101338"/>
                    <a:pt x="81804" y="103346"/>
                  </a:cubicBezTo>
                  <a:cubicBezTo>
                    <a:pt x="81804" y="105354"/>
                    <a:pt x="82965" y="106653"/>
                    <a:pt x="84512" y="106653"/>
                  </a:cubicBezTo>
                  <a:lnTo>
                    <a:pt x="87316" y="106653"/>
                  </a:lnTo>
                  <a:lnTo>
                    <a:pt x="87316" y="113385"/>
                  </a:lnTo>
                  <a:lnTo>
                    <a:pt x="54536" y="113385"/>
                  </a:lnTo>
                  <a:lnTo>
                    <a:pt x="54536" y="106653"/>
                  </a:lnTo>
                  <a:lnTo>
                    <a:pt x="57244" y="106653"/>
                  </a:lnTo>
                  <a:cubicBezTo>
                    <a:pt x="58887" y="106653"/>
                    <a:pt x="59951" y="105354"/>
                    <a:pt x="59951" y="103346"/>
                  </a:cubicBezTo>
                  <a:cubicBezTo>
                    <a:pt x="59951" y="101338"/>
                    <a:pt x="58887" y="100039"/>
                    <a:pt x="57244" y="100039"/>
                  </a:cubicBezTo>
                  <a:lnTo>
                    <a:pt x="46317" y="100039"/>
                  </a:lnTo>
                  <a:cubicBezTo>
                    <a:pt x="44673" y="100039"/>
                    <a:pt x="43609" y="101338"/>
                    <a:pt x="43609" y="103346"/>
                  </a:cubicBezTo>
                  <a:cubicBezTo>
                    <a:pt x="43609" y="105354"/>
                    <a:pt x="44673" y="106653"/>
                    <a:pt x="46317" y="106653"/>
                  </a:cubicBezTo>
                  <a:lnTo>
                    <a:pt x="49121" y="106653"/>
                  </a:lnTo>
                  <a:lnTo>
                    <a:pt x="49121" y="113385"/>
                  </a:lnTo>
                  <a:lnTo>
                    <a:pt x="27268" y="113385"/>
                  </a:lnTo>
                  <a:lnTo>
                    <a:pt x="27268" y="33307"/>
                  </a:lnTo>
                  <a:lnTo>
                    <a:pt x="114585" y="33307"/>
                  </a:lnTo>
                  <a:lnTo>
                    <a:pt x="114585" y="113385"/>
                  </a:lnTo>
                  <a:close/>
                  <a:moveTo>
                    <a:pt x="40902" y="66614"/>
                  </a:moveTo>
                  <a:lnTo>
                    <a:pt x="51829" y="66614"/>
                  </a:lnTo>
                  <a:cubicBezTo>
                    <a:pt x="53473" y="66614"/>
                    <a:pt x="54536" y="65314"/>
                    <a:pt x="54536" y="63307"/>
                  </a:cubicBezTo>
                  <a:cubicBezTo>
                    <a:pt x="54536" y="61299"/>
                    <a:pt x="53473" y="60000"/>
                    <a:pt x="51829" y="60000"/>
                  </a:cubicBezTo>
                  <a:lnTo>
                    <a:pt x="40902" y="60000"/>
                  </a:lnTo>
                  <a:cubicBezTo>
                    <a:pt x="39258" y="60000"/>
                    <a:pt x="38195" y="61299"/>
                    <a:pt x="38195" y="63307"/>
                  </a:cubicBezTo>
                  <a:cubicBezTo>
                    <a:pt x="38195" y="65314"/>
                    <a:pt x="39258" y="66614"/>
                    <a:pt x="40902" y="66614"/>
                  </a:cubicBezTo>
                  <a:close/>
                  <a:moveTo>
                    <a:pt x="40902" y="53385"/>
                  </a:moveTo>
                  <a:lnTo>
                    <a:pt x="62755" y="53385"/>
                  </a:lnTo>
                  <a:cubicBezTo>
                    <a:pt x="64399" y="53385"/>
                    <a:pt x="65463" y="51968"/>
                    <a:pt x="65463" y="49960"/>
                  </a:cubicBezTo>
                  <a:cubicBezTo>
                    <a:pt x="65463" y="47952"/>
                    <a:pt x="64399" y="46653"/>
                    <a:pt x="62755" y="46653"/>
                  </a:cubicBezTo>
                  <a:lnTo>
                    <a:pt x="40902" y="46653"/>
                  </a:lnTo>
                  <a:cubicBezTo>
                    <a:pt x="39258" y="46653"/>
                    <a:pt x="38195" y="47952"/>
                    <a:pt x="38195" y="49960"/>
                  </a:cubicBezTo>
                  <a:cubicBezTo>
                    <a:pt x="38195" y="51968"/>
                    <a:pt x="39258" y="53385"/>
                    <a:pt x="40902" y="5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7" name="Google Shape;2107;p66"/>
            <p:cNvSpPr/>
            <p:nvPr/>
          </p:nvSpPr>
          <p:spPr>
            <a:xfrm>
              <a:off x="7973200" y="673646"/>
              <a:ext cx="297000" cy="240600"/>
            </a:xfrm>
            <a:custGeom>
              <a:rect b="b" l="l" r="r" t="t"/>
              <a:pathLst>
                <a:path extrusionOk="0" h="120000" w="120000">
                  <a:moveTo>
                    <a:pt x="57294" y="26692"/>
                  </a:moveTo>
                  <a:lnTo>
                    <a:pt x="79130" y="26692"/>
                  </a:lnTo>
                  <a:cubicBezTo>
                    <a:pt x="80772" y="26692"/>
                    <a:pt x="81835" y="25275"/>
                    <a:pt x="81835" y="23385"/>
                  </a:cubicBezTo>
                  <a:cubicBezTo>
                    <a:pt x="81835" y="21377"/>
                    <a:pt x="80772" y="19960"/>
                    <a:pt x="79130" y="19960"/>
                  </a:cubicBezTo>
                  <a:lnTo>
                    <a:pt x="57294" y="19960"/>
                  </a:lnTo>
                  <a:cubicBezTo>
                    <a:pt x="55652" y="19960"/>
                    <a:pt x="54589" y="21377"/>
                    <a:pt x="54589" y="23385"/>
                  </a:cubicBezTo>
                  <a:cubicBezTo>
                    <a:pt x="54589" y="25275"/>
                    <a:pt x="55652" y="26692"/>
                    <a:pt x="57294" y="26692"/>
                  </a:cubicBezTo>
                  <a:close/>
                  <a:moveTo>
                    <a:pt x="90048" y="26692"/>
                  </a:moveTo>
                  <a:cubicBezTo>
                    <a:pt x="91594" y="26692"/>
                    <a:pt x="92753" y="25275"/>
                    <a:pt x="92753" y="23385"/>
                  </a:cubicBezTo>
                  <a:cubicBezTo>
                    <a:pt x="92753" y="21377"/>
                    <a:pt x="91594" y="19960"/>
                    <a:pt x="90048" y="19960"/>
                  </a:cubicBezTo>
                  <a:cubicBezTo>
                    <a:pt x="88405" y="19960"/>
                    <a:pt x="87246" y="21377"/>
                    <a:pt x="87246" y="23385"/>
                  </a:cubicBezTo>
                  <a:cubicBezTo>
                    <a:pt x="87246" y="25275"/>
                    <a:pt x="88405" y="26692"/>
                    <a:pt x="90048" y="26692"/>
                  </a:cubicBezTo>
                  <a:close/>
                  <a:moveTo>
                    <a:pt x="100869" y="26692"/>
                  </a:moveTo>
                  <a:cubicBezTo>
                    <a:pt x="102512" y="26692"/>
                    <a:pt x="103671" y="25275"/>
                    <a:pt x="103671" y="23385"/>
                  </a:cubicBezTo>
                  <a:cubicBezTo>
                    <a:pt x="103671" y="21377"/>
                    <a:pt x="102512" y="19960"/>
                    <a:pt x="100869" y="19960"/>
                  </a:cubicBezTo>
                  <a:cubicBezTo>
                    <a:pt x="99323" y="19960"/>
                    <a:pt x="98164" y="21377"/>
                    <a:pt x="98164" y="23385"/>
                  </a:cubicBezTo>
                  <a:cubicBezTo>
                    <a:pt x="98164" y="25275"/>
                    <a:pt x="99323" y="26692"/>
                    <a:pt x="100869" y="26692"/>
                  </a:cubicBezTo>
                  <a:close/>
                  <a:moveTo>
                    <a:pt x="100869" y="53385"/>
                  </a:moveTo>
                  <a:lnTo>
                    <a:pt x="79130" y="53385"/>
                  </a:lnTo>
                  <a:cubicBezTo>
                    <a:pt x="77487" y="53385"/>
                    <a:pt x="76328" y="54685"/>
                    <a:pt x="76328" y="56692"/>
                  </a:cubicBezTo>
                  <a:cubicBezTo>
                    <a:pt x="76328" y="58700"/>
                    <a:pt x="77487" y="60000"/>
                    <a:pt x="79130" y="60000"/>
                  </a:cubicBezTo>
                  <a:lnTo>
                    <a:pt x="100869" y="60000"/>
                  </a:lnTo>
                  <a:cubicBezTo>
                    <a:pt x="102512" y="60000"/>
                    <a:pt x="103671" y="58700"/>
                    <a:pt x="103671" y="56692"/>
                  </a:cubicBezTo>
                  <a:cubicBezTo>
                    <a:pt x="103671" y="54685"/>
                    <a:pt x="102512" y="53385"/>
                    <a:pt x="100869" y="53385"/>
                  </a:cubicBezTo>
                  <a:close/>
                  <a:moveTo>
                    <a:pt x="100869" y="66614"/>
                  </a:moveTo>
                  <a:lnTo>
                    <a:pt x="79130" y="66614"/>
                  </a:lnTo>
                  <a:cubicBezTo>
                    <a:pt x="77487" y="66614"/>
                    <a:pt x="76328" y="68031"/>
                    <a:pt x="76328" y="70039"/>
                  </a:cubicBezTo>
                  <a:cubicBezTo>
                    <a:pt x="76328" y="72047"/>
                    <a:pt x="77487" y="73346"/>
                    <a:pt x="79130" y="73346"/>
                  </a:cubicBezTo>
                  <a:lnTo>
                    <a:pt x="100869" y="73346"/>
                  </a:lnTo>
                  <a:cubicBezTo>
                    <a:pt x="102512" y="73346"/>
                    <a:pt x="103671" y="72047"/>
                    <a:pt x="103671" y="70039"/>
                  </a:cubicBezTo>
                  <a:cubicBezTo>
                    <a:pt x="103671" y="68031"/>
                    <a:pt x="102512" y="66614"/>
                    <a:pt x="100869" y="66614"/>
                  </a:cubicBezTo>
                  <a:close/>
                  <a:moveTo>
                    <a:pt x="100869" y="40039"/>
                  </a:moveTo>
                  <a:lnTo>
                    <a:pt x="79130" y="40039"/>
                  </a:lnTo>
                  <a:cubicBezTo>
                    <a:pt x="77487" y="40039"/>
                    <a:pt x="76328" y="41338"/>
                    <a:pt x="76328" y="43346"/>
                  </a:cubicBezTo>
                  <a:cubicBezTo>
                    <a:pt x="76328" y="45354"/>
                    <a:pt x="77487" y="46653"/>
                    <a:pt x="79130" y="46653"/>
                  </a:cubicBezTo>
                  <a:lnTo>
                    <a:pt x="100869" y="46653"/>
                  </a:lnTo>
                  <a:cubicBezTo>
                    <a:pt x="102512" y="46653"/>
                    <a:pt x="103671" y="45354"/>
                    <a:pt x="103671" y="43346"/>
                  </a:cubicBezTo>
                  <a:cubicBezTo>
                    <a:pt x="103671" y="41338"/>
                    <a:pt x="102512" y="40039"/>
                    <a:pt x="100869" y="40039"/>
                  </a:cubicBezTo>
                  <a:close/>
                  <a:moveTo>
                    <a:pt x="46376" y="26692"/>
                  </a:moveTo>
                  <a:cubicBezTo>
                    <a:pt x="48019" y="26692"/>
                    <a:pt x="49082" y="25275"/>
                    <a:pt x="49082" y="23385"/>
                  </a:cubicBezTo>
                  <a:cubicBezTo>
                    <a:pt x="49082" y="21377"/>
                    <a:pt x="48019" y="19960"/>
                    <a:pt x="46376" y="19960"/>
                  </a:cubicBezTo>
                  <a:cubicBezTo>
                    <a:pt x="44734" y="19960"/>
                    <a:pt x="43671" y="21377"/>
                    <a:pt x="43671" y="23385"/>
                  </a:cubicBezTo>
                  <a:cubicBezTo>
                    <a:pt x="43671" y="25275"/>
                    <a:pt x="44734" y="26692"/>
                    <a:pt x="46376" y="26692"/>
                  </a:cubicBezTo>
                  <a:close/>
                  <a:moveTo>
                    <a:pt x="35458" y="86692"/>
                  </a:moveTo>
                  <a:lnTo>
                    <a:pt x="100869" y="86692"/>
                  </a:lnTo>
                  <a:cubicBezTo>
                    <a:pt x="102512" y="86692"/>
                    <a:pt x="103671" y="85275"/>
                    <a:pt x="103671" y="83385"/>
                  </a:cubicBezTo>
                  <a:cubicBezTo>
                    <a:pt x="103671" y="81377"/>
                    <a:pt x="102512" y="79960"/>
                    <a:pt x="100869" y="79960"/>
                  </a:cubicBezTo>
                  <a:lnTo>
                    <a:pt x="35458" y="79960"/>
                  </a:lnTo>
                  <a:cubicBezTo>
                    <a:pt x="33816" y="79960"/>
                    <a:pt x="32753" y="81377"/>
                    <a:pt x="32753" y="83385"/>
                  </a:cubicBezTo>
                  <a:cubicBezTo>
                    <a:pt x="32753" y="85275"/>
                    <a:pt x="33816" y="86692"/>
                    <a:pt x="35458" y="86692"/>
                  </a:cubicBezTo>
                  <a:close/>
                  <a:moveTo>
                    <a:pt x="35458" y="100039"/>
                  </a:moveTo>
                  <a:lnTo>
                    <a:pt x="100869" y="100039"/>
                  </a:lnTo>
                  <a:cubicBezTo>
                    <a:pt x="102512" y="100039"/>
                    <a:pt x="103671" y="98622"/>
                    <a:pt x="103671" y="96614"/>
                  </a:cubicBezTo>
                  <a:cubicBezTo>
                    <a:pt x="103671" y="94724"/>
                    <a:pt x="102512" y="93307"/>
                    <a:pt x="100869" y="93307"/>
                  </a:cubicBezTo>
                  <a:lnTo>
                    <a:pt x="35458" y="93307"/>
                  </a:lnTo>
                  <a:cubicBezTo>
                    <a:pt x="33816" y="93307"/>
                    <a:pt x="32753" y="94724"/>
                    <a:pt x="32753" y="96614"/>
                  </a:cubicBezTo>
                  <a:cubicBezTo>
                    <a:pt x="32753" y="98622"/>
                    <a:pt x="33816" y="100039"/>
                    <a:pt x="35458" y="100039"/>
                  </a:cubicBezTo>
                  <a:close/>
                  <a:moveTo>
                    <a:pt x="114589" y="0"/>
                  </a:moveTo>
                  <a:lnTo>
                    <a:pt x="21835" y="0"/>
                  </a:lnTo>
                  <a:cubicBezTo>
                    <a:pt x="18840" y="0"/>
                    <a:pt x="16425" y="2952"/>
                    <a:pt x="16425" y="6614"/>
                  </a:cubicBezTo>
                  <a:lnTo>
                    <a:pt x="16425" y="19960"/>
                  </a:lnTo>
                  <a:lnTo>
                    <a:pt x="5507" y="19960"/>
                  </a:lnTo>
                  <a:cubicBezTo>
                    <a:pt x="2512" y="19960"/>
                    <a:pt x="0" y="23031"/>
                    <a:pt x="0" y="26692"/>
                  </a:cubicBezTo>
                  <a:lnTo>
                    <a:pt x="0" y="100039"/>
                  </a:lnTo>
                  <a:cubicBezTo>
                    <a:pt x="0" y="111023"/>
                    <a:pt x="7342" y="120000"/>
                    <a:pt x="16425" y="120000"/>
                  </a:cubicBezTo>
                  <a:lnTo>
                    <a:pt x="114589" y="120000"/>
                  </a:lnTo>
                  <a:cubicBezTo>
                    <a:pt x="117584" y="120000"/>
                    <a:pt x="120000" y="117047"/>
                    <a:pt x="120000" y="113385"/>
                  </a:cubicBezTo>
                  <a:lnTo>
                    <a:pt x="120000" y="6614"/>
                  </a:lnTo>
                  <a:cubicBezTo>
                    <a:pt x="120000" y="2952"/>
                    <a:pt x="117584" y="0"/>
                    <a:pt x="114589" y="0"/>
                  </a:cubicBezTo>
                  <a:close/>
                  <a:moveTo>
                    <a:pt x="114589" y="113385"/>
                  </a:moveTo>
                  <a:lnTo>
                    <a:pt x="16425" y="113385"/>
                  </a:lnTo>
                  <a:cubicBezTo>
                    <a:pt x="10338" y="113385"/>
                    <a:pt x="5507" y="107362"/>
                    <a:pt x="5507" y="100039"/>
                  </a:cubicBezTo>
                  <a:lnTo>
                    <a:pt x="5507" y="26692"/>
                  </a:lnTo>
                  <a:lnTo>
                    <a:pt x="16425" y="26692"/>
                  </a:lnTo>
                  <a:lnTo>
                    <a:pt x="16425" y="96614"/>
                  </a:lnTo>
                  <a:cubicBezTo>
                    <a:pt x="16425" y="98622"/>
                    <a:pt x="17487" y="100039"/>
                    <a:pt x="19130" y="100039"/>
                  </a:cubicBezTo>
                  <a:cubicBezTo>
                    <a:pt x="20772" y="100039"/>
                    <a:pt x="21835" y="98622"/>
                    <a:pt x="21835" y="96614"/>
                  </a:cubicBezTo>
                  <a:lnTo>
                    <a:pt x="21835" y="6614"/>
                  </a:lnTo>
                  <a:lnTo>
                    <a:pt x="114589" y="6614"/>
                  </a:lnTo>
                  <a:lnTo>
                    <a:pt x="114589" y="113385"/>
                  </a:lnTo>
                  <a:close/>
                  <a:moveTo>
                    <a:pt x="35458" y="26692"/>
                  </a:moveTo>
                  <a:cubicBezTo>
                    <a:pt x="37101" y="26692"/>
                    <a:pt x="38164" y="25275"/>
                    <a:pt x="38164" y="23385"/>
                  </a:cubicBezTo>
                  <a:cubicBezTo>
                    <a:pt x="38164" y="21377"/>
                    <a:pt x="37101" y="19960"/>
                    <a:pt x="35458" y="19960"/>
                  </a:cubicBezTo>
                  <a:cubicBezTo>
                    <a:pt x="33816" y="19960"/>
                    <a:pt x="32753" y="21377"/>
                    <a:pt x="32753" y="23385"/>
                  </a:cubicBezTo>
                  <a:cubicBezTo>
                    <a:pt x="32753" y="25275"/>
                    <a:pt x="33816" y="26692"/>
                    <a:pt x="35458" y="26692"/>
                  </a:cubicBezTo>
                  <a:close/>
                  <a:moveTo>
                    <a:pt x="35458" y="73346"/>
                  </a:moveTo>
                  <a:lnTo>
                    <a:pt x="62705" y="73346"/>
                  </a:lnTo>
                  <a:cubicBezTo>
                    <a:pt x="64347" y="73346"/>
                    <a:pt x="65507" y="72047"/>
                    <a:pt x="65507" y="70039"/>
                  </a:cubicBezTo>
                  <a:lnTo>
                    <a:pt x="65507" y="43346"/>
                  </a:lnTo>
                  <a:cubicBezTo>
                    <a:pt x="65507" y="41338"/>
                    <a:pt x="64347" y="40039"/>
                    <a:pt x="62705" y="40039"/>
                  </a:cubicBezTo>
                  <a:lnTo>
                    <a:pt x="35458" y="40039"/>
                  </a:lnTo>
                  <a:cubicBezTo>
                    <a:pt x="33816" y="40039"/>
                    <a:pt x="32753" y="41338"/>
                    <a:pt x="32753" y="43346"/>
                  </a:cubicBezTo>
                  <a:lnTo>
                    <a:pt x="32753" y="70039"/>
                  </a:lnTo>
                  <a:cubicBezTo>
                    <a:pt x="32753" y="72047"/>
                    <a:pt x="33816" y="73346"/>
                    <a:pt x="35458" y="73346"/>
                  </a:cubicBezTo>
                  <a:close/>
                  <a:moveTo>
                    <a:pt x="38164" y="46653"/>
                  </a:moveTo>
                  <a:lnTo>
                    <a:pt x="60000" y="46653"/>
                  </a:lnTo>
                  <a:lnTo>
                    <a:pt x="60000" y="66614"/>
                  </a:lnTo>
                  <a:lnTo>
                    <a:pt x="38164" y="66614"/>
                  </a:lnTo>
                  <a:lnTo>
                    <a:pt x="38164" y="466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8" name="Google Shape;2108;p66"/>
            <p:cNvSpPr/>
            <p:nvPr/>
          </p:nvSpPr>
          <p:spPr>
            <a:xfrm>
              <a:off x="6323652" y="2928150"/>
              <a:ext cx="297000" cy="297000"/>
            </a:xfrm>
            <a:custGeom>
              <a:rect b="b" l="l" r="r" t="t"/>
              <a:pathLst>
                <a:path extrusionOk="0" h="120000" w="120000">
                  <a:moveTo>
                    <a:pt x="100869" y="54589"/>
                  </a:moveTo>
                  <a:lnTo>
                    <a:pt x="79033" y="54589"/>
                  </a:lnTo>
                  <a:cubicBezTo>
                    <a:pt x="77391" y="54589"/>
                    <a:pt x="76328" y="55652"/>
                    <a:pt x="76328" y="57294"/>
                  </a:cubicBezTo>
                  <a:cubicBezTo>
                    <a:pt x="76328" y="58937"/>
                    <a:pt x="77391" y="60000"/>
                    <a:pt x="79033" y="60000"/>
                  </a:cubicBezTo>
                  <a:lnTo>
                    <a:pt x="100869" y="60000"/>
                  </a:lnTo>
                  <a:cubicBezTo>
                    <a:pt x="102512" y="60000"/>
                    <a:pt x="103574" y="58937"/>
                    <a:pt x="103574" y="57294"/>
                  </a:cubicBezTo>
                  <a:cubicBezTo>
                    <a:pt x="103574" y="55652"/>
                    <a:pt x="102512" y="54589"/>
                    <a:pt x="100869" y="54589"/>
                  </a:cubicBezTo>
                  <a:close/>
                  <a:moveTo>
                    <a:pt x="100869" y="43671"/>
                  </a:moveTo>
                  <a:cubicBezTo>
                    <a:pt x="102512" y="43671"/>
                    <a:pt x="103574" y="42512"/>
                    <a:pt x="103574" y="40869"/>
                  </a:cubicBezTo>
                  <a:cubicBezTo>
                    <a:pt x="103574" y="39323"/>
                    <a:pt x="102512" y="38164"/>
                    <a:pt x="100869" y="38164"/>
                  </a:cubicBezTo>
                  <a:cubicBezTo>
                    <a:pt x="99227" y="38164"/>
                    <a:pt x="98164" y="39323"/>
                    <a:pt x="98164" y="40869"/>
                  </a:cubicBezTo>
                  <a:cubicBezTo>
                    <a:pt x="98164" y="42512"/>
                    <a:pt x="99227" y="43671"/>
                    <a:pt x="100869" y="43671"/>
                  </a:cubicBezTo>
                  <a:close/>
                  <a:moveTo>
                    <a:pt x="89951" y="43671"/>
                  </a:moveTo>
                  <a:cubicBezTo>
                    <a:pt x="91594" y="43671"/>
                    <a:pt x="92657" y="42512"/>
                    <a:pt x="92657" y="40869"/>
                  </a:cubicBezTo>
                  <a:cubicBezTo>
                    <a:pt x="92657" y="39323"/>
                    <a:pt x="91594" y="38164"/>
                    <a:pt x="89951" y="38164"/>
                  </a:cubicBezTo>
                  <a:cubicBezTo>
                    <a:pt x="88309" y="38164"/>
                    <a:pt x="87246" y="39323"/>
                    <a:pt x="87246" y="40869"/>
                  </a:cubicBezTo>
                  <a:cubicBezTo>
                    <a:pt x="87246" y="42512"/>
                    <a:pt x="88309" y="43671"/>
                    <a:pt x="89951" y="43671"/>
                  </a:cubicBezTo>
                  <a:close/>
                  <a:moveTo>
                    <a:pt x="100869" y="76328"/>
                  </a:moveTo>
                  <a:lnTo>
                    <a:pt x="79033" y="76328"/>
                  </a:lnTo>
                  <a:cubicBezTo>
                    <a:pt x="77391" y="76328"/>
                    <a:pt x="76328" y="77487"/>
                    <a:pt x="76328" y="79130"/>
                  </a:cubicBezTo>
                  <a:cubicBezTo>
                    <a:pt x="76328" y="80676"/>
                    <a:pt x="77391" y="81835"/>
                    <a:pt x="79033" y="81835"/>
                  </a:cubicBezTo>
                  <a:lnTo>
                    <a:pt x="100869" y="81835"/>
                  </a:lnTo>
                  <a:cubicBezTo>
                    <a:pt x="102512" y="81835"/>
                    <a:pt x="103574" y="80676"/>
                    <a:pt x="103574" y="79130"/>
                  </a:cubicBezTo>
                  <a:cubicBezTo>
                    <a:pt x="103574" y="77487"/>
                    <a:pt x="102512" y="76328"/>
                    <a:pt x="100869" y="76328"/>
                  </a:cubicBezTo>
                  <a:close/>
                  <a:moveTo>
                    <a:pt x="35458" y="5507"/>
                  </a:moveTo>
                  <a:lnTo>
                    <a:pt x="106376" y="5507"/>
                  </a:lnTo>
                  <a:cubicBezTo>
                    <a:pt x="107922" y="5507"/>
                    <a:pt x="109082" y="4347"/>
                    <a:pt x="109082" y="2705"/>
                  </a:cubicBezTo>
                  <a:cubicBezTo>
                    <a:pt x="109082" y="1062"/>
                    <a:pt x="107922" y="0"/>
                    <a:pt x="106376" y="0"/>
                  </a:cubicBezTo>
                  <a:lnTo>
                    <a:pt x="35458" y="0"/>
                  </a:lnTo>
                  <a:cubicBezTo>
                    <a:pt x="33816" y="0"/>
                    <a:pt x="32753" y="1062"/>
                    <a:pt x="32753" y="2705"/>
                  </a:cubicBezTo>
                  <a:cubicBezTo>
                    <a:pt x="32753" y="4347"/>
                    <a:pt x="33816" y="5507"/>
                    <a:pt x="35458" y="5507"/>
                  </a:cubicBezTo>
                  <a:close/>
                  <a:moveTo>
                    <a:pt x="100869" y="65410"/>
                  </a:moveTo>
                  <a:lnTo>
                    <a:pt x="79033" y="65410"/>
                  </a:lnTo>
                  <a:cubicBezTo>
                    <a:pt x="77391" y="65410"/>
                    <a:pt x="76328" y="66570"/>
                    <a:pt x="76328" y="68212"/>
                  </a:cubicBezTo>
                  <a:cubicBezTo>
                    <a:pt x="76328" y="69855"/>
                    <a:pt x="77391" y="70917"/>
                    <a:pt x="79033" y="70917"/>
                  </a:cubicBezTo>
                  <a:lnTo>
                    <a:pt x="100869" y="70917"/>
                  </a:lnTo>
                  <a:cubicBezTo>
                    <a:pt x="102512" y="70917"/>
                    <a:pt x="103574" y="69855"/>
                    <a:pt x="103574" y="68212"/>
                  </a:cubicBezTo>
                  <a:cubicBezTo>
                    <a:pt x="103574" y="66570"/>
                    <a:pt x="102512" y="65410"/>
                    <a:pt x="100869" y="65410"/>
                  </a:cubicBezTo>
                  <a:close/>
                  <a:moveTo>
                    <a:pt x="27246" y="16328"/>
                  </a:moveTo>
                  <a:lnTo>
                    <a:pt x="111787" y="16328"/>
                  </a:lnTo>
                  <a:cubicBezTo>
                    <a:pt x="113429" y="16328"/>
                    <a:pt x="114492" y="15265"/>
                    <a:pt x="114492" y="13623"/>
                  </a:cubicBezTo>
                  <a:cubicBezTo>
                    <a:pt x="114492" y="11980"/>
                    <a:pt x="113429" y="10917"/>
                    <a:pt x="111787" y="10917"/>
                  </a:cubicBezTo>
                  <a:lnTo>
                    <a:pt x="27246" y="10917"/>
                  </a:lnTo>
                  <a:cubicBezTo>
                    <a:pt x="25603" y="10917"/>
                    <a:pt x="24541" y="11980"/>
                    <a:pt x="24541" y="13623"/>
                  </a:cubicBezTo>
                  <a:cubicBezTo>
                    <a:pt x="24541" y="15265"/>
                    <a:pt x="25603" y="16328"/>
                    <a:pt x="27246" y="16328"/>
                  </a:cubicBezTo>
                  <a:close/>
                  <a:moveTo>
                    <a:pt x="35458" y="103671"/>
                  </a:moveTo>
                  <a:lnTo>
                    <a:pt x="100869" y="103671"/>
                  </a:lnTo>
                  <a:cubicBezTo>
                    <a:pt x="102512" y="103671"/>
                    <a:pt x="103574" y="102512"/>
                    <a:pt x="103574" y="100869"/>
                  </a:cubicBezTo>
                  <a:cubicBezTo>
                    <a:pt x="103574" y="99227"/>
                    <a:pt x="102512" y="98164"/>
                    <a:pt x="100869" y="98164"/>
                  </a:cubicBezTo>
                  <a:lnTo>
                    <a:pt x="35458" y="98164"/>
                  </a:lnTo>
                  <a:cubicBezTo>
                    <a:pt x="33816" y="98164"/>
                    <a:pt x="32753" y="99227"/>
                    <a:pt x="32753" y="100869"/>
                  </a:cubicBezTo>
                  <a:cubicBezTo>
                    <a:pt x="32753" y="102512"/>
                    <a:pt x="33816" y="103671"/>
                    <a:pt x="35458" y="103671"/>
                  </a:cubicBezTo>
                  <a:close/>
                  <a:moveTo>
                    <a:pt x="57294" y="43671"/>
                  </a:moveTo>
                  <a:lnTo>
                    <a:pt x="79033" y="43671"/>
                  </a:lnTo>
                  <a:cubicBezTo>
                    <a:pt x="80676" y="43671"/>
                    <a:pt x="81835" y="42512"/>
                    <a:pt x="81835" y="40869"/>
                  </a:cubicBezTo>
                  <a:cubicBezTo>
                    <a:pt x="81835" y="39323"/>
                    <a:pt x="80676" y="38164"/>
                    <a:pt x="79033" y="38164"/>
                  </a:cubicBezTo>
                  <a:lnTo>
                    <a:pt x="57294" y="38164"/>
                  </a:lnTo>
                  <a:cubicBezTo>
                    <a:pt x="55652" y="38164"/>
                    <a:pt x="54492" y="39323"/>
                    <a:pt x="54492" y="40869"/>
                  </a:cubicBezTo>
                  <a:cubicBezTo>
                    <a:pt x="54492" y="42512"/>
                    <a:pt x="55652" y="43671"/>
                    <a:pt x="57294" y="43671"/>
                  </a:cubicBezTo>
                  <a:close/>
                  <a:moveTo>
                    <a:pt x="35458" y="92753"/>
                  </a:moveTo>
                  <a:lnTo>
                    <a:pt x="100869" y="92753"/>
                  </a:lnTo>
                  <a:cubicBezTo>
                    <a:pt x="102512" y="92753"/>
                    <a:pt x="103574" y="91594"/>
                    <a:pt x="103574" y="89951"/>
                  </a:cubicBezTo>
                  <a:cubicBezTo>
                    <a:pt x="103574" y="88405"/>
                    <a:pt x="102512" y="87246"/>
                    <a:pt x="100869" y="87246"/>
                  </a:cubicBezTo>
                  <a:lnTo>
                    <a:pt x="35458" y="87246"/>
                  </a:lnTo>
                  <a:cubicBezTo>
                    <a:pt x="33816" y="87246"/>
                    <a:pt x="32753" y="88405"/>
                    <a:pt x="32753" y="89951"/>
                  </a:cubicBezTo>
                  <a:cubicBezTo>
                    <a:pt x="32753" y="91594"/>
                    <a:pt x="33816" y="92753"/>
                    <a:pt x="35458" y="92753"/>
                  </a:cubicBezTo>
                  <a:close/>
                  <a:moveTo>
                    <a:pt x="114492" y="21835"/>
                  </a:moveTo>
                  <a:lnTo>
                    <a:pt x="21835" y="21835"/>
                  </a:lnTo>
                  <a:cubicBezTo>
                    <a:pt x="18840" y="21835"/>
                    <a:pt x="16328" y="24251"/>
                    <a:pt x="16328" y="27246"/>
                  </a:cubicBezTo>
                  <a:lnTo>
                    <a:pt x="16328" y="38164"/>
                  </a:lnTo>
                  <a:lnTo>
                    <a:pt x="5410" y="38164"/>
                  </a:lnTo>
                  <a:cubicBezTo>
                    <a:pt x="2415" y="38164"/>
                    <a:pt x="0" y="40676"/>
                    <a:pt x="0" y="43671"/>
                  </a:cubicBezTo>
                  <a:lnTo>
                    <a:pt x="0" y="103671"/>
                  </a:lnTo>
                  <a:cubicBezTo>
                    <a:pt x="0" y="112657"/>
                    <a:pt x="7342" y="120000"/>
                    <a:pt x="16328" y="120000"/>
                  </a:cubicBezTo>
                  <a:lnTo>
                    <a:pt x="114492" y="120000"/>
                  </a:lnTo>
                  <a:cubicBezTo>
                    <a:pt x="117487" y="120000"/>
                    <a:pt x="120000" y="117487"/>
                    <a:pt x="120000" y="114492"/>
                  </a:cubicBezTo>
                  <a:lnTo>
                    <a:pt x="120000" y="27246"/>
                  </a:lnTo>
                  <a:cubicBezTo>
                    <a:pt x="120000" y="24251"/>
                    <a:pt x="117487" y="21835"/>
                    <a:pt x="114492" y="21835"/>
                  </a:cubicBezTo>
                  <a:close/>
                  <a:moveTo>
                    <a:pt x="114492" y="114492"/>
                  </a:moveTo>
                  <a:lnTo>
                    <a:pt x="16328" y="114492"/>
                  </a:lnTo>
                  <a:cubicBezTo>
                    <a:pt x="10338" y="114492"/>
                    <a:pt x="5410" y="109661"/>
                    <a:pt x="5410" y="103671"/>
                  </a:cubicBezTo>
                  <a:lnTo>
                    <a:pt x="5410" y="43671"/>
                  </a:lnTo>
                  <a:lnTo>
                    <a:pt x="16328" y="43671"/>
                  </a:lnTo>
                  <a:lnTo>
                    <a:pt x="16328" y="100869"/>
                  </a:lnTo>
                  <a:cubicBezTo>
                    <a:pt x="16328" y="102512"/>
                    <a:pt x="17487" y="103671"/>
                    <a:pt x="19033" y="103671"/>
                  </a:cubicBezTo>
                  <a:cubicBezTo>
                    <a:pt x="20676" y="103671"/>
                    <a:pt x="21835" y="102512"/>
                    <a:pt x="21835" y="100869"/>
                  </a:cubicBezTo>
                  <a:lnTo>
                    <a:pt x="21835" y="27246"/>
                  </a:lnTo>
                  <a:lnTo>
                    <a:pt x="114492" y="27246"/>
                  </a:lnTo>
                  <a:lnTo>
                    <a:pt x="114492" y="114492"/>
                  </a:lnTo>
                  <a:close/>
                  <a:moveTo>
                    <a:pt x="46376" y="43671"/>
                  </a:moveTo>
                  <a:cubicBezTo>
                    <a:pt x="48019" y="43671"/>
                    <a:pt x="49082" y="42512"/>
                    <a:pt x="49082" y="40869"/>
                  </a:cubicBezTo>
                  <a:cubicBezTo>
                    <a:pt x="49082" y="39323"/>
                    <a:pt x="48019" y="38164"/>
                    <a:pt x="46376" y="38164"/>
                  </a:cubicBezTo>
                  <a:cubicBezTo>
                    <a:pt x="44734" y="38164"/>
                    <a:pt x="43574" y="39323"/>
                    <a:pt x="43574" y="40869"/>
                  </a:cubicBezTo>
                  <a:cubicBezTo>
                    <a:pt x="43574" y="42512"/>
                    <a:pt x="44734" y="43671"/>
                    <a:pt x="46376" y="43671"/>
                  </a:cubicBezTo>
                  <a:close/>
                  <a:moveTo>
                    <a:pt x="35458" y="81835"/>
                  </a:moveTo>
                  <a:lnTo>
                    <a:pt x="62705" y="81835"/>
                  </a:lnTo>
                  <a:cubicBezTo>
                    <a:pt x="64347" y="81835"/>
                    <a:pt x="65410" y="80676"/>
                    <a:pt x="65410" y="79130"/>
                  </a:cubicBezTo>
                  <a:lnTo>
                    <a:pt x="65410" y="57294"/>
                  </a:lnTo>
                  <a:cubicBezTo>
                    <a:pt x="65410" y="55652"/>
                    <a:pt x="64347" y="54589"/>
                    <a:pt x="62705" y="54589"/>
                  </a:cubicBezTo>
                  <a:lnTo>
                    <a:pt x="35458" y="54589"/>
                  </a:lnTo>
                  <a:cubicBezTo>
                    <a:pt x="33816" y="54589"/>
                    <a:pt x="32753" y="55652"/>
                    <a:pt x="32753" y="57294"/>
                  </a:cubicBezTo>
                  <a:lnTo>
                    <a:pt x="32753" y="79130"/>
                  </a:lnTo>
                  <a:cubicBezTo>
                    <a:pt x="32753" y="80676"/>
                    <a:pt x="33816" y="81835"/>
                    <a:pt x="35458" y="81835"/>
                  </a:cubicBezTo>
                  <a:close/>
                  <a:moveTo>
                    <a:pt x="38164" y="60000"/>
                  </a:moveTo>
                  <a:lnTo>
                    <a:pt x="60000" y="60000"/>
                  </a:lnTo>
                  <a:lnTo>
                    <a:pt x="60000" y="76328"/>
                  </a:lnTo>
                  <a:lnTo>
                    <a:pt x="38164" y="76328"/>
                  </a:lnTo>
                  <a:lnTo>
                    <a:pt x="38164" y="60000"/>
                  </a:lnTo>
                  <a:close/>
                  <a:moveTo>
                    <a:pt x="35458" y="43671"/>
                  </a:moveTo>
                  <a:cubicBezTo>
                    <a:pt x="37101" y="43671"/>
                    <a:pt x="38164" y="42512"/>
                    <a:pt x="38164" y="40869"/>
                  </a:cubicBezTo>
                  <a:cubicBezTo>
                    <a:pt x="38164" y="39323"/>
                    <a:pt x="37101" y="38164"/>
                    <a:pt x="35458" y="38164"/>
                  </a:cubicBezTo>
                  <a:cubicBezTo>
                    <a:pt x="33816" y="38164"/>
                    <a:pt x="32753" y="39323"/>
                    <a:pt x="32753" y="40869"/>
                  </a:cubicBezTo>
                  <a:cubicBezTo>
                    <a:pt x="32753" y="42512"/>
                    <a:pt x="33816" y="43671"/>
                    <a:pt x="35458" y="436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9" name="Google Shape;2109;p66"/>
            <p:cNvSpPr/>
            <p:nvPr/>
          </p:nvSpPr>
          <p:spPr>
            <a:xfrm>
              <a:off x="6893355" y="2928150"/>
              <a:ext cx="297000" cy="297000"/>
            </a:xfrm>
            <a:custGeom>
              <a:rect b="b" l="l" r="r" t="t"/>
              <a:pathLst>
                <a:path extrusionOk="0" h="120000" w="120000">
                  <a:moveTo>
                    <a:pt x="90024" y="57294"/>
                  </a:moveTo>
                  <a:lnTo>
                    <a:pt x="62755" y="57294"/>
                  </a:lnTo>
                  <a:lnTo>
                    <a:pt x="62755" y="30048"/>
                  </a:lnTo>
                  <a:cubicBezTo>
                    <a:pt x="62755" y="28405"/>
                    <a:pt x="61595" y="27246"/>
                    <a:pt x="59951" y="27246"/>
                  </a:cubicBezTo>
                  <a:cubicBezTo>
                    <a:pt x="58404" y="27246"/>
                    <a:pt x="57244" y="28405"/>
                    <a:pt x="57244" y="30048"/>
                  </a:cubicBezTo>
                  <a:lnTo>
                    <a:pt x="57244" y="57294"/>
                  </a:lnTo>
                  <a:lnTo>
                    <a:pt x="29975" y="57294"/>
                  </a:lnTo>
                  <a:cubicBezTo>
                    <a:pt x="28331" y="57294"/>
                    <a:pt x="27268" y="58357"/>
                    <a:pt x="27268" y="60000"/>
                  </a:cubicBezTo>
                  <a:cubicBezTo>
                    <a:pt x="27268" y="61642"/>
                    <a:pt x="28331" y="62705"/>
                    <a:pt x="29975" y="62705"/>
                  </a:cubicBezTo>
                  <a:lnTo>
                    <a:pt x="57244" y="62705"/>
                  </a:lnTo>
                  <a:lnTo>
                    <a:pt x="57244" y="89951"/>
                  </a:lnTo>
                  <a:cubicBezTo>
                    <a:pt x="57244" y="91594"/>
                    <a:pt x="58404" y="92753"/>
                    <a:pt x="59951" y="92753"/>
                  </a:cubicBezTo>
                  <a:cubicBezTo>
                    <a:pt x="61595" y="92753"/>
                    <a:pt x="62755" y="91594"/>
                    <a:pt x="62755" y="89951"/>
                  </a:cubicBezTo>
                  <a:lnTo>
                    <a:pt x="62755" y="62705"/>
                  </a:lnTo>
                  <a:lnTo>
                    <a:pt x="90024" y="62705"/>
                  </a:lnTo>
                  <a:cubicBezTo>
                    <a:pt x="91668" y="62705"/>
                    <a:pt x="92731" y="61642"/>
                    <a:pt x="92731" y="60000"/>
                  </a:cubicBezTo>
                  <a:cubicBezTo>
                    <a:pt x="92731" y="58357"/>
                    <a:pt x="91668" y="57294"/>
                    <a:pt x="90024" y="57294"/>
                  </a:cubicBezTo>
                  <a:close/>
                  <a:moveTo>
                    <a:pt x="59951" y="0"/>
                  </a:moveTo>
                  <a:cubicBezTo>
                    <a:pt x="26688" y="0"/>
                    <a:pt x="0" y="26763"/>
                    <a:pt x="0" y="60000"/>
                  </a:cubicBezTo>
                  <a:cubicBezTo>
                    <a:pt x="0" y="93236"/>
                    <a:pt x="26688" y="120000"/>
                    <a:pt x="59951" y="120000"/>
                  </a:cubicBezTo>
                  <a:cubicBezTo>
                    <a:pt x="93311" y="120000"/>
                    <a:pt x="120000" y="93236"/>
                    <a:pt x="120000" y="60000"/>
                  </a:cubicBezTo>
                  <a:cubicBezTo>
                    <a:pt x="120000" y="26763"/>
                    <a:pt x="93311" y="0"/>
                    <a:pt x="59951" y="0"/>
                  </a:cubicBezTo>
                  <a:close/>
                  <a:moveTo>
                    <a:pt x="59951" y="114492"/>
                  </a:moveTo>
                  <a:cubicBezTo>
                    <a:pt x="29975" y="114492"/>
                    <a:pt x="5414" y="89951"/>
                    <a:pt x="5414" y="60000"/>
                  </a:cubicBezTo>
                  <a:cubicBezTo>
                    <a:pt x="5414" y="30048"/>
                    <a:pt x="29975" y="5507"/>
                    <a:pt x="59951" y="5507"/>
                  </a:cubicBezTo>
                  <a:cubicBezTo>
                    <a:pt x="90024" y="5507"/>
                    <a:pt x="114585" y="30048"/>
                    <a:pt x="114585" y="60000"/>
                  </a:cubicBezTo>
                  <a:cubicBezTo>
                    <a:pt x="114585" y="89951"/>
                    <a:pt x="90024" y="114492"/>
                    <a:pt x="59951"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0" name="Google Shape;2110;p66"/>
            <p:cNvSpPr/>
            <p:nvPr/>
          </p:nvSpPr>
          <p:spPr>
            <a:xfrm>
              <a:off x="7463057" y="3516138"/>
              <a:ext cx="297000" cy="297000"/>
            </a:xfrm>
            <a:custGeom>
              <a:rect b="b" l="l" r="r" t="t"/>
              <a:pathLst>
                <a:path extrusionOk="0" h="120000" w="120000">
                  <a:moveTo>
                    <a:pt x="90048" y="57294"/>
                  </a:moveTo>
                  <a:lnTo>
                    <a:pt x="30048" y="57294"/>
                  </a:lnTo>
                  <a:cubicBezTo>
                    <a:pt x="28405" y="57294"/>
                    <a:pt x="27246" y="58357"/>
                    <a:pt x="27246" y="60000"/>
                  </a:cubicBezTo>
                  <a:cubicBezTo>
                    <a:pt x="27246" y="61642"/>
                    <a:pt x="28405" y="62705"/>
                    <a:pt x="30048" y="62705"/>
                  </a:cubicBezTo>
                  <a:lnTo>
                    <a:pt x="90048" y="62705"/>
                  </a:lnTo>
                  <a:cubicBezTo>
                    <a:pt x="91594" y="62705"/>
                    <a:pt x="92753" y="61642"/>
                    <a:pt x="92753" y="60000"/>
                  </a:cubicBezTo>
                  <a:cubicBezTo>
                    <a:pt x="92753" y="58357"/>
                    <a:pt x="91594" y="57294"/>
                    <a:pt x="90048" y="57294"/>
                  </a:cubicBezTo>
                  <a:close/>
                  <a:moveTo>
                    <a:pt x="60000" y="0"/>
                  </a:moveTo>
                  <a:cubicBezTo>
                    <a:pt x="26763" y="0"/>
                    <a:pt x="0" y="26763"/>
                    <a:pt x="0" y="60000"/>
                  </a:cubicBezTo>
                  <a:cubicBezTo>
                    <a:pt x="0" y="93236"/>
                    <a:pt x="26763" y="120000"/>
                    <a:pt x="60000" y="120000"/>
                  </a:cubicBezTo>
                  <a:cubicBezTo>
                    <a:pt x="93236" y="120000"/>
                    <a:pt x="120000" y="93236"/>
                    <a:pt x="120000" y="60000"/>
                  </a:cubicBezTo>
                  <a:cubicBezTo>
                    <a:pt x="120000" y="26763"/>
                    <a:pt x="93236" y="0"/>
                    <a:pt x="60000" y="0"/>
                  </a:cubicBezTo>
                  <a:close/>
                  <a:moveTo>
                    <a:pt x="60000" y="114492"/>
                  </a:moveTo>
                  <a:cubicBezTo>
                    <a:pt x="30048" y="114492"/>
                    <a:pt x="5507" y="89951"/>
                    <a:pt x="5507" y="60000"/>
                  </a:cubicBezTo>
                  <a:cubicBezTo>
                    <a:pt x="5507" y="30048"/>
                    <a:pt x="30048" y="5507"/>
                    <a:pt x="60000" y="5507"/>
                  </a:cubicBezTo>
                  <a:cubicBezTo>
                    <a:pt x="90048" y="5507"/>
                    <a:pt x="114589" y="30048"/>
                    <a:pt x="114589" y="60000"/>
                  </a:cubicBezTo>
                  <a:cubicBezTo>
                    <a:pt x="114589" y="89951"/>
                    <a:pt x="90048"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1" name="Google Shape;2111;p66"/>
            <p:cNvSpPr/>
            <p:nvPr/>
          </p:nvSpPr>
          <p:spPr>
            <a:xfrm>
              <a:off x="8032759" y="3548234"/>
              <a:ext cx="297000" cy="240600"/>
            </a:xfrm>
            <a:custGeom>
              <a:rect b="b" l="l" r="r" t="t"/>
              <a:pathLst>
                <a:path extrusionOk="0" h="120000" w="120000">
                  <a:moveTo>
                    <a:pt x="29951" y="46653"/>
                  </a:moveTo>
                  <a:lnTo>
                    <a:pt x="35458" y="46653"/>
                  </a:lnTo>
                  <a:cubicBezTo>
                    <a:pt x="37101" y="46653"/>
                    <a:pt x="38164" y="45354"/>
                    <a:pt x="38164" y="43346"/>
                  </a:cubicBezTo>
                  <a:cubicBezTo>
                    <a:pt x="38164" y="41338"/>
                    <a:pt x="37101" y="40039"/>
                    <a:pt x="35458" y="40039"/>
                  </a:cubicBezTo>
                  <a:lnTo>
                    <a:pt x="29951" y="40039"/>
                  </a:lnTo>
                  <a:cubicBezTo>
                    <a:pt x="28309" y="40039"/>
                    <a:pt x="27246" y="41338"/>
                    <a:pt x="27246" y="43346"/>
                  </a:cubicBezTo>
                  <a:cubicBezTo>
                    <a:pt x="27246" y="45354"/>
                    <a:pt x="28309" y="46653"/>
                    <a:pt x="29951" y="46653"/>
                  </a:cubicBezTo>
                  <a:close/>
                  <a:moveTo>
                    <a:pt x="114492" y="13346"/>
                  </a:moveTo>
                  <a:lnTo>
                    <a:pt x="81835" y="13346"/>
                  </a:lnTo>
                  <a:cubicBezTo>
                    <a:pt x="81835" y="6023"/>
                    <a:pt x="76908" y="0"/>
                    <a:pt x="70917" y="0"/>
                  </a:cubicBezTo>
                  <a:lnTo>
                    <a:pt x="49082" y="0"/>
                  </a:lnTo>
                  <a:cubicBezTo>
                    <a:pt x="43091" y="0"/>
                    <a:pt x="38164" y="6023"/>
                    <a:pt x="38164" y="13346"/>
                  </a:cubicBezTo>
                  <a:lnTo>
                    <a:pt x="5410" y="13346"/>
                  </a:lnTo>
                  <a:cubicBezTo>
                    <a:pt x="2415" y="13346"/>
                    <a:pt x="0" y="16299"/>
                    <a:pt x="0" y="19960"/>
                  </a:cubicBezTo>
                  <a:lnTo>
                    <a:pt x="0" y="113385"/>
                  </a:lnTo>
                  <a:cubicBezTo>
                    <a:pt x="0" y="117047"/>
                    <a:pt x="2415" y="120000"/>
                    <a:pt x="5410" y="120000"/>
                  </a:cubicBezTo>
                  <a:lnTo>
                    <a:pt x="114492" y="120000"/>
                  </a:lnTo>
                  <a:cubicBezTo>
                    <a:pt x="117487" y="120000"/>
                    <a:pt x="120000" y="117047"/>
                    <a:pt x="120000" y="113385"/>
                  </a:cubicBezTo>
                  <a:lnTo>
                    <a:pt x="120000" y="19960"/>
                  </a:lnTo>
                  <a:cubicBezTo>
                    <a:pt x="120000" y="16299"/>
                    <a:pt x="117487" y="13346"/>
                    <a:pt x="114492" y="13346"/>
                  </a:cubicBezTo>
                  <a:close/>
                  <a:moveTo>
                    <a:pt x="49082" y="6614"/>
                  </a:moveTo>
                  <a:lnTo>
                    <a:pt x="70917" y="6614"/>
                  </a:lnTo>
                  <a:cubicBezTo>
                    <a:pt x="73913" y="6614"/>
                    <a:pt x="76328" y="9685"/>
                    <a:pt x="76328" y="13346"/>
                  </a:cubicBezTo>
                  <a:lnTo>
                    <a:pt x="43574" y="13346"/>
                  </a:lnTo>
                  <a:cubicBezTo>
                    <a:pt x="43574" y="9685"/>
                    <a:pt x="46086" y="6614"/>
                    <a:pt x="49082" y="6614"/>
                  </a:cubicBezTo>
                  <a:close/>
                  <a:moveTo>
                    <a:pt x="16328" y="93307"/>
                  </a:moveTo>
                  <a:cubicBezTo>
                    <a:pt x="14685" y="93307"/>
                    <a:pt x="13623" y="94724"/>
                    <a:pt x="13623" y="96614"/>
                  </a:cubicBezTo>
                  <a:cubicBezTo>
                    <a:pt x="13623" y="98622"/>
                    <a:pt x="14685" y="100039"/>
                    <a:pt x="16328" y="100039"/>
                  </a:cubicBezTo>
                  <a:lnTo>
                    <a:pt x="16328" y="113385"/>
                  </a:lnTo>
                  <a:lnTo>
                    <a:pt x="5410" y="113385"/>
                  </a:lnTo>
                  <a:lnTo>
                    <a:pt x="5410" y="19960"/>
                  </a:lnTo>
                  <a:lnTo>
                    <a:pt x="16328" y="19960"/>
                  </a:lnTo>
                  <a:lnTo>
                    <a:pt x="16328" y="93307"/>
                  </a:lnTo>
                  <a:close/>
                  <a:moveTo>
                    <a:pt x="98164" y="93307"/>
                  </a:moveTo>
                  <a:cubicBezTo>
                    <a:pt x="96521" y="93307"/>
                    <a:pt x="95458" y="94724"/>
                    <a:pt x="95458" y="96614"/>
                  </a:cubicBezTo>
                  <a:cubicBezTo>
                    <a:pt x="95458" y="98622"/>
                    <a:pt x="96521" y="100039"/>
                    <a:pt x="98164" y="100039"/>
                  </a:cubicBezTo>
                  <a:lnTo>
                    <a:pt x="98164" y="113385"/>
                  </a:lnTo>
                  <a:lnTo>
                    <a:pt x="21835" y="113385"/>
                  </a:lnTo>
                  <a:lnTo>
                    <a:pt x="21835" y="100039"/>
                  </a:lnTo>
                  <a:cubicBezTo>
                    <a:pt x="23478" y="100039"/>
                    <a:pt x="24541" y="98622"/>
                    <a:pt x="24541" y="96614"/>
                  </a:cubicBezTo>
                  <a:cubicBezTo>
                    <a:pt x="24541" y="94724"/>
                    <a:pt x="23478" y="93307"/>
                    <a:pt x="21835" y="93307"/>
                  </a:cubicBezTo>
                  <a:lnTo>
                    <a:pt x="21835" y="19960"/>
                  </a:lnTo>
                  <a:lnTo>
                    <a:pt x="98164" y="19960"/>
                  </a:lnTo>
                  <a:lnTo>
                    <a:pt x="98164" y="93307"/>
                  </a:lnTo>
                  <a:close/>
                  <a:moveTo>
                    <a:pt x="114492" y="113385"/>
                  </a:moveTo>
                  <a:lnTo>
                    <a:pt x="103574" y="113385"/>
                  </a:lnTo>
                  <a:lnTo>
                    <a:pt x="103574" y="100039"/>
                  </a:lnTo>
                  <a:cubicBezTo>
                    <a:pt x="105217" y="100039"/>
                    <a:pt x="106376" y="98622"/>
                    <a:pt x="106376" y="96614"/>
                  </a:cubicBezTo>
                  <a:cubicBezTo>
                    <a:pt x="106376" y="94724"/>
                    <a:pt x="105217" y="93307"/>
                    <a:pt x="103574" y="93307"/>
                  </a:cubicBezTo>
                  <a:lnTo>
                    <a:pt x="103574" y="19960"/>
                  </a:lnTo>
                  <a:lnTo>
                    <a:pt x="114492" y="19960"/>
                  </a:lnTo>
                  <a:lnTo>
                    <a:pt x="114492" y="113385"/>
                  </a:lnTo>
                  <a:close/>
                  <a:moveTo>
                    <a:pt x="29951" y="33307"/>
                  </a:moveTo>
                  <a:lnTo>
                    <a:pt x="46376" y="33307"/>
                  </a:lnTo>
                  <a:cubicBezTo>
                    <a:pt x="48019" y="33307"/>
                    <a:pt x="49082" y="32007"/>
                    <a:pt x="49082" y="30000"/>
                  </a:cubicBezTo>
                  <a:cubicBezTo>
                    <a:pt x="49082" y="27992"/>
                    <a:pt x="48019" y="26692"/>
                    <a:pt x="46376" y="26692"/>
                  </a:cubicBezTo>
                  <a:lnTo>
                    <a:pt x="29951" y="26692"/>
                  </a:lnTo>
                  <a:cubicBezTo>
                    <a:pt x="28309" y="26692"/>
                    <a:pt x="27246" y="27992"/>
                    <a:pt x="27246" y="30000"/>
                  </a:cubicBezTo>
                  <a:cubicBezTo>
                    <a:pt x="27246" y="32007"/>
                    <a:pt x="28309" y="33307"/>
                    <a:pt x="29951" y="333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2" name="Google Shape;2112;p66"/>
            <p:cNvSpPr/>
            <p:nvPr/>
          </p:nvSpPr>
          <p:spPr>
            <a:xfrm>
              <a:off x="6311518" y="1227301"/>
              <a:ext cx="304800" cy="297000"/>
            </a:xfrm>
            <a:custGeom>
              <a:rect b="b" l="l" r="r" t="t"/>
              <a:pathLst>
                <a:path extrusionOk="0" h="120000" w="120000">
                  <a:moveTo>
                    <a:pt x="39076" y="28133"/>
                  </a:moveTo>
                  <a:cubicBezTo>
                    <a:pt x="33152" y="28133"/>
                    <a:pt x="28280" y="33014"/>
                    <a:pt x="28280" y="38947"/>
                  </a:cubicBezTo>
                  <a:cubicBezTo>
                    <a:pt x="28280" y="44880"/>
                    <a:pt x="33152" y="49760"/>
                    <a:pt x="39076" y="49760"/>
                  </a:cubicBezTo>
                  <a:cubicBezTo>
                    <a:pt x="45000" y="49760"/>
                    <a:pt x="49872" y="44880"/>
                    <a:pt x="49872" y="38947"/>
                  </a:cubicBezTo>
                  <a:cubicBezTo>
                    <a:pt x="49872" y="33014"/>
                    <a:pt x="45000" y="28133"/>
                    <a:pt x="39076" y="28133"/>
                  </a:cubicBezTo>
                  <a:close/>
                  <a:moveTo>
                    <a:pt x="39076" y="44306"/>
                  </a:moveTo>
                  <a:cubicBezTo>
                    <a:pt x="36114" y="44306"/>
                    <a:pt x="33726" y="41913"/>
                    <a:pt x="33726" y="38947"/>
                  </a:cubicBezTo>
                  <a:cubicBezTo>
                    <a:pt x="33726" y="35980"/>
                    <a:pt x="36114" y="33492"/>
                    <a:pt x="39076" y="33492"/>
                  </a:cubicBezTo>
                  <a:cubicBezTo>
                    <a:pt x="42038" y="33492"/>
                    <a:pt x="44522" y="35980"/>
                    <a:pt x="44522" y="38947"/>
                  </a:cubicBezTo>
                  <a:cubicBezTo>
                    <a:pt x="44522" y="41913"/>
                    <a:pt x="42038" y="44306"/>
                    <a:pt x="39076" y="44306"/>
                  </a:cubicBezTo>
                  <a:close/>
                  <a:moveTo>
                    <a:pt x="119235" y="93779"/>
                  </a:moveTo>
                  <a:lnTo>
                    <a:pt x="81974" y="56459"/>
                  </a:lnTo>
                  <a:lnTo>
                    <a:pt x="84363" y="54066"/>
                  </a:lnTo>
                  <a:cubicBezTo>
                    <a:pt x="88757" y="49760"/>
                    <a:pt x="88757" y="42966"/>
                    <a:pt x="84363" y="38660"/>
                  </a:cubicBezTo>
                  <a:lnTo>
                    <a:pt x="50159" y="4401"/>
                  </a:lnTo>
                  <a:cubicBezTo>
                    <a:pt x="45859" y="0"/>
                    <a:pt x="39076" y="0"/>
                    <a:pt x="34777" y="4401"/>
                  </a:cubicBezTo>
                  <a:lnTo>
                    <a:pt x="4299" y="34928"/>
                  </a:lnTo>
                  <a:cubicBezTo>
                    <a:pt x="0" y="39234"/>
                    <a:pt x="0" y="45933"/>
                    <a:pt x="4299" y="50239"/>
                  </a:cubicBezTo>
                  <a:lnTo>
                    <a:pt x="38598" y="84593"/>
                  </a:lnTo>
                  <a:cubicBezTo>
                    <a:pt x="42898" y="88899"/>
                    <a:pt x="49585" y="88899"/>
                    <a:pt x="53980" y="84593"/>
                  </a:cubicBezTo>
                  <a:lnTo>
                    <a:pt x="56656" y="81913"/>
                  </a:lnTo>
                  <a:lnTo>
                    <a:pt x="72229" y="97511"/>
                  </a:lnTo>
                  <a:cubicBezTo>
                    <a:pt x="72802" y="98086"/>
                    <a:pt x="73375" y="98373"/>
                    <a:pt x="74140" y="98373"/>
                  </a:cubicBezTo>
                  <a:lnTo>
                    <a:pt x="82261" y="98373"/>
                  </a:lnTo>
                  <a:lnTo>
                    <a:pt x="82261" y="106411"/>
                  </a:lnTo>
                  <a:cubicBezTo>
                    <a:pt x="82261" y="108038"/>
                    <a:pt x="83312" y="109186"/>
                    <a:pt x="84936" y="109186"/>
                  </a:cubicBezTo>
                  <a:lnTo>
                    <a:pt x="93057" y="109186"/>
                  </a:lnTo>
                  <a:lnTo>
                    <a:pt x="93057" y="117224"/>
                  </a:lnTo>
                  <a:cubicBezTo>
                    <a:pt x="93057" y="118851"/>
                    <a:pt x="94108" y="120000"/>
                    <a:pt x="95732" y="120000"/>
                  </a:cubicBezTo>
                  <a:lnTo>
                    <a:pt x="117324" y="120000"/>
                  </a:lnTo>
                  <a:cubicBezTo>
                    <a:pt x="118949" y="120000"/>
                    <a:pt x="120000" y="118851"/>
                    <a:pt x="120000" y="117224"/>
                  </a:cubicBezTo>
                  <a:lnTo>
                    <a:pt x="120000" y="95693"/>
                  </a:lnTo>
                  <a:cubicBezTo>
                    <a:pt x="120000" y="94832"/>
                    <a:pt x="119713" y="94258"/>
                    <a:pt x="119235" y="93779"/>
                  </a:cubicBezTo>
                  <a:close/>
                  <a:moveTo>
                    <a:pt x="114649" y="114545"/>
                  </a:moveTo>
                  <a:lnTo>
                    <a:pt x="98407" y="114545"/>
                  </a:lnTo>
                  <a:lnTo>
                    <a:pt x="98407" y="106411"/>
                  </a:lnTo>
                  <a:cubicBezTo>
                    <a:pt x="98407" y="104880"/>
                    <a:pt x="97356" y="103732"/>
                    <a:pt x="95732" y="103732"/>
                  </a:cubicBezTo>
                  <a:lnTo>
                    <a:pt x="87611" y="103732"/>
                  </a:lnTo>
                  <a:lnTo>
                    <a:pt x="87611" y="95693"/>
                  </a:lnTo>
                  <a:cubicBezTo>
                    <a:pt x="87611" y="94066"/>
                    <a:pt x="86560" y="92918"/>
                    <a:pt x="84936" y="92918"/>
                  </a:cubicBezTo>
                  <a:lnTo>
                    <a:pt x="75286" y="92918"/>
                  </a:lnTo>
                  <a:lnTo>
                    <a:pt x="58566" y="75980"/>
                  </a:lnTo>
                  <a:cubicBezTo>
                    <a:pt x="57993" y="75406"/>
                    <a:pt x="57420" y="75119"/>
                    <a:pt x="56656" y="75119"/>
                  </a:cubicBezTo>
                  <a:cubicBezTo>
                    <a:pt x="55796" y="75119"/>
                    <a:pt x="55031" y="75406"/>
                    <a:pt x="54745" y="75980"/>
                  </a:cubicBezTo>
                  <a:lnTo>
                    <a:pt x="50445" y="80287"/>
                  </a:lnTo>
                  <a:cubicBezTo>
                    <a:pt x="48248" y="82392"/>
                    <a:pt x="45000" y="82392"/>
                    <a:pt x="42898" y="80287"/>
                  </a:cubicBezTo>
                  <a:lnTo>
                    <a:pt x="8598" y="45933"/>
                  </a:lnTo>
                  <a:cubicBezTo>
                    <a:pt x="6496" y="43827"/>
                    <a:pt x="6496" y="40574"/>
                    <a:pt x="8598" y="38373"/>
                  </a:cubicBezTo>
                  <a:lnTo>
                    <a:pt x="39076" y="7846"/>
                  </a:lnTo>
                  <a:cubicBezTo>
                    <a:pt x="41273" y="5741"/>
                    <a:pt x="44522" y="5741"/>
                    <a:pt x="46624" y="7846"/>
                  </a:cubicBezTo>
                  <a:lnTo>
                    <a:pt x="80923" y="42200"/>
                  </a:lnTo>
                  <a:cubicBezTo>
                    <a:pt x="83025" y="44306"/>
                    <a:pt x="83025" y="47559"/>
                    <a:pt x="80923" y="49760"/>
                  </a:cubicBezTo>
                  <a:lnTo>
                    <a:pt x="76624" y="54066"/>
                  </a:lnTo>
                  <a:cubicBezTo>
                    <a:pt x="76050" y="54641"/>
                    <a:pt x="75764" y="55119"/>
                    <a:pt x="75764" y="55980"/>
                  </a:cubicBezTo>
                  <a:cubicBezTo>
                    <a:pt x="75764" y="56746"/>
                    <a:pt x="76050" y="57320"/>
                    <a:pt x="76624" y="57799"/>
                  </a:cubicBezTo>
                  <a:lnTo>
                    <a:pt x="114840" y="96459"/>
                  </a:lnTo>
                  <a:lnTo>
                    <a:pt x="114840" y="114545"/>
                  </a:lnTo>
                  <a:lnTo>
                    <a:pt x="114649" y="1145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3" name="Google Shape;2113;p66"/>
            <p:cNvSpPr/>
            <p:nvPr/>
          </p:nvSpPr>
          <p:spPr>
            <a:xfrm>
              <a:off x="6881220" y="1227301"/>
              <a:ext cx="297000" cy="297000"/>
            </a:xfrm>
            <a:custGeom>
              <a:rect b="b" l="l" r="r" t="t"/>
              <a:pathLst>
                <a:path extrusionOk="0" h="120000" w="120000">
                  <a:moveTo>
                    <a:pt x="119130" y="99176"/>
                  </a:moveTo>
                  <a:lnTo>
                    <a:pt x="89661" y="69443"/>
                  </a:lnTo>
                  <a:cubicBezTo>
                    <a:pt x="93816" y="64987"/>
                    <a:pt x="93816" y="58498"/>
                    <a:pt x="89468" y="54140"/>
                  </a:cubicBezTo>
                  <a:lnTo>
                    <a:pt x="70917" y="35544"/>
                  </a:lnTo>
                  <a:lnTo>
                    <a:pt x="70917" y="35544"/>
                  </a:lnTo>
                  <a:cubicBezTo>
                    <a:pt x="70917" y="15786"/>
                    <a:pt x="55072" y="0"/>
                    <a:pt x="35458" y="0"/>
                  </a:cubicBezTo>
                  <a:cubicBezTo>
                    <a:pt x="15845" y="0"/>
                    <a:pt x="0" y="15786"/>
                    <a:pt x="0" y="35544"/>
                  </a:cubicBezTo>
                  <a:cubicBezTo>
                    <a:pt x="0" y="55205"/>
                    <a:pt x="15845" y="71089"/>
                    <a:pt x="35458" y="71089"/>
                  </a:cubicBezTo>
                  <a:lnTo>
                    <a:pt x="35458" y="71089"/>
                  </a:lnTo>
                  <a:lnTo>
                    <a:pt x="54009" y="89588"/>
                  </a:lnTo>
                  <a:cubicBezTo>
                    <a:pt x="58067" y="93753"/>
                    <a:pt x="64927" y="94043"/>
                    <a:pt x="69275" y="89588"/>
                  </a:cubicBezTo>
                  <a:lnTo>
                    <a:pt x="76908" y="97239"/>
                  </a:lnTo>
                  <a:cubicBezTo>
                    <a:pt x="77391" y="97820"/>
                    <a:pt x="77971" y="98111"/>
                    <a:pt x="78840" y="98111"/>
                  </a:cubicBezTo>
                  <a:lnTo>
                    <a:pt x="86956" y="98111"/>
                  </a:lnTo>
                  <a:lnTo>
                    <a:pt x="86956" y="106343"/>
                  </a:lnTo>
                  <a:cubicBezTo>
                    <a:pt x="86956" y="107990"/>
                    <a:pt x="88019" y="109055"/>
                    <a:pt x="89661" y="109055"/>
                  </a:cubicBezTo>
                  <a:lnTo>
                    <a:pt x="97874" y="109055"/>
                  </a:lnTo>
                  <a:lnTo>
                    <a:pt x="97874" y="117288"/>
                  </a:lnTo>
                  <a:cubicBezTo>
                    <a:pt x="97874" y="118837"/>
                    <a:pt x="98937" y="120000"/>
                    <a:pt x="100579" y="120000"/>
                  </a:cubicBezTo>
                  <a:lnTo>
                    <a:pt x="117004" y="120000"/>
                  </a:lnTo>
                  <a:cubicBezTo>
                    <a:pt x="118647" y="120000"/>
                    <a:pt x="119710" y="118837"/>
                    <a:pt x="119710" y="117288"/>
                  </a:cubicBezTo>
                  <a:lnTo>
                    <a:pt x="119710" y="100823"/>
                  </a:lnTo>
                  <a:cubicBezTo>
                    <a:pt x="120000" y="100338"/>
                    <a:pt x="119710" y="99757"/>
                    <a:pt x="119130" y="99176"/>
                  </a:cubicBezTo>
                  <a:close/>
                  <a:moveTo>
                    <a:pt x="29758" y="64987"/>
                  </a:moveTo>
                  <a:cubicBezTo>
                    <a:pt x="15845" y="62276"/>
                    <a:pt x="5410" y="50266"/>
                    <a:pt x="5410" y="35544"/>
                  </a:cubicBezTo>
                  <a:cubicBezTo>
                    <a:pt x="5410" y="18886"/>
                    <a:pt x="18840" y="5423"/>
                    <a:pt x="35458" y="5423"/>
                  </a:cubicBezTo>
                  <a:cubicBezTo>
                    <a:pt x="50144" y="5423"/>
                    <a:pt x="62125" y="15786"/>
                    <a:pt x="64927" y="29733"/>
                  </a:cubicBezTo>
                  <a:cubicBezTo>
                    <a:pt x="60483" y="26246"/>
                    <a:pt x="54299" y="26537"/>
                    <a:pt x="50434" y="30605"/>
                  </a:cubicBezTo>
                  <a:lnTo>
                    <a:pt x="30531" y="50556"/>
                  </a:lnTo>
                  <a:cubicBezTo>
                    <a:pt x="26473" y="54334"/>
                    <a:pt x="26183" y="60629"/>
                    <a:pt x="29758" y="64987"/>
                  </a:cubicBezTo>
                  <a:close/>
                  <a:moveTo>
                    <a:pt x="114492" y="114769"/>
                  </a:moveTo>
                  <a:lnTo>
                    <a:pt x="103574" y="114769"/>
                  </a:lnTo>
                  <a:lnTo>
                    <a:pt x="103574" y="106537"/>
                  </a:lnTo>
                  <a:cubicBezTo>
                    <a:pt x="103574" y="104987"/>
                    <a:pt x="102512" y="103825"/>
                    <a:pt x="100869" y="103825"/>
                  </a:cubicBezTo>
                  <a:lnTo>
                    <a:pt x="92657" y="103825"/>
                  </a:lnTo>
                  <a:lnTo>
                    <a:pt x="92657" y="95690"/>
                  </a:lnTo>
                  <a:cubicBezTo>
                    <a:pt x="92657" y="94043"/>
                    <a:pt x="91594" y="92881"/>
                    <a:pt x="89951" y="92881"/>
                  </a:cubicBezTo>
                  <a:lnTo>
                    <a:pt x="80193" y="92881"/>
                  </a:lnTo>
                  <a:lnTo>
                    <a:pt x="71400" y="83874"/>
                  </a:lnTo>
                  <a:cubicBezTo>
                    <a:pt x="70917" y="83389"/>
                    <a:pt x="70338" y="83099"/>
                    <a:pt x="69565" y="83099"/>
                  </a:cubicBezTo>
                  <a:cubicBezTo>
                    <a:pt x="68695" y="83099"/>
                    <a:pt x="67922" y="83389"/>
                    <a:pt x="67632" y="83874"/>
                  </a:cubicBezTo>
                  <a:lnTo>
                    <a:pt x="65990" y="85520"/>
                  </a:lnTo>
                  <a:cubicBezTo>
                    <a:pt x="63768" y="87748"/>
                    <a:pt x="60483" y="87748"/>
                    <a:pt x="58357" y="85520"/>
                  </a:cubicBezTo>
                  <a:lnTo>
                    <a:pt x="34589" y="61791"/>
                  </a:lnTo>
                  <a:cubicBezTo>
                    <a:pt x="32463" y="59564"/>
                    <a:pt x="32463" y="56271"/>
                    <a:pt x="34589" y="54140"/>
                  </a:cubicBezTo>
                  <a:lnTo>
                    <a:pt x="54492" y="34188"/>
                  </a:lnTo>
                  <a:cubicBezTo>
                    <a:pt x="56714" y="31961"/>
                    <a:pt x="60000" y="31961"/>
                    <a:pt x="62125" y="34188"/>
                  </a:cubicBezTo>
                  <a:lnTo>
                    <a:pt x="65700" y="37675"/>
                  </a:lnTo>
                  <a:cubicBezTo>
                    <a:pt x="65410" y="42324"/>
                    <a:pt x="64057" y="46489"/>
                    <a:pt x="61932" y="50266"/>
                  </a:cubicBezTo>
                  <a:cubicBezTo>
                    <a:pt x="60483" y="49491"/>
                    <a:pt x="59130" y="49200"/>
                    <a:pt x="57777" y="49200"/>
                  </a:cubicBezTo>
                  <a:cubicBezTo>
                    <a:pt x="53140" y="49200"/>
                    <a:pt x="49661" y="52687"/>
                    <a:pt x="49661" y="57336"/>
                  </a:cubicBezTo>
                  <a:cubicBezTo>
                    <a:pt x="49661" y="61985"/>
                    <a:pt x="53140" y="65569"/>
                    <a:pt x="57777" y="65569"/>
                  </a:cubicBezTo>
                  <a:cubicBezTo>
                    <a:pt x="62415" y="65569"/>
                    <a:pt x="65990" y="61985"/>
                    <a:pt x="65990" y="57336"/>
                  </a:cubicBezTo>
                  <a:cubicBezTo>
                    <a:pt x="65990" y="56561"/>
                    <a:pt x="65700" y="55786"/>
                    <a:pt x="65700" y="54915"/>
                  </a:cubicBezTo>
                  <a:cubicBezTo>
                    <a:pt x="68115" y="51138"/>
                    <a:pt x="69758" y="46973"/>
                    <a:pt x="70917" y="42615"/>
                  </a:cubicBezTo>
                  <a:lnTo>
                    <a:pt x="86473" y="58208"/>
                  </a:lnTo>
                  <a:cubicBezTo>
                    <a:pt x="88599" y="60338"/>
                    <a:pt x="88599" y="63631"/>
                    <a:pt x="86473" y="65859"/>
                  </a:cubicBezTo>
                  <a:lnTo>
                    <a:pt x="84830" y="67506"/>
                  </a:lnTo>
                  <a:cubicBezTo>
                    <a:pt x="84251" y="68087"/>
                    <a:pt x="83961" y="68571"/>
                    <a:pt x="83961" y="69443"/>
                  </a:cubicBezTo>
                  <a:cubicBezTo>
                    <a:pt x="83961" y="70217"/>
                    <a:pt x="84251" y="70799"/>
                    <a:pt x="84830" y="71283"/>
                  </a:cubicBezTo>
                  <a:lnTo>
                    <a:pt x="115362" y="102179"/>
                  </a:lnTo>
                  <a:lnTo>
                    <a:pt x="115362" y="114769"/>
                  </a:lnTo>
                  <a:lnTo>
                    <a:pt x="114492" y="114769"/>
                  </a:lnTo>
                  <a:close/>
                  <a:moveTo>
                    <a:pt x="60000" y="57336"/>
                  </a:moveTo>
                  <a:cubicBezTo>
                    <a:pt x="60000" y="58983"/>
                    <a:pt x="58840" y="60145"/>
                    <a:pt x="57294" y="60145"/>
                  </a:cubicBezTo>
                  <a:cubicBezTo>
                    <a:pt x="55652" y="60145"/>
                    <a:pt x="54492" y="58983"/>
                    <a:pt x="54492" y="57336"/>
                  </a:cubicBezTo>
                  <a:cubicBezTo>
                    <a:pt x="54492" y="55786"/>
                    <a:pt x="55652" y="54624"/>
                    <a:pt x="57294" y="54624"/>
                  </a:cubicBezTo>
                  <a:cubicBezTo>
                    <a:pt x="58840" y="54624"/>
                    <a:pt x="60000" y="55786"/>
                    <a:pt x="60000" y="573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4" name="Google Shape;2114;p66"/>
            <p:cNvSpPr/>
            <p:nvPr/>
          </p:nvSpPr>
          <p:spPr>
            <a:xfrm>
              <a:off x="7403498" y="1243348"/>
              <a:ext cx="297000" cy="240600"/>
            </a:xfrm>
            <a:custGeom>
              <a:rect b="b" l="l" r="r" t="t"/>
              <a:pathLst>
                <a:path extrusionOk="0" h="120000" w="120000">
                  <a:moveTo>
                    <a:pt x="109073" y="46653"/>
                  </a:moveTo>
                  <a:lnTo>
                    <a:pt x="10829" y="46653"/>
                  </a:lnTo>
                  <a:cubicBezTo>
                    <a:pt x="4834" y="46653"/>
                    <a:pt x="0" y="52677"/>
                    <a:pt x="0" y="60000"/>
                  </a:cubicBezTo>
                  <a:cubicBezTo>
                    <a:pt x="0" y="67322"/>
                    <a:pt x="4834" y="73346"/>
                    <a:pt x="10829" y="73346"/>
                  </a:cubicBezTo>
                  <a:lnTo>
                    <a:pt x="109073" y="73346"/>
                  </a:lnTo>
                  <a:cubicBezTo>
                    <a:pt x="115165" y="73346"/>
                    <a:pt x="120000" y="67322"/>
                    <a:pt x="120000" y="60000"/>
                  </a:cubicBezTo>
                  <a:cubicBezTo>
                    <a:pt x="120000" y="52677"/>
                    <a:pt x="115165" y="46653"/>
                    <a:pt x="109073" y="46653"/>
                  </a:cubicBezTo>
                  <a:close/>
                  <a:moveTo>
                    <a:pt x="109073" y="66614"/>
                  </a:moveTo>
                  <a:lnTo>
                    <a:pt x="10829" y="66614"/>
                  </a:lnTo>
                  <a:cubicBezTo>
                    <a:pt x="7832" y="66614"/>
                    <a:pt x="5414" y="63661"/>
                    <a:pt x="5414" y="60000"/>
                  </a:cubicBezTo>
                  <a:cubicBezTo>
                    <a:pt x="5414" y="56338"/>
                    <a:pt x="7832" y="53267"/>
                    <a:pt x="10829" y="53267"/>
                  </a:cubicBezTo>
                  <a:lnTo>
                    <a:pt x="109073" y="53267"/>
                  </a:lnTo>
                  <a:cubicBezTo>
                    <a:pt x="112070" y="53267"/>
                    <a:pt x="114585" y="56338"/>
                    <a:pt x="114585" y="60000"/>
                  </a:cubicBezTo>
                  <a:cubicBezTo>
                    <a:pt x="114585" y="63661"/>
                    <a:pt x="112070" y="66614"/>
                    <a:pt x="109073" y="66614"/>
                  </a:cubicBezTo>
                  <a:close/>
                  <a:moveTo>
                    <a:pt x="10829" y="26574"/>
                  </a:moveTo>
                  <a:lnTo>
                    <a:pt x="109073" y="26574"/>
                  </a:lnTo>
                  <a:cubicBezTo>
                    <a:pt x="115165" y="26574"/>
                    <a:pt x="120000" y="20669"/>
                    <a:pt x="120000" y="13346"/>
                  </a:cubicBezTo>
                  <a:cubicBezTo>
                    <a:pt x="120000" y="5905"/>
                    <a:pt x="115165" y="0"/>
                    <a:pt x="109073" y="0"/>
                  </a:cubicBezTo>
                  <a:lnTo>
                    <a:pt x="10829" y="0"/>
                  </a:lnTo>
                  <a:cubicBezTo>
                    <a:pt x="4834" y="0"/>
                    <a:pt x="0" y="5905"/>
                    <a:pt x="0" y="13346"/>
                  </a:cubicBezTo>
                  <a:cubicBezTo>
                    <a:pt x="0" y="20669"/>
                    <a:pt x="4834" y="26574"/>
                    <a:pt x="10829" y="26574"/>
                  </a:cubicBezTo>
                  <a:close/>
                  <a:moveTo>
                    <a:pt x="10829" y="6614"/>
                  </a:moveTo>
                  <a:lnTo>
                    <a:pt x="109073" y="6614"/>
                  </a:lnTo>
                  <a:cubicBezTo>
                    <a:pt x="112070" y="6614"/>
                    <a:pt x="114585" y="9685"/>
                    <a:pt x="114585" y="13346"/>
                  </a:cubicBezTo>
                  <a:cubicBezTo>
                    <a:pt x="114585" y="17007"/>
                    <a:pt x="112070" y="19960"/>
                    <a:pt x="109073" y="19960"/>
                  </a:cubicBezTo>
                  <a:lnTo>
                    <a:pt x="10829" y="19960"/>
                  </a:lnTo>
                  <a:cubicBezTo>
                    <a:pt x="7832" y="19960"/>
                    <a:pt x="5414" y="17007"/>
                    <a:pt x="5414" y="13346"/>
                  </a:cubicBezTo>
                  <a:cubicBezTo>
                    <a:pt x="5414" y="9685"/>
                    <a:pt x="7832" y="6614"/>
                    <a:pt x="10829" y="6614"/>
                  </a:cubicBezTo>
                  <a:close/>
                  <a:moveTo>
                    <a:pt x="109073" y="93307"/>
                  </a:moveTo>
                  <a:lnTo>
                    <a:pt x="10829" y="93307"/>
                  </a:lnTo>
                  <a:cubicBezTo>
                    <a:pt x="4834" y="93307"/>
                    <a:pt x="0" y="99330"/>
                    <a:pt x="0" y="106653"/>
                  </a:cubicBezTo>
                  <a:cubicBezTo>
                    <a:pt x="0" y="113976"/>
                    <a:pt x="4834" y="120000"/>
                    <a:pt x="10829" y="120000"/>
                  </a:cubicBezTo>
                  <a:lnTo>
                    <a:pt x="109073" y="120000"/>
                  </a:lnTo>
                  <a:cubicBezTo>
                    <a:pt x="115165" y="120000"/>
                    <a:pt x="120000" y="113976"/>
                    <a:pt x="120000" y="106653"/>
                  </a:cubicBezTo>
                  <a:cubicBezTo>
                    <a:pt x="120000" y="99330"/>
                    <a:pt x="115165" y="93307"/>
                    <a:pt x="109073" y="93307"/>
                  </a:cubicBezTo>
                  <a:close/>
                  <a:moveTo>
                    <a:pt x="109073" y="113267"/>
                  </a:moveTo>
                  <a:lnTo>
                    <a:pt x="10829" y="113267"/>
                  </a:lnTo>
                  <a:cubicBezTo>
                    <a:pt x="7832" y="113267"/>
                    <a:pt x="5414" y="110314"/>
                    <a:pt x="5414" y="106653"/>
                  </a:cubicBezTo>
                  <a:cubicBezTo>
                    <a:pt x="5414" y="102992"/>
                    <a:pt x="7832" y="99921"/>
                    <a:pt x="10829" y="99921"/>
                  </a:cubicBezTo>
                  <a:lnTo>
                    <a:pt x="109073" y="99921"/>
                  </a:lnTo>
                  <a:cubicBezTo>
                    <a:pt x="112070" y="99921"/>
                    <a:pt x="114585" y="102992"/>
                    <a:pt x="114585" y="106653"/>
                  </a:cubicBezTo>
                  <a:cubicBezTo>
                    <a:pt x="114585" y="110314"/>
                    <a:pt x="112070" y="113267"/>
                    <a:pt x="109073" y="11326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5" name="Google Shape;2115;p66"/>
            <p:cNvSpPr/>
            <p:nvPr/>
          </p:nvSpPr>
          <p:spPr>
            <a:xfrm>
              <a:off x="7973200" y="1243348"/>
              <a:ext cx="297000" cy="240600"/>
            </a:xfrm>
            <a:custGeom>
              <a:rect b="b" l="l" r="r" t="t"/>
              <a:pathLst>
                <a:path extrusionOk="0" h="120000" w="120000">
                  <a:moveTo>
                    <a:pt x="10917" y="93307"/>
                  </a:moveTo>
                  <a:cubicBezTo>
                    <a:pt x="4927" y="93307"/>
                    <a:pt x="0" y="99330"/>
                    <a:pt x="0" y="106653"/>
                  </a:cubicBezTo>
                  <a:cubicBezTo>
                    <a:pt x="0" y="113976"/>
                    <a:pt x="4927" y="120000"/>
                    <a:pt x="10917" y="120000"/>
                  </a:cubicBezTo>
                  <a:cubicBezTo>
                    <a:pt x="16908" y="120000"/>
                    <a:pt x="21835" y="113976"/>
                    <a:pt x="21835" y="106653"/>
                  </a:cubicBezTo>
                  <a:cubicBezTo>
                    <a:pt x="21835" y="99330"/>
                    <a:pt x="16908" y="93307"/>
                    <a:pt x="10917" y="93307"/>
                  </a:cubicBezTo>
                  <a:close/>
                  <a:moveTo>
                    <a:pt x="10917" y="113267"/>
                  </a:moveTo>
                  <a:cubicBezTo>
                    <a:pt x="7922" y="113267"/>
                    <a:pt x="5507" y="110314"/>
                    <a:pt x="5507" y="106653"/>
                  </a:cubicBezTo>
                  <a:cubicBezTo>
                    <a:pt x="5507" y="102992"/>
                    <a:pt x="7922" y="99921"/>
                    <a:pt x="10917" y="99921"/>
                  </a:cubicBezTo>
                  <a:cubicBezTo>
                    <a:pt x="13913" y="99921"/>
                    <a:pt x="16425" y="102992"/>
                    <a:pt x="16425" y="106653"/>
                  </a:cubicBezTo>
                  <a:cubicBezTo>
                    <a:pt x="16425" y="110314"/>
                    <a:pt x="13913" y="113267"/>
                    <a:pt x="10917" y="113267"/>
                  </a:cubicBezTo>
                  <a:close/>
                  <a:moveTo>
                    <a:pt x="43671" y="26574"/>
                  </a:moveTo>
                  <a:lnTo>
                    <a:pt x="109082" y="26574"/>
                  </a:lnTo>
                  <a:cubicBezTo>
                    <a:pt x="115072" y="26574"/>
                    <a:pt x="120000" y="20669"/>
                    <a:pt x="120000" y="13346"/>
                  </a:cubicBezTo>
                  <a:cubicBezTo>
                    <a:pt x="120000" y="5905"/>
                    <a:pt x="115072" y="0"/>
                    <a:pt x="109082" y="0"/>
                  </a:cubicBezTo>
                  <a:lnTo>
                    <a:pt x="43671" y="0"/>
                  </a:lnTo>
                  <a:cubicBezTo>
                    <a:pt x="37681" y="0"/>
                    <a:pt x="32753" y="5905"/>
                    <a:pt x="32753" y="13346"/>
                  </a:cubicBezTo>
                  <a:cubicBezTo>
                    <a:pt x="32753" y="20669"/>
                    <a:pt x="37681" y="26574"/>
                    <a:pt x="43671" y="26574"/>
                  </a:cubicBezTo>
                  <a:close/>
                  <a:moveTo>
                    <a:pt x="43671" y="6614"/>
                  </a:moveTo>
                  <a:lnTo>
                    <a:pt x="109082" y="6614"/>
                  </a:lnTo>
                  <a:cubicBezTo>
                    <a:pt x="112077" y="6614"/>
                    <a:pt x="114589" y="9685"/>
                    <a:pt x="114589" y="13346"/>
                  </a:cubicBezTo>
                  <a:cubicBezTo>
                    <a:pt x="114589" y="17007"/>
                    <a:pt x="112077" y="19960"/>
                    <a:pt x="109082" y="19960"/>
                  </a:cubicBezTo>
                  <a:lnTo>
                    <a:pt x="43671" y="19960"/>
                  </a:lnTo>
                  <a:cubicBezTo>
                    <a:pt x="40676" y="19960"/>
                    <a:pt x="38164" y="17007"/>
                    <a:pt x="38164" y="13346"/>
                  </a:cubicBezTo>
                  <a:cubicBezTo>
                    <a:pt x="38164" y="9685"/>
                    <a:pt x="40676" y="6614"/>
                    <a:pt x="43671" y="6614"/>
                  </a:cubicBezTo>
                  <a:close/>
                  <a:moveTo>
                    <a:pt x="109082" y="93307"/>
                  </a:moveTo>
                  <a:lnTo>
                    <a:pt x="43671" y="93307"/>
                  </a:lnTo>
                  <a:cubicBezTo>
                    <a:pt x="37681" y="93307"/>
                    <a:pt x="32753" y="99330"/>
                    <a:pt x="32753" y="106653"/>
                  </a:cubicBezTo>
                  <a:cubicBezTo>
                    <a:pt x="32753" y="113976"/>
                    <a:pt x="37681" y="120000"/>
                    <a:pt x="43671" y="120000"/>
                  </a:cubicBezTo>
                  <a:lnTo>
                    <a:pt x="109082" y="120000"/>
                  </a:lnTo>
                  <a:cubicBezTo>
                    <a:pt x="115072" y="120000"/>
                    <a:pt x="120000" y="113976"/>
                    <a:pt x="120000" y="106653"/>
                  </a:cubicBezTo>
                  <a:cubicBezTo>
                    <a:pt x="120000" y="99330"/>
                    <a:pt x="115072" y="93307"/>
                    <a:pt x="109082" y="93307"/>
                  </a:cubicBezTo>
                  <a:close/>
                  <a:moveTo>
                    <a:pt x="109082" y="113267"/>
                  </a:moveTo>
                  <a:lnTo>
                    <a:pt x="43671" y="113267"/>
                  </a:lnTo>
                  <a:cubicBezTo>
                    <a:pt x="40676" y="113267"/>
                    <a:pt x="38164" y="110314"/>
                    <a:pt x="38164" y="106653"/>
                  </a:cubicBezTo>
                  <a:cubicBezTo>
                    <a:pt x="38164" y="102992"/>
                    <a:pt x="40676" y="99921"/>
                    <a:pt x="43671" y="99921"/>
                  </a:cubicBezTo>
                  <a:lnTo>
                    <a:pt x="109082" y="99921"/>
                  </a:lnTo>
                  <a:cubicBezTo>
                    <a:pt x="112077" y="99921"/>
                    <a:pt x="114589" y="102992"/>
                    <a:pt x="114589" y="106653"/>
                  </a:cubicBezTo>
                  <a:cubicBezTo>
                    <a:pt x="114589" y="110314"/>
                    <a:pt x="112077" y="113267"/>
                    <a:pt x="109082" y="113267"/>
                  </a:cubicBezTo>
                  <a:close/>
                  <a:moveTo>
                    <a:pt x="109082" y="46653"/>
                  </a:moveTo>
                  <a:lnTo>
                    <a:pt x="43671" y="46653"/>
                  </a:lnTo>
                  <a:cubicBezTo>
                    <a:pt x="37681" y="46653"/>
                    <a:pt x="32753" y="52677"/>
                    <a:pt x="32753" y="60000"/>
                  </a:cubicBezTo>
                  <a:cubicBezTo>
                    <a:pt x="32753" y="67322"/>
                    <a:pt x="37681" y="73346"/>
                    <a:pt x="43671" y="73346"/>
                  </a:cubicBezTo>
                  <a:lnTo>
                    <a:pt x="109082" y="73346"/>
                  </a:lnTo>
                  <a:cubicBezTo>
                    <a:pt x="115072" y="73346"/>
                    <a:pt x="120000" y="67322"/>
                    <a:pt x="120000" y="60000"/>
                  </a:cubicBezTo>
                  <a:cubicBezTo>
                    <a:pt x="120000" y="52677"/>
                    <a:pt x="115072" y="46653"/>
                    <a:pt x="109082" y="46653"/>
                  </a:cubicBezTo>
                  <a:close/>
                  <a:moveTo>
                    <a:pt x="109082" y="66614"/>
                  </a:moveTo>
                  <a:lnTo>
                    <a:pt x="43671" y="66614"/>
                  </a:lnTo>
                  <a:cubicBezTo>
                    <a:pt x="40676" y="66614"/>
                    <a:pt x="38164" y="63661"/>
                    <a:pt x="38164" y="60000"/>
                  </a:cubicBezTo>
                  <a:cubicBezTo>
                    <a:pt x="38164" y="56338"/>
                    <a:pt x="40676" y="53267"/>
                    <a:pt x="43671" y="53267"/>
                  </a:cubicBezTo>
                  <a:lnTo>
                    <a:pt x="109082" y="53267"/>
                  </a:lnTo>
                  <a:cubicBezTo>
                    <a:pt x="112077" y="53267"/>
                    <a:pt x="114589" y="56338"/>
                    <a:pt x="114589" y="60000"/>
                  </a:cubicBezTo>
                  <a:cubicBezTo>
                    <a:pt x="114589" y="63661"/>
                    <a:pt x="112077" y="66614"/>
                    <a:pt x="109082" y="66614"/>
                  </a:cubicBezTo>
                  <a:close/>
                  <a:moveTo>
                    <a:pt x="10917" y="46653"/>
                  </a:moveTo>
                  <a:cubicBezTo>
                    <a:pt x="4927" y="46653"/>
                    <a:pt x="0" y="52677"/>
                    <a:pt x="0" y="60000"/>
                  </a:cubicBezTo>
                  <a:cubicBezTo>
                    <a:pt x="0" y="67322"/>
                    <a:pt x="4927" y="73346"/>
                    <a:pt x="10917" y="73346"/>
                  </a:cubicBezTo>
                  <a:cubicBezTo>
                    <a:pt x="16908" y="73346"/>
                    <a:pt x="21835" y="67322"/>
                    <a:pt x="21835" y="60000"/>
                  </a:cubicBezTo>
                  <a:cubicBezTo>
                    <a:pt x="21835" y="52677"/>
                    <a:pt x="16908" y="46653"/>
                    <a:pt x="10917" y="46653"/>
                  </a:cubicBezTo>
                  <a:close/>
                  <a:moveTo>
                    <a:pt x="10917" y="66614"/>
                  </a:moveTo>
                  <a:cubicBezTo>
                    <a:pt x="7922" y="66614"/>
                    <a:pt x="5507" y="63661"/>
                    <a:pt x="5507" y="60000"/>
                  </a:cubicBezTo>
                  <a:cubicBezTo>
                    <a:pt x="5507" y="56338"/>
                    <a:pt x="7922" y="53267"/>
                    <a:pt x="10917" y="53267"/>
                  </a:cubicBezTo>
                  <a:cubicBezTo>
                    <a:pt x="13913" y="53267"/>
                    <a:pt x="16425" y="56338"/>
                    <a:pt x="16425" y="60000"/>
                  </a:cubicBezTo>
                  <a:cubicBezTo>
                    <a:pt x="16425" y="63661"/>
                    <a:pt x="13913" y="66614"/>
                    <a:pt x="10917" y="66614"/>
                  </a:cubicBezTo>
                  <a:close/>
                  <a:moveTo>
                    <a:pt x="10917" y="0"/>
                  </a:moveTo>
                  <a:cubicBezTo>
                    <a:pt x="4927" y="0"/>
                    <a:pt x="0" y="5905"/>
                    <a:pt x="0" y="13346"/>
                  </a:cubicBezTo>
                  <a:cubicBezTo>
                    <a:pt x="0" y="20669"/>
                    <a:pt x="4927" y="26574"/>
                    <a:pt x="10917" y="26574"/>
                  </a:cubicBezTo>
                  <a:cubicBezTo>
                    <a:pt x="16908" y="26574"/>
                    <a:pt x="21835" y="20669"/>
                    <a:pt x="21835" y="13346"/>
                  </a:cubicBezTo>
                  <a:cubicBezTo>
                    <a:pt x="21835" y="5905"/>
                    <a:pt x="16908" y="0"/>
                    <a:pt x="10917" y="0"/>
                  </a:cubicBezTo>
                  <a:close/>
                  <a:moveTo>
                    <a:pt x="10917" y="19960"/>
                  </a:moveTo>
                  <a:cubicBezTo>
                    <a:pt x="7922" y="19960"/>
                    <a:pt x="5507" y="17007"/>
                    <a:pt x="5507" y="13346"/>
                  </a:cubicBezTo>
                  <a:cubicBezTo>
                    <a:pt x="5507" y="9685"/>
                    <a:pt x="7922" y="6614"/>
                    <a:pt x="10917" y="6614"/>
                  </a:cubicBezTo>
                  <a:cubicBezTo>
                    <a:pt x="13913" y="6614"/>
                    <a:pt x="16425" y="9685"/>
                    <a:pt x="16425" y="13346"/>
                  </a:cubicBezTo>
                  <a:cubicBezTo>
                    <a:pt x="16425" y="17007"/>
                    <a:pt x="13913" y="19960"/>
                    <a:pt x="10917" y="1996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6" name="Google Shape;2116;p66"/>
            <p:cNvSpPr/>
            <p:nvPr/>
          </p:nvSpPr>
          <p:spPr>
            <a:xfrm>
              <a:off x="6323652" y="3529948"/>
              <a:ext cx="297000" cy="240600"/>
            </a:xfrm>
            <a:custGeom>
              <a:rect b="b" l="l" r="r" t="t"/>
              <a:pathLst>
                <a:path extrusionOk="0" h="120000" w="120000">
                  <a:moveTo>
                    <a:pt x="8212" y="66614"/>
                  </a:moveTo>
                  <a:cubicBezTo>
                    <a:pt x="3574" y="66614"/>
                    <a:pt x="0" y="70984"/>
                    <a:pt x="0" y="76653"/>
                  </a:cubicBezTo>
                  <a:cubicBezTo>
                    <a:pt x="0" y="82322"/>
                    <a:pt x="3574" y="86574"/>
                    <a:pt x="8212" y="86574"/>
                  </a:cubicBezTo>
                  <a:cubicBezTo>
                    <a:pt x="12850" y="86574"/>
                    <a:pt x="16328" y="82322"/>
                    <a:pt x="16328" y="76653"/>
                  </a:cubicBezTo>
                  <a:cubicBezTo>
                    <a:pt x="16328" y="70984"/>
                    <a:pt x="12850" y="66614"/>
                    <a:pt x="8212" y="66614"/>
                  </a:cubicBezTo>
                  <a:close/>
                  <a:moveTo>
                    <a:pt x="8212" y="33307"/>
                  </a:moveTo>
                  <a:cubicBezTo>
                    <a:pt x="3574" y="33307"/>
                    <a:pt x="0" y="37677"/>
                    <a:pt x="0" y="43346"/>
                  </a:cubicBezTo>
                  <a:cubicBezTo>
                    <a:pt x="0" y="49015"/>
                    <a:pt x="3574" y="53267"/>
                    <a:pt x="8212" y="53267"/>
                  </a:cubicBezTo>
                  <a:cubicBezTo>
                    <a:pt x="12850" y="53267"/>
                    <a:pt x="16328" y="49015"/>
                    <a:pt x="16328" y="43346"/>
                  </a:cubicBezTo>
                  <a:cubicBezTo>
                    <a:pt x="16328" y="37677"/>
                    <a:pt x="12850" y="33307"/>
                    <a:pt x="8212" y="33307"/>
                  </a:cubicBezTo>
                  <a:close/>
                  <a:moveTo>
                    <a:pt x="8212" y="99921"/>
                  </a:moveTo>
                  <a:cubicBezTo>
                    <a:pt x="3574" y="99921"/>
                    <a:pt x="0" y="104291"/>
                    <a:pt x="0" y="109960"/>
                  </a:cubicBezTo>
                  <a:cubicBezTo>
                    <a:pt x="0" y="115629"/>
                    <a:pt x="3574" y="120000"/>
                    <a:pt x="8212" y="120000"/>
                  </a:cubicBezTo>
                  <a:cubicBezTo>
                    <a:pt x="12850" y="120000"/>
                    <a:pt x="16328" y="115629"/>
                    <a:pt x="16328" y="109960"/>
                  </a:cubicBezTo>
                  <a:cubicBezTo>
                    <a:pt x="16328" y="104291"/>
                    <a:pt x="12850" y="99921"/>
                    <a:pt x="8212" y="99921"/>
                  </a:cubicBezTo>
                  <a:close/>
                  <a:moveTo>
                    <a:pt x="29951" y="13346"/>
                  </a:moveTo>
                  <a:lnTo>
                    <a:pt x="117198" y="13346"/>
                  </a:lnTo>
                  <a:cubicBezTo>
                    <a:pt x="118840" y="13346"/>
                    <a:pt x="120000" y="11929"/>
                    <a:pt x="120000" y="9921"/>
                  </a:cubicBezTo>
                  <a:cubicBezTo>
                    <a:pt x="120000" y="7913"/>
                    <a:pt x="118840" y="6614"/>
                    <a:pt x="117198" y="6614"/>
                  </a:cubicBezTo>
                  <a:lnTo>
                    <a:pt x="29951" y="6614"/>
                  </a:lnTo>
                  <a:cubicBezTo>
                    <a:pt x="28309" y="6614"/>
                    <a:pt x="27246" y="7913"/>
                    <a:pt x="27246" y="9921"/>
                  </a:cubicBezTo>
                  <a:cubicBezTo>
                    <a:pt x="27246" y="11929"/>
                    <a:pt x="28309" y="13346"/>
                    <a:pt x="29951" y="13346"/>
                  </a:cubicBezTo>
                  <a:close/>
                  <a:moveTo>
                    <a:pt x="117198" y="106653"/>
                  </a:moveTo>
                  <a:lnTo>
                    <a:pt x="29951" y="106653"/>
                  </a:lnTo>
                  <a:cubicBezTo>
                    <a:pt x="28309" y="106653"/>
                    <a:pt x="27246" y="107952"/>
                    <a:pt x="27246" y="109960"/>
                  </a:cubicBezTo>
                  <a:cubicBezTo>
                    <a:pt x="27246" y="111968"/>
                    <a:pt x="28309" y="113267"/>
                    <a:pt x="29951" y="113267"/>
                  </a:cubicBezTo>
                  <a:lnTo>
                    <a:pt x="117198" y="113267"/>
                  </a:lnTo>
                  <a:cubicBezTo>
                    <a:pt x="118840" y="113267"/>
                    <a:pt x="120000" y="111968"/>
                    <a:pt x="120000" y="109960"/>
                  </a:cubicBezTo>
                  <a:cubicBezTo>
                    <a:pt x="120000" y="107952"/>
                    <a:pt x="118840" y="106653"/>
                    <a:pt x="117198" y="106653"/>
                  </a:cubicBezTo>
                  <a:close/>
                  <a:moveTo>
                    <a:pt x="8212" y="0"/>
                  </a:moveTo>
                  <a:cubicBezTo>
                    <a:pt x="3574" y="0"/>
                    <a:pt x="0" y="4251"/>
                    <a:pt x="0" y="9921"/>
                  </a:cubicBezTo>
                  <a:cubicBezTo>
                    <a:pt x="0" y="15590"/>
                    <a:pt x="3574" y="19960"/>
                    <a:pt x="8212" y="19960"/>
                  </a:cubicBezTo>
                  <a:cubicBezTo>
                    <a:pt x="12850" y="19960"/>
                    <a:pt x="16328" y="15590"/>
                    <a:pt x="16328" y="9921"/>
                  </a:cubicBezTo>
                  <a:cubicBezTo>
                    <a:pt x="16328" y="4251"/>
                    <a:pt x="12850" y="0"/>
                    <a:pt x="8212" y="0"/>
                  </a:cubicBezTo>
                  <a:close/>
                  <a:moveTo>
                    <a:pt x="117198" y="39921"/>
                  </a:moveTo>
                  <a:lnTo>
                    <a:pt x="29951" y="39921"/>
                  </a:lnTo>
                  <a:cubicBezTo>
                    <a:pt x="28309" y="39921"/>
                    <a:pt x="27246" y="41338"/>
                    <a:pt x="27246" y="43346"/>
                  </a:cubicBezTo>
                  <a:cubicBezTo>
                    <a:pt x="27246" y="45236"/>
                    <a:pt x="28309" y="46653"/>
                    <a:pt x="29951" y="46653"/>
                  </a:cubicBezTo>
                  <a:lnTo>
                    <a:pt x="117198" y="46653"/>
                  </a:lnTo>
                  <a:cubicBezTo>
                    <a:pt x="118840" y="46653"/>
                    <a:pt x="120000" y="45236"/>
                    <a:pt x="120000" y="43346"/>
                  </a:cubicBezTo>
                  <a:cubicBezTo>
                    <a:pt x="120000" y="41338"/>
                    <a:pt x="118840" y="39921"/>
                    <a:pt x="117198" y="39921"/>
                  </a:cubicBezTo>
                  <a:close/>
                  <a:moveTo>
                    <a:pt x="117198" y="73346"/>
                  </a:moveTo>
                  <a:lnTo>
                    <a:pt x="29951" y="73346"/>
                  </a:lnTo>
                  <a:cubicBezTo>
                    <a:pt x="28309" y="73346"/>
                    <a:pt x="27246" y="74645"/>
                    <a:pt x="27246" y="76653"/>
                  </a:cubicBezTo>
                  <a:cubicBezTo>
                    <a:pt x="27246" y="78661"/>
                    <a:pt x="28309" y="79960"/>
                    <a:pt x="29951" y="79960"/>
                  </a:cubicBezTo>
                  <a:lnTo>
                    <a:pt x="117198" y="79960"/>
                  </a:lnTo>
                  <a:cubicBezTo>
                    <a:pt x="118840" y="79960"/>
                    <a:pt x="120000" y="78661"/>
                    <a:pt x="120000" y="76653"/>
                  </a:cubicBezTo>
                  <a:cubicBezTo>
                    <a:pt x="120000" y="74645"/>
                    <a:pt x="118840" y="73346"/>
                    <a:pt x="117198" y="733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7" name="Google Shape;2117;p66"/>
            <p:cNvSpPr/>
            <p:nvPr/>
          </p:nvSpPr>
          <p:spPr>
            <a:xfrm>
              <a:off x="6893355" y="3529948"/>
              <a:ext cx="297000" cy="240600"/>
            </a:xfrm>
            <a:custGeom>
              <a:rect b="b" l="l" r="r" t="t"/>
              <a:pathLst>
                <a:path extrusionOk="0" h="120000" w="120000">
                  <a:moveTo>
                    <a:pt x="109073" y="13346"/>
                  </a:moveTo>
                  <a:lnTo>
                    <a:pt x="59951" y="13346"/>
                  </a:lnTo>
                  <a:cubicBezTo>
                    <a:pt x="49121" y="13346"/>
                    <a:pt x="49121" y="0"/>
                    <a:pt x="38195" y="0"/>
                  </a:cubicBezTo>
                  <a:lnTo>
                    <a:pt x="10829" y="0"/>
                  </a:lnTo>
                  <a:cubicBezTo>
                    <a:pt x="4834" y="0"/>
                    <a:pt x="0" y="5905"/>
                    <a:pt x="0" y="13346"/>
                  </a:cubicBezTo>
                  <a:lnTo>
                    <a:pt x="0" y="106653"/>
                  </a:lnTo>
                  <a:cubicBezTo>
                    <a:pt x="0" y="113976"/>
                    <a:pt x="4834" y="120000"/>
                    <a:pt x="10829" y="120000"/>
                  </a:cubicBezTo>
                  <a:lnTo>
                    <a:pt x="109073" y="120000"/>
                  </a:lnTo>
                  <a:cubicBezTo>
                    <a:pt x="115165" y="120000"/>
                    <a:pt x="120000" y="113976"/>
                    <a:pt x="120000" y="106653"/>
                  </a:cubicBezTo>
                  <a:lnTo>
                    <a:pt x="120000" y="26574"/>
                  </a:lnTo>
                  <a:cubicBezTo>
                    <a:pt x="120000" y="19251"/>
                    <a:pt x="115165" y="13346"/>
                    <a:pt x="109073" y="13346"/>
                  </a:cubicBezTo>
                  <a:close/>
                  <a:moveTo>
                    <a:pt x="114585" y="106653"/>
                  </a:moveTo>
                  <a:cubicBezTo>
                    <a:pt x="114585" y="110314"/>
                    <a:pt x="112070" y="113267"/>
                    <a:pt x="109073" y="113267"/>
                  </a:cubicBezTo>
                  <a:lnTo>
                    <a:pt x="10829" y="113267"/>
                  </a:lnTo>
                  <a:cubicBezTo>
                    <a:pt x="7832" y="113267"/>
                    <a:pt x="5414" y="110314"/>
                    <a:pt x="5414" y="106653"/>
                  </a:cubicBezTo>
                  <a:lnTo>
                    <a:pt x="5414" y="39921"/>
                  </a:lnTo>
                  <a:lnTo>
                    <a:pt x="114585" y="39921"/>
                  </a:lnTo>
                  <a:lnTo>
                    <a:pt x="114585" y="106653"/>
                  </a:lnTo>
                  <a:close/>
                  <a:moveTo>
                    <a:pt x="114585" y="33307"/>
                  </a:moveTo>
                  <a:lnTo>
                    <a:pt x="5414" y="33307"/>
                  </a:lnTo>
                  <a:lnTo>
                    <a:pt x="5414" y="13346"/>
                  </a:lnTo>
                  <a:cubicBezTo>
                    <a:pt x="5414" y="9685"/>
                    <a:pt x="7832" y="6614"/>
                    <a:pt x="10829" y="6614"/>
                  </a:cubicBezTo>
                  <a:lnTo>
                    <a:pt x="38195" y="6614"/>
                  </a:lnTo>
                  <a:cubicBezTo>
                    <a:pt x="46317" y="6614"/>
                    <a:pt x="46317" y="19960"/>
                    <a:pt x="59951" y="19960"/>
                  </a:cubicBezTo>
                  <a:lnTo>
                    <a:pt x="109073" y="19960"/>
                  </a:lnTo>
                  <a:cubicBezTo>
                    <a:pt x="112070" y="19960"/>
                    <a:pt x="114585" y="22913"/>
                    <a:pt x="114585" y="26574"/>
                  </a:cubicBezTo>
                  <a:lnTo>
                    <a:pt x="114585" y="333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8" name="Google Shape;2118;p66"/>
            <p:cNvSpPr/>
            <p:nvPr/>
          </p:nvSpPr>
          <p:spPr>
            <a:xfrm>
              <a:off x="7463057" y="4096000"/>
              <a:ext cx="297000" cy="272700"/>
            </a:xfrm>
            <a:custGeom>
              <a:rect b="b" l="l" r="r" t="t"/>
              <a:pathLst>
                <a:path extrusionOk="0" h="120000" w="120000">
                  <a:moveTo>
                    <a:pt x="87246" y="36031"/>
                  </a:moveTo>
                  <a:lnTo>
                    <a:pt x="54589" y="36031"/>
                  </a:lnTo>
                  <a:cubicBezTo>
                    <a:pt x="43671" y="36031"/>
                    <a:pt x="43671" y="24021"/>
                    <a:pt x="32753" y="24021"/>
                  </a:cubicBezTo>
                  <a:lnTo>
                    <a:pt x="10917" y="24021"/>
                  </a:lnTo>
                  <a:cubicBezTo>
                    <a:pt x="4927" y="24021"/>
                    <a:pt x="0" y="29441"/>
                    <a:pt x="0" y="36031"/>
                  </a:cubicBezTo>
                  <a:lnTo>
                    <a:pt x="0" y="107989"/>
                  </a:lnTo>
                  <a:cubicBezTo>
                    <a:pt x="0" y="114579"/>
                    <a:pt x="4927" y="120000"/>
                    <a:pt x="10917" y="120000"/>
                  </a:cubicBezTo>
                  <a:lnTo>
                    <a:pt x="87246" y="120000"/>
                  </a:lnTo>
                  <a:cubicBezTo>
                    <a:pt x="93236" y="120000"/>
                    <a:pt x="98164" y="114579"/>
                    <a:pt x="98164" y="107989"/>
                  </a:cubicBezTo>
                  <a:lnTo>
                    <a:pt x="98164" y="48042"/>
                  </a:lnTo>
                  <a:cubicBezTo>
                    <a:pt x="98164" y="41452"/>
                    <a:pt x="93236" y="36031"/>
                    <a:pt x="87246" y="36031"/>
                  </a:cubicBezTo>
                  <a:close/>
                  <a:moveTo>
                    <a:pt x="92753" y="107989"/>
                  </a:moveTo>
                  <a:cubicBezTo>
                    <a:pt x="92753" y="111284"/>
                    <a:pt x="90241" y="114047"/>
                    <a:pt x="87246" y="114047"/>
                  </a:cubicBezTo>
                  <a:lnTo>
                    <a:pt x="10917" y="114047"/>
                  </a:lnTo>
                  <a:cubicBezTo>
                    <a:pt x="7922" y="114047"/>
                    <a:pt x="5507" y="111284"/>
                    <a:pt x="5507" y="107989"/>
                  </a:cubicBezTo>
                  <a:lnTo>
                    <a:pt x="5507" y="60053"/>
                  </a:lnTo>
                  <a:lnTo>
                    <a:pt x="92753" y="60053"/>
                  </a:lnTo>
                  <a:lnTo>
                    <a:pt x="92753" y="107989"/>
                  </a:lnTo>
                  <a:close/>
                  <a:moveTo>
                    <a:pt x="92753" y="53994"/>
                  </a:moveTo>
                  <a:lnTo>
                    <a:pt x="5507" y="53994"/>
                  </a:lnTo>
                  <a:lnTo>
                    <a:pt x="5507" y="36031"/>
                  </a:lnTo>
                  <a:cubicBezTo>
                    <a:pt x="5507" y="32736"/>
                    <a:pt x="7922" y="29973"/>
                    <a:pt x="10917" y="29973"/>
                  </a:cubicBezTo>
                  <a:lnTo>
                    <a:pt x="32753" y="29973"/>
                  </a:lnTo>
                  <a:cubicBezTo>
                    <a:pt x="40966" y="29973"/>
                    <a:pt x="40966" y="41984"/>
                    <a:pt x="54589" y="41984"/>
                  </a:cubicBezTo>
                  <a:lnTo>
                    <a:pt x="87246" y="41984"/>
                  </a:lnTo>
                  <a:cubicBezTo>
                    <a:pt x="90241" y="41984"/>
                    <a:pt x="92753" y="44747"/>
                    <a:pt x="92753" y="48042"/>
                  </a:cubicBezTo>
                  <a:lnTo>
                    <a:pt x="92753" y="53994"/>
                  </a:lnTo>
                  <a:close/>
                  <a:moveTo>
                    <a:pt x="109082" y="12010"/>
                  </a:moveTo>
                  <a:lnTo>
                    <a:pt x="76328" y="12010"/>
                  </a:lnTo>
                  <a:cubicBezTo>
                    <a:pt x="65507" y="12010"/>
                    <a:pt x="65507" y="0"/>
                    <a:pt x="54589" y="0"/>
                  </a:cubicBezTo>
                  <a:lnTo>
                    <a:pt x="32753" y="0"/>
                  </a:lnTo>
                  <a:cubicBezTo>
                    <a:pt x="26763" y="0"/>
                    <a:pt x="21835" y="5420"/>
                    <a:pt x="21835" y="12010"/>
                  </a:cubicBezTo>
                  <a:lnTo>
                    <a:pt x="21835" y="14986"/>
                  </a:lnTo>
                  <a:cubicBezTo>
                    <a:pt x="21835" y="16793"/>
                    <a:pt x="22898" y="18069"/>
                    <a:pt x="24541" y="18069"/>
                  </a:cubicBezTo>
                  <a:cubicBezTo>
                    <a:pt x="26183" y="18069"/>
                    <a:pt x="27246" y="16793"/>
                    <a:pt x="27246" y="14986"/>
                  </a:cubicBezTo>
                  <a:lnTo>
                    <a:pt x="27246" y="12010"/>
                  </a:lnTo>
                  <a:cubicBezTo>
                    <a:pt x="27246" y="8715"/>
                    <a:pt x="29758" y="6058"/>
                    <a:pt x="32753" y="6058"/>
                  </a:cubicBezTo>
                  <a:lnTo>
                    <a:pt x="54589" y="6058"/>
                  </a:lnTo>
                  <a:cubicBezTo>
                    <a:pt x="62705" y="6058"/>
                    <a:pt x="62705" y="18069"/>
                    <a:pt x="76328" y="18069"/>
                  </a:cubicBezTo>
                  <a:lnTo>
                    <a:pt x="109082" y="18069"/>
                  </a:lnTo>
                  <a:cubicBezTo>
                    <a:pt x="112077" y="18069"/>
                    <a:pt x="114589" y="20726"/>
                    <a:pt x="114589" y="24021"/>
                  </a:cubicBezTo>
                  <a:lnTo>
                    <a:pt x="114589" y="83968"/>
                  </a:lnTo>
                  <a:cubicBezTo>
                    <a:pt x="114589" y="87263"/>
                    <a:pt x="112077" y="90026"/>
                    <a:pt x="109082" y="90026"/>
                  </a:cubicBezTo>
                  <a:lnTo>
                    <a:pt x="106376" y="90026"/>
                  </a:lnTo>
                  <a:cubicBezTo>
                    <a:pt x="104734" y="90026"/>
                    <a:pt x="103671" y="91195"/>
                    <a:pt x="103671" y="93002"/>
                  </a:cubicBezTo>
                  <a:cubicBezTo>
                    <a:pt x="103671" y="94809"/>
                    <a:pt x="104734" y="95978"/>
                    <a:pt x="106376" y="95978"/>
                  </a:cubicBezTo>
                  <a:lnTo>
                    <a:pt x="109082" y="95978"/>
                  </a:lnTo>
                  <a:cubicBezTo>
                    <a:pt x="115072" y="95978"/>
                    <a:pt x="120000" y="90664"/>
                    <a:pt x="120000" y="83968"/>
                  </a:cubicBezTo>
                  <a:lnTo>
                    <a:pt x="120000" y="24021"/>
                  </a:lnTo>
                  <a:cubicBezTo>
                    <a:pt x="120000" y="17431"/>
                    <a:pt x="115072" y="12010"/>
                    <a:pt x="109082" y="120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9" name="Google Shape;2119;p66"/>
            <p:cNvSpPr/>
            <p:nvPr/>
          </p:nvSpPr>
          <p:spPr>
            <a:xfrm>
              <a:off x="8032759" y="4112048"/>
              <a:ext cx="297000" cy="240600"/>
            </a:xfrm>
            <a:custGeom>
              <a:rect b="b" l="l" r="r" t="t"/>
              <a:pathLst>
                <a:path extrusionOk="0" h="120000" w="120000">
                  <a:moveTo>
                    <a:pt x="89951" y="86574"/>
                  </a:moveTo>
                  <a:cubicBezTo>
                    <a:pt x="94589" y="86574"/>
                    <a:pt x="98164" y="82322"/>
                    <a:pt x="98164" y="76653"/>
                  </a:cubicBezTo>
                  <a:cubicBezTo>
                    <a:pt x="98164" y="70984"/>
                    <a:pt x="94589" y="66614"/>
                    <a:pt x="89951" y="66614"/>
                  </a:cubicBezTo>
                  <a:cubicBezTo>
                    <a:pt x="85314" y="66614"/>
                    <a:pt x="81835" y="70984"/>
                    <a:pt x="81835" y="76653"/>
                  </a:cubicBezTo>
                  <a:cubicBezTo>
                    <a:pt x="81835" y="82322"/>
                    <a:pt x="85314" y="86574"/>
                    <a:pt x="89951" y="86574"/>
                  </a:cubicBezTo>
                  <a:close/>
                  <a:moveTo>
                    <a:pt x="89951" y="73346"/>
                  </a:moveTo>
                  <a:cubicBezTo>
                    <a:pt x="91594" y="73346"/>
                    <a:pt x="92657" y="74645"/>
                    <a:pt x="92657" y="76653"/>
                  </a:cubicBezTo>
                  <a:cubicBezTo>
                    <a:pt x="92657" y="78661"/>
                    <a:pt x="91594" y="79960"/>
                    <a:pt x="89951" y="79960"/>
                  </a:cubicBezTo>
                  <a:cubicBezTo>
                    <a:pt x="88309" y="79960"/>
                    <a:pt x="87246" y="78661"/>
                    <a:pt x="87246" y="76653"/>
                  </a:cubicBezTo>
                  <a:cubicBezTo>
                    <a:pt x="87246" y="74645"/>
                    <a:pt x="88309" y="73346"/>
                    <a:pt x="89951" y="73346"/>
                  </a:cubicBezTo>
                  <a:close/>
                  <a:moveTo>
                    <a:pt x="109082" y="13346"/>
                  </a:moveTo>
                  <a:lnTo>
                    <a:pt x="60000" y="13346"/>
                  </a:lnTo>
                  <a:cubicBezTo>
                    <a:pt x="49082" y="13346"/>
                    <a:pt x="49082" y="0"/>
                    <a:pt x="38164" y="0"/>
                  </a:cubicBezTo>
                  <a:lnTo>
                    <a:pt x="10917" y="0"/>
                  </a:lnTo>
                  <a:cubicBezTo>
                    <a:pt x="4927" y="0"/>
                    <a:pt x="0" y="5905"/>
                    <a:pt x="0" y="13346"/>
                  </a:cubicBezTo>
                  <a:lnTo>
                    <a:pt x="0" y="106653"/>
                  </a:lnTo>
                  <a:cubicBezTo>
                    <a:pt x="0" y="113976"/>
                    <a:pt x="4927" y="120000"/>
                    <a:pt x="10917" y="120000"/>
                  </a:cubicBezTo>
                  <a:lnTo>
                    <a:pt x="109082" y="120000"/>
                  </a:lnTo>
                  <a:cubicBezTo>
                    <a:pt x="115072" y="120000"/>
                    <a:pt x="120000" y="113976"/>
                    <a:pt x="120000" y="106653"/>
                  </a:cubicBezTo>
                  <a:lnTo>
                    <a:pt x="120000" y="26574"/>
                  </a:lnTo>
                  <a:cubicBezTo>
                    <a:pt x="120000" y="19251"/>
                    <a:pt x="115072" y="13346"/>
                    <a:pt x="109082" y="13346"/>
                  </a:cubicBezTo>
                  <a:close/>
                  <a:moveTo>
                    <a:pt x="114492" y="106653"/>
                  </a:moveTo>
                  <a:cubicBezTo>
                    <a:pt x="114492" y="110314"/>
                    <a:pt x="112077" y="113267"/>
                    <a:pt x="109082" y="113267"/>
                  </a:cubicBezTo>
                  <a:lnTo>
                    <a:pt x="10917" y="113267"/>
                  </a:lnTo>
                  <a:cubicBezTo>
                    <a:pt x="7922" y="113267"/>
                    <a:pt x="5410" y="110314"/>
                    <a:pt x="5410" y="106653"/>
                  </a:cubicBezTo>
                  <a:lnTo>
                    <a:pt x="5410" y="39921"/>
                  </a:lnTo>
                  <a:lnTo>
                    <a:pt x="114492" y="39921"/>
                  </a:lnTo>
                  <a:lnTo>
                    <a:pt x="114492" y="106653"/>
                  </a:lnTo>
                  <a:close/>
                  <a:moveTo>
                    <a:pt x="114492" y="33307"/>
                  </a:moveTo>
                  <a:lnTo>
                    <a:pt x="5410" y="33307"/>
                  </a:lnTo>
                  <a:lnTo>
                    <a:pt x="5410" y="13346"/>
                  </a:lnTo>
                  <a:cubicBezTo>
                    <a:pt x="5410" y="9685"/>
                    <a:pt x="7922" y="6614"/>
                    <a:pt x="10917" y="6614"/>
                  </a:cubicBezTo>
                  <a:lnTo>
                    <a:pt x="38164" y="6614"/>
                  </a:lnTo>
                  <a:cubicBezTo>
                    <a:pt x="46376" y="6614"/>
                    <a:pt x="46376" y="19960"/>
                    <a:pt x="60000" y="19960"/>
                  </a:cubicBezTo>
                  <a:lnTo>
                    <a:pt x="109082" y="19960"/>
                  </a:lnTo>
                  <a:cubicBezTo>
                    <a:pt x="112077" y="19960"/>
                    <a:pt x="114492" y="22913"/>
                    <a:pt x="114492" y="26574"/>
                  </a:cubicBezTo>
                  <a:lnTo>
                    <a:pt x="114492" y="33307"/>
                  </a:lnTo>
                  <a:close/>
                  <a:moveTo>
                    <a:pt x="29951" y="86574"/>
                  </a:moveTo>
                  <a:cubicBezTo>
                    <a:pt x="34589" y="86574"/>
                    <a:pt x="38164" y="82322"/>
                    <a:pt x="38164" y="76653"/>
                  </a:cubicBezTo>
                  <a:cubicBezTo>
                    <a:pt x="38164" y="70984"/>
                    <a:pt x="34589" y="66614"/>
                    <a:pt x="29951" y="66614"/>
                  </a:cubicBezTo>
                  <a:cubicBezTo>
                    <a:pt x="25314" y="66614"/>
                    <a:pt x="21835" y="70984"/>
                    <a:pt x="21835" y="76653"/>
                  </a:cubicBezTo>
                  <a:cubicBezTo>
                    <a:pt x="21835" y="82322"/>
                    <a:pt x="25314" y="86574"/>
                    <a:pt x="29951" y="86574"/>
                  </a:cubicBezTo>
                  <a:close/>
                  <a:moveTo>
                    <a:pt x="29951" y="73346"/>
                  </a:moveTo>
                  <a:cubicBezTo>
                    <a:pt x="31594" y="73346"/>
                    <a:pt x="32753" y="74645"/>
                    <a:pt x="32753" y="76653"/>
                  </a:cubicBezTo>
                  <a:cubicBezTo>
                    <a:pt x="32753" y="78661"/>
                    <a:pt x="31594" y="79960"/>
                    <a:pt x="29951" y="79960"/>
                  </a:cubicBezTo>
                  <a:cubicBezTo>
                    <a:pt x="28309" y="79960"/>
                    <a:pt x="27246" y="78661"/>
                    <a:pt x="27246" y="76653"/>
                  </a:cubicBezTo>
                  <a:cubicBezTo>
                    <a:pt x="27246" y="74645"/>
                    <a:pt x="28309" y="73346"/>
                    <a:pt x="29951" y="73346"/>
                  </a:cubicBezTo>
                  <a:close/>
                  <a:moveTo>
                    <a:pt x="60000" y="86574"/>
                  </a:moveTo>
                  <a:cubicBezTo>
                    <a:pt x="64637" y="86574"/>
                    <a:pt x="68115" y="82322"/>
                    <a:pt x="68115" y="76653"/>
                  </a:cubicBezTo>
                  <a:cubicBezTo>
                    <a:pt x="68115" y="70984"/>
                    <a:pt x="64637" y="66614"/>
                    <a:pt x="60000" y="66614"/>
                  </a:cubicBezTo>
                  <a:cubicBezTo>
                    <a:pt x="55362" y="66614"/>
                    <a:pt x="51787" y="70984"/>
                    <a:pt x="51787" y="76653"/>
                  </a:cubicBezTo>
                  <a:cubicBezTo>
                    <a:pt x="51787" y="82322"/>
                    <a:pt x="55362" y="86574"/>
                    <a:pt x="60000" y="86574"/>
                  </a:cubicBezTo>
                  <a:close/>
                  <a:moveTo>
                    <a:pt x="60000" y="73346"/>
                  </a:moveTo>
                  <a:cubicBezTo>
                    <a:pt x="61642" y="73346"/>
                    <a:pt x="62705" y="74645"/>
                    <a:pt x="62705" y="76653"/>
                  </a:cubicBezTo>
                  <a:cubicBezTo>
                    <a:pt x="62705" y="78661"/>
                    <a:pt x="61642" y="79960"/>
                    <a:pt x="60000" y="79960"/>
                  </a:cubicBezTo>
                  <a:cubicBezTo>
                    <a:pt x="58357" y="79960"/>
                    <a:pt x="57294" y="78661"/>
                    <a:pt x="57294" y="76653"/>
                  </a:cubicBezTo>
                  <a:cubicBezTo>
                    <a:pt x="57294" y="74645"/>
                    <a:pt x="58357" y="73346"/>
                    <a:pt x="60000" y="733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0" name="Google Shape;2120;p66"/>
            <p:cNvSpPr/>
            <p:nvPr/>
          </p:nvSpPr>
          <p:spPr>
            <a:xfrm>
              <a:off x="6311518" y="1797003"/>
              <a:ext cx="304800" cy="297000"/>
            </a:xfrm>
            <a:custGeom>
              <a:rect b="b" l="l" r="r" t="t"/>
              <a:pathLst>
                <a:path extrusionOk="0" h="120000" w="120000">
                  <a:moveTo>
                    <a:pt x="60000" y="0"/>
                  </a:moveTo>
                  <a:cubicBezTo>
                    <a:pt x="26763" y="0"/>
                    <a:pt x="0" y="26763"/>
                    <a:pt x="0" y="60000"/>
                  </a:cubicBezTo>
                  <a:cubicBezTo>
                    <a:pt x="0" y="93333"/>
                    <a:pt x="26763" y="120000"/>
                    <a:pt x="60000" y="120000"/>
                  </a:cubicBezTo>
                  <a:cubicBezTo>
                    <a:pt x="93236" y="120000"/>
                    <a:pt x="120000" y="93333"/>
                    <a:pt x="120000" y="60000"/>
                  </a:cubicBezTo>
                  <a:cubicBezTo>
                    <a:pt x="120000" y="26763"/>
                    <a:pt x="93236" y="0"/>
                    <a:pt x="60000" y="0"/>
                  </a:cubicBezTo>
                  <a:close/>
                  <a:moveTo>
                    <a:pt x="60000" y="114589"/>
                  </a:moveTo>
                  <a:cubicBezTo>
                    <a:pt x="47149" y="114589"/>
                    <a:pt x="35458" y="110241"/>
                    <a:pt x="26183" y="102608"/>
                  </a:cubicBezTo>
                  <a:cubicBezTo>
                    <a:pt x="30048" y="97681"/>
                    <a:pt x="37391" y="92463"/>
                    <a:pt x="43961" y="90338"/>
                  </a:cubicBezTo>
                  <a:cubicBezTo>
                    <a:pt x="47729" y="88888"/>
                    <a:pt x="50241" y="87053"/>
                    <a:pt x="50724" y="84541"/>
                  </a:cubicBezTo>
                  <a:cubicBezTo>
                    <a:pt x="51594" y="81256"/>
                    <a:pt x="49082" y="79130"/>
                    <a:pt x="48792" y="78840"/>
                  </a:cubicBezTo>
                  <a:cubicBezTo>
                    <a:pt x="48019" y="78260"/>
                    <a:pt x="47149" y="78067"/>
                    <a:pt x="46086" y="78260"/>
                  </a:cubicBezTo>
                  <a:cubicBezTo>
                    <a:pt x="45797" y="78260"/>
                    <a:pt x="41449" y="79710"/>
                    <a:pt x="34106" y="76425"/>
                  </a:cubicBezTo>
                  <a:cubicBezTo>
                    <a:pt x="36328" y="72560"/>
                    <a:pt x="38164" y="64637"/>
                    <a:pt x="38164" y="49082"/>
                  </a:cubicBezTo>
                  <a:cubicBezTo>
                    <a:pt x="38164" y="24057"/>
                    <a:pt x="49371" y="22125"/>
                    <a:pt x="61642" y="22125"/>
                  </a:cubicBezTo>
                  <a:cubicBezTo>
                    <a:pt x="70338" y="22125"/>
                    <a:pt x="81835" y="25120"/>
                    <a:pt x="81835" y="50531"/>
                  </a:cubicBezTo>
                  <a:cubicBezTo>
                    <a:pt x="81835" y="64927"/>
                    <a:pt x="83961" y="72270"/>
                    <a:pt x="86473" y="75845"/>
                  </a:cubicBezTo>
                  <a:cubicBezTo>
                    <a:pt x="83478" y="76908"/>
                    <a:pt x="78550" y="78260"/>
                    <a:pt x="73140" y="78067"/>
                  </a:cubicBezTo>
                  <a:cubicBezTo>
                    <a:pt x="71980" y="78067"/>
                    <a:pt x="70917" y="78550"/>
                    <a:pt x="70338" y="79710"/>
                  </a:cubicBezTo>
                  <a:cubicBezTo>
                    <a:pt x="69275" y="82125"/>
                    <a:pt x="69275" y="87342"/>
                    <a:pt x="76328" y="90338"/>
                  </a:cubicBezTo>
                  <a:cubicBezTo>
                    <a:pt x="81835" y="92753"/>
                    <a:pt x="88599" y="96618"/>
                    <a:pt x="94106" y="103091"/>
                  </a:cubicBezTo>
                  <a:cubicBezTo>
                    <a:pt x="84251" y="110241"/>
                    <a:pt x="72850" y="114589"/>
                    <a:pt x="60000" y="114589"/>
                  </a:cubicBezTo>
                  <a:close/>
                  <a:moveTo>
                    <a:pt x="97681" y="99323"/>
                  </a:moveTo>
                  <a:cubicBezTo>
                    <a:pt x="91594" y="91980"/>
                    <a:pt x="84251" y="87826"/>
                    <a:pt x="78260" y="85120"/>
                  </a:cubicBezTo>
                  <a:cubicBezTo>
                    <a:pt x="76908" y="84541"/>
                    <a:pt x="76135" y="83768"/>
                    <a:pt x="75555" y="83188"/>
                  </a:cubicBezTo>
                  <a:cubicBezTo>
                    <a:pt x="84541" y="82898"/>
                    <a:pt x="91884" y="79130"/>
                    <a:pt x="92173" y="78840"/>
                  </a:cubicBezTo>
                  <a:cubicBezTo>
                    <a:pt x="93043" y="78260"/>
                    <a:pt x="93526" y="77198"/>
                    <a:pt x="93526" y="76135"/>
                  </a:cubicBezTo>
                  <a:cubicBezTo>
                    <a:pt x="93526" y="75072"/>
                    <a:pt x="92753" y="74202"/>
                    <a:pt x="91884" y="73913"/>
                  </a:cubicBezTo>
                  <a:cubicBezTo>
                    <a:pt x="91594" y="73623"/>
                    <a:pt x="87053" y="70144"/>
                    <a:pt x="87053" y="50241"/>
                  </a:cubicBezTo>
                  <a:cubicBezTo>
                    <a:pt x="87053" y="27536"/>
                    <a:pt x="78260" y="16425"/>
                    <a:pt x="61352" y="16425"/>
                  </a:cubicBezTo>
                  <a:cubicBezTo>
                    <a:pt x="46956" y="16425"/>
                    <a:pt x="32463" y="20193"/>
                    <a:pt x="32463" y="48888"/>
                  </a:cubicBezTo>
                  <a:cubicBezTo>
                    <a:pt x="32463" y="69565"/>
                    <a:pt x="28888" y="73623"/>
                    <a:pt x="28405" y="74202"/>
                  </a:cubicBezTo>
                  <a:cubicBezTo>
                    <a:pt x="27536" y="74492"/>
                    <a:pt x="26763" y="75265"/>
                    <a:pt x="26473" y="76135"/>
                  </a:cubicBezTo>
                  <a:cubicBezTo>
                    <a:pt x="26183" y="77198"/>
                    <a:pt x="26763" y="78550"/>
                    <a:pt x="27826" y="79130"/>
                  </a:cubicBezTo>
                  <a:cubicBezTo>
                    <a:pt x="35458" y="83478"/>
                    <a:pt x="41449" y="84057"/>
                    <a:pt x="44734" y="83768"/>
                  </a:cubicBezTo>
                  <a:cubicBezTo>
                    <a:pt x="44444" y="84057"/>
                    <a:pt x="43671" y="84541"/>
                    <a:pt x="42028" y="85120"/>
                  </a:cubicBezTo>
                  <a:cubicBezTo>
                    <a:pt x="34396" y="87536"/>
                    <a:pt x="26473" y="93333"/>
                    <a:pt x="22125" y="99033"/>
                  </a:cubicBezTo>
                  <a:cubicBezTo>
                    <a:pt x="11980" y="89178"/>
                    <a:pt x="5507" y="75265"/>
                    <a:pt x="5507" y="60000"/>
                  </a:cubicBezTo>
                  <a:cubicBezTo>
                    <a:pt x="5507" y="30048"/>
                    <a:pt x="30048" y="5507"/>
                    <a:pt x="60000" y="5507"/>
                  </a:cubicBezTo>
                  <a:cubicBezTo>
                    <a:pt x="90048" y="5507"/>
                    <a:pt x="114589" y="30048"/>
                    <a:pt x="114589" y="60000"/>
                  </a:cubicBezTo>
                  <a:cubicBezTo>
                    <a:pt x="114589" y="75555"/>
                    <a:pt x="108019" y="89468"/>
                    <a:pt x="97681" y="993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1" name="Google Shape;2121;p66"/>
            <p:cNvSpPr/>
            <p:nvPr/>
          </p:nvSpPr>
          <p:spPr>
            <a:xfrm>
              <a:off x="6881220" y="1813051"/>
              <a:ext cx="297000" cy="264900"/>
            </a:xfrm>
            <a:custGeom>
              <a:rect b="b" l="l" r="r" t="t"/>
              <a:pathLst>
                <a:path extrusionOk="0" h="120000" w="120000">
                  <a:moveTo>
                    <a:pt x="100239" y="87815"/>
                  </a:moveTo>
                  <a:cubicBezTo>
                    <a:pt x="100239" y="87815"/>
                    <a:pt x="90167" y="85150"/>
                    <a:pt x="90167" y="73960"/>
                  </a:cubicBezTo>
                  <a:cubicBezTo>
                    <a:pt x="90167" y="64049"/>
                    <a:pt x="95059" y="60746"/>
                    <a:pt x="96690" y="58294"/>
                  </a:cubicBezTo>
                  <a:cubicBezTo>
                    <a:pt x="96690" y="58294"/>
                    <a:pt x="99952" y="55310"/>
                    <a:pt x="97745" y="45399"/>
                  </a:cubicBezTo>
                  <a:cubicBezTo>
                    <a:pt x="101294" y="39964"/>
                    <a:pt x="102350" y="30373"/>
                    <a:pt x="98321" y="20142"/>
                  </a:cubicBezTo>
                  <a:cubicBezTo>
                    <a:pt x="95827" y="13854"/>
                    <a:pt x="92853" y="10230"/>
                    <a:pt x="89400" y="8099"/>
                  </a:cubicBezTo>
                  <a:cubicBezTo>
                    <a:pt x="86906" y="6607"/>
                    <a:pt x="84220" y="5968"/>
                    <a:pt x="81534" y="5968"/>
                  </a:cubicBezTo>
                  <a:cubicBezTo>
                    <a:pt x="77505" y="5968"/>
                    <a:pt x="73669" y="7246"/>
                    <a:pt x="71270" y="8419"/>
                  </a:cubicBezTo>
                  <a:cubicBezTo>
                    <a:pt x="72038" y="9911"/>
                    <a:pt x="72613" y="11403"/>
                    <a:pt x="73093" y="13214"/>
                  </a:cubicBezTo>
                  <a:cubicBezTo>
                    <a:pt x="73093" y="13534"/>
                    <a:pt x="73381" y="13854"/>
                    <a:pt x="73381" y="13854"/>
                  </a:cubicBezTo>
                  <a:cubicBezTo>
                    <a:pt x="75011" y="12895"/>
                    <a:pt x="77985" y="12042"/>
                    <a:pt x="81534" y="12042"/>
                  </a:cubicBezTo>
                  <a:cubicBezTo>
                    <a:pt x="83645" y="12042"/>
                    <a:pt x="85563" y="12362"/>
                    <a:pt x="86906" y="13214"/>
                  </a:cubicBezTo>
                  <a:cubicBezTo>
                    <a:pt x="88537" y="14174"/>
                    <a:pt x="91031" y="16198"/>
                    <a:pt x="93429" y="22273"/>
                  </a:cubicBezTo>
                  <a:cubicBezTo>
                    <a:pt x="96690" y="30692"/>
                    <a:pt x="95827" y="37833"/>
                    <a:pt x="93429" y="41456"/>
                  </a:cubicBezTo>
                  <a:cubicBezTo>
                    <a:pt x="92374" y="42948"/>
                    <a:pt x="92086" y="44760"/>
                    <a:pt x="92661" y="46571"/>
                  </a:cubicBezTo>
                  <a:cubicBezTo>
                    <a:pt x="93717" y="51687"/>
                    <a:pt x="92853" y="53818"/>
                    <a:pt x="92853" y="54138"/>
                  </a:cubicBezTo>
                  <a:cubicBezTo>
                    <a:pt x="92661" y="54458"/>
                    <a:pt x="92661" y="54458"/>
                    <a:pt x="92661" y="54777"/>
                  </a:cubicBezTo>
                  <a:cubicBezTo>
                    <a:pt x="92661" y="54991"/>
                    <a:pt x="92086" y="55310"/>
                    <a:pt x="91798" y="55630"/>
                  </a:cubicBezTo>
                  <a:cubicBezTo>
                    <a:pt x="89400" y="58294"/>
                    <a:pt x="85083" y="63730"/>
                    <a:pt x="85083" y="73960"/>
                  </a:cubicBezTo>
                  <a:cubicBezTo>
                    <a:pt x="85083" y="86323"/>
                    <a:pt x="94004" y="91971"/>
                    <a:pt x="98896" y="93570"/>
                  </a:cubicBezTo>
                  <a:cubicBezTo>
                    <a:pt x="105899" y="96234"/>
                    <a:pt x="112901" y="99857"/>
                    <a:pt x="114244" y="108277"/>
                  </a:cubicBezTo>
                  <a:lnTo>
                    <a:pt x="97266" y="108277"/>
                  </a:lnTo>
                  <a:cubicBezTo>
                    <a:pt x="97745" y="110088"/>
                    <a:pt x="98033" y="112220"/>
                    <a:pt x="98321" y="114245"/>
                  </a:cubicBezTo>
                  <a:lnTo>
                    <a:pt x="117505" y="114245"/>
                  </a:lnTo>
                  <a:cubicBezTo>
                    <a:pt x="120000" y="114245"/>
                    <a:pt x="120000" y="111580"/>
                    <a:pt x="120000" y="111580"/>
                  </a:cubicBezTo>
                  <a:cubicBezTo>
                    <a:pt x="120000" y="95381"/>
                    <a:pt x="106666" y="90266"/>
                    <a:pt x="100239" y="87815"/>
                  </a:cubicBezTo>
                  <a:close/>
                  <a:moveTo>
                    <a:pt x="71270" y="90799"/>
                  </a:moveTo>
                  <a:cubicBezTo>
                    <a:pt x="71270" y="90799"/>
                    <a:pt x="60143" y="88134"/>
                    <a:pt x="60143" y="75452"/>
                  </a:cubicBezTo>
                  <a:cubicBezTo>
                    <a:pt x="60143" y="64369"/>
                    <a:pt x="64748" y="60746"/>
                    <a:pt x="66378" y="58081"/>
                  </a:cubicBezTo>
                  <a:cubicBezTo>
                    <a:pt x="66378" y="58081"/>
                    <a:pt x="69928" y="54777"/>
                    <a:pt x="67434" y="43587"/>
                  </a:cubicBezTo>
                  <a:cubicBezTo>
                    <a:pt x="71462" y="37619"/>
                    <a:pt x="72326" y="26749"/>
                    <a:pt x="67721" y="15666"/>
                  </a:cubicBezTo>
                  <a:cubicBezTo>
                    <a:pt x="65035" y="8419"/>
                    <a:pt x="62541" y="4476"/>
                    <a:pt x="58800" y="2344"/>
                  </a:cubicBezTo>
                  <a:cubicBezTo>
                    <a:pt x="56115" y="639"/>
                    <a:pt x="53141" y="0"/>
                    <a:pt x="50167" y="0"/>
                  </a:cubicBezTo>
                  <a:cubicBezTo>
                    <a:pt x="44700" y="0"/>
                    <a:pt x="39328" y="2131"/>
                    <a:pt x="37122" y="3623"/>
                  </a:cubicBezTo>
                  <a:cubicBezTo>
                    <a:pt x="30887" y="6607"/>
                    <a:pt x="26858" y="9271"/>
                    <a:pt x="23021" y="19822"/>
                  </a:cubicBezTo>
                  <a:cubicBezTo>
                    <a:pt x="19760" y="28241"/>
                    <a:pt x="23597" y="38152"/>
                    <a:pt x="25803" y="42948"/>
                  </a:cubicBezTo>
                  <a:cubicBezTo>
                    <a:pt x="23309" y="54138"/>
                    <a:pt x="26570" y="57761"/>
                    <a:pt x="26570" y="57761"/>
                  </a:cubicBezTo>
                  <a:cubicBezTo>
                    <a:pt x="28201" y="60426"/>
                    <a:pt x="32805" y="64369"/>
                    <a:pt x="32805" y="75133"/>
                  </a:cubicBezTo>
                  <a:cubicBezTo>
                    <a:pt x="32805" y="87815"/>
                    <a:pt x="21678" y="90479"/>
                    <a:pt x="21678" y="90479"/>
                  </a:cubicBezTo>
                  <a:cubicBezTo>
                    <a:pt x="14676" y="93250"/>
                    <a:pt x="0" y="98898"/>
                    <a:pt x="0" y="117015"/>
                  </a:cubicBezTo>
                  <a:cubicBezTo>
                    <a:pt x="0" y="117015"/>
                    <a:pt x="0" y="120000"/>
                    <a:pt x="2781" y="120000"/>
                  </a:cubicBezTo>
                  <a:lnTo>
                    <a:pt x="89400" y="120000"/>
                  </a:lnTo>
                  <a:cubicBezTo>
                    <a:pt x="92086" y="120000"/>
                    <a:pt x="92086" y="117015"/>
                    <a:pt x="92086" y="117015"/>
                  </a:cubicBezTo>
                  <a:cubicBezTo>
                    <a:pt x="92853" y="99218"/>
                    <a:pt x="78273" y="93570"/>
                    <a:pt x="71270" y="90799"/>
                  </a:cubicBezTo>
                  <a:close/>
                  <a:moveTo>
                    <a:pt x="6522" y="114245"/>
                  </a:moveTo>
                  <a:cubicBezTo>
                    <a:pt x="7865" y="104014"/>
                    <a:pt x="16019" y="99857"/>
                    <a:pt x="24172" y="96554"/>
                  </a:cubicBezTo>
                  <a:cubicBezTo>
                    <a:pt x="29544" y="95062"/>
                    <a:pt x="39040" y="88667"/>
                    <a:pt x="39040" y="75452"/>
                  </a:cubicBezTo>
                  <a:cubicBezTo>
                    <a:pt x="39040" y="64049"/>
                    <a:pt x="34724" y="58294"/>
                    <a:pt x="32517" y="55310"/>
                  </a:cubicBezTo>
                  <a:lnTo>
                    <a:pt x="31750" y="54458"/>
                  </a:lnTo>
                  <a:cubicBezTo>
                    <a:pt x="31750" y="54458"/>
                    <a:pt x="31750" y="54138"/>
                    <a:pt x="31462" y="54138"/>
                  </a:cubicBezTo>
                  <a:cubicBezTo>
                    <a:pt x="31175" y="53818"/>
                    <a:pt x="30119" y="51154"/>
                    <a:pt x="31750" y="44547"/>
                  </a:cubicBezTo>
                  <a:cubicBezTo>
                    <a:pt x="31942" y="43268"/>
                    <a:pt x="31942" y="41776"/>
                    <a:pt x="31462" y="40603"/>
                  </a:cubicBezTo>
                  <a:cubicBezTo>
                    <a:pt x="30119" y="37300"/>
                    <a:pt x="26570" y="28561"/>
                    <a:pt x="28968" y="21953"/>
                  </a:cubicBezTo>
                  <a:cubicBezTo>
                    <a:pt x="32230" y="13214"/>
                    <a:pt x="35203" y="11403"/>
                    <a:pt x="40383" y="9058"/>
                  </a:cubicBezTo>
                  <a:cubicBezTo>
                    <a:pt x="40671" y="9058"/>
                    <a:pt x="40959" y="8738"/>
                    <a:pt x="41151" y="8738"/>
                  </a:cubicBezTo>
                  <a:cubicBezTo>
                    <a:pt x="42589" y="7779"/>
                    <a:pt x="46906" y="5968"/>
                    <a:pt x="51223" y="5968"/>
                  </a:cubicBezTo>
                  <a:cubicBezTo>
                    <a:pt x="53621" y="5968"/>
                    <a:pt x="55827" y="6607"/>
                    <a:pt x="57458" y="7460"/>
                  </a:cubicBezTo>
                  <a:cubicBezTo>
                    <a:pt x="59280" y="8738"/>
                    <a:pt x="61199" y="10763"/>
                    <a:pt x="63884" y="17690"/>
                  </a:cubicBezTo>
                  <a:cubicBezTo>
                    <a:pt x="67721" y="27708"/>
                    <a:pt x="66666" y="35808"/>
                    <a:pt x="64172" y="39964"/>
                  </a:cubicBezTo>
                  <a:cubicBezTo>
                    <a:pt x="63405" y="41456"/>
                    <a:pt x="62829" y="43268"/>
                    <a:pt x="63405" y="45079"/>
                  </a:cubicBezTo>
                  <a:cubicBezTo>
                    <a:pt x="64748" y="51154"/>
                    <a:pt x="63693" y="53499"/>
                    <a:pt x="63693" y="54138"/>
                  </a:cubicBezTo>
                  <a:lnTo>
                    <a:pt x="63117" y="54777"/>
                  </a:lnTo>
                  <a:lnTo>
                    <a:pt x="62350" y="55630"/>
                  </a:lnTo>
                  <a:cubicBezTo>
                    <a:pt x="60143" y="58614"/>
                    <a:pt x="55827" y="64369"/>
                    <a:pt x="55827" y="75772"/>
                  </a:cubicBezTo>
                  <a:cubicBezTo>
                    <a:pt x="55827" y="89307"/>
                    <a:pt x="65323" y="95381"/>
                    <a:pt x="70695" y="96873"/>
                  </a:cubicBezTo>
                  <a:cubicBezTo>
                    <a:pt x="78561" y="99857"/>
                    <a:pt x="86906" y="104014"/>
                    <a:pt x="88249" y="114564"/>
                  </a:cubicBezTo>
                  <a:lnTo>
                    <a:pt x="6522" y="114564"/>
                  </a:lnTo>
                  <a:lnTo>
                    <a:pt x="6522" y="1142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2" name="Google Shape;2122;p66"/>
            <p:cNvSpPr/>
            <p:nvPr/>
          </p:nvSpPr>
          <p:spPr>
            <a:xfrm>
              <a:off x="7403498" y="1805025"/>
              <a:ext cx="297000" cy="248700"/>
            </a:xfrm>
            <a:custGeom>
              <a:rect b="b" l="l" r="r" t="t"/>
              <a:pathLst>
                <a:path extrusionOk="0" h="120000" w="12000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3" name="Google Shape;2123;p66"/>
            <p:cNvSpPr/>
            <p:nvPr/>
          </p:nvSpPr>
          <p:spPr>
            <a:xfrm>
              <a:off x="7973200" y="1780953"/>
              <a:ext cx="304800" cy="297000"/>
            </a:xfrm>
            <a:custGeom>
              <a:rect b="b" l="l" r="r" t="t"/>
              <a:pathLst>
                <a:path extrusionOk="0" h="120000" w="12000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4" name="Google Shape;2124;p66"/>
            <p:cNvSpPr/>
            <p:nvPr/>
          </p:nvSpPr>
          <p:spPr>
            <a:xfrm>
              <a:off x="6323652" y="4067553"/>
              <a:ext cx="297000" cy="297000"/>
            </a:xfrm>
            <a:custGeom>
              <a:rect b="b" l="l" r="r" t="t"/>
              <a:pathLst>
                <a:path extrusionOk="0" h="120000" w="120000">
                  <a:moveTo>
                    <a:pt x="109082" y="1932"/>
                  </a:moveTo>
                  <a:cubicBezTo>
                    <a:pt x="108792" y="1159"/>
                    <a:pt x="108212" y="579"/>
                    <a:pt x="107439" y="289"/>
                  </a:cubicBezTo>
                  <a:cubicBezTo>
                    <a:pt x="106570" y="0"/>
                    <a:pt x="105797" y="0"/>
                    <a:pt x="105217" y="289"/>
                  </a:cubicBezTo>
                  <a:cubicBezTo>
                    <a:pt x="104927" y="289"/>
                    <a:pt x="83671" y="10917"/>
                    <a:pt x="60000" y="10917"/>
                  </a:cubicBezTo>
                  <a:cubicBezTo>
                    <a:pt x="36521" y="10917"/>
                    <a:pt x="14975" y="289"/>
                    <a:pt x="14685" y="289"/>
                  </a:cubicBezTo>
                  <a:cubicBezTo>
                    <a:pt x="13913" y="0"/>
                    <a:pt x="13043" y="0"/>
                    <a:pt x="12560" y="289"/>
                  </a:cubicBezTo>
                  <a:cubicBezTo>
                    <a:pt x="11690" y="579"/>
                    <a:pt x="11207" y="1449"/>
                    <a:pt x="10917" y="1932"/>
                  </a:cubicBezTo>
                  <a:cubicBezTo>
                    <a:pt x="10917" y="2222"/>
                    <a:pt x="0" y="35458"/>
                    <a:pt x="0" y="68212"/>
                  </a:cubicBezTo>
                  <a:cubicBezTo>
                    <a:pt x="0" y="102801"/>
                    <a:pt x="57004" y="119516"/>
                    <a:pt x="59420" y="120000"/>
                  </a:cubicBezTo>
                  <a:lnTo>
                    <a:pt x="60000" y="120000"/>
                  </a:lnTo>
                  <a:lnTo>
                    <a:pt x="60483" y="120000"/>
                  </a:lnTo>
                  <a:cubicBezTo>
                    <a:pt x="62995" y="119516"/>
                    <a:pt x="120000" y="102801"/>
                    <a:pt x="120000" y="68212"/>
                  </a:cubicBezTo>
                  <a:cubicBezTo>
                    <a:pt x="120000" y="35458"/>
                    <a:pt x="109082" y="2512"/>
                    <a:pt x="109082" y="1932"/>
                  </a:cubicBezTo>
                  <a:close/>
                  <a:moveTo>
                    <a:pt x="60000" y="114589"/>
                  </a:moveTo>
                  <a:cubicBezTo>
                    <a:pt x="54492" y="113429"/>
                    <a:pt x="5410" y="96811"/>
                    <a:pt x="5410" y="68212"/>
                  </a:cubicBezTo>
                  <a:cubicBezTo>
                    <a:pt x="5410" y="41449"/>
                    <a:pt x="12850" y="16425"/>
                    <a:pt x="15555" y="6570"/>
                  </a:cubicBezTo>
                  <a:cubicBezTo>
                    <a:pt x="22318" y="9565"/>
                    <a:pt x="40386" y="16425"/>
                    <a:pt x="60000" y="16425"/>
                  </a:cubicBezTo>
                  <a:cubicBezTo>
                    <a:pt x="79903" y="16425"/>
                    <a:pt x="97584" y="9565"/>
                    <a:pt x="104444" y="6570"/>
                  </a:cubicBezTo>
                  <a:cubicBezTo>
                    <a:pt x="106859" y="16135"/>
                    <a:pt x="114492" y="41449"/>
                    <a:pt x="114492" y="68212"/>
                  </a:cubicBezTo>
                  <a:cubicBezTo>
                    <a:pt x="114492" y="96811"/>
                    <a:pt x="65410" y="113236"/>
                    <a:pt x="60000" y="114589"/>
                  </a:cubicBezTo>
                  <a:close/>
                  <a:moveTo>
                    <a:pt x="69275" y="49082"/>
                  </a:moveTo>
                  <a:lnTo>
                    <a:pt x="60000" y="24541"/>
                  </a:lnTo>
                  <a:lnTo>
                    <a:pt x="50724" y="49082"/>
                  </a:lnTo>
                  <a:lnTo>
                    <a:pt x="25893" y="49082"/>
                  </a:lnTo>
                  <a:lnTo>
                    <a:pt x="46086" y="64637"/>
                  </a:lnTo>
                  <a:lnTo>
                    <a:pt x="36811" y="92463"/>
                  </a:lnTo>
                  <a:lnTo>
                    <a:pt x="60000" y="75555"/>
                  </a:lnTo>
                  <a:lnTo>
                    <a:pt x="83188" y="92463"/>
                  </a:lnTo>
                  <a:lnTo>
                    <a:pt x="73913" y="64637"/>
                  </a:lnTo>
                  <a:lnTo>
                    <a:pt x="94106" y="49082"/>
                  </a:lnTo>
                  <a:lnTo>
                    <a:pt x="69275" y="49082"/>
                  </a:lnTo>
                  <a:close/>
                  <a:moveTo>
                    <a:pt x="68695" y="66280"/>
                  </a:moveTo>
                  <a:lnTo>
                    <a:pt x="72560" y="78067"/>
                  </a:lnTo>
                  <a:lnTo>
                    <a:pt x="62995" y="71207"/>
                  </a:lnTo>
                  <a:lnTo>
                    <a:pt x="59710" y="68792"/>
                  </a:lnTo>
                  <a:lnTo>
                    <a:pt x="56425" y="71207"/>
                  </a:lnTo>
                  <a:lnTo>
                    <a:pt x="46859" y="78067"/>
                  </a:lnTo>
                  <a:lnTo>
                    <a:pt x="50724" y="66280"/>
                  </a:lnTo>
                  <a:lnTo>
                    <a:pt x="51787" y="62801"/>
                  </a:lnTo>
                  <a:lnTo>
                    <a:pt x="48792" y="60289"/>
                  </a:lnTo>
                  <a:lnTo>
                    <a:pt x="41159" y="54299"/>
                  </a:lnTo>
                  <a:lnTo>
                    <a:pt x="53719" y="54299"/>
                  </a:lnTo>
                  <a:lnTo>
                    <a:pt x="55072" y="50724"/>
                  </a:lnTo>
                  <a:lnTo>
                    <a:pt x="59130" y="39613"/>
                  </a:lnTo>
                  <a:lnTo>
                    <a:pt x="63285" y="50724"/>
                  </a:lnTo>
                  <a:lnTo>
                    <a:pt x="64637" y="54299"/>
                  </a:lnTo>
                  <a:lnTo>
                    <a:pt x="77198" y="54299"/>
                  </a:lnTo>
                  <a:lnTo>
                    <a:pt x="69565" y="60289"/>
                  </a:lnTo>
                  <a:lnTo>
                    <a:pt x="66570" y="62801"/>
                  </a:lnTo>
                  <a:lnTo>
                    <a:pt x="68695" y="6628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5" name="Google Shape;2125;p66"/>
            <p:cNvSpPr/>
            <p:nvPr/>
          </p:nvSpPr>
          <p:spPr>
            <a:xfrm>
              <a:off x="6893355" y="4075577"/>
              <a:ext cx="297000" cy="272700"/>
            </a:xfrm>
            <a:custGeom>
              <a:rect b="b" l="l" r="r" t="t"/>
              <a:pathLst>
                <a:path extrusionOk="0" h="120000" w="120000">
                  <a:moveTo>
                    <a:pt x="114585" y="25937"/>
                  </a:moveTo>
                  <a:lnTo>
                    <a:pt x="93795" y="25937"/>
                  </a:lnTo>
                  <a:cubicBezTo>
                    <a:pt x="96019" y="20937"/>
                    <a:pt x="96019" y="15312"/>
                    <a:pt x="93601" y="10625"/>
                  </a:cubicBezTo>
                  <a:cubicBezTo>
                    <a:pt x="88960" y="2083"/>
                    <a:pt x="78033" y="0"/>
                    <a:pt x="68751" y="5625"/>
                  </a:cubicBezTo>
                  <a:cubicBezTo>
                    <a:pt x="65173" y="7708"/>
                    <a:pt x="62755" y="10937"/>
                    <a:pt x="60821" y="14166"/>
                  </a:cubicBezTo>
                  <a:lnTo>
                    <a:pt x="60531" y="14166"/>
                  </a:lnTo>
                  <a:lnTo>
                    <a:pt x="60241" y="14166"/>
                  </a:lnTo>
                  <a:lnTo>
                    <a:pt x="59758" y="14166"/>
                  </a:lnTo>
                  <a:lnTo>
                    <a:pt x="59468" y="14166"/>
                  </a:lnTo>
                  <a:lnTo>
                    <a:pt x="59178" y="14166"/>
                  </a:lnTo>
                  <a:lnTo>
                    <a:pt x="58887" y="14166"/>
                  </a:lnTo>
                  <a:cubicBezTo>
                    <a:pt x="57244" y="10625"/>
                    <a:pt x="54536" y="7708"/>
                    <a:pt x="50958" y="5625"/>
                  </a:cubicBezTo>
                  <a:cubicBezTo>
                    <a:pt x="41966" y="0"/>
                    <a:pt x="30749" y="2083"/>
                    <a:pt x="26107" y="10625"/>
                  </a:cubicBezTo>
                  <a:cubicBezTo>
                    <a:pt x="23690" y="15312"/>
                    <a:pt x="23690" y="20937"/>
                    <a:pt x="25914" y="25937"/>
                  </a:cubicBezTo>
                  <a:lnTo>
                    <a:pt x="5414" y="25937"/>
                  </a:lnTo>
                  <a:cubicBezTo>
                    <a:pt x="2417" y="25937"/>
                    <a:pt x="0" y="28541"/>
                    <a:pt x="0" y="31770"/>
                  </a:cubicBezTo>
                  <a:lnTo>
                    <a:pt x="0" y="43541"/>
                  </a:lnTo>
                  <a:cubicBezTo>
                    <a:pt x="0" y="46770"/>
                    <a:pt x="2417" y="49375"/>
                    <a:pt x="5414" y="49375"/>
                  </a:cubicBezTo>
                  <a:lnTo>
                    <a:pt x="5414" y="114062"/>
                  </a:lnTo>
                  <a:cubicBezTo>
                    <a:pt x="5414" y="117291"/>
                    <a:pt x="7832" y="120000"/>
                    <a:pt x="10829" y="120000"/>
                  </a:cubicBezTo>
                  <a:lnTo>
                    <a:pt x="109073" y="120000"/>
                  </a:lnTo>
                  <a:cubicBezTo>
                    <a:pt x="112070" y="120000"/>
                    <a:pt x="114585" y="117291"/>
                    <a:pt x="114585" y="114062"/>
                  </a:cubicBezTo>
                  <a:lnTo>
                    <a:pt x="114585" y="49375"/>
                  </a:lnTo>
                  <a:cubicBezTo>
                    <a:pt x="117582" y="49375"/>
                    <a:pt x="120000" y="46770"/>
                    <a:pt x="120000" y="43541"/>
                  </a:cubicBezTo>
                  <a:lnTo>
                    <a:pt x="120000" y="31770"/>
                  </a:lnTo>
                  <a:cubicBezTo>
                    <a:pt x="120000" y="28541"/>
                    <a:pt x="117582" y="25937"/>
                    <a:pt x="114585" y="25937"/>
                  </a:cubicBezTo>
                  <a:close/>
                  <a:moveTo>
                    <a:pt x="31039" y="13541"/>
                  </a:moveTo>
                  <a:cubicBezTo>
                    <a:pt x="34037" y="8020"/>
                    <a:pt x="41676" y="6770"/>
                    <a:pt x="48251" y="10625"/>
                  </a:cubicBezTo>
                  <a:cubicBezTo>
                    <a:pt x="52312" y="13229"/>
                    <a:pt x="55116" y="17395"/>
                    <a:pt x="55600" y="21458"/>
                  </a:cubicBezTo>
                  <a:lnTo>
                    <a:pt x="53956" y="25937"/>
                  </a:lnTo>
                  <a:lnTo>
                    <a:pt x="32199" y="25937"/>
                  </a:lnTo>
                  <a:cubicBezTo>
                    <a:pt x="29685" y="22083"/>
                    <a:pt x="29202" y="17083"/>
                    <a:pt x="31039" y="13541"/>
                  </a:cubicBezTo>
                  <a:close/>
                  <a:moveTo>
                    <a:pt x="5414" y="43541"/>
                  </a:moveTo>
                  <a:lnTo>
                    <a:pt x="5414" y="31770"/>
                  </a:lnTo>
                  <a:lnTo>
                    <a:pt x="51539" y="31770"/>
                  </a:lnTo>
                  <a:cubicBezTo>
                    <a:pt x="49315" y="36145"/>
                    <a:pt x="46897" y="40312"/>
                    <a:pt x="44480" y="43541"/>
                  </a:cubicBezTo>
                  <a:lnTo>
                    <a:pt x="5414" y="43541"/>
                  </a:lnTo>
                  <a:close/>
                  <a:moveTo>
                    <a:pt x="57244" y="114062"/>
                  </a:moveTo>
                  <a:lnTo>
                    <a:pt x="10829" y="114062"/>
                  </a:lnTo>
                  <a:lnTo>
                    <a:pt x="10829" y="84687"/>
                  </a:lnTo>
                  <a:lnTo>
                    <a:pt x="57244" y="84687"/>
                  </a:lnTo>
                  <a:lnTo>
                    <a:pt x="57244" y="114062"/>
                  </a:lnTo>
                  <a:close/>
                  <a:moveTo>
                    <a:pt x="57244" y="78854"/>
                  </a:moveTo>
                  <a:lnTo>
                    <a:pt x="10829" y="78854"/>
                  </a:lnTo>
                  <a:lnTo>
                    <a:pt x="10829" y="49375"/>
                  </a:lnTo>
                  <a:lnTo>
                    <a:pt x="40032" y="49375"/>
                  </a:lnTo>
                  <a:cubicBezTo>
                    <a:pt x="36551" y="53854"/>
                    <a:pt x="33843" y="56145"/>
                    <a:pt x="33843" y="56145"/>
                  </a:cubicBezTo>
                  <a:cubicBezTo>
                    <a:pt x="32683" y="57395"/>
                    <a:pt x="32393" y="59166"/>
                    <a:pt x="33553" y="60312"/>
                  </a:cubicBezTo>
                  <a:cubicBezTo>
                    <a:pt x="33843" y="60937"/>
                    <a:pt x="34327" y="61145"/>
                    <a:pt x="34907" y="61145"/>
                  </a:cubicBezTo>
                  <a:cubicBezTo>
                    <a:pt x="35680" y="61458"/>
                    <a:pt x="36551" y="61145"/>
                    <a:pt x="37324" y="60625"/>
                  </a:cubicBezTo>
                  <a:cubicBezTo>
                    <a:pt x="37614" y="60312"/>
                    <a:pt x="42256" y="56145"/>
                    <a:pt x="47477" y="49375"/>
                  </a:cubicBezTo>
                  <a:lnTo>
                    <a:pt x="57534" y="49375"/>
                  </a:lnTo>
                  <a:lnTo>
                    <a:pt x="57534" y="78854"/>
                  </a:lnTo>
                  <a:lnTo>
                    <a:pt x="57244" y="78854"/>
                  </a:lnTo>
                  <a:close/>
                  <a:moveTo>
                    <a:pt x="57244" y="43541"/>
                  </a:moveTo>
                  <a:lnTo>
                    <a:pt x="51248" y="43541"/>
                  </a:lnTo>
                  <a:cubicBezTo>
                    <a:pt x="53473" y="40312"/>
                    <a:pt x="55310" y="36458"/>
                    <a:pt x="57244" y="32708"/>
                  </a:cubicBezTo>
                  <a:lnTo>
                    <a:pt x="57244" y="43541"/>
                  </a:lnTo>
                  <a:close/>
                  <a:moveTo>
                    <a:pt x="71458" y="10625"/>
                  </a:moveTo>
                  <a:cubicBezTo>
                    <a:pt x="78033" y="6458"/>
                    <a:pt x="85672" y="8020"/>
                    <a:pt x="88670" y="13541"/>
                  </a:cubicBezTo>
                  <a:cubicBezTo>
                    <a:pt x="90604" y="17395"/>
                    <a:pt x="90024" y="22083"/>
                    <a:pt x="87316" y="25937"/>
                  </a:cubicBezTo>
                  <a:lnTo>
                    <a:pt x="65463" y="25937"/>
                  </a:lnTo>
                  <a:lnTo>
                    <a:pt x="63819" y="21458"/>
                  </a:lnTo>
                  <a:cubicBezTo>
                    <a:pt x="64593" y="17395"/>
                    <a:pt x="67397" y="13229"/>
                    <a:pt x="71458" y="10625"/>
                  </a:cubicBezTo>
                  <a:close/>
                  <a:moveTo>
                    <a:pt x="62755" y="32708"/>
                  </a:moveTo>
                  <a:cubicBezTo>
                    <a:pt x="64593" y="36770"/>
                    <a:pt x="66526" y="40312"/>
                    <a:pt x="68751" y="43541"/>
                  </a:cubicBezTo>
                  <a:lnTo>
                    <a:pt x="62755" y="43541"/>
                  </a:lnTo>
                  <a:lnTo>
                    <a:pt x="62755" y="32708"/>
                  </a:lnTo>
                  <a:close/>
                  <a:moveTo>
                    <a:pt x="109073" y="114062"/>
                  </a:moveTo>
                  <a:lnTo>
                    <a:pt x="62755" y="114062"/>
                  </a:lnTo>
                  <a:lnTo>
                    <a:pt x="62755" y="84687"/>
                  </a:lnTo>
                  <a:lnTo>
                    <a:pt x="109073" y="84687"/>
                  </a:lnTo>
                  <a:lnTo>
                    <a:pt x="109073" y="114062"/>
                  </a:lnTo>
                  <a:close/>
                  <a:moveTo>
                    <a:pt x="109073" y="78854"/>
                  </a:moveTo>
                  <a:lnTo>
                    <a:pt x="62755" y="78854"/>
                  </a:lnTo>
                  <a:lnTo>
                    <a:pt x="62755" y="49375"/>
                  </a:lnTo>
                  <a:lnTo>
                    <a:pt x="72812" y="49375"/>
                  </a:lnTo>
                  <a:cubicBezTo>
                    <a:pt x="78033" y="56458"/>
                    <a:pt x="82385" y="60312"/>
                    <a:pt x="82965" y="60625"/>
                  </a:cubicBezTo>
                  <a:cubicBezTo>
                    <a:pt x="83738" y="61145"/>
                    <a:pt x="84512" y="61458"/>
                    <a:pt x="85382" y="61145"/>
                  </a:cubicBezTo>
                  <a:cubicBezTo>
                    <a:pt x="85962" y="60937"/>
                    <a:pt x="86446" y="60625"/>
                    <a:pt x="86736" y="60312"/>
                  </a:cubicBezTo>
                  <a:cubicBezTo>
                    <a:pt x="87800" y="59166"/>
                    <a:pt x="87510" y="57083"/>
                    <a:pt x="86446" y="56145"/>
                  </a:cubicBezTo>
                  <a:cubicBezTo>
                    <a:pt x="86446" y="56145"/>
                    <a:pt x="83738" y="53854"/>
                    <a:pt x="80161" y="49375"/>
                  </a:cubicBezTo>
                  <a:lnTo>
                    <a:pt x="109073" y="49375"/>
                  </a:lnTo>
                  <a:lnTo>
                    <a:pt x="109073" y="78854"/>
                  </a:lnTo>
                  <a:close/>
                  <a:moveTo>
                    <a:pt x="114585" y="43541"/>
                  </a:moveTo>
                  <a:lnTo>
                    <a:pt x="75519" y="43541"/>
                  </a:lnTo>
                  <a:cubicBezTo>
                    <a:pt x="73102" y="40312"/>
                    <a:pt x="70684" y="36145"/>
                    <a:pt x="68460" y="31770"/>
                  </a:cubicBezTo>
                  <a:lnTo>
                    <a:pt x="114585" y="31770"/>
                  </a:lnTo>
                  <a:lnTo>
                    <a:pt x="114585" y="4354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6" name="Google Shape;2126;p66"/>
            <p:cNvSpPr/>
            <p:nvPr/>
          </p:nvSpPr>
          <p:spPr>
            <a:xfrm>
              <a:off x="6311518" y="2390777"/>
              <a:ext cx="304800" cy="240600"/>
            </a:xfrm>
            <a:custGeom>
              <a:rect b="b" l="l" r="r" t="t"/>
              <a:pathLst>
                <a:path extrusionOk="0" h="120000" w="120000">
                  <a:moveTo>
                    <a:pt x="60000" y="33307"/>
                  </a:moveTo>
                  <a:cubicBezTo>
                    <a:pt x="57004" y="33307"/>
                    <a:pt x="54589" y="36377"/>
                    <a:pt x="54589" y="40039"/>
                  </a:cubicBezTo>
                  <a:lnTo>
                    <a:pt x="57294" y="76653"/>
                  </a:lnTo>
                  <a:cubicBezTo>
                    <a:pt x="57294" y="78661"/>
                    <a:pt x="58357" y="79960"/>
                    <a:pt x="60000" y="79960"/>
                  </a:cubicBezTo>
                  <a:cubicBezTo>
                    <a:pt x="61642" y="79960"/>
                    <a:pt x="62705" y="78661"/>
                    <a:pt x="62705" y="76653"/>
                  </a:cubicBezTo>
                  <a:lnTo>
                    <a:pt x="65507" y="40039"/>
                  </a:lnTo>
                  <a:cubicBezTo>
                    <a:pt x="65507" y="36377"/>
                    <a:pt x="62995" y="33307"/>
                    <a:pt x="60000" y="33307"/>
                  </a:cubicBezTo>
                  <a:close/>
                  <a:moveTo>
                    <a:pt x="60000" y="86692"/>
                  </a:moveTo>
                  <a:cubicBezTo>
                    <a:pt x="57004" y="86692"/>
                    <a:pt x="54589" y="89645"/>
                    <a:pt x="54589" y="93307"/>
                  </a:cubicBezTo>
                  <a:cubicBezTo>
                    <a:pt x="54589" y="96968"/>
                    <a:pt x="57004" y="100039"/>
                    <a:pt x="60000" y="100039"/>
                  </a:cubicBezTo>
                  <a:cubicBezTo>
                    <a:pt x="62995" y="100039"/>
                    <a:pt x="65507" y="96968"/>
                    <a:pt x="65507" y="93307"/>
                  </a:cubicBezTo>
                  <a:cubicBezTo>
                    <a:pt x="65507" y="89645"/>
                    <a:pt x="62995" y="86692"/>
                    <a:pt x="60000" y="86692"/>
                  </a:cubicBezTo>
                  <a:close/>
                  <a:moveTo>
                    <a:pt x="118647" y="100039"/>
                  </a:moveTo>
                  <a:lnTo>
                    <a:pt x="69565" y="6614"/>
                  </a:lnTo>
                  <a:cubicBezTo>
                    <a:pt x="69565" y="6614"/>
                    <a:pt x="67053" y="0"/>
                    <a:pt x="60000" y="0"/>
                  </a:cubicBezTo>
                  <a:cubicBezTo>
                    <a:pt x="53429" y="0"/>
                    <a:pt x="50434" y="6614"/>
                    <a:pt x="50434" y="6614"/>
                  </a:cubicBezTo>
                  <a:lnTo>
                    <a:pt x="1352" y="100039"/>
                  </a:lnTo>
                  <a:cubicBezTo>
                    <a:pt x="1352" y="100039"/>
                    <a:pt x="0" y="102283"/>
                    <a:pt x="0" y="106653"/>
                  </a:cubicBezTo>
                  <a:cubicBezTo>
                    <a:pt x="0" y="113976"/>
                    <a:pt x="4927" y="120000"/>
                    <a:pt x="10917" y="120000"/>
                  </a:cubicBezTo>
                  <a:lnTo>
                    <a:pt x="109082" y="120000"/>
                  </a:lnTo>
                  <a:cubicBezTo>
                    <a:pt x="115072" y="120000"/>
                    <a:pt x="120000" y="113976"/>
                    <a:pt x="120000" y="106653"/>
                  </a:cubicBezTo>
                  <a:cubicBezTo>
                    <a:pt x="120000" y="102047"/>
                    <a:pt x="118647" y="100039"/>
                    <a:pt x="118647" y="100039"/>
                  </a:cubicBezTo>
                  <a:close/>
                  <a:moveTo>
                    <a:pt x="109082" y="113385"/>
                  </a:moveTo>
                  <a:lnTo>
                    <a:pt x="10917" y="113385"/>
                  </a:lnTo>
                  <a:cubicBezTo>
                    <a:pt x="7922" y="113385"/>
                    <a:pt x="5507" y="110314"/>
                    <a:pt x="5507" y="106653"/>
                  </a:cubicBezTo>
                  <a:cubicBezTo>
                    <a:pt x="5507" y="105354"/>
                    <a:pt x="5700" y="104291"/>
                    <a:pt x="5700" y="104055"/>
                  </a:cubicBezTo>
                  <a:lnTo>
                    <a:pt x="5990" y="103700"/>
                  </a:lnTo>
                  <a:lnTo>
                    <a:pt x="55072" y="10275"/>
                  </a:lnTo>
                  <a:lnTo>
                    <a:pt x="55362" y="10039"/>
                  </a:lnTo>
                  <a:cubicBezTo>
                    <a:pt x="55362" y="10039"/>
                    <a:pt x="57004" y="6614"/>
                    <a:pt x="60000" y="6614"/>
                  </a:cubicBezTo>
                  <a:cubicBezTo>
                    <a:pt x="63285" y="6614"/>
                    <a:pt x="64347" y="9330"/>
                    <a:pt x="64637" y="9685"/>
                  </a:cubicBezTo>
                  <a:cubicBezTo>
                    <a:pt x="64637" y="10039"/>
                    <a:pt x="64927" y="10039"/>
                    <a:pt x="64927" y="10629"/>
                  </a:cubicBezTo>
                  <a:lnTo>
                    <a:pt x="114009" y="104055"/>
                  </a:lnTo>
                  <a:lnTo>
                    <a:pt x="114299" y="104291"/>
                  </a:lnTo>
                  <a:cubicBezTo>
                    <a:pt x="114299" y="104645"/>
                    <a:pt x="114589" y="105354"/>
                    <a:pt x="114589" y="107007"/>
                  </a:cubicBezTo>
                  <a:cubicBezTo>
                    <a:pt x="114589" y="110314"/>
                    <a:pt x="112077" y="113385"/>
                    <a:pt x="109082" y="11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7" name="Google Shape;2127;p66"/>
            <p:cNvSpPr/>
            <p:nvPr/>
          </p:nvSpPr>
          <p:spPr>
            <a:xfrm>
              <a:off x="6913316" y="2366707"/>
              <a:ext cx="240600" cy="297000"/>
            </a:xfrm>
            <a:custGeom>
              <a:rect b="b" l="l" r="r" t="t"/>
              <a:pathLst>
                <a:path extrusionOk="0" h="120000" w="120000">
                  <a:moveTo>
                    <a:pt x="60000" y="103671"/>
                  </a:moveTo>
                  <a:cubicBezTo>
                    <a:pt x="62007" y="103671"/>
                    <a:pt x="63307" y="102512"/>
                    <a:pt x="63307" y="100869"/>
                  </a:cubicBezTo>
                  <a:lnTo>
                    <a:pt x="63307" y="35458"/>
                  </a:lnTo>
                  <a:cubicBezTo>
                    <a:pt x="63307" y="33816"/>
                    <a:pt x="62007" y="32753"/>
                    <a:pt x="60000" y="32753"/>
                  </a:cubicBezTo>
                  <a:cubicBezTo>
                    <a:pt x="57992" y="32753"/>
                    <a:pt x="56692" y="33816"/>
                    <a:pt x="56692" y="35458"/>
                  </a:cubicBezTo>
                  <a:lnTo>
                    <a:pt x="56692" y="100869"/>
                  </a:lnTo>
                  <a:cubicBezTo>
                    <a:pt x="56692" y="102512"/>
                    <a:pt x="57992" y="103671"/>
                    <a:pt x="60000" y="103671"/>
                  </a:cubicBezTo>
                  <a:close/>
                  <a:moveTo>
                    <a:pt x="79960" y="103671"/>
                  </a:moveTo>
                  <a:cubicBezTo>
                    <a:pt x="81968" y="103671"/>
                    <a:pt x="83267" y="102512"/>
                    <a:pt x="83267" y="100869"/>
                  </a:cubicBezTo>
                  <a:lnTo>
                    <a:pt x="88346" y="35458"/>
                  </a:lnTo>
                  <a:cubicBezTo>
                    <a:pt x="88346" y="33816"/>
                    <a:pt x="86929" y="32753"/>
                    <a:pt x="84921" y="32753"/>
                  </a:cubicBezTo>
                  <a:cubicBezTo>
                    <a:pt x="83031" y="32753"/>
                    <a:pt x="81614" y="33816"/>
                    <a:pt x="81614" y="35458"/>
                  </a:cubicBezTo>
                  <a:lnTo>
                    <a:pt x="76653" y="100869"/>
                  </a:lnTo>
                  <a:cubicBezTo>
                    <a:pt x="76653" y="102222"/>
                    <a:pt x="77952" y="103671"/>
                    <a:pt x="79960" y="103671"/>
                  </a:cubicBezTo>
                  <a:close/>
                  <a:moveTo>
                    <a:pt x="116692" y="16328"/>
                  </a:moveTo>
                  <a:lnTo>
                    <a:pt x="83267" y="16328"/>
                  </a:lnTo>
                  <a:lnTo>
                    <a:pt x="83267" y="5507"/>
                  </a:lnTo>
                  <a:cubicBezTo>
                    <a:pt x="83267" y="2512"/>
                    <a:pt x="80314" y="0"/>
                    <a:pt x="76653" y="0"/>
                  </a:cubicBezTo>
                  <a:lnTo>
                    <a:pt x="43346" y="0"/>
                  </a:lnTo>
                  <a:cubicBezTo>
                    <a:pt x="39685" y="0"/>
                    <a:pt x="36614" y="2512"/>
                    <a:pt x="36614" y="5507"/>
                  </a:cubicBezTo>
                  <a:lnTo>
                    <a:pt x="36614" y="16328"/>
                  </a:lnTo>
                  <a:lnTo>
                    <a:pt x="3307" y="16328"/>
                  </a:lnTo>
                  <a:cubicBezTo>
                    <a:pt x="1299" y="16328"/>
                    <a:pt x="0" y="17487"/>
                    <a:pt x="0" y="19130"/>
                  </a:cubicBezTo>
                  <a:cubicBezTo>
                    <a:pt x="0" y="20772"/>
                    <a:pt x="1299" y="21835"/>
                    <a:pt x="3307" y="21835"/>
                  </a:cubicBezTo>
                  <a:lnTo>
                    <a:pt x="9921" y="21835"/>
                  </a:lnTo>
                  <a:lnTo>
                    <a:pt x="16653" y="109082"/>
                  </a:lnTo>
                  <a:cubicBezTo>
                    <a:pt x="17598" y="115072"/>
                    <a:pt x="22677" y="120000"/>
                    <a:pt x="30000" y="120000"/>
                  </a:cubicBezTo>
                  <a:lnTo>
                    <a:pt x="90000" y="120000"/>
                  </a:lnTo>
                  <a:cubicBezTo>
                    <a:pt x="97322" y="120000"/>
                    <a:pt x="101929" y="115072"/>
                    <a:pt x="103346" y="109082"/>
                  </a:cubicBezTo>
                  <a:lnTo>
                    <a:pt x="109960" y="21835"/>
                  </a:lnTo>
                  <a:lnTo>
                    <a:pt x="116692" y="21835"/>
                  </a:lnTo>
                  <a:cubicBezTo>
                    <a:pt x="118582" y="21835"/>
                    <a:pt x="120000" y="20772"/>
                    <a:pt x="120000" y="19130"/>
                  </a:cubicBezTo>
                  <a:cubicBezTo>
                    <a:pt x="120000" y="17487"/>
                    <a:pt x="118582" y="16328"/>
                    <a:pt x="116692" y="16328"/>
                  </a:cubicBezTo>
                  <a:close/>
                  <a:moveTo>
                    <a:pt x="43346" y="5507"/>
                  </a:moveTo>
                  <a:lnTo>
                    <a:pt x="76653" y="5507"/>
                  </a:lnTo>
                  <a:lnTo>
                    <a:pt x="76653" y="16328"/>
                  </a:lnTo>
                  <a:lnTo>
                    <a:pt x="43346" y="16328"/>
                  </a:lnTo>
                  <a:lnTo>
                    <a:pt x="43346" y="5507"/>
                  </a:lnTo>
                  <a:close/>
                  <a:moveTo>
                    <a:pt x="96614" y="109082"/>
                  </a:moveTo>
                  <a:cubicBezTo>
                    <a:pt x="96259" y="112077"/>
                    <a:pt x="93661" y="114492"/>
                    <a:pt x="90000" y="114492"/>
                  </a:cubicBezTo>
                  <a:lnTo>
                    <a:pt x="30000" y="114492"/>
                  </a:lnTo>
                  <a:cubicBezTo>
                    <a:pt x="26338" y="114492"/>
                    <a:pt x="23976" y="112077"/>
                    <a:pt x="23267" y="109082"/>
                  </a:cubicBezTo>
                  <a:lnTo>
                    <a:pt x="16653" y="21835"/>
                  </a:lnTo>
                  <a:lnTo>
                    <a:pt x="103346" y="21835"/>
                  </a:lnTo>
                  <a:lnTo>
                    <a:pt x="96614" y="109082"/>
                  </a:lnTo>
                  <a:close/>
                  <a:moveTo>
                    <a:pt x="39921" y="103671"/>
                  </a:moveTo>
                  <a:cubicBezTo>
                    <a:pt x="41929" y="103671"/>
                    <a:pt x="43346" y="102222"/>
                    <a:pt x="43346" y="100869"/>
                  </a:cubicBezTo>
                  <a:lnTo>
                    <a:pt x="38267" y="35458"/>
                  </a:lnTo>
                  <a:cubicBezTo>
                    <a:pt x="38267" y="33816"/>
                    <a:pt x="36614" y="32753"/>
                    <a:pt x="34960" y="32753"/>
                  </a:cubicBezTo>
                  <a:cubicBezTo>
                    <a:pt x="32952" y="32753"/>
                    <a:pt x="31653" y="34106"/>
                    <a:pt x="31653" y="35458"/>
                  </a:cubicBezTo>
                  <a:lnTo>
                    <a:pt x="36614" y="100869"/>
                  </a:lnTo>
                  <a:cubicBezTo>
                    <a:pt x="36614" y="102512"/>
                    <a:pt x="38267" y="103671"/>
                    <a:pt x="39921" y="1036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8" name="Google Shape;2128;p66"/>
            <p:cNvSpPr/>
            <p:nvPr/>
          </p:nvSpPr>
          <p:spPr>
            <a:xfrm>
              <a:off x="7451641" y="2350657"/>
              <a:ext cx="200700" cy="297000"/>
            </a:xfrm>
            <a:custGeom>
              <a:rect b="b" l="l" r="r" t="t"/>
              <a:pathLst>
                <a:path extrusionOk="0" h="120000" w="120000">
                  <a:moveTo>
                    <a:pt x="84014" y="103961"/>
                  </a:moveTo>
                  <a:cubicBezTo>
                    <a:pt x="86422" y="103961"/>
                    <a:pt x="87981" y="102801"/>
                    <a:pt x="87981" y="101159"/>
                  </a:cubicBezTo>
                  <a:lnTo>
                    <a:pt x="93931" y="35748"/>
                  </a:lnTo>
                  <a:cubicBezTo>
                    <a:pt x="93931" y="34106"/>
                    <a:pt x="92373" y="33043"/>
                    <a:pt x="89964" y="33043"/>
                  </a:cubicBezTo>
                  <a:cubicBezTo>
                    <a:pt x="87556" y="33043"/>
                    <a:pt x="85997" y="34106"/>
                    <a:pt x="85997" y="35748"/>
                  </a:cubicBezTo>
                  <a:lnTo>
                    <a:pt x="80047" y="101159"/>
                  </a:lnTo>
                  <a:cubicBezTo>
                    <a:pt x="80047" y="102512"/>
                    <a:pt x="81605" y="103961"/>
                    <a:pt x="84014" y="103961"/>
                  </a:cubicBezTo>
                  <a:close/>
                  <a:moveTo>
                    <a:pt x="59929" y="103961"/>
                  </a:moveTo>
                  <a:cubicBezTo>
                    <a:pt x="62337" y="103961"/>
                    <a:pt x="64037" y="102801"/>
                    <a:pt x="64037" y="101159"/>
                  </a:cubicBezTo>
                  <a:lnTo>
                    <a:pt x="64037" y="35748"/>
                  </a:lnTo>
                  <a:cubicBezTo>
                    <a:pt x="64037" y="34106"/>
                    <a:pt x="62337" y="33043"/>
                    <a:pt x="59929" y="33043"/>
                  </a:cubicBezTo>
                  <a:cubicBezTo>
                    <a:pt x="57662" y="33043"/>
                    <a:pt x="55962" y="34106"/>
                    <a:pt x="55962" y="35748"/>
                  </a:cubicBezTo>
                  <a:lnTo>
                    <a:pt x="55962" y="101159"/>
                  </a:lnTo>
                  <a:cubicBezTo>
                    <a:pt x="55962" y="102801"/>
                    <a:pt x="57662" y="103961"/>
                    <a:pt x="59929" y="103961"/>
                  </a:cubicBezTo>
                  <a:close/>
                  <a:moveTo>
                    <a:pt x="35985" y="103961"/>
                  </a:moveTo>
                  <a:cubicBezTo>
                    <a:pt x="38394" y="103961"/>
                    <a:pt x="39952" y="102512"/>
                    <a:pt x="39952" y="101159"/>
                  </a:cubicBezTo>
                  <a:lnTo>
                    <a:pt x="34002" y="35748"/>
                  </a:lnTo>
                  <a:cubicBezTo>
                    <a:pt x="34002" y="34106"/>
                    <a:pt x="32018" y="33043"/>
                    <a:pt x="30035" y="33043"/>
                  </a:cubicBezTo>
                  <a:cubicBezTo>
                    <a:pt x="27626" y="33043"/>
                    <a:pt x="26068" y="34396"/>
                    <a:pt x="26068" y="35748"/>
                  </a:cubicBezTo>
                  <a:lnTo>
                    <a:pt x="32018" y="101159"/>
                  </a:lnTo>
                  <a:cubicBezTo>
                    <a:pt x="32018" y="102801"/>
                    <a:pt x="34002" y="103961"/>
                    <a:pt x="35985" y="103961"/>
                  </a:cubicBezTo>
                  <a:close/>
                  <a:moveTo>
                    <a:pt x="116033" y="16618"/>
                  </a:moveTo>
                  <a:lnTo>
                    <a:pt x="109232" y="16618"/>
                  </a:lnTo>
                  <a:cubicBezTo>
                    <a:pt x="106824" y="15265"/>
                    <a:pt x="104415" y="13623"/>
                    <a:pt x="102007" y="11207"/>
                  </a:cubicBezTo>
                  <a:cubicBezTo>
                    <a:pt x="98323" y="7149"/>
                    <a:pt x="92798" y="2995"/>
                    <a:pt x="81605" y="2995"/>
                  </a:cubicBezTo>
                  <a:cubicBezTo>
                    <a:pt x="71971" y="2995"/>
                    <a:pt x="65596" y="4637"/>
                    <a:pt x="62054" y="7342"/>
                  </a:cubicBezTo>
                  <a:cubicBezTo>
                    <a:pt x="61204" y="7922"/>
                    <a:pt x="59929" y="8212"/>
                    <a:pt x="58370" y="8212"/>
                  </a:cubicBezTo>
                  <a:cubicBezTo>
                    <a:pt x="56387" y="8212"/>
                    <a:pt x="54403" y="7632"/>
                    <a:pt x="53128" y="6280"/>
                  </a:cubicBezTo>
                  <a:cubicBezTo>
                    <a:pt x="51570" y="2222"/>
                    <a:pt x="45194" y="0"/>
                    <a:pt x="37544" y="0"/>
                  </a:cubicBezTo>
                  <a:cubicBezTo>
                    <a:pt x="30035" y="0"/>
                    <a:pt x="23943" y="2995"/>
                    <a:pt x="21959" y="7149"/>
                  </a:cubicBezTo>
                  <a:cubicBezTo>
                    <a:pt x="14025" y="8985"/>
                    <a:pt x="8075" y="12270"/>
                    <a:pt x="5950" y="16425"/>
                  </a:cubicBezTo>
                  <a:lnTo>
                    <a:pt x="3966" y="16425"/>
                  </a:lnTo>
                  <a:cubicBezTo>
                    <a:pt x="1558" y="16425"/>
                    <a:pt x="0" y="17487"/>
                    <a:pt x="0" y="19130"/>
                  </a:cubicBezTo>
                  <a:lnTo>
                    <a:pt x="0" y="19130"/>
                  </a:lnTo>
                  <a:lnTo>
                    <a:pt x="8075" y="109082"/>
                  </a:lnTo>
                  <a:cubicBezTo>
                    <a:pt x="9208" y="115072"/>
                    <a:pt x="15159" y="120000"/>
                    <a:pt x="23943" y="120000"/>
                  </a:cubicBezTo>
                  <a:lnTo>
                    <a:pt x="95914" y="120000"/>
                  </a:lnTo>
                  <a:cubicBezTo>
                    <a:pt x="104840" y="120000"/>
                    <a:pt x="110365" y="115072"/>
                    <a:pt x="111924" y="109082"/>
                  </a:cubicBezTo>
                  <a:lnTo>
                    <a:pt x="120000" y="19130"/>
                  </a:lnTo>
                  <a:lnTo>
                    <a:pt x="120000" y="19130"/>
                  </a:lnTo>
                  <a:cubicBezTo>
                    <a:pt x="120000" y="17777"/>
                    <a:pt x="118299" y="16618"/>
                    <a:pt x="116033" y="16618"/>
                  </a:cubicBezTo>
                  <a:close/>
                  <a:moveTo>
                    <a:pt x="25218" y="12560"/>
                  </a:moveTo>
                  <a:cubicBezTo>
                    <a:pt x="27626" y="11980"/>
                    <a:pt x="29610" y="10628"/>
                    <a:pt x="30460" y="8985"/>
                  </a:cubicBezTo>
                  <a:cubicBezTo>
                    <a:pt x="31168" y="7342"/>
                    <a:pt x="34002" y="5797"/>
                    <a:pt x="37969" y="5797"/>
                  </a:cubicBezTo>
                  <a:cubicBezTo>
                    <a:pt x="41936" y="5797"/>
                    <a:pt x="45194" y="6280"/>
                    <a:pt x="45619" y="7922"/>
                  </a:cubicBezTo>
                  <a:lnTo>
                    <a:pt x="46753" y="9565"/>
                  </a:lnTo>
                  <a:cubicBezTo>
                    <a:pt x="49586" y="12270"/>
                    <a:pt x="53978" y="13623"/>
                    <a:pt x="58370" y="13623"/>
                  </a:cubicBezTo>
                  <a:cubicBezTo>
                    <a:pt x="62054" y="13623"/>
                    <a:pt x="65596" y="12560"/>
                    <a:pt x="68004" y="10917"/>
                  </a:cubicBezTo>
                  <a:cubicBezTo>
                    <a:pt x="70413" y="9275"/>
                    <a:pt x="74380" y="8212"/>
                    <a:pt x="81605" y="8212"/>
                  </a:cubicBezTo>
                  <a:cubicBezTo>
                    <a:pt x="88831" y="8212"/>
                    <a:pt x="92798" y="10917"/>
                    <a:pt x="93648" y="12270"/>
                  </a:cubicBezTo>
                  <a:cubicBezTo>
                    <a:pt x="94781" y="13913"/>
                    <a:pt x="96340" y="15265"/>
                    <a:pt x="98040" y="16425"/>
                  </a:cubicBezTo>
                  <a:lnTo>
                    <a:pt x="15584" y="16425"/>
                  </a:lnTo>
                  <a:cubicBezTo>
                    <a:pt x="17567" y="15072"/>
                    <a:pt x="20826" y="13623"/>
                    <a:pt x="25218" y="12560"/>
                  </a:cubicBezTo>
                  <a:close/>
                  <a:moveTo>
                    <a:pt x="103990" y="109371"/>
                  </a:moveTo>
                  <a:cubicBezTo>
                    <a:pt x="103565" y="112367"/>
                    <a:pt x="100306" y="114782"/>
                    <a:pt x="95914" y="114782"/>
                  </a:cubicBezTo>
                  <a:lnTo>
                    <a:pt x="23943" y="114782"/>
                  </a:lnTo>
                  <a:cubicBezTo>
                    <a:pt x="19551" y="114782"/>
                    <a:pt x="16859" y="112367"/>
                    <a:pt x="16009" y="109371"/>
                  </a:cubicBezTo>
                  <a:lnTo>
                    <a:pt x="8358" y="22125"/>
                  </a:lnTo>
                  <a:lnTo>
                    <a:pt x="111924" y="22125"/>
                  </a:lnTo>
                  <a:lnTo>
                    <a:pt x="103990" y="1093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9" name="Google Shape;2129;p66"/>
            <p:cNvSpPr/>
            <p:nvPr/>
          </p:nvSpPr>
          <p:spPr>
            <a:xfrm>
              <a:off x="7950075" y="2365207"/>
              <a:ext cx="297000" cy="297000"/>
            </a:xfrm>
            <a:custGeom>
              <a:rect b="b" l="l" r="r" t="t"/>
              <a:pathLst>
                <a:path extrusionOk="0" h="120000" w="12000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0" name="Google Shape;2130;p66"/>
            <p:cNvSpPr/>
            <p:nvPr/>
          </p:nvSpPr>
          <p:spPr>
            <a:xfrm>
              <a:off x="7463039" y="2949445"/>
              <a:ext cx="297000" cy="297000"/>
            </a:xfrm>
            <a:custGeom>
              <a:rect b="b" l="l" r="r" t="t"/>
              <a:pathLst>
                <a:path extrusionOk="0" h="120000" w="120000">
                  <a:moveTo>
                    <a:pt x="65278" y="5493"/>
                  </a:moveTo>
                  <a:cubicBezTo>
                    <a:pt x="92397" y="5493"/>
                    <a:pt x="114479" y="27469"/>
                    <a:pt x="114479" y="54457"/>
                  </a:cubicBezTo>
                  <a:cubicBezTo>
                    <a:pt x="114479" y="56000"/>
                    <a:pt x="115641" y="57156"/>
                    <a:pt x="117191" y="57156"/>
                  </a:cubicBezTo>
                  <a:cubicBezTo>
                    <a:pt x="118837" y="57156"/>
                    <a:pt x="120000" y="56000"/>
                    <a:pt x="120000" y="54457"/>
                  </a:cubicBezTo>
                  <a:cubicBezTo>
                    <a:pt x="120000" y="24481"/>
                    <a:pt x="95399" y="0"/>
                    <a:pt x="65278" y="0"/>
                  </a:cubicBezTo>
                  <a:cubicBezTo>
                    <a:pt x="63631" y="0"/>
                    <a:pt x="62566" y="1060"/>
                    <a:pt x="62566" y="2698"/>
                  </a:cubicBezTo>
                  <a:cubicBezTo>
                    <a:pt x="62566" y="4337"/>
                    <a:pt x="63631" y="5493"/>
                    <a:pt x="65278" y="5493"/>
                  </a:cubicBezTo>
                  <a:close/>
                  <a:moveTo>
                    <a:pt x="65278" y="32674"/>
                  </a:moveTo>
                  <a:cubicBezTo>
                    <a:pt x="77288" y="32674"/>
                    <a:pt x="87167" y="42409"/>
                    <a:pt x="87167" y="54457"/>
                  </a:cubicBezTo>
                  <a:cubicBezTo>
                    <a:pt x="87167" y="56000"/>
                    <a:pt x="88232" y="57156"/>
                    <a:pt x="89878" y="57156"/>
                  </a:cubicBezTo>
                  <a:cubicBezTo>
                    <a:pt x="91525" y="57156"/>
                    <a:pt x="92590" y="56000"/>
                    <a:pt x="92590" y="54457"/>
                  </a:cubicBezTo>
                  <a:cubicBezTo>
                    <a:pt x="92590" y="39421"/>
                    <a:pt x="80290" y="27180"/>
                    <a:pt x="65278" y="27180"/>
                  </a:cubicBezTo>
                  <a:cubicBezTo>
                    <a:pt x="63631" y="27180"/>
                    <a:pt x="62566" y="28337"/>
                    <a:pt x="62566" y="29975"/>
                  </a:cubicBezTo>
                  <a:cubicBezTo>
                    <a:pt x="62566" y="31518"/>
                    <a:pt x="63631" y="32674"/>
                    <a:pt x="65278" y="32674"/>
                  </a:cubicBezTo>
                  <a:close/>
                  <a:moveTo>
                    <a:pt x="65278" y="59855"/>
                  </a:moveTo>
                  <a:cubicBezTo>
                    <a:pt x="68280" y="59855"/>
                    <a:pt x="70799" y="57445"/>
                    <a:pt x="70799" y="54457"/>
                  </a:cubicBezTo>
                  <a:cubicBezTo>
                    <a:pt x="70799" y="51469"/>
                    <a:pt x="68280" y="48963"/>
                    <a:pt x="65278" y="48963"/>
                  </a:cubicBezTo>
                  <a:cubicBezTo>
                    <a:pt x="62276" y="48963"/>
                    <a:pt x="59854" y="51469"/>
                    <a:pt x="59854" y="54457"/>
                  </a:cubicBezTo>
                  <a:cubicBezTo>
                    <a:pt x="59854" y="57445"/>
                    <a:pt x="62276" y="59855"/>
                    <a:pt x="65278" y="59855"/>
                  </a:cubicBezTo>
                  <a:close/>
                  <a:moveTo>
                    <a:pt x="120000" y="95228"/>
                  </a:moveTo>
                  <a:cubicBezTo>
                    <a:pt x="120000" y="93012"/>
                    <a:pt x="119128" y="90891"/>
                    <a:pt x="117481" y="89542"/>
                  </a:cubicBezTo>
                  <a:cubicBezTo>
                    <a:pt x="116997" y="88963"/>
                    <a:pt x="116707" y="88674"/>
                    <a:pt x="116125" y="88385"/>
                  </a:cubicBezTo>
                  <a:lnTo>
                    <a:pt x="92881" y="70457"/>
                  </a:lnTo>
                  <a:cubicBezTo>
                    <a:pt x="91525" y="69108"/>
                    <a:pt x="89394" y="68048"/>
                    <a:pt x="87167" y="68048"/>
                  </a:cubicBezTo>
                  <a:cubicBezTo>
                    <a:pt x="85230" y="68048"/>
                    <a:pt x="83583" y="68530"/>
                    <a:pt x="82227" y="69686"/>
                  </a:cubicBezTo>
                  <a:lnTo>
                    <a:pt x="75641" y="76144"/>
                  </a:lnTo>
                  <a:lnTo>
                    <a:pt x="75641" y="76144"/>
                  </a:lnTo>
                  <a:cubicBezTo>
                    <a:pt x="74576" y="77301"/>
                    <a:pt x="73220" y="78072"/>
                    <a:pt x="71573" y="78072"/>
                  </a:cubicBezTo>
                  <a:cubicBezTo>
                    <a:pt x="69636" y="78072"/>
                    <a:pt x="67990" y="77301"/>
                    <a:pt x="67215" y="75662"/>
                  </a:cubicBezTo>
                  <a:lnTo>
                    <a:pt x="67215" y="75951"/>
                  </a:lnTo>
                  <a:cubicBezTo>
                    <a:pt x="58208" y="69397"/>
                    <a:pt x="50266" y="61783"/>
                    <a:pt x="43970" y="52819"/>
                  </a:cubicBezTo>
                  <a:lnTo>
                    <a:pt x="44261" y="52819"/>
                  </a:lnTo>
                  <a:cubicBezTo>
                    <a:pt x="42905" y="51662"/>
                    <a:pt x="41840" y="50024"/>
                    <a:pt x="41840" y="48192"/>
                  </a:cubicBezTo>
                  <a:cubicBezTo>
                    <a:pt x="41840" y="46554"/>
                    <a:pt x="42615" y="44915"/>
                    <a:pt x="43680" y="44048"/>
                  </a:cubicBezTo>
                  <a:lnTo>
                    <a:pt x="43680" y="44048"/>
                  </a:lnTo>
                  <a:lnTo>
                    <a:pt x="50266" y="37783"/>
                  </a:lnTo>
                  <a:cubicBezTo>
                    <a:pt x="51331" y="36433"/>
                    <a:pt x="51912" y="34795"/>
                    <a:pt x="51912" y="32963"/>
                  </a:cubicBezTo>
                  <a:cubicBezTo>
                    <a:pt x="51912" y="30746"/>
                    <a:pt x="51041" y="28530"/>
                    <a:pt x="49491" y="27180"/>
                  </a:cubicBezTo>
                  <a:lnTo>
                    <a:pt x="31380" y="4048"/>
                  </a:lnTo>
                  <a:cubicBezTo>
                    <a:pt x="31089" y="3566"/>
                    <a:pt x="30605" y="2987"/>
                    <a:pt x="30314" y="2698"/>
                  </a:cubicBezTo>
                  <a:cubicBezTo>
                    <a:pt x="28958" y="1349"/>
                    <a:pt x="26731" y="289"/>
                    <a:pt x="24600" y="289"/>
                  </a:cubicBezTo>
                  <a:cubicBezTo>
                    <a:pt x="13656" y="289"/>
                    <a:pt x="0" y="13108"/>
                    <a:pt x="0" y="28819"/>
                  </a:cubicBezTo>
                  <a:cubicBezTo>
                    <a:pt x="0" y="33156"/>
                    <a:pt x="1065" y="37301"/>
                    <a:pt x="2711" y="41060"/>
                  </a:cubicBezTo>
                  <a:lnTo>
                    <a:pt x="2711" y="41060"/>
                  </a:lnTo>
                  <a:cubicBezTo>
                    <a:pt x="19079" y="73734"/>
                    <a:pt x="46392" y="100915"/>
                    <a:pt x="79225" y="117204"/>
                  </a:cubicBezTo>
                  <a:lnTo>
                    <a:pt x="79225" y="117204"/>
                  </a:lnTo>
                  <a:cubicBezTo>
                    <a:pt x="83099" y="118843"/>
                    <a:pt x="87167" y="120000"/>
                    <a:pt x="91525" y="120000"/>
                  </a:cubicBezTo>
                  <a:cubicBezTo>
                    <a:pt x="107118" y="119710"/>
                    <a:pt x="120000" y="106120"/>
                    <a:pt x="120000" y="95228"/>
                  </a:cubicBezTo>
                  <a:lnTo>
                    <a:pt x="120000" y="95228"/>
                  </a:lnTo>
                  <a:lnTo>
                    <a:pt x="120000" y="95228"/>
                  </a:lnTo>
                  <a:close/>
                  <a:moveTo>
                    <a:pt x="91234" y="114216"/>
                  </a:moveTo>
                  <a:cubicBezTo>
                    <a:pt x="87748" y="114216"/>
                    <a:pt x="84455" y="113445"/>
                    <a:pt x="81452" y="112096"/>
                  </a:cubicBezTo>
                  <a:cubicBezTo>
                    <a:pt x="81162" y="111807"/>
                    <a:pt x="80871" y="111807"/>
                    <a:pt x="80581" y="111807"/>
                  </a:cubicBezTo>
                  <a:cubicBezTo>
                    <a:pt x="49491" y="96000"/>
                    <a:pt x="23728" y="70457"/>
                    <a:pt x="7941" y="39421"/>
                  </a:cubicBezTo>
                  <a:cubicBezTo>
                    <a:pt x="7941" y="39228"/>
                    <a:pt x="7651" y="38939"/>
                    <a:pt x="7651" y="38650"/>
                  </a:cubicBezTo>
                  <a:cubicBezTo>
                    <a:pt x="6295" y="35373"/>
                    <a:pt x="5423" y="32096"/>
                    <a:pt x="5423" y="28819"/>
                  </a:cubicBezTo>
                  <a:cubicBezTo>
                    <a:pt x="5423" y="15807"/>
                    <a:pt x="16949" y="5686"/>
                    <a:pt x="24600" y="5686"/>
                  </a:cubicBezTo>
                  <a:cubicBezTo>
                    <a:pt x="25665" y="5686"/>
                    <a:pt x="26246" y="6265"/>
                    <a:pt x="26440" y="6554"/>
                  </a:cubicBezTo>
                  <a:cubicBezTo>
                    <a:pt x="26440" y="6554"/>
                    <a:pt x="26731" y="6843"/>
                    <a:pt x="26731" y="7036"/>
                  </a:cubicBezTo>
                  <a:cubicBezTo>
                    <a:pt x="26731" y="7325"/>
                    <a:pt x="27021" y="7325"/>
                    <a:pt x="27021" y="7614"/>
                  </a:cubicBezTo>
                  <a:lnTo>
                    <a:pt x="45036" y="30746"/>
                  </a:lnTo>
                  <a:lnTo>
                    <a:pt x="45617" y="31325"/>
                  </a:lnTo>
                  <a:cubicBezTo>
                    <a:pt x="45907" y="31518"/>
                    <a:pt x="46392" y="32096"/>
                    <a:pt x="46392" y="33156"/>
                  </a:cubicBezTo>
                  <a:cubicBezTo>
                    <a:pt x="46392" y="33734"/>
                    <a:pt x="46392" y="34024"/>
                    <a:pt x="46198" y="34602"/>
                  </a:cubicBezTo>
                  <a:lnTo>
                    <a:pt x="40193" y="40578"/>
                  </a:lnTo>
                  <a:lnTo>
                    <a:pt x="40193" y="40578"/>
                  </a:lnTo>
                  <a:cubicBezTo>
                    <a:pt x="37966" y="42698"/>
                    <a:pt x="36610" y="45397"/>
                    <a:pt x="36610" y="48385"/>
                  </a:cubicBezTo>
                  <a:cubicBezTo>
                    <a:pt x="36610" y="51180"/>
                    <a:pt x="37675" y="53879"/>
                    <a:pt x="39612" y="56000"/>
                  </a:cubicBezTo>
                  <a:lnTo>
                    <a:pt x="39903" y="56289"/>
                  </a:lnTo>
                  <a:cubicBezTo>
                    <a:pt x="46682" y="65542"/>
                    <a:pt x="54915" y="73734"/>
                    <a:pt x="64503" y="80481"/>
                  </a:cubicBezTo>
                  <a:cubicBezTo>
                    <a:pt x="64503" y="80481"/>
                    <a:pt x="64794" y="80481"/>
                    <a:pt x="64794" y="80771"/>
                  </a:cubicBezTo>
                  <a:cubicBezTo>
                    <a:pt x="66634" y="82698"/>
                    <a:pt x="69443" y="83759"/>
                    <a:pt x="72445" y="83759"/>
                  </a:cubicBezTo>
                  <a:cubicBezTo>
                    <a:pt x="75157" y="83759"/>
                    <a:pt x="78159" y="82698"/>
                    <a:pt x="80096" y="80481"/>
                  </a:cubicBezTo>
                  <a:lnTo>
                    <a:pt x="80290" y="80289"/>
                  </a:lnTo>
                  <a:lnTo>
                    <a:pt x="86392" y="74024"/>
                  </a:lnTo>
                  <a:cubicBezTo>
                    <a:pt x="86876" y="73734"/>
                    <a:pt x="87167" y="73734"/>
                    <a:pt x="87748" y="73734"/>
                  </a:cubicBezTo>
                  <a:cubicBezTo>
                    <a:pt x="88813" y="73734"/>
                    <a:pt x="89394" y="74313"/>
                    <a:pt x="89588" y="74506"/>
                  </a:cubicBezTo>
                  <a:lnTo>
                    <a:pt x="90169" y="75084"/>
                  </a:lnTo>
                  <a:lnTo>
                    <a:pt x="113414" y="93012"/>
                  </a:lnTo>
                  <a:cubicBezTo>
                    <a:pt x="113704" y="93012"/>
                    <a:pt x="113704" y="93301"/>
                    <a:pt x="113995" y="93301"/>
                  </a:cubicBezTo>
                  <a:cubicBezTo>
                    <a:pt x="114188" y="93590"/>
                    <a:pt x="114479" y="93590"/>
                    <a:pt x="114479" y="93590"/>
                  </a:cubicBezTo>
                  <a:cubicBezTo>
                    <a:pt x="114769" y="93879"/>
                    <a:pt x="115351" y="94361"/>
                    <a:pt x="115351" y="95518"/>
                  </a:cubicBezTo>
                  <a:lnTo>
                    <a:pt x="115351" y="96000"/>
                  </a:lnTo>
                  <a:cubicBezTo>
                    <a:pt x="113995" y="103132"/>
                    <a:pt x="104116" y="114216"/>
                    <a:pt x="91234" y="1142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1" name="Google Shape;2131;p66"/>
            <p:cNvSpPr/>
            <p:nvPr/>
          </p:nvSpPr>
          <p:spPr>
            <a:xfrm>
              <a:off x="8096934" y="2949445"/>
              <a:ext cx="168600" cy="297000"/>
            </a:xfrm>
            <a:custGeom>
              <a:rect b="b" l="l" r="r" t="t"/>
              <a:pathLst>
                <a:path extrusionOk="0" h="120000" w="12000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0B3"/>
            </a:gs>
            <a:gs pos="50000">
              <a:srgbClr val="EBC034"/>
            </a:gs>
            <a:gs pos="100000">
              <a:srgbClr val="D79E00"/>
            </a:gs>
          </a:gsLst>
          <a:path path="circle">
            <a:fillToRect b="50%" l="50%" r="50%" t="50%"/>
          </a:path>
          <a:tileRect/>
        </a:gradFill>
      </p:bgPr>
    </p:bg>
    <p:spTree>
      <p:nvGrpSpPr>
        <p:cNvPr id="2136" name="Shape 2136"/>
        <p:cNvGrpSpPr/>
        <p:nvPr/>
      </p:nvGrpSpPr>
      <p:grpSpPr>
        <a:xfrm>
          <a:off x="0" y="0"/>
          <a:ext cx="0" cy="0"/>
          <a:chOff x="0" y="0"/>
          <a:chExt cx="0" cy="0"/>
        </a:xfrm>
      </p:grpSpPr>
      <p:grpSp>
        <p:nvGrpSpPr>
          <p:cNvPr id="2137" name="Google Shape;2137;p67"/>
          <p:cNvGrpSpPr/>
          <p:nvPr/>
        </p:nvGrpSpPr>
        <p:grpSpPr>
          <a:xfrm>
            <a:off x="2149887" y="1949831"/>
            <a:ext cx="5148538" cy="1385900"/>
            <a:chOff x="2149887" y="1949831"/>
            <a:chExt cx="5148538" cy="1385900"/>
          </a:xfrm>
        </p:grpSpPr>
        <p:grpSp>
          <p:nvGrpSpPr>
            <p:cNvPr id="2138" name="Google Shape;2138;p67"/>
            <p:cNvGrpSpPr/>
            <p:nvPr/>
          </p:nvGrpSpPr>
          <p:grpSpPr>
            <a:xfrm>
              <a:off x="2149887" y="1949831"/>
              <a:ext cx="1127125" cy="1385900"/>
              <a:chOff x="3221037" y="1929606"/>
              <a:chExt cx="1127125" cy="1385900"/>
            </a:xfrm>
          </p:grpSpPr>
          <p:sp>
            <p:nvSpPr>
              <p:cNvPr id="2139" name="Google Shape;2139;p67"/>
              <p:cNvSpPr/>
              <p:nvPr/>
            </p:nvSpPr>
            <p:spPr>
              <a:xfrm>
                <a:off x="3221037" y="1929606"/>
                <a:ext cx="1127125" cy="138590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40" name="Google Shape;2140;p67"/>
              <p:cNvSpPr/>
              <p:nvPr/>
            </p:nvSpPr>
            <p:spPr>
              <a:xfrm>
                <a:off x="4011612" y="1929606"/>
                <a:ext cx="336550" cy="37465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41" name="Google Shape;2141;p67"/>
              <p:cNvSpPr/>
              <p:nvPr/>
            </p:nvSpPr>
            <p:spPr>
              <a:xfrm>
                <a:off x="4011612" y="2256631"/>
                <a:ext cx="336550" cy="336550"/>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42" name="Google Shape;2142;p67"/>
              <p:cNvSpPr/>
              <p:nvPr/>
            </p:nvSpPr>
            <p:spPr>
              <a:xfrm>
                <a:off x="3241040" y="2425894"/>
                <a:ext cx="1087200" cy="677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Font typeface="Calibri"/>
                  <a:buNone/>
                </a:pPr>
                <a:r>
                  <a:rPr b="0" i="0" lang="en" sz="3600" u="none" cap="none" strike="noStrike">
                    <a:solidFill>
                      <a:srgbClr val="FFFFFF"/>
                    </a:solidFill>
                    <a:latin typeface="Open Sans"/>
                    <a:ea typeface="Open Sans"/>
                    <a:cs typeface="Open Sans"/>
                    <a:sym typeface="Open Sans"/>
                  </a:rPr>
                  <a:t>FGST</a:t>
                </a:r>
                <a:endParaRPr b="0" i="0" sz="3600" u="none" cap="none" strike="noStrike">
                  <a:solidFill>
                    <a:srgbClr val="000000"/>
                  </a:solidFill>
                  <a:latin typeface="Open Sans"/>
                  <a:ea typeface="Open Sans"/>
                  <a:cs typeface="Open Sans"/>
                  <a:sym typeface="Open Sans"/>
                </a:endParaRPr>
              </a:p>
            </p:txBody>
          </p:sp>
        </p:grpSp>
        <p:sp>
          <p:nvSpPr>
            <p:cNvPr id="2143" name="Google Shape;2143;p67"/>
            <p:cNvSpPr txBox="1"/>
            <p:nvPr/>
          </p:nvSpPr>
          <p:spPr>
            <a:xfrm>
              <a:off x="4098025" y="2210975"/>
              <a:ext cx="32004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2800" u="none" cap="none" strike="noStrike">
                  <a:solidFill>
                    <a:srgbClr val="595959"/>
                  </a:solidFill>
                  <a:latin typeface="Open Sans"/>
                  <a:ea typeface="Open Sans"/>
                  <a:cs typeface="Open Sans"/>
                  <a:sym typeface="Open Sans"/>
                </a:rPr>
                <a:t>Free Google</a:t>
              </a:r>
              <a:r>
                <a:rPr lang="en"/>
                <a:t> </a:t>
              </a:r>
              <a:r>
                <a:rPr b="0" i="0" lang="en" sz="2800" u="none" cap="none" strike="noStrike">
                  <a:solidFill>
                    <a:srgbClr val="595959"/>
                  </a:solidFill>
                  <a:latin typeface="Open Sans"/>
                  <a:ea typeface="Open Sans"/>
                  <a:cs typeface="Open Sans"/>
                  <a:sym typeface="Open Sans"/>
                </a:rPr>
                <a:t>Slides Templates</a:t>
              </a:r>
              <a:endParaRPr b="0" i="0" sz="2800" u="none" cap="none" strike="noStrike">
                <a:solidFill>
                  <a:srgbClr val="595959"/>
                </a:solidFill>
                <a:latin typeface="Open Sans"/>
                <a:ea typeface="Open Sans"/>
                <a:cs typeface="Open Sans"/>
                <a:sym typeface="Open Sans"/>
              </a:endParaRPr>
            </a:p>
          </p:txBody>
        </p:sp>
        <p:cxnSp>
          <p:nvCxnSpPr>
            <p:cNvPr id="2144" name="Google Shape;2144;p67"/>
            <p:cNvCxnSpPr/>
            <p:nvPr/>
          </p:nvCxnSpPr>
          <p:spPr>
            <a:xfrm>
              <a:off x="3809625" y="2334275"/>
              <a:ext cx="0" cy="737700"/>
            </a:xfrm>
            <a:prstGeom prst="straightConnector1">
              <a:avLst/>
            </a:prstGeom>
            <a:noFill/>
            <a:ln cap="flat" cmpd="sng" w="19050">
              <a:solidFill>
                <a:srgbClr val="FFFFFF"/>
              </a:solidFill>
              <a:prstDash val="solid"/>
              <a:round/>
              <a:headEnd len="med" w="med" type="none"/>
              <a:tailEnd len="med" w="med" type="non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2"/>
          <p:cNvSpPr txBox="1"/>
          <p:nvPr/>
        </p:nvSpPr>
        <p:spPr>
          <a:xfrm>
            <a:off x="1015800" y="3867952"/>
            <a:ext cx="3594300" cy="54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999999"/>
                </a:solidFill>
                <a:highlight>
                  <a:srgbClr val="FFFFFF"/>
                </a:highlight>
                <a:latin typeface="Open Sans"/>
                <a:ea typeface="Open Sans"/>
                <a:cs typeface="Open Sans"/>
                <a:sym typeface="Open Sans"/>
              </a:rPr>
              <a:t>Lorem ipsum dolor sit amet, consectetur adipiscing elit. Integer non est in enim placerat varius.</a:t>
            </a:r>
            <a:endParaRPr sz="1000">
              <a:solidFill>
                <a:srgbClr val="999999"/>
              </a:solidFill>
              <a:latin typeface="Open Sans"/>
              <a:ea typeface="Open Sans"/>
              <a:cs typeface="Open Sans"/>
              <a:sym typeface="Open Sans"/>
            </a:endParaRPr>
          </a:p>
        </p:txBody>
      </p:sp>
      <p:sp>
        <p:nvSpPr>
          <p:cNvPr id="211" name="Google Shape;211;p22"/>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Vision</a:t>
            </a:r>
            <a:endParaRPr/>
          </a:p>
        </p:txBody>
      </p:sp>
      <p:sp>
        <p:nvSpPr>
          <p:cNvPr id="212" name="Google Shape;212;p22"/>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213" name="Google Shape;213;p22"/>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14" name="Google Shape;214;p22"/>
          <p:cNvSpPr/>
          <p:nvPr/>
        </p:nvSpPr>
        <p:spPr>
          <a:xfrm>
            <a:off x="3207750" y="1313225"/>
            <a:ext cx="2728500" cy="1972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D-100338829.jpg" id="215" name="Google Shape;215;p22"/>
          <p:cNvPicPr preferRelativeResize="0"/>
          <p:nvPr/>
        </p:nvPicPr>
        <p:blipFill rotWithShape="1">
          <a:blip r:embed="rId3">
            <a:alphaModFix/>
          </a:blip>
          <a:srcRect b="26359" l="0" r="0" t="30441"/>
          <a:stretch/>
        </p:blipFill>
        <p:spPr>
          <a:xfrm>
            <a:off x="0" y="1313224"/>
            <a:ext cx="3207750" cy="1972500"/>
          </a:xfrm>
          <a:prstGeom prst="rect">
            <a:avLst/>
          </a:prstGeom>
          <a:noFill/>
          <a:ln>
            <a:noFill/>
          </a:ln>
        </p:spPr>
      </p:pic>
      <p:pic>
        <p:nvPicPr>
          <p:cNvPr descr="employees-885338_1920.jpg" id="216" name="Google Shape;216;p22"/>
          <p:cNvPicPr preferRelativeResize="0"/>
          <p:nvPr/>
        </p:nvPicPr>
        <p:blipFill rotWithShape="1">
          <a:blip r:embed="rId4">
            <a:alphaModFix/>
          </a:blip>
          <a:srcRect b="11144" l="3410" r="3419" t="5438"/>
          <a:stretch/>
        </p:blipFill>
        <p:spPr>
          <a:xfrm>
            <a:off x="5839300" y="1313225"/>
            <a:ext cx="3304699" cy="1972499"/>
          </a:xfrm>
          <a:prstGeom prst="rect">
            <a:avLst/>
          </a:prstGeom>
          <a:noFill/>
          <a:ln>
            <a:noFill/>
          </a:ln>
        </p:spPr>
      </p:pic>
      <p:grpSp>
        <p:nvGrpSpPr>
          <p:cNvPr id="217" name="Google Shape;217;p22"/>
          <p:cNvGrpSpPr/>
          <p:nvPr/>
        </p:nvGrpSpPr>
        <p:grpSpPr>
          <a:xfrm>
            <a:off x="3536250" y="1615388"/>
            <a:ext cx="2071500" cy="1607912"/>
            <a:chOff x="3487775" y="1731538"/>
            <a:chExt cx="2071500" cy="1607912"/>
          </a:xfrm>
        </p:grpSpPr>
        <p:sp>
          <p:nvSpPr>
            <p:cNvPr id="218" name="Google Shape;218;p22"/>
            <p:cNvSpPr/>
            <p:nvPr/>
          </p:nvSpPr>
          <p:spPr>
            <a:xfrm>
              <a:off x="4116725" y="1731538"/>
              <a:ext cx="813600" cy="505500"/>
            </a:xfrm>
            <a:custGeom>
              <a:rect b="b" l="l" r="r" t="t"/>
              <a:pathLst>
                <a:path extrusionOk="0" h="120000" w="120000">
                  <a:moveTo>
                    <a:pt x="60000" y="47240"/>
                  </a:moveTo>
                  <a:cubicBezTo>
                    <a:pt x="55362" y="47240"/>
                    <a:pt x="51787" y="52708"/>
                    <a:pt x="51787" y="60000"/>
                  </a:cubicBezTo>
                  <a:cubicBezTo>
                    <a:pt x="51787" y="67291"/>
                    <a:pt x="55362" y="72911"/>
                    <a:pt x="60000" y="72911"/>
                  </a:cubicBezTo>
                  <a:cubicBezTo>
                    <a:pt x="64637" y="72911"/>
                    <a:pt x="68212" y="67291"/>
                    <a:pt x="68212" y="60000"/>
                  </a:cubicBezTo>
                  <a:cubicBezTo>
                    <a:pt x="68212" y="52708"/>
                    <a:pt x="64637" y="47240"/>
                    <a:pt x="60000" y="47240"/>
                  </a:cubicBezTo>
                  <a:close/>
                  <a:moveTo>
                    <a:pt x="60000" y="17164"/>
                  </a:moveTo>
                  <a:cubicBezTo>
                    <a:pt x="45024" y="17164"/>
                    <a:pt x="32753" y="36455"/>
                    <a:pt x="32753" y="60000"/>
                  </a:cubicBezTo>
                  <a:cubicBezTo>
                    <a:pt x="32753" y="83696"/>
                    <a:pt x="45024" y="102987"/>
                    <a:pt x="60000" y="102987"/>
                  </a:cubicBezTo>
                  <a:cubicBezTo>
                    <a:pt x="74975" y="102987"/>
                    <a:pt x="87246" y="83696"/>
                    <a:pt x="87246" y="60000"/>
                  </a:cubicBezTo>
                  <a:cubicBezTo>
                    <a:pt x="87246" y="36455"/>
                    <a:pt x="74975" y="17164"/>
                    <a:pt x="60000" y="17164"/>
                  </a:cubicBezTo>
                  <a:close/>
                  <a:moveTo>
                    <a:pt x="60000" y="94329"/>
                  </a:moveTo>
                  <a:cubicBezTo>
                    <a:pt x="48019" y="94329"/>
                    <a:pt x="38164" y="78987"/>
                    <a:pt x="38164" y="60000"/>
                  </a:cubicBezTo>
                  <a:cubicBezTo>
                    <a:pt x="38164" y="41164"/>
                    <a:pt x="48019" y="25822"/>
                    <a:pt x="60000" y="25822"/>
                  </a:cubicBezTo>
                  <a:cubicBezTo>
                    <a:pt x="71980" y="25822"/>
                    <a:pt x="81835" y="41164"/>
                    <a:pt x="81835" y="60000"/>
                  </a:cubicBezTo>
                  <a:cubicBezTo>
                    <a:pt x="81835" y="78987"/>
                    <a:pt x="71980" y="94329"/>
                    <a:pt x="60000" y="94329"/>
                  </a:cubicBezTo>
                  <a:close/>
                  <a:moveTo>
                    <a:pt x="60000" y="0"/>
                  </a:moveTo>
                  <a:cubicBezTo>
                    <a:pt x="26763" y="0"/>
                    <a:pt x="0" y="42835"/>
                    <a:pt x="0" y="60000"/>
                  </a:cubicBezTo>
                  <a:cubicBezTo>
                    <a:pt x="0" y="77164"/>
                    <a:pt x="26763" y="120000"/>
                    <a:pt x="60000" y="120000"/>
                  </a:cubicBezTo>
                  <a:cubicBezTo>
                    <a:pt x="93236" y="120000"/>
                    <a:pt x="120000" y="77164"/>
                    <a:pt x="120000" y="60000"/>
                  </a:cubicBezTo>
                  <a:cubicBezTo>
                    <a:pt x="120000" y="42835"/>
                    <a:pt x="93236" y="0"/>
                    <a:pt x="60000" y="0"/>
                  </a:cubicBezTo>
                  <a:close/>
                  <a:moveTo>
                    <a:pt x="60000" y="111493"/>
                  </a:moveTo>
                  <a:cubicBezTo>
                    <a:pt x="30048" y="111493"/>
                    <a:pt x="5507" y="74582"/>
                    <a:pt x="5507" y="60000"/>
                  </a:cubicBezTo>
                  <a:cubicBezTo>
                    <a:pt x="5507" y="45417"/>
                    <a:pt x="30048" y="8658"/>
                    <a:pt x="60000" y="8658"/>
                  </a:cubicBezTo>
                  <a:cubicBezTo>
                    <a:pt x="90048" y="8658"/>
                    <a:pt x="114589" y="45417"/>
                    <a:pt x="114589" y="60000"/>
                  </a:cubicBezTo>
                  <a:cubicBezTo>
                    <a:pt x="114589" y="74582"/>
                    <a:pt x="90048" y="111493"/>
                    <a:pt x="60000" y="11149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22"/>
            <p:cNvSpPr txBox="1"/>
            <p:nvPr/>
          </p:nvSpPr>
          <p:spPr>
            <a:xfrm>
              <a:off x="3678875" y="2281325"/>
              <a:ext cx="16893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Dosis"/>
                  <a:ea typeface="Dosis"/>
                  <a:cs typeface="Dosis"/>
                  <a:sym typeface="Dosis"/>
                </a:rPr>
                <a:t>Replace with Text</a:t>
              </a:r>
              <a:endParaRPr b="1" sz="1500">
                <a:solidFill>
                  <a:srgbClr val="FFFFFF"/>
                </a:solidFill>
                <a:latin typeface="Dosis"/>
                <a:ea typeface="Dosis"/>
                <a:cs typeface="Dosis"/>
                <a:sym typeface="Dosis"/>
              </a:endParaRPr>
            </a:p>
          </p:txBody>
        </p:sp>
        <p:sp>
          <p:nvSpPr>
            <p:cNvPr id="220" name="Google Shape;220;p22"/>
            <p:cNvSpPr txBox="1"/>
            <p:nvPr/>
          </p:nvSpPr>
          <p:spPr>
            <a:xfrm>
              <a:off x="3487775" y="2766750"/>
              <a:ext cx="2071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50">
                  <a:solidFill>
                    <a:srgbClr val="FFFFFF"/>
                  </a:solidFill>
                  <a:latin typeface="Open Sans"/>
                  <a:ea typeface="Open Sans"/>
                  <a:cs typeface="Open Sans"/>
                  <a:sym typeface="Open Sans"/>
                </a:rPr>
                <a:t>Lorem ipsum dolor sit amet, consectetur adipiscing elit.</a:t>
              </a:r>
              <a:endParaRPr sz="1100">
                <a:solidFill>
                  <a:srgbClr val="FFFFFF"/>
                </a:solidFill>
                <a:latin typeface="Open Sans"/>
                <a:ea typeface="Open Sans"/>
                <a:cs typeface="Open Sans"/>
                <a:sym typeface="Open Sans"/>
              </a:endParaRPr>
            </a:p>
          </p:txBody>
        </p:sp>
      </p:grpSp>
      <p:sp>
        <p:nvSpPr>
          <p:cNvPr id="221" name="Google Shape;221;p22"/>
          <p:cNvSpPr txBox="1"/>
          <p:nvPr/>
        </p:nvSpPr>
        <p:spPr>
          <a:xfrm>
            <a:off x="1015800" y="3692302"/>
            <a:ext cx="13182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Dosis"/>
                <a:ea typeface="Dosis"/>
                <a:cs typeface="Dosis"/>
                <a:sym typeface="Dosis"/>
              </a:rPr>
              <a:t>SUB TITLE</a:t>
            </a:r>
            <a:endParaRPr b="1">
              <a:solidFill>
                <a:srgbClr val="666666"/>
              </a:solidFill>
              <a:latin typeface="Dosis"/>
              <a:ea typeface="Dosis"/>
              <a:cs typeface="Dosis"/>
              <a:sym typeface="Dosis"/>
            </a:endParaRPr>
          </a:p>
        </p:txBody>
      </p:sp>
      <p:grpSp>
        <p:nvGrpSpPr>
          <p:cNvPr id="222" name="Google Shape;222;p22"/>
          <p:cNvGrpSpPr/>
          <p:nvPr/>
        </p:nvGrpSpPr>
        <p:grpSpPr>
          <a:xfrm>
            <a:off x="467100" y="3728463"/>
            <a:ext cx="548700" cy="548700"/>
            <a:chOff x="1000500" y="3804663"/>
            <a:chExt cx="548700" cy="548700"/>
          </a:xfrm>
        </p:grpSpPr>
        <p:sp>
          <p:nvSpPr>
            <p:cNvPr id="223" name="Google Shape;223;p22"/>
            <p:cNvSpPr/>
            <p:nvPr/>
          </p:nvSpPr>
          <p:spPr>
            <a:xfrm>
              <a:off x="1000500" y="3804663"/>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
            <p:cNvSpPr/>
            <p:nvPr/>
          </p:nvSpPr>
          <p:spPr>
            <a:xfrm>
              <a:off x="1099950" y="3932625"/>
              <a:ext cx="349800" cy="292800"/>
            </a:xfrm>
            <a:custGeom>
              <a:rect b="b" l="l" r="r" t="t"/>
              <a:pathLst>
                <a:path extrusionOk="0" h="120000" w="12000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5" name="Google Shape;225;p22"/>
          <p:cNvGrpSpPr/>
          <p:nvPr/>
        </p:nvGrpSpPr>
        <p:grpSpPr>
          <a:xfrm>
            <a:off x="4854150" y="3728463"/>
            <a:ext cx="548700" cy="548700"/>
            <a:chOff x="5387550" y="3804675"/>
            <a:chExt cx="548700" cy="548700"/>
          </a:xfrm>
        </p:grpSpPr>
        <p:sp>
          <p:nvSpPr>
            <p:cNvPr id="226" name="Google Shape;226;p22"/>
            <p:cNvSpPr/>
            <p:nvPr/>
          </p:nvSpPr>
          <p:spPr>
            <a:xfrm>
              <a:off x="5387550" y="3804675"/>
              <a:ext cx="548700" cy="5487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2"/>
            <p:cNvSpPr/>
            <p:nvPr/>
          </p:nvSpPr>
          <p:spPr>
            <a:xfrm>
              <a:off x="5487001" y="3908625"/>
              <a:ext cx="349800" cy="340800"/>
            </a:xfrm>
            <a:custGeom>
              <a:rect b="b" l="l" r="r" t="t"/>
              <a:pathLst>
                <a:path extrusionOk="0" h="120000" w="120000">
                  <a:moveTo>
                    <a:pt x="39076" y="28133"/>
                  </a:moveTo>
                  <a:cubicBezTo>
                    <a:pt x="33152" y="28133"/>
                    <a:pt x="28280" y="33014"/>
                    <a:pt x="28280" y="38947"/>
                  </a:cubicBezTo>
                  <a:cubicBezTo>
                    <a:pt x="28280" y="44880"/>
                    <a:pt x="33152" y="49760"/>
                    <a:pt x="39076" y="49760"/>
                  </a:cubicBezTo>
                  <a:cubicBezTo>
                    <a:pt x="45000" y="49760"/>
                    <a:pt x="49872" y="44880"/>
                    <a:pt x="49872" y="38947"/>
                  </a:cubicBezTo>
                  <a:cubicBezTo>
                    <a:pt x="49872" y="33014"/>
                    <a:pt x="45000" y="28133"/>
                    <a:pt x="39076" y="28133"/>
                  </a:cubicBezTo>
                  <a:close/>
                  <a:moveTo>
                    <a:pt x="39076" y="44306"/>
                  </a:moveTo>
                  <a:cubicBezTo>
                    <a:pt x="36114" y="44306"/>
                    <a:pt x="33726" y="41913"/>
                    <a:pt x="33726" y="38947"/>
                  </a:cubicBezTo>
                  <a:cubicBezTo>
                    <a:pt x="33726" y="35980"/>
                    <a:pt x="36114" y="33492"/>
                    <a:pt x="39076" y="33492"/>
                  </a:cubicBezTo>
                  <a:cubicBezTo>
                    <a:pt x="42038" y="33492"/>
                    <a:pt x="44522" y="35980"/>
                    <a:pt x="44522" y="38947"/>
                  </a:cubicBezTo>
                  <a:cubicBezTo>
                    <a:pt x="44522" y="41913"/>
                    <a:pt x="42038" y="44306"/>
                    <a:pt x="39076" y="44306"/>
                  </a:cubicBezTo>
                  <a:close/>
                  <a:moveTo>
                    <a:pt x="119235" y="93779"/>
                  </a:moveTo>
                  <a:lnTo>
                    <a:pt x="81974" y="56459"/>
                  </a:lnTo>
                  <a:lnTo>
                    <a:pt x="84363" y="54066"/>
                  </a:lnTo>
                  <a:cubicBezTo>
                    <a:pt x="88757" y="49760"/>
                    <a:pt x="88757" y="42966"/>
                    <a:pt x="84363" y="38660"/>
                  </a:cubicBezTo>
                  <a:lnTo>
                    <a:pt x="50159" y="4401"/>
                  </a:lnTo>
                  <a:cubicBezTo>
                    <a:pt x="45859" y="0"/>
                    <a:pt x="39076" y="0"/>
                    <a:pt x="34777" y="4401"/>
                  </a:cubicBezTo>
                  <a:lnTo>
                    <a:pt x="4299" y="34928"/>
                  </a:lnTo>
                  <a:cubicBezTo>
                    <a:pt x="0" y="39234"/>
                    <a:pt x="0" y="45933"/>
                    <a:pt x="4299" y="50239"/>
                  </a:cubicBezTo>
                  <a:lnTo>
                    <a:pt x="38598" y="84593"/>
                  </a:lnTo>
                  <a:cubicBezTo>
                    <a:pt x="42898" y="88899"/>
                    <a:pt x="49585" y="88899"/>
                    <a:pt x="53980" y="84593"/>
                  </a:cubicBezTo>
                  <a:lnTo>
                    <a:pt x="56656" y="81913"/>
                  </a:lnTo>
                  <a:lnTo>
                    <a:pt x="72229" y="97511"/>
                  </a:lnTo>
                  <a:cubicBezTo>
                    <a:pt x="72802" y="98086"/>
                    <a:pt x="73375" y="98373"/>
                    <a:pt x="74140" y="98373"/>
                  </a:cubicBezTo>
                  <a:lnTo>
                    <a:pt x="82261" y="98373"/>
                  </a:lnTo>
                  <a:lnTo>
                    <a:pt x="82261" y="106411"/>
                  </a:lnTo>
                  <a:cubicBezTo>
                    <a:pt x="82261" y="108038"/>
                    <a:pt x="83312" y="109186"/>
                    <a:pt x="84936" y="109186"/>
                  </a:cubicBezTo>
                  <a:lnTo>
                    <a:pt x="93057" y="109186"/>
                  </a:lnTo>
                  <a:lnTo>
                    <a:pt x="93057" y="117224"/>
                  </a:lnTo>
                  <a:cubicBezTo>
                    <a:pt x="93057" y="118851"/>
                    <a:pt x="94108" y="120000"/>
                    <a:pt x="95732" y="120000"/>
                  </a:cubicBezTo>
                  <a:lnTo>
                    <a:pt x="117324" y="120000"/>
                  </a:lnTo>
                  <a:cubicBezTo>
                    <a:pt x="118949" y="120000"/>
                    <a:pt x="120000" y="118851"/>
                    <a:pt x="120000" y="117224"/>
                  </a:cubicBezTo>
                  <a:lnTo>
                    <a:pt x="120000" y="95693"/>
                  </a:lnTo>
                  <a:cubicBezTo>
                    <a:pt x="120000" y="94832"/>
                    <a:pt x="119713" y="94258"/>
                    <a:pt x="119235" y="93779"/>
                  </a:cubicBezTo>
                  <a:close/>
                  <a:moveTo>
                    <a:pt x="114649" y="114545"/>
                  </a:moveTo>
                  <a:lnTo>
                    <a:pt x="98407" y="114545"/>
                  </a:lnTo>
                  <a:lnTo>
                    <a:pt x="98407" y="106411"/>
                  </a:lnTo>
                  <a:cubicBezTo>
                    <a:pt x="98407" y="104880"/>
                    <a:pt x="97356" y="103732"/>
                    <a:pt x="95732" y="103732"/>
                  </a:cubicBezTo>
                  <a:lnTo>
                    <a:pt x="87611" y="103732"/>
                  </a:lnTo>
                  <a:lnTo>
                    <a:pt x="87611" y="95693"/>
                  </a:lnTo>
                  <a:cubicBezTo>
                    <a:pt x="87611" y="94066"/>
                    <a:pt x="86560" y="92918"/>
                    <a:pt x="84936" y="92918"/>
                  </a:cubicBezTo>
                  <a:lnTo>
                    <a:pt x="75286" y="92918"/>
                  </a:lnTo>
                  <a:lnTo>
                    <a:pt x="58566" y="75980"/>
                  </a:lnTo>
                  <a:cubicBezTo>
                    <a:pt x="57993" y="75406"/>
                    <a:pt x="57420" y="75119"/>
                    <a:pt x="56656" y="75119"/>
                  </a:cubicBezTo>
                  <a:cubicBezTo>
                    <a:pt x="55796" y="75119"/>
                    <a:pt x="55031" y="75406"/>
                    <a:pt x="54745" y="75980"/>
                  </a:cubicBezTo>
                  <a:lnTo>
                    <a:pt x="50445" y="80287"/>
                  </a:lnTo>
                  <a:cubicBezTo>
                    <a:pt x="48248" y="82392"/>
                    <a:pt x="45000" y="82392"/>
                    <a:pt x="42898" y="80287"/>
                  </a:cubicBezTo>
                  <a:lnTo>
                    <a:pt x="8598" y="45933"/>
                  </a:lnTo>
                  <a:cubicBezTo>
                    <a:pt x="6496" y="43827"/>
                    <a:pt x="6496" y="40574"/>
                    <a:pt x="8598" y="38373"/>
                  </a:cubicBezTo>
                  <a:lnTo>
                    <a:pt x="39076" y="7846"/>
                  </a:lnTo>
                  <a:cubicBezTo>
                    <a:pt x="41273" y="5741"/>
                    <a:pt x="44522" y="5741"/>
                    <a:pt x="46624" y="7846"/>
                  </a:cubicBezTo>
                  <a:lnTo>
                    <a:pt x="80923" y="42200"/>
                  </a:lnTo>
                  <a:cubicBezTo>
                    <a:pt x="83025" y="44306"/>
                    <a:pt x="83025" y="47559"/>
                    <a:pt x="80923" y="49760"/>
                  </a:cubicBezTo>
                  <a:lnTo>
                    <a:pt x="76624" y="54066"/>
                  </a:lnTo>
                  <a:cubicBezTo>
                    <a:pt x="76050" y="54641"/>
                    <a:pt x="75764" y="55119"/>
                    <a:pt x="75764" y="55980"/>
                  </a:cubicBezTo>
                  <a:cubicBezTo>
                    <a:pt x="75764" y="56746"/>
                    <a:pt x="76050" y="57320"/>
                    <a:pt x="76624" y="57799"/>
                  </a:cubicBezTo>
                  <a:lnTo>
                    <a:pt x="114840" y="96459"/>
                  </a:lnTo>
                  <a:lnTo>
                    <a:pt x="114840" y="114545"/>
                  </a:lnTo>
                  <a:lnTo>
                    <a:pt x="114649" y="1145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28" name="Google Shape;228;p22"/>
          <p:cNvSpPr txBox="1"/>
          <p:nvPr/>
        </p:nvSpPr>
        <p:spPr>
          <a:xfrm>
            <a:off x="5384932" y="3816302"/>
            <a:ext cx="3594300" cy="54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999999"/>
                </a:solidFill>
                <a:highlight>
                  <a:srgbClr val="FFFFFF"/>
                </a:highlight>
                <a:latin typeface="Open Sans"/>
                <a:ea typeface="Open Sans"/>
                <a:cs typeface="Open Sans"/>
                <a:sym typeface="Open Sans"/>
              </a:rPr>
              <a:t>Lorem ipsum dolor sit amet, consectetur adipiscing elit. Integer non est in enim placerat varius.</a:t>
            </a:r>
            <a:endParaRPr sz="1000">
              <a:solidFill>
                <a:srgbClr val="999999"/>
              </a:solidFill>
              <a:latin typeface="Open Sans"/>
              <a:ea typeface="Open Sans"/>
              <a:cs typeface="Open Sans"/>
              <a:sym typeface="Open Sans"/>
            </a:endParaRPr>
          </a:p>
        </p:txBody>
      </p:sp>
      <p:sp>
        <p:nvSpPr>
          <p:cNvPr id="229" name="Google Shape;229;p22"/>
          <p:cNvSpPr txBox="1"/>
          <p:nvPr/>
        </p:nvSpPr>
        <p:spPr>
          <a:xfrm>
            <a:off x="5384932" y="3640652"/>
            <a:ext cx="13182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Dosis"/>
                <a:ea typeface="Dosis"/>
                <a:cs typeface="Dosis"/>
                <a:sym typeface="Dosis"/>
              </a:rPr>
              <a:t>SUB TITLE</a:t>
            </a:r>
            <a:endParaRPr b="1">
              <a:solidFill>
                <a:srgbClr val="666666"/>
              </a:solidFill>
              <a:latin typeface="Dosis"/>
              <a:ea typeface="Dosis"/>
              <a:cs typeface="Dosis"/>
              <a:sym typeface="Dosi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3"/>
          <p:cNvSpPr txBox="1"/>
          <p:nvPr/>
        </p:nvSpPr>
        <p:spPr>
          <a:xfrm>
            <a:off x="-31325" y="3902650"/>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cxnSp>
        <p:nvCxnSpPr>
          <p:cNvPr id="235" name="Google Shape;235;p23"/>
          <p:cNvCxnSpPr/>
          <p:nvPr/>
        </p:nvCxnSpPr>
        <p:spPr>
          <a:xfrm flipH="1">
            <a:off x="5950650" y="2827325"/>
            <a:ext cx="723900" cy="617700"/>
          </a:xfrm>
          <a:prstGeom prst="straightConnector1">
            <a:avLst/>
          </a:prstGeom>
          <a:noFill/>
          <a:ln cap="flat" cmpd="sng" w="152400">
            <a:solidFill>
              <a:srgbClr val="CCCCCC"/>
            </a:solidFill>
            <a:prstDash val="solid"/>
            <a:round/>
            <a:headEnd len="med" w="med" type="none"/>
            <a:tailEnd len="med" w="med" type="none"/>
          </a:ln>
        </p:spPr>
      </p:cxnSp>
      <p:cxnSp>
        <p:nvCxnSpPr>
          <p:cNvPr id="236" name="Google Shape;236;p23"/>
          <p:cNvCxnSpPr/>
          <p:nvPr/>
        </p:nvCxnSpPr>
        <p:spPr>
          <a:xfrm flipH="1" rot="10800000">
            <a:off x="940505" y="2457145"/>
            <a:ext cx="710700" cy="801600"/>
          </a:xfrm>
          <a:prstGeom prst="straightConnector1">
            <a:avLst/>
          </a:prstGeom>
          <a:noFill/>
          <a:ln cap="flat" cmpd="sng" w="28575">
            <a:solidFill>
              <a:srgbClr val="CCCCCC"/>
            </a:solidFill>
            <a:prstDash val="solid"/>
            <a:round/>
            <a:headEnd len="med" w="med" type="none"/>
            <a:tailEnd len="med" w="med" type="none"/>
          </a:ln>
        </p:spPr>
      </p:cxnSp>
      <p:cxnSp>
        <p:nvCxnSpPr>
          <p:cNvPr id="237" name="Google Shape;237;p23"/>
          <p:cNvCxnSpPr/>
          <p:nvPr/>
        </p:nvCxnSpPr>
        <p:spPr>
          <a:xfrm rot="10800000">
            <a:off x="4797293" y="2367020"/>
            <a:ext cx="1093500" cy="1101600"/>
          </a:xfrm>
          <a:prstGeom prst="straightConnector1">
            <a:avLst/>
          </a:prstGeom>
          <a:noFill/>
          <a:ln cap="flat" cmpd="sng" w="114300">
            <a:solidFill>
              <a:srgbClr val="CCCCCC"/>
            </a:solidFill>
            <a:prstDash val="solid"/>
            <a:round/>
            <a:headEnd len="med" w="med" type="none"/>
            <a:tailEnd len="med" w="med" type="none"/>
          </a:ln>
        </p:spPr>
      </p:cxnSp>
      <p:cxnSp>
        <p:nvCxnSpPr>
          <p:cNvPr id="238" name="Google Shape;238;p23"/>
          <p:cNvCxnSpPr/>
          <p:nvPr/>
        </p:nvCxnSpPr>
        <p:spPr>
          <a:xfrm flipH="1">
            <a:off x="3347650" y="2238425"/>
            <a:ext cx="1548600" cy="1117800"/>
          </a:xfrm>
          <a:prstGeom prst="straightConnector1">
            <a:avLst/>
          </a:prstGeom>
          <a:noFill/>
          <a:ln cap="flat" cmpd="sng" w="76200">
            <a:solidFill>
              <a:srgbClr val="CCCCCC"/>
            </a:solidFill>
            <a:prstDash val="solid"/>
            <a:round/>
            <a:headEnd len="med" w="med" type="none"/>
            <a:tailEnd len="med" w="med" type="none"/>
          </a:ln>
        </p:spPr>
      </p:cxnSp>
      <p:cxnSp>
        <p:nvCxnSpPr>
          <p:cNvPr id="239" name="Google Shape;239;p23"/>
          <p:cNvCxnSpPr/>
          <p:nvPr/>
        </p:nvCxnSpPr>
        <p:spPr>
          <a:xfrm>
            <a:off x="1831250" y="2367025"/>
            <a:ext cx="1375500" cy="937800"/>
          </a:xfrm>
          <a:prstGeom prst="straightConnector1">
            <a:avLst/>
          </a:prstGeom>
          <a:noFill/>
          <a:ln cap="flat" cmpd="sng" w="38100">
            <a:solidFill>
              <a:srgbClr val="CCCCCC"/>
            </a:solidFill>
            <a:prstDash val="solid"/>
            <a:round/>
            <a:headEnd len="med" w="med" type="none"/>
            <a:tailEnd len="med" w="med" type="none"/>
          </a:ln>
        </p:spPr>
      </p:cxnSp>
      <p:sp>
        <p:nvSpPr>
          <p:cNvPr id="240" name="Google Shape;240;p23"/>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5 Steps Launch Process</a:t>
            </a:r>
            <a:endParaRPr/>
          </a:p>
        </p:txBody>
      </p:sp>
      <p:sp>
        <p:nvSpPr>
          <p:cNvPr id="241" name="Google Shape;241;p23"/>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242" name="Google Shape;242;p23"/>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3" name="Google Shape;243;p23"/>
          <p:cNvSpPr/>
          <p:nvPr/>
        </p:nvSpPr>
        <p:spPr>
          <a:xfrm>
            <a:off x="468625" y="3159638"/>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
          <p:cNvSpPr/>
          <p:nvPr/>
        </p:nvSpPr>
        <p:spPr>
          <a:xfrm>
            <a:off x="1543600" y="2035500"/>
            <a:ext cx="548700" cy="5487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a:off x="4449163" y="2152725"/>
            <a:ext cx="548700" cy="5487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a:off x="5658725" y="3159638"/>
            <a:ext cx="548700" cy="5487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23"/>
          <p:cNvGrpSpPr/>
          <p:nvPr/>
        </p:nvGrpSpPr>
        <p:grpSpPr>
          <a:xfrm rot="2792398">
            <a:off x="7020616" y="515490"/>
            <a:ext cx="1343067" cy="2727612"/>
            <a:chOff x="5126038" y="1379538"/>
            <a:chExt cx="1933500" cy="3927513"/>
          </a:xfrm>
        </p:grpSpPr>
        <p:sp>
          <p:nvSpPr>
            <p:cNvPr id="248" name="Google Shape;248;p23"/>
            <p:cNvSpPr/>
            <p:nvPr/>
          </p:nvSpPr>
          <p:spPr>
            <a:xfrm>
              <a:off x="5807076" y="4344988"/>
              <a:ext cx="139800" cy="538200"/>
            </a:xfrm>
            <a:custGeom>
              <a:rect b="b" l="l" r="r" t="t"/>
              <a:pathLst>
                <a:path extrusionOk="0" h="120000" w="120000">
                  <a:moveTo>
                    <a:pt x="120000" y="15502"/>
                  </a:moveTo>
                  <a:cubicBezTo>
                    <a:pt x="120000" y="6889"/>
                    <a:pt x="93333" y="0"/>
                    <a:pt x="60000" y="0"/>
                  </a:cubicBezTo>
                  <a:cubicBezTo>
                    <a:pt x="26666" y="0"/>
                    <a:pt x="0" y="6889"/>
                    <a:pt x="0" y="15502"/>
                  </a:cubicBezTo>
                  <a:cubicBezTo>
                    <a:pt x="0" y="24114"/>
                    <a:pt x="60000" y="119999"/>
                    <a:pt x="60000" y="119999"/>
                  </a:cubicBezTo>
                  <a:cubicBezTo>
                    <a:pt x="60000" y="119999"/>
                    <a:pt x="120000" y="24114"/>
                    <a:pt x="120000" y="15502"/>
                  </a:cubicBezTo>
                  <a:close/>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23"/>
            <p:cNvSpPr/>
            <p:nvPr/>
          </p:nvSpPr>
          <p:spPr>
            <a:xfrm>
              <a:off x="6021388" y="4768851"/>
              <a:ext cx="139800" cy="538200"/>
            </a:xfrm>
            <a:custGeom>
              <a:rect b="b" l="l" r="r" t="t"/>
              <a:pathLst>
                <a:path extrusionOk="0" h="120000" w="120000">
                  <a:moveTo>
                    <a:pt x="120000" y="15502"/>
                  </a:moveTo>
                  <a:cubicBezTo>
                    <a:pt x="120000" y="6889"/>
                    <a:pt x="93333" y="0"/>
                    <a:pt x="60000" y="0"/>
                  </a:cubicBezTo>
                  <a:cubicBezTo>
                    <a:pt x="26666" y="0"/>
                    <a:pt x="0" y="6889"/>
                    <a:pt x="0" y="15502"/>
                  </a:cubicBezTo>
                  <a:cubicBezTo>
                    <a:pt x="0" y="24114"/>
                    <a:pt x="60000" y="119999"/>
                    <a:pt x="60000" y="119999"/>
                  </a:cubicBezTo>
                  <a:cubicBezTo>
                    <a:pt x="60000" y="119999"/>
                    <a:pt x="120000" y="24114"/>
                    <a:pt x="120000" y="15502"/>
                  </a:cubicBezTo>
                  <a:close/>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23"/>
            <p:cNvSpPr/>
            <p:nvPr/>
          </p:nvSpPr>
          <p:spPr>
            <a:xfrm>
              <a:off x="6243638" y="4414838"/>
              <a:ext cx="139800" cy="536700"/>
            </a:xfrm>
            <a:custGeom>
              <a:rect b="b" l="l" r="r" t="t"/>
              <a:pathLst>
                <a:path extrusionOk="0" h="120000" w="120000">
                  <a:moveTo>
                    <a:pt x="120000" y="15502"/>
                  </a:moveTo>
                  <a:cubicBezTo>
                    <a:pt x="120000" y="6889"/>
                    <a:pt x="93333" y="0"/>
                    <a:pt x="60000" y="0"/>
                  </a:cubicBezTo>
                  <a:cubicBezTo>
                    <a:pt x="26666" y="0"/>
                    <a:pt x="0" y="6889"/>
                    <a:pt x="0" y="15502"/>
                  </a:cubicBezTo>
                  <a:cubicBezTo>
                    <a:pt x="0" y="24114"/>
                    <a:pt x="60000" y="119999"/>
                    <a:pt x="60000" y="119999"/>
                  </a:cubicBezTo>
                  <a:cubicBezTo>
                    <a:pt x="60000" y="119999"/>
                    <a:pt x="120000" y="24114"/>
                    <a:pt x="120000" y="15502"/>
                  </a:cubicBezTo>
                  <a:close/>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23"/>
            <p:cNvSpPr/>
            <p:nvPr/>
          </p:nvSpPr>
          <p:spPr>
            <a:xfrm>
              <a:off x="5126038" y="3352801"/>
              <a:ext cx="1933500" cy="1320900"/>
            </a:xfrm>
            <a:custGeom>
              <a:rect b="b" l="l" r="r" t="t"/>
              <a:pathLst>
                <a:path extrusionOk="0" h="120000" w="120000">
                  <a:moveTo>
                    <a:pt x="59980" y="64000"/>
                  </a:moveTo>
                  <a:cubicBezTo>
                    <a:pt x="85446" y="64000"/>
                    <a:pt x="107167" y="87182"/>
                    <a:pt x="115895" y="120000"/>
                  </a:cubicBezTo>
                  <a:cubicBezTo>
                    <a:pt x="118565" y="110072"/>
                    <a:pt x="120000" y="99270"/>
                    <a:pt x="120000" y="88000"/>
                  </a:cubicBezTo>
                  <a:cubicBezTo>
                    <a:pt x="120000" y="39416"/>
                    <a:pt x="93098" y="0"/>
                    <a:pt x="59980" y="0"/>
                  </a:cubicBezTo>
                  <a:cubicBezTo>
                    <a:pt x="26821" y="0"/>
                    <a:pt x="0" y="39416"/>
                    <a:pt x="0" y="87883"/>
                  </a:cubicBezTo>
                  <a:cubicBezTo>
                    <a:pt x="0" y="99211"/>
                    <a:pt x="1474" y="109956"/>
                    <a:pt x="4104" y="119883"/>
                  </a:cubicBezTo>
                  <a:cubicBezTo>
                    <a:pt x="12793" y="87182"/>
                    <a:pt x="34553" y="64000"/>
                    <a:pt x="59980" y="64000"/>
                  </a:cubicBezTo>
                  <a:close/>
                </a:path>
              </a:pathLst>
            </a:custGeom>
            <a:solidFill>
              <a:srgbClr val="ED3A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23"/>
            <p:cNvSpPr/>
            <p:nvPr/>
          </p:nvSpPr>
          <p:spPr>
            <a:xfrm>
              <a:off x="6338888" y="3386138"/>
              <a:ext cx="720600" cy="1287600"/>
            </a:xfrm>
            <a:custGeom>
              <a:rect b="b" l="l" r="r" t="t"/>
              <a:pathLst>
                <a:path extrusionOk="0" h="120000" w="120000">
                  <a:moveTo>
                    <a:pt x="0" y="0"/>
                  </a:moveTo>
                  <a:lnTo>
                    <a:pt x="0" y="65628"/>
                  </a:lnTo>
                  <a:cubicBezTo>
                    <a:pt x="49946" y="72934"/>
                    <a:pt x="90481" y="93413"/>
                    <a:pt x="108983" y="120000"/>
                  </a:cubicBezTo>
                  <a:cubicBezTo>
                    <a:pt x="116149" y="109820"/>
                    <a:pt x="120000" y="98742"/>
                    <a:pt x="120000" y="87185"/>
                  </a:cubicBezTo>
                  <a:cubicBezTo>
                    <a:pt x="120000" y="45329"/>
                    <a:pt x="69090" y="10179"/>
                    <a:pt x="0" y="0"/>
                  </a:cubicBezTo>
                  <a:close/>
                </a:path>
              </a:pathLst>
            </a:custGeom>
            <a:solidFill>
              <a:srgbClr val="BC33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23"/>
            <p:cNvSpPr/>
            <p:nvPr/>
          </p:nvSpPr>
          <p:spPr>
            <a:xfrm>
              <a:off x="5495926" y="1381126"/>
              <a:ext cx="1195500" cy="2856000"/>
            </a:xfrm>
            <a:custGeom>
              <a:rect b="b" l="l" r="r" t="t"/>
              <a:pathLst>
                <a:path extrusionOk="0" h="120000" w="120000">
                  <a:moveTo>
                    <a:pt x="59967" y="117759"/>
                  </a:moveTo>
                  <a:cubicBezTo>
                    <a:pt x="71961" y="117759"/>
                    <a:pt x="83439" y="118542"/>
                    <a:pt x="94271" y="120000"/>
                  </a:cubicBezTo>
                  <a:cubicBezTo>
                    <a:pt x="110392" y="106396"/>
                    <a:pt x="120000" y="88852"/>
                    <a:pt x="120000" y="69716"/>
                  </a:cubicBezTo>
                  <a:cubicBezTo>
                    <a:pt x="120000" y="39271"/>
                    <a:pt x="95561" y="12928"/>
                    <a:pt x="59967" y="0"/>
                  </a:cubicBezTo>
                  <a:cubicBezTo>
                    <a:pt x="24373" y="12928"/>
                    <a:pt x="0" y="39271"/>
                    <a:pt x="0" y="69716"/>
                  </a:cubicBezTo>
                  <a:cubicBezTo>
                    <a:pt x="0" y="88852"/>
                    <a:pt x="9672" y="106423"/>
                    <a:pt x="25663" y="120000"/>
                  </a:cubicBezTo>
                  <a:cubicBezTo>
                    <a:pt x="36496" y="118542"/>
                    <a:pt x="48038" y="117759"/>
                    <a:pt x="59967" y="117759"/>
                  </a:cubicBezTo>
                  <a:close/>
                </a:path>
              </a:pathLst>
            </a:custGeom>
            <a:solidFill>
              <a:srgbClr val="FEAC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23"/>
            <p:cNvSpPr/>
            <p:nvPr/>
          </p:nvSpPr>
          <p:spPr>
            <a:xfrm>
              <a:off x="6089651" y="1379538"/>
              <a:ext cx="601800" cy="2857500"/>
            </a:xfrm>
            <a:custGeom>
              <a:rect b="b" l="l" r="r" t="t"/>
              <a:pathLst>
                <a:path extrusionOk="0" h="120000" w="120000">
                  <a:moveTo>
                    <a:pt x="641" y="0"/>
                  </a:moveTo>
                  <a:lnTo>
                    <a:pt x="0" y="134"/>
                  </a:lnTo>
                  <a:lnTo>
                    <a:pt x="0" y="117760"/>
                  </a:lnTo>
                  <a:lnTo>
                    <a:pt x="641" y="117760"/>
                  </a:lnTo>
                  <a:cubicBezTo>
                    <a:pt x="24487" y="117760"/>
                    <a:pt x="47307" y="118542"/>
                    <a:pt x="68846" y="120000"/>
                  </a:cubicBezTo>
                  <a:cubicBezTo>
                    <a:pt x="100897" y="106399"/>
                    <a:pt x="120000" y="88859"/>
                    <a:pt x="120000" y="69727"/>
                  </a:cubicBezTo>
                  <a:cubicBezTo>
                    <a:pt x="120000" y="39289"/>
                    <a:pt x="71410" y="12952"/>
                    <a:pt x="641" y="0"/>
                  </a:cubicBezTo>
                  <a:close/>
                </a:path>
              </a:pathLst>
            </a:custGeom>
            <a:solidFill>
              <a:srgbClr val="FE822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23"/>
            <p:cNvSpPr/>
            <p:nvPr/>
          </p:nvSpPr>
          <p:spPr>
            <a:xfrm>
              <a:off x="5651501" y="1379538"/>
              <a:ext cx="882600" cy="701700"/>
            </a:xfrm>
            <a:custGeom>
              <a:rect b="b" l="l" r="r" t="t"/>
              <a:pathLst>
                <a:path extrusionOk="0" h="120000" w="120000">
                  <a:moveTo>
                    <a:pt x="59956" y="117470"/>
                  </a:moveTo>
                  <a:cubicBezTo>
                    <a:pt x="80407" y="117470"/>
                    <a:pt x="100422" y="118350"/>
                    <a:pt x="120000" y="120000"/>
                  </a:cubicBezTo>
                  <a:cubicBezTo>
                    <a:pt x="105666" y="68964"/>
                    <a:pt x="84777" y="27167"/>
                    <a:pt x="59956" y="0"/>
                  </a:cubicBezTo>
                  <a:cubicBezTo>
                    <a:pt x="35134" y="27167"/>
                    <a:pt x="14333" y="68964"/>
                    <a:pt x="0" y="120000"/>
                  </a:cubicBezTo>
                  <a:cubicBezTo>
                    <a:pt x="19577" y="118350"/>
                    <a:pt x="39592" y="117470"/>
                    <a:pt x="59956" y="117470"/>
                  </a:cubicBezTo>
                  <a:close/>
                </a:path>
              </a:pathLst>
            </a:custGeom>
            <a:solidFill>
              <a:srgbClr val="DE445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23"/>
            <p:cNvSpPr/>
            <p:nvPr/>
          </p:nvSpPr>
          <p:spPr>
            <a:xfrm>
              <a:off x="6089651" y="1379538"/>
              <a:ext cx="444600" cy="701700"/>
            </a:xfrm>
            <a:custGeom>
              <a:rect b="b" l="l" r="r" t="t"/>
              <a:pathLst>
                <a:path extrusionOk="0" h="120000" w="120000">
                  <a:moveTo>
                    <a:pt x="0" y="549"/>
                  </a:moveTo>
                  <a:lnTo>
                    <a:pt x="0" y="117470"/>
                  </a:lnTo>
                  <a:lnTo>
                    <a:pt x="867" y="117470"/>
                  </a:lnTo>
                  <a:cubicBezTo>
                    <a:pt x="41445" y="117470"/>
                    <a:pt x="81156" y="118350"/>
                    <a:pt x="120000" y="120000"/>
                  </a:cubicBezTo>
                  <a:cubicBezTo>
                    <a:pt x="91560" y="68964"/>
                    <a:pt x="50115" y="27167"/>
                    <a:pt x="867" y="0"/>
                  </a:cubicBezTo>
                  <a:cubicBezTo>
                    <a:pt x="693" y="329"/>
                    <a:pt x="173" y="439"/>
                    <a:pt x="0" y="549"/>
                  </a:cubicBezTo>
                  <a:close/>
                </a:path>
              </a:pathLst>
            </a:custGeom>
            <a:solidFill>
              <a:srgbClr val="BC33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23"/>
            <p:cNvSpPr/>
            <p:nvPr/>
          </p:nvSpPr>
          <p:spPr>
            <a:xfrm>
              <a:off x="5964238" y="3294063"/>
              <a:ext cx="257100" cy="1381200"/>
            </a:xfrm>
            <a:custGeom>
              <a:rect b="b" l="l" r="r" t="t"/>
              <a:pathLst>
                <a:path extrusionOk="0" h="120000" w="120000">
                  <a:moveTo>
                    <a:pt x="60000" y="0"/>
                  </a:moveTo>
                  <a:cubicBezTo>
                    <a:pt x="24600" y="11162"/>
                    <a:pt x="0" y="33823"/>
                    <a:pt x="0" y="60000"/>
                  </a:cubicBezTo>
                  <a:cubicBezTo>
                    <a:pt x="0" y="86176"/>
                    <a:pt x="24600" y="108837"/>
                    <a:pt x="60000" y="120000"/>
                  </a:cubicBezTo>
                  <a:cubicBezTo>
                    <a:pt x="95700" y="108837"/>
                    <a:pt x="120000" y="86176"/>
                    <a:pt x="120000" y="60000"/>
                  </a:cubicBezTo>
                  <a:cubicBezTo>
                    <a:pt x="120000" y="33823"/>
                    <a:pt x="95700" y="11162"/>
                    <a:pt x="60000" y="0"/>
                  </a:cubicBezTo>
                  <a:close/>
                </a:path>
              </a:pathLst>
            </a:custGeom>
            <a:solidFill>
              <a:srgbClr val="DE445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23"/>
            <p:cNvSpPr/>
            <p:nvPr/>
          </p:nvSpPr>
          <p:spPr>
            <a:xfrm>
              <a:off x="6089651" y="3294063"/>
              <a:ext cx="131700" cy="1381200"/>
            </a:xfrm>
            <a:custGeom>
              <a:rect b="b" l="l" r="r" t="t"/>
              <a:pathLst>
                <a:path extrusionOk="0" h="120000" w="120000">
                  <a:moveTo>
                    <a:pt x="0" y="613"/>
                  </a:moveTo>
                  <a:lnTo>
                    <a:pt x="0" y="119441"/>
                  </a:lnTo>
                  <a:cubicBezTo>
                    <a:pt x="585" y="119609"/>
                    <a:pt x="2341" y="119832"/>
                    <a:pt x="2926" y="120000"/>
                  </a:cubicBezTo>
                  <a:cubicBezTo>
                    <a:pt x="72585" y="108837"/>
                    <a:pt x="120000" y="86176"/>
                    <a:pt x="120000" y="60000"/>
                  </a:cubicBezTo>
                  <a:cubicBezTo>
                    <a:pt x="120000" y="33823"/>
                    <a:pt x="72585" y="11162"/>
                    <a:pt x="2926" y="0"/>
                  </a:cubicBezTo>
                  <a:cubicBezTo>
                    <a:pt x="2341" y="223"/>
                    <a:pt x="585" y="446"/>
                    <a:pt x="0" y="613"/>
                  </a:cubicBezTo>
                  <a:close/>
                </a:path>
              </a:pathLst>
            </a:custGeom>
            <a:solidFill>
              <a:srgbClr val="BC33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23"/>
            <p:cNvSpPr/>
            <p:nvPr/>
          </p:nvSpPr>
          <p:spPr>
            <a:xfrm>
              <a:off x="5757863" y="2368551"/>
              <a:ext cx="669900" cy="671400"/>
            </a:xfrm>
            <a:custGeom>
              <a:rect b="b" l="l" r="r" t="t"/>
              <a:pathLst>
                <a:path extrusionOk="0" h="120000" w="120000">
                  <a:moveTo>
                    <a:pt x="59942" y="120000"/>
                  </a:moveTo>
                  <a:cubicBezTo>
                    <a:pt x="26870" y="120000"/>
                    <a:pt x="0" y="93014"/>
                    <a:pt x="0" y="59942"/>
                  </a:cubicBezTo>
                  <a:cubicBezTo>
                    <a:pt x="0" y="26870"/>
                    <a:pt x="26870" y="0"/>
                    <a:pt x="59942" y="0"/>
                  </a:cubicBezTo>
                  <a:cubicBezTo>
                    <a:pt x="93014" y="0"/>
                    <a:pt x="120000" y="26870"/>
                    <a:pt x="120000" y="59942"/>
                  </a:cubicBezTo>
                  <a:cubicBezTo>
                    <a:pt x="120000" y="93014"/>
                    <a:pt x="93014" y="120000"/>
                    <a:pt x="59942" y="120000"/>
                  </a:cubicBezTo>
                  <a:lnTo>
                    <a:pt x="59942" y="120000"/>
                  </a:lnTo>
                  <a:close/>
                </a:path>
              </a:pathLst>
            </a:custGeom>
            <a:solidFill>
              <a:srgbClr val="15B0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23"/>
            <p:cNvSpPr/>
            <p:nvPr/>
          </p:nvSpPr>
          <p:spPr>
            <a:xfrm>
              <a:off x="5859463" y="2470151"/>
              <a:ext cx="466800" cy="466800"/>
            </a:xfrm>
            <a:custGeom>
              <a:rect b="b" l="l" r="r" t="t"/>
              <a:pathLst>
                <a:path extrusionOk="0" h="120000" w="120000">
                  <a:moveTo>
                    <a:pt x="60082" y="0"/>
                  </a:moveTo>
                  <a:cubicBezTo>
                    <a:pt x="27070" y="0"/>
                    <a:pt x="330" y="26942"/>
                    <a:pt x="0" y="60000"/>
                  </a:cubicBezTo>
                  <a:cubicBezTo>
                    <a:pt x="0" y="93057"/>
                    <a:pt x="26905" y="120000"/>
                    <a:pt x="60082" y="120000"/>
                  </a:cubicBezTo>
                  <a:cubicBezTo>
                    <a:pt x="93094" y="120000"/>
                    <a:pt x="120000" y="93057"/>
                    <a:pt x="120000" y="60000"/>
                  </a:cubicBezTo>
                  <a:cubicBezTo>
                    <a:pt x="120000" y="26942"/>
                    <a:pt x="93094" y="0"/>
                    <a:pt x="60082" y="0"/>
                  </a:cubicBezTo>
                  <a:lnTo>
                    <a:pt x="6008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23"/>
            <p:cNvSpPr/>
            <p:nvPr/>
          </p:nvSpPr>
          <p:spPr>
            <a:xfrm>
              <a:off x="6089651" y="2366963"/>
              <a:ext cx="338100" cy="671400"/>
            </a:xfrm>
            <a:custGeom>
              <a:rect b="b" l="l" r="r" t="t"/>
              <a:pathLst>
                <a:path extrusionOk="0" h="120000" w="120000">
                  <a:moveTo>
                    <a:pt x="1136" y="0"/>
                  </a:moveTo>
                  <a:lnTo>
                    <a:pt x="0" y="0"/>
                  </a:lnTo>
                  <a:lnTo>
                    <a:pt x="0" y="18355"/>
                  </a:lnTo>
                  <a:lnTo>
                    <a:pt x="1136" y="18355"/>
                  </a:lnTo>
                  <a:cubicBezTo>
                    <a:pt x="46590" y="18355"/>
                    <a:pt x="83636" y="37055"/>
                    <a:pt x="83636" y="60000"/>
                  </a:cubicBezTo>
                  <a:cubicBezTo>
                    <a:pt x="83636" y="82944"/>
                    <a:pt x="46590" y="101644"/>
                    <a:pt x="1136" y="101644"/>
                  </a:cubicBezTo>
                  <a:lnTo>
                    <a:pt x="0" y="101644"/>
                  </a:lnTo>
                  <a:lnTo>
                    <a:pt x="0" y="120000"/>
                  </a:lnTo>
                  <a:lnTo>
                    <a:pt x="1136" y="120000"/>
                  </a:lnTo>
                  <a:cubicBezTo>
                    <a:pt x="66590" y="120000"/>
                    <a:pt x="120000" y="93040"/>
                    <a:pt x="120000" y="60000"/>
                  </a:cubicBezTo>
                  <a:cubicBezTo>
                    <a:pt x="120000" y="26959"/>
                    <a:pt x="66590" y="0"/>
                    <a:pt x="1136" y="0"/>
                  </a:cubicBezTo>
                  <a:close/>
                </a:path>
              </a:pathLst>
            </a:custGeom>
            <a:solidFill>
              <a:srgbClr val="1695A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23"/>
            <p:cNvSpPr/>
            <p:nvPr/>
          </p:nvSpPr>
          <p:spPr>
            <a:xfrm>
              <a:off x="6089651" y="2470151"/>
              <a:ext cx="236400" cy="466800"/>
            </a:xfrm>
            <a:custGeom>
              <a:rect b="b" l="l" r="r" t="t"/>
              <a:pathLst>
                <a:path extrusionOk="0" h="120000" w="120000">
                  <a:moveTo>
                    <a:pt x="120000" y="59917"/>
                  </a:moveTo>
                  <a:cubicBezTo>
                    <a:pt x="120000" y="26905"/>
                    <a:pt x="66847" y="0"/>
                    <a:pt x="1630" y="0"/>
                  </a:cubicBezTo>
                  <a:lnTo>
                    <a:pt x="0" y="0"/>
                  </a:lnTo>
                  <a:lnTo>
                    <a:pt x="0" y="119834"/>
                  </a:lnTo>
                  <a:lnTo>
                    <a:pt x="1630" y="119834"/>
                  </a:lnTo>
                  <a:cubicBezTo>
                    <a:pt x="66847" y="120000"/>
                    <a:pt x="120000" y="93094"/>
                    <a:pt x="120000" y="59917"/>
                  </a:cubicBezTo>
                  <a:close/>
                </a:path>
              </a:pathLst>
            </a:custGeom>
            <a:solidFill>
              <a:srgbClr val="D1EC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3" name="Google Shape;263;p23"/>
          <p:cNvSpPr/>
          <p:nvPr/>
        </p:nvSpPr>
        <p:spPr>
          <a:xfrm>
            <a:off x="5784573" y="3285497"/>
            <a:ext cx="297000" cy="2970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23"/>
          <p:cNvSpPr/>
          <p:nvPr/>
        </p:nvSpPr>
        <p:spPr>
          <a:xfrm>
            <a:off x="658671" y="3285507"/>
            <a:ext cx="168600" cy="297000"/>
          </a:xfrm>
          <a:custGeom>
            <a:rect b="b" l="l" r="r" t="t"/>
            <a:pathLst>
              <a:path extrusionOk="0" h="120000" w="12000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23"/>
          <p:cNvSpPr/>
          <p:nvPr/>
        </p:nvSpPr>
        <p:spPr>
          <a:xfrm>
            <a:off x="1669450" y="2161357"/>
            <a:ext cx="297000" cy="297000"/>
          </a:xfrm>
          <a:custGeom>
            <a:rect b="b" l="l" r="r" t="t"/>
            <a:pathLst>
              <a:path extrusionOk="0" h="120000" w="12000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66" name="Google Shape;266;p23"/>
          <p:cNvGrpSpPr/>
          <p:nvPr/>
        </p:nvGrpSpPr>
        <p:grpSpPr>
          <a:xfrm>
            <a:off x="3063675" y="3109613"/>
            <a:ext cx="548700" cy="548700"/>
            <a:chOff x="3086225" y="3464438"/>
            <a:chExt cx="548700" cy="548700"/>
          </a:xfrm>
        </p:grpSpPr>
        <p:sp>
          <p:nvSpPr>
            <p:cNvPr id="267" name="Google Shape;267;p23"/>
            <p:cNvSpPr/>
            <p:nvPr/>
          </p:nvSpPr>
          <p:spPr>
            <a:xfrm>
              <a:off x="3086225" y="3464438"/>
              <a:ext cx="548700" cy="54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3"/>
            <p:cNvSpPr/>
            <p:nvPr/>
          </p:nvSpPr>
          <p:spPr>
            <a:xfrm>
              <a:off x="3205627" y="3600314"/>
              <a:ext cx="304800" cy="297000"/>
            </a:xfrm>
            <a:custGeom>
              <a:rect b="b" l="l" r="r" t="t"/>
              <a:pathLst>
                <a:path extrusionOk="0" h="120000" w="12000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9" name="Google Shape;269;p23"/>
          <p:cNvSpPr/>
          <p:nvPr/>
        </p:nvSpPr>
        <p:spPr>
          <a:xfrm>
            <a:off x="4560172" y="2268223"/>
            <a:ext cx="326700" cy="317700"/>
          </a:xfrm>
          <a:custGeom>
            <a:rect b="b" l="l" r="r" t="t"/>
            <a:pathLst>
              <a:path extrusionOk="0" h="120000" w="120000">
                <a:moveTo>
                  <a:pt x="120000" y="60000"/>
                </a:moveTo>
                <a:cubicBezTo>
                  <a:pt x="120000" y="56682"/>
                  <a:pt x="118067" y="54243"/>
                  <a:pt x="115652" y="52878"/>
                </a:cubicBezTo>
                <a:lnTo>
                  <a:pt x="115652" y="52878"/>
                </a:lnTo>
                <a:lnTo>
                  <a:pt x="106086" y="47902"/>
                </a:lnTo>
                <a:lnTo>
                  <a:pt x="115652" y="42926"/>
                </a:lnTo>
                <a:lnTo>
                  <a:pt x="115652" y="42926"/>
                </a:lnTo>
                <a:cubicBezTo>
                  <a:pt x="118357" y="41560"/>
                  <a:pt x="120000" y="38829"/>
                  <a:pt x="120000" y="35804"/>
                </a:cubicBezTo>
                <a:cubicBezTo>
                  <a:pt x="120000" y="32780"/>
                  <a:pt x="118067" y="29951"/>
                  <a:pt x="115652" y="28585"/>
                </a:cubicBezTo>
                <a:lnTo>
                  <a:pt x="115652" y="28585"/>
                </a:lnTo>
                <a:lnTo>
                  <a:pt x="63864" y="1073"/>
                </a:lnTo>
                <a:lnTo>
                  <a:pt x="63864" y="1073"/>
                </a:lnTo>
                <a:cubicBezTo>
                  <a:pt x="62705" y="487"/>
                  <a:pt x="61352" y="0"/>
                  <a:pt x="60000" y="0"/>
                </a:cubicBezTo>
                <a:cubicBezTo>
                  <a:pt x="58647" y="0"/>
                  <a:pt x="57294" y="292"/>
                  <a:pt x="56231" y="1073"/>
                </a:cubicBezTo>
                <a:lnTo>
                  <a:pt x="56231" y="1073"/>
                </a:lnTo>
                <a:lnTo>
                  <a:pt x="4347" y="28585"/>
                </a:lnTo>
                <a:lnTo>
                  <a:pt x="4347" y="28585"/>
                </a:lnTo>
                <a:cubicBezTo>
                  <a:pt x="1642" y="29951"/>
                  <a:pt x="0" y="32780"/>
                  <a:pt x="0" y="35804"/>
                </a:cubicBezTo>
                <a:cubicBezTo>
                  <a:pt x="0" y="38829"/>
                  <a:pt x="1932" y="41560"/>
                  <a:pt x="4347" y="42926"/>
                </a:cubicBezTo>
                <a:lnTo>
                  <a:pt x="4347" y="42926"/>
                </a:lnTo>
                <a:lnTo>
                  <a:pt x="13913" y="47902"/>
                </a:lnTo>
                <a:lnTo>
                  <a:pt x="4347" y="52878"/>
                </a:lnTo>
                <a:lnTo>
                  <a:pt x="4347" y="52878"/>
                </a:lnTo>
                <a:cubicBezTo>
                  <a:pt x="1642" y="54243"/>
                  <a:pt x="0" y="56975"/>
                  <a:pt x="0" y="60000"/>
                </a:cubicBezTo>
                <a:cubicBezTo>
                  <a:pt x="0" y="63024"/>
                  <a:pt x="1932" y="65756"/>
                  <a:pt x="4347" y="67121"/>
                </a:cubicBezTo>
                <a:lnTo>
                  <a:pt x="4347" y="67121"/>
                </a:lnTo>
                <a:lnTo>
                  <a:pt x="13913" y="72097"/>
                </a:lnTo>
                <a:lnTo>
                  <a:pt x="4347" y="77073"/>
                </a:lnTo>
                <a:lnTo>
                  <a:pt x="4347" y="77073"/>
                </a:lnTo>
                <a:cubicBezTo>
                  <a:pt x="1642" y="78439"/>
                  <a:pt x="0" y="81170"/>
                  <a:pt x="0" y="84195"/>
                </a:cubicBezTo>
                <a:cubicBezTo>
                  <a:pt x="0" y="87219"/>
                  <a:pt x="1932" y="90048"/>
                  <a:pt x="4347" y="91414"/>
                </a:cubicBezTo>
                <a:lnTo>
                  <a:pt x="4347" y="91414"/>
                </a:lnTo>
                <a:lnTo>
                  <a:pt x="56231" y="118926"/>
                </a:lnTo>
                <a:lnTo>
                  <a:pt x="56231" y="118926"/>
                </a:lnTo>
                <a:cubicBezTo>
                  <a:pt x="57294" y="119512"/>
                  <a:pt x="58647" y="120000"/>
                  <a:pt x="60000" y="120000"/>
                </a:cubicBezTo>
                <a:cubicBezTo>
                  <a:pt x="61352" y="120000"/>
                  <a:pt x="62705" y="119707"/>
                  <a:pt x="63864" y="118926"/>
                </a:cubicBezTo>
                <a:lnTo>
                  <a:pt x="63864" y="118926"/>
                </a:lnTo>
                <a:lnTo>
                  <a:pt x="115652" y="91414"/>
                </a:lnTo>
                <a:lnTo>
                  <a:pt x="115652" y="91414"/>
                </a:lnTo>
                <a:cubicBezTo>
                  <a:pt x="118357" y="90048"/>
                  <a:pt x="120000" y="87219"/>
                  <a:pt x="120000" y="84195"/>
                </a:cubicBezTo>
                <a:cubicBezTo>
                  <a:pt x="120000" y="81170"/>
                  <a:pt x="118067" y="78439"/>
                  <a:pt x="115652" y="77073"/>
                </a:cubicBezTo>
                <a:lnTo>
                  <a:pt x="115652" y="77073"/>
                </a:lnTo>
                <a:lnTo>
                  <a:pt x="106086" y="72097"/>
                </a:lnTo>
                <a:lnTo>
                  <a:pt x="115652" y="67121"/>
                </a:lnTo>
                <a:lnTo>
                  <a:pt x="115652" y="67121"/>
                </a:lnTo>
                <a:cubicBezTo>
                  <a:pt x="118067" y="65756"/>
                  <a:pt x="120000" y="63317"/>
                  <a:pt x="120000" y="60000"/>
                </a:cubicBezTo>
                <a:close/>
                <a:moveTo>
                  <a:pt x="6859" y="37658"/>
                </a:moveTo>
                <a:lnTo>
                  <a:pt x="6859" y="37658"/>
                </a:lnTo>
                <a:cubicBezTo>
                  <a:pt x="5990" y="37170"/>
                  <a:pt x="5507" y="36292"/>
                  <a:pt x="5507" y="35219"/>
                </a:cubicBezTo>
                <a:cubicBezTo>
                  <a:pt x="5507" y="34146"/>
                  <a:pt x="5990" y="33268"/>
                  <a:pt x="6859" y="32780"/>
                </a:cubicBezTo>
                <a:lnTo>
                  <a:pt x="6859" y="32780"/>
                </a:lnTo>
                <a:lnTo>
                  <a:pt x="58647" y="5170"/>
                </a:lnTo>
                <a:lnTo>
                  <a:pt x="58647" y="5170"/>
                </a:lnTo>
                <a:cubicBezTo>
                  <a:pt x="58937" y="4975"/>
                  <a:pt x="59420" y="4975"/>
                  <a:pt x="60000" y="4975"/>
                </a:cubicBezTo>
                <a:cubicBezTo>
                  <a:pt x="60579" y="4975"/>
                  <a:pt x="60869" y="5170"/>
                  <a:pt x="61352" y="5170"/>
                </a:cubicBezTo>
                <a:lnTo>
                  <a:pt x="61352" y="5170"/>
                </a:lnTo>
                <a:lnTo>
                  <a:pt x="113140" y="32780"/>
                </a:lnTo>
                <a:lnTo>
                  <a:pt x="113140" y="32780"/>
                </a:lnTo>
                <a:cubicBezTo>
                  <a:pt x="114009" y="33268"/>
                  <a:pt x="114589" y="34146"/>
                  <a:pt x="114589" y="35219"/>
                </a:cubicBezTo>
                <a:cubicBezTo>
                  <a:pt x="114589" y="36292"/>
                  <a:pt x="114009" y="37170"/>
                  <a:pt x="113140" y="37658"/>
                </a:cubicBezTo>
                <a:lnTo>
                  <a:pt x="113140" y="37658"/>
                </a:lnTo>
                <a:lnTo>
                  <a:pt x="61352" y="65268"/>
                </a:lnTo>
                <a:lnTo>
                  <a:pt x="61352" y="65268"/>
                </a:lnTo>
                <a:cubicBezTo>
                  <a:pt x="61062" y="65463"/>
                  <a:pt x="60579" y="65463"/>
                  <a:pt x="60000" y="65463"/>
                </a:cubicBezTo>
                <a:cubicBezTo>
                  <a:pt x="59420" y="65463"/>
                  <a:pt x="59227" y="65268"/>
                  <a:pt x="58647" y="65268"/>
                </a:cubicBezTo>
                <a:lnTo>
                  <a:pt x="58647" y="65268"/>
                </a:lnTo>
                <a:lnTo>
                  <a:pt x="6859" y="37658"/>
                </a:lnTo>
                <a:close/>
                <a:moveTo>
                  <a:pt x="113140" y="82341"/>
                </a:moveTo>
                <a:lnTo>
                  <a:pt x="113140" y="82341"/>
                </a:lnTo>
                <a:cubicBezTo>
                  <a:pt x="114009" y="82829"/>
                  <a:pt x="114589" y="83707"/>
                  <a:pt x="114589" y="84780"/>
                </a:cubicBezTo>
                <a:cubicBezTo>
                  <a:pt x="114589" y="85853"/>
                  <a:pt x="114009" y="86731"/>
                  <a:pt x="113140" y="87219"/>
                </a:cubicBezTo>
                <a:lnTo>
                  <a:pt x="113140" y="87219"/>
                </a:lnTo>
                <a:lnTo>
                  <a:pt x="61352" y="114829"/>
                </a:lnTo>
                <a:lnTo>
                  <a:pt x="61352" y="114829"/>
                </a:lnTo>
                <a:cubicBezTo>
                  <a:pt x="61062" y="115024"/>
                  <a:pt x="60579" y="115024"/>
                  <a:pt x="60000" y="115024"/>
                </a:cubicBezTo>
                <a:cubicBezTo>
                  <a:pt x="59420" y="115024"/>
                  <a:pt x="59227" y="114829"/>
                  <a:pt x="58647" y="114829"/>
                </a:cubicBezTo>
                <a:lnTo>
                  <a:pt x="58647" y="114829"/>
                </a:lnTo>
                <a:lnTo>
                  <a:pt x="6859" y="87219"/>
                </a:lnTo>
                <a:lnTo>
                  <a:pt x="6859" y="87219"/>
                </a:lnTo>
                <a:cubicBezTo>
                  <a:pt x="5990" y="86731"/>
                  <a:pt x="5507" y="85853"/>
                  <a:pt x="5507" y="84780"/>
                </a:cubicBezTo>
                <a:cubicBezTo>
                  <a:pt x="5507" y="83707"/>
                  <a:pt x="5990" y="82829"/>
                  <a:pt x="6859" y="82341"/>
                </a:cubicBezTo>
                <a:lnTo>
                  <a:pt x="6859" y="82341"/>
                </a:lnTo>
                <a:lnTo>
                  <a:pt x="19613" y="75414"/>
                </a:lnTo>
                <a:lnTo>
                  <a:pt x="55942" y="94731"/>
                </a:lnTo>
                <a:lnTo>
                  <a:pt x="55942" y="94731"/>
                </a:lnTo>
                <a:cubicBezTo>
                  <a:pt x="57004" y="95219"/>
                  <a:pt x="58357" y="95804"/>
                  <a:pt x="59710" y="95804"/>
                </a:cubicBezTo>
                <a:cubicBezTo>
                  <a:pt x="61062" y="95804"/>
                  <a:pt x="62512" y="95512"/>
                  <a:pt x="63574" y="94731"/>
                </a:cubicBezTo>
                <a:lnTo>
                  <a:pt x="63574" y="94731"/>
                </a:lnTo>
                <a:lnTo>
                  <a:pt x="99806" y="75414"/>
                </a:lnTo>
                <a:lnTo>
                  <a:pt x="113140" y="82341"/>
                </a:lnTo>
                <a:close/>
                <a:moveTo>
                  <a:pt x="113140" y="62439"/>
                </a:moveTo>
                <a:lnTo>
                  <a:pt x="113140" y="62439"/>
                </a:lnTo>
                <a:lnTo>
                  <a:pt x="61352" y="90048"/>
                </a:lnTo>
                <a:lnTo>
                  <a:pt x="61352" y="90048"/>
                </a:lnTo>
                <a:cubicBezTo>
                  <a:pt x="61062" y="90243"/>
                  <a:pt x="60579" y="90243"/>
                  <a:pt x="60000" y="90243"/>
                </a:cubicBezTo>
                <a:cubicBezTo>
                  <a:pt x="59420" y="90243"/>
                  <a:pt x="59227" y="90048"/>
                  <a:pt x="58647" y="90048"/>
                </a:cubicBezTo>
                <a:lnTo>
                  <a:pt x="58647" y="90048"/>
                </a:lnTo>
                <a:lnTo>
                  <a:pt x="6859" y="62439"/>
                </a:lnTo>
                <a:lnTo>
                  <a:pt x="6859" y="62439"/>
                </a:lnTo>
                <a:cubicBezTo>
                  <a:pt x="5990" y="61951"/>
                  <a:pt x="5507" y="61073"/>
                  <a:pt x="5507" y="60000"/>
                </a:cubicBezTo>
                <a:cubicBezTo>
                  <a:pt x="5507" y="58926"/>
                  <a:pt x="5990" y="58048"/>
                  <a:pt x="6859" y="57560"/>
                </a:cubicBezTo>
                <a:lnTo>
                  <a:pt x="6859" y="57560"/>
                </a:lnTo>
                <a:lnTo>
                  <a:pt x="19613" y="50634"/>
                </a:lnTo>
                <a:lnTo>
                  <a:pt x="55942" y="69951"/>
                </a:lnTo>
                <a:lnTo>
                  <a:pt x="55942" y="69951"/>
                </a:lnTo>
                <a:cubicBezTo>
                  <a:pt x="57004" y="70439"/>
                  <a:pt x="58357" y="71024"/>
                  <a:pt x="59710" y="71024"/>
                </a:cubicBezTo>
                <a:cubicBezTo>
                  <a:pt x="61062" y="71024"/>
                  <a:pt x="62512" y="70731"/>
                  <a:pt x="63574" y="69951"/>
                </a:cubicBezTo>
                <a:lnTo>
                  <a:pt x="63574" y="69951"/>
                </a:lnTo>
                <a:lnTo>
                  <a:pt x="99806" y="50634"/>
                </a:lnTo>
                <a:lnTo>
                  <a:pt x="112657" y="57560"/>
                </a:lnTo>
                <a:lnTo>
                  <a:pt x="112657" y="57560"/>
                </a:lnTo>
                <a:cubicBezTo>
                  <a:pt x="113429" y="58048"/>
                  <a:pt x="114009" y="58926"/>
                  <a:pt x="114009" y="60000"/>
                </a:cubicBezTo>
                <a:cubicBezTo>
                  <a:pt x="114589" y="61073"/>
                  <a:pt x="114009" y="61951"/>
                  <a:pt x="113140" y="624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23"/>
          <p:cNvSpPr txBox="1"/>
          <p:nvPr/>
        </p:nvSpPr>
        <p:spPr>
          <a:xfrm>
            <a:off x="283375" y="3708350"/>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sp>
        <p:nvSpPr>
          <p:cNvPr id="271" name="Google Shape;271;p23"/>
          <p:cNvSpPr txBox="1"/>
          <p:nvPr/>
        </p:nvSpPr>
        <p:spPr>
          <a:xfrm>
            <a:off x="1043650" y="1584513"/>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272" name="Google Shape;272;p23"/>
          <p:cNvSpPr txBox="1"/>
          <p:nvPr/>
        </p:nvSpPr>
        <p:spPr>
          <a:xfrm>
            <a:off x="1358350" y="1390213"/>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sp>
        <p:nvSpPr>
          <p:cNvPr id="273" name="Google Shape;273;p23"/>
          <p:cNvSpPr txBox="1"/>
          <p:nvPr/>
        </p:nvSpPr>
        <p:spPr>
          <a:xfrm>
            <a:off x="2563725" y="3902638"/>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274" name="Google Shape;274;p23"/>
          <p:cNvSpPr txBox="1"/>
          <p:nvPr/>
        </p:nvSpPr>
        <p:spPr>
          <a:xfrm>
            <a:off x="2878425" y="3708338"/>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sp>
        <p:nvSpPr>
          <p:cNvPr id="275" name="Google Shape;275;p23"/>
          <p:cNvSpPr txBox="1"/>
          <p:nvPr/>
        </p:nvSpPr>
        <p:spPr>
          <a:xfrm>
            <a:off x="3949225" y="1660713"/>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276" name="Google Shape;276;p23"/>
          <p:cNvSpPr txBox="1"/>
          <p:nvPr/>
        </p:nvSpPr>
        <p:spPr>
          <a:xfrm>
            <a:off x="4263925" y="1466413"/>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sp>
        <p:nvSpPr>
          <p:cNvPr id="277" name="Google Shape;277;p23"/>
          <p:cNvSpPr txBox="1"/>
          <p:nvPr/>
        </p:nvSpPr>
        <p:spPr>
          <a:xfrm>
            <a:off x="5125950" y="3902638"/>
            <a:ext cx="1548600" cy="5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highlight>
                  <a:schemeClr val="lt1"/>
                </a:highlight>
                <a:latin typeface="Open Sans"/>
                <a:ea typeface="Open Sans"/>
                <a:cs typeface="Open Sans"/>
                <a:sym typeface="Open Sans"/>
              </a:rPr>
              <a:t>Lorem ipsum dolor sit amet, consectetur.</a:t>
            </a:r>
            <a:endParaRPr/>
          </a:p>
        </p:txBody>
      </p:sp>
      <p:sp>
        <p:nvSpPr>
          <p:cNvPr id="278" name="Google Shape;278;p23"/>
          <p:cNvSpPr txBox="1"/>
          <p:nvPr/>
        </p:nvSpPr>
        <p:spPr>
          <a:xfrm>
            <a:off x="5440650" y="3708338"/>
            <a:ext cx="919200" cy="34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Dosis"/>
                <a:ea typeface="Dosis"/>
                <a:cs typeface="Dosis"/>
                <a:sym typeface="Dosis"/>
              </a:rPr>
              <a:t>Step</a:t>
            </a:r>
            <a:endParaRPr b="1" sz="1300">
              <a:latin typeface="Dosis"/>
              <a:ea typeface="Dosis"/>
              <a:cs typeface="Dosis"/>
              <a:sym typeface="Dosi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4"/>
          <p:cNvSpPr/>
          <p:nvPr/>
        </p:nvSpPr>
        <p:spPr>
          <a:xfrm>
            <a:off x="4389932" y="3864017"/>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4"/>
          <p:cNvSpPr/>
          <p:nvPr/>
        </p:nvSpPr>
        <p:spPr>
          <a:xfrm>
            <a:off x="4387632" y="302114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4"/>
          <p:cNvSpPr/>
          <p:nvPr/>
        </p:nvSpPr>
        <p:spPr>
          <a:xfrm>
            <a:off x="4377632" y="1293792"/>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4"/>
          <p:cNvSpPr/>
          <p:nvPr/>
        </p:nvSpPr>
        <p:spPr>
          <a:xfrm>
            <a:off x="4397632" y="2157467"/>
            <a:ext cx="572700" cy="572700"/>
          </a:xfrm>
          <a:prstGeom prst="ellipse">
            <a:avLst/>
          </a:prstGeom>
          <a:solidFill>
            <a:srgbClr val="595959">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4"/>
          <p:cNvSpPr txBox="1"/>
          <p:nvPr/>
        </p:nvSpPr>
        <p:spPr>
          <a:xfrm>
            <a:off x="5006400" y="1293788"/>
            <a:ext cx="38259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1000">
              <a:solidFill>
                <a:srgbClr val="666666"/>
              </a:solidFill>
            </a:endParaRPr>
          </a:p>
        </p:txBody>
      </p:sp>
      <p:sp>
        <p:nvSpPr>
          <p:cNvPr id="288" name="Google Shape;288;p24"/>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Great Ideas</a:t>
            </a:r>
            <a:endParaRPr/>
          </a:p>
        </p:txBody>
      </p:sp>
      <p:sp>
        <p:nvSpPr>
          <p:cNvPr id="289" name="Google Shape;289;p24"/>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 placeholder</a:t>
            </a:r>
            <a:endParaRPr/>
          </a:p>
        </p:txBody>
      </p:sp>
      <p:sp>
        <p:nvSpPr>
          <p:cNvPr id="290" name="Google Shape;290;p24"/>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91" name="Google Shape;291;p24"/>
          <p:cNvSpPr/>
          <p:nvPr/>
        </p:nvSpPr>
        <p:spPr>
          <a:xfrm>
            <a:off x="1150556" y="1910974"/>
            <a:ext cx="1258910" cy="1618943"/>
          </a:xfrm>
          <a:custGeom>
            <a:rect b="b" l="l" r="r" t="t"/>
            <a:pathLst>
              <a:path extrusionOk="0" h="1695228" w="1318230">
                <a:moveTo>
                  <a:pt x="463723" y="1679365"/>
                </a:moveTo>
                <a:cubicBezTo>
                  <a:pt x="372995" y="1673435"/>
                  <a:pt x="363506" y="1666320"/>
                  <a:pt x="349867" y="1647344"/>
                </a:cubicBezTo>
                <a:cubicBezTo>
                  <a:pt x="336228" y="1628368"/>
                  <a:pt x="381296" y="1598125"/>
                  <a:pt x="381889" y="1565510"/>
                </a:cubicBezTo>
                <a:cubicBezTo>
                  <a:pt x="382482" y="1532895"/>
                  <a:pt x="372994" y="1502060"/>
                  <a:pt x="353425" y="1451655"/>
                </a:cubicBezTo>
                <a:cubicBezTo>
                  <a:pt x="333856" y="1401250"/>
                  <a:pt x="308951" y="1344322"/>
                  <a:pt x="264476" y="1263082"/>
                </a:cubicBezTo>
                <a:cubicBezTo>
                  <a:pt x="220001" y="1181842"/>
                  <a:pt x="126901" y="1073916"/>
                  <a:pt x="86577" y="964212"/>
                </a:cubicBezTo>
                <a:cubicBezTo>
                  <a:pt x="46253" y="854508"/>
                  <a:pt x="0" y="733536"/>
                  <a:pt x="22534" y="604856"/>
                </a:cubicBezTo>
                <a:cubicBezTo>
                  <a:pt x="45068" y="476176"/>
                  <a:pt x="128087" y="289382"/>
                  <a:pt x="221780" y="192131"/>
                </a:cubicBezTo>
                <a:cubicBezTo>
                  <a:pt x="315473" y="94880"/>
                  <a:pt x="467874" y="42696"/>
                  <a:pt x="584694" y="21348"/>
                </a:cubicBezTo>
                <a:cubicBezTo>
                  <a:pt x="701514" y="0"/>
                  <a:pt x="820707" y="23720"/>
                  <a:pt x="922702" y="64044"/>
                </a:cubicBezTo>
                <a:cubicBezTo>
                  <a:pt x="1024697" y="104368"/>
                  <a:pt x="1131437" y="168412"/>
                  <a:pt x="1196666" y="263291"/>
                </a:cubicBezTo>
                <a:cubicBezTo>
                  <a:pt x="1261896" y="358170"/>
                  <a:pt x="1309928" y="503454"/>
                  <a:pt x="1314079" y="633320"/>
                </a:cubicBezTo>
                <a:cubicBezTo>
                  <a:pt x="1318230" y="763186"/>
                  <a:pt x="1282651" y="915587"/>
                  <a:pt x="1221572" y="1042488"/>
                </a:cubicBezTo>
                <a:cubicBezTo>
                  <a:pt x="1160493" y="1169389"/>
                  <a:pt x="1001059" y="1300885"/>
                  <a:pt x="947608" y="1394727"/>
                </a:cubicBezTo>
                <a:cubicBezTo>
                  <a:pt x="894157" y="1488569"/>
                  <a:pt x="909762" y="1557505"/>
                  <a:pt x="900867" y="1605538"/>
                </a:cubicBezTo>
                <a:cubicBezTo>
                  <a:pt x="891972" y="1653571"/>
                  <a:pt x="967095" y="1670619"/>
                  <a:pt x="894238" y="1682923"/>
                </a:cubicBezTo>
                <a:cubicBezTo>
                  <a:pt x="821381" y="1695228"/>
                  <a:pt x="554452" y="1685295"/>
                  <a:pt x="463723" y="1679365"/>
                </a:cubicBezTo>
                <a:close/>
              </a:path>
            </a:pathLst>
          </a:custGeom>
          <a:solidFill>
            <a:srgbClr val="93C4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292" name="Google Shape;292;p24"/>
          <p:cNvSpPr/>
          <p:nvPr/>
        </p:nvSpPr>
        <p:spPr>
          <a:xfrm>
            <a:off x="1144855" y="1900225"/>
            <a:ext cx="1289050" cy="1619250"/>
          </a:xfrm>
          <a:custGeom>
            <a:rect b="b" l="l" r="r" t="t"/>
            <a:pathLst>
              <a:path extrusionOk="0" h="1020" w="812">
                <a:moveTo>
                  <a:pt x="361" y="0"/>
                </a:moveTo>
                <a:lnTo>
                  <a:pt x="403" y="0"/>
                </a:lnTo>
                <a:lnTo>
                  <a:pt x="447" y="3"/>
                </a:lnTo>
                <a:lnTo>
                  <a:pt x="490" y="10"/>
                </a:lnTo>
                <a:lnTo>
                  <a:pt x="531" y="20"/>
                </a:lnTo>
                <a:lnTo>
                  <a:pt x="571" y="34"/>
                </a:lnTo>
                <a:lnTo>
                  <a:pt x="607" y="50"/>
                </a:lnTo>
                <a:lnTo>
                  <a:pt x="644" y="74"/>
                </a:lnTo>
                <a:lnTo>
                  <a:pt x="678" y="101"/>
                </a:lnTo>
                <a:lnTo>
                  <a:pt x="710" y="131"/>
                </a:lnTo>
                <a:lnTo>
                  <a:pt x="737" y="165"/>
                </a:lnTo>
                <a:lnTo>
                  <a:pt x="760" y="202"/>
                </a:lnTo>
                <a:lnTo>
                  <a:pt x="778" y="241"/>
                </a:lnTo>
                <a:lnTo>
                  <a:pt x="792" y="282"/>
                </a:lnTo>
                <a:lnTo>
                  <a:pt x="804" y="332"/>
                </a:lnTo>
                <a:lnTo>
                  <a:pt x="810" y="380"/>
                </a:lnTo>
                <a:lnTo>
                  <a:pt x="812" y="426"/>
                </a:lnTo>
                <a:lnTo>
                  <a:pt x="809" y="471"/>
                </a:lnTo>
                <a:lnTo>
                  <a:pt x="801" y="514"/>
                </a:lnTo>
                <a:lnTo>
                  <a:pt x="788" y="557"/>
                </a:lnTo>
                <a:lnTo>
                  <a:pt x="770" y="598"/>
                </a:lnTo>
                <a:lnTo>
                  <a:pt x="742" y="651"/>
                </a:lnTo>
                <a:lnTo>
                  <a:pt x="710" y="701"/>
                </a:lnTo>
                <a:lnTo>
                  <a:pt x="676" y="747"/>
                </a:lnTo>
                <a:lnTo>
                  <a:pt x="669" y="757"/>
                </a:lnTo>
                <a:lnTo>
                  <a:pt x="661" y="766"/>
                </a:lnTo>
                <a:lnTo>
                  <a:pt x="642" y="789"/>
                </a:lnTo>
                <a:lnTo>
                  <a:pt x="625" y="812"/>
                </a:lnTo>
                <a:lnTo>
                  <a:pt x="607" y="837"/>
                </a:lnTo>
                <a:lnTo>
                  <a:pt x="592" y="861"/>
                </a:lnTo>
                <a:lnTo>
                  <a:pt x="579" y="886"/>
                </a:lnTo>
                <a:lnTo>
                  <a:pt x="571" y="911"/>
                </a:lnTo>
                <a:lnTo>
                  <a:pt x="566" y="938"/>
                </a:lnTo>
                <a:lnTo>
                  <a:pt x="567" y="964"/>
                </a:lnTo>
                <a:lnTo>
                  <a:pt x="573" y="992"/>
                </a:lnTo>
                <a:lnTo>
                  <a:pt x="537" y="1004"/>
                </a:lnTo>
                <a:lnTo>
                  <a:pt x="531" y="973"/>
                </a:lnTo>
                <a:lnTo>
                  <a:pt x="529" y="944"/>
                </a:lnTo>
                <a:lnTo>
                  <a:pt x="531" y="916"/>
                </a:lnTo>
                <a:lnTo>
                  <a:pt x="539" y="889"/>
                </a:lnTo>
                <a:lnTo>
                  <a:pt x="550" y="862"/>
                </a:lnTo>
                <a:lnTo>
                  <a:pt x="564" y="836"/>
                </a:lnTo>
                <a:lnTo>
                  <a:pt x="579" y="811"/>
                </a:lnTo>
                <a:lnTo>
                  <a:pt x="597" y="788"/>
                </a:lnTo>
                <a:lnTo>
                  <a:pt x="615" y="765"/>
                </a:lnTo>
                <a:lnTo>
                  <a:pt x="632" y="743"/>
                </a:lnTo>
                <a:lnTo>
                  <a:pt x="647" y="725"/>
                </a:lnTo>
                <a:lnTo>
                  <a:pt x="680" y="680"/>
                </a:lnTo>
                <a:lnTo>
                  <a:pt x="710" y="632"/>
                </a:lnTo>
                <a:lnTo>
                  <a:pt x="737" y="582"/>
                </a:lnTo>
                <a:lnTo>
                  <a:pt x="754" y="545"/>
                </a:lnTo>
                <a:lnTo>
                  <a:pt x="765" y="506"/>
                </a:lnTo>
                <a:lnTo>
                  <a:pt x="772" y="466"/>
                </a:lnTo>
                <a:lnTo>
                  <a:pt x="775" y="424"/>
                </a:lnTo>
                <a:lnTo>
                  <a:pt x="773" y="382"/>
                </a:lnTo>
                <a:lnTo>
                  <a:pt x="767" y="336"/>
                </a:lnTo>
                <a:lnTo>
                  <a:pt x="757" y="291"/>
                </a:lnTo>
                <a:lnTo>
                  <a:pt x="744" y="254"/>
                </a:lnTo>
                <a:lnTo>
                  <a:pt x="727" y="218"/>
                </a:lnTo>
                <a:lnTo>
                  <a:pt x="707" y="186"/>
                </a:lnTo>
                <a:lnTo>
                  <a:pt x="682" y="156"/>
                </a:lnTo>
                <a:lnTo>
                  <a:pt x="654" y="128"/>
                </a:lnTo>
                <a:lnTo>
                  <a:pt x="624" y="103"/>
                </a:lnTo>
                <a:lnTo>
                  <a:pt x="589" y="83"/>
                </a:lnTo>
                <a:lnTo>
                  <a:pt x="556" y="67"/>
                </a:lnTo>
                <a:lnTo>
                  <a:pt x="521" y="54"/>
                </a:lnTo>
                <a:lnTo>
                  <a:pt x="483" y="46"/>
                </a:lnTo>
                <a:lnTo>
                  <a:pt x="443" y="39"/>
                </a:lnTo>
                <a:lnTo>
                  <a:pt x="403" y="37"/>
                </a:lnTo>
                <a:lnTo>
                  <a:pt x="364" y="37"/>
                </a:lnTo>
                <a:lnTo>
                  <a:pt x="326" y="41"/>
                </a:lnTo>
                <a:lnTo>
                  <a:pt x="290" y="48"/>
                </a:lnTo>
                <a:lnTo>
                  <a:pt x="255" y="60"/>
                </a:lnTo>
                <a:lnTo>
                  <a:pt x="224" y="75"/>
                </a:lnTo>
                <a:lnTo>
                  <a:pt x="196" y="94"/>
                </a:lnTo>
                <a:lnTo>
                  <a:pt x="169" y="115"/>
                </a:lnTo>
                <a:lnTo>
                  <a:pt x="145" y="139"/>
                </a:lnTo>
                <a:lnTo>
                  <a:pt x="123" y="164"/>
                </a:lnTo>
                <a:lnTo>
                  <a:pt x="105" y="191"/>
                </a:lnTo>
                <a:lnTo>
                  <a:pt x="88" y="219"/>
                </a:lnTo>
                <a:lnTo>
                  <a:pt x="73" y="248"/>
                </a:lnTo>
                <a:lnTo>
                  <a:pt x="61" y="276"/>
                </a:lnTo>
                <a:lnTo>
                  <a:pt x="53" y="304"/>
                </a:lnTo>
                <a:lnTo>
                  <a:pt x="43" y="346"/>
                </a:lnTo>
                <a:lnTo>
                  <a:pt x="38" y="391"/>
                </a:lnTo>
                <a:lnTo>
                  <a:pt x="37" y="438"/>
                </a:lnTo>
                <a:lnTo>
                  <a:pt x="41" y="484"/>
                </a:lnTo>
                <a:lnTo>
                  <a:pt x="49" y="530"/>
                </a:lnTo>
                <a:lnTo>
                  <a:pt x="61" y="574"/>
                </a:lnTo>
                <a:lnTo>
                  <a:pt x="77" y="617"/>
                </a:lnTo>
                <a:lnTo>
                  <a:pt x="92" y="646"/>
                </a:lnTo>
                <a:lnTo>
                  <a:pt x="109" y="674"/>
                </a:lnTo>
                <a:lnTo>
                  <a:pt x="128" y="701"/>
                </a:lnTo>
                <a:lnTo>
                  <a:pt x="148" y="729"/>
                </a:lnTo>
                <a:lnTo>
                  <a:pt x="193" y="793"/>
                </a:lnTo>
                <a:lnTo>
                  <a:pt x="212" y="828"/>
                </a:lnTo>
                <a:lnTo>
                  <a:pt x="229" y="865"/>
                </a:lnTo>
                <a:lnTo>
                  <a:pt x="238" y="891"/>
                </a:lnTo>
                <a:lnTo>
                  <a:pt x="245" y="912"/>
                </a:lnTo>
                <a:lnTo>
                  <a:pt x="249" y="931"/>
                </a:lnTo>
                <a:lnTo>
                  <a:pt x="249" y="948"/>
                </a:lnTo>
                <a:lnTo>
                  <a:pt x="249" y="962"/>
                </a:lnTo>
                <a:lnTo>
                  <a:pt x="246" y="973"/>
                </a:lnTo>
                <a:lnTo>
                  <a:pt x="242" y="983"/>
                </a:lnTo>
                <a:lnTo>
                  <a:pt x="236" y="993"/>
                </a:lnTo>
                <a:lnTo>
                  <a:pt x="230" y="1001"/>
                </a:lnTo>
                <a:lnTo>
                  <a:pt x="223" y="1008"/>
                </a:lnTo>
                <a:lnTo>
                  <a:pt x="219" y="1011"/>
                </a:lnTo>
                <a:lnTo>
                  <a:pt x="216" y="1014"/>
                </a:lnTo>
                <a:lnTo>
                  <a:pt x="214" y="1020"/>
                </a:lnTo>
                <a:lnTo>
                  <a:pt x="178" y="1011"/>
                </a:lnTo>
                <a:lnTo>
                  <a:pt x="183" y="999"/>
                </a:lnTo>
                <a:lnTo>
                  <a:pt x="191" y="989"/>
                </a:lnTo>
                <a:lnTo>
                  <a:pt x="198" y="981"/>
                </a:lnTo>
                <a:lnTo>
                  <a:pt x="205" y="973"/>
                </a:lnTo>
                <a:lnTo>
                  <a:pt x="211" y="962"/>
                </a:lnTo>
                <a:lnTo>
                  <a:pt x="212" y="954"/>
                </a:lnTo>
                <a:lnTo>
                  <a:pt x="212" y="944"/>
                </a:lnTo>
                <a:lnTo>
                  <a:pt x="211" y="932"/>
                </a:lnTo>
                <a:lnTo>
                  <a:pt x="208" y="917"/>
                </a:lnTo>
                <a:lnTo>
                  <a:pt x="203" y="900"/>
                </a:lnTo>
                <a:lnTo>
                  <a:pt x="196" y="879"/>
                </a:lnTo>
                <a:lnTo>
                  <a:pt x="180" y="845"/>
                </a:lnTo>
                <a:lnTo>
                  <a:pt x="161" y="812"/>
                </a:lnTo>
                <a:lnTo>
                  <a:pt x="141" y="781"/>
                </a:lnTo>
                <a:lnTo>
                  <a:pt x="118" y="750"/>
                </a:lnTo>
                <a:lnTo>
                  <a:pt x="79" y="693"/>
                </a:lnTo>
                <a:lnTo>
                  <a:pt x="61" y="664"/>
                </a:lnTo>
                <a:lnTo>
                  <a:pt x="45" y="632"/>
                </a:lnTo>
                <a:lnTo>
                  <a:pt x="28" y="593"/>
                </a:lnTo>
                <a:lnTo>
                  <a:pt x="15" y="551"/>
                </a:lnTo>
                <a:lnTo>
                  <a:pt x="7" y="507"/>
                </a:lnTo>
                <a:lnTo>
                  <a:pt x="2" y="463"/>
                </a:lnTo>
                <a:lnTo>
                  <a:pt x="0" y="420"/>
                </a:lnTo>
                <a:lnTo>
                  <a:pt x="2" y="376"/>
                </a:lnTo>
                <a:lnTo>
                  <a:pt x="8" y="334"/>
                </a:lnTo>
                <a:lnTo>
                  <a:pt x="17" y="294"/>
                </a:lnTo>
                <a:lnTo>
                  <a:pt x="27" y="264"/>
                </a:lnTo>
                <a:lnTo>
                  <a:pt x="41" y="232"/>
                </a:lnTo>
                <a:lnTo>
                  <a:pt x="57" y="201"/>
                </a:lnTo>
                <a:lnTo>
                  <a:pt x="74" y="170"/>
                </a:lnTo>
                <a:lnTo>
                  <a:pt x="96" y="141"/>
                </a:lnTo>
                <a:lnTo>
                  <a:pt x="119" y="112"/>
                </a:lnTo>
                <a:lnTo>
                  <a:pt x="146" y="87"/>
                </a:lnTo>
                <a:lnTo>
                  <a:pt x="175" y="63"/>
                </a:lnTo>
                <a:lnTo>
                  <a:pt x="207" y="43"/>
                </a:lnTo>
                <a:lnTo>
                  <a:pt x="243" y="26"/>
                </a:lnTo>
                <a:lnTo>
                  <a:pt x="280" y="13"/>
                </a:lnTo>
                <a:lnTo>
                  <a:pt x="319" y="5"/>
                </a:lnTo>
                <a:lnTo>
                  <a:pt x="361"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293" name="Google Shape;293;p24"/>
          <p:cNvSpPr/>
          <p:nvPr/>
        </p:nvSpPr>
        <p:spPr>
          <a:xfrm>
            <a:off x="1394092" y="3454388"/>
            <a:ext cx="673100" cy="738188"/>
          </a:xfrm>
          <a:custGeom>
            <a:rect b="b" l="l" r="r" t="t"/>
            <a:pathLst>
              <a:path extrusionOk="0" h="465" w="424">
                <a:moveTo>
                  <a:pt x="162" y="196"/>
                </a:moveTo>
                <a:lnTo>
                  <a:pt x="147" y="198"/>
                </a:lnTo>
                <a:lnTo>
                  <a:pt x="131" y="201"/>
                </a:lnTo>
                <a:lnTo>
                  <a:pt x="114" y="206"/>
                </a:lnTo>
                <a:lnTo>
                  <a:pt x="143" y="207"/>
                </a:lnTo>
                <a:lnTo>
                  <a:pt x="174" y="206"/>
                </a:lnTo>
                <a:lnTo>
                  <a:pt x="185" y="206"/>
                </a:lnTo>
                <a:lnTo>
                  <a:pt x="196" y="205"/>
                </a:lnTo>
                <a:lnTo>
                  <a:pt x="270" y="205"/>
                </a:lnTo>
                <a:lnTo>
                  <a:pt x="295" y="204"/>
                </a:lnTo>
                <a:lnTo>
                  <a:pt x="322" y="203"/>
                </a:lnTo>
                <a:lnTo>
                  <a:pt x="345" y="202"/>
                </a:lnTo>
                <a:lnTo>
                  <a:pt x="321" y="199"/>
                </a:lnTo>
                <a:lnTo>
                  <a:pt x="293" y="197"/>
                </a:lnTo>
                <a:lnTo>
                  <a:pt x="266" y="196"/>
                </a:lnTo>
                <a:lnTo>
                  <a:pt x="162" y="196"/>
                </a:lnTo>
                <a:close/>
                <a:moveTo>
                  <a:pt x="220" y="106"/>
                </a:moveTo>
                <a:lnTo>
                  <a:pt x="187" y="107"/>
                </a:lnTo>
                <a:lnTo>
                  <a:pt x="159" y="109"/>
                </a:lnTo>
                <a:lnTo>
                  <a:pt x="182" y="111"/>
                </a:lnTo>
                <a:lnTo>
                  <a:pt x="202" y="113"/>
                </a:lnTo>
                <a:lnTo>
                  <a:pt x="220" y="114"/>
                </a:lnTo>
                <a:lnTo>
                  <a:pt x="251" y="114"/>
                </a:lnTo>
                <a:lnTo>
                  <a:pt x="282" y="113"/>
                </a:lnTo>
                <a:lnTo>
                  <a:pt x="309" y="112"/>
                </a:lnTo>
                <a:lnTo>
                  <a:pt x="331" y="111"/>
                </a:lnTo>
                <a:lnTo>
                  <a:pt x="349" y="110"/>
                </a:lnTo>
                <a:lnTo>
                  <a:pt x="321" y="108"/>
                </a:lnTo>
                <a:lnTo>
                  <a:pt x="288" y="106"/>
                </a:lnTo>
                <a:lnTo>
                  <a:pt x="220" y="106"/>
                </a:lnTo>
                <a:close/>
                <a:moveTo>
                  <a:pt x="406" y="0"/>
                </a:moveTo>
                <a:lnTo>
                  <a:pt x="413" y="12"/>
                </a:lnTo>
                <a:lnTo>
                  <a:pt x="416" y="23"/>
                </a:lnTo>
                <a:lnTo>
                  <a:pt x="415" y="32"/>
                </a:lnTo>
                <a:lnTo>
                  <a:pt x="413" y="38"/>
                </a:lnTo>
                <a:lnTo>
                  <a:pt x="405" y="46"/>
                </a:lnTo>
                <a:lnTo>
                  <a:pt x="393" y="53"/>
                </a:lnTo>
                <a:lnTo>
                  <a:pt x="377" y="57"/>
                </a:lnTo>
                <a:lnTo>
                  <a:pt x="357" y="60"/>
                </a:lnTo>
                <a:lnTo>
                  <a:pt x="302" y="60"/>
                </a:lnTo>
                <a:lnTo>
                  <a:pt x="268" y="58"/>
                </a:lnTo>
                <a:lnTo>
                  <a:pt x="228" y="55"/>
                </a:lnTo>
                <a:lnTo>
                  <a:pt x="208" y="54"/>
                </a:lnTo>
                <a:lnTo>
                  <a:pt x="186" y="52"/>
                </a:lnTo>
                <a:lnTo>
                  <a:pt x="162" y="51"/>
                </a:lnTo>
                <a:lnTo>
                  <a:pt x="138" y="50"/>
                </a:lnTo>
                <a:lnTo>
                  <a:pt x="92" y="50"/>
                </a:lnTo>
                <a:lnTo>
                  <a:pt x="73" y="51"/>
                </a:lnTo>
                <a:lnTo>
                  <a:pt x="56" y="53"/>
                </a:lnTo>
                <a:lnTo>
                  <a:pt x="45" y="56"/>
                </a:lnTo>
                <a:lnTo>
                  <a:pt x="38" y="61"/>
                </a:lnTo>
                <a:lnTo>
                  <a:pt x="37" y="64"/>
                </a:lnTo>
                <a:lnTo>
                  <a:pt x="37" y="66"/>
                </a:lnTo>
                <a:lnTo>
                  <a:pt x="39" y="70"/>
                </a:lnTo>
                <a:lnTo>
                  <a:pt x="46" y="78"/>
                </a:lnTo>
                <a:lnTo>
                  <a:pt x="59" y="85"/>
                </a:lnTo>
                <a:lnTo>
                  <a:pt x="85" y="79"/>
                </a:lnTo>
                <a:lnTo>
                  <a:pt x="110" y="76"/>
                </a:lnTo>
                <a:lnTo>
                  <a:pt x="135" y="74"/>
                </a:lnTo>
                <a:lnTo>
                  <a:pt x="142" y="74"/>
                </a:lnTo>
                <a:lnTo>
                  <a:pt x="150" y="73"/>
                </a:lnTo>
                <a:lnTo>
                  <a:pt x="154" y="73"/>
                </a:lnTo>
                <a:lnTo>
                  <a:pt x="164" y="72"/>
                </a:lnTo>
                <a:lnTo>
                  <a:pt x="179" y="71"/>
                </a:lnTo>
                <a:lnTo>
                  <a:pt x="198" y="71"/>
                </a:lnTo>
                <a:lnTo>
                  <a:pt x="220" y="70"/>
                </a:lnTo>
                <a:lnTo>
                  <a:pt x="244" y="69"/>
                </a:lnTo>
                <a:lnTo>
                  <a:pt x="271" y="69"/>
                </a:lnTo>
                <a:lnTo>
                  <a:pt x="297" y="70"/>
                </a:lnTo>
                <a:lnTo>
                  <a:pt x="323" y="71"/>
                </a:lnTo>
                <a:lnTo>
                  <a:pt x="347" y="73"/>
                </a:lnTo>
                <a:lnTo>
                  <a:pt x="370" y="76"/>
                </a:lnTo>
                <a:lnTo>
                  <a:pt x="388" y="80"/>
                </a:lnTo>
                <a:lnTo>
                  <a:pt x="403" y="86"/>
                </a:lnTo>
                <a:lnTo>
                  <a:pt x="414" y="93"/>
                </a:lnTo>
                <a:lnTo>
                  <a:pt x="421" y="100"/>
                </a:lnTo>
                <a:lnTo>
                  <a:pt x="424" y="109"/>
                </a:lnTo>
                <a:lnTo>
                  <a:pt x="424" y="118"/>
                </a:lnTo>
                <a:lnTo>
                  <a:pt x="422" y="124"/>
                </a:lnTo>
                <a:lnTo>
                  <a:pt x="419" y="130"/>
                </a:lnTo>
                <a:lnTo>
                  <a:pt x="412" y="134"/>
                </a:lnTo>
                <a:lnTo>
                  <a:pt x="402" y="139"/>
                </a:lnTo>
                <a:lnTo>
                  <a:pt x="389" y="142"/>
                </a:lnTo>
                <a:lnTo>
                  <a:pt x="372" y="145"/>
                </a:lnTo>
                <a:lnTo>
                  <a:pt x="350" y="147"/>
                </a:lnTo>
                <a:lnTo>
                  <a:pt x="324" y="149"/>
                </a:lnTo>
                <a:lnTo>
                  <a:pt x="291" y="150"/>
                </a:lnTo>
                <a:lnTo>
                  <a:pt x="252" y="151"/>
                </a:lnTo>
                <a:lnTo>
                  <a:pt x="214" y="151"/>
                </a:lnTo>
                <a:lnTo>
                  <a:pt x="196" y="150"/>
                </a:lnTo>
                <a:lnTo>
                  <a:pt x="176" y="148"/>
                </a:lnTo>
                <a:lnTo>
                  <a:pt x="153" y="145"/>
                </a:lnTo>
                <a:lnTo>
                  <a:pt x="130" y="142"/>
                </a:lnTo>
                <a:lnTo>
                  <a:pt x="105" y="137"/>
                </a:lnTo>
                <a:lnTo>
                  <a:pt x="82" y="131"/>
                </a:lnTo>
                <a:lnTo>
                  <a:pt x="59" y="124"/>
                </a:lnTo>
                <a:lnTo>
                  <a:pt x="55" y="126"/>
                </a:lnTo>
                <a:lnTo>
                  <a:pt x="51" y="129"/>
                </a:lnTo>
                <a:lnTo>
                  <a:pt x="48" y="131"/>
                </a:lnTo>
                <a:lnTo>
                  <a:pt x="45" y="134"/>
                </a:lnTo>
                <a:lnTo>
                  <a:pt x="44" y="138"/>
                </a:lnTo>
                <a:lnTo>
                  <a:pt x="41" y="143"/>
                </a:lnTo>
                <a:lnTo>
                  <a:pt x="40" y="150"/>
                </a:lnTo>
                <a:lnTo>
                  <a:pt x="40" y="159"/>
                </a:lnTo>
                <a:lnTo>
                  <a:pt x="43" y="171"/>
                </a:lnTo>
                <a:lnTo>
                  <a:pt x="47" y="180"/>
                </a:lnTo>
                <a:lnTo>
                  <a:pt x="55" y="188"/>
                </a:lnTo>
                <a:lnTo>
                  <a:pt x="74" y="180"/>
                </a:lnTo>
                <a:lnTo>
                  <a:pt x="94" y="173"/>
                </a:lnTo>
                <a:lnTo>
                  <a:pt x="114" y="167"/>
                </a:lnTo>
                <a:lnTo>
                  <a:pt x="133" y="163"/>
                </a:lnTo>
                <a:lnTo>
                  <a:pt x="150" y="160"/>
                </a:lnTo>
                <a:lnTo>
                  <a:pt x="165" y="158"/>
                </a:lnTo>
                <a:lnTo>
                  <a:pt x="177" y="158"/>
                </a:lnTo>
                <a:lnTo>
                  <a:pt x="187" y="159"/>
                </a:lnTo>
                <a:lnTo>
                  <a:pt x="248" y="159"/>
                </a:lnTo>
                <a:lnTo>
                  <a:pt x="279" y="160"/>
                </a:lnTo>
                <a:lnTo>
                  <a:pt x="307" y="161"/>
                </a:lnTo>
                <a:lnTo>
                  <a:pt x="332" y="163"/>
                </a:lnTo>
                <a:lnTo>
                  <a:pt x="355" y="166"/>
                </a:lnTo>
                <a:lnTo>
                  <a:pt x="375" y="171"/>
                </a:lnTo>
                <a:lnTo>
                  <a:pt x="392" y="177"/>
                </a:lnTo>
                <a:lnTo>
                  <a:pt x="405" y="186"/>
                </a:lnTo>
                <a:lnTo>
                  <a:pt x="413" y="194"/>
                </a:lnTo>
                <a:lnTo>
                  <a:pt x="416" y="202"/>
                </a:lnTo>
                <a:lnTo>
                  <a:pt x="416" y="209"/>
                </a:lnTo>
                <a:lnTo>
                  <a:pt x="415" y="214"/>
                </a:lnTo>
                <a:lnTo>
                  <a:pt x="412" y="219"/>
                </a:lnTo>
                <a:lnTo>
                  <a:pt x="406" y="225"/>
                </a:lnTo>
                <a:lnTo>
                  <a:pt x="398" y="229"/>
                </a:lnTo>
                <a:lnTo>
                  <a:pt x="387" y="233"/>
                </a:lnTo>
                <a:lnTo>
                  <a:pt x="372" y="236"/>
                </a:lnTo>
                <a:lnTo>
                  <a:pt x="353" y="238"/>
                </a:lnTo>
                <a:lnTo>
                  <a:pt x="329" y="239"/>
                </a:lnTo>
                <a:lnTo>
                  <a:pt x="301" y="240"/>
                </a:lnTo>
                <a:lnTo>
                  <a:pt x="267" y="241"/>
                </a:lnTo>
                <a:lnTo>
                  <a:pt x="197" y="241"/>
                </a:lnTo>
                <a:lnTo>
                  <a:pt x="186" y="242"/>
                </a:lnTo>
                <a:lnTo>
                  <a:pt x="176" y="242"/>
                </a:lnTo>
                <a:lnTo>
                  <a:pt x="154" y="243"/>
                </a:lnTo>
                <a:lnTo>
                  <a:pt x="130" y="243"/>
                </a:lnTo>
                <a:lnTo>
                  <a:pt x="103" y="242"/>
                </a:lnTo>
                <a:lnTo>
                  <a:pt x="78" y="238"/>
                </a:lnTo>
                <a:lnTo>
                  <a:pt x="54" y="230"/>
                </a:lnTo>
                <a:lnTo>
                  <a:pt x="46" y="236"/>
                </a:lnTo>
                <a:lnTo>
                  <a:pt x="45" y="238"/>
                </a:lnTo>
                <a:lnTo>
                  <a:pt x="46" y="240"/>
                </a:lnTo>
                <a:lnTo>
                  <a:pt x="48" y="241"/>
                </a:lnTo>
                <a:lnTo>
                  <a:pt x="72" y="245"/>
                </a:lnTo>
                <a:lnTo>
                  <a:pt x="99" y="248"/>
                </a:lnTo>
                <a:lnTo>
                  <a:pt x="130" y="249"/>
                </a:lnTo>
                <a:lnTo>
                  <a:pt x="265" y="249"/>
                </a:lnTo>
                <a:lnTo>
                  <a:pt x="298" y="251"/>
                </a:lnTo>
                <a:lnTo>
                  <a:pt x="330" y="253"/>
                </a:lnTo>
                <a:lnTo>
                  <a:pt x="359" y="258"/>
                </a:lnTo>
                <a:lnTo>
                  <a:pt x="362" y="259"/>
                </a:lnTo>
                <a:lnTo>
                  <a:pt x="369" y="262"/>
                </a:lnTo>
                <a:lnTo>
                  <a:pt x="375" y="266"/>
                </a:lnTo>
                <a:lnTo>
                  <a:pt x="382" y="271"/>
                </a:lnTo>
                <a:lnTo>
                  <a:pt x="388" y="276"/>
                </a:lnTo>
                <a:lnTo>
                  <a:pt x="390" y="283"/>
                </a:lnTo>
                <a:lnTo>
                  <a:pt x="390" y="292"/>
                </a:lnTo>
                <a:lnTo>
                  <a:pt x="387" y="299"/>
                </a:lnTo>
                <a:lnTo>
                  <a:pt x="383" y="304"/>
                </a:lnTo>
                <a:lnTo>
                  <a:pt x="375" y="307"/>
                </a:lnTo>
                <a:lnTo>
                  <a:pt x="365" y="309"/>
                </a:lnTo>
                <a:lnTo>
                  <a:pt x="351" y="310"/>
                </a:lnTo>
                <a:lnTo>
                  <a:pt x="331" y="309"/>
                </a:lnTo>
                <a:lnTo>
                  <a:pt x="307" y="308"/>
                </a:lnTo>
                <a:lnTo>
                  <a:pt x="276" y="306"/>
                </a:lnTo>
                <a:lnTo>
                  <a:pt x="251" y="304"/>
                </a:lnTo>
                <a:lnTo>
                  <a:pt x="224" y="303"/>
                </a:lnTo>
                <a:lnTo>
                  <a:pt x="196" y="301"/>
                </a:lnTo>
                <a:lnTo>
                  <a:pt x="145" y="301"/>
                </a:lnTo>
                <a:lnTo>
                  <a:pt x="125" y="302"/>
                </a:lnTo>
                <a:lnTo>
                  <a:pt x="149" y="305"/>
                </a:lnTo>
                <a:lnTo>
                  <a:pt x="176" y="307"/>
                </a:lnTo>
                <a:lnTo>
                  <a:pt x="233" y="309"/>
                </a:lnTo>
                <a:lnTo>
                  <a:pt x="258" y="309"/>
                </a:lnTo>
                <a:lnTo>
                  <a:pt x="280" y="308"/>
                </a:lnTo>
                <a:lnTo>
                  <a:pt x="281" y="308"/>
                </a:lnTo>
                <a:lnTo>
                  <a:pt x="283" y="309"/>
                </a:lnTo>
                <a:lnTo>
                  <a:pt x="293" y="311"/>
                </a:lnTo>
                <a:lnTo>
                  <a:pt x="304" y="313"/>
                </a:lnTo>
                <a:lnTo>
                  <a:pt x="313" y="317"/>
                </a:lnTo>
                <a:lnTo>
                  <a:pt x="321" y="322"/>
                </a:lnTo>
                <a:lnTo>
                  <a:pt x="326" y="328"/>
                </a:lnTo>
                <a:lnTo>
                  <a:pt x="327" y="336"/>
                </a:lnTo>
                <a:lnTo>
                  <a:pt x="327" y="345"/>
                </a:lnTo>
                <a:lnTo>
                  <a:pt x="322" y="352"/>
                </a:lnTo>
                <a:lnTo>
                  <a:pt x="314" y="358"/>
                </a:lnTo>
                <a:lnTo>
                  <a:pt x="302" y="363"/>
                </a:lnTo>
                <a:lnTo>
                  <a:pt x="287" y="368"/>
                </a:lnTo>
                <a:lnTo>
                  <a:pt x="269" y="373"/>
                </a:lnTo>
                <a:lnTo>
                  <a:pt x="257" y="376"/>
                </a:lnTo>
                <a:lnTo>
                  <a:pt x="244" y="380"/>
                </a:lnTo>
                <a:lnTo>
                  <a:pt x="230" y="384"/>
                </a:lnTo>
                <a:lnTo>
                  <a:pt x="215" y="388"/>
                </a:lnTo>
                <a:lnTo>
                  <a:pt x="202" y="393"/>
                </a:lnTo>
                <a:lnTo>
                  <a:pt x="193" y="399"/>
                </a:lnTo>
                <a:lnTo>
                  <a:pt x="188" y="404"/>
                </a:lnTo>
                <a:lnTo>
                  <a:pt x="194" y="408"/>
                </a:lnTo>
                <a:lnTo>
                  <a:pt x="203" y="412"/>
                </a:lnTo>
                <a:lnTo>
                  <a:pt x="217" y="417"/>
                </a:lnTo>
                <a:lnTo>
                  <a:pt x="232" y="421"/>
                </a:lnTo>
                <a:lnTo>
                  <a:pt x="247" y="425"/>
                </a:lnTo>
                <a:lnTo>
                  <a:pt x="277" y="429"/>
                </a:lnTo>
                <a:lnTo>
                  <a:pt x="287" y="429"/>
                </a:lnTo>
                <a:lnTo>
                  <a:pt x="289" y="465"/>
                </a:lnTo>
                <a:lnTo>
                  <a:pt x="275" y="465"/>
                </a:lnTo>
                <a:lnTo>
                  <a:pt x="260" y="463"/>
                </a:lnTo>
                <a:lnTo>
                  <a:pt x="243" y="460"/>
                </a:lnTo>
                <a:lnTo>
                  <a:pt x="226" y="457"/>
                </a:lnTo>
                <a:lnTo>
                  <a:pt x="208" y="452"/>
                </a:lnTo>
                <a:lnTo>
                  <a:pt x="190" y="445"/>
                </a:lnTo>
                <a:lnTo>
                  <a:pt x="176" y="439"/>
                </a:lnTo>
                <a:lnTo>
                  <a:pt x="163" y="430"/>
                </a:lnTo>
                <a:lnTo>
                  <a:pt x="155" y="419"/>
                </a:lnTo>
                <a:lnTo>
                  <a:pt x="152" y="408"/>
                </a:lnTo>
                <a:lnTo>
                  <a:pt x="152" y="398"/>
                </a:lnTo>
                <a:lnTo>
                  <a:pt x="155" y="388"/>
                </a:lnTo>
                <a:lnTo>
                  <a:pt x="163" y="378"/>
                </a:lnTo>
                <a:lnTo>
                  <a:pt x="174" y="368"/>
                </a:lnTo>
                <a:lnTo>
                  <a:pt x="189" y="360"/>
                </a:lnTo>
                <a:lnTo>
                  <a:pt x="207" y="352"/>
                </a:lnTo>
                <a:lnTo>
                  <a:pt x="229" y="345"/>
                </a:lnTo>
                <a:lnTo>
                  <a:pt x="208" y="345"/>
                </a:lnTo>
                <a:lnTo>
                  <a:pt x="186" y="344"/>
                </a:lnTo>
                <a:lnTo>
                  <a:pt x="164" y="343"/>
                </a:lnTo>
                <a:lnTo>
                  <a:pt x="142" y="341"/>
                </a:lnTo>
                <a:lnTo>
                  <a:pt x="122" y="338"/>
                </a:lnTo>
                <a:lnTo>
                  <a:pt x="103" y="335"/>
                </a:lnTo>
                <a:lnTo>
                  <a:pt x="87" y="330"/>
                </a:lnTo>
                <a:lnTo>
                  <a:pt x="74" y="325"/>
                </a:lnTo>
                <a:lnTo>
                  <a:pt x="65" y="318"/>
                </a:lnTo>
                <a:lnTo>
                  <a:pt x="60" y="310"/>
                </a:lnTo>
                <a:lnTo>
                  <a:pt x="60" y="301"/>
                </a:lnTo>
                <a:lnTo>
                  <a:pt x="62" y="293"/>
                </a:lnTo>
                <a:lnTo>
                  <a:pt x="67" y="287"/>
                </a:lnTo>
                <a:lnTo>
                  <a:pt x="73" y="282"/>
                </a:lnTo>
                <a:lnTo>
                  <a:pt x="53" y="280"/>
                </a:lnTo>
                <a:lnTo>
                  <a:pt x="37" y="275"/>
                </a:lnTo>
                <a:lnTo>
                  <a:pt x="32" y="274"/>
                </a:lnTo>
                <a:lnTo>
                  <a:pt x="20" y="266"/>
                </a:lnTo>
                <a:lnTo>
                  <a:pt x="13" y="257"/>
                </a:lnTo>
                <a:lnTo>
                  <a:pt x="9" y="249"/>
                </a:lnTo>
                <a:lnTo>
                  <a:pt x="7" y="241"/>
                </a:lnTo>
                <a:lnTo>
                  <a:pt x="8" y="234"/>
                </a:lnTo>
                <a:lnTo>
                  <a:pt x="9" y="229"/>
                </a:lnTo>
                <a:lnTo>
                  <a:pt x="14" y="219"/>
                </a:lnTo>
                <a:lnTo>
                  <a:pt x="23" y="209"/>
                </a:lnTo>
                <a:lnTo>
                  <a:pt x="13" y="197"/>
                </a:lnTo>
                <a:lnTo>
                  <a:pt x="7" y="181"/>
                </a:lnTo>
                <a:lnTo>
                  <a:pt x="3" y="163"/>
                </a:lnTo>
                <a:lnTo>
                  <a:pt x="3" y="144"/>
                </a:lnTo>
                <a:lnTo>
                  <a:pt x="8" y="126"/>
                </a:lnTo>
                <a:lnTo>
                  <a:pt x="17" y="110"/>
                </a:lnTo>
                <a:lnTo>
                  <a:pt x="20" y="108"/>
                </a:lnTo>
                <a:lnTo>
                  <a:pt x="23" y="105"/>
                </a:lnTo>
                <a:lnTo>
                  <a:pt x="15" y="99"/>
                </a:lnTo>
                <a:lnTo>
                  <a:pt x="8" y="91"/>
                </a:lnTo>
                <a:lnTo>
                  <a:pt x="1" y="76"/>
                </a:lnTo>
                <a:lnTo>
                  <a:pt x="0" y="61"/>
                </a:lnTo>
                <a:lnTo>
                  <a:pt x="4" y="46"/>
                </a:lnTo>
                <a:lnTo>
                  <a:pt x="12" y="35"/>
                </a:lnTo>
                <a:lnTo>
                  <a:pt x="25" y="26"/>
                </a:lnTo>
                <a:lnTo>
                  <a:pt x="43" y="20"/>
                </a:lnTo>
                <a:lnTo>
                  <a:pt x="63" y="16"/>
                </a:lnTo>
                <a:lnTo>
                  <a:pt x="89" y="14"/>
                </a:lnTo>
                <a:lnTo>
                  <a:pt x="118" y="13"/>
                </a:lnTo>
                <a:lnTo>
                  <a:pt x="151" y="14"/>
                </a:lnTo>
                <a:lnTo>
                  <a:pt x="188" y="16"/>
                </a:lnTo>
                <a:lnTo>
                  <a:pt x="230" y="19"/>
                </a:lnTo>
                <a:lnTo>
                  <a:pt x="249" y="20"/>
                </a:lnTo>
                <a:lnTo>
                  <a:pt x="270" y="22"/>
                </a:lnTo>
                <a:lnTo>
                  <a:pt x="311" y="24"/>
                </a:lnTo>
                <a:lnTo>
                  <a:pt x="348" y="24"/>
                </a:lnTo>
                <a:lnTo>
                  <a:pt x="363" y="23"/>
                </a:lnTo>
                <a:lnTo>
                  <a:pt x="374" y="21"/>
                </a:lnTo>
                <a:lnTo>
                  <a:pt x="381" y="18"/>
                </a:lnTo>
                <a:lnTo>
                  <a:pt x="381" y="19"/>
                </a:lnTo>
                <a:lnTo>
                  <a:pt x="380" y="19"/>
                </a:lnTo>
                <a:lnTo>
                  <a:pt x="380" y="20"/>
                </a:lnTo>
                <a:lnTo>
                  <a:pt x="406"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294" name="Google Shape;294;p24"/>
          <p:cNvSpPr/>
          <p:nvPr/>
        </p:nvSpPr>
        <p:spPr>
          <a:xfrm>
            <a:off x="1436955" y="2741600"/>
            <a:ext cx="527050" cy="746125"/>
          </a:xfrm>
          <a:custGeom>
            <a:rect b="b" l="l" r="r" t="t"/>
            <a:pathLst>
              <a:path extrusionOk="0" h="470" w="332">
                <a:moveTo>
                  <a:pt x="267" y="55"/>
                </a:moveTo>
                <a:lnTo>
                  <a:pt x="264" y="56"/>
                </a:lnTo>
                <a:lnTo>
                  <a:pt x="261" y="56"/>
                </a:lnTo>
                <a:lnTo>
                  <a:pt x="254" y="58"/>
                </a:lnTo>
                <a:lnTo>
                  <a:pt x="248" y="61"/>
                </a:lnTo>
                <a:lnTo>
                  <a:pt x="240" y="66"/>
                </a:lnTo>
                <a:lnTo>
                  <a:pt x="233" y="74"/>
                </a:lnTo>
                <a:lnTo>
                  <a:pt x="229" y="85"/>
                </a:lnTo>
                <a:lnTo>
                  <a:pt x="226" y="97"/>
                </a:lnTo>
                <a:lnTo>
                  <a:pt x="224" y="109"/>
                </a:lnTo>
                <a:lnTo>
                  <a:pt x="247" y="103"/>
                </a:lnTo>
                <a:lnTo>
                  <a:pt x="266" y="96"/>
                </a:lnTo>
                <a:lnTo>
                  <a:pt x="281" y="89"/>
                </a:lnTo>
                <a:lnTo>
                  <a:pt x="291" y="81"/>
                </a:lnTo>
                <a:lnTo>
                  <a:pt x="295" y="73"/>
                </a:lnTo>
                <a:lnTo>
                  <a:pt x="296" y="69"/>
                </a:lnTo>
                <a:lnTo>
                  <a:pt x="295" y="65"/>
                </a:lnTo>
                <a:lnTo>
                  <a:pt x="290" y="60"/>
                </a:lnTo>
                <a:lnTo>
                  <a:pt x="281" y="56"/>
                </a:lnTo>
                <a:lnTo>
                  <a:pt x="269" y="55"/>
                </a:lnTo>
                <a:lnTo>
                  <a:pt x="267" y="55"/>
                </a:lnTo>
                <a:close/>
                <a:moveTo>
                  <a:pt x="65" y="36"/>
                </a:moveTo>
                <a:lnTo>
                  <a:pt x="61" y="38"/>
                </a:lnTo>
                <a:lnTo>
                  <a:pt x="54" y="44"/>
                </a:lnTo>
                <a:lnTo>
                  <a:pt x="48" y="54"/>
                </a:lnTo>
                <a:lnTo>
                  <a:pt x="42" y="67"/>
                </a:lnTo>
                <a:lnTo>
                  <a:pt x="37" y="84"/>
                </a:lnTo>
                <a:lnTo>
                  <a:pt x="36" y="92"/>
                </a:lnTo>
                <a:lnTo>
                  <a:pt x="36" y="98"/>
                </a:lnTo>
                <a:lnTo>
                  <a:pt x="38" y="101"/>
                </a:lnTo>
                <a:lnTo>
                  <a:pt x="39" y="103"/>
                </a:lnTo>
                <a:lnTo>
                  <a:pt x="46" y="109"/>
                </a:lnTo>
                <a:lnTo>
                  <a:pt x="56" y="113"/>
                </a:lnTo>
                <a:lnTo>
                  <a:pt x="67" y="116"/>
                </a:lnTo>
                <a:lnTo>
                  <a:pt x="81" y="118"/>
                </a:lnTo>
                <a:lnTo>
                  <a:pt x="94" y="120"/>
                </a:lnTo>
                <a:lnTo>
                  <a:pt x="108" y="121"/>
                </a:lnTo>
                <a:lnTo>
                  <a:pt x="103" y="97"/>
                </a:lnTo>
                <a:lnTo>
                  <a:pt x="98" y="78"/>
                </a:lnTo>
                <a:lnTo>
                  <a:pt x="92" y="63"/>
                </a:lnTo>
                <a:lnTo>
                  <a:pt x="84" y="50"/>
                </a:lnTo>
                <a:lnTo>
                  <a:pt x="77" y="42"/>
                </a:lnTo>
                <a:lnTo>
                  <a:pt x="70" y="37"/>
                </a:lnTo>
                <a:lnTo>
                  <a:pt x="65" y="36"/>
                </a:lnTo>
                <a:close/>
                <a:moveTo>
                  <a:pt x="60" y="0"/>
                </a:moveTo>
                <a:lnTo>
                  <a:pt x="68" y="0"/>
                </a:lnTo>
                <a:lnTo>
                  <a:pt x="78" y="2"/>
                </a:lnTo>
                <a:lnTo>
                  <a:pt x="89" y="6"/>
                </a:lnTo>
                <a:lnTo>
                  <a:pt x="101" y="15"/>
                </a:lnTo>
                <a:lnTo>
                  <a:pt x="112" y="28"/>
                </a:lnTo>
                <a:lnTo>
                  <a:pt x="123" y="45"/>
                </a:lnTo>
                <a:lnTo>
                  <a:pt x="129" y="58"/>
                </a:lnTo>
                <a:lnTo>
                  <a:pt x="134" y="76"/>
                </a:lnTo>
                <a:lnTo>
                  <a:pt x="139" y="97"/>
                </a:lnTo>
                <a:lnTo>
                  <a:pt x="143" y="122"/>
                </a:lnTo>
                <a:lnTo>
                  <a:pt x="164" y="121"/>
                </a:lnTo>
                <a:lnTo>
                  <a:pt x="186" y="117"/>
                </a:lnTo>
                <a:lnTo>
                  <a:pt x="190" y="96"/>
                </a:lnTo>
                <a:lnTo>
                  <a:pt x="194" y="77"/>
                </a:lnTo>
                <a:lnTo>
                  <a:pt x="200" y="60"/>
                </a:lnTo>
                <a:lnTo>
                  <a:pt x="209" y="45"/>
                </a:lnTo>
                <a:lnTo>
                  <a:pt x="222" y="33"/>
                </a:lnTo>
                <a:lnTo>
                  <a:pt x="238" y="25"/>
                </a:lnTo>
                <a:lnTo>
                  <a:pt x="256" y="20"/>
                </a:lnTo>
                <a:lnTo>
                  <a:pt x="274" y="19"/>
                </a:lnTo>
                <a:lnTo>
                  <a:pt x="290" y="22"/>
                </a:lnTo>
                <a:lnTo>
                  <a:pt x="304" y="28"/>
                </a:lnTo>
                <a:lnTo>
                  <a:pt x="317" y="35"/>
                </a:lnTo>
                <a:lnTo>
                  <a:pt x="326" y="46"/>
                </a:lnTo>
                <a:lnTo>
                  <a:pt x="329" y="51"/>
                </a:lnTo>
                <a:lnTo>
                  <a:pt x="331" y="58"/>
                </a:lnTo>
                <a:lnTo>
                  <a:pt x="332" y="67"/>
                </a:lnTo>
                <a:lnTo>
                  <a:pt x="331" y="78"/>
                </a:lnTo>
                <a:lnTo>
                  <a:pt x="327" y="90"/>
                </a:lnTo>
                <a:lnTo>
                  <a:pt x="319" y="102"/>
                </a:lnTo>
                <a:lnTo>
                  <a:pt x="306" y="114"/>
                </a:lnTo>
                <a:lnTo>
                  <a:pt x="290" y="125"/>
                </a:lnTo>
                <a:lnTo>
                  <a:pt x="269" y="134"/>
                </a:lnTo>
                <a:lnTo>
                  <a:pt x="245" y="142"/>
                </a:lnTo>
                <a:lnTo>
                  <a:pt x="220" y="147"/>
                </a:lnTo>
                <a:lnTo>
                  <a:pt x="220" y="172"/>
                </a:lnTo>
                <a:lnTo>
                  <a:pt x="221" y="200"/>
                </a:lnTo>
                <a:lnTo>
                  <a:pt x="224" y="229"/>
                </a:lnTo>
                <a:lnTo>
                  <a:pt x="228" y="262"/>
                </a:lnTo>
                <a:lnTo>
                  <a:pt x="231" y="282"/>
                </a:lnTo>
                <a:lnTo>
                  <a:pt x="236" y="307"/>
                </a:lnTo>
                <a:lnTo>
                  <a:pt x="242" y="333"/>
                </a:lnTo>
                <a:lnTo>
                  <a:pt x="255" y="390"/>
                </a:lnTo>
                <a:lnTo>
                  <a:pt x="262" y="416"/>
                </a:lnTo>
                <a:lnTo>
                  <a:pt x="269" y="439"/>
                </a:lnTo>
                <a:lnTo>
                  <a:pt x="275" y="458"/>
                </a:lnTo>
                <a:lnTo>
                  <a:pt x="241" y="470"/>
                </a:lnTo>
                <a:lnTo>
                  <a:pt x="234" y="451"/>
                </a:lnTo>
                <a:lnTo>
                  <a:pt x="227" y="427"/>
                </a:lnTo>
                <a:lnTo>
                  <a:pt x="220" y="399"/>
                </a:lnTo>
                <a:lnTo>
                  <a:pt x="212" y="371"/>
                </a:lnTo>
                <a:lnTo>
                  <a:pt x="206" y="341"/>
                </a:lnTo>
                <a:lnTo>
                  <a:pt x="200" y="314"/>
                </a:lnTo>
                <a:lnTo>
                  <a:pt x="195" y="288"/>
                </a:lnTo>
                <a:lnTo>
                  <a:pt x="192" y="267"/>
                </a:lnTo>
                <a:lnTo>
                  <a:pt x="188" y="235"/>
                </a:lnTo>
                <a:lnTo>
                  <a:pt x="185" y="206"/>
                </a:lnTo>
                <a:lnTo>
                  <a:pt x="184" y="179"/>
                </a:lnTo>
                <a:lnTo>
                  <a:pt x="184" y="154"/>
                </a:lnTo>
                <a:lnTo>
                  <a:pt x="165" y="156"/>
                </a:lnTo>
                <a:lnTo>
                  <a:pt x="149" y="158"/>
                </a:lnTo>
                <a:lnTo>
                  <a:pt x="153" y="192"/>
                </a:lnTo>
                <a:lnTo>
                  <a:pt x="156" y="226"/>
                </a:lnTo>
                <a:lnTo>
                  <a:pt x="157" y="261"/>
                </a:lnTo>
                <a:lnTo>
                  <a:pt x="158" y="294"/>
                </a:lnTo>
                <a:lnTo>
                  <a:pt x="158" y="327"/>
                </a:lnTo>
                <a:lnTo>
                  <a:pt x="157" y="357"/>
                </a:lnTo>
                <a:lnTo>
                  <a:pt x="154" y="383"/>
                </a:lnTo>
                <a:lnTo>
                  <a:pt x="150" y="406"/>
                </a:lnTo>
                <a:lnTo>
                  <a:pt x="144" y="424"/>
                </a:lnTo>
                <a:lnTo>
                  <a:pt x="137" y="434"/>
                </a:lnTo>
                <a:lnTo>
                  <a:pt x="129" y="442"/>
                </a:lnTo>
                <a:lnTo>
                  <a:pt x="119" y="446"/>
                </a:lnTo>
                <a:lnTo>
                  <a:pt x="112" y="411"/>
                </a:lnTo>
                <a:lnTo>
                  <a:pt x="110" y="411"/>
                </a:lnTo>
                <a:lnTo>
                  <a:pt x="109" y="412"/>
                </a:lnTo>
                <a:lnTo>
                  <a:pt x="112" y="404"/>
                </a:lnTo>
                <a:lnTo>
                  <a:pt x="116" y="391"/>
                </a:lnTo>
                <a:lnTo>
                  <a:pt x="118" y="374"/>
                </a:lnTo>
                <a:lnTo>
                  <a:pt x="120" y="353"/>
                </a:lnTo>
                <a:lnTo>
                  <a:pt x="121" y="328"/>
                </a:lnTo>
                <a:lnTo>
                  <a:pt x="121" y="302"/>
                </a:lnTo>
                <a:lnTo>
                  <a:pt x="120" y="274"/>
                </a:lnTo>
                <a:lnTo>
                  <a:pt x="119" y="245"/>
                </a:lnTo>
                <a:lnTo>
                  <a:pt x="115" y="186"/>
                </a:lnTo>
                <a:lnTo>
                  <a:pt x="112" y="158"/>
                </a:lnTo>
                <a:lnTo>
                  <a:pt x="109" y="158"/>
                </a:lnTo>
                <a:lnTo>
                  <a:pt x="71" y="154"/>
                </a:lnTo>
                <a:lnTo>
                  <a:pt x="53" y="150"/>
                </a:lnTo>
                <a:lnTo>
                  <a:pt x="36" y="146"/>
                </a:lnTo>
                <a:lnTo>
                  <a:pt x="21" y="138"/>
                </a:lnTo>
                <a:lnTo>
                  <a:pt x="10" y="126"/>
                </a:lnTo>
                <a:lnTo>
                  <a:pt x="2" y="111"/>
                </a:lnTo>
                <a:lnTo>
                  <a:pt x="0" y="94"/>
                </a:lnTo>
                <a:lnTo>
                  <a:pt x="2" y="76"/>
                </a:lnTo>
                <a:lnTo>
                  <a:pt x="9" y="51"/>
                </a:lnTo>
                <a:lnTo>
                  <a:pt x="18" y="32"/>
                </a:lnTo>
                <a:lnTo>
                  <a:pt x="30" y="16"/>
                </a:lnTo>
                <a:lnTo>
                  <a:pt x="44" y="5"/>
                </a:lnTo>
                <a:lnTo>
                  <a:pt x="60"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295" name="Google Shape;295;p24"/>
          <p:cNvSpPr/>
          <p:nvPr/>
        </p:nvSpPr>
        <p:spPr>
          <a:xfrm>
            <a:off x="501917" y="2047863"/>
            <a:ext cx="390525" cy="142875"/>
          </a:xfrm>
          <a:custGeom>
            <a:rect b="b" l="l" r="r" t="t"/>
            <a:pathLst>
              <a:path extrusionOk="0" h="90" w="246">
                <a:moveTo>
                  <a:pt x="10" y="0"/>
                </a:moveTo>
                <a:lnTo>
                  <a:pt x="43" y="9"/>
                </a:lnTo>
                <a:lnTo>
                  <a:pt x="71" y="16"/>
                </a:lnTo>
                <a:lnTo>
                  <a:pt x="98" y="23"/>
                </a:lnTo>
                <a:lnTo>
                  <a:pt x="151" y="35"/>
                </a:lnTo>
                <a:lnTo>
                  <a:pt x="180" y="41"/>
                </a:lnTo>
                <a:lnTo>
                  <a:pt x="211" y="47"/>
                </a:lnTo>
                <a:lnTo>
                  <a:pt x="246" y="54"/>
                </a:lnTo>
                <a:lnTo>
                  <a:pt x="239" y="90"/>
                </a:lnTo>
                <a:lnTo>
                  <a:pt x="202" y="83"/>
                </a:lnTo>
                <a:lnTo>
                  <a:pt x="170" y="76"/>
                </a:lnTo>
                <a:lnTo>
                  <a:pt x="141" y="70"/>
                </a:lnTo>
                <a:lnTo>
                  <a:pt x="114" y="64"/>
                </a:lnTo>
                <a:lnTo>
                  <a:pt x="88" y="58"/>
                </a:lnTo>
                <a:lnTo>
                  <a:pt x="60" y="51"/>
                </a:lnTo>
                <a:lnTo>
                  <a:pt x="32" y="44"/>
                </a:lnTo>
                <a:lnTo>
                  <a:pt x="0" y="35"/>
                </a:lnTo>
                <a:lnTo>
                  <a:pt x="10"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296" name="Google Shape;296;p24"/>
          <p:cNvSpPr/>
          <p:nvPr/>
        </p:nvSpPr>
        <p:spPr>
          <a:xfrm>
            <a:off x="2778392" y="2424100"/>
            <a:ext cx="390525" cy="63500"/>
          </a:xfrm>
          <a:custGeom>
            <a:rect b="b" l="l" r="r" t="t"/>
            <a:pathLst>
              <a:path extrusionOk="0" h="40" w="246">
                <a:moveTo>
                  <a:pt x="244" y="0"/>
                </a:moveTo>
                <a:lnTo>
                  <a:pt x="246" y="36"/>
                </a:lnTo>
                <a:lnTo>
                  <a:pt x="203" y="37"/>
                </a:lnTo>
                <a:lnTo>
                  <a:pt x="165" y="39"/>
                </a:lnTo>
                <a:lnTo>
                  <a:pt x="132" y="40"/>
                </a:lnTo>
                <a:lnTo>
                  <a:pt x="69" y="40"/>
                </a:lnTo>
                <a:lnTo>
                  <a:pt x="36" y="39"/>
                </a:lnTo>
                <a:lnTo>
                  <a:pt x="0" y="37"/>
                </a:lnTo>
                <a:lnTo>
                  <a:pt x="2" y="1"/>
                </a:lnTo>
                <a:lnTo>
                  <a:pt x="39" y="3"/>
                </a:lnTo>
                <a:lnTo>
                  <a:pt x="72" y="3"/>
                </a:lnTo>
                <a:lnTo>
                  <a:pt x="135" y="3"/>
                </a:lnTo>
                <a:lnTo>
                  <a:pt x="167" y="3"/>
                </a:lnTo>
                <a:lnTo>
                  <a:pt x="204" y="2"/>
                </a:lnTo>
                <a:lnTo>
                  <a:pt x="244"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297" name="Google Shape;297;p24"/>
          <p:cNvSpPr/>
          <p:nvPr/>
        </p:nvSpPr>
        <p:spPr>
          <a:xfrm>
            <a:off x="2348180" y="1427150"/>
            <a:ext cx="193675" cy="225425"/>
          </a:xfrm>
          <a:custGeom>
            <a:rect b="b" l="l" r="r" t="t"/>
            <a:pathLst>
              <a:path extrusionOk="0" h="142" w="122">
                <a:moveTo>
                  <a:pt x="93" y="0"/>
                </a:moveTo>
                <a:lnTo>
                  <a:pt x="122" y="22"/>
                </a:lnTo>
                <a:lnTo>
                  <a:pt x="106" y="44"/>
                </a:lnTo>
                <a:lnTo>
                  <a:pt x="94" y="62"/>
                </a:lnTo>
                <a:lnTo>
                  <a:pt x="81" y="79"/>
                </a:lnTo>
                <a:lnTo>
                  <a:pt x="69" y="94"/>
                </a:lnTo>
                <a:lnTo>
                  <a:pt x="56" y="110"/>
                </a:lnTo>
                <a:lnTo>
                  <a:pt x="42" y="125"/>
                </a:lnTo>
                <a:lnTo>
                  <a:pt x="26" y="142"/>
                </a:lnTo>
                <a:lnTo>
                  <a:pt x="0" y="116"/>
                </a:lnTo>
                <a:lnTo>
                  <a:pt x="15" y="100"/>
                </a:lnTo>
                <a:lnTo>
                  <a:pt x="29" y="84"/>
                </a:lnTo>
                <a:lnTo>
                  <a:pt x="42" y="69"/>
                </a:lnTo>
                <a:lnTo>
                  <a:pt x="54" y="55"/>
                </a:lnTo>
                <a:lnTo>
                  <a:pt x="65" y="39"/>
                </a:lnTo>
                <a:lnTo>
                  <a:pt x="78" y="21"/>
                </a:lnTo>
                <a:lnTo>
                  <a:pt x="93"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298" name="Google Shape;298;p24"/>
          <p:cNvSpPr/>
          <p:nvPr/>
        </p:nvSpPr>
        <p:spPr>
          <a:xfrm>
            <a:off x="2629167" y="2874950"/>
            <a:ext cx="227013" cy="190500"/>
          </a:xfrm>
          <a:custGeom>
            <a:rect b="b" l="l" r="r" t="t"/>
            <a:pathLst>
              <a:path extrusionOk="0" h="120" w="143">
                <a:moveTo>
                  <a:pt x="20" y="0"/>
                </a:moveTo>
                <a:lnTo>
                  <a:pt x="42" y="14"/>
                </a:lnTo>
                <a:lnTo>
                  <a:pt x="61" y="27"/>
                </a:lnTo>
                <a:lnTo>
                  <a:pt x="78" y="40"/>
                </a:lnTo>
                <a:lnTo>
                  <a:pt x="94" y="52"/>
                </a:lnTo>
                <a:lnTo>
                  <a:pt x="109" y="63"/>
                </a:lnTo>
                <a:lnTo>
                  <a:pt x="125" y="77"/>
                </a:lnTo>
                <a:lnTo>
                  <a:pt x="143" y="93"/>
                </a:lnTo>
                <a:lnTo>
                  <a:pt x="118" y="120"/>
                </a:lnTo>
                <a:lnTo>
                  <a:pt x="101" y="105"/>
                </a:lnTo>
                <a:lnTo>
                  <a:pt x="69" y="79"/>
                </a:lnTo>
                <a:lnTo>
                  <a:pt x="55" y="68"/>
                </a:lnTo>
                <a:lnTo>
                  <a:pt x="38" y="57"/>
                </a:lnTo>
                <a:lnTo>
                  <a:pt x="20" y="44"/>
                </a:lnTo>
                <a:lnTo>
                  <a:pt x="0" y="30"/>
                </a:lnTo>
                <a:lnTo>
                  <a:pt x="20"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299" name="Google Shape;299;p24"/>
          <p:cNvSpPr/>
          <p:nvPr/>
        </p:nvSpPr>
        <p:spPr>
          <a:xfrm>
            <a:off x="1254392" y="1217600"/>
            <a:ext cx="222250" cy="374650"/>
          </a:xfrm>
          <a:custGeom>
            <a:rect b="b" l="l" r="r" t="t"/>
            <a:pathLst>
              <a:path extrusionOk="0" h="236" w="140">
                <a:moveTo>
                  <a:pt x="33" y="0"/>
                </a:moveTo>
                <a:lnTo>
                  <a:pt x="50" y="33"/>
                </a:lnTo>
                <a:lnTo>
                  <a:pt x="65" y="63"/>
                </a:lnTo>
                <a:lnTo>
                  <a:pt x="79" y="89"/>
                </a:lnTo>
                <a:lnTo>
                  <a:pt x="91" y="115"/>
                </a:lnTo>
                <a:lnTo>
                  <a:pt x="115" y="164"/>
                </a:lnTo>
                <a:lnTo>
                  <a:pt x="128" y="191"/>
                </a:lnTo>
                <a:lnTo>
                  <a:pt x="140" y="221"/>
                </a:lnTo>
                <a:lnTo>
                  <a:pt x="106" y="236"/>
                </a:lnTo>
                <a:lnTo>
                  <a:pt x="93" y="206"/>
                </a:lnTo>
                <a:lnTo>
                  <a:pt x="82" y="180"/>
                </a:lnTo>
                <a:lnTo>
                  <a:pt x="70" y="154"/>
                </a:lnTo>
                <a:lnTo>
                  <a:pt x="58" y="131"/>
                </a:lnTo>
                <a:lnTo>
                  <a:pt x="46" y="106"/>
                </a:lnTo>
                <a:lnTo>
                  <a:pt x="33" y="79"/>
                </a:lnTo>
                <a:lnTo>
                  <a:pt x="18" y="50"/>
                </a:lnTo>
                <a:lnTo>
                  <a:pt x="0" y="17"/>
                </a:lnTo>
                <a:lnTo>
                  <a:pt x="33"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300" name="Google Shape;300;p24"/>
          <p:cNvSpPr/>
          <p:nvPr/>
        </p:nvSpPr>
        <p:spPr>
          <a:xfrm>
            <a:off x="628917" y="1446200"/>
            <a:ext cx="473075" cy="441325"/>
          </a:xfrm>
          <a:custGeom>
            <a:rect b="b" l="l" r="r" t="t"/>
            <a:pathLst>
              <a:path extrusionOk="0" h="278" w="298">
                <a:moveTo>
                  <a:pt x="23" y="0"/>
                </a:moveTo>
                <a:lnTo>
                  <a:pt x="71" y="42"/>
                </a:lnTo>
                <a:lnTo>
                  <a:pt x="116" y="82"/>
                </a:lnTo>
                <a:lnTo>
                  <a:pt x="160" y="122"/>
                </a:lnTo>
                <a:lnTo>
                  <a:pt x="204" y="163"/>
                </a:lnTo>
                <a:lnTo>
                  <a:pt x="249" y="207"/>
                </a:lnTo>
                <a:lnTo>
                  <a:pt x="298" y="251"/>
                </a:lnTo>
                <a:lnTo>
                  <a:pt x="274" y="278"/>
                </a:lnTo>
                <a:lnTo>
                  <a:pt x="225" y="233"/>
                </a:lnTo>
                <a:lnTo>
                  <a:pt x="179" y="190"/>
                </a:lnTo>
                <a:lnTo>
                  <a:pt x="135" y="149"/>
                </a:lnTo>
                <a:lnTo>
                  <a:pt x="92" y="108"/>
                </a:lnTo>
                <a:lnTo>
                  <a:pt x="47" y="69"/>
                </a:lnTo>
                <a:lnTo>
                  <a:pt x="0" y="28"/>
                </a:lnTo>
                <a:lnTo>
                  <a:pt x="23"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301" name="Google Shape;301;p24"/>
          <p:cNvSpPr/>
          <p:nvPr/>
        </p:nvSpPr>
        <p:spPr>
          <a:xfrm>
            <a:off x="1838592" y="950900"/>
            <a:ext cx="141288" cy="590550"/>
          </a:xfrm>
          <a:custGeom>
            <a:rect b="b" l="l" r="r" t="t"/>
            <a:pathLst>
              <a:path extrusionOk="0" h="372" w="89">
                <a:moveTo>
                  <a:pt x="52" y="0"/>
                </a:moveTo>
                <a:lnTo>
                  <a:pt x="89" y="4"/>
                </a:lnTo>
                <a:lnTo>
                  <a:pt x="79" y="86"/>
                </a:lnTo>
                <a:lnTo>
                  <a:pt x="68" y="166"/>
                </a:lnTo>
                <a:lnTo>
                  <a:pt x="55" y="245"/>
                </a:lnTo>
                <a:lnTo>
                  <a:pt x="46" y="307"/>
                </a:lnTo>
                <a:lnTo>
                  <a:pt x="36" y="372"/>
                </a:lnTo>
                <a:lnTo>
                  <a:pt x="0" y="367"/>
                </a:lnTo>
                <a:lnTo>
                  <a:pt x="9" y="301"/>
                </a:lnTo>
                <a:lnTo>
                  <a:pt x="19" y="240"/>
                </a:lnTo>
                <a:lnTo>
                  <a:pt x="32" y="160"/>
                </a:lnTo>
                <a:lnTo>
                  <a:pt x="43" y="81"/>
                </a:lnTo>
                <a:lnTo>
                  <a:pt x="52"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302" name="Google Shape;302;p24"/>
          <p:cNvSpPr/>
          <p:nvPr/>
        </p:nvSpPr>
        <p:spPr>
          <a:xfrm>
            <a:off x="457467" y="2525700"/>
            <a:ext cx="420688" cy="104775"/>
          </a:xfrm>
          <a:custGeom>
            <a:rect b="b" l="l" r="r" t="t"/>
            <a:pathLst>
              <a:path extrusionOk="0" h="66" w="265">
                <a:moveTo>
                  <a:pt x="261" y="0"/>
                </a:moveTo>
                <a:lnTo>
                  <a:pt x="265" y="37"/>
                </a:lnTo>
                <a:lnTo>
                  <a:pt x="218" y="42"/>
                </a:lnTo>
                <a:lnTo>
                  <a:pt x="174" y="47"/>
                </a:lnTo>
                <a:lnTo>
                  <a:pt x="63" y="58"/>
                </a:lnTo>
                <a:lnTo>
                  <a:pt x="6" y="66"/>
                </a:lnTo>
                <a:lnTo>
                  <a:pt x="0" y="31"/>
                </a:lnTo>
                <a:lnTo>
                  <a:pt x="58" y="22"/>
                </a:lnTo>
                <a:lnTo>
                  <a:pt x="115" y="16"/>
                </a:lnTo>
                <a:lnTo>
                  <a:pt x="170" y="10"/>
                </a:lnTo>
                <a:lnTo>
                  <a:pt x="214" y="5"/>
                </a:lnTo>
                <a:lnTo>
                  <a:pt x="261"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303" name="Google Shape;303;p24"/>
          <p:cNvSpPr/>
          <p:nvPr/>
        </p:nvSpPr>
        <p:spPr>
          <a:xfrm>
            <a:off x="2643455" y="1684325"/>
            <a:ext cx="500063" cy="341313"/>
          </a:xfrm>
          <a:custGeom>
            <a:rect b="b" l="l" r="r" t="t"/>
            <a:pathLst>
              <a:path extrusionOk="0" h="215" w="315">
                <a:moveTo>
                  <a:pt x="295" y="0"/>
                </a:moveTo>
                <a:lnTo>
                  <a:pt x="315" y="30"/>
                </a:lnTo>
                <a:lnTo>
                  <a:pt x="262" y="63"/>
                </a:lnTo>
                <a:lnTo>
                  <a:pt x="212" y="94"/>
                </a:lnTo>
                <a:lnTo>
                  <a:pt x="85" y="173"/>
                </a:lnTo>
                <a:lnTo>
                  <a:pt x="20" y="215"/>
                </a:lnTo>
                <a:lnTo>
                  <a:pt x="0" y="184"/>
                </a:lnTo>
                <a:lnTo>
                  <a:pt x="49" y="152"/>
                </a:lnTo>
                <a:lnTo>
                  <a:pt x="97" y="122"/>
                </a:lnTo>
                <a:lnTo>
                  <a:pt x="145" y="92"/>
                </a:lnTo>
                <a:lnTo>
                  <a:pt x="194" y="63"/>
                </a:lnTo>
                <a:lnTo>
                  <a:pt x="244" y="32"/>
                </a:lnTo>
                <a:lnTo>
                  <a:pt x="295"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304" name="Google Shape;304;p24"/>
          <p:cNvSpPr/>
          <p:nvPr/>
        </p:nvSpPr>
        <p:spPr>
          <a:xfrm>
            <a:off x="4389625" y="2149175"/>
            <a:ext cx="548700" cy="5487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4"/>
          <p:cNvSpPr/>
          <p:nvPr/>
        </p:nvSpPr>
        <p:spPr>
          <a:xfrm>
            <a:off x="4389625" y="1293800"/>
            <a:ext cx="548700" cy="5487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4"/>
          <p:cNvSpPr/>
          <p:nvPr/>
        </p:nvSpPr>
        <p:spPr>
          <a:xfrm>
            <a:off x="4389613" y="3859925"/>
            <a:ext cx="548700" cy="5487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4"/>
          <p:cNvSpPr/>
          <p:nvPr/>
        </p:nvSpPr>
        <p:spPr>
          <a:xfrm>
            <a:off x="4389625" y="3004550"/>
            <a:ext cx="548700" cy="54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4"/>
          <p:cNvSpPr txBox="1"/>
          <p:nvPr/>
        </p:nvSpPr>
        <p:spPr>
          <a:xfrm>
            <a:off x="4468675" y="1397450"/>
            <a:ext cx="390600" cy="34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Dosis"/>
                <a:ea typeface="Dosis"/>
                <a:cs typeface="Dosis"/>
                <a:sym typeface="Dosis"/>
              </a:rPr>
              <a:t>1</a:t>
            </a:r>
            <a:endParaRPr sz="2600">
              <a:solidFill>
                <a:srgbClr val="FFFFFF"/>
              </a:solidFill>
              <a:latin typeface="Dosis"/>
              <a:ea typeface="Dosis"/>
              <a:cs typeface="Dosis"/>
              <a:sym typeface="Dosis"/>
            </a:endParaRPr>
          </a:p>
        </p:txBody>
      </p:sp>
      <p:sp>
        <p:nvSpPr>
          <p:cNvPr id="309" name="Google Shape;309;p24"/>
          <p:cNvSpPr txBox="1"/>
          <p:nvPr/>
        </p:nvSpPr>
        <p:spPr>
          <a:xfrm>
            <a:off x="4468675" y="2252825"/>
            <a:ext cx="390600" cy="34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Dosis"/>
                <a:ea typeface="Dosis"/>
                <a:cs typeface="Dosis"/>
                <a:sym typeface="Dosis"/>
              </a:rPr>
              <a:t>2</a:t>
            </a:r>
            <a:endParaRPr sz="2600">
              <a:solidFill>
                <a:srgbClr val="FFFFFF"/>
              </a:solidFill>
              <a:latin typeface="Dosis"/>
              <a:ea typeface="Dosis"/>
              <a:cs typeface="Dosis"/>
              <a:sym typeface="Dosis"/>
            </a:endParaRPr>
          </a:p>
        </p:txBody>
      </p:sp>
      <p:sp>
        <p:nvSpPr>
          <p:cNvPr id="310" name="Google Shape;310;p24"/>
          <p:cNvSpPr txBox="1"/>
          <p:nvPr/>
        </p:nvSpPr>
        <p:spPr>
          <a:xfrm>
            <a:off x="4468675" y="3108200"/>
            <a:ext cx="390600" cy="34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Dosis"/>
                <a:ea typeface="Dosis"/>
                <a:cs typeface="Dosis"/>
                <a:sym typeface="Dosis"/>
              </a:rPr>
              <a:t>3</a:t>
            </a:r>
            <a:endParaRPr sz="2600">
              <a:solidFill>
                <a:srgbClr val="FFFFFF"/>
              </a:solidFill>
              <a:latin typeface="Dosis"/>
              <a:ea typeface="Dosis"/>
              <a:cs typeface="Dosis"/>
              <a:sym typeface="Dosis"/>
            </a:endParaRPr>
          </a:p>
        </p:txBody>
      </p:sp>
      <p:sp>
        <p:nvSpPr>
          <p:cNvPr id="311" name="Google Shape;311;p24"/>
          <p:cNvSpPr txBox="1"/>
          <p:nvPr/>
        </p:nvSpPr>
        <p:spPr>
          <a:xfrm>
            <a:off x="4468675" y="3963575"/>
            <a:ext cx="390600" cy="34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Dosis"/>
                <a:ea typeface="Dosis"/>
                <a:cs typeface="Dosis"/>
                <a:sym typeface="Dosis"/>
              </a:rPr>
              <a:t>4</a:t>
            </a:r>
            <a:endParaRPr sz="2600">
              <a:solidFill>
                <a:srgbClr val="FFFFFF"/>
              </a:solidFill>
              <a:latin typeface="Dosis"/>
              <a:ea typeface="Dosis"/>
              <a:cs typeface="Dosis"/>
              <a:sym typeface="Dosis"/>
            </a:endParaRPr>
          </a:p>
        </p:txBody>
      </p:sp>
      <p:sp>
        <p:nvSpPr>
          <p:cNvPr id="312" name="Google Shape;312;p24"/>
          <p:cNvSpPr txBox="1"/>
          <p:nvPr/>
        </p:nvSpPr>
        <p:spPr>
          <a:xfrm>
            <a:off x="5006400" y="2149163"/>
            <a:ext cx="38259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1000">
              <a:solidFill>
                <a:srgbClr val="666666"/>
              </a:solidFill>
            </a:endParaRPr>
          </a:p>
        </p:txBody>
      </p:sp>
      <p:sp>
        <p:nvSpPr>
          <p:cNvPr id="313" name="Google Shape;313;p24"/>
          <p:cNvSpPr txBox="1"/>
          <p:nvPr/>
        </p:nvSpPr>
        <p:spPr>
          <a:xfrm>
            <a:off x="5006400" y="3004538"/>
            <a:ext cx="38259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1000">
              <a:solidFill>
                <a:srgbClr val="666666"/>
              </a:solidFill>
            </a:endParaRPr>
          </a:p>
        </p:txBody>
      </p:sp>
      <p:sp>
        <p:nvSpPr>
          <p:cNvPr id="314" name="Google Shape;314;p24"/>
          <p:cNvSpPr txBox="1"/>
          <p:nvPr/>
        </p:nvSpPr>
        <p:spPr>
          <a:xfrm>
            <a:off x="5006400" y="3859913"/>
            <a:ext cx="38259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Open Sans"/>
                <a:ea typeface="Open Sans"/>
                <a:cs typeface="Open Sans"/>
                <a:sym typeface="Open Sans"/>
              </a:rPr>
              <a:t>Lorem ipsum dolor sit amet, consectetur adipiscing elit. Integer non est in enim placerat varius. Maecenas tempus massa eget ex consequat, ut rhoncus urna dignissim.</a:t>
            </a:r>
            <a:endParaRPr sz="1000">
              <a:solidFill>
                <a:srgbClr val="66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5"/>
          <p:cNvSpPr txBox="1"/>
          <p:nvPr>
            <p:ph type="title"/>
          </p:nvPr>
        </p:nvSpPr>
        <p:spPr>
          <a:xfrm>
            <a:off x="4563000" y="34100"/>
            <a:ext cx="3905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Mission</a:t>
            </a:r>
            <a:endParaRPr/>
          </a:p>
        </p:txBody>
      </p:sp>
      <p:sp>
        <p:nvSpPr>
          <p:cNvPr id="320" name="Google Shape;320;p25"/>
          <p:cNvSpPr txBox="1"/>
          <p:nvPr>
            <p:ph idx="1" type="subTitle"/>
          </p:nvPr>
        </p:nvSpPr>
        <p:spPr>
          <a:xfrm>
            <a:off x="4563150" y="606800"/>
            <a:ext cx="3905400" cy="24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is a subtitle</a:t>
            </a:r>
            <a:endParaRPr/>
          </a:p>
        </p:txBody>
      </p:sp>
      <p:sp>
        <p:nvSpPr>
          <p:cNvPr id="321" name="Google Shape;321;p25"/>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O733PY0.jpg" id="322" name="Google Shape;322;p25"/>
          <p:cNvPicPr preferRelativeResize="0"/>
          <p:nvPr/>
        </p:nvPicPr>
        <p:blipFill rotWithShape="1">
          <a:blip r:embed="rId3">
            <a:alphaModFix/>
          </a:blip>
          <a:srcRect b="0" l="28402" r="13750" t="0"/>
          <a:stretch/>
        </p:blipFill>
        <p:spPr>
          <a:xfrm>
            <a:off x="0" y="0"/>
            <a:ext cx="4463025" cy="5143502"/>
          </a:xfrm>
          <a:prstGeom prst="rect">
            <a:avLst/>
          </a:prstGeom>
          <a:noFill/>
          <a:ln>
            <a:noFill/>
          </a:ln>
        </p:spPr>
      </p:pic>
      <p:sp>
        <p:nvSpPr>
          <p:cNvPr id="323" name="Google Shape;323;p25"/>
          <p:cNvSpPr/>
          <p:nvPr/>
        </p:nvSpPr>
        <p:spPr>
          <a:xfrm>
            <a:off x="4137542" y="2179926"/>
            <a:ext cx="645600" cy="645600"/>
          </a:xfrm>
          <a:prstGeom prst="ellipse">
            <a:avLst/>
          </a:prstGeom>
          <a:solidFill>
            <a:schemeClr val="accent5"/>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5"/>
          <p:cNvSpPr/>
          <p:nvPr/>
        </p:nvSpPr>
        <p:spPr>
          <a:xfrm>
            <a:off x="4137542" y="1173300"/>
            <a:ext cx="645600" cy="645600"/>
          </a:xfrm>
          <a:prstGeom prst="ellipse">
            <a:avLst/>
          </a:prstGeom>
          <a:solidFill>
            <a:srgbClr val="6AA84F"/>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5"/>
          <p:cNvSpPr/>
          <p:nvPr/>
        </p:nvSpPr>
        <p:spPr>
          <a:xfrm>
            <a:off x="4137527" y="4193177"/>
            <a:ext cx="645600" cy="645600"/>
          </a:xfrm>
          <a:prstGeom prst="ellipse">
            <a:avLst/>
          </a:prstGeom>
          <a:solidFill>
            <a:schemeClr val="accent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5"/>
          <p:cNvSpPr/>
          <p:nvPr/>
        </p:nvSpPr>
        <p:spPr>
          <a:xfrm>
            <a:off x="4137542" y="3186551"/>
            <a:ext cx="645600" cy="645600"/>
          </a:xfrm>
          <a:prstGeom prst="ellipse">
            <a:avLst/>
          </a:prstGeom>
          <a:solidFill>
            <a:schemeClr val="accent3"/>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7" name="Google Shape;327;p25"/>
          <p:cNvGrpSpPr/>
          <p:nvPr/>
        </p:nvGrpSpPr>
        <p:grpSpPr>
          <a:xfrm>
            <a:off x="4824000" y="1127863"/>
            <a:ext cx="4243800" cy="732400"/>
            <a:chOff x="4824000" y="1129900"/>
            <a:chExt cx="4243800" cy="732400"/>
          </a:xfrm>
        </p:grpSpPr>
        <p:sp>
          <p:nvSpPr>
            <p:cNvPr id="328" name="Google Shape;328;p25"/>
            <p:cNvSpPr txBox="1"/>
            <p:nvPr/>
          </p:nvSpPr>
          <p:spPr>
            <a:xfrm>
              <a:off x="4824000" y="1468700"/>
              <a:ext cx="42438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Open Sans"/>
                  <a:ea typeface="Open Sans"/>
                  <a:cs typeface="Open Sans"/>
                  <a:sym typeface="Open Sans"/>
                </a:rPr>
                <a:t>Lorem ipsum dolor sit amet, consectetur adipiscing elit. Integer non est in enim placerat varius.</a:t>
              </a:r>
              <a:endParaRPr sz="1000">
                <a:solidFill>
                  <a:srgbClr val="666666"/>
                </a:solidFill>
              </a:endParaRPr>
            </a:p>
          </p:txBody>
        </p:sp>
        <p:sp>
          <p:nvSpPr>
            <p:cNvPr id="329" name="Google Shape;329;p25"/>
            <p:cNvSpPr txBox="1"/>
            <p:nvPr/>
          </p:nvSpPr>
          <p:spPr>
            <a:xfrm>
              <a:off x="4824000" y="1129900"/>
              <a:ext cx="14316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Dosis"/>
                  <a:ea typeface="Dosis"/>
                  <a:cs typeface="Dosis"/>
                  <a:sym typeface="Dosis"/>
                </a:rPr>
                <a:t>This is a Subtitle</a:t>
              </a:r>
              <a:endParaRPr b="1">
                <a:solidFill>
                  <a:srgbClr val="666666"/>
                </a:solidFill>
                <a:latin typeface="Dosis"/>
                <a:ea typeface="Dosis"/>
                <a:cs typeface="Dosis"/>
                <a:sym typeface="Dosis"/>
              </a:endParaRPr>
            </a:p>
          </p:txBody>
        </p:sp>
      </p:grpSp>
      <p:grpSp>
        <p:nvGrpSpPr>
          <p:cNvPr id="330" name="Google Shape;330;p25"/>
          <p:cNvGrpSpPr/>
          <p:nvPr/>
        </p:nvGrpSpPr>
        <p:grpSpPr>
          <a:xfrm>
            <a:off x="4824000" y="2135167"/>
            <a:ext cx="4243800" cy="732400"/>
            <a:chOff x="4824000" y="2136525"/>
            <a:chExt cx="4243800" cy="732400"/>
          </a:xfrm>
        </p:grpSpPr>
        <p:sp>
          <p:nvSpPr>
            <p:cNvPr id="331" name="Google Shape;331;p25"/>
            <p:cNvSpPr txBox="1"/>
            <p:nvPr/>
          </p:nvSpPr>
          <p:spPr>
            <a:xfrm>
              <a:off x="4824000" y="2475325"/>
              <a:ext cx="42438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Open Sans"/>
                  <a:ea typeface="Open Sans"/>
                  <a:cs typeface="Open Sans"/>
                  <a:sym typeface="Open Sans"/>
                </a:rPr>
                <a:t>Lorem ipsum dolor sit amet, consectetur adipiscing elit. Integer non est in enim placerat varius.</a:t>
              </a:r>
              <a:endParaRPr sz="1000">
                <a:solidFill>
                  <a:srgbClr val="666666"/>
                </a:solidFill>
              </a:endParaRPr>
            </a:p>
          </p:txBody>
        </p:sp>
        <p:sp>
          <p:nvSpPr>
            <p:cNvPr id="332" name="Google Shape;332;p25"/>
            <p:cNvSpPr txBox="1"/>
            <p:nvPr/>
          </p:nvSpPr>
          <p:spPr>
            <a:xfrm>
              <a:off x="4824000" y="2136525"/>
              <a:ext cx="14316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Dosis"/>
                  <a:ea typeface="Dosis"/>
                  <a:cs typeface="Dosis"/>
                  <a:sym typeface="Dosis"/>
                </a:rPr>
                <a:t>This is a Subtitle</a:t>
              </a:r>
              <a:endParaRPr b="1">
                <a:solidFill>
                  <a:srgbClr val="666666"/>
                </a:solidFill>
                <a:latin typeface="Dosis"/>
                <a:ea typeface="Dosis"/>
                <a:cs typeface="Dosis"/>
                <a:sym typeface="Dosis"/>
              </a:endParaRPr>
            </a:p>
          </p:txBody>
        </p:sp>
      </p:grpSp>
      <p:grpSp>
        <p:nvGrpSpPr>
          <p:cNvPr id="333" name="Google Shape;333;p25"/>
          <p:cNvGrpSpPr/>
          <p:nvPr/>
        </p:nvGrpSpPr>
        <p:grpSpPr>
          <a:xfrm>
            <a:off x="4824000" y="3142471"/>
            <a:ext cx="4243800" cy="732400"/>
            <a:chOff x="4824000" y="3143150"/>
            <a:chExt cx="4243800" cy="732400"/>
          </a:xfrm>
        </p:grpSpPr>
        <p:sp>
          <p:nvSpPr>
            <p:cNvPr id="334" name="Google Shape;334;p25"/>
            <p:cNvSpPr txBox="1"/>
            <p:nvPr/>
          </p:nvSpPr>
          <p:spPr>
            <a:xfrm>
              <a:off x="4824000" y="3481950"/>
              <a:ext cx="42438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Open Sans"/>
                  <a:ea typeface="Open Sans"/>
                  <a:cs typeface="Open Sans"/>
                  <a:sym typeface="Open Sans"/>
                </a:rPr>
                <a:t>Lorem ipsum dolor sit amet, consectetur adipiscing elit. Integer non est in enim placerat varius.</a:t>
              </a:r>
              <a:endParaRPr sz="1000">
                <a:solidFill>
                  <a:srgbClr val="666666"/>
                </a:solidFill>
              </a:endParaRPr>
            </a:p>
          </p:txBody>
        </p:sp>
        <p:sp>
          <p:nvSpPr>
            <p:cNvPr id="335" name="Google Shape;335;p25"/>
            <p:cNvSpPr txBox="1"/>
            <p:nvPr/>
          </p:nvSpPr>
          <p:spPr>
            <a:xfrm>
              <a:off x="4824000" y="3143150"/>
              <a:ext cx="14316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Dosis"/>
                  <a:ea typeface="Dosis"/>
                  <a:cs typeface="Dosis"/>
                  <a:sym typeface="Dosis"/>
                </a:rPr>
                <a:t>This is a Subtitle</a:t>
              </a:r>
              <a:endParaRPr b="1">
                <a:solidFill>
                  <a:srgbClr val="666666"/>
                </a:solidFill>
                <a:latin typeface="Dosis"/>
                <a:ea typeface="Dosis"/>
                <a:cs typeface="Dosis"/>
                <a:sym typeface="Dosis"/>
              </a:endParaRPr>
            </a:p>
          </p:txBody>
        </p:sp>
      </p:grpSp>
      <p:grpSp>
        <p:nvGrpSpPr>
          <p:cNvPr id="336" name="Google Shape;336;p25"/>
          <p:cNvGrpSpPr/>
          <p:nvPr/>
        </p:nvGrpSpPr>
        <p:grpSpPr>
          <a:xfrm>
            <a:off x="4824000" y="4149775"/>
            <a:ext cx="4243800" cy="732400"/>
            <a:chOff x="4824000" y="3143150"/>
            <a:chExt cx="4243800" cy="732400"/>
          </a:xfrm>
        </p:grpSpPr>
        <p:sp>
          <p:nvSpPr>
            <p:cNvPr id="337" name="Google Shape;337;p25"/>
            <p:cNvSpPr txBox="1"/>
            <p:nvPr/>
          </p:nvSpPr>
          <p:spPr>
            <a:xfrm>
              <a:off x="4824000" y="3481950"/>
              <a:ext cx="42438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Open Sans"/>
                  <a:ea typeface="Open Sans"/>
                  <a:cs typeface="Open Sans"/>
                  <a:sym typeface="Open Sans"/>
                </a:rPr>
                <a:t>Lorem ipsum dolor sit amet, consectetur adipiscing elit. Integer non est in enim placerat varius.</a:t>
              </a:r>
              <a:endParaRPr sz="1000">
                <a:solidFill>
                  <a:srgbClr val="666666"/>
                </a:solidFill>
              </a:endParaRPr>
            </a:p>
          </p:txBody>
        </p:sp>
        <p:sp>
          <p:nvSpPr>
            <p:cNvPr id="338" name="Google Shape;338;p25"/>
            <p:cNvSpPr txBox="1"/>
            <p:nvPr/>
          </p:nvSpPr>
          <p:spPr>
            <a:xfrm>
              <a:off x="4824000" y="3143150"/>
              <a:ext cx="14316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Dosis"/>
                  <a:ea typeface="Dosis"/>
                  <a:cs typeface="Dosis"/>
                  <a:sym typeface="Dosis"/>
                </a:rPr>
                <a:t>This is a Subtitle</a:t>
              </a:r>
              <a:endParaRPr b="1">
                <a:solidFill>
                  <a:srgbClr val="666666"/>
                </a:solidFill>
                <a:latin typeface="Dosis"/>
                <a:ea typeface="Dosis"/>
                <a:cs typeface="Dosis"/>
                <a:sym typeface="Dosis"/>
              </a:endParaRPr>
            </a:p>
          </p:txBody>
        </p:sp>
      </p:grpSp>
      <p:sp>
        <p:nvSpPr>
          <p:cNvPr id="339" name="Google Shape;339;p25"/>
          <p:cNvSpPr/>
          <p:nvPr/>
        </p:nvSpPr>
        <p:spPr>
          <a:xfrm>
            <a:off x="4258273" y="1297274"/>
            <a:ext cx="404100" cy="393600"/>
          </a:xfrm>
          <a:custGeom>
            <a:rect b="b" l="l" r="r" t="t"/>
            <a:pathLst>
              <a:path extrusionOk="0" h="120000" w="120000">
                <a:moveTo>
                  <a:pt x="60000" y="43777"/>
                </a:moveTo>
                <a:cubicBezTo>
                  <a:pt x="51014" y="43777"/>
                  <a:pt x="43671" y="51138"/>
                  <a:pt x="43671" y="60145"/>
                </a:cubicBezTo>
                <a:cubicBezTo>
                  <a:pt x="43671" y="69152"/>
                  <a:pt x="51014" y="76513"/>
                  <a:pt x="60000" y="76513"/>
                </a:cubicBezTo>
                <a:cubicBezTo>
                  <a:pt x="68985" y="76513"/>
                  <a:pt x="76328" y="69152"/>
                  <a:pt x="76328" y="60145"/>
                </a:cubicBezTo>
                <a:cubicBezTo>
                  <a:pt x="76328" y="51138"/>
                  <a:pt x="68985" y="43777"/>
                  <a:pt x="60000" y="43777"/>
                </a:cubicBezTo>
                <a:close/>
                <a:moveTo>
                  <a:pt x="60000" y="71089"/>
                </a:moveTo>
                <a:cubicBezTo>
                  <a:pt x="54009" y="71089"/>
                  <a:pt x="49082" y="66150"/>
                  <a:pt x="49082" y="60145"/>
                </a:cubicBezTo>
                <a:cubicBezTo>
                  <a:pt x="49082" y="54140"/>
                  <a:pt x="54009" y="49200"/>
                  <a:pt x="60000" y="49200"/>
                </a:cubicBezTo>
                <a:cubicBezTo>
                  <a:pt x="65990" y="49200"/>
                  <a:pt x="70917" y="54140"/>
                  <a:pt x="70917" y="60145"/>
                </a:cubicBezTo>
                <a:cubicBezTo>
                  <a:pt x="70917" y="66150"/>
                  <a:pt x="65990" y="71089"/>
                  <a:pt x="60000" y="71089"/>
                </a:cubicBezTo>
                <a:close/>
                <a:moveTo>
                  <a:pt x="60000" y="21888"/>
                </a:moveTo>
                <a:cubicBezTo>
                  <a:pt x="39033" y="21888"/>
                  <a:pt x="21835" y="39128"/>
                  <a:pt x="21835" y="60145"/>
                </a:cubicBezTo>
                <a:cubicBezTo>
                  <a:pt x="21835" y="81162"/>
                  <a:pt x="39033" y="98401"/>
                  <a:pt x="60000" y="98401"/>
                </a:cubicBezTo>
                <a:cubicBezTo>
                  <a:pt x="80966" y="98401"/>
                  <a:pt x="98164" y="81162"/>
                  <a:pt x="98164" y="60145"/>
                </a:cubicBezTo>
                <a:cubicBezTo>
                  <a:pt x="98164" y="39128"/>
                  <a:pt x="80966" y="21888"/>
                  <a:pt x="60000" y="21888"/>
                </a:cubicBezTo>
                <a:close/>
                <a:moveTo>
                  <a:pt x="60000" y="92978"/>
                </a:moveTo>
                <a:cubicBezTo>
                  <a:pt x="42028" y="92978"/>
                  <a:pt x="27246" y="78159"/>
                  <a:pt x="27246" y="60145"/>
                </a:cubicBezTo>
                <a:cubicBezTo>
                  <a:pt x="27246" y="42130"/>
                  <a:pt x="42028" y="27312"/>
                  <a:pt x="60000" y="27312"/>
                </a:cubicBezTo>
                <a:cubicBezTo>
                  <a:pt x="77971" y="27312"/>
                  <a:pt x="92753" y="42130"/>
                  <a:pt x="92753" y="60145"/>
                </a:cubicBezTo>
                <a:cubicBezTo>
                  <a:pt x="92753" y="78159"/>
                  <a:pt x="77971" y="92978"/>
                  <a:pt x="60000" y="92978"/>
                </a:cubicBezTo>
                <a:close/>
                <a:moveTo>
                  <a:pt x="101449" y="103341"/>
                </a:moveTo>
                <a:cubicBezTo>
                  <a:pt x="112946" y="92397"/>
                  <a:pt x="120000" y="77094"/>
                  <a:pt x="120000" y="60145"/>
                </a:cubicBezTo>
                <a:cubicBezTo>
                  <a:pt x="120000" y="26828"/>
                  <a:pt x="93236" y="0"/>
                  <a:pt x="60000" y="0"/>
                </a:cubicBezTo>
                <a:cubicBezTo>
                  <a:pt x="26763" y="0"/>
                  <a:pt x="0" y="26828"/>
                  <a:pt x="0" y="60145"/>
                </a:cubicBezTo>
                <a:cubicBezTo>
                  <a:pt x="0" y="77094"/>
                  <a:pt x="7149" y="92397"/>
                  <a:pt x="18550" y="103341"/>
                </a:cubicBezTo>
                <a:lnTo>
                  <a:pt x="11787" y="115351"/>
                </a:lnTo>
                <a:cubicBezTo>
                  <a:pt x="11207" y="115932"/>
                  <a:pt x="10917" y="116416"/>
                  <a:pt x="10917" y="117288"/>
                </a:cubicBezTo>
                <a:cubicBezTo>
                  <a:pt x="10917" y="118934"/>
                  <a:pt x="11980" y="120000"/>
                  <a:pt x="13623" y="120000"/>
                </a:cubicBezTo>
                <a:cubicBezTo>
                  <a:pt x="14492" y="120000"/>
                  <a:pt x="14975" y="119709"/>
                  <a:pt x="15555" y="119225"/>
                </a:cubicBezTo>
                <a:cubicBezTo>
                  <a:pt x="15845" y="118934"/>
                  <a:pt x="16135" y="118353"/>
                  <a:pt x="16135" y="118062"/>
                </a:cubicBezTo>
                <a:lnTo>
                  <a:pt x="22415" y="106924"/>
                </a:lnTo>
                <a:cubicBezTo>
                  <a:pt x="32753" y="115060"/>
                  <a:pt x="45603" y="120000"/>
                  <a:pt x="60000" y="120000"/>
                </a:cubicBezTo>
                <a:cubicBezTo>
                  <a:pt x="74202" y="120000"/>
                  <a:pt x="87246" y="115060"/>
                  <a:pt x="97681" y="106924"/>
                </a:cubicBezTo>
                <a:lnTo>
                  <a:pt x="103864" y="118062"/>
                </a:lnTo>
                <a:cubicBezTo>
                  <a:pt x="104154" y="119225"/>
                  <a:pt x="105314" y="120000"/>
                  <a:pt x="106376" y="120000"/>
                </a:cubicBezTo>
                <a:cubicBezTo>
                  <a:pt x="108019" y="120000"/>
                  <a:pt x="109082" y="118934"/>
                  <a:pt x="109082" y="117288"/>
                </a:cubicBezTo>
                <a:cubicBezTo>
                  <a:pt x="109082" y="116416"/>
                  <a:pt x="108792" y="115932"/>
                  <a:pt x="108309" y="115351"/>
                </a:cubicBezTo>
                <a:lnTo>
                  <a:pt x="101449" y="103341"/>
                </a:lnTo>
                <a:close/>
                <a:moveTo>
                  <a:pt x="60000" y="114769"/>
                </a:moveTo>
                <a:cubicBezTo>
                  <a:pt x="30048" y="114769"/>
                  <a:pt x="5507" y="90169"/>
                  <a:pt x="5507" y="60145"/>
                </a:cubicBezTo>
                <a:cubicBezTo>
                  <a:pt x="5507" y="30121"/>
                  <a:pt x="30048" y="5520"/>
                  <a:pt x="60000" y="5520"/>
                </a:cubicBezTo>
                <a:cubicBezTo>
                  <a:pt x="90048" y="5520"/>
                  <a:pt x="114589" y="30121"/>
                  <a:pt x="114589" y="60145"/>
                </a:cubicBezTo>
                <a:cubicBezTo>
                  <a:pt x="114589" y="90169"/>
                  <a:pt x="90048" y="114769"/>
                  <a:pt x="60000" y="1147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25"/>
          <p:cNvSpPr/>
          <p:nvPr/>
        </p:nvSpPr>
        <p:spPr>
          <a:xfrm>
            <a:off x="4258275" y="2326615"/>
            <a:ext cx="404100" cy="352200"/>
          </a:xfrm>
          <a:custGeom>
            <a:rect b="b" l="l" r="r" t="t"/>
            <a:pathLst>
              <a:path extrusionOk="0" h="120000" w="120000">
                <a:moveTo>
                  <a:pt x="38089" y="77378"/>
                </a:moveTo>
                <a:cubicBezTo>
                  <a:pt x="42249" y="82161"/>
                  <a:pt x="48813" y="82161"/>
                  <a:pt x="52973" y="77378"/>
                </a:cubicBezTo>
                <a:lnTo>
                  <a:pt x="80616" y="45597"/>
                </a:lnTo>
                <a:cubicBezTo>
                  <a:pt x="81633" y="44428"/>
                  <a:pt x="81633" y="42621"/>
                  <a:pt x="80616" y="41452"/>
                </a:cubicBezTo>
                <a:cubicBezTo>
                  <a:pt x="79599" y="40177"/>
                  <a:pt x="78027" y="40177"/>
                  <a:pt x="77010" y="41452"/>
                </a:cubicBezTo>
                <a:lnTo>
                  <a:pt x="49275" y="73232"/>
                </a:lnTo>
                <a:cubicBezTo>
                  <a:pt x="47241" y="75571"/>
                  <a:pt x="44098" y="75571"/>
                  <a:pt x="41972" y="73232"/>
                </a:cubicBezTo>
                <a:cubicBezTo>
                  <a:pt x="39938" y="70788"/>
                  <a:pt x="39938" y="67174"/>
                  <a:pt x="41972" y="64836"/>
                </a:cubicBezTo>
                <a:lnTo>
                  <a:pt x="49275" y="56439"/>
                </a:lnTo>
                <a:lnTo>
                  <a:pt x="86070" y="14136"/>
                </a:lnTo>
                <a:lnTo>
                  <a:pt x="82465" y="9884"/>
                </a:lnTo>
                <a:lnTo>
                  <a:pt x="38089" y="60903"/>
                </a:lnTo>
                <a:cubicBezTo>
                  <a:pt x="33929" y="65155"/>
                  <a:pt x="33929" y="72595"/>
                  <a:pt x="38089" y="77378"/>
                </a:cubicBezTo>
                <a:close/>
                <a:moveTo>
                  <a:pt x="15901" y="101718"/>
                </a:moveTo>
                <a:cubicBezTo>
                  <a:pt x="5731" y="90026"/>
                  <a:pt x="5731" y="72063"/>
                  <a:pt x="15901" y="60265"/>
                </a:cubicBezTo>
                <a:lnTo>
                  <a:pt x="15901" y="60265"/>
                </a:lnTo>
                <a:lnTo>
                  <a:pt x="15901" y="60265"/>
                </a:lnTo>
                <a:lnTo>
                  <a:pt x="54545" y="15943"/>
                </a:lnTo>
                <a:cubicBezTo>
                  <a:pt x="55562" y="14667"/>
                  <a:pt x="55562" y="12967"/>
                  <a:pt x="54545" y="11691"/>
                </a:cubicBezTo>
                <a:cubicBezTo>
                  <a:pt x="53528" y="10522"/>
                  <a:pt x="51956" y="10522"/>
                  <a:pt x="50847" y="11691"/>
                </a:cubicBezTo>
                <a:lnTo>
                  <a:pt x="12295" y="56120"/>
                </a:lnTo>
                <a:cubicBezTo>
                  <a:pt x="0" y="70256"/>
                  <a:pt x="0" y="91833"/>
                  <a:pt x="12295" y="105863"/>
                </a:cubicBezTo>
                <a:cubicBezTo>
                  <a:pt x="24499" y="120000"/>
                  <a:pt x="44375" y="120000"/>
                  <a:pt x="56579" y="105863"/>
                </a:cubicBezTo>
                <a:lnTo>
                  <a:pt x="52973" y="101718"/>
                </a:lnTo>
                <a:cubicBezTo>
                  <a:pt x="42526" y="113410"/>
                  <a:pt x="26070" y="113410"/>
                  <a:pt x="15901" y="101718"/>
                </a:cubicBezTo>
                <a:close/>
                <a:moveTo>
                  <a:pt x="111956" y="9353"/>
                </a:moveTo>
                <a:cubicBezTo>
                  <a:pt x="103821" y="0"/>
                  <a:pt x="90508" y="0"/>
                  <a:pt x="82465" y="9353"/>
                </a:cubicBezTo>
                <a:lnTo>
                  <a:pt x="86070" y="13498"/>
                </a:lnTo>
                <a:cubicBezTo>
                  <a:pt x="92080" y="6589"/>
                  <a:pt x="102064" y="6589"/>
                  <a:pt x="108258" y="13498"/>
                </a:cubicBezTo>
                <a:cubicBezTo>
                  <a:pt x="114268" y="20407"/>
                  <a:pt x="114268" y="31780"/>
                  <a:pt x="108258" y="39007"/>
                </a:cubicBezTo>
                <a:lnTo>
                  <a:pt x="52973" y="101399"/>
                </a:lnTo>
                <a:lnTo>
                  <a:pt x="56579" y="105651"/>
                </a:lnTo>
                <a:lnTo>
                  <a:pt x="111956" y="43259"/>
                </a:lnTo>
                <a:cubicBezTo>
                  <a:pt x="120000" y="33906"/>
                  <a:pt x="120000" y="18919"/>
                  <a:pt x="111956" y="9353"/>
                </a:cubicBezTo>
                <a:close/>
                <a:moveTo>
                  <a:pt x="56579" y="56120"/>
                </a:moveTo>
                <a:lnTo>
                  <a:pt x="56579" y="56120"/>
                </a:lnTo>
                <a:lnTo>
                  <a:pt x="56579" y="56120"/>
                </a:lnTo>
                <a:lnTo>
                  <a:pt x="56579" y="5612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25"/>
          <p:cNvSpPr/>
          <p:nvPr/>
        </p:nvSpPr>
        <p:spPr>
          <a:xfrm>
            <a:off x="4258301" y="3345541"/>
            <a:ext cx="404100" cy="327600"/>
          </a:xfrm>
          <a:custGeom>
            <a:rect b="b" l="l" r="r" t="t"/>
            <a:pathLst>
              <a:path extrusionOk="0" h="120000" w="120000">
                <a:moveTo>
                  <a:pt x="26688" y="66614"/>
                </a:moveTo>
                <a:cubicBezTo>
                  <a:pt x="17695" y="66614"/>
                  <a:pt x="10346" y="75708"/>
                  <a:pt x="10346" y="86692"/>
                </a:cubicBezTo>
                <a:cubicBezTo>
                  <a:pt x="10346" y="88700"/>
                  <a:pt x="11410" y="90000"/>
                  <a:pt x="13053" y="90000"/>
                </a:cubicBezTo>
                <a:cubicBezTo>
                  <a:pt x="14697" y="90000"/>
                  <a:pt x="15761" y="88700"/>
                  <a:pt x="15761" y="86692"/>
                </a:cubicBezTo>
                <a:cubicBezTo>
                  <a:pt x="15761" y="79370"/>
                  <a:pt x="20692" y="73346"/>
                  <a:pt x="26688" y="73346"/>
                </a:cubicBezTo>
                <a:cubicBezTo>
                  <a:pt x="28331" y="73346"/>
                  <a:pt x="29395" y="72047"/>
                  <a:pt x="29395" y="70039"/>
                </a:cubicBezTo>
                <a:cubicBezTo>
                  <a:pt x="29395" y="68031"/>
                  <a:pt x="28331" y="66614"/>
                  <a:pt x="26688" y="66614"/>
                </a:cubicBezTo>
                <a:close/>
                <a:moveTo>
                  <a:pt x="92151" y="66614"/>
                </a:moveTo>
                <a:cubicBezTo>
                  <a:pt x="83158" y="66614"/>
                  <a:pt x="75809" y="75708"/>
                  <a:pt x="75809" y="86692"/>
                </a:cubicBezTo>
                <a:cubicBezTo>
                  <a:pt x="75809" y="88700"/>
                  <a:pt x="76873" y="90000"/>
                  <a:pt x="78517" y="90000"/>
                </a:cubicBezTo>
                <a:cubicBezTo>
                  <a:pt x="80161" y="90000"/>
                  <a:pt x="81321" y="88700"/>
                  <a:pt x="81321" y="86692"/>
                </a:cubicBezTo>
                <a:cubicBezTo>
                  <a:pt x="81321" y="79370"/>
                  <a:pt x="86156" y="73346"/>
                  <a:pt x="92151" y="73346"/>
                </a:cubicBezTo>
                <a:cubicBezTo>
                  <a:pt x="93795" y="73346"/>
                  <a:pt x="94955" y="72047"/>
                  <a:pt x="94955" y="70039"/>
                </a:cubicBezTo>
                <a:cubicBezTo>
                  <a:pt x="94955" y="68031"/>
                  <a:pt x="93795" y="66614"/>
                  <a:pt x="92151" y="66614"/>
                </a:cubicBezTo>
                <a:close/>
                <a:moveTo>
                  <a:pt x="116712" y="72047"/>
                </a:moveTo>
                <a:lnTo>
                  <a:pt x="96792" y="13346"/>
                </a:lnTo>
                <a:lnTo>
                  <a:pt x="96792" y="13346"/>
                </a:lnTo>
                <a:cubicBezTo>
                  <a:pt x="94665" y="5669"/>
                  <a:pt x="88670" y="0"/>
                  <a:pt x="81514" y="0"/>
                </a:cubicBezTo>
                <a:cubicBezTo>
                  <a:pt x="72522" y="0"/>
                  <a:pt x="65173" y="8976"/>
                  <a:pt x="65173" y="19960"/>
                </a:cubicBezTo>
                <a:lnTo>
                  <a:pt x="54246" y="19960"/>
                </a:lnTo>
                <a:cubicBezTo>
                  <a:pt x="54246" y="8976"/>
                  <a:pt x="46897" y="0"/>
                  <a:pt x="37904" y="0"/>
                </a:cubicBezTo>
                <a:cubicBezTo>
                  <a:pt x="30749" y="0"/>
                  <a:pt x="24754" y="5669"/>
                  <a:pt x="22626" y="13346"/>
                </a:cubicBezTo>
                <a:lnTo>
                  <a:pt x="22626" y="13346"/>
                </a:lnTo>
                <a:lnTo>
                  <a:pt x="2707" y="72047"/>
                </a:lnTo>
                <a:cubicBezTo>
                  <a:pt x="1063" y="76299"/>
                  <a:pt x="0" y="81377"/>
                  <a:pt x="0" y="86692"/>
                </a:cubicBezTo>
                <a:cubicBezTo>
                  <a:pt x="0" y="105000"/>
                  <a:pt x="12280" y="120000"/>
                  <a:pt x="27268" y="120000"/>
                </a:cubicBezTo>
                <a:cubicBezTo>
                  <a:pt x="40322" y="120000"/>
                  <a:pt x="51539" y="108661"/>
                  <a:pt x="53956" y="93307"/>
                </a:cubicBezTo>
                <a:lnTo>
                  <a:pt x="66043" y="93307"/>
                </a:lnTo>
                <a:cubicBezTo>
                  <a:pt x="68460" y="108661"/>
                  <a:pt x="79677" y="120000"/>
                  <a:pt x="92731" y="120000"/>
                </a:cubicBezTo>
                <a:cubicBezTo>
                  <a:pt x="107719" y="120000"/>
                  <a:pt x="120000" y="105000"/>
                  <a:pt x="120000" y="86692"/>
                </a:cubicBezTo>
                <a:cubicBezTo>
                  <a:pt x="119516" y="81377"/>
                  <a:pt x="118356" y="76653"/>
                  <a:pt x="116712" y="72047"/>
                </a:cubicBezTo>
                <a:close/>
                <a:moveTo>
                  <a:pt x="26688" y="113385"/>
                </a:moveTo>
                <a:cubicBezTo>
                  <a:pt x="14697" y="113385"/>
                  <a:pt x="4834" y="101338"/>
                  <a:pt x="4834" y="86692"/>
                </a:cubicBezTo>
                <a:cubicBezTo>
                  <a:pt x="4834" y="72047"/>
                  <a:pt x="14697" y="60000"/>
                  <a:pt x="26688" y="60000"/>
                </a:cubicBezTo>
                <a:cubicBezTo>
                  <a:pt x="38678" y="60000"/>
                  <a:pt x="48541" y="72047"/>
                  <a:pt x="48541" y="86692"/>
                </a:cubicBezTo>
                <a:cubicBezTo>
                  <a:pt x="48541" y="101338"/>
                  <a:pt x="38678" y="113385"/>
                  <a:pt x="26688" y="113385"/>
                </a:cubicBezTo>
                <a:close/>
                <a:moveTo>
                  <a:pt x="48541" y="66614"/>
                </a:moveTo>
                <a:cubicBezTo>
                  <a:pt x="43609" y="58700"/>
                  <a:pt x="35680" y="53385"/>
                  <a:pt x="26688" y="53385"/>
                </a:cubicBezTo>
                <a:cubicBezTo>
                  <a:pt x="21756" y="53385"/>
                  <a:pt x="16921" y="55039"/>
                  <a:pt x="13053" y="57992"/>
                </a:cubicBezTo>
                <a:lnTo>
                  <a:pt x="27751" y="14645"/>
                </a:lnTo>
                <a:lnTo>
                  <a:pt x="27751" y="14645"/>
                </a:lnTo>
                <a:cubicBezTo>
                  <a:pt x="29395" y="10039"/>
                  <a:pt x="33263" y="6968"/>
                  <a:pt x="37614" y="6968"/>
                </a:cubicBezTo>
                <a:cubicBezTo>
                  <a:pt x="43319" y="6968"/>
                  <a:pt x="47961" y="12283"/>
                  <a:pt x="48541" y="19015"/>
                </a:cubicBezTo>
                <a:lnTo>
                  <a:pt x="48541" y="19015"/>
                </a:lnTo>
                <a:lnTo>
                  <a:pt x="48541" y="66614"/>
                </a:lnTo>
                <a:close/>
                <a:moveTo>
                  <a:pt x="64883" y="86692"/>
                </a:moveTo>
                <a:lnTo>
                  <a:pt x="53956" y="86692"/>
                </a:lnTo>
                <a:lnTo>
                  <a:pt x="53956" y="79960"/>
                </a:lnTo>
                <a:lnTo>
                  <a:pt x="64883" y="79960"/>
                </a:lnTo>
                <a:lnTo>
                  <a:pt x="64883" y="86692"/>
                </a:lnTo>
                <a:close/>
                <a:moveTo>
                  <a:pt x="64883" y="73346"/>
                </a:moveTo>
                <a:lnTo>
                  <a:pt x="53956" y="73346"/>
                </a:lnTo>
                <a:lnTo>
                  <a:pt x="53956" y="26692"/>
                </a:lnTo>
                <a:lnTo>
                  <a:pt x="64883" y="26692"/>
                </a:lnTo>
                <a:lnTo>
                  <a:pt x="64883" y="73346"/>
                </a:lnTo>
                <a:close/>
                <a:moveTo>
                  <a:pt x="70394" y="19015"/>
                </a:moveTo>
                <a:lnTo>
                  <a:pt x="70394" y="19015"/>
                </a:lnTo>
                <a:cubicBezTo>
                  <a:pt x="70878" y="12283"/>
                  <a:pt x="75519" y="6614"/>
                  <a:pt x="81321" y="6614"/>
                </a:cubicBezTo>
                <a:cubicBezTo>
                  <a:pt x="85672" y="6614"/>
                  <a:pt x="89443" y="10039"/>
                  <a:pt x="91087" y="14291"/>
                </a:cubicBezTo>
                <a:lnTo>
                  <a:pt x="91087" y="14291"/>
                </a:lnTo>
                <a:lnTo>
                  <a:pt x="105882" y="57637"/>
                </a:lnTo>
                <a:cubicBezTo>
                  <a:pt x="101724" y="54685"/>
                  <a:pt x="97082" y="53031"/>
                  <a:pt x="92151" y="53031"/>
                </a:cubicBezTo>
                <a:cubicBezTo>
                  <a:pt x="83158" y="53031"/>
                  <a:pt x="75229" y="58346"/>
                  <a:pt x="70394" y="66377"/>
                </a:cubicBezTo>
                <a:lnTo>
                  <a:pt x="70394" y="19015"/>
                </a:lnTo>
                <a:close/>
                <a:moveTo>
                  <a:pt x="92151" y="113385"/>
                </a:moveTo>
                <a:cubicBezTo>
                  <a:pt x="80161" y="113385"/>
                  <a:pt x="70394" y="101338"/>
                  <a:pt x="70394" y="86692"/>
                </a:cubicBezTo>
                <a:cubicBezTo>
                  <a:pt x="70394" y="72047"/>
                  <a:pt x="80161" y="60000"/>
                  <a:pt x="92151" y="60000"/>
                </a:cubicBezTo>
                <a:cubicBezTo>
                  <a:pt x="104238" y="60000"/>
                  <a:pt x="114004" y="72047"/>
                  <a:pt x="114004" y="86692"/>
                </a:cubicBezTo>
                <a:cubicBezTo>
                  <a:pt x="114004" y="101338"/>
                  <a:pt x="104238" y="113385"/>
                  <a:pt x="92151" y="11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25"/>
          <p:cNvSpPr/>
          <p:nvPr/>
        </p:nvSpPr>
        <p:spPr>
          <a:xfrm>
            <a:off x="4258273" y="4319182"/>
            <a:ext cx="404100" cy="393600"/>
          </a:xfrm>
          <a:custGeom>
            <a:rect b="b" l="l" r="r" t="t"/>
            <a:pathLst>
              <a:path extrusionOk="0" h="120000" w="120000">
                <a:moveTo>
                  <a:pt x="60000" y="54589"/>
                </a:moveTo>
                <a:cubicBezTo>
                  <a:pt x="57004" y="54589"/>
                  <a:pt x="54589" y="57004"/>
                  <a:pt x="54589" y="60000"/>
                </a:cubicBezTo>
                <a:cubicBezTo>
                  <a:pt x="54589" y="62995"/>
                  <a:pt x="57004" y="65410"/>
                  <a:pt x="60000" y="65410"/>
                </a:cubicBezTo>
                <a:cubicBezTo>
                  <a:pt x="62995" y="65410"/>
                  <a:pt x="65507" y="62995"/>
                  <a:pt x="65507" y="60000"/>
                </a:cubicBezTo>
                <a:cubicBezTo>
                  <a:pt x="65507" y="57004"/>
                  <a:pt x="62995" y="54589"/>
                  <a:pt x="60000" y="54589"/>
                </a:cubicBezTo>
                <a:close/>
                <a:moveTo>
                  <a:pt x="120000" y="60000"/>
                </a:moveTo>
                <a:cubicBezTo>
                  <a:pt x="120000" y="53429"/>
                  <a:pt x="112077" y="47729"/>
                  <a:pt x="99516" y="43671"/>
                </a:cubicBezTo>
                <a:cubicBezTo>
                  <a:pt x="105507" y="31884"/>
                  <a:pt x="107149" y="22125"/>
                  <a:pt x="102512" y="17487"/>
                </a:cubicBezTo>
                <a:cubicBezTo>
                  <a:pt x="97874" y="12850"/>
                  <a:pt x="88115" y="14202"/>
                  <a:pt x="76328" y="20483"/>
                </a:cubicBezTo>
                <a:cubicBezTo>
                  <a:pt x="72270" y="7922"/>
                  <a:pt x="66570" y="0"/>
                  <a:pt x="60000" y="0"/>
                </a:cubicBezTo>
                <a:cubicBezTo>
                  <a:pt x="53429" y="0"/>
                  <a:pt x="47729" y="7922"/>
                  <a:pt x="43671" y="20483"/>
                </a:cubicBezTo>
                <a:cubicBezTo>
                  <a:pt x="31884" y="14492"/>
                  <a:pt x="22125" y="12850"/>
                  <a:pt x="17487" y="17487"/>
                </a:cubicBezTo>
                <a:cubicBezTo>
                  <a:pt x="12850" y="22125"/>
                  <a:pt x="14202" y="31884"/>
                  <a:pt x="20483" y="43671"/>
                </a:cubicBezTo>
                <a:cubicBezTo>
                  <a:pt x="7922" y="47729"/>
                  <a:pt x="0" y="53429"/>
                  <a:pt x="0" y="60000"/>
                </a:cubicBezTo>
                <a:cubicBezTo>
                  <a:pt x="0" y="66570"/>
                  <a:pt x="7922" y="72270"/>
                  <a:pt x="20483" y="76328"/>
                </a:cubicBezTo>
                <a:cubicBezTo>
                  <a:pt x="14492" y="88115"/>
                  <a:pt x="12850" y="97874"/>
                  <a:pt x="17487" y="102512"/>
                </a:cubicBezTo>
                <a:cubicBezTo>
                  <a:pt x="22125" y="107149"/>
                  <a:pt x="31884" y="105797"/>
                  <a:pt x="43671" y="99516"/>
                </a:cubicBezTo>
                <a:cubicBezTo>
                  <a:pt x="47729" y="112077"/>
                  <a:pt x="53429" y="120000"/>
                  <a:pt x="60000" y="120000"/>
                </a:cubicBezTo>
                <a:cubicBezTo>
                  <a:pt x="66570" y="120000"/>
                  <a:pt x="72270" y="112077"/>
                  <a:pt x="76328" y="99516"/>
                </a:cubicBezTo>
                <a:cubicBezTo>
                  <a:pt x="88115" y="105507"/>
                  <a:pt x="97874" y="107149"/>
                  <a:pt x="102512" y="102512"/>
                </a:cubicBezTo>
                <a:cubicBezTo>
                  <a:pt x="107149" y="97874"/>
                  <a:pt x="105797" y="88115"/>
                  <a:pt x="99516" y="76328"/>
                </a:cubicBezTo>
                <a:cubicBezTo>
                  <a:pt x="112077" y="72270"/>
                  <a:pt x="120000" y="66570"/>
                  <a:pt x="120000" y="60000"/>
                </a:cubicBezTo>
                <a:close/>
                <a:moveTo>
                  <a:pt x="5507" y="60000"/>
                </a:moveTo>
                <a:cubicBezTo>
                  <a:pt x="5507" y="55362"/>
                  <a:pt x="12270" y="51014"/>
                  <a:pt x="22898" y="48019"/>
                </a:cubicBezTo>
                <a:cubicBezTo>
                  <a:pt x="25120" y="51787"/>
                  <a:pt x="27826" y="55942"/>
                  <a:pt x="31111" y="60000"/>
                </a:cubicBezTo>
                <a:cubicBezTo>
                  <a:pt x="28115" y="64057"/>
                  <a:pt x="25120" y="68212"/>
                  <a:pt x="22898" y="71980"/>
                </a:cubicBezTo>
                <a:cubicBezTo>
                  <a:pt x="12270" y="68985"/>
                  <a:pt x="5507" y="64637"/>
                  <a:pt x="5507" y="60000"/>
                </a:cubicBezTo>
                <a:close/>
                <a:moveTo>
                  <a:pt x="38454" y="51014"/>
                </a:moveTo>
                <a:cubicBezTo>
                  <a:pt x="37101" y="52657"/>
                  <a:pt x="35748" y="54299"/>
                  <a:pt x="34396" y="55652"/>
                </a:cubicBezTo>
                <a:cubicBezTo>
                  <a:pt x="31884" y="52657"/>
                  <a:pt x="29758" y="49661"/>
                  <a:pt x="28115" y="46666"/>
                </a:cubicBezTo>
                <a:cubicBezTo>
                  <a:pt x="31400" y="45797"/>
                  <a:pt x="35169" y="45314"/>
                  <a:pt x="39033" y="44734"/>
                </a:cubicBezTo>
                <a:cubicBezTo>
                  <a:pt x="38743" y="46956"/>
                  <a:pt x="38454" y="49082"/>
                  <a:pt x="38454" y="51014"/>
                </a:cubicBezTo>
                <a:close/>
                <a:moveTo>
                  <a:pt x="39033" y="74975"/>
                </a:moveTo>
                <a:cubicBezTo>
                  <a:pt x="35169" y="74492"/>
                  <a:pt x="31400" y="73913"/>
                  <a:pt x="28115" y="73043"/>
                </a:cubicBezTo>
                <a:cubicBezTo>
                  <a:pt x="30048" y="70048"/>
                  <a:pt x="32173" y="67053"/>
                  <a:pt x="34396" y="64057"/>
                </a:cubicBezTo>
                <a:cubicBezTo>
                  <a:pt x="35748" y="65700"/>
                  <a:pt x="37101" y="67053"/>
                  <a:pt x="38454" y="68695"/>
                </a:cubicBezTo>
                <a:cubicBezTo>
                  <a:pt x="38454" y="70917"/>
                  <a:pt x="38743" y="73043"/>
                  <a:pt x="39033" y="74975"/>
                </a:cubicBezTo>
                <a:close/>
                <a:moveTo>
                  <a:pt x="21545" y="98454"/>
                </a:moveTo>
                <a:cubicBezTo>
                  <a:pt x="18260" y="95169"/>
                  <a:pt x="19903" y="87246"/>
                  <a:pt x="25410" y="77681"/>
                </a:cubicBezTo>
                <a:cubicBezTo>
                  <a:pt x="29758" y="78840"/>
                  <a:pt x="34396" y="79903"/>
                  <a:pt x="39516" y="80483"/>
                </a:cubicBezTo>
                <a:cubicBezTo>
                  <a:pt x="40096" y="85603"/>
                  <a:pt x="41159" y="90241"/>
                  <a:pt x="42318" y="94589"/>
                </a:cubicBezTo>
                <a:cubicBezTo>
                  <a:pt x="32463" y="100096"/>
                  <a:pt x="24830" y="102028"/>
                  <a:pt x="21545" y="98454"/>
                </a:cubicBezTo>
                <a:close/>
                <a:moveTo>
                  <a:pt x="39516" y="39516"/>
                </a:moveTo>
                <a:cubicBezTo>
                  <a:pt x="34396" y="40096"/>
                  <a:pt x="29758" y="41159"/>
                  <a:pt x="25410" y="42318"/>
                </a:cubicBezTo>
                <a:cubicBezTo>
                  <a:pt x="19903" y="32463"/>
                  <a:pt x="18260" y="24830"/>
                  <a:pt x="21545" y="21545"/>
                </a:cubicBezTo>
                <a:cubicBezTo>
                  <a:pt x="24830" y="18260"/>
                  <a:pt x="32753" y="19903"/>
                  <a:pt x="42318" y="25410"/>
                </a:cubicBezTo>
                <a:cubicBezTo>
                  <a:pt x="41159" y="29758"/>
                  <a:pt x="40096" y="34396"/>
                  <a:pt x="39516" y="39516"/>
                </a:cubicBezTo>
                <a:close/>
                <a:moveTo>
                  <a:pt x="74975" y="39033"/>
                </a:moveTo>
                <a:cubicBezTo>
                  <a:pt x="73140" y="38743"/>
                  <a:pt x="70917" y="38743"/>
                  <a:pt x="68695" y="38454"/>
                </a:cubicBezTo>
                <a:cubicBezTo>
                  <a:pt x="67053" y="37101"/>
                  <a:pt x="65700" y="35748"/>
                  <a:pt x="64057" y="34396"/>
                </a:cubicBezTo>
                <a:cubicBezTo>
                  <a:pt x="67053" y="31884"/>
                  <a:pt x="70144" y="29758"/>
                  <a:pt x="73140" y="28115"/>
                </a:cubicBezTo>
                <a:cubicBezTo>
                  <a:pt x="73913" y="31400"/>
                  <a:pt x="74782" y="34879"/>
                  <a:pt x="74975" y="39033"/>
                </a:cubicBezTo>
                <a:close/>
                <a:moveTo>
                  <a:pt x="60000" y="5507"/>
                </a:moveTo>
                <a:cubicBezTo>
                  <a:pt x="64637" y="5507"/>
                  <a:pt x="68985" y="12270"/>
                  <a:pt x="71980" y="22898"/>
                </a:cubicBezTo>
                <a:cubicBezTo>
                  <a:pt x="68212" y="25120"/>
                  <a:pt x="64057" y="27826"/>
                  <a:pt x="60000" y="31111"/>
                </a:cubicBezTo>
                <a:cubicBezTo>
                  <a:pt x="55942" y="27826"/>
                  <a:pt x="51787" y="25120"/>
                  <a:pt x="48019" y="22898"/>
                </a:cubicBezTo>
                <a:cubicBezTo>
                  <a:pt x="51014" y="12270"/>
                  <a:pt x="55362" y="5507"/>
                  <a:pt x="60000" y="5507"/>
                </a:cubicBezTo>
                <a:close/>
                <a:moveTo>
                  <a:pt x="46666" y="28115"/>
                </a:moveTo>
                <a:cubicBezTo>
                  <a:pt x="49661" y="30048"/>
                  <a:pt x="52657" y="32173"/>
                  <a:pt x="55652" y="34396"/>
                </a:cubicBezTo>
                <a:cubicBezTo>
                  <a:pt x="54009" y="35748"/>
                  <a:pt x="52367" y="37101"/>
                  <a:pt x="51014" y="38454"/>
                </a:cubicBezTo>
                <a:cubicBezTo>
                  <a:pt x="48792" y="38454"/>
                  <a:pt x="46956" y="38743"/>
                  <a:pt x="44734" y="39033"/>
                </a:cubicBezTo>
                <a:cubicBezTo>
                  <a:pt x="45314" y="34879"/>
                  <a:pt x="46086" y="31400"/>
                  <a:pt x="46666" y="28115"/>
                </a:cubicBezTo>
                <a:close/>
                <a:moveTo>
                  <a:pt x="45024" y="80966"/>
                </a:moveTo>
                <a:cubicBezTo>
                  <a:pt x="46956" y="81256"/>
                  <a:pt x="49082" y="81256"/>
                  <a:pt x="51304" y="81545"/>
                </a:cubicBezTo>
                <a:cubicBezTo>
                  <a:pt x="52946" y="82898"/>
                  <a:pt x="54299" y="84251"/>
                  <a:pt x="55942" y="85603"/>
                </a:cubicBezTo>
                <a:cubicBezTo>
                  <a:pt x="52946" y="88115"/>
                  <a:pt x="49951" y="90241"/>
                  <a:pt x="46956" y="91884"/>
                </a:cubicBezTo>
                <a:cubicBezTo>
                  <a:pt x="46086" y="88599"/>
                  <a:pt x="45314" y="85120"/>
                  <a:pt x="45024" y="80966"/>
                </a:cubicBezTo>
                <a:close/>
                <a:moveTo>
                  <a:pt x="60000" y="114492"/>
                </a:moveTo>
                <a:cubicBezTo>
                  <a:pt x="55362" y="114492"/>
                  <a:pt x="51014" y="107729"/>
                  <a:pt x="48019" y="97101"/>
                </a:cubicBezTo>
                <a:cubicBezTo>
                  <a:pt x="51787" y="94879"/>
                  <a:pt x="55942" y="92173"/>
                  <a:pt x="60000" y="88888"/>
                </a:cubicBezTo>
                <a:cubicBezTo>
                  <a:pt x="64057" y="92173"/>
                  <a:pt x="68212" y="94879"/>
                  <a:pt x="71980" y="97101"/>
                </a:cubicBezTo>
                <a:cubicBezTo>
                  <a:pt x="68985" y="107729"/>
                  <a:pt x="64637" y="114492"/>
                  <a:pt x="60000" y="114492"/>
                </a:cubicBezTo>
                <a:close/>
                <a:moveTo>
                  <a:pt x="73333" y="91884"/>
                </a:moveTo>
                <a:cubicBezTo>
                  <a:pt x="70338" y="89951"/>
                  <a:pt x="67342" y="87826"/>
                  <a:pt x="64347" y="85603"/>
                </a:cubicBezTo>
                <a:cubicBezTo>
                  <a:pt x="65990" y="84251"/>
                  <a:pt x="67632" y="82898"/>
                  <a:pt x="68985" y="81545"/>
                </a:cubicBezTo>
                <a:cubicBezTo>
                  <a:pt x="71207" y="81545"/>
                  <a:pt x="73140" y="81256"/>
                  <a:pt x="75265" y="80966"/>
                </a:cubicBezTo>
                <a:cubicBezTo>
                  <a:pt x="74782" y="85120"/>
                  <a:pt x="73913" y="88599"/>
                  <a:pt x="73333" y="91884"/>
                </a:cubicBezTo>
                <a:close/>
                <a:moveTo>
                  <a:pt x="76135" y="66859"/>
                </a:moveTo>
                <a:cubicBezTo>
                  <a:pt x="74782" y="68405"/>
                  <a:pt x="73140" y="70048"/>
                  <a:pt x="71497" y="71690"/>
                </a:cubicBezTo>
                <a:cubicBezTo>
                  <a:pt x="69855" y="73333"/>
                  <a:pt x="68212" y="74975"/>
                  <a:pt x="66570" y="76328"/>
                </a:cubicBezTo>
                <a:cubicBezTo>
                  <a:pt x="64347" y="76328"/>
                  <a:pt x="62222" y="76618"/>
                  <a:pt x="59710" y="76618"/>
                </a:cubicBezTo>
                <a:cubicBezTo>
                  <a:pt x="57584" y="76618"/>
                  <a:pt x="55072" y="76618"/>
                  <a:pt x="52946" y="76328"/>
                </a:cubicBezTo>
                <a:cubicBezTo>
                  <a:pt x="51304" y="74975"/>
                  <a:pt x="49661" y="73333"/>
                  <a:pt x="48019" y="71690"/>
                </a:cubicBezTo>
                <a:cubicBezTo>
                  <a:pt x="46376" y="70048"/>
                  <a:pt x="44734" y="68405"/>
                  <a:pt x="43381" y="66859"/>
                </a:cubicBezTo>
                <a:cubicBezTo>
                  <a:pt x="43381" y="64637"/>
                  <a:pt x="43091" y="62415"/>
                  <a:pt x="43091" y="60000"/>
                </a:cubicBezTo>
                <a:cubicBezTo>
                  <a:pt x="43091" y="57584"/>
                  <a:pt x="43091" y="55362"/>
                  <a:pt x="43381" y="53140"/>
                </a:cubicBezTo>
                <a:cubicBezTo>
                  <a:pt x="44734" y="51594"/>
                  <a:pt x="46376" y="49951"/>
                  <a:pt x="48019" y="48309"/>
                </a:cubicBezTo>
                <a:cubicBezTo>
                  <a:pt x="49661" y="46666"/>
                  <a:pt x="51304" y="45024"/>
                  <a:pt x="52946" y="43671"/>
                </a:cubicBezTo>
                <a:cubicBezTo>
                  <a:pt x="55072" y="43671"/>
                  <a:pt x="57294" y="43381"/>
                  <a:pt x="59710" y="43381"/>
                </a:cubicBezTo>
                <a:cubicBezTo>
                  <a:pt x="61932" y="43381"/>
                  <a:pt x="64347" y="43381"/>
                  <a:pt x="66570" y="43671"/>
                </a:cubicBezTo>
                <a:cubicBezTo>
                  <a:pt x="68212" y="45024"/>
                  <a:pt x="69855" y="46666"/>
                  <a:pt x="71497" y="48309"/>
                </a:cubicBezTo>
                <a:cubicBezTo>
                  <a:pt x="73140" y="49951"/>
                  <a:pt x="74782" y="51594"/>
                  <a:pt x="76135" y="53140"/>
                </a:cubicBezTo>
                <a:cubicBezTo>
                  <a:pt x="76135" y="55362"/>
                  <a:pt x="76328" y="57584"/>
                  <a:pt x="76328" y="60000"/>
                </a:cubicBezTo>
                <a:cubicBezTo>
                  <a:pt x="76328" y="62415"/>
                  <a:pt x="76328" y="64637"/>
                  <a:pt x="76135" y="66859"/>
                </a:cubicBezTo>
                <a:close/>
                <a:moveTo>
                  <a:pt x="98454" y="21545"/>
                </a:moveTo>
                <a:cubicBezTo>
                  <a:pt x="101739" y="24830"/>
                  <a:pt x="100096" y="32753"/>
                  <a:pt x="94685" y="42318"/>
                </a:cubicBezTo>
                <a:cubicBezTo>
                  <a:pt x="90241" y="41159"/>
                  <a:pt x="85603" y="40096"/>
                  <a:pt x="80483" y="39516"/>
                </a:cubicBezTo>
                <a:cubicBezTo>
                  <a:pt x="79903" y="34396"/>
                  <a:pt x="78840" y="29758"/>
                  <a:pt x="77777" y="25410"/>
                </a:cubicBezTo>
                <a:cubicBezTo>
                  <a:pt x="87536" y="19903"/>
                  <a:pt x="95169" y="17971"/>
                  <a:pt x="98454" y="21545"/>
                </a:cubicBezTo>
                <a:close/>
                <a:moveTo>
                  <a:pt x="85603" y="55652"/>
                </a:moveTo>
                <a:cubicBezTo>
                  <a:pt x="84251" y="54009"/>
                  <a:pt x="82898" y="52657"/>
                  <a:pt x="81545" y="51014"/>
                </a:cubicBezTo>
                <a:cubicBezTo>
                  <a:pt x="81545" y="48792"/>
                  <a:pt x="81256" y="46956"/>
                  <a:pt x="80966" y="44734"/>
                </a:cubicBezTo>
                <a:cubicBezTo>
                  <a:pt x="84830" y="45314"/>
                  <a:pt x="88599" y="45797"/>
                  <a:pt x="91884" y="46666"/>
                </a:cubicBezTo>
                <a:cubicBezTo>
                  <a:pt x="90048" y="49661"/>
                  <a:pt x="88115" y="52657"/>
                  <a:pt x="85603" y="55652"/>
                </a:cubicBezTo>
                <a:close/>
                <a:moveTo>
                  <a:pt x="85603" y="64347"/>
                </a:moveTo>
                <a:cubicBezTo>
                  <a:pt x="88115" y="67342"/>
                  <a:pt x="90241" y="70338"/>
                  <a:pt x="91884" y="73333"/>
                </a:cubicBezTo>
                <a:cubicBezTo>
                  <a:pt x="88599" y="74202"/>
                  <a:pt x="84830" y="74685"/>
                  <a:pt x="80966" y="75265"/>
                </a:cubicBezTo>
                <a:cubicBezTo>
                  <a:pt x="81256" y="73333"/>
                  <a:pt x="81256" y="71207"/>
                  <a:pt x="81545" y="68985"/>
                </a:cubicBezTo>
                <a:cubicBezTo>
                  <a:pt x="82898" y="67342"/>
                  <a:pt x="84251" y="65700"/>
                  <a:pt x="85603" y="64347"/>
                </a:cubicBezTo>
                <a:close/>
                <a:moveTo>
                  <a:pt x="98454" y="98454"/>
                </a:moveTo>
                <a:cubicBezTo>
                  <a:pt x="95169" y="101739"/>
                  <a:pt x="87246" y="100096"/>
                  <a:pt x="77777" y="94589"/>
                </a:cubicBezTo>
                <a:cubicBezTo>
                  <a:pt x="78840" y="90241"/>
                  <a:pt x="79903" y="85603"/>
                  <a:pt x="80483" y="80483"/>
                </a:cubicBezTo>
                <a:cubicBezTo>
                  <a:pt x="85603" y="79903"/>
                  <a:pt x="90241" y="78840"/>
                  <a:pt x="94685" y="77681"/>
                </a:cubicBezTo>
                <a:cubicBezTo>
                  <a:pt x="100096" y="87536"/>
                  <a:pt x="102028" y="95169"/>
                  <a:pt x="98454" y="98454"/>
                </a:cubicBezTo>
                <a:close/>
                <a:moveTo>
                  <a:pt x="97101" y="71980"/>
                </a:moveTo>
                <a:cubicBezTo>
                  <a:pt x="94879" y="68212"/>
                  <a:pt x="92173" y="64057"/>
                  <a:pt x="88888" y="60000"/>
                </a:cubicBezTo>
                <a:cubicBezTo>
                  <a:pt x="91884" y="55942"/>
                  <a:pt x="94879" y="51787"/>
                  <a:pt x="97101" y="48019"/>
                </a:cubicBezTo>
                <a:cubicBezTo>
                  <a:pt x="107729" y="51014"/>
                  <a:pt x="114589" y="55362"/>
                  <a:pt x="114589" y="60000"/>
                </a:cubicBezTo>
                <a:cubicBezTo>
                  <a:pt x="114589" y="64637"/>
                  <a:pt x="107729" y="68985"/>
                  <a:pt x="97101" y="7198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