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C22A4-F332-C305-EF0C-1477E5484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30C35E2-2C06-8E74-A507-3A0231A6C4E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30C35E2-2C06-8E74-A507-3A0231A6C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212A720-AEB8-D6D3-F8EE-4BDB36387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F15B3B5-6DC7-B3D2-6DA8-562BD450310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5" name="Shape1_20220426_142924">
            <a:extLst>
              <a:ext uri="{FF2B5EF4-FFF2-40B4-BE49-F238E27FC236}">
                <a16:creationId xmlns:a16="http://schemas.microsoft.com/office/drawing/2014/main" id="{9D959AF1-FDC0-9BDB-FD1D-DA927C9EA25F}"/>
              </a:ext>
            </a:extLst>
          </p:cNvPr>
          <p:cNvSpPr/>
          <p:nvPr/>
        </p:nvSpPr>
        <p:spPr>
          <a:xfrm>
            <a:off x="630475" y="3685166"/>
            <a:ext cx="5145501" cy="18969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66" name="Shape1_20220517_165512">
            <a:extLst>
              <a:ext uri="{FF2B5EF4-FFF2-40B4-BE49-F238E27FC236}">
                <a16:creationId xmlns:a16="http://schemas.microsoft.com/office/drawing/2014/main" id="{D448566F-7705-98AE-0A6C-59431223ACA0}"/>
              </a:ext>
            </a:extLst>
          </p:cNvPr>
          <p:cNvSpPr txBox="1">
            <a:spLocks/>
          </p:cNvSpPr>
          <p:nvPr/>
        </p:nvSpPr>
        <p:spPr>
          <a:xfrm>
            <a:off x="750642" y="2972679"/>
            <a:ext cx="2177965" cy="326243"/>
          </a:xfrm>
          <a:prstGeom prst="rect">
            <a:avLst/>
          </a:prstGeom>
        </p:spPr>
        <p:txBody>
          <a:bodyPr vert="horz" wrap="square" anchor="b">
            <a:spAutoFit/>
          </a:bodyPr>
          <a:lstStyle>
            <a:lvl1pPr marL="0" indent="0" algn="l" defTabSz="684213" rtl="0" eaLnBrk="1" fontAlgn="base" hangingPunct="1">
              <a:lnSpc>
                <a:spcPct val="95000"/>
              </a:lnSpc>
              <a:spcBef>
                <a:spcPts val="1075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kern="1200" baseline="0">
                <a:solidFill>
                  <a:schemeClr val="tx2"/>
                </a:solidFill>
                <a:latin typeface="+mj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497874">
              <a:buClr>
                <a:srgbClr val="005073"/>
              </a:buClr>
            </a:pPr>
            <a:r>
              <a:rPr lang="en-US" sz="1600" b="1" i="1" dirty="0">
                <a:solidFill>
                  <a:schemeClr val="tx1"/>
                </a:solidFill>
                <a:latin typeface="+mn-lt"/>
              </a:rPr>
              <a:t>Insert Text Here</a:t>
            </a:r>
          </a:p>
        </p:txBody>
      </p:sp>
      <p:sp>
        <p:nvSpPr>
          <p:cNvPr id="67" name="Shape2_20220517_165512">
            <a:extLst>
              <a:ext uri="{FF2B5EF4-FFF2-40B4-BE49-F238E27FC236}">
                <a16:creationId xmlns:a16="http://schemas.microsoft.com/office/drawing/2014/main" id="{109413FB-C4DB-7C6E-A76E-EDE7E2A77589}"/>
              </a:ext>
            </a:extLst>
          </p:cNvPr>
          <p:cNvSpPr txBox="1">
            <a:spLocks/>
          </p:cNvSpPr>
          <p:nvPr/>
        </p:nvSpPr>
        <p:spPr>
          <a:xfrm>
            <a:off x="750642" y="5203592"/>
            <a:ext cx="2177965" cy="326243"/>
          </a:xfrm>
          <a:prstGeom prst="rect">
            <a:avLst/>
          </a:prstGeom>
        </p:spPr>
        <p:txBody>
          <a:bodyPr vert="horz" wrap="square" anchor="b">
            <a:spAutoFit/>
          </a:bodyPr>
          <a:lstStyle>
            <a:lvl1pPr marL="0" indent="0" algn="l" defTabSz="684213" rtl="0" eaLnBrk="1" fontAlgn="base" hangingPunct="1">
              <a:lnSpc>
                <a:spcPct val="95000"/>
              </a:lnSpc>
              <a:spcBef>
                <a:spcPts val="1075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kern="1200" baseline="0">
                <a:solidFill>
                  <a:schemeClr val="tx2"/>
                </a:solidFill>
                <a:latin typeface="+mj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497874">
              <a:buClr>
                <a:srgbClr val="005073"/>
              </a:buClr>
            </a:pPr>
            <a:r>
              <a:rPr lang="en-US" sz="1600" b="1" i="1" dirty="0">
                <a:solidFill>
                  <a:schemeClr val="tx1"/>
                </a:solidFill>
                <a:latin typeface="+mn-lt"/>
              </a:rPr>
              <a:t>Insert Text Here</a:t>
            </a:r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4F0193FF-CF38-9950-9B22-46003F3F55F1}"/>
              </a:ext>
            </a:extLst>
          </p:cNvPr>
          <p:cNvSpPr>
            <a:spLocks/>
          </p:cNvSpPr>
          <p:nvPr/>
        </p:nvSpPr>
        <p:spPr bwMode="auto">
          <a:xfrm>
            <a:off x="821394" y="3506787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rgbClr val="B2E0D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69" name="Freeform 5~1">
            <a:extLst>
              <a:ext uri="{FF2B5EF4-FFF2-40B4-BE49-F238E27FC236}">
                <a16:creationId xmlns:a16="http://schemas.microsoft.com/office/drawing/2014/main" id="{99B93ED2-ADA6-7377-865E-0D490A6F5AE8}"/>
              </a:ext>
            </a:extLst>
          </p:cNvPr>
          <p:cNvSpPr>
            <a:spLocks/>
          </p:cNvSpPr>
          <p:nvPr/>
        </p:nvSpPr>
        <p:spPr bwMode="auto">
          <a:xfrm>
            <a:off x="1117551" y="3506787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rgbClr val="B2E0D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70" name="Shape3_20220517_165512">
            <a:extLst>
              <a:ext uri="{FF2B5EF4-FFF2-40B4-BE49-F238E27FC236}">
                <a16:creationId xmlns:a16="http://schemas.microsoft.com/office/drawing/2014/main" id="{618A74D5-6BCA-8363-E39B-668054AC4BCA}"/>
              </a:ext>
            </a:extLst>
          </p:cNvPr>
          <p:cNvSpPr txBox="1">
            <a:spLocks/>
          </p:cNvSpPr>
          <p:nvPr/>
        </p:nvSpPr>
        <p:spPr>
          <a:xfrm>
            <a:off x="6401296" y="2972679"/>
            <a:ext cx="2177965" cy="326243"/>
          </a:xfrm>
          <a:prstGeom prst="rect">
            <a:avLst/>
          </a:prstGeom>
        </p:spPr>
        <p:txBody>
          <a:bodyPr vert="horz" wrap="square" anchor="b">
            <a:spAutoFit/>
          </a:bodyPr>
          <a:lstStyle>
            <a:lvl1pPr marL="0" indent="0" algn="l" defTabSz="684213" rtl="0" eaLnBrk="1" fontAlgn="base" hangingPunct="1">
              <a:lnSpc>
                <a:spcPct val="95000"/>
              </a:lnSpc>
              <a:spcBef>
                <a:spcPts val="1075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kern="1200" baseline="0">
                <a:solidFill>
                  <a:schemeClr val="tx2"/>
                </a:solidFill>
                <a:latin typeface="+mj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497874">
              <a:buClr>
                <a:srgbClr val="005073"/>
              </a:buClr>
            </a:pPr>
            <a:r>
              <a:rPr lang="en-US" sz="1600" b="1" i="1" dirty="0">
                <a:solidFill>
                  <a:schemeClr val="tx1"/>
                </a:solidFill>
                <a:latin typeface="+mn-lt"/>
              </a:rPr>
              <a:t>Insert Text Here</a:t>
            </a:r>
          </a:p>
        </p:txBody>
      </p:sp>
      <p:sp>
        <p:nvSpPr>
          <p:cNvPr id="71" name="Shape0_20220517_165512">
            <a:extLst>
              <a:ext uri="{FF2B5EF4-FFF2-40B4-BE49-F238E27FC236}">
                <a16:creationId xmlns:a16="http://schemas.microsoft.com/office/drawing/2014/main" id="{CDDFE577-2AE2-25B8-83E3-C1A71471B5E7}"/>
              </a:ext>
            </a:extLst>
          </p:cNvPr>
          <p:cNvSpPr txBox="1">
            <a:spLocks/>
          </p:cNvSpPr>
          <p:nvPr/>
        </p:nvSpPr>
        <p:spPr>
          <a:xfrm>
            <a:off x="1494188" y="1577426"/>
            <a:ext cx="4144919" cy="584775"/>
          </a:xfrm>
          <a:prstGeom prst="rect">
            <a:avLst/>
          </a:prstGeom>
          <a:noFill/>
        </p:spPr>
        <p:txBody>
          <a:bodyPr wrap="square" lIns="150148" rIns="3002985" rtlCol="0">
            <a:spAutoFit/>
          </a:bodyPr>
          <a:lstStyle/>
          <a:p>
            <a:pPr defTabSz="1000741"/>
            <a:r>
              <a:rPr lang="en-US" sz="1600" dirty="0"/>
              <a:t>Insert Text Here</a:t>
            </a:r>
          </a:p>
        </p:txBody>
      </p:sp>
      <p:sp>
        <p:nvSpPr>
          <p:cNvPr id="72" name="Shape4_20220517_165512">
            <a:extLst>
              <a:ext uri="{FF2B5EF4-FFF2-40B4-BE49-F238E27FC236}">
                <a16:creationId xmlns:a16="http://schemas.microsoft.com/office/drawing/2014/main" id="{8D2F970F-E85F-ECB0-D846-E835FE251213}"/>
              </a:ext>
            </a:extLst>
          </p:cNvPr>
          <p:cNvSpPr txBox="1">
            <a:spLocks/>
          </p:cNvSpPr>
          <p:nvPr/>
        </p:nvSpPr>
        <p:spPr>
          <a:xfrm>
            <a:off x="1494188" y="3808340"/>
            <a:ext cx="4144919" cy="584775"/>
          </a:xfrm>
          <a:prstGeom prst="rect">
            <a:avLst/>
          </a:prstGeom>
          <a:noFill/>
        </p:spPr>
        <p:txBody>
          <a:bodyPr wrap="square" lIns="150148" rIns="3002985" rtlCol="0">
            <a:spAutoFit/>
          </a:bodyPr>
          <a:lstStyle/>
          <a:p>
            <a:pPr defTabSz="1000741"/>
            <a:r>
              <a:rPr lang="en-IN" sz="1600" dirty="0"/>
              <a:t>Insert Text Here</a:t>
            </a:r>
          </a:p>
        </p:txBody>
      </p:sp>
      <p:sp>
        <p:nvSpPr>
          <p:cNvPr id="73" name="Shape5_20220517_165512">
            <a:extLst>
              <a:ext uri="{FF2B5EF4-FFF2-40B4-BE49-F238E27FC236}">
                <a16:creationId xmlns:a16="http://schemas.microsoft.com/office/drawing/2014/main" id="{0A61B36C-3EFB-F0E2-2D28-4D2EE086248C}"/>
              </a:ext>
            </a:extLst>
          </p:cNvPr>
          <p:cNvSpPr txBox="1">
            <a:spLocks/>
          </p:cNvSpPr>
          <p:nvPr/>
        </p:nvSpPr>
        <p:spPr>
          <a:xfrm>
            <a:off x="7056011" y="1577426"/>
            <a:ext cx="4144919" cy="584775"/>
          </a:xfrm>
          <a:prstGeom prst="rect">
            <a:avLst/>
          </a:prstGeom>
          <a:noFill/>
        </p:spPr>
        <p:txBody>
          <a:bodyPr wrap="square" lIns="150148" rIns="3002985" rtlCol="0">
            <a:spAutoFit/>
          </a:bodyPr>
          <a:lstStyle/>
          <a:p>
            <a:pPr defTabSz="1000741"/>
            <a:r>
              <a:rPr lang="en-IN" sz="1600" dirty="0"/>
              <a:t>Insert Text Here</a:t>
            </a:r>
          </a:p>
        </p:txBody>
      </p:sp>
      <p:sp>
        <p:nvSpPr>
          <p:cNvPr id="74" name="Shape6_20220517_165512">
            <a:extLst>
              <a:ext uri="{FF2B5EF4-FFF2-40B4-BE49-F238E27FC236}">
                <a16:creationId xmlns:a16="http://schemas.microsoft.com/office/drawing/2014/main" id="{57D3F9A2-9062-D112-AB76-104B82BC1B54}"/>
              </a:ext>
            </a:extLst>
          </p:cNvPr>
          <p:cNvSpPr txBox="1">
            <a:spLocks/>
          </p:cNvSpPr>
          <p:nvPr/>
        </p:nvSpPr>
        <p:spPr>
          <a:xfrm>
            <a:off x="7056011" y="3808340"/>
            <a:ext cx="4144919" cy="584775"/>
          </a:xfrm>
          <a:prstGeom prst="rect">
            <a:avLst/>
          </a:prstGeom>
          <a:noFill/>
        </p:spPr>
        <p:txBody>
          <a:bodyPr wrap="square" lIns="150148" rIns="3002985" rtlCol="0">
            <a:spAutoFit/>
          </a:bodyPr>
          <a:lstStyle/>
          <a:p>
            <a:pPr defTabSz="1000741"/>
            <a:r>
              <a:rPr lang="en-IN" sz="1600" dirty="0"/>
              <a:t>Insert Text Here</a:t>
            </a:r>
          </a:p>
        </p:txBody>
      </p:sp>
      <p:sp>
        <p:nvSpPr>
          <p:cNvPr id="81" name="Shape7_20220517_165512">
            <a:extLst>
              <a:ext uri="{FF2B5EF4-FFF2-40B4-BE49-F238E27FC236}">
                <a16:creationId xmlns:a16="http://schemas.microsoft.com/office/drawing/2014/main" id="{C4458FDA-7029-4D50-E346-2C2C30895E7D}"/>
              </a:ext>
            </a:extLst>
          </p:cNvPr>
          <p:cNvSpPr txBox="1">
            <a:spLocks/>
          </p:cNvSpPr>
          <p:nvPr/>
        </p:nvSpPr>
        <p:spPr>
          <a:xfrm>
            <a:off x="6401296" y="5203592"/>
            <a:ext cx="2177965" cy="326243"/>
          </a:xfrm>
          <a:prstGeom prst="rect">
            <a:avLst/>
          </a:prstGeom>
        </p:spPr>
        <p:txBody>
          <a:bodyPr vert="horz" wrap="square" anchor="b">
            <a:spAutoFit/>
          </a:bodyPr>
          <a:lstStyle>
            <a:lvl1pPr marL="0" indent="0" algn="l" defTabSz="684213" rtl="0" eaLnBrk="1" fontAlgn="base" hangingPunct="1">
              <a:lnSpc>
                <a:spcPct val="95000"/>
              </a:lnSpc>
              <a:spcBef>
                <a:spcPts val="1075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kern="1200" baseline="0">
                <a:solidFill>
                  <a:schemeClr val="tx2"/>
                </a:solidFill>
                <a:latin typeface="+mj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497874">
              <a:buClr>
                <a:srgbClr val="005073"/>
              </a:buClr>
            </a:pPr>
            <a:r>
              <a:rPr lang="en-US" sz="1600" b="1" i="1" dirty="0">
                <a:solidFill>
                  <a:schemeClr val="tx1"/>
                </a:solidFill>
                <a:latin typeface="+mn-lt"/>
              </a:rPr>
              <a:t>Insert Text Here</a:t>
            </a:r>
          </a:p>
        </p:txBody>
      </p:sp>
      <p:sp>
        <p:nvSpPr>
          <p:cNvPr id="82" name="Shape1_20211019_185929">
            <a:extLst>
              <a:ext uri="{FF2B5EF4-FFF2-40B4-BE49-F238E27FC236}">
                <a16:creationId xmlns:a16="http://schemas.microsoft.com/office/drawing/2014/main" id="{404D0EB1-C61A-FD33-4610-F9DC8FC5E17C}"/>
              </a:ext>
            </a:extLst>
          </p:cNvPr>
          <p:cNvSpPr/>
          <p:nvPr/>
        </p:nvSpPr>
        <p:spPr>
          <a:xfrm flipH="1" flipV="1">
            <a:off x="796995" y="3506784"/>
            <a:ext cx="535292" cy="518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83" name="Shape1_20211213_182725">
            <a:extLst>
              <a:ext uri="{FF2B5EF4-FFF2-40B4-BE49-F238E27FC236}">
                <a16:creationId xmlns:a16="http://schemas.microsoft.com/office/drawing/2014/main" id="{D465386E-2348-37B7-705C-52468C1D0AFE}"/>
              </a:ext>
            </a:extLst>
          </p:cNvPr>
          <p:cNvSpPr>
            <a:spLocks/>
          </p:cNvSpPr>
          <p:nvPr/>
        </p:nvSpPr>
        <p:spPr bwMode="auto">
          <a:xfrm>
            <a:off x="821394" y="350678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84" name="Shape2_20211213_182725">
            <a:extLst>
              <a:ext uri="{FF2B5EF4-FFF2-40B4-BE49-F238E27FC236}">
                <a16:creationId xmlns:a16="http://schemas.microsoft.com/office/drawing/2014/main" id="{03B65B2D-516F-EF6D-E152-0016AFEDDD9B}"/>
              </a:ext>
            </a:extLst>
          </p:cNvPr>
          <p:cNvSpPr>
            <a:spLocks/>
          </p:cNvSpPr>
          <p:nvPr/>
        </p:nvSpPr>
        <p:spPr bwMode="auto">
          <a:xfrm>
            <a:off x="1117551" y="350678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85" name="Shape0_20220426_142924">
            <a:extLst>
              <a:ext uri="{FF2B5EF4-FFF2-40B4-BE49-F238E27FC236}">
                <a16:creationId xmlns:a16="http://schemas.microsoft.com/office/drawing/2014/main" id="{56BB172A-2285-1154-D21C-90EEF1287C8D}"/>
              </a:ext>
            </a:extLst>
          </p:cNvPr>
          <p:cNvSpPr/>
          <p:nvPr/>
        </p:nvSpPr>
        <p:spPr>
          <a:xfrm>
            <a:off x="630475" y="1495310"/>
            <a:ext cx="5145501" cy="18969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86" name="Shape0_20211019_185929">
            <a:extLst>
              <a:ext uri="{FF2B5EF4-FFF2-40B4-BE49-F238E27FC236}">
                <a16:creationId xmlns:a16="http://schemas.microsoft.com/office/drawing/2014/main" id="{B20AB159-58DB-8051-94FC-7A450433B080}"/>
              </a:ext>
            </a:extLst>
          </p:cNvPr>
          <p:cNvSpPr/>
          <p:nvPr/>
        </p:nvSpPr>
        <p:spPr>
          <a:xfrm flipH="1" flipV="1">
            <a:off x="796995" y="1275871"/>
            <a:ext cx="535292" cy="518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87" name="Shape3_20211213_182725">
            <a:extLst>
              <a:ext uri="{FF2B5EF4-FFF2-40B4-BE49-F238E27FC236}">
                <a16:creationId xmlns:a16="http://schemas.microsoft.com/office/drawing/2014/main" id="{C5C64DB4-60F4-01A8-B36D-F832EC3886F7}"/>
              </a:ext>
            </a:extLst>
          </p:cNvPr>
          <p:cNvSpPr>
            <a:spLocks/>
          </p:cNvSpPr>
          <p:nvPr/>
        </p:nvSpPr>
        <p:spPr bwMode="auto">
          <a:xfrm>
            <a:off x="821394" y="127587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88" name="Shape4_20211213_182725">
            <a:extLst>
              <a:ext uri="{FF2B5EF4-FFF2-40B4-BE49-F238E27FC236}">
                <a16:creationId xmlns:a16="http://schemas.microsoft.com/office/drawing/2014/main" id="{396F0CBC-6EA1-705B-A97A-5372D4B5AF18}"/>
              </a:ext>
            </a:extLst>
          </p:cNvPr>
          <p:cNvSpPr>
            <a:spLocks/>
          </p:cNvSpPr>
          <p:nvPr/>
        </p:nvSpPr>
        <p:spPr bwMode="auto">
          <a:xfrm>
            <a:off x="1117551" y="127587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89" name="Shape2_20220426_142924">
            <a:extLst>
              <a:ext uri="{FF2B5EF4-FFF2-40B4-BE49-F238E27FC236}">
                <a16:creationId xmlns:a16="http://schemas.microsoft.com/office/drawing/2014/main" id="{4722581E-D09E-3CCA-218A-445C43AB5CA1}"/>
              </a:ext>
            </a:extLst>
          </p:cNvPr>
          <p:cNvSpPr/>
          <p:nvPr/>
        </p:nvSpPr>
        <p:spPr>
          <a:xfrm>
            <a:off x="6272776" y="1495310"/>
            <a:ext cx="5145501" cy="18969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90" name="Shape2_20211019_185929">
            <a:extLst>
              <a:ext uri="{FF2B5EF4-FFF2-40B4-BE49-F238E27FC236}">
                <a16:creationId xmlns:a16="http://schemas.microsoft.com/office/drawing/2014/main" id="{7FF1058F-ACCF-569F-B095-D33B8DDE73D6}"/>
              </a:ext>
            </a:extLst>
          </p:cNvPr>
          <p:cNvSpPr/>
          <p:nvPr/>
        </p:nvSpPr>
        <p:spPr>
          <a:xfrm flipH="1" flipV="1">
            <a:off x="6439298" y="1275871"/>
            <a:ext cx="535292" cy="518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91" name="Shape5_20211213_182725">
            <a:extLst>
              <a:ext uri="{FF2B5EF4-FFF2-40B4-BE49-F238E27FC236}">
                <a16:creationId xmlns:a16="http://schemas.microsoft.com/office/drawing/2014/main" id="{EAB76C0A-5094-D9BA-1DCB-B184A0FC85D1}"/>
              </a:ext>
            </a:extLst>
          </p:cNvPr>
          <p:cNvSpPr>
            <a:spLocks/>
          </p:cNvSpPr>
          <p:nvPr/>
        </p:nvSpPr>
        <p:spPr bwMode="auto">
          <a:xfrm>
            <a:off x="6463693" y="127587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92" name="Shape6_20211213_182725">
            <a:extLst>
              <a:ext uri="{FF2B5EF4-FFF2-40B4-BE49-F238E27FC236}">
                <a16:creationId xmlns:a16="http://schemas.microsoft.com/office/drawing/2014/main" id="{CD7BEE51-3FA1-1F25-5EDD-B92A9CEA9E03}"/>
              </a:ext>
            </a:extLst>
          </p:cNvPr>
          <p:cNvSpPr>
            <a:spLocks/>
          </p:cNvSpPr>
          <p:nvPr/>
        </p:nvSpPr>
        <p:spPr bwMode="auto">
          <a:xfrm>
            <a:off x="6759855" y="127587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 dirty="0"/>
          </a:p>
        </p:txBody>
      </p:sp>
      <p:sp>
        <p:nvSpPr>
          <p:cNvPr id="93" name="Shape3_20220426_142924">
            <a:extLst>
              <a:ext uri="{FF2B5EF4-FFF2-40B4-BE49-F238E27FC236}">
                <a16:creationId xmlns:a16="http://schemas.microsoft.com/office/drawing/2014/main" id="{F4DA24A8-FD3B-AC74-2517-92324AC0B5C5}"/>
              </a:ext>
            </a:extLst>
          </p:cNvPr>
          <p:cNvSpPr/>
          <p:nvPr/>
        </p:nvSpPr>
        <p:spPr>
          <a:xfrm>
            <a:off x="6272776" y="3685167"/>
            <a:ext cx="5145501" cy="18969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94" name="Shape3_20211019_185929">
            <a:extLst>
              <a:ext uri="{FF2B5EF4-FFF2-40B4-BE49-F238E27FC236}">
                <a16:creationId xmlns:a16="http://schemas.microsoft.com/office/drawing/2014/main" id="{28C46E63-62D4-EA2E-D94A-5FD1D4B9E414}"/>
              </a:ext>
            </a:extLst>
          </p:cNvPr>
          <p:cNvSpPr/>
          <p:nvPr/>
        </p:nvSpPr>
        <p:spPr>
          <a:xfrm flipH="1" flipV="1">
            <a:off x="6439298" y="3506787"/>
            <a:ext cx="535292" cy="518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95" name="Shape7_20211213_182725">
            <a:extLst>
              <a:ext uri="{FF2B5EF4-FFF2-40B4-BE49-F238E27FC236}">
                <a16:creationId xmlns:a16="http://schemas.microsoft.com/office/drawing/2014/main" id="{F8EF3781-CFAF-2532-DA4D-AE162C2B36DC}"/>
              </a:ext>
            </a:extLst>
          </p:cNvPr>
          <p:cNvSpPr>
            <a:spLocks/>
          </p:cNvSpPr>
          <p:nvPr/>
        </p:nvSpPr>
        <p:spPr bwMode="auto">
          <a:xfrm>
            <a:off x="6463693" y="350678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96" name="Shape8_20211213_182725">
            <a:extLst>
              <a:ext uri="{FF2B5EF4-FFF2-40B4-BE49-F238E27FC236}">
                <a16:creationId xmlns:a16="http://schemas.microsoft.com/office/drawing/2014/main" id="{27873D4F-C43A-954D-45AC-04620E0AD1CF}"/>
              </a:ext>
            </a:extLst>
          </p:cNvPr>
          <p:cNvSpPr>
            <a:spLocks/>
          </p:cNvSpPr>
          <p:nvPr/>
        </p:nvSpPr>
        <p:spPr bwMode="auto">
          <a:xfrm>
            <a:off x="6759855" y="350678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pic>
        <p:nvPicPr>
          <p:cNvPr id="97" name="Picture 1">
            <a:extLst>
              <a:ext uri="{FF2B5EF4-FFF2-40B4-BE49-F238E27FC236}">
                <a16:creationId xmlns:a16="http://schemas.microsoft.com/office/drawing/2014/main" id="{1CF84130-C582-9D01-4EC2-BA4A677621F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 bwMode="auto">
          <a:xfrm>
            <a:off x="4069765" y="1738336"/>
            <a:ext cx="1466407" cy="1466406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1~1">
            <a:extLst>
              <a:ext uri="{FF2B5EF4-FFF2-40B4-BE49-F238E27FC236}">
                <a16:creationId xmlns:a16="http://schemas.microsoft.com/office/drawing/2014/main" id="{929DA616-D7E9-5604-5665-37EEBE0D38E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 bwMode="auto">
          <a:xfrm>
            <a:off x="4069765" y="3932076"/>
            <a:ext cx="1466407" cy="1466406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1~2">
            <a:extLst>
              <a:ext uri="{FF2B5EF4-FFF2-40B4-BE49-F238E27FC236}">
                <a16:creationId xmlns:a16="http://schemas.microsoft.com/office/drawing/2014/main" id="{618D953E-C997-4A00-2C9E-A33B49B2985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 bwMode="auto">
          <a:xfrm>
            <a:off x="9800600" y="3932076"/>
            <a:ext cx="1466407" cy="1466406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Rectangle 99">
            <a:extLst>
              <a:ext uri="{FF2B5EF4-FFF2-40B4-BE49-F238E27FC236}">
                <a16:creationId xmlns:a16="http://schemas.microsoft.com/office/drawing/2014/main" id="{3FEA1162-4E23-82D0-7594-14C28A4D007F}"/>
              </a:ext>
            </a:extLst>
          </p:cNvPr>
          <p:cNvSpPr/>
          <p:nvPr/>
        </p:nvSpPr>
        <p:spPr>
          <a:xfrm>
            <a:off x="10778873" y="5010848"/>
            <a:ext cx="507339" cy="5189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101" name="Shape9_20211213_182725">
            <a:extLst>
              <a:ext uri="{FF2B5EF4-FFF2-40B4-BE49-F238E27FC236}">
                <a16:creationId xmlns:a16="http://schemas.microsoft.com/office/drawing/2014/main" id="{DE68B583-7A54-30C6-E530-3682A1BBDD32}"/>
              </a:ext>
            </a:extLst>
          </p:cNvPr>
          <p:cNvSpPr>
            <a:spLocks/>
          </p:cNvSpPr>
          <p:nvPr/>
        </p:nvSpPr>
        <p:spPr bwMode="auto">
          <a:xfrm flipH="1" flipV="1">
            <a:off x="11113769" y="504736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02" name="Shape10_20211213_182725">
            <a:extLst>
              <a:ext uri="{FF2B5EF4-FFF2-40B4-BE49-F238E27FC236}">
                <a16:creationId xmlns:a16="http://schemas.microsoft.com/office/drawing/2014/main" id="{A7569335-8172-3532-AFB6-6FF5B66EAA70}"/>
              </a:ext>
            </a:extLst>
          </p:cNvPr>
          <p:cNvSpPr>
            <a:spLocks/>
          </p:cNvSpPr>
          <p:nvPr/>
        </p:nvSpPr>
        <p:spPr bwMode="auto">
          <a:xfrm flipH="1" flipV="1">
            <a:off x="10817610" y="5047366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1714DF4-971B-36C4-9BE0-D129700EB244}"/>
              </a:ext>
            </a:extLst>
          </p:cNvPr>
          <p:cNvSpPr/>
          <p:nvPr/>
        </p:nvSpPr>
        <p:spPr>
          <a:xfrm>
            <a:off x="5128217" y="2816450"/>
            <a:ext cx="507339" cy="5189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104" name="Shape11_20211213_182725">
            <a:extLst>
              <a:ext uri="{FF2B5EF4-FFF2-40B4-BE49-F238E27FC236}">
                <a16:creationId xmlns:a16="http://schemas.microsoft.com/office/drawing/2014/main" id="{3FC6500D-AE15-A035-67C7-D80478AF7E0C}"/>
              </a:ext>
            </a:extLst>
          </p:cNvPr>
          <p:cNvSpPr>
            <a:spLocks/>
          </p:cNvSpPr>
          <p:nvPr/>
        </p:nvSpPr>
        <p:spPr bwMode="auto">
          <a:xfrm flipH="1" flipV="1">
            <a:off x="5463115" y="285296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05" name="Shape12_20211213_182725">
            <a:extLst>
              <a:ext uri="{FF2B5EF4-FFF2-40B4-BE49-F238E27FC236}">
                <a16:creationId xmlns:a16="http://schemas.microsoft.com/office/drawing/2014/main" id="{9E8FE138-9CB0-132F-0FDC-1AC3F6A48C09}"/>
              </a:ext>
            </a:extLst>
          </p:cNvPr>
          <p:cNvSpPr>
            <a:spLocks/>
          </p:cNvSpPr>
          <p:nvPr/>
        </p:nvSpPr>
        <p:spPr bwMode="auto">
          <a:xfrm flipH="1" flipV="1">
            <a:off x="5166955" y="285296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pic>
        <p:nvPicPr>
          <p:cNvPr id="106" name="Picture 1~3">
            <a:extLst>
              <a:ext uri="{FF2B5EF4-FFF2-40B4-BE49-F238E27FC236}">
                <a16:creationId xmlns:a16="http://schemas.microsoft.com/office/drawing/2014/main" id="{846E3CB3-3FDB-2ECC-ED01-DBAE9DEF163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 bwMode="auto">
          <a:xfrm>
            <a:off x="9800600" y="1738336"/>
            <a:ext cx="1466407" cy="1466406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Rectangle 106">
            <a:extLst>
              <a:ext uri="{FF2B5EF4-FFF2-40B4-BE49-F238E27FC236}">
                <a16:creationId xmlns:a16="http://schemas.microsoft.com/office/drawing/2014/main" id="{17F83A6D-6800-F115-7D4D-73FA2B5103F4}"/>
              </a:ext>
            </a:extLst>
          </p:cNvPr>
          <p:cNvSpPr/>
          <p:nvPr/>
        </p:nvSpPr>
        <p:spPr>
          <a:xfrm>
            <a:off x="10778873" y="2816450"/>
            <a:ext cx="507339" cy="5189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108" name="Shape13_20211213_182725">
            <a:extLst>
              <a:ext uri="{FF2B5EF4-FFF2-40B4-BE49-F238E27FC236}">
                <a16:creationId xmlns:a16="http://schemas.microsoft.com/office/drawing/2014/main" id="{69238B47-F7D8-1E9D-AA23-C1C78C6119C9}"/>
              </a:ext>
            </a:extLst>
          </p:cNvPr>
          <p:cNvSpPr>
            <a:spLocks/>
          </p:cNvSpPr>
          <p:nvPr/>
        </p:nvSpPr>
        <p:spPr bwMode="auto">
          <a:xfrm flipH="1" flipV="1">
            <a:off x="11113769" y="285296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09" name="Shape14_20211213_182725">
            <a:extLst>
              <a:ext uri="{FF2B5EF4-FFF2-40B4-BE49-F238E27FC236}">
                <a16:creationId xmlns:a16="http://schemas.microsoft.com/office/drawing/2014/main" id="{EA20C41F-EACD-4D8F-772E-25A102829B8A}"/>
              </a:ext>
            </a:extLst>
          </p:cNvPr>
          <p:cNvSpPr>
            <a:spLocks/>
          </p:cNvSpPr>
          <p:nvPr/>
        </p:nvSpPr>
        <p:spPr bwMode="auto">
          <a:xfrm flipH="1" flipV="1">
            <a:off x="10817610" y="2852969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157487C-36D1-B031-C3BC-23B0A52C5B49}"/>
              </a:ext>
            </a:extLst>
          </p:cNvPr>
          <p:cNvSpPr/>
          <p:nvPr/>
        </p:nvSpPr>
        <p:spPr>
          <a:xfrm>
            <a:off x="5128217" y="4999435"/>
            <a:ext cx="507339" cy="51898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111" name="Shape15_20211213_182725">
            <a:extLst>
              <a:ext uri="{FF2B5EF4-FFF2-40B4-BE49-F238E27FC236}">
                <a16:creationId xmlns:a16="http://schemas.microsoft.com/office/drawing/2014/main" id="{40369F35-E5AD-60F3-0770-9C86C40A77A6}"/>
              </a:ext>
            </a:extLst>
          </p:cNvPr>
          <p:cNvSpPr>
            <a:spLocks/>
          </p:cNvSpPr>
          <p:nvPr/>
        </p:nvSpPr>
        <p:spPr bwMode="auto">
          <a:xfrm flipH="1" flipV="1">
            <a:off x="5463115" y="5035955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  <p:sp>
        <p:nvSpPr>
          <p:cNvPr id="112" name="Shape0_20211213_182725">
            <a:extLst>
              <a:ext uri="{FF2B5EF4-FFF2-40B4-BE49-F238E27FC236}">
                <a16:creationId xmlns:a16="http://schemas.microsoft.com/office/drawing/2014/main" id="{29B4263F-5482-E31A-48B1-68CBDB1D1DD3}"/>
              </a:ext>
            </a:extLst>
          </p:cNvPr>
          <p:cNvSpPr>
            <a:spLocks/>
          </p:cNvSpPr>
          <p:nvPr/>
        </p:nvSpPr>
        <p:spPr bwMode="auto">
          <a:xfrm flipH="1" flipV="1">
            <a:off x="5166955" y="5035955"/>
            <a:ext cx="175998" cy="482472"/>
          </a:xfrm>
          <a:custGeom>
            <a:avLst/>
            <a:gdLst>
              <a:gd name="T0" fmla="*/ 0 w 71"/>
              <a:gd name="T1" fmla="*/ 199 h 199"/>
              <a:gd name="T2" fmla="*/ 71 w 71"/>
              <a:gd name="T3" fmla="*/ 199 h 199"/>
              <a:gd name="T4" fmla="*/ 71 w 71"/>
              <a:gd name="T5" fmla="*/ 94 h 199"/>
              <a:gd name="T6" fmla="*/ 45 w 71"/>
              <a:gd name="T7" fmla="*/ 94 h 199"/>
              <a:gd name="T8" fmla="*/ 71 w 71"/>
              <a:gd name="T9" fmla="*/ 46 h 199"/>
              <a:gd name="T10" fmla="*/ 71 w 71"/>
              <a:gd name="T11" fmla="*/ 5 h 199"/>
              <a:gd name="T12" fmla="*/ 0 w 71"/>
              <a:gd name="T13" fmla="*/ 111 h 199"/>
              <a:gd name="T14" fmla="*/ 0 w 71"/>
              <a:gd name="T15" fmla="*/ 199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" h="199">
                <a:moveTo>
                  <a:pt x="0" y="199"/>
                </a:moveTo>
                <a:cubicBezTo>
                  <a:pt x="71" y="199"/>
                  <a:pt x="71" y="199"/>
                  <a:pt x="71" y="199"/>
                </a:cubicBezTo>
                <a:cubicBezTo>
                  <a:pt x="71" y="94"/>
                  <a:pt x="71" y="94"/>
                  <a:pt x="71" y="94"/>
                </a:cubicBezTo>
                <a:cubicBezTo>
                  <a:pt x="45" y="94"/>
                  <a:pt x="45" y="94"/>
                  <a:pt x="45" y="94"/>
                </a:cubicBezTo>
                <a:cubicBezTo>
                  <a:pt x="45" y="94"/>
                  <a:pt x="41" y="58"/>
                  <a:pt x="71" y="46"/>
                </a:cubicBezTo>
                <a:cubicBezTo>
                  <a:pt x="71" y="5"/>
                  <a:pt x="71" y="5"/>
                  <a:pt x="71" y="5"/>
                </a:cubicBezTo>
                <a:cubicBezTo>
                  <a:pt x="71" y="5"/>
                  <a:pt x="4" y="0"/>
                  <a:pt x="0" y="111"/>
                </a:cubicBezTo>
                <a:lnTo>
                  <a:pt x="0" y="1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endParaRPr lang="en-IN" sz="2800"/>
          </a:p>
        </p:txBody>
      </p:sp>
    </p:spTree>
    <p:extLst>
      <p:ext uri="{BB962C8B-B14F-4D97-AF65-F5344CB8AC3E}">
        <p14:creationId xmlns:p14="http://schemas.microsoft.com/office/powerpoint/2010/main" val="4281320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7986</TotalTime>
  <Words>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434</cp:revision>
  <dcterms:created xsi:type="dcterms:W3CDTF">2021-03-31T02:49:57Z</dcterms:created>
  <dcterms:modified xsi:type="dcterms:W3CDTF">2025-10-16T10:48:06Z</dcterms:modified>
  <cp:category/>
</cp:coreProperties>
</file>