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regular r:id="rId30"/>
      <p:bold r:id="rId31"/>
      <p:italic r:id="rId32"/>
      <p:boldItalic r:id="rId33"/>
    </p:embeddedFont>
    <p:embeddedFont>
      <p:font typeface="Poppins"/>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Carter One"/>
      <p:regular r:id="rId44"/>
    </p:embeddedFont>
    <p:embeddedFont>
      <p:font typeface="Rajdhani"/>
      <p:bold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iyhKeIriTPOLIxx4KYYh+Ricy9o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20" Type="http://schemas.openxmlformats.org/officeDocument/2006/relationships/slide" Target="slides/slide16.xml"/><Relationship Id="rId42" Type="http://schemas.openxmlformats.org/officeDocument/2006/relationships/font" Target="fonts/Inter-regular.fntdata"/><Relationship Id="rId41" Type="http://schemas.openxmlformats.org/officeDocument/2006/relationships/font" Target="fonts/Montserrat-boldItalic.fntdata"/><Relationship Id="rId22" Type="http://schemas.openxmlformats.org/officeDocument/2006/relationships/slide" Target="slides/slide18.xml"/><Relationship Id="rId44" Type="http://schemas.openxmlformats.org/officeDocument/2006/relationships/font" Target="fonts/CarterOne-regular.fntdata"/><Relationship Id="rId21" Type="http://schemas.openxmlformats.org/officeDocument/2006/relationships/slide" Target="slides/slide17.xml"/><Relationship Id="rId43" Type="http://schemas.openxmlformats.org/officeDocument/2006/relationships/font" Target="fonts/Inter-bold.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Rajdhani-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Poppins-bold.fntdata"/><Relationship Id="rId12" Type="http://schemas.openxmlformats.org/officeDocument/2006/relationships/slide" Target="slides/slide8.xml"/><Relationship Id="rId34" Type="http://schemas.openxmlformats.org/officeDocument/2006/relationships/font" Target="fonts/Poppins-regular.fntdata"/><Relationship Id="rId15" Type="http://schemas.openxmlformats.org/officeDocument/2006/relationships/slide" Target="slides/slide11.xml"/><Relationship Id="rId37" Type="http://schemas.openxmlformats.org/officeDocument/2006/relationships/font" Target="fonts/Poppins-boldItalic.fntdata"/><Relationship Id="rId14" Type="http://schemas.openxmlformats.org/officeDocument/2006/relationships/slide" Target="slides/slide10.xml"/><Relationship Id="rId36" Type="http://schemas.openxmlformats.org/officeDocument/2006/relationships/font" Target="fonts/Poppins-italic.fntdata"/><Relationship Id="rId17" Type="http://schemas.openxmlformats.org/officeDocument/2006/relationships/slide" Target="slides/slide13.xml"/><Relationship Id="rId39" Type="http://schemas.openxmlformats.org/officeDocument/2006/relationships/font" Target="fonts/Montserrat-bold.fntdata"/><Relationship Id="rId16" Type="http://schemas.openxmlformats.org/officeDocument/2006/relationships/slide" Target="slides/slide12.xml"/><Relationship Id="rId38" Type="http://schemas.openxmlformats.org/officeDocument/2006/relationships/font" Target="fonts/Montserrat-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9" name="Google Shape;37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3" name="Google Shape;43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7" name="Google Shape;54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6" name="Google Shape;55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7" name="Google Shape;55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 name="Google Shape;3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 name="Google Shape;3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4" name="Google Shape;59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5" name="Google Shape;595;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2" name="Google Shape;62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3" name="Google Shape;62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3" name="Google Shape;66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4" name="Google Shape;66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8" name="Google Shape;73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9" name="Google Shape;73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1" name="Google Shape;77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2" name="Google Shape;772;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3" name="Shape 843"/>
        <p:cNvGrpSpPr/>
        <p:nvPr/>
      </p:nvGrpSpPr>
      <p:grpSpPr>
        <a:xfrm>
          <a:off x="0" y="0"/>
          <a:ext cx="0" cy="0"/>
          <a:chOff x="0" y="0"/>
          <a:chExt cx="0" cy="0"/>
        </a:xfrm>
      </p:grpSpPr>
      <p:sp>
        <p:nvSpPr>
          <p:cNvPr id="844" name="Google Shape;844;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5" name="Google Shape;845;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6" name="Google Shape;846;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 name="Google Shape;4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 name="Google Shape;4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20.png"/><Relationship Id="rId10" Type="http://schemas.openxmlformats.org/officeDocument/2006/relationships/image" Target="../media/image15.png"/><Relationship Id="rId9"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14.png"/><Relationship Id="rId8" Type="http://schemas.openxmlformats.org/officeDocument/2006/relationships/image" Target="../media/image4.png"/></Relationships>
</file>

<file path=ppt/slides/_rels/slide10.xml.rels><?xml version="1.0" encoding="UTF-8" standalone="yes"?><Relationships xmlns="http://schemas.openxmlformats.org/package/2006/relationships"><Relationship Id="rId11" Type="http://schemas.openxmlformats.org/officeDocument/2006/relationships/image" Target="../media/image79.png"/><Relationship Id="rId10" Type="http://schemas.openxmlformats.org/officeDocument/2006/relationships/image" Target="../media/image78.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69.png"/><Relationship Id="rId5" Type="http://schemas.openxmlformats.org/officeDocument/2006/relationships/image" Target="../media/image13.png"/><Relationship Id="rId6" Type="http://schemas.openxmlformats.org/officeDocument/2006/relationships/image" Target="../media/image9.png"/><Relationship Id="rId7" Type="http://schemas.openxmlformats.org/officeDocument/2006/relationships/image" Target="../media/image8.png"/><Relationship Id="rId8" Type="http://schemas.openxmlformats.org/officeDocument/2006/relationships/image" Target="../media/image2.png"/></Relationships>
</file>

<file path=ppt/slides/_rels/slide11.xml.rels><?xml version="1.0" encoding="UTF-8" standalone="yes"?><Relationships xmlns="http://schemas.openxmlformats.org/package/2006/relationships"><Relationship Id="rId11" Type="http://schemas.openxmlformats.org/officeDocument/2006/relationships/image" Target="../media/image91.png"/><Relationship Id="rId10" Type="http://schemas.openxmlformats.org/officeDocument/2006/relationships/image" Target="../media/image80.png"/><Relationship Id="rId13" Type="http://schemas.openxmlformats.org/officeDocument/2006/relationships/image" Target="../media/image84.png"/><Relationship Id="rId12" Type="http://schemas.openxmlformats.org/officeDocument/2006/relationships/image" Target="../media/image83.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6.png"/><Relationship Id="rId4" Type="http://schemas.openxmlformats.org/officeDocument/2006/relationships/image" Target="../media/image29.png"/><Relationship Id="rId9" Type="http://schemas.openxmlformats.org/officeDocument/2006/relationships/image" Target="../media/image89.png"/><Relationship Id="rId14" Type="http://schemas.openxmlformats.org/officeDocument/2006/relationships/image" Target="../media/image109.png"/><Relationship Id="rId5" Type="http://schemas.openxmlformats.org/officeDocument/2006/relationships/image" Target="../media/image24.png"/><Relationship Id="rId6" Type="http://schemas.openxmlformats.org/officeDocument/2006/relationships/image" Target="../media/image28.png"/><Relationship Id="rId7" Type="http://schemas.openxmlformats.org/officeDocument/2006/relationships/image" Target="../media/image23.png"/><Relationship Id="rId8" Type="http://schemas.openxmlformats.org/officeDocument/2006/relationships/image" Target="../media/image2.png"/></Relationships>
</file>

<file path=ppt/slides/_rels/slide12.xml.rels><?xml version="1.0" encoding="UTF-8" standalone="yes"?><Relationships xmlns="http://schemas.openxmlformats.org/package/2006/relationships"><Relationship Id="rId11" Type="http://schemas.openxmlformats.org/officeDocument/2006/relationships/image" Target="../media/image120.png"/><Relationship Id="rId10" Type="http://schemas.openxmlformats.org/officeDocument/2006/relationships/image" Target="../media/image112.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20.png"/><Relationship Id="rId9" Type="http://schemas.openxmlformats.org/officeDocument/2006/relationships/image" Target="../media/image2.png"/><Relationship Id="rId5" Type="http://schemas.openxmlformats.org/officeDocument/2006/relationships/image" Target="../media/image108.png"/><Relationship Id="rId6" Type="http://schemas.openxmlformats.org/officeDocument/2006/relationships/image" Target="../media/image32.png"/><Relationship Id="rId7" Type="http://schemas.openxmlformats.org/officeDocument/2006/relationships/image" Target="../media/image14.png"/><Relationship Id="rId8"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8.png"/><Relationship Id="rId4" Type="http://schemas.openxmlformats.org/officeDocument/2006/relationships/image" Target="../media/image7.png"/><Relationship Id="rId9" Type="http://schemas.openxmlformats.org/officeDocument/2006/relationships/image" Target="../media/image2.png"/><Relationship Id="rId5" Type="http://schemas.openxmlformats.org/officeDocument/2006/relationships/image" Target="../media/image10.png"/><Relationship Id="rId6" Type="http://schemas.openxmlformats.org/officeDocument/2006/relationships/image" Target="../media/image12.png"/><Relationship Id="rId7" Type="http://schemas.openxmlformats.org/officeDocument/2006/relationships/image" Target="../media/image11.png"/><Relationship Id="rId8"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16.png"/><Relationship Id="rId5" Type="http://schemas.openxmlformats.org/officeDocument/2006/relationships/image" Target="../media/image13.png"/><Relationship Id="rId6" Type="http://schemas.openxmlformats.org/officeDocument/2006/relationships/image" Target="../media/image9.png"/><Relationship Id="rId7" Type="http://schemas.openxmlformats.org/officeDocument/2006/relationships/image" Target="../media/image8.png"/><Relationship Id="rId8" Type="http://schemas.openxmlformats.org/officeDocument/2006/relationships/image" Target="../media/image2.png"/></Relationships>
</file>

<file path=ppt/slides/_rels/slide15.xml.rels><?xml version="1.0" encoding="UTF-8" standalone="yes"?><Relationships xmlns="http://schemas.openxmlformats.org/package/2006/relationships"><Relationship Id="rId20" Type="http://schemas.openxmlformats.org/officeDocument/2006/relationships/image" Target="../media/image135.png"/><Relationship Id="rId22" Type="http://schemas.openxmlformats.org/officeDocument/2006/relationships/image" Target="../media/image138.png"/><Relationship Id="rId21" Type="http://schemas.openxmlformats.org/officeDocument/2006/relationships/image" Target="../media/image132.png"/><Relationship Id="rId24" Type="http://schemas.openxmlformats.org/officeDocument/2006/relationships/image" Target="../media/image151.png"/><Relationship Id="rId23" Type="http://schemas.openxmlformats.org/officeDocument/2006/relationships/image" Target="../media/image13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6.png"/><Relationship Id="rId4" Type="http://schemas.openxmlformats.org/officeDocument/2006/relationships/image" Target="../media/image29.png"/><Relationship Id="rId9" Type="http://schemas.openxmlformats.org/officeDocument/2006/relationships/image" Target="../media/image122.png"/><Relationship Id="rId26" Type="http://schemas.openxmlformats.org/officeDocument/2006/relationships/image" Target="../media/image152.png"/><Relationship Id="rId25" Type="http://schemas.openxmlformats.org/officeDocument/2006/relationships/image" Target="../media/image143.png"/><Relationship Id="rId28" Type="http://schemas.openxmlformats.org/officeDocument/2006/relationships/image" Target="../media/image140.png"/><Relationship Id="rId27" Type="http://schemas.openxmlformats.org/officeDocument/2006/relationships/image" Target="../media/image148.png"/><Relationship Id="rId5" Type="http://schemas.openxmlformats.org/officeDocument/2006/relationships/image" Target="../media/image24.png"/><Relationship Id="rId6" Type="http://schemas.openxmlformats.org/officeDocument/2006/relationships/image" Target="../media/image28.png"/><Relationship Id="rId29" Type="http://schemas.openxmlformats.org/officeDocument/2006/relationships/image" Target="../media/image146.png"/><Relationship Id="rId7" Type="http://schemas.openxmlformats.org/officeDocument/2006/relationships/image" Target="../media/image23.png"/><Relationship Id="rId8" Type="http://schemas.openxmlformats.org/officeDocument/2006/relationships/image" Target="../media/image2.png"/><Relationship Id="rId31" Type="http://schemas.openxmlformats.org/officeDocument/2006/relationships/image" Target="../media/image144.png"/><Relationship Id="rId30" Type="http://schemas.openxmlformats.org/officeDocument/2006/relationships/image" Target="../media/image155.png"/><Relationship Id="rId11" Type="http://schemas.openxmlformats.org/officeDocument/2006/relationships/image" Target="../media/image126.png"/><Relationship Id="rId10" Type="http://schemas.openxmlformats.org/officeDocument/2006/relationships/image" Target="../media/image118.png"/><Relationship Id="rId32" Type="http://schemas.openxmlformats.org/officeDocument/2006/relationships/image" Target="../media/image147.png"/><Relationship Id="rId13" Type="http://schemas.openxmlformats.org/officeDocument/2006/relationships/image" Target="../media/image128.png"/><Relationship Id="rId12" Type="http://schemas.openxmlformats.org/officeDocument/2006/relationships/image" Target="../media/image130.png"/><Relationship Id="rId15" Type="http://schemas.openxmlformats.org/officeDocument/2006/relationships/image" Target="../media/image196.png"/><Relationship Id="rId14" Type="http://schemas.openxmlformats.org/officeDocument/2006/relationships/image" Target="../media/image134.png"/><Relationship Id="rId17" Type="http://schemas.openxmlformats.org/officeDocument/2006/relationships/image" Target="../media/image133.png"/><Relationship Id="rId16" Type="http://schemas.openxmlformats.org/officeDocument/2006/relationships/image" Target="../media/image129.png"/><Relationship Id="rId19" Type="http://schemas.openxmlformats.org/officeDocument/2006/relationships/image" Target="../media/image137.png"/><Relationship Id="rId18" Type="http://schemas.openxmlformats.org/officeDocument/2006/relationships/image" Target="../media/image1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20.png"/><Relationship Id="rId9" Type="http://schemas.openxmlformats.org/officeDocument/2006/relationships/image" Target="../media/image2.png"/><Relationship Id="rId5" Type="http://schemas.openxmlformats.org/officeDocument/2006/relationships/image" Target="../media/image108.png"/><Relationship Id="rId6" Type="http://schemas.openxmlformats.org/officeDocument/2006/relationships/image" Target="../media/image32.png"/><Relationship Id="rId7" Type="http://schemas.openxmlformats.org/officeDocument/2006/relationships/image" Target="../media/image14.png"/><Relationship Id="rId8" Type="http://schemas.openxmlformats.org/officeDocument/2006/relationships/image" Target="../media/image4.png"/><Relationship Id="rId11" Type="http://schemas.openxmlformats.org/officeDocument/2006/relationships/image" Target="../media/image167.png"/><Relationship Id="rId10" Type="http://schemas.openxmlformats.org/officeDocument/2006/relationships/image" Target="../media/image15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image" Target="../media/image161.png"/><Relationship Id="rId9" Type="http://schemas.openxmlformats.org/officeDocument/2006/relationships/image" Target="../media/image170.png"/><Relationship Id="rId5" Type="http://schemas.openxmlformats.org/officeDocument/2006/relationships/image" Target="../media/image13.png"/><Relationship Id="rId6" Type="http://schemas.openxmlformats.org/officeDocument/2006/relationships/image" Target="../media/image9.png"/><Relationship Id="rId7" Type="http://schemas.openxmlformats.org/officeDocument/2006/relationships/image" Target="../media/image8.png"/><Relationship Id="rId8" Type="http://schemas.openxmlformats.org/officeDocument/2006/relationships/image" Target="../media/image2.png"/><Relationship Id="rId10" Type="http://schemas.openxmlformats.org/officeDocument/2006/relationships/image" Target="../media/image17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87.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png"/><Relationship Id="rId4" Type="http://schemas.openxmlformats.org/officeDocument/2006/relationships/image" Target="../media/image20.png"/><Relationship Id="rId9" Type="http://schemas.openxmlformats.org/officeDocument/2006/relationships/image" Target="../media/image2.png"/><Relationship Id="rId5" Type="http://schemas.openxmlformats.org/officeDocument/2006/relationships/image" Target="../media/image108.png"/><Relationship Id="rId6" Type="http://schemas.openxmlformats.org/officeDocument/2006/relationships/image" Target="../media/image32.png"/><Relationship Id="rId7" Type="http://schemas.openxmlformats.org/officeDocument/2006/relationships/image" Target="../media/image14.png"/><Relationship Id="rId8" Type="http://schemas.openxmlformats.org/officeDocument/2006/relationships/image" Target="../media/image4.png"/><Relationship Id="rId10" Type="http://schemas.openxmlformats.org/officeDocument/2006/relationships/image" Target="../media/image20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7.png"/><Relationship Id="rId9" Type="http://schemas.openxmlformats.org/officeDocument/2006/relationships/image" Target="../media/image2.png"/><Relationship Id="rId5" Type="http://schemas.openxmlformats.org/officeDocument/2006/relationships/image" Target="../media/image10.png"/><Relationship Id="rId6" Type="http://schemas.openxmlformats.org/officeDocument/2006/relationships/image" Target="../media/image12.png"/><Relationship Id="rId7" Type="http://schemas.openxmlformats.org/officeDocument/2006/relationships/image" Target="../media/image11.png"/><Relationship Id="rId8"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7.png"/><Relationship Id="rId4" Type="http://schemas.openxmlformats.org/officeDocument/2006/relationships/image" Target="../media/image161.png"/><Relationship Id="rId9" Type="http://schemas.openxmlformats.org/officeDocument/2006/relationships/image" Target="../media/image197.png"/><Relationship Id="rId5" Type="http://schemas.openxmlformats.org/officeDocument/2006/relationships/image" Target="../media/image13.png"/><Relationship Id="rId6" Type="http://schemas.openxmlformats.org/officeDocument/2006/relationships/image" Target="../media/image9.png"/><Relationship Id="rId7" Type="http://schemas.openxmlformats.org/officeDocument/2006/relationships/image" Target="../media/image8.png"/><Relationship Id="rId8"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6.png"/><Relationship Id="rId4" Type="http://schemas.openxmlformats.org/officeDocument/2006/relationships/image" Target="../media/image29.png"/><Relationship Id="rId9" Type="http://schemas.openxmlformats.org/officeDocument/2006/relationships/image" Target="../media/image184.png"/><Relationship Id="rId5" Type="http://schemas.openxmlformats.org/officeDocument/2006/relationships/image" Target="../media/image24.png"/><Relationship Id="rId6" Type="http://schemas.openxmlformats.org/officeDocument/2006/relationships/image" Target="../media/image28.png"/><Relationship Id="rId7" Type="http://schemas.openxmlformats.org/officeDocument/2006/relationships/image" Target="../media/image23.png"/><Relationship Id="rId8" Type="http://schemas.openxmlformats.org/officeDocument/2006/relationships/image" Target="../media/image2.png"/><Relationship Id="rId11" Type="http://schemas.openxmlformats.org/officeDocument/2006/relationships/image" Target="../media/image190.png"/><Relationship Id="rId10" Type="http://schemas.openxmlformats.org/officeDocument/2006/relationships/image" Target="../media/image185.png"/><Relationship Id="rId13" Type="http://schemas.openxmlformats.org/officeDocument/2006/relationships/image" Target="../media/image193.png"/><Relationship Id="rId12" Type="http://schemas.openxmlformats.org/officeDocument/2006/relationships/image" Target="../media/image189.png"/><Relationship Id="rId15" Type="http://schemas.openxmlformats.org/officeDocument/2006/relationships/image" Target="../media/image194.png"/><Relationship Id="rId14" Type="http://schemas.openxmlformats.org/officeDocument/2006/relationships/image" Target="../media/image188.png"/></Relationships>
</file>

<file path=ppt/slides/_rels/slide22.xml.rels><?xml version="1.0" encoding="UTF-8" standalone="yes"?><Relationships xmlns="http://schemas.openxmlformats.org/package/2006/relationships"><Relationship Id="rId20" Type="http://schemas.openxmlformats.org/officeDocument/2006/relationships/image" Target="../media/image230.png"/><Relationship Id="rId22" Type="http://schemas.openxmlformats.org/officeDocument/2006/relationships/image" Target="../media/image225.png"/><Relationship Id="rId21" Type="http://schemas.openxmlformats.org/officeDocument/2006/relationships/image" Target="../media/image237.png"/><Relationship Id="rId23" Type="http://schemas.openxmlformats.org/officeDocument/2006/relationships/image" Target="../media/image226.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6.png"/><Relationship Id="rId4" Type="http://schemas.openxmlformats.org/officeDocument/2006/relationships/image" Target="../media/image29.png"/><Relationship Id="rId9" Type="http://schemas.openxmlformats.org/officeDocument/2006/relationships/image" Target="../media/image201.png"/><Relationship Id="rId5" Type="http://schemas.openxmlformats.org/officeDocument/2006/relationships/image" Target="../media/image24.png"/><Relationship Id="rId6" Type="http://schemas.openxmlformats.org/officeDocument/2006/relationships/image" Target="../media/image28.png"/><Relationship Id="rId7" Type="http://schemas.openxmlformats.org/officeDocument/2006/relationships/image" Target="../media/image23.png"/><Relationship Id="rId8" Type="http://schemas.openxmlformats.org/officeDocument/2006/relationships/image" Target="../media/image2.png"/><Relationship Id="rId11" Type="http://schemas.openxmlformats.org/officeDocument/2006/relationships/image" Target="../media/image219.png"/><Relationship Id="rId10" Type="http://schemas.openxmlformats.org/officeDocument/2006/relationships/image" Target="../media/image210.png"/><Relationship Id="rId13" Type="http://schemas.openxmlformats.org/officeDocument/2006/relationships/image" Target="../media/image232.png"/><Relationship Id="rId12" Type="http://schemas.openxmlformats.org/officeDocument/2006/relationships/image" Target="../media/image243.png"/><Relationship Id="rId15" Type="http://schemas.openxmlformats.org/officeDocument/2006/relationships/image" Target="../media/image222.png"/><Relationship Id="rId14" Type="http://schemas.openxmlformats.org/officeDocument/2006/relationships/image" Target="../media/image228.png"/><Relationship Id="rId17" Type="http://schemas.openxmlformats.org/officeDocument/2006/relationships/image" Target="../media/image216.png"/><Relationship Id="rId16" Type="http://schemas.openxmlformats.org/officeDocument/2006/relationships/image" Target="../media/image208.png"/><Relationship Id="rId19" Type="http://schemas.openxmlformats.org/officeDocument/2006/relationships/image" Target="../media/image268.png"/><Relationship Id="rId18" Type="http://schemas.openxmlformats.org/officeDocument/2006/relationships/image" Target="../media/image28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png"/><Relationship Id="rId4" Type="http://schemas.openxmlformats.org/officeDocument/2006/relationships/image" Target="../media/image20.png"/><Relationship Id="rId9" Type="http://schemas.openxmlformats.org/officeDocument/2006/relationships/image" Target="../media/image2.png"/><Relationship Id="rId5" Type="http://schemas.openxmlformats.org/officeDocument/2006/relationships/image" Target="../media/image108.png"/><Relationship Id="rId6" Type="http://schemas.openxmlformats.org/officeDocument/2006/relationships/image" Target="../media/image32.png"/><Relationship Id="rId7" Type="http://schemas.openxmlformats.org/officeDocument/2006/relationships/image" Target="../media/image14.png"/><Relationship Id="rId8" Type="http://schemas.openxmlformats.org/officeDocument/2006/relationships/image" Target="../media/image4.png"/><Relationship Id="rId11" Type="http://schemas.openxmlformats.org/officeDocument/2006/relationships/image" Target="../media/image251.png"/><Relationship Id="rId10" Type="http://schemas.openxmlformats.org/officeDocument/2006/relationships/image" Target="../media/image239.png"/><Relationship Id="rId12" Type="http://schemas.openxmlformats.org/officeDocument/2006/relationships/image" Target="../media/image264.png"/></Relationships>
</file>

<file path=ppt/slides/_rels/slide24.xml.rels><?xml version="1.0" encoding="UTF-8" standalone="yes"?><Relationships xmlns="http://schemas.openxmlformats.org/package/2006/relationships"><Relationship Id="rId20" Type="http://schemas.openxmlformats.org/officeDocument/2006/relationships/image" Target="../media/image265.png"/><Relationship Id="rId22" Type="http://schemas.openxmlformats.org/officeDocument/2006/relationships/image" Target="../media/image262.png"/><Relationship Id="rId21" Type="http://schemas.openxmlformats.org/officeDocument/2006/relationships/image" Target="../media/image261.png"/><Relationship Id="rId24" Type="http://schemas.openxmlformats.org/officeDocument/2006/relationships/image" Target="../media/image273.png"/><Relationship Id="rId23" Type="http://schemas.openxmlformats.org/officeDocument/2006/relationships/image" Target="../media/image270.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40.png"/><Relationship Id="rId4" Type="http://schemas.openxmlformats.org/officeDocument/2006/relationships/image" Target="../media/image244.png"/><Relationship Id="rId9" Type="http://schemas.openxmlformats.org/officeDocument/2006/relationships/image" Target="../media/image2.png"/><Relationship Id="rId25" Type="http://schemas.openxmlformats.org/officeDocument/2006/relationships/image" Target="../media/image267.png"/><Relationship Id="rId5" Type="http://schemas.openxmlformats.org/officeDocument/2006/relationships/image" Target="../media/image241.png"/><Relationship Id="rId6" Type="http://schemas.openxmlformats.org/officeDocument/2006/relationships/image" Target="../media/image247.png"/><Relationship Id="rId7" Type="http://schemas.openxmlformats.org/officeDocument/2006/relationships/image" Target="../media/image254.png"/><Relationship Id="rId8" Type="http://schemas.openxmlformats.org/officeDocument/2006/relationships/image" Target="../media/image250.png"/><Relationship Id="rId11" Type="http://schemas.openxmlformats.org/officeDocument/2006/relationships/image" Target="../media/image248.png"/><Relationship Id="rId10" Type="http://schemas.openxmlformats.org/officeDocument/2006/relationships/hyperlink" Target="https://eatemp.com/powerpoint-org-chart-template/" TargetMode="External"/><Relationship Id="rId13" Type="http://schemas.openxmlformats.org/officeDocument/2006/relationships/image" Target="../media/image255.png"/><Relationship Id="rId12" Type="http://schemas.openxmlformats.org/officeDocument/2006/relationships/image" Target="../media/image252.png"/><Relationship Id="rId15" Type="http://schemas.openxmlformats.org/officeDocument/2006/relationships/image" Target="../media/image257.png"/><Relationship Id="rId14" Type="http://schemas.openxmlformats.org/officeDocument/2006/relationships/image" Target="../media/image253.png"/><Relationship Id="rId17" Type="http://schemas.openxmlformats.org/officeDocument/2006/relationships/image" Target="../media/image256.png"/><Relationship Id="rId16" Type="http://schemas.openxmlformats.org/officeDocument/2006/relationships/image" Target="../media/image272.png"/><Relationship Id="rId19" Type="http://schemas.openxmlformats.org/officeDocument/2006/relationships/image" Target="../media/image263.png"/><Relationship Id="rId18" Type="http://schemas.openxmlformats.org/officeDocument/2006/relationships/image" Target="../media/image26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76.png"/><Relationship Id="rId4" Type="http://schemas.openxmlformats.org/officeDocument/2006/relationships/image" Target="../media/image284.png"/><Relationship Id="rId9" Type="http://schemas.openxmlformats.org/officeDocument/2006/relationships/image" Target="../media/image2.png"/><Relationship Id="rId5" Type="http://schemas.openxmlformats.org/officeDocument/2006/relationships/image" Target="../media/image279.png"/><Relationship Id="rId6" Type="http://schemas.openxmlformats.org/officeDocument/2006/relationships/image" Target="../media/image285.png"/><Relationship Id="rId7" Type="http://schemas.openxmlformats.org/officeDocument/2006/relationships/image" Target="../media/image283.png"/><Relationship Id="rId8" Type="http://schemas.openxmlformats.org/officeDocument/2006/relationships/image" Target="../media/image278.png"/><Relationship Id="rId11" Type="http://schemas.openxmlformats.org/officeDocument/2006/relationships/image" Target="../media/image277.png"/><Relationship Id="rId10" Type="http://schemas.openxmlformats.org/officeDocument/2006/relationships/hyperlink" Target="https://unsplash.com/" TargetMode="External"/><Relationship Id="rId13" Type="http://schemas.openxmlformats.org/officeDocument/2006/relationships/image" Target="../media/image282.png"/><Relationship Id="rId12" Type="http://schemas.openxmlformats.org/officeDocument/2006/relationships/image" Target="../media/image28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16.png"/><Relationship Id="rId5" Type="http://schemas.openxmlformats.org/officeDocument/2006/relationships/image" Target="../media/image13.png"/><Relationship Id="rId6" Type="http://schemas.openxmlformats.org/officeDocument/2006/relationships/image" Target="../media/image9.png"/><Relationship Id="rId7" Type="http://schemas.openxmlformats.org/officeDocument/2006/relationships/image" Target="../media/image8.png"/><Relationship Id="rId8"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6.png"/><Relationship Id="rId4" Type="http://schemas.openxmlformats.org/officeDocument/2006/relationships/image" Target="../media/image29.png"/><Relationship Id="rId5" Type="http://schemas.openxmlformats.org/officeDocument/2006/relationships/image" Target="../media/image24.png"/><Relationship Id="rId6" Type="http://schemas.openxmlformats.org/officeDocument/2006/relationships/image" Target="../media/image28.png"/><Relationship Id="rId7" Type="http://schemas.openxmlformats.org/officeDocument/2006/relationships/image" Target="../media/image23.png"/><Relationship Id="rId8" Type="http://schemas.openxmlformats.org/officeDocument/2006/relationships/image" Target="../media/image2.png"/></Relationships>
</file>

<file path=ppt/slides/_rels/slide5.xml.rels><?xml version="1.0" encoding="UTF-8" standalone="yes"?><Relationships xmlns="http://schemas.openxmlformats.org/package/2006/relationships"><Relationship Id="rId11" Type="http://schemas.openxmlformats.org/officeDocument/2006/relationships/image" Target="../media/image33.png"/><Relationship Id="rId10" Type="http://schemas.openxmlformats.org/officeDocument/2006/relationships/image" Target="../media/image35.png"/><Relationship Id="rId13" Type="http://schemas.openxmlformats.org/officeDocument/2006/relationships/image" Target="../media/image95.png"/><Relationship Id="rId12" Type="http://schemas.openxmlformats.org/officeDocument/2006/relationships/image" Target="../media/image39.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20.png"/><Relationship Id="rId9" Type="http://schemas.openxmlformats.org/officeDocument/2006/relationships/image" Target="../media/image2.png"/><Relationship Id="rId14" Type="http://schemas.openxmlformats.org/officeDocument/2006/relationships/image" Target="../media/image38.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14.png"/><Relationship Id="rId8" Type="http://schemas.openxmlformats.org/officeDocument/2006/relationships/image" Target="../media/image4.png"/></Relationships>
</file>

<file path=ppt/slides/_rels/slide6.xml.rels><?xml version="1.0" encoding="UTF-8" standalone="yes"?><Relationships xmlns="http://schemas.openxmlformats.org/package/2006/relationships"><Relationship Id="rId10" Type="http://schemas.openxmlformats.org/officeDocument/2006/relationships/image" Target="../media/image131.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59.png"/><Relationship Id="rId5" Type="http://schemas.openxmlformats.org/officeDocument/2006/relationships/image" Target="../media/image13.png"/><Relationship Id="rId6" Type="http://schemas.openxmlformats.org/officeDocument/2006/relationships/image" Target="../media/image9.png"/><Relationship Id="rId7" Type="http://schemas.openxmlformats.org/officeDocument/2006/relationships/image" Target="../media/image8.png"/><Relationship Id="rId8" Type="http://schemas.openxmlformats.org/officeDocument/2006/relationships/image" Target="../media/image2.png"/></Relationships>
</file>

<file path=ppt/slides/_rels/slide7.xml.rels><?xml version="1.0" encoding="UTF-8" standalone="yes"?><Relationships xmlns="http://schemas.openxmlformats.org/package/2006/relationships"><Relationship Id="rId10" Type="http://schemas.openxmlformats.org/officeDocument/2006/relationships/image" Target="../media/image50.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7.png"/><Relationship Id="rId9" Type="http://schemas.openxmlformats.org/officeDocument/2006/relationships/image" Target="../media/image2.png"/><Relationship Id="rId5" Type="http://schemas.openxmlformats.org/officeDocument/2006/relationships/image" Target="../media/image10.png"/><Relationship Id="rId6" Type="http://schemas.openxmlformats.org/officeDocument/2006/relationships/image" Target="../media/image12.png"/><Relationship Id="rId7" Type="http://schemas.openxmlformats.org/officeDocument/2006/relationships/image" Target="../media/image11.png"/><Relationship Id="rId8" Type="http://schemas.openxmlformats.org/officeDocument/2006/relationships/image" Target="../media/image19.png"/></Relationships>
</file>

<file path=ppt/slides/_rels/slide8.xml.rels><?xml version="1.0" encoding="UTF-8" standalone="yes"?><Relationships xmlns="http://schemas.openxmlformats.org/package/2006/relationships"><Relationship Id="rId10"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6.png"/><Relationship Id="rId4" Type="http://schemas.openxmlformats.org/officeDocument/2006/relationships/image" Target="../media/image29.png"/><Relationship Id="rId9" Type="http://schemas.openxmlformats.org/officeDocument/2006/relationships/image" Target="../media/image74.png"/><Relationship Id="rId5" Type="http://schemas.openxmlformats.org/officeDocument/2006/relationships/image" Target="../media/image24.png"/><Relationship Id="rId6" Type="http://schemas.openxmlformats.org/officeDocument/2006/relationships/image" Target="../media/image28.png"/><Relationship Id="rId7" Type="http://schemas.openxmlformats.org/officeDocument/2006/relationships/image" Target="../media/image23.png"/><Relationship Id="rId8" Type="http://schemas.openxmlformats.org/officeDocument/2006/relationships/image" Target="../media/image63.png"/></Relationships>
</file>

<file path=ppt/slides/_rels/slide9.xml.rels><?xml version="1.0" encoding="UTF-8" standalone="yes"?><Relationships xmlns="http://schemas.openxmlformats.org/package/2006/relationships"><Relationship Id="rId11" Type="http://schemas.openxmlformats.org/officeDocument/2006/relationships/image" Target="../media/image67.png"/><Relationship Id="rId10" Type="http://schemas.openxmlformats.org/officeDocument/2006/relationships/image" Target="../media/image72.png"/><Relationship Id="rId12" Type="http://schemas.openxmlformats.org/officeDocument/2006/relationships/image" Target="../media/image73.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8.png"/><Relationship Id="rId4" Type="http://schemas.openxmlformats.org/officeDocument/2006/relationships/image" Target="../media/image60.png"/><Relationship Id="rId9"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65.png"/><Relationship Id="rId7" Type="http://schemas.openxmlformats.org/officeDocument/2006/relationships/image" Target="../media/image71.png"/><Relationship Id="rId8" Type="http://schemas.openxmlformats.org/officeDocument/2006/relationships/image" Target="../media/image7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664931" y="7685212"/>
            <a:ext cx="13283243" cy="8603942"/>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2578421" y="6832599"/>
            <a:ext cx="13829664" cy="12264218"/>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20969825" y="7610"/>
            <a:ext cx="3440679" cy="3440249"/>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21395663" y="-285910"/>
            <a:ext cx="3492490" cy="3492052"/>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23142292" y="11163300"/>
            <a:ext cx="736692" cy="2120900"/>
          </a:xfrm>
          <a:prstGeom prst="rect">
            <a:avLst/>
          </a:prstGeom>
          <a:noFill/>
          <a:ln>
            <a:noFill/>
          </a:ln>
        </p:spPr>
      </p:pic>
      <p:pic>
        <p:nvPicPr>
          <p:cNvPr descr=" " id="21" name="Google Shape;21;p1"/>
          <p:cNvPicPr preferRelativeResize="0"/>
          <p:nvPr/>
        </p:nvPicPr>
        <p:blipFill rotWithShape="1">
          <a:blip r:embed="rId8">
            <a:alphaModFix/>
          </a:blip>
          <a:srcRect b="0" l="0" r="0" t="0"/>
          <a:stretch/>
        </p:blipFill>
        <p:spPr>
          <a:xfrm>
            <a:off x="558870" y="342900"/>
            <a:ext cx="2711780" cy="1117600"/>
          </a:xfrm>
          <a:prstGeom prst="rect">
            <a:avLst/>
          </a:prstGeom>
          <a:noFill/>
          <a:ln>
            <a:noFill/>
          </a:ln>
        </p:spPr>
      </p:pic>
      <p:sp>
        <p:nvSpPr>
          <p:cNvPr id="22" name="Google Shape;22;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p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24" name="Google Shape;24;p1"/>
          <p:cNvPicPr preferRelativeResize="0"/>
          <p:nvPr/>
        </p:nvPicPr>
        <p:blipFill rotWithShape="1">
          <a:blip r:embed="rId10">
            <a:alphaModFix/>
          </a:blip>
          <a:srcRect b="0" l="0" r="0" t="0"/>
          <a:stretch/>
        </p:blipFill>
        <p:spPr>
          <a:xfrm>
            <a:off x="1917940" y="1968500"/>
            <a:ext cx="9326221" cy="11970619"/>
          </a:xfrm>
          <a:prstGeom prst="rect">
            <a:avLst/>
          </a:prstGeom>
          <a:noFill/>
          <a:ln>
            <a:noFill/>
          </a:ln>
        </p:spPr>
      </p:pic>
      <p:sp>
        <p:nvSpPr>
          <p:cNvPr id="25" name="Google Shape;25;p1"/>
          <p:cNvSpPr/>
          <p:nvPr/>
        </p:nvSpPr>
        <p:spPr>
          <a:xfrm>
            <a:off x="13705013" y="8432800"/>
            <a:ext cx="9936875" cy="2353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Rajdhani"/>
              <a:buNone/>
            </a:pPr>
            <a:r>
              <a:rPr b="1" i="0" lang="en-US" sz="6400" u="none" cap="none" strike="noStrike">
                <a:solidFill>
                  <a:srgbClr val="0E0E0E"/>
                </a:solidFill>
                <a:latin typeface="Rajdhani"/>
                <a:ea typeface="Rajdhani"/>
                <a:cs typeface="Rajdhani"/>
                <a:sym typeface="Rajdhani"/>
              </a:rPr>
              <a:t>FREE PRESENTATION TEMPLATE</a:t>
            </a:r>
            <a:endParaRPr b="0" i="0" sz="6400" u="none" cap="none" strike="noStrike">
              <a:solidFill>
                <a:schemeClr val="dk1"/>
              </a:solidFill>
              <a:latin typeface="Calibri"/>
              <a:ea typeface="Calibri"/>
              <a:cs typeface="Calibri"/>
              <a:sym typeface="Calibri"/>
            </a:endParaRPr>
          </a:p>
        </p:txBody>
      </p:sp>
      <p:sp>
        <p:nvSpPr>
          <p:cNvPr id="26" name="Google Shape;26;p1"/>
          <p:cNvSpPr/>
          <p:nvPr/>
        </p:nvSpPr>
        <p:spPr>
          <a:xfrm>
            <a:off x="13679610" y="4495800"/>
            <a:ext cx="9272159" cy="3111500"/>
          </a:xfrm>
          <a:prstGeom prst="roundRect">
            <a:avLst>
              <a:gd fmla="val 4081371"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1"/>
          <p:cNvSpPr/>
          <p:nvPr/>
        </p:nvSpPr>
        <p:spPr>
          <a:xfrm>
            <a:off x="14441705" y="4800600"/>
            <a:ext cx="8289903" cy="3043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Soft Skills</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5" name="Shape 245"/>
        <p:cNvGrpSpPr/>
        <p:nvPr/>
      </p:nvGrpSpPr>
      <p:grpSpPr>
        <a:xfrm>
          <a:off x="0" y="0"/>
          <a:ext cx="0" cy="0"/>
          <a:chOff x="0" y="0"/>
          <a:chExt cx="0" cy="0"/>
        </a:xfrm>
      </p:grpSpPr>
      <p:sp>
        <p:nvSpPr>
          <p:cNvPr id="246" name="Google Shape;246;p10"/>
          <p:cNvSpPr/>
          <p:nvPr/>
        </p:nvSpPr>
        <p:spPr>
          <a:xfrm>
            <a:off x="0" y="0"/>
            <a:ext cx="24387048" cy="13716000"/>
          </a:xfrm>
          <a:prstGeom prst="rect">
            <a:avLst/>
          </a:prstGeom>
          <a:noFill/>
          <a:ln cap="flat" cmpd="sng" w="419100">
            <a:solidFill>
              <a:srgbClr val="FFC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p10"/>
          <p:cNvPicPr preferRelativeResize="0"/>
          <p:nvPr/>
        </p:nvPicPr>
        <p:blipFill rotWithShape="1">
          <a:blip r:embed="rId3">
            <a:alphaModFix/>
          </a:blip>
          <a:srcRect b="0" l="0" r="0" t="0"/>
          <a:stretch/>
        </p:blipFill>
        <p:spPr>
          <a:xfrm>
            <a:off x="-3518340" y="-3098800"/>
            <a:ext cx="9776693" cy="12078010"/>
          </a:xfrm>
          <a:prstGeom prst="rect">
            <a:avLst/>
          </a:prstGeom>
          <a:noFill/>
          <a:ln>
            <a:noFill/>
          </a:ln>
        </p:spPr>
      </p:pic>
      <p:pic>
        <p:nvPicPr>
          <p:cNvPr descr=" " id="248" name="Google Shape;248;p10"/>
          <p:cNvPicPr preferRelativeResize="0"/>
          <p:nvPr/>
        </p:nvPicPr>
        <p:blipFill rotWithShape="1">
          <a:blip r:embed="rId4">
            <a:alphaModFix/>
          </a:blip>
          <a:srcRect b="0" l="0" r="0" t="0"/>
          <a:stretch/>
        </p:blipFill>
        <p:spPr>
          <a:xfrm>
            <a:off x="-1858517" y="-2967521"/>
            <a:ext cx="8545897" cy="10946829"/>
          </a:xfrm>
          <a:prstGeom prst="rect">
            <a:avLst/>
          </a:prstGeom>
          <a:noFill/>
          <a:ln>
            <a:noFill/>
          </a:ln>
        </p:spPr>
      </p:pic>
      <p:pic>
        <p:nvPicPr>
          <p:cNvPr descr=" " id="249" name="Google Shape;249;p10"/>
          <p:cNvPicPr preferRelativeResize="0"/>
          <p:nvPr/>
        </p:nvPicPr>
        <p:blipFill rotWithShape="1">
          <a:blip r:embed="rId5">
            <a:alphaModFix/>
          </a:blip>
          <a:srcRect b="0" l="0" r="0" t="0"/>
          <a:stretch/>
        </p:blipFill>
        <p:spPr>
          <a:xfrm>
            <a:off x="17637472" y="7987134"/>
            <a:ext cx="9853725" cy="9155150"/>
          </a:xfrm>
          <a:prstGeom prst="rect">
            <a:avLst/>
          </a:prstGeom>
          <a:noFill/>
          <a:ln>
            <a:noFill/>
          </a:ln>
        </p:spPr>
      </p:pic>
      <p:pic>
        <p:nvPicPr>
          <p:cNvPr descr=" " id="250" name="Google Shape;250;p10"/>
          <p:cNvPicPr preferRelativeResize="0"/>
          <p:nvPr/>
        </p:nvPicPr>
        <p:blipFill rotWithShape="1">
          <a:blip r:embed="rId6">
            <a:alphaModFix/>
          </a:blip>
          <a:srcRect b="0" l="0" r="0" t="0"/>
          <a:stretch/>
        </p:blipFill>
        <p:spPr>
          <a:xfrm>
            <a:off x="16823256" y="6838950"/>
            <a:ext cx="11518402" cy="12811770"/>
          </a:xfrm>
          <a:prstGeom prst="rect">
            <a:avLst/>
          </a:prstGeom>
          <a:noFill/>
          <a:ln>
            <a:noFill/>
          </a:ln>
        </p:spPr>
      </p:pic>
      <p:pic>
        <p:nvPicPr>
          <p:cNvPr descr=" " id="251" name="Google Shape;251;p10"/>
          <p:cNvPicPr preferRelativeResize="0"/>
          <p:nvPr/>
        </p:nvPicPr>
        <p:blipFill rotWithShape="1">
          <a:blip r:embed="rId7">
            <a:alphaModFix/>
          </a:blip>
          <a:srcRect b="0" l="0" r="0" t="0"/>
          <a:stretch/>
        </p:blipFill>
        <p:spPr>
          <a:xfrm>
            <a:off x="927216" y="8496300"/>
            <a:ext cx="444314" cy="4755704"/>
          </a:xfrm>
          <a:prstGeom prst="rect">
            <a:avLst/>
          </a:prstGeom>
          <a:noFill/>
          <a:ln>
            <a:noFill/>
          </a:ln>
        </p:spPr>
      </p:pic>
      <p:sp>
        <p:nvSpPr>
          <p:cNvPr id="252" name="Google Shape;252;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p1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54" name="Google Shape;254;p10"/>
          <p:cNvSpPr/>
          <p:nvPr/>
        </p:nvSpPr>
        <p:spPr>
          <a:xfrm>
            <a:off x="8427503" y="920750"/>
            <a:ext cx="7532041" cy="2171700"/>
          </a:xfrm>
          <a:prstGeom prst="roundRect">
            <a:avLst>
              <a:gd fmla="val 584757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0"/>
          <p:cNvSpPr/>
          <p:nvPr/>
        </p:nvSpPr>
        <p:spPr>
          <a:xfrm>
            <a:off x="9189599" y="1225550"/>
            <a:ext cx="6346560"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Pricing Plan</a:t>
            </a:r>
            <a:endParaRPr b="0" i="0" sz="8000" u="none" cap="none" strike="noStrike">
              <a:solidFill>
                <a:schemeClr val="dk1"/>
              </a:solidFill>
              <a:latin typeface="Calibri"/>
              <a:ea typeface="Calibri"/>
              <a:cs typeface="Calibri"/>
              <a:sym typeface="Calibri"/>
            </a:endParaRPr>
          </a:p>
        </p:txBody>
      </p:sp>
      <p:sp>
        <p:nvSpPr>
          <p:cNvPr id="256" name="Google Shape;256;p10"/>
          <p:cNvSpPr/>
          <p:nvPr/>
        </p:nvSpPr>
        <p:spPr>
          <a:xfrm>
            <a:off x="1778222" y="3632200"/>
            <a:ext cx="20843305" cy="88646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0"/>
          <p:cNvSpPr/>
          <p:nvPr/>
        </p:nvSpPr>
        <p:spPr>
          <a:xfrm>
            <a:off x="1778222" y="3632200"/>
            <a:ext cx="6439705" cy="8864603"/>
          </a:xfrm>
          <a:prstGeom prst="roundRect">
            <a:avLst>
              <a:gd fmla="val 19595"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p10"/>
          <p:cNvPicPr preferRelativeResize="0"/>
          <p:nvPr/>
        </p:nvPicPr>
        <p:blipFill rotWithShape="1">
          <a:blip r:embed="rId9">
            <a:alphaModFix/>
          </a:blip>
          <a:srcRect b="0" l="0" r="0" t="0"/>
          <a:stretch/>
        </p:blipFill>
        <p:spPr>
          <a:xfrm>
            <a:off x="4273281" y="4089400"/>
            <a:ext cx="1449587" cy="1625600"/>
          </a:xfrm>
          <a:prstGeom prst="rect">
            <a:avLst/>
          </a:prstGeom>
          <a:noFill/>
          <a:ln>
            <a:noFill/>
          </a:ln>
        </p:spPr>
      </p:pic>
      <p:sp>
        <p:nvSpPr>
          <p:cNvPr id="259" name="Google Shape;259;p10"/>
          <p:cNvSpPr/>
          <p:nvPr/>
        </p:nvSpPr>
        <p:spPr>
          <a:xfrm>
            <a:off x="4115314" y="6019800"/>
            <a:ext cx="1765521"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4800"/>
              <a:buFont typeface="Carter One"/>
              <a:buNone/>
            </a:pPr>
            <a:r>
              <a:rPr b="0" i="0" lang="en-US" sz="4800" u="none" cap="none" strike="noStrike">
                <a:solidFill>
                  <a:srgbClr val="272727"/>
                </a:solidFill>
                <a:latin typeface="Carter One"/>
                <a:ea typeface="Carter One"/>
                <a:cs typeface="Carter One"/>
                <a:sym typeface="Carter One"/>
              </a:rPr>
              <a:t>Basic</a:t>
            </a:r>
            <a:endParaRPr b="0" i="0" sz="4800" u="none" cap="none" strike="noStrike">
              <a:solidFill>
                <a:schemeClr val="dk1"/>
              </a:solidFill>
              <a:latin typeface="Calibri"/>
              <a:ea typeface="Calibri"/>
              <a:cs typeface="Calibri"/>
              <a:sym typeface="Calibri"/>
            </a:endParaRPr>
          </a:p>
        </p:txBody>
      </p:sp>
      <p:sp>
        <p:nvSpPr>
          <p:cNvPr id="260" name="Google Shape;260;p10"/>
          <p:cNvSpPr/>
          <p:nvPr/>
        </p:nvSpPr>
        <p:spPr>
          <a:xfrm>
            <a:off x="2235479" y="72644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61" name="Google Shape;261;p10"/>
          <p:cNvSpPr/>
          <p:nvPr/>
        </p:nvSpPr>
        <p:spPr>
          <a:xfrm>
            <a:off x="3257957" y="11099800"/>
            <a:ext cx="3480235"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$10/month</a:t>
            </a:r>
            <a:endParaRPr b="0" i="0" sz="4800" u="none" cap="none" strike="noStrike">
              <a:solidFill>
                <a:schemeClr val="dk1"/>
              </a:solidFill>
              <a:latin typeface="Calibri"/>
              <a:ea typeface="Calibri"/>
              <a:cs typeface="Calibri"/>
              <a:sym typeface="Calibri"/>
            </a:endParaRPr>
          </a:p>
        </p:txBody>
      </p:sp>
      <p:sp>
        <p:nvSpPr>
          <p:cNvPr id="262" name="Google Shape;262;p10"/>
          <p:cNvSpPr/>
          <p:nvPr/>
        </p:nvSpPr>
        <p:spPr>
          <a:xfrm>
            <a:off x="8980022" y="3632200"/>
            <a:ext cx="6439705" cy="8864603"/>
          </a:xfrm>
          <a:prstGeom prst="roundRect">
            <a:avLst>
              <a:gd fmla="val 19595"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p10"/>
          <p:cNvPicPr preferRelativeResize="0"/>
          <p:nvPr/>
        </p:nvPicPr>
        <p:blipFill rotWithShape="1">
          <a:blip r:embed="rId10">
            <a:alphaModFix/>
          </a:blip>
          <a:srcRect b="0" l="0" r="0" t="0"/>
          <a:stretch/>
        </p:blipFill>
        <p:spPr>
          <a:xfrm>
            <a:off x="11409030" y="4089400"/>
            <a:ext cx="1581692" cy="1625600"/>
          </a:xfrm>
          <a:prstGeom prst="rect">
            <a:avLst/>
          </a:prstGeom>
          <a:noFill/>
          <a:ln>
            <a:noFill/>
          </a:ln>
        </p:spPr>
      </p:pic>
      <p:sp>
        <p:nvSpPr>
          <p:cNvPr id="264" name="Google Shape;264;p10"/>
          <p:cNvSpPr/>
          <p:nvPr/>
        </p:nvSpPr>
        <p:spPr>
          <a:xfrm>
            <a:off x="11431429" y="6019800"/>
            <a:ext cx="1536892"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4800"/>
              <a:buFont typeface="Carter One"/>
              <a:buNone/>
            </a:pPr>
            <a:r>
              <a:rPr b="0" i="0" lang="en-US" sz="4800" u="none" cap="none" strike="noStrike">
                <a:solidFill>
                  <a:srgbClr val="272727"/>
                </a:solidFill>
                <a:latin typeface="Carter One"/>
                <a:ea typeface="Carter One"/>
                <a:cs typeface="Carter One"/>
                <a:sym typeface="Carter One"/>
              </a:rPr>
              <a:t>Elite</a:t>
            </a:r>
            <a:endParaRPr b="0" i="0" sz="4800" u="none" cap="none" strike="noStrike">
              <a:solidFill>
                <a:schemeClr val="dk1"/>
              </a:solidFill>
              <a:latin typeface="Calibri"/>
              <a:ea typeface="Calibri"/>
              <a:cs typeface="Calibri"/>
              <a:sym typeface="Calibri"/>
            </a:endParaRPr>
          </a:p>
        </p:txBody>
      </p:sp>
      <p:sp>
        <p:nvSpPr>
          <p:cNvPr id="265" name="Google Shape;265;p10"/>
          <p:cNvSpPr/>
          <p:nvPr/>
        </p:nvSpPr>
        <p:spPr>
          <a:xfrm>
            <a:off x="9437280" y="72644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6" name="Google Shape;266;p10"/>
          <p:cNvSpPr/>
          <p:nvPr/>
        </p:nvSpPr>
        <p:spPr>
          <a:xfrm>
            <a:off x="10402600" y="11099800"/>
            <a:ext cx="3594549"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$50/month</a:t>
            </a:r>
            <a:endParaRPr b="0" i="0" sz="4800" u="none" cap="none" strike="noStrike">
              <a:solidFill>
                <a:schemeClr val="dk1"/>
              </a:solidFill>
              <a:latin typeface="Calibri"/>
              <a:ea typeface="Calibri"/>
              <a:cs typeface="Calibri"/>
              <a:sym typeface="Calibri"/>
            </a:endParaRPr>
          </a:p>
        </p:txBody>
      </p:sp>
      <p:sp>
        <p:nvSpPr>
          <p:cNvPr id="267" name="Google Shape;267;p10"/>
          <p:cNvSpPr/>
          <p:nvPr/>
        </p:nvSpPr>
        <p:spPr>
          <a:xfrm>
            <a:off x="16181822" y="3632200"/>
            <a:ext cx="6439705" cy="8864600"/>
          </a:xfrm>
          <a:prstGeom prst="roundRect">
            <a:avLst>
              <a:gd fmla="val 19595"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8" name="Google Shape;268;p10"/>
          <p:cNvPicPr preferRelativeResize="0"/>
          <p:nvPr/>
        </p:nvPicPr>
        <p:blipFill rotWithShape="1">
          <a:blip r:embed="rId11">
            <a:alphaModFix/>
          </a:blip>
          <a:srcRect b="0" l="0" r="0" t="0"/>
          <a:stretch/>
        </p:blipFill>
        <p:spPr>
          <a:xfrm>
            <a:off x="18587877" y="4089400"/>
            <a:ext cx="1627592" cy="1625600"/>
          </a:xfrm>
          <a:prstGeom prst="rect">
            <a:avLst/>
          </a:prstGeom>
          <a:noFill/>
          <a:ln>
            <a:noFill/>
          </a:ln>
        </p:spPr>
      </p:pic>
      <p:sp>
        <p:nvSpPr>
          <p:cNvPr id="269" name="Google Shape;269;p10"/>
          <p:cNvSpPr/>
          <p:nvPr/>
        </p:nvSpPr>
        <p:spPr>
          <a:xfrm>
            <a:off x="17731416" y="6019800"/>
            <a:ext cx="3340518"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4800"/>
              <a:buFont typeface="Carter One"/>
              <a:buNone/>
            </a:pPr>
            <a:r>
              <a:rPr b="0" i="0" lang="en-US" sz="4800" u="none" cap="none" strike="noStrike">
                <a:solidFill>
                  <a:srgbClr val="272727"/>
                </a:solidFill>
                <a:latin typeface="Carter One"/>
                <a:ea typeface="Carter One"/>
                <a:cs typeface="Carter One"/>
                <a:sym typeface="Carter One"/>
              </a:rPr>
              <a:t>Legendary</a:t>
            </a:r>
            <a:endParaRPr b="0" i="0" sz="4800" u="none" cap="none" strike="noStrike">
              <a:solidFill>
                <a:schemeClr val="dk1"/>
              </a:solidFill>
              <a:latin typeface="Calibri"/>
              <a:ea typeface="Calibri"/>
              <a:cs typeface="Calibri"/>
              <a:sym typeface="Calibri"/>
            </a:endParaRPr>
          </a:p>
        </p:txBody>
      </p:sp>
      <p:sp>
        <p:nvSpPr>
          <p:cNvPr id="270" name="Google Shape;270;p10"/>
          <p:cNvSpPr/>
          <p:nvPr/>
        </p:nvSpPr>
        <p:spPr>
          <a:xfrm>
            <a:off x="16639080" y="72644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71" name="Google Shape;271;p10"/>
          <p:cNvSpPr/>
          <p:nvPr/>
        </p:nvSpPr>
        <p:spPr>
          <a:xfrm>
            <a:off x="17420227" y="11099800"/>
            <a:ext cx="3962895"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6" name="Shape 276"/>
        <p:cNvGrpSpPr/>
        <p:nvPr/>
      </p:nvGrpSpPr>
      <p:grpSpPr>
        <a:xfrm>
          <a:off x="0" y="0"/>
          <a:ext cx="0" cy="0"/>
          <a:chOff x="0" y="0"/>
          <a:chExt cx="0" cy="0"/>
        </a:xfrm>
      </p:grpSpPr>
      <p:pic>
        <p:nvPicPr>
          <p:cNvPr descr=" " id="277" name="Google Shape;277;p11"/>
          <p:cNvPicPr preferRelativeResize="0"/>
          <p:nvPr/>
        </p:nvPicPr>
        <p:blipFill rotWithShape="1">
          <a:blip r:embed="rId3">
            <a:alphaModFix/>
          </a:blip>
          <a:srcRect b="0" l="0" r="0" t="0"/>
          <a:stretch/>
        </p:blipFill>
        <p:spPr>
          <a:xfrm>
            <a:off x="14517915" y="-723900"/>
            <a:ext cx="13120740" cy="3733800"/>
          </a:xfrm>
          <a:prstGeom prst="rect">
            <a:avLst/>
          </a:prstGeom>
          <a:noFill/>
          <a:ln>
            <a:noFill/>
          </a:ln>
        </p:spPr>
      </p:pic>
      <p:pic>
        <p:nvPicPr>
          <p:cNvPr descr=" " id="278" name="Google Shape;278;p11"/>
          <p:cNvPicPr preferRelativeResize="0"/>
          <p:nvPr/>
        </p:nvPicPr>
        <p:blipFill rotWithShape="1">
          <a:blip r:embed="rId4">
            <a:alphaModFix/>
          </a:blip>
          <a:srcRect b="0" l="0" r="0" t="0"/>
          <a:stretch/>
        </p:blipFill>
        <p:spPr>
          <a:xfrm>
            <a:off x="15565795" y="-1492250"/>
            <a:ext cx="12549168" cy="4495800"/>
          </a:xfrm>
          <a:prstGeom prst="rect">
            <a:avLst/>
          </a:prstGeom>
          <a:noFill/>
          <a:ln>
            <a:noFill/>
          </a:ln>
        </p:spPr>
      </p:pic>
      <p:pic>
        <p:nvPicPr>
          <p:cNvPr descr=" " id="279" name="Google Shape;279;p11"/>
          <p:cNvPicPr preferRelativeResize="0"/>
          <p:nvPr/>
        </p:nvPicPr>
        <p:blipFill rotWithShape="1">
          <a:blip r:embed="rId5">
            <a:alphaModFix/>
          </a:blip>
          <a:srcRect b="0" l="0" r="0" t="0"/>
          <a:stretch/>
        </p:blipFill>
        <p:spPr>
          <a:xfrm>
            <a:off x="-2959470" y="7950200"/>
            <a:ext cx="10796349" cy="10261600"/>
          </a:xfrm>
          <a:prstGeom prst="rect">
            <a:avLst/>
          </a:prstGeom>
          <a:noFill/>
          <a:ln>
            <a:noFill/>
          </a:ln>
        </p:spPr>
      </p:pic>
      <p:pic>
        <p:nvPicPr>
          <p:cNvPr descr=" " id="280" name="Google Shape;280;p11"/>
          <p:cNvPicPr preferRelativeResize="0"/>
          <p:nvPr/>
        </p:nvPicPr>
        <p:blipFill rotWithShape="1">
          <a:blip r:embed="rId6">
            <a:alphaModFix/>
          </a:blip>
          <a:srcRect b="0" l="0" r="0" t="0"/>
          <a:stretch/>
        </p:blipFill>
        <p:spPr>
          <a:xfrm>
            <a:off x="-1276510" y="9036050"/>
            <a:ext cx="8268733" cy="8140700"/>
          </a:xfrm>
          <a:prstGeom prst="rect">
            <a:avLst/>
          </a:prstGeom>
          <a:noFill/>
          <a:ln>
            <a:noFill/>
          </a:ln>
        </p:spPr>
      </p:pic>
      <p:pic>
        <p:nvPicPr>
          <p:cNvPr descr=" " id="281" name="Google Shape;281;p11"/>
          <p:cNvPicPr preferRelativeResize="0"/>
          <p:nvPr/>
        </p:nvPicPr>
        <p:blipFill rotWithShape="1">
          <a:blip r:embed="rId7">
            <a:alphaModFix/>
          </a:blip>
          <a:srcRect b="0" l="0" r="0" t="0"/>
          <a:stretch/>
        </p:blipFill>
        <p:spPr>
          <a:xfrm>
            <a:off x="469959" y="406400"/>
            <a:ext cx="2654632" cy="927100"/>
          </a:xfrm>
          <a:prstGeom prst="rect">
            <a:avLst/>
          </a:prstGeom>
          <a:noFill/>
          <a:ln>
            <a:noFill/>
          </a:ln>
        </p:spPr>
      </p:pic>
      <p:sp>
        <p:nvSpPr>
          <p:cNvPr id="282" name="Google Shape;282;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3" name="Google Shape;283;p1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84" name="Google Shape;284;p11"/>
          <p:cNvPicPr preferRelativeResize="0"/>
          <p:nvPr/>
        </p:nvPicPr>
        <p:blipFill rotWithShape="1">
          <a:blip r:embed="rId9">
            <a:alphaModFix/>
          </a:blip>
          <a:srcRect b="0" l="0" r="0" t="0"/>
          <a:stretch/>
        </p:blipFill>
        <p:spPr>
          <a:xfrm>
            <a:off x="381048" y="2146300"/>
            <a:ext cx="23637654" cy="9436100"/>
          </a:xfrm>
          <a:prstGeom prst="rect">
            <a:avLst/>
          </a:prstGeom>
          <a:noFill/>
          <a:ln>
            <a:noFill/>
          </a:ln>
        </p:spPr>
      </p:pic>
      <p:sp>
        <p:nvSpPr>
          <p:cNvPr id="285" name="Google Shape;285;p11"/>
          <p:cNvSpPr/>
          <p:nvPr/>
        </p:nvSpPr>
        <p:spPr>
          <a:xfrm>
            <a:off x="381048" y="3378200"/>
            <a:ext cx="5347368" cy="8039100"/>
          </a:xfrm>
          <a:prstGeom prst="roundRect">
            <a:avLst>
              <a:gd fmla="val 23598" name="adj"/>
            </a:avLst>
          </a:prstGeom>
          <a:solidFill>
            <a:srgbClr val="FFC727"/>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1"/>
          <p:cNvSpPr/>
          <p:nvPr/>
        </p:nvSpPr>
        <p:spPr>
          <a:xfrm>
            <a:off x="685886" y="4787900"/>
            <a:ext cx="4737692" cy="632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685886" y="47879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1"/>
          <p:cNvSpPr/>
          <p:nvPr/>
        </p:nvSpPr>
        <p:spPr>
          <a:xfrm>
            <a:off x="685886" y="47879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1"/>
          <p:cNvSpPr/>
          <p:nvPr/>
        </p:nvSpPr>
        <p:spPr>
          <a:xfrm>
            <a:off x="609676" y="4787900"/>
            <a:ext cx="4890111" cy="85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Eclipse</a:t>
            </a:r>
            <a:endParaRPr b="0" i="0" sz="3600" u="none" cap="none" strike="noStrike">
              <a:solidFill>
                <a:schemeClr val="dk1"/>
              </a:solidFill>
              <a:latin typeface="Calibri"/>
              <a:ea typeface="Calibri"/>
              <a:cs typeface="Calibri"/>
              <a:sym typeface="Calibri"/>
            </a:endParaRPr>
          </a:p>
        </p:txBody>
      </p:sp>
      <p:sp>
        <p:nvSpPr>
          <p:cNvPr id="290" name="Google Shape;290;p11"/>
          <p:cNvSpPr/>
          <p:nvPr/>
        </p:nvSpPr>
        <p:spPr>
          <a:xfrm>
            <a:off x="618144"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1" name="Google Shape;291;p11"/>
          <p:cNvPicPr preferRelativeResize="0"/>
          <p:nvPr/>
        </p:nvPicPr>
        <p:blipFill rotWithShape="1">
          <a:blip r:embed="rId10">
            <a:alphaModFix/>
          </a:blip>
          <a:srcRect b="0" l="0" r="0" t="0"/>
          <a:stretch/>
        </p:blipFill>
        <p:spPr>
          <a:xfrm>
            <a:off x="2241830" y="7137400"/>
            <a:ext cx="1625803" cy="1625600"/>
          </a:xfrm>
          <a:prstGeom prst="rect">
            <a:avLst/>
          </a:prstGeom>
          <a:noFill/>
          <a:ln>
            <a:noFill/>
          </a:ln>
        </p:spPr>
      </p:pic>
      <p:pic>
        <p:nvPicPr>
          <p:cNvPr descr=" " id="292" name="Google Shape;292;p11"/>
          <p:cNvPicPr preferRelativeResize="0"/>
          <p:nvPr/>
        </p:nvPicPr>
        <p:blipFill rotWithShape="1">
          <a:blip r:embed="rId11">
            <a:alphaModFix/>
          </a:blip>
          <a:srcRect b="0" l="0" r="0" t="0"/>
          <a:stretch/>
        </p:blipFill>
        <p:spPr>
          <a:xfrm>
            <a:off x="2326518" y="7222083"/>
            <a:ext cx="1456422" cy="1456246"/>
          </a:xfrm>
          <a:prstGeom prst="rect">
            <a:avLst/>
          </a:prstGeom>
          <a:noFill/>
          <a:ln>
            <a:noFill/>
          </a:ln>
        </p:spPr>
      </p:pic>
      <p:sp>
        <p:nvSpPr>
          <p:cNvPr id="293" name="Google Shape;293;p11"/>
          <p:cNvSpPr/>
          <p:nvPr/>
        </p:nvSpPr>
        <p:spPr>
          <a:xfrm>
            <a:off x="685886" y="91694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1"/>
          <p:cNvSpPr/>
          <p:nvPr/>
        </p:nvSpPr>
        <p:spPr>
          <a:xfrm>
            <a:off x="685886" y="91694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1"/>
          <p:cNvSpPr/>
          <p:nvPr/>
        </p:nvSpPr>
        <p:spPr>
          <a:xfrm>
            <a:off x="609676" y="9169400"/>
            <a:ext cx="4890111" cy="85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Quest</a:t>
            </a:r>
            <a:endParaRPr b="0" i="0" sz="3600" u="none" cap="none" strike="noStrike">
              <a:solidFill>
                <a:schemeClr val="dk1"/>
              </a:solidFill>
              <a:latin typeface="Calibri"/>
              <a:ea typeface="Calibri"/>
              <a:cs typeface="Calibri"/>
              <a:sym typeface="Calibri"/>
            </a:endParaRPr>
          </a:p>
        </p:txBody>
      </p:sp>
      <p:sp>
        <p:nvSpPr>
          <p:cNvPr id="296" name="Google Shape;296;p11"/>
          <p:cNvSpPr/>
          <p:nvPr/>
        </p:nvSpPr>
        <p:spPr>
          <a:xfrm>
            <a:off x="618144" y="10071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97" name="Google Shape;297;p11"/>
          <p:cNvSpPr/>
          <p:nvPr/>
        </p:nvSpPr>
        <p:spPr>
          <a:xfrm>
            <a:off x="6477810" y="3378200"/>
            <a:ext cx="5347368" cy="8039100"/>
          </a:xfrm>
          <a:prstGeom prst="roundRect">
            <a:avLst>
              <a:gd fmla="val 23598" name="adj"/>
            </a:avLst>
          </a:prstGeom>
          <a:solidFill>
            <a:srgbClr val="FFC727"/>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1"/>
          <p:cNvSpPr/>
          <p:nvPr/>
        </p:nvSpPr>
        <p:spPr>
          <a:xfrm>
            <a:off x="6782648" y="4787900"/>
            <a:ext cx="4737692" cy="632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1"/>
          <p:cNvSpPr/>
          <p:nvPr/>
        </p:nvSpPr>
        <p:spPr>
          <a:xfrm>
            <a:off x="6782648" y="47879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6782648" y="47879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1"/>
          <p:cNvSpPr/>
          <p:nvPr/>
        </p:nvSpPr>
        <p:spPr>
          <a:xfrm>
            <a:off x="6706438" y="4787900"/>
            <a:ext cx="4890111" cy="85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Eclipse</a:t>
            </a:r>
            <a:endParaRPr b="0" i="0" sz="3600" u="none" cap="none" strike="noStrike">
              <a:solidFill>
                <a:schemeClr val="dk1"/>
              </a:solidFill>
              <a:latin typeface="Calibri"/>
              <a:ea typeface="Calibri"/>
              <a:cs typeface="Calibri"/>
              <a:sym typeface="Calibri"/>
            </a:endParaRPr>
          </a:p>
        </p:txBody>
      </p:sp>
      <p:sp>
        <p:nvSpPr>
          <p:cNvPr id="302" name="Google Shape;302;p11"/>
          <p:cNvSpPr/>
          <p:nvPr/>
        </p:nvSpPr>
        <p:spPr>
          <a:xfrm>
            <a:off x="6714906"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03" name="Google Shape;303;p11"/>
          <p:cNvPicPr preferRelativeResize="0"/>
          <p:nvPr/>
        </p:nvPicPr>
        <p:blipFill rotWithShape="1">
          <a:blip r:embed="rId10">
            <a:alphaModFix/>
          </a:blip>
          <a:srcRect b="0" l="0" r="0" t="0"/>
          <a:stretch/>
        </p:blipFill>
        <p:spPr>
          <a:xfrm>
            <a:off x="8338592" y="7137400"/>
            <a:ext cx="1625803" cy="1625600"/>
          </a:xfrm>
          <a:prstGeom prst="rect">
            <a:avLst/>
          </a:prstGeom>
          <a:noFill/>
          <a:ln>
            <a:noFill/>
          </a:ln>
        </p:spPr>
      </p:pic>
      <p:pic>
        <p:nvPicPr>
          <p:cNvPr descr=" " id="304" name="Google Shape;304;p11"/>
          <p:cNvPicPr preferRelativeResize="0"/>
          <p:nvPr/>
        </p:nvPicPr>
        <p:blipFill rotWithShape="1">
          <a:blip r:embed="rId12">
            <a:alphaModFix/>
          </a:blip>
          <a:srcRect b="0" l="0" r="0" t="0"/>
          <a:stretch/>
        </p:blipFill>
        <p:spPr>
          <a:xfrm>
            <a:off x="8541818" y="7340600"/>
            <a:ext cx="1192256" cy="1190414"/>
          </a:xfrm>
          <a:prstGeom prst="rect">
            <a:avLst/>
          </a:prstGeom>
          <a:noFill/>
          <a:ln>
            <a:noFill/>
          </a:ln>
        </p:spPr>
      </p:pic>
      <p:sp>
        <p:nvSpPr>
          <p:cNvPr id="305" name="Google Shape;305;p11"/>
          <p:cNvSpPr/>
          <p:nvPr/>
        </p:nvSpPr>
        <p:spPr>
          <a:xfrm>
            <a:off x="6782648" y="91694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1"/>
          <p:cNvSpPr/>
          <p:nvPr/>
        </p:nvSpPr>
        <p:spPr>
          <a:xfrm>
            <a:off x="6782648" y="91694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1"/>
          <p:cNvSpPr/>
          <p:nvPr/>
        </p:nvSpPr>
        <p:spPr>
          <a:xfrm>
            <a:off x="6706438" y="9169400"/>
            <a:ext cx="4890111" cy="85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Quest</a:t>
            </a:r>
            <a:endParaRPr b="0" i="0" sz="3600" u="none" cap="none" strike="noStrike">
              <a:solidFill>
                <a:schemeClr val="dk1"/>
              </a:solidFill>
              <a:latin typeface="Calibri"/>
              <a:ea typeface="Calibri"/>
              <a:cs typeface="Calibri"/>
              <a:sym typeface="Calibri"/>
            </a:endParaRPr>
          </a:p>
        </p:txBody>
      </p:sp>
      <p:sp>
        <p:nvSpPr>
          <p:cNvPr id="308" name="Google Shape;308;p11"/>
          <p:cNvSpPr/>
          <p:nvPr/>
        </p:nvSpPr>
        <p:spPr>
          <a:xfrm>
            <a:off x="6714906" y="10071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09" name="Google Shape;309;p11"/>
          <p:cNvSpPr/>
          <p:nvPr/>
        </p:nvSpPr>
        <p:spPr>
          <a:xfrm>
            <a:off x="12574572" y="3378200"/>
            <a:ext cx="5347368" cy="8039100"/>
          </a:xfrm>
          <a:prstGeom prst="roundRect">
            <a:avLst>
              <a:gd fmla="val 23598" name="adj"/>
            </a:avLst>
          </a:prstGeom>
          <a:solidFill>
            <a:srgbClr val="FFC727"/>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1"/>
          <p:cNvSpPr/>
          <p:nvPr/>
        </p:nvSpPr>
        <p:spPr>
          <a:xfrm>
            <a:off x="12879410" y="4787900"/>
            <a:ext cx="4737692" cy="632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1"/>
          <p:cNvSpPr/>
          <p:nvPr/>
        </p:nvSpPr>
        <p:spPr>
          <a:xfrm>
            <a:off x="12879410" y="47879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1"/>
          <p:cNvSpPr/>
          <p:nvPr/>
        </p:nvSpPr>
        <p:spPr>
          <a:xfrm>
            <a:off x="12879410" y="47879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1"/>
          <p:cNvSpPr/>
          <p:nvPr/>
        </p:nvSpPr>
        <p:spPr>
          <a:xfrm>
            <a:off x="12803200" y="4787900"/>
            <a:ext cx="4890111" cy="85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Eclipse</a:t>
            </a:r>
            <a:endParaRPr b="0" i="0" sz="3600" u="none" cap="none" strike="noStrike">
              <a:solidFill>
                <a:schemeClr val="dk1"/>
              </a:solidFill>
              <a:latin typeface="Calibri"/>
              <a:ea typeface="Calibri"/>
              <a:cs typeface="Calibri"/>
              <a:sym typeface="Calibri"/>
            </a:endParaRPr>
          </a:p>
        </p:txBody>
      </p:sp>
      <p:sp>
        <p:nvSpPr>
          <p:cNvPr id="314" name="Google Shape;314;p11"/>
          <p:cNvSpPr/>
          <p:nvPr/>
        </p:nvSpPr>
        <p:spPr>
          <a:xfrm>
            <a:off x="12811668"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15" name="Google Shape;315;p11"/>
          <p:cNvPicPr preferRelativeResize="0"/>
          <p:nvPr/>
        </p:nvPicPr>
        <p:blipFill rotWithShape="1">
          <a:blip r:embed="rId10">
            <a:alphaModFix/>
          </a:blip>
          <a:srcRect b="0" l="0" r="0" t="0"/>
          <a:stretch/>
        </p:blipFill>
        <p:spPr>
          <a:xfrm>
            <a:off x="14435354" y="7137400"/>
            <a:ext cx="1625803" cy="1625600"/>
          </a:xfrm>
          <a:prstGeom prst="rect">
            <a:avLst/>
          </a:prstGeom>
          <a:noFill/>
          <a:ln>
            <a:noFill/>
          </a:ln>
        </p:spPr>
      </p:pic>
      <p:pic>
        <p:nvPicPr>
          <p:cNvPr descr=" " id="316" name="Google Shape;316;p11"/>
          <p:cNvPicPr preferRelativeResize="0"/>
          <p:nvPr/>
        </p:nvPicPr>
        <p:blipFill rotWithShape="1">
          <a:blip r:embed="rId13">
            <a:alphaModFix/>
          </a:blip>
          <a:srcRect b="0" l="0" r="0" t="0"/>
          <a:stretch/>
        </p:blipFill>
        <p:spPr>
          <a:xfrm>
            <a:off x="14536942" y="7142162"/>
            <a:ext cx="1519452" cy="1519262"/>
          </a:xfrm>
          <a:prstGeom prst="rect">
            <a:avLst/>
          </a:prstGeom>
          <a:noFill/>
          <a:ln>
            <a:noFill/>
          </a:ln>
        </p:spPr>
      </p:pic>
      <p:sp>
        <p:nvSpPr>
          <p:cNvPr id="317" name="Google Shape;317;p11"/>
          <p:cNvSpPr/>
          <p:nvPr/>
        </p:nvSpPr>
        <p:spPr>
          <a:xfrm>
            <a:off x="12879410" y="91694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p:nvPr/>
        </p:nvSpPr>
        <p:spPr>
          <a:xfrm>
            <a:off x="12879410" y="91694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1"/>
          <p:cNvSpPr/>
          <p:nvPr/>
        </p:nvSpPr>
        <p:spPr>
          <a:xfrm>
            <a:off x="12803200" y="9169400"/>
            <a:ext cx="4890111" cy="85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Quest</a:t>
            </a:r>
            <a:endParaRPr b="0" i="0" sz="3600" u="none" cap="none" strike="noStrike">
              <a:solidFill>
                <a:schemeClr val="dk1"/>
              </a:solidFill>
              <a:latin typeface="Calibri"/>
              <a:ea typeface="Calibri"/>
              <a:cs typeface="Calibri"/>
              <a:sym typeface="Calibri"/>
            </a:endParaRPr>
          </a:p>
        </p:txBody>
      </p:sp>
      <p:sp>
        <p:nvSpPr>
          <p:cNvPr id="320" name="Google Shape;320;p11"/>
          <p:cNvSpPr/>
          <p:nvPr/>
        </p:nvSpPr>
        <p:spPr>
          <a:xfrm>
            <a:off x="12811668" y="10071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21" name="Google Shape;321;p11"/>
          <p:cNvSpPr/>
          <p:nvPr/>
        </p:nvSpPr>
        <p:spPr>
          <a:xfrm>
            <a:off x="18671334" y="3378200"/>
            <a:ext cx="5347368" cy="8039100"/>
          </a:xfrm>
          <a:prstGeom prst="roundRect">
            <a:avLst>
              <a:gd fmla="val 23598" name="adj"/>
            </a:avLst>
          </a:prstGeom>
          <a:solidFill>
            <a:srgbClr val="FFC727"/>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1"/>
          <p:cNvSpPr/>
          <p:nvPr/>
        </p:nvSpPr>
        <p:spPr>
          <a:xfrm>
            <a:off x="18976172" y="4787900"/>
            <a:ext cx="4737692" cy="632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1"/>
          <p:cNvSpPr/>
          <p:nvPr/>
        </p:nvSpPr>
        <p:spPr>
          <a:xfrm>
            <a:off x="18976172" y="47879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1"/>
          <p:cNvSpPr/>
          <p:nvPr/>
        </p:nvSpPr>
        <p:spPr>
          <a:xfrm>
            <a:off x="18976172" y="47879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1"/>
          <p:cNvSpPr/>
          <p:nvPr/>
        </p:nvSpPr>
        <p:spPr>
          <a:xfrm>
            <a:off x="18899962" y="4787900"/>
            <a:ext cx="4890111" cy="85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Eclipse</a:t>
            </a:r>
            <a:endParaRPr b="0" i="0" sz="3600" u="none" cap="none" strike="noStrike">
              <a:solidFill>
                <a:schemeClr val="dk1"/>
              </a:solidFill>
              <a:latin typeface="Calibri"/>
              <a:ea typeface="Calibri"/>
              <a:cs typeface="Calibri"/>
              <a:sym typeface="Calibri"/>
            </a:endParaRPr>
          </a:p>
        </p:txBody>
      </p:sp>
      <p:sp>
        <p:nvSpPr>
          <p:cNvPr id="326" name="Google Shape;326;p11"/>
          <p:cNvSpPr/>
          <p:nvPr/>
        </p:nvSpPr>
        <p:spPr>
          <a:xfrm>
            <a:off x="18908430"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27" name="Google Shape;327;p11"/>
          <p:cNvPicPr preferRelativeResize="0"/>
          <p:nvPr/>
        </p:nvPicPr>
        <p:blipFill rotWithShape="1">
          <a:blip r:embed="rId10">
            <a:alphaModFix/>
          </a:blip>
          <a:srcRect b="0" l="0" r="0" t="0"/>
          <a:stretch/>
        </p:blipFill>
        <p:spPr>
          <a:xfrm>
            <a:off x="20532116" y="7137400"/>
            <a:ext cx="1625803" cy="1625600"/>
          </a:xfrm>
          <a:prstGeom prst="rect">
            <a:avLst/>
          </a:prstGeom>
          <a:noFill/>
          <a:ln>
            <a:noFill/>
          </a:ln>
        </p:spPr>
      </p:pic>
      <p:pic>
        <p:nvPicPr>
          <p:cNvPr descr=" " id="328" name="Google Shape;328;p11"/>
          <p:cNvPicPr preferRelativeResize="0"/>
          <p:nvPr/>
        </p:nvPicPr>
        <p:blipFill rotWithShape="1">
          <a:blip r:embed="rId14">
            <a:alphaModFix/>
          </a:blip>
          <a:srcRect b="0" l="0" r="0" t="0"/>
          <a:stretch/>
        </p:blipFill>
        <p:spPr>
          <a:xfrm>
            <a:off x="20599860" y="7137400"/>
            <a:ext cx="1490319" cy="1625600"/>
          </a:xfrm>
          <a:prstGeom prst="rect">
            <a:avLst/>
          </a:prstGeom>
          <a:noFill/>
          <a:ln>
            <a:noFill/>
          </a:ln>
        </p:spPr>
      </p:pic>
      <p:sp>
        <p:nvSpPr>
          <p:cNvPr id="329" name="Google Shape;329;p11"/>
          <p:cNvSpPr/>
          <p:nvPr/>
        </p:nvSpPr>
        <p:spPr>
          <a:xfrm>
            <a:off x="18976172" y="91694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1"/>
          <p:cNvSpPr/>
          <p:nvPr/>
        </p:nvSpPr>
        <p:spPr>
          <a:xfrm>
            <a:off x="18976172" y="91694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1"/>
          <p:cNvSpPr/>
          <p:nvPr/>
        </p:nvSpPr>
        <p:spPr>
          <a:xfrm>
            <a:off x="18899962" y="9169400"/>
            <a:ext cx="4890111" cy="85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Quest</a:t>
            </a:r>
            <a:endParaRPr b="0" i="0" sz="3600" u="none" cap="none" strike="noStrike">
              <a:solidFill>
                <a:schemeClr val="dk1"/>
              </a:solidFill>
              <a:latin typeface="Calibri"/>
              <a:ea typeface="Calibri"/>
              <a:cs typeface="Calibri"/>
              <a:sym typeface="Calibri"/>
            </a:endParaRPr>
          </a:p>
        </p:txBody>
      </p:sp>
      <p:sp>
        <p:nvSpPr>
          <p:cNvPr id="332" name="Google Shape;332;p11"/>
          <p:cNvSpPr/>
          <p:nvPr/>
        </p:nvSpPr>
        <p:spPr>
          <a:xfrm>
            <a:off x="18908430" y="10071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33" name="Google Shape;333;p11"/>
          <p:cNvSpPr/>
          <p:nvPr/>
        </p:nvSpPr>
        <p:spPr>
          <a:xfrm>
            <a:off x="1994149" y="2146300"/>
            <a:ext cx="2133867" cy="2133600"/>
          </a:xfrm>
          <a:prstGeom prst="roundRect">
            <a:avLst>
              <a:gd fmla="val 19842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1"/>
          <p:cNvSpPr/>
          <p:nvPr/>
        </p:nvSpPr>
        <p:spPr>
          <a:xfrm>
            <a:off x="2787998" y="2432050"/>
            <a:ext cx="884877"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S</a:t>
            </a:r>
            <a:endParaRPr b="0" i="0" sz="8000" u="none" cap="none" strike="noStrike">
              <a:solidFill>
                <a:schemeClr val="dk1"/>
              </a:solidFill>
              <a:latin typeface="Calibri"/>
              <a:ea typeface="Calibri"/>
              <a:cs typeface="Calibri"/>
              <a:sym typeface="Calibri"/>
            </a:endParaRPr>
          </a:p>
        </p:txBody>
      </p:sp>
      <p:sp>
        <p:nvSpPr>
          <p:cNvPr id="335" name="Google Shape;335;p11"/>
          <p:cNvSpPr/>
          <p:nvPr/>
        </p:nvSpPr>
        <p:spPr>
          <a:xfrm>
            <a:off x="8090911" y="2146300"/>
            <a:ext cx="2133867" cy="2133600"/>
          </a:xfrm>
          <a:prstGeom prst="roundRect">
            <a:avLst>
              <a:gd fmla="val 19842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1"/>
          <p:cNvSpPr/>
          <p:nvPr/>
        </p:nvSpPr>
        <p:spPr>
          <a:xfrm>
            <a:off x="8700587" y="2432050"/>
            <a:ext cx="1253223"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W</a:t>
            </a:r>
            <a:endParaRPr b="0" i="0" sz="8000" u="none" cap="none" strike="noStrike">
              <a:solidFill>
                <a:schemeClr val="dk1"/>
              </a:solidFill>
              <a:latin typeface="Calibri"/>
              <a:ea typeface="Calibri"/>
              <a:cs typeface="Calibri"/>
              <a:sym typeface="Calibri"/>
            </a:endParaRPr>
          </a:p>
        </p:txBody>
      </p:sp>
      <p:sp>
        <p:nvSpPr>
          <p:cNvPr id="337" name="Google Shape;337;p11"/>
          <p:cNvSpPr/>
          <p:nvPr/>
        </p:nvSpPr>
        <p:spPr>
          <a:xfrm>
            <a:off x="14187673" y="2146300"/>
            <a:ext cx="2133867" cy="2133600"/>
          </a:xfrm>
          <a:prstGeom prst="roundRect">
            <a:avLst>
              <a:gd fmla="val 19842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1"/>
          <p:cNvSpPr/>
          <p:nvPr/>
        </p:nvSpPr>
        <p:spPr>
          <a:xfrm>
            <a:off x="14848156" y="2432050"/>
            <a:ext cx="1151611"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O</a:t>
            </a:r>
            <a:endParaRPr b="0" i="0" sz="8000" u="none" cap="none" strike="noStrike">
              <a:solidFill>
                <a:schemeClr val="dk1"/>
              </a:solidFill>
              <a:latin typeface="Calibri"/>
              <a:ea typeface="Calibri"/>
              <a:cs typeface="Calibri"/>
              <a:sym typeface="Calibri"/>
            </a:endParaRPr>
          </a:p>
        </p:txBody>
      </p:sp>
      <p:sp>
        <p:nvSpPr>
          <p:cNvPr id="339" name="Google Shape;339;p11"/>
          <p:cNvSpPr/>
          <p:nvPr/>
        </p:nvSpPr>
        <p:spPr>
          <a:xfrm>
            <a:off x="20284435" y="2146300"/>
            <a:ext cx="2133867" cy="2133600"/>
          </a:xfrm>
          <a:prstGeom prst="roundRect">
            <a:avLst>
              <a:gd fmla="val 19842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1"/>
          <p:cNvSpPr/>
          <p:nvPr/>
        </p:nvSpPr>
        <p:spPr>
          <a:xfrm>
            <a:off x="21059232" y="2432050"/>
            <a:ext cx="922982"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5" name="Shape 345"/>
        <p:cNvGrpSpPr/>
        <p:nvPr/>
      </p:nvGrpSpPr>
      <p:grpSpPr>
        <a:xfrm>
          <a:off x="0" y="0"/>
          <a:ext cx="0" cy="0"/>
          <a:chOff x="0" y="0"/>
          <a:chExt cx="0" cy="0"/>
        </a:xfrm>
      </p:grpSpPr>
      <p:pic>
        <p:nvPicPr>
          <p:cNvPr descr=" " id="346" name="Google Shape;346;p12"/>
          <p:cNvPicPr preferRelativeResize="0"/>
          <p:nvPr/>
        </p:nvPicPr>
        <p:blipFill rotWithShape="1">
          <a:blip r:embed="rId3">
            <a:alphaModFix/>
          </a:blip>
          <a:srcRect b="0" l="0" r="0" t="0"/>
          <a:stretch/>
        </p:blipFill>
        <p:spPr>
          <a:xfrm>
            <a:off x="-1664931" y="7685212"/>
            <a:ext cx="13283243" cy="8603940"/>
          </a:xfrm>
          <a:prstGeom prst="rect">
            <a:avLst/>
          </a:prstGeom>
          <a:noFill/>
          <a:ln>
            <a:noFill/>
          </a:ln>
        </p:spPr>
      </p:pic>
      <p:pic>
        <p:nvPicPr>
          <p:cNvPr descr=" " id="347" name="Google Shape;347;p12"/>
          <p:cNvPicPr preferRelativeResize="0"/>
          <p:nvPr/>
        </p:nvPicPr>
        <p:blipFill rotWithShape="1">
          <a:blip r:embed="rId4">
            <a:alphaModFix/>
          </a:blip>
          <a:srcRect b="0" l="0" r="0" t="0"/>
          <a:stretch/>
        </p:blipFill>
        <p:spPr>
          <a:xfrm>
            <a:off x="-2578421" y="6832600"/>
            <a:ext cx="13829664" cy="12264219"/>
          </a:xfrm>
          <a:prstGeom prst="rect">
            <a:avLst/>
          </a:prstGeom>
          <a:noFill/>
          <a:ln>
            <a:noFill/>
          </a:ln>
        </p:spPr>
      </p:pic>
      <p:pic>
        <p:nvPicPr>
          <p:cNvPr descr=" " id="348" name="Google Shape;348;p12"/>
          <p:cNvPicPr preferRelativeResize="0"/>
          <p:nvPr/>
        </p:nvPicPr>
        <p:blipFill rotWithShape="1">
          <a:blip r:embed="rId5">
            <a:alphaModFix/>
          </a:blip>
          <a:srcRect b="0" l="0" r="0" t="0"/>
          <a:stretch/>
        </p:blipFill>
        <p:spPr>
          <a:xfrm>
            <a:off x="20969825" y="7615"/>
            <a:ext cx="3440679" cy="3440249"/>
          </a:xfrm>
          <a:prstGeom prst="rect">
            <a:avLst/>
          </a:prstGeom>
          <a:noFill/>
          <a:ln>
            <a:noFill/>
          </a:ln>
        </p:spPr>
      </p:pic>
      <p:pic>
        <p:nvPicPr>
          <p:cNvPr descr=" " id="349" name="Google Shape;349;p12"/>
          <p:cNvPicPr preferRelativeResize="0"/>
          <p:nvPr/>
        </p:nvPicPr>
        <p:blipFill rotWithShape="1">
          <a:blip r:embed="rId6">
            <a:alphaModFix/>
          </a:blip>
          <a:srcRect b="0" l="0" r="0" t="0"/>
          <a:stretch/>
        </p:blipFill>
        <p:spPr>
          <a:xfrm>
            <a:off x="21395663" y="-285911"/>
            <a:ext cx="3492490" cy="3492054"/>
          </a:xfrm>
          <a:prstGeom prst="rect">
            <a:avLst/>
          </a:prstGeom>
          <a:noFill/>
          <a:ln>
            <a:noFill/>
          </a:ln>
        </p:spPr>
      </p:pic>
      <p:pic>
        <p:nvPicPr>
          <p:cNvPr descr=" " id="350" name="Google Shape;350;p12"/>
          <p:cNvPicPr preferRelativeResize="0"/>
          <p:nvPr/>
        </p:nvPicPr>
        <p:blipFill rotWithShape="1">
          <a:blip r:embed="rId7">
            <a:alphaModFix/>
          </a:blip>
          <a:srcRect b="0" l="0" r="0" t="0"/>
          <a:stretch/>
        </p:blipFill>
        <p:spPr>
          <a:xfrm>
            <a:off x="23142292" y="11163300"/>
            <a:ext cx="736692" cy="2120900"/>
          </a:xfrm>
          <a:prstGeom prst="rect">
            <a:avLst/>
          </a:prstGeom>
          <a:noFill/>
          <a:ln>
            <a:noFill/>
          </a:ln>
        </p:spPr>
      </p:pic>
      <p:pic>
        <p:nvPicPr>
          <p:cNvPr descr=" " id="351" name="Google Shape;351;p12"/>
          <p:cNvPicPr preferRelativeResize="0"/>
          <p:nvPr/>
        </p:nvPicPr>
        <p:blipFill rotWithShape="1">
          <a:blip r:embed="rId8">
            <a:alphaModFix/>
          </a:blip>
          <a:srcRect b="0" l="0" r="0" t="0"/>
          <a:stretch/>
        </p:blipFill>
        <p:spPr>
          <a:xfrm>
            <a:off x="558870" y="342900"/>
            <a:ext cx="2711780" cy="1117600"/>
          </a:xfrm>
          <a:prstGeom prst="rect">
            <a:avLst/>
          </a:prstGeom>
          <a:noFill/>
          <a:ln>
            <a:noFill/>
          </a:ln>
        </p:spPr>
      </p:pic>
      <p:sp>
        <p:nvSpPr>
          <p:cNvPr id="352" name="Google Shape;352;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3" name="Google Shape;353;p1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354" name="Google Shape;354;p12"/>
          <p:cNvPicPr preferRelativeResize="0"/>
          <p:nvPr/>
        </p:nvPicPr>
        <p:blipFill rotWithShape="1">
          <a:blip r:embed="rId10">
            <a:alphaModFix/>
          </a:blip>
          <a:srcRect b="0" l="0" r="0" t="0"/>
          <a:stretch/>
        </p:blipFill>
        <p:spPr>
          <a:xfrm>
            <a:off x="17286861" y="787400"/>
            <a:ext cx="6084060" cy="12369800"/>
          </a:xfrm>
          <a:prstGeom prst="rect">
            <a:avLst/>
          </a:prstGeom>
          <a:noFill/>
          <a:ln>
            <a:noFill/>
          </a:ln>
        </p:spPr>
      </p:pic>
      <p:pic>
        <p:nvPicPr>
          <p:cNvPr descr=" " id="355" name="Google Shape;355;p12"/>
          <p:cNvPicPr preferRelativeResize="0"/>
          <p:nvPr/>
        </p:nvPicPr>
        <p:blipFill rotWithShape="1">
          <a:blip r:embed="rId11">
            <a:alphaModFix/>
          </a:blip>
          <a:srcRect b="0" l="0" r="0" t="0"/>
          <a:stretch/>
        </p:blipFill>
        <p:spPr>
          <a:xfrm>
            <a:off x="685886" y="787400"/>
            <a:ext cx="6084060" cy="12369800"/>
          </a:xfrm>
          <a:prstGeom prst="rect">
            <a:avLst/>
          </a:prstGeom>
          <a:noFill/>
          <a:ln>
            <a:noFill/>
          </a:ln>
        </p:spPr>
      </p:pic>
      <p:sp>
        <p:nvSpPr>
          <p:cNvPr id="356" name="Google Shape;356;p12"/>
          <p:cNvSpPr/>
          <p:nvPr/>
        </p:nvSpPr>
        <p:spPr>
          <a:xfrm>
            <a:off x="7582848" y="1930400"/>
            <a:ext cx="6935067" cy="2171700"/>
          </a:xfrm>
          <a:prstGeom prst="roundRect">
            <a:avLst>
              <a:gd fmla="val 584757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2"/>
          <p:cNvSpPr/>
          <p:nvPr/>
        </p:nvSpPr>
        <p:spPr>
          <a:xfrm>
            <a:off x="8344943" y="2235200"/>
            <a:ext cx="5749585"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Carter One"/>
              <a:buNone/>
            </a:pPr>
            <a:r>
              <a:rPr b="0" i="0" lang="en-US" sz="8000" u="none" cap="none" strike="noStrike">
                <a:solidFill>
                  <a:srgbClr val="0E0E0E"/>
                </a:solidFill>
                <a:latin typeface="Carter One"/>
                <a:ea typeface="Carter One"/>
                <a:cs typeface="Carter One"/>
                <a:sym typeface="Carter One"/>
              </a:rPr>
              <a:t>Some Data</a:t>
            </a:r>
            <a:endParaRPr b="0" i="0" sz="8000" u="none" cap="none" strike="noStrike">
              <a:solidFill>
                <a:schemeClr val="dk1"/>
              </a:solidFill>
              <a:latin typeface="Calibri"/>
              <a:ea typeface="Calibri"/>
              <a:cs typeface="Calibri"/>
              <a:sym typeface="Calibri"/>
            </a:endParaRPr>
          </a:p>
        </p:txBody>
      </p:sp>
      <p:sp>
        <p:nvSpPr>
          <p:cNvPr id="358" name="Google Shape;358;p12"/>
          <p:cNvSpPr/>
          <p:nvPr/>
        </p:nvSpPr>
        <p:spPr>
          <a:xfrm>
            <a:off x="7900387" y="5029200"/>
            <a:ext cx="8573572" cy="847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2"/>
          <p:cNvSpPr/>
          <p:nvPr/>
        </p:nvSpPr>
        <p:spPr>
          <a:xfrm>
            <a:off x="7900387" y="5029200"/>
            <a:ext cx="8573572"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2"/>
          <p:cNvSpPr/>
          <p:nvPr/>
        </p:nvSpPr>
        <p:spPr>
          <a:xfrm>
            <a:off x="7900387" y="5213350"/>
            <a:ext cx="3962895" cy="2171700"/>
          </a:xfrm>
          <a:prstGeom prst="roundRect">
            <a:avLst>
              <a:gd fmla="val 58105"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2"/>
          <p:cNvSpPr/>
          <p:nvPr/>
        </p:nvSpPr>
        <p:spPr>
          <a:xfrm>
            <a:off x="8662483" y="5518150"/>
            <a:ext cx="2777414"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70%</a:t>
            </a:r>
            <a:endParaRPr b="0" i="0" sz="8000" u="none" cap="none" strike="noStrike">
              <a:solidFill>
                <a:schemeClr val="dk1"/>
              </a:solidFill>
              <a:latin typeface="Calibri"/>
              <a:ea typeface="Calibri"/>
              <a:cs typeface="Calibri"/>
              <a:sym typeface="Calibri"/>
            </a:endParaRPr>
          </a:p>
        </p:txBody>
      </p:sp>
      <p:sp>
        <p:nvSpPr>
          <p:cNvPr id="362" name="Google Shape;362;p12"/>
          <p:cNvSpPr/>
          <p:nvPr/>
        </p:nvSpPr>
        <p:spPr>
          <a:xfrm>
            <a:off x="12066508" y="5029200"/>
            <a:ext cx="4407451"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2"/>
          <p:cNvSpPr/>
          <p:nvPr/>
        </p:nvSpPr>
        <p:spPr>
          <a:xfrm>
            <a:off x="12066508" y="5029200"/>
            <a:ext cx="4559870" cy="15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Enchanted Creatures</a:t>
            </a:r>
            <a:endParaRPr b="0" i="0" sz="3600" u="none" cap="none" strike="noStrike">
              <a:solidFill>
                <a:schemeClr val="dk1"/>
              </a:solidFill>
              <a:latin typeface="Calibri"/>
              <a:ea typeface="Calibri"/>
              <a:cs typeface="Calibri"/>
              <a:sym typeface="Calibri"/>
            </a:endParaRPr>
          </a:p>
        </p:txBody>
      </p:sp>
      <p:sp>
        <p:nvSpPr>
          <p:cNvPr id="364" name="Google Shape;364;p12"/>
          <p:cNvSpPr/>
          <p:nvPr/>
        </p:nvSpPr>
        <p:spPr>
          <a:xfrm>
            <a:off x="12066508" y="6527800"/>
            <a:ext cx="4542934"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possess the ability to cast spells.</a:t>
            </a:r>
            <a:endParaRPr b="0" i="0" sz="3200" u="none" cap="none" strike="noStrike">
              <a:solidFill>
                <a:schemeClr val="dk1"/>
              </a:solidFill>
              <a:latin typeface="Calibri"/>
              <a:ea typeface="Calibri"/>
              <a:cs typeface="Calibri"/>
              <a:sym typeface="Calibri"/>
            </a:endParaRPr>
          </a:p>
        </p:txBody>
      </p:sp>
      <p:sp>
        <p:nvSpPr>
          <p:cNvPr id="365" name="Google Shape;365;p12"/>
          <p:cNvSpPr/>
          <p:nvPr/>
        </p:nvSpPr>
        <p:spPr>
          <a:xfrm>
            <a:off x="7900387" y="8178800"/>
            <a:ext cx="8573572"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2"/>
          <p:cNvSpPr/>
          <p:nvPr/>
        </p:nvSpPr>
        <p:spPr>
          <a:xfrm>
            <a:off x="7900387" y="8362950"/>
            <a:ext cx="4064508" cy="2171700"/>
          </a:xfrm>
          <a:prstGeom prst="roundRect">
            <a:avLst>
              <a:gd fmla="val 58105"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2"/>
          <p:cNvSpPr/>
          <p:nvPr/>
        </p:nvSpPr>
        <p:spPr>
          <a:xfrm>
            <a:off x="8662483" y="8667750"/>
            <a:ext cx="2879027"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60%</a:t>
            </a:r>
            <a:endParaRPr b="0" i="0" sz="8000" u="none" cap="none" strike="noStrike">
              <a:solidFill>
                <a:schemeClr val="dk1"/>
              </a:solidFill>
              <a:latin typeface="Calibri"/>
              <a:ea typeface="Calibri"/>
              <a:cs typeface="Calibri"/>
              <a:sym typeface="Calibri"/>
            </a:endParaRPr>
          </a:p>
        </p:txBody>
      </p:sp>
      <p:sp>
        <p:nvSpPr>
          <p:cNvPr id="368" name="Google Shape;368;p12"/>
          <p:cNvSpPr/>
          <p:nvPr/>
        </p:nvSpPr>
        <p:spPr>
          <a:xfrm>
            <a:off x="12168121" y="8178800"/>
            <a:ext cx="4305838"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2"/>
          <p:cNvSpPr/>
          <p:nvPr/>
        </p:nvSpPr>
        <p:spPr>
          <a:xfrm>
            <a:off x="12168121" y="8178800"/>
            <a:ext cx="4458257" cy="15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Magic-Wielding Individuals</a:t>
            </a:r>
            <a:endParaRPr b="0" i="0" sz="3600" u="none" cap="none" strike="noStrike">
              <a:solidFill>
                <a:schemeClr val="dk1"/>
              </a:solidFill>
              <a:latin typeface="Calibri"/>
              <a:ea typeface="Calibri"/>
              <a:cs typeface="Calibri"/>
              <a:sym typeface="Calibri"/>
            </a:endParaRPr>
          </a:p>
        </p:txBody>
      </p:sp>
      <p:sp>
        <p:nvSpPr>
          <p:cNvPr id="370" name="Google Shape;370;p12"/>
          <p:cNvSpPr/>
          <p:nvPr/>
        </p:nvSpPr>
        <p:spPr>
          <a:xfrm>
            <a:off x="12168121" y="9677400"/>
            <a:ext cx="4441322"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practice the art of illusions.</a:t>
            </a:r>
            <a:endParaRPr b="0" i="0" sz="3200" u="none" cap="none" strike="noStrike">
              <a:solidFill>
                <a:schemeClr val="dk1"/>
              </a:solidFill>
              <a:latin typeface="Calibri"/>
              <a:ea typeface="Calibri"/>
              <a:cs typeface="Calibri"/>
              <a:sym typeface="Calibri"/>
            </a:endParaRPr>
          </a:p>
        </p:txBody>
      </p:sp>
      <p:sp>
        <p:nvSpPr>
          <p:cNvPr id="371" name="Google Shape;371;p12"/>
          <p:cNvSpPr/>
          <p:nvPr/>
        </p:nvSpPr>
        <p:spPr>
          <a:xfrm>
            <a:off x="7900387" y="11328400"/>
            <a:ext cx="8573572"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2"/>
          <p:cNvSpPr/>
          <p:nvPr/>
        </p:nvSpPr>
        <p:spPr>
          <a:xfrm>
            <a:off x="7900387" y="11328400"/>
            <a:ext cx="4089911" cy="2171700"/>
          </a:xfrm>
          <a:prstGeom prst="roundRect">
            <a:avLst>
              <a:gd fmla="val 58105"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2"/>
          <p:cNvSpPr/>
          <p:nvPr/>
        </p:nvSpPr>
        <p:spPr>
          <a:xfrm>
            <a:off x="8662483" y="11633200"/>
            <a:ext cx="2904430"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90%</a:t>
            </a:r>
            <a:endParaRPr b="0" i="0" sz="8000" u="none" cap="none" strike="noStrike">
              <a:solidFill>
                <a:schemeClr val="dk1"/>
              </a:solidFill>
              <a:latin typeface="Calibri"/>
              <a:ea typeface="Calibri"/>
              <a:cs typeface="Calibri"/>
              <a:sym typeface="Calibri"/>
            </a:endParaRPr>
          </a:p>
        </p:txBody>
      </p:sp>
      <p:sp>
        <p:nvSpPr>
          <p:cNvPr id="374" name="Google Shape;374;p12"/>
          <p:cNvSpPr/>
          <p:nvPr/>
        </p:nvSpPr>
        <p:spPr>
          <a:xfrm>
            <a:off x="12193524" y="11493500"/>
            <a:ext cx="4280435"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2"/>
          <p:cNvSpPr/>
          <p:nvPr/>
        </p:nvSpPr>
        <p:spPr>
          <a:xfrm>
            <a:off x="12193524" y="11493500"/>
            <a:ext cx="4432854"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Spells Cast</a:t>
            </a:r>
            <a:endParaRPr b="0" i="0" sz="3600" u="none" cap="none" strike="noStrike">
              <a:solidFill>
                <a:schemeClr val="dk1"/>
              </a:solidFill>
              <a:latin typeface="Calibri"/>
              <a:ea typeface="Calibri"/>
              <a:cs typeface="Calibri"/>
              <a:sym typeface="Calibri"/>
            </a:endParaRPr>
          </a:p>
        </p:txBody>
      </p:sp>
      <p:sp>
        <p:nvSpPr>
          <p:cNvPr id="376" name="Google Shape;376;p12"/>
          <p:cNvSpPr/>
          <p:nvPr/>
        </p:nvSpPr>
        <p:spPr>
          <a:xfrm>
            <a:off x="12193524" y="12293600"/>
            <a:ext cx="4415919"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1" name="Shape 381"/>
        <p:cNvGrpSpPr/>
        <p:nvPr/>
      </p:nvGrpSpPr>
      <p:grpSpPr>
        <a:xfrm>
          <a:off x="0" y="0"/>
          <a:ext cx="0" cy="0"/>
          <a:chOff x="0" y="0"/>
          <a:chExt cx="0" cy="0"/>
        </a:xfrm>
      </p:grpSpPr>
      <p:sp>
        <p:nvSpPr>
          <p:cNvPr id="382" name="Google Shape;382;p13"/>
          <p:cNvSpPr/>
          <p:nvPr/>
        </p:nvSpPr>
        <p:spPr>
          <a:xfrm>
            <a:off x="0" y="0"/>
            <a:ext cx="24387048" cy="13716000"/>
          </a:xfrm>
          <a:prstGeom prst="rect">
            <a:avLst/>
          </a:prstGeom>
          <a:noFill/>
          <a:ln cap="flat" cmpd="sng" w="952500">
            <a:solidFill>
              <a:srgbClr val="FFC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3" name="Google Shape;383;p13"/>
          <p:cNvPicPr preferRelativeResize="0"/>
          <p:nvPr/>
        </p:nvPicPr>
        <p:blipFill rotWithShape="1">
          <a:blip r:embed="rId3">
            <a:alphaModFix/>
          </a:blip>
          <a:srcRect b="0" l="0" r="0" t="0"/>
          <a:stretch/>
        </p:blipFill>
        <p:spPr>
          <a:xfrm>
            <a:off x="15534042" y="-2184400"/>
            <a:ext cx="10656632" cy="7962900"/>
          </a:xfrm>
          <a:prstGeom prst="rect">
            <a:avLst/>
          </a:prstGeom>
          <a:noFill/>
          <a:ln>
            <a:noFill/>
          </a:ln>
        </p:spPr>
      </p:pic>
      <p:pic>
        <p:nvPicPr>
          <p:cNvPr descr=" " id="384" name="Google Shape;384;p13"/>
          <p:cNvPicPr preferRelativeResize="0"/>
          <p:nvPr/>
        </p:nvPicPr>
        <p:blipFill rotWithShape="1">
          <a:blip r:embed="rId4">
            <a:alphaModFix/>
          </a:blip>
          <a:srcRect b="0" l="0" r="0" t="0"/>
          <a:stretch/>
        </p:blipFill>
        <p:spPr>
          <a:xfrm>
            <a:off x="15584835" y="-1905000"/>
            <a:ext cx="9894543" cy="6845337"/>
          </a:xfrm>
          <a:prstGeom prst="rect">
            <a:avLst/>
          </a:prstGeom>
          <a:noFill/>
          <a:ln>
            <a:noFill/>
          </a:ln>
        </p:spPr>
      </p:pic>
      <p:pic>
        <p:nvPicPr>
          <p:cNvPr descr=" " id="385" name="Google Shape;385;p13"/>
          <p:cNvPicPr preferRelativeResize="0"/>
          <p:nvPr/>
        </p:nvPicPr>
        <p:blipFill rotWithShape="1">
          <a:blip r:embed="rId5">
            <a:alphaModFix/>
          </a:blip>
          <a:srcRect b="0" l="0" r="0" t="0"/>
          <a:stretch/>
        </p:blipFill>
        <p:spPr>
          <a:xfrm>
            <a:off x="-2019552" y="7239000"/>
            <a:ext cx="11431429" cy="9448800"/>
          </a:xfrm>
          <a:prstGeom prst="rect">
            <a:avLst/>
          </a:prstGeom>
          <a:noFill/>
          <a:ln>
            <a:noFill/>
          </a:ln>
        </p:spPr>
      </p:pic>
      <p:pic>
        <p:nvPicPr>
          <p:cNvPr descr=" " id="386" name="Google Shape;386;p13"/>
          <p:cNvPicPr preferRelativeResize="0"/>
          <p:nvPr/>
        </p:nvPicPr>
        <p:blipFill rotWithShape="1">
          <a:blip r:embed="rId6">
            <a:alphaModFix/>
          </a:blip>
          <a:srcRect b="0" l="0" r="0" t="0"/>
          <a:stretch/>
        </p:blipFill>
        <p:spPr>
          <a:xfrm>
            <a:off x="-3175397" y="6108700"/>
            <a:ext cx="15407035" cy="11226800"/>
          </a:xfrm>
          <a:prstGeom prst="rect">
            <a:avLst/>
          </a:prstGeom>
          <a:noFill/>
          <a:ln>
            <a:noFill/>
          </a:ln>
        </p:spPr>
      </p:pic>
      <p:pic>
        <p:nvPicPr>
          <p:cNvPr descr=" " id="387" name="Google Shape;387;p13"/>
          <p:cNvPicPr preferRelativeResize="0"/>
          <p:nvPr/>
        </p:nvPicPr>
        <p:blipFill rotWithShape="1">
          <a:blip r:embed="rId7">
            <a:alphaModFix/>
          </a:blip>
          <a:srcRect b="0" l="0" r="0" t="0"/>
          <a:stretch/>
        </p:blipFill>
        <p:spPr>
          <a:xfrm>
            <a:off x="355644" y="736600"/>
            <a:ext cx="741282" cy="2123393"/>
          </a:xfrm>
          <a:prstGeom prst="rect">
            <a:avLst/>
          </a:prstGeom>
          <a:noFill/>
          <a:ln>
            <a:noFill/>
          </a:ln>
        </p:spPr>
      </p:pic>
      <p:pic>
        <p:nvPicPr>
          <p:cNvPr descr=" " id="388" name="Google Shape;388;p13"/>
          <p:cNvPicPr preferRelativeResize="0"/>
          <p:nvPr/>
        </p:nvPicPr>
        <p:blipFill rotWithShape="1">
          <a:blip r:embed="rId8">
            <a:alphaModFix/>
          </a:blip>
          <a:srcRect b="0" l="0" r="0" t="0"/>
          <a:stretch/>
        </p:blipFill>
        <p:spPr>
          <a:xfrm>
            <a:off x="21275159" y="12700000"/>
            <a:ext cx="1536892" cy="635000"/>
          </a:xfrm>
          <a:prstGeom prst="rect">
            <a:avLst/>
          </a:prstGeom>
          <a:noFill/>
          <a:ln>
            <a:noFill/>
          </a:ln>
        </p:spPr>
      </p:pic>
      <p:sp>
        <p:nvSpPr>
          <p:cNvPr id="389" name="Google Shape;389;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0" name="Google Shape;390;p1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91" name="Google Shape;391;p13"/>
          <p:cNvSpPr/>
          <p:nvPr/>
        </p:nvSpPr>
        <p:spPr>
          <a:xfrm>
            <a:off x="4305838" y="3403600"/>
            <a:ext cx="15762670" cy="800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3"/>
          <p:cNvSpPr/>
          <p:nvPr/>
        </p:nvSpPr>
        <p:spPr>
          <a:xfrm>
            <a:off x="4305838" y="3403600"/>
            <a:ext cx="15762670" cy="655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3"/>
          <p:cNvSpPr/>
          <p:nvPr/>
        </p:nvSpPr>
        <p:spPr>
          <a:xfrm>
            <a:off x="5804625" y="3403600"/>
            <a:ext cx="12765095" cy="5308600"/>
          </a:xfrm>
          <a:prstGeom prst="roundRect">
            <a:avLst>
              <a:gd fmla="val 2392191"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3"/>
          <p:cNvSpPr/>
          <p:nvPr/>
        </p:nvSpPr>
        <p:spPr>
          <a:xfrm>
            <a:off x="6566721" y="3708400"/>
            <a:ext cx="12257032" cy="571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Carter One"/>
              <a:buNone/>
            </a:pPr>
            <a:r>
              <a:rPr b="0" i="0" lang="en-US" sz="24000" u="none" cap="none" strike="noStrike">
                <a:solidFill>
                  <a:srgbClr val="272727"/>
                </a:solidFill>
                <a:latin typeface="Carter One"/>
                <a:ea typeface="Carter One"/>
                <a:cs typeface="Carter One"/>
                <a:sym typeface="Carter One"/>
              </a:rPr>
              <a:t>234,567</a:t>
            </a:r>
            <a:endParaRPr b="0" i="0" sz="24000" u="none" cap="none" strike="noStrike">
              <a:solidFill>
                <a:schemeClr val="dk1"/>
              </a:solidFill>
              <a:latin typeface="Calibri"/>
              <a:ea typeface="Calibri"/>
              <a:cs typeface="Calibri"/>
              <a:sym typeface="Calibri"/>
            </a:endParaRPr>
          </a:p>
        </p:txBody>
      </p:sp>
      <p:sp>
        <p:nvSpPr>
          <p:cNvPr id="395" name="Google Shape;395;p13"/>
          <p:cNvSpPr/>
          <p:nvPr/>
        </p:nvSpPr>
        <p:spPr>
          <a:xfrm>
            <a:off x="4170355" y="8915400"/>
            <a:ext cx="16033637" cy="13123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Rajdhani"/>
              <a:buNone/>
            </a:pPr>
            <a:r>
              <a:rPr b="1" i="0" lang="en-US" sz="6400" u="none" cap="none" strike="noStrike">
                <a:solidFill>
                  <a:srgbClr val="0E0E0E"/>
                </a:solidFill>
                <a:latin typeface="Rajdhani"/>
                <a:ea typeface="Rajdhani"/>
                <a:cs typeface="Rajdhani"/>
                <a:sym typeface="Rajdhani"/>
              </a:rPr>
              <a:t>UNICORN SIGHTINGS</a:t>
            </a:r>
            <a:endParaRPr b="0" i="0" sz="6400" u="none" cap="none" strike="noStrike">
              <a:solidFill>
                <a:schemeClr val="dk1"/>
              </a:solidFill>
              <a:latin typeface="Calibri"/>
              <a:ea typeface="Calibri"/>
              <a:cs typeface="Calibri"/>
              <a:sym typeface="Calibri"/>
            </a:endParaRPr>
          </a:p>
        </p:txBody>
      </p:sp>
      <p:sp>
        <p:nvSpPr>
          <p:cNvPr id="396" name="Google Shape;396;p13"/>
          <p:cNvSpPr/>
          <p:nvPr/>
        </p:nvSpPr>
        <p:spPr>
          <a:xfrm>
            <a:off x="7483352" y="10363200"/>
            <a:ext cx="9407642"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1" name="Shape 401"/>
        <p:cNvGrpSpPr/>
        <p:nvPr/>
      </p:nvGrpSpPr>
      <p:grpSpPr>
        <a:xfrm>
          <a:off x="0" y="0"/>
          <a:ext cx="0" cy="0"/>
          <a:chOff x="0" y="0"/>
          <a:chExt cx="0" cy="0"/>
        </a:xfrm>
      </p:grpSpPr>
      <p:sp>
        <p:nvSpPr>
          <p:cNvPr id="402" name="Google Shape;402;p14"/>
          <p:cNvSpPr/>
          <p:nvPr/>
        </p:nvSpPr>
        <p:spPr>
          <a:xfrm>
            <a:off x="0" y="0"/>
            <a:ext cx="24387048" cy="13716000"/>
          </a:xfrm>
          <a:prstGeom prst="rect">
            <a:avLst/>
          </a:prstGeom>
          <a:noFill/>
          <a:ln cap="flat" cmpd="sng" w="419100">
            <a:solidFill>
              <a:srgbClr val="FFC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3" name="Google Shape;403;p14"/>
          <p:cNvPicPr preferRelativeResize="0"/>
          <p:nvPr/>
        </p:nvPicPr>
        <p:blipFill rotWithShape="1">
          <a:blip r:embed="rId3">
            <a:alphaModFix/>
          </a:blip>
          <a:srcRect b="0" l="0" r="0" t="0"/>
          <a:stretch/>
        </p:blipFill>
        <p:spPr>
          <a:xfrm>
            <a:off x="-3518340" y="-3098800"/>
            <a:ext cx="9776693" cy="12078022"/>
          </a:xfrm>
          <a:prstGeom prst="rect">
            <a:avLst/>
          </a:prstGeom>
          <a:noFill/>
          <a:ln>
            <a:noFill/>
          </a:ln>
        </p:spPr>
      </p:pic>
      <p:pic>
        <p:nvPicPr>
          <p:cNvPr descr=" " id="404" name="Google Shape;404;p14"/>
          <p:cNvPicPr preferRelativeResize="0"/>
          <p:nvPr/>
        </p:nvPicPr>
        <p:blipFill rotWithShape="1">
          <a:blip r:embed="rId4">
            <a:alphaModFix/>
          </a:blip>
          <a:srcRect b="0" l="0" r="0" t="0"/>
          <a:stretch/>
        </p:blipFill>
        <p:spPr>
          <a:xfrm>
            <a:off x="-1858517" y="-2967521"/>
            <a:ext cx="8545897" cy="10946817"/>
          </a:xfrm>
          <a:prstGeom prst="rect">
            <a:avLst/>
          </a:prstGeom>
          <a:noFill/>
          <a:ln>
            <a:noFill/>
          </a:ln>
        </p:spPr>
      </p:pic>
      <p:pic>
        <p:nvPicPr>
          <p:cNvPr descr=" " id="405" name="Google Shape;405;p14"/>
          <p:cNvPicPr preferRelativeResize="0"/>
          <p:nvPr/>
        </p:nvPicPr>
        <p:blipFill rotWithShape="1">
          <a:blip r:embed="rId5">
            <a:alphaModFix/>
          </a:blip>
          <a:srcRect b="0" l="0" r="0" t="0"/>
          <a:stretch/>
        </p:blipFill>
        <p:spPr>
          <a:xfrm>
            <a:off x="17637472" y="7987134"/>
            <a:ext cx="9853725" cy="9155137"/>
          </a:xfrm>
          <a:prstGeom prst="rect">
            <a:avLst/>
          </a:prstGeom>
          <a:noFill/>
          <a:ln>
            <a:noFill/>
          </a:ln>
        </p:spPr>
      </p:pic>
      <p:pic>
        <p:nvPicPr>
          <p:cNvPr descr=" " id="406" name="Google Shape;406;p14"/>
          <p:cNvPicPr preferRelativeResize="0"/>
          <p:nvPr/>
        </p:nvPicPr>
        <p:blipFill rotWithShape="1">
          <a:blip r:embed="rId6">
            <a:alphaModFix/>
          </a:blip>
          <a:srcRect b="0" l="0" r="0" t="0"/>
          <a:stretch/>
        </p:blipFill>
        <p:spPr>
          <a:xfrm>
            <a:off x="16823256" y="6838950"/>
            <a:ext cx="11518402" cy="12811770"/>
          </a:xfrm>
          <a:prstGeom prst="rect">
            <a:avLst/>
          </a:prstGeom>
          <a:noFill/>
          <a:ln>
            <a:noFill/>
          </a:ln>
        </p:spPr>
      </p:pic>
      <p:pic>
        <p:nvPicPr>
          <p:cNvPr descr=" " id="407" name="Google Shape;407;p14"/>
          <p:cNvPicPr preferRelativeResize="0"/>
          <p:nvPr/>
        </p:nvPicPr>
        <p:blipFill rotWithShape="1">
          <a:blip r:embed="rId7">
            <a:alphaModFix/>
          </a:blip>
          <a:srcRect b="0" l="0" r="0" t="0"/>
          <a:stretch/>
        </p:blipFill>
        <p:spPr>
          <a:xfrm>
            <a:off x="927216" y="8496300"/>
            <a:ext cx="444314" cy="4755704"/>
          </a:xfrm>
          <a:prstGeom prst="rect">
            <a:avLst/>
          </a:prstGeom>
          <a:noFill/>
          <a:ln>
            <a:noFill/>
          </a:ln>
        </p:spPr>
      </p:pic>
      <p:sp>
        <p:nvSpPr>
          <p:cNvPr id="408" name="Google Shape;408;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p1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10" name="Google Shape;410;p14"/>
          <p:cNvSpPr/>
          <p:nvPr/>
        </p:nvSpPr>
        <p:spPr>
          <a:xfrm>
            <a:off x="3391324" y="2476500"/>
            <a:ext cx="7874984" cy="39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4"/>
          <p:cNvSpPr/>
          <p:nvPr/>
        </p:nvSpPr>
        <p:spPr>
          <a:xfrm>
            <a:off x="2927716" y="2476500"/>
            <a:ext cx="8802200" cy="3111500"/>
          </a:xfrm>
          <a:prstGeom prst="roundRect">
            <a:avLst>
              <a:gd fmla="val 407902"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4"/>
          <p:cNvSpPr/>
          <p:nvPr/>
        </p:nvSpPr>
        <p:spPr>
          <a:xfrm>
            <a:off x="3147877" y="2781300"/>
            <a:ext cx="7819944" cy="30437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233 Coins</a:t>
            </a:r>
            <a:endParaRPr b="0" i="0" sz="12800" u="none" cap="none" strike="noStrike">
              <a:solidFill>
                <a:schemeClr val="dk1"/>
              </a:solidFill>
              <a:latin typeface="Calibri"/>
              <a:ea typeface="Calibri"/>
              <a:cs typeface="Calibri"/>
              <a:sym typeface="Calibri"/>
            </a:endParaRPr>
          </a:p>
        </p:txBody>
      </p:sp>
      <p:sp>
        <p:nvSpPr>
          <p:cNvPr id="413" name="Google Shape;413;p14"/>
          <p:cNvSpPr/>
          <p:nvPr/>
        </p:nvSpPr>
        <p:spPr>
          <a:xfrm>
            <a:off x="3391324" y="58928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4"/>
          <p:cNvSpPr/>
          <p:nvPr/>
        </p:nvSpPr>
        <p:spPr>
          <a:xfrm>
            <a:off x="3323582" y="58928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Treasure Found</a:t>
            </a:r>
            <a:endParaRPr b="0" i="0" sz="3200" u="none" cap="none" strike="noStrike">
              <a:solidFill>
                <a:schemeClr val="dk1"/>
              </a:solidFill>
              <a:latin typeface="Calibri"/>
              <a:ea typeface="Calibri"/>
              <a:cs typeface="Calibri"/>
              <a:sym typeface="Calibri"/>
            </a:endParaRPr>
          </a:p>
        </p:txBody>
      </p:sp>
      <p:sp>
        <p:nvSpPr>
          <p:cNvPr id="415" name="Google Shape;415;p14"/>
          <p:cNvSpPr/>
          <p:nvPr/>
        </p:nvSpPr>
        <p:spPr>
          <a:xfrm>
            <a:off x="3391324" y="7226300"/>
            <a:ext cx="7874984" cy="39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14"/>
          <p:cNvSpPr/>
          <p:nvPr/>
        </p:nvSpPr>
        <p:spPr>
          <a:xfrm>
            <a:off x="2603825" y="7226300"/>
            <a:ext cx="9449981" cy="3111500"/>
          </a:xfrm>
          <a:prstGeom prst="roundRect">
            <a:avLst>
              <a:gd fmla="val 407902"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4"/>
          <p:cNvSpPr/>
          <p:nvPr/>
        </p:nvSpPr>
        <p:spPr>
          <a:xfrm>
            <a:off x="2823986" y="7531100"/>
            <a:ext cx="8467725" cy="30437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456 Hours</a:t>
            </a:r>
            <a:endParaRPr b="0" i="0" sz="12800" u="none" cap="none" strike="noStrike">
              <a:solidFill>
                <a:schemeClr val="dk1"/>
              </a:solidFill>
              <a:latin typeface="Calibri"/>
              <a:ea typeface="Calibri"/>
              <a:cs typeface="Calibri"/>
              <a:sym typeface="Calibri"/>
            </a:endParaRPr>
          </a:p>
        </p:txBody>
      </p:sp>
      <p:sp>
        <p:nvSpPr>
          <p:cNvPr id="418" name="Google Shape;418;p14"/>
          <p:cNvSpPr/>
          <p:nvPr/>
        </p:nvSpPr>
        <p:spPr>
          <a:xfrm>
            <a:off x="3391324" y="106426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4"/>
          <p:cNvSpPr/>
          <p:nvPr/>
        </p:nvSpPr>
        <p:spPr>
          <a:xfrm>
            <a:off x="3323582" y="106426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Duration of Spell Casting</a:t>
            </a:r>
            <a:endParaRPr b="0" i="0" sz="3200" u="none" cap="none" strike="noStrike">
              <a:solidFill>
                <a:schemeClr val="dk1"/>
              </a:solidFill>
              <a:latin typeface="Calibri"/>
              <a:ea typeface="Calibri"/>
              <a:cs typeface="Calibri"/>
              <a:sym typeface="Calibri"/>
            </a:endParaRPr>
          </a:p>
        </p:txBody>
      </p:sp>
      <p:sp>
        <p:nvSpPr>
          <p:cNvPr id="420" name="Google Shape;420;p14"/>
          <p:cNvSpPr/>
          <p:nvPr/>
        </p:nvSpPr>
        <p:spPr>
          <a:xfrm>
            <a:off x="13552594" y="2476500"/>
            <a:ext cx="7874984" cy="39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14"/>
          <p:cNvSpPr/>
          <p:nvPr/>
        </p:nvSpPr>
        <p:spPr>
          <a:xfrm>
            <a:off x="14918015" y="2476500"/>
            <a:ext cx="5144143" cy="3111500"/>
          </a:xfrm>
          <a:prstGeom prst="roundRect">
            <a:avLst>
              <a:gd fmla="val 407902"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4"/>
          <p:cNvSpPr/>
          <p:nvPr/>
        </p:nvSpPr>
        <p:spPr>
          <a:xfrm>
            <a:off x="15138175" y="2781300"/>
            <a:ext cx="4161887" cy="30437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85%</a:t>
            </a:r>
            <a:endParaRPr b="0" i="0" sz="12800" u="none" cap="none" strike="noStrike">
              <a:solidFill>
                <a:schemeClr val="dk1"/>
              </a:solidFill>
              <a:latin typeface="Calibri"/>
              <a:ea typeface="Calibri"/>
              <a:cs typeface="Calibri"/>
              <a:sym typeface="Calibri"/>
            </a:endParaRPr>
          </a:p>
        </p:txBody>
      </p:sp>
      <p:sp>
        <p:nvSpPr>
          <p:cNvPr id="423" name="Google Shape;423;p14"/>
          <p:cNvSpPr/>
          <p:nvPr/>
        </p:nvSpPr>
        <p:spPr>
          <a:xfrm>
            <a:off x="13552594" y="58928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4"/>
          <p:cNvSpPr/>
          <p:nvPr/>
        </p:nvSpPr>
        <p:spPr>
          <a:xfrm>
            <a:off x="13484852" y="58928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Wished Granted</a:t>
            </a:r>
            <a:endParaRPr b="0" i="0" sz="3200" u="none" cap="none" strike="noStrike">
              <a:solidFill>
                <a:schemeClr val="dk1"/>
              </a:solidFill>
              <a:latin typeface="Calibri"/>
              <a:ea typeface="Calibri"/>
              <a:cs typeface="Calibri"/>
              <a:sym typeface="Calibri"/>
            </a:endParaRPr>
          </a:p>
        </p:txBody>
      </p:sp>
      <p:sp>
        <p:nvSpPr>
          <p:cNvPr id="425" name="Google Shape;425;p14"/>
          <p:cNvSpPr/>
          <p:nvPr/>
        </p:nvSpPr>
        <p:spPr>
          <a:xfrm>
            <a:off x="13552594" y="7226300"/>
            <a:ext cx="7874984" cy="39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4"/>
          <p:cNvSpPr/>
          <p:nvPr/>
        </p:nvSpPr>
        <p:spPr>
          <a:xfrm>
            <a:off x="13920940" y="7226300"/>
            <a:ext cx="7138292" cy="3111500"/>
          </a:xfrm>
          <a:prstGeom prst="roundRect">
            <a:avLst>
              <a:gd fmla="val 407902"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4"/>
          <p:cNvSpPr/>
          <p:nvPr/>
        </p:nvSpPr>
        <p:spPr>
          <a:xfrm>
            <a:off x="14141101" y="7531100"/>
            <a:ext cx="6156036" cy="30437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535 Km</a:t>
            </a:r>
            <a:endParaRPr b="0" i="0" sz="12800" u="none" cap="none" strike="noStrike">
              <a:solidFill>
                <a:schemeClr val="dk1"/>
              </a:solidFill>
              <a:latin typeface="Calibri"/>
              <a:ea typeface="Calibri"/>
              <a:cs typeface="Calibri"/>
              <a:sym typeface="Calibri"/>
            </a:endParaRPr>
          </a:p>
        </p:txBody>
      </p:sp>
      <p:sp>
        <p:nvSpPr>
          <p:cNvPr id="428" name="Google Shape;428;p14"/>
          <p:cNvSpPr/>
          <p:nvPr/>
        </p:nvSpPr>
        <p:spPr>
          <a:xfrm>
            <a:off x="13552594" y="106426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4"/>
          <p:cNvSpPr/>
          <p:nvPr/>
        </p:nvSpPr>
        <p:spPr>
          <a:xfrm>
            <a:off x="13484852" y="106426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4" name="Shape 434"/>
        <p:cNvGrpSpPr/>
        <p:nvPr/>
      </p:nvGrpSpPr>
      <p:grpSpPr>
        <a:xfrm>
          <a:off x="0" y="0"/>
          <a:ext cx="0" cy="0"/>
          <a:chOff x="0" y="0"/>
          <a:chExt cx="0" cy="0"/>
        </a:xfrm>
      </p:grpSpPr>
      <p:pic>
        <p:nvPicPr>
          <p:cNvPr descr=" " id="435" name="Google Shape;435;p15"/>
          <p:cNvPicPr preferRelativeResize="0"/>
          <p:nvPr/>
        </p:nvPicPr>
        <p:blipFill rotWithShape="1">
          <a:blip r:embed="rId3">
            <a:alphaModFix/>
          </a:blip>
          <a:srcRect b="0" l="0" r="0" t="0"/>
          <a:stretch/>
        </p:blipFill>
        <p:spPr>
          <a:xfrm>
            <a:off x="14517915" y="-723900"/>
            <a:ext cx="13120740" cy="3733800"/>
          </a:xfrm>
          <a:prstGeom prst="rect">
            <a:avLst/>
          </a:prstGeom>
          <a:noFill/>
          <a:ln>
            <a:noFill/>
          </a:ln>
        </p:spPr>
      </p:pic>
      <p:pic>
        <p:nvPicPr>
          <p:cNvPr descr=" " id="436" name="Google Shape;436;p15"/>
          <p:cNvPicPr preferRelativeResize="0"/>
          <p:nvPr/>
        </p:nvPicPr>
        <p:blipFill rotWithShape="1">
          <a:blip r:embed="rId4">
            <a:alphaModFix/>
          </a:blip>
          <a:srcRect b="0" l="0" r="0" t="0"/>
          <a:stretch/>
        </p:blipFill>
        <p:spPr>
          <a:xfrm>
            <a:off x="15565795" y="-1492250"/>
            <a:ext cx="12549168" cy="4495800"/>
          </a:xfrm>
          <a:prstGeom prst="rect">
            <a:avLst/>
          </a:prstGeom>
          <a:noFill/>
          <a:ln>
            <a:noFill/>
          </a:ln>
        </p:spPr>
      </p:pic>
      <p:pic>
        <p:nvPicPr>
          <p:cNvPr descr=" " id="437" name="Google Shape;437;p15"/>
          <p:cNvPicPr preferRelativeResize="0"/>
          <p:nvPr/>
        </p:nvPicPr>
        <p:blipFill rotWithShape="1">
          <a:blip r:embed="rId5">
            <a:alphaModFix/>
          </a:blip>
          <a:srcRect b="0" l="0" r="0" t="0"/>
          <a:stretch/>
        </p:blipFill>
        <p:spPr>
          <a:xfrm>
            <a:off x="-2959470" y="7950200"/>
            <a:ext cx="10796349" cy="10261600"/>
          </a:xfrm>
          <a:prstGeom prst="rect">
            <a:avLst/>
          </a:prstGeom>
          <a:noFill/>
          <a:ln>
            <a:noFill/>
          </a:ln>
        </p:spPr>
      </p:pic>
      <p:pic>
        <p:nvPicPr>
          <p:cNvPr descr=" " id="438" name="Google Shape;438;p15"/>
          <p:cNvPicPr preferRelativeResize="0"/>
          <p:nvPr/>
        </p:nvPicPr>
        <p:blipFill rotWithShape="1">
          <a:blip r:embed="rId6">
            <a:alphaModFix/>
          </a:blip>
          <a:srcRect b="0" l="0" r="0" t="0"/>
          <a:stretch/>
        </p:blipFill>
        <p:spPr>
          <a:xfrm>
            <a:off x="-1276510" y="9036050"/>
            <a:ext cx="8268733" cy="8140700"/>
          </a:xfrm>
          <a:prstGeom prst="rect">
            <a:avLst/>
          </a:prstGeom>
          <a:noFill/>
          <a:ln>
            <a:noFill/>
          </a:ln>
        </p:spPr>
      </p:pic>
      <p:pic>
        <p:nvPicPr>
          <p:cNvPr descr=" " id="439" name="Google Shape;439;p15"/>
          <p:cNvPicPr preferRelativeResize="0"/>
          <p:nvPr/>
        </p:nvPicPr>
        <p:blipFill rotWithShape="1">
          <a:blip r:embed="rId7">
            <a:alphaModFix/>
          </a:blip>
          <a:srcRect b="0" l="0" r="0" t="0"/>
          <a:stretch/>
        </p:blipFill>
        <p:spPr>
          <a:xfrm>
            <a:off x="469959" y="406400"/>
            <a:ext cx="2654632" cy="927100"/>
          </a:xfrm>
          <a:prstGeom prst="rect">
            <a:avLst/>
          </a:prstGeom>
          <a:noFill/>
          <a:ln>
            <a:noFill/>
          </a:ln>
        </p:spPr>
      </p:pic>
      <p:sp>
        <p:nvSpPr>
          <p:cNvPr id="440" name="Google Shape;440;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p1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42" name="Google Shape;442;p15"/>
          <p:cNvSpPr/>
          <p:nvPr/>
        </p:nvSpPr>
        <p:spPr>
          <a:xfrm>
            <a:off x="8402100" y="1143000"/>
            <a:ext cx="7582848" cy="2171700"/>
          </a:xfrm>
          <a:prstGeom prst="roundRect">
            <a:avLst>
              <a:gd fmla="val 584757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5"/>
          <p:cNvSpPr/>
          <p:nvPr/>
        </p:nvSpPr>
        <p:spPr>
          <a:xfrm>
            <a:off x="9164195" y="1447800"/>
            <a:ext cx="6397366"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Some Graph</a:t>
            </a:r>
            <a:endParaRPr b="0" i="0" sz="8000" u="none" cap="none" strike="noStrike">
              <a:solidFill>
                <a:schemeClr val="dk1"/>
              </a:solidFill>
              <a:latin typeface="Calibri"/>
              <a:ea typeface="Calibri"/>
              <a:cs typeface="Calibri"/>
              <a:sym typeface="Calibri"/>
            </a:endParaRPr>
          </a:p>
        </p:txBody>
      </p:sp>
      <p:sp>
        <p:nvSpPr>
          <p:cNvPr id="444" name="Google Shape;444;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1820"/>
              <a:buFont typeface="Lato"/>
              <a:buNone/>
            </a:pPr>
            <a:r>
              <a:rPr b="0" i="0" lang="en-US" sz="1820" u="none" cap="none" strike="noStrike">
                <a:solidFill>
                  <a:srgbClr val="FFC727"/>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46" name="Google Shape;446;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2185"/>
              <a:buFont typeface="Lato"/>
              <a:buNone/>
            </a:pPr>
            <a:r>
              <a:rPr b="0" i="0" lang="en-US" sz="2185" u="none" cap="none" strike="noStrike">
                <a:solidFill>
                  <a:srgbClr val="FFC727"/>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47" name="Google Shape;447;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2185"/>
              <a:buFont typeface="Lato"/>
              <a:buNone/>
            </a:pPr>
            <a:r>
              <a:rPr b="0" i="0" lang="en-US" sz="2185" u="none" cap="none" strike="noStrike">
                <a:solidFill>
                  <a:srgbClr val="FFC727"/>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48" name="Google Shape;448;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2185"/>
              <a:buFont typeface="Lato"/>
              <a:buNone/>
            </a:pPr>
            <a:r>
              <a:rPr b="0" i="0" lang="en-US" sz="2185" u="none" cap="none" strike="noStrike">
                <a:solidFill>
                  <a:srgbClr val="FFC727"/>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49" name="Google Shape;449;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2185"/>
              <a:buFont typeface="Lato"/>
              <a:buNone/>
            </a:pPr>
            <a:r>
              <a:rPr b="0" i="0" lang="en-US" sz="2185" u="none" cap="none" strike="noStrike">
                <a:solidFill>
                  <a:srgbClr val="FFC727"/>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50" name="Google Shape;450;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2185"/>
              <a:buFont typeface="Lato"/>
              <a:buNone/>
            </a:pPr>
            <a:r>
              <a:rPr b="0" i="0" lang="en-US" sz="2185" u="none" cap="none" strike="noStrike">
                <a:solidFill>
                  <a:srgbClr val="FFC727"/>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51" name="Google Shape;451;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2185"/>
              <a:buFont typeface="Lato"/>
              <a:buNone/>
            </a:pPr>
            <a:r>
              <a:rPr b="0" i="0" lang="en-US" sz="2185" u="none" cap="none" strike="noStrike">
                <a:solidFill>
                  <a:srgbClr val="FFC727"/>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52" name="Google Shape;452;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2185"/>
              <a:buFont typeface="Lato"/>
              <a:buNone/>
            </a:pPr>
            <a:r>
              <a:rPr b="0" i="0" lang="en-US" sz="2185" u="none" cap="none" strike="noStrike">
                <a:solidFill>
                  <a:srgbClr val="FFC727"/>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53" name="Google Shape;453;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2185"/>
              <a:buFont typeface="Lato"/>
              <a:buNone/>
            </a:pPr>
            <a:r>
              <a:rPr b="0" i="0" lang="en-US" sz="2185" u="none" cap="none" strike="noStrike">
                <a:solidFill>
                  <a:srgbClr val="FFC727"/>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54" name="Google Shape;454;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1820"/>
              <a:buFont typeface="Lato"/>
              <a:buNone/>
            </a:pPr>
            <a:r>
              <a:rPr b="0" i="0" lang="en-US" sz="1820" u="none" cap="none" strike="noStrike">
                <a:solidFill>
                  <a:srgbClr val="FFC727"/>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55" name="Google Shape;455;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1820"/>
              <a:buFont typeface="Lato"/>
              <a:buNone/>
            </a:pPr>
            <a:r>
              <a:rPr b="0" i="0" lang="en-US" sz="1820" u="none" cap="none" strike="noStrike">
                <a:solidFill>
                  <a:srgbClr val="FFC727"/>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56" name="Google Shape;456;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1820"/>
              <a:buFont typeface="Lato"/>
              <a:buNone/>
            </a:pPr>
            <a:r>
              <a:rPr b="0" i="0" lang="en-US" sz="1820" u="none" cap="none" strike="noStrike">
                <a:solidFill>
                  <a:srgbClr val="FFC727"/>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57" name="Google Shape;457;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1820"/>
              <a:buFont typeface="Lato"/>
              <a:buNone/>
            </a:pPr>
            <a:r>
              <a:rPr b="0" i="0" lang="en-US" sz="1820" u="none" cap="none" strike="noStrike">
                <a:solidFill>
                  <a:srgbClr val="FFC727"/>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58" name="Google Shape;458;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1820"/>
              <a:buFont typeface="Lato"/>
              <a:buNone/>
            </a:pPr>
            <a:r>
              <a:rPr b="0" i="0" lang="en-US" sz="1820" u="none" cap="none" strike="noStrike">
                <a:solidFill>
                  <a:srgbClr val="FFC727"/>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59" name="Google Shape;459;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1820"/>
              <a:buFont typeface="Lato"/>
              <a:buNone/>
            </a:pPr>
            <a:r>
              <a:rPr b="0" i="0" lang="en-US" sz="1820" u="none" cap="none" strike="noStrike">
                <a:solidFill>
                  <a:srgbClr val="FFC727"/>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60" name="Google Shape;460;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1820"/>
              <a:buFont typeface="Lato"/>
              <a:buNone/>
            </a:pPr>
            <a:r>
              <a:rPr b="0" i="0" lang="en-US" sz="1820" u="none" cap="none" strike="noStrike">
                <a:solidFill>
                  <a:srgbClr val="FFC727"/>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61" name="Google Shape;461;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1820"/>
              <a:buFont typeface="Lato"/>
              <a:buNone/>
            </a:pPr>
            <a:r>
              <a:rPr b="0" i="0" lang="en-US" sz="1820" u="none" cap="none" strike="noStrike">
                <a:solidFill>
                  <a:srgbClr val="FFC727"/>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62" name="Google Shape;462;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1820"/>
              <a:buFont typeface="Lato"/>
              <a:buNone/>
            </a:pPr>
            <a:r>
              <a:rPr b="0" i="0" lang="en-US" sz="1820" u="none" cap="none" strike="noStrike">
                <a:solidFill>
                  <a:srgbClr val="FFC727"/>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63" name="Google Shape;463;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727"/>
              </a:buClr>
              <a:buSzPts val="1820"/>
              <a:buFont typeface="Lato"/>
              <a:buNone/>
            </a:pPr>
            <a:r>
              <a:rPr b="0" i="0" lang="en-US" sz="1820" u="none" cap="none" strike="noStrike">
                <a:solidFill>
                  <a:srgbClr val="FFC727"/>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64" name="Google Shape;464;p15"/>
          <p:cNvPicPr preferRelativeResize="0"/>
          <p:nvPr/>
        </p:nvPicPr>
        <p:blipFill rotWithShape="1">
          <a:blip r:embed="rId9">
            <a:alphaModFix/>
          </a:blip>
          <a:srcRect b="0" l="0" r="0" t="0"/>
          <a:stretch/>
        </p:blipFill>
        <p:spPr>
          <a:xfrm>
            <a:off x="3368467" y="3771900"/>
            <a:ext cx="8291591" cy="5511006"/>
          </a:xfrm>
          <a:prstGeom prst="rect">
            <a:avLst/>
          </a:prstGeom>
          <a:noFill/>
          <a:ln>
            <a:noFill/>
          </a:ln>
        </p:spPr>
      </p:pic>
      <p:pic>
        <p:nvPicPr>
          <p:cNvPr descr=" " id="465" name="Google Shape;465;p15"/>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466" name="Google Shape;466;p15"/>
          <p:cNvPicPr preferRelativeResize="0"/>
          <p:nvPr/>
        </p:nvPicPr>
        <p:blipFill rotWithShape="1">
          <a:blip r:embed="rId11">
            <a:alphaModFix/>
          </a:blip>
          <a:srcRect b="0" l="0" r="0" t="0"/>
          <a:stretch/>
        </p:blipFill>
        <p:spPr>
          <a:xfrm>
            <a:off x="5651279" y="4185444"/>
            <a:ext cx="11567" cy="5258445"/>
          </a:xfrm>
          <a:prstGeom prst="rect">
            <a:avLst/>
          </a:prstGeom>
          <a:noFill/>
          <a:ln>
            <a:noFill/>
          </a:ln>
        </p:spPr>
      </p:pic>
      <p:pic>
        <p:nvPicPr>
          <p:cNvPr descr=" " id="467" name="Google Shape;467;p15"/>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468" name="Google Shape;468;p15"/>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469" name="Google Shape;469;p15"/>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470" name="Google Shape;470;p15"/>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471" name="Google Shape;471;p15"/>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472" name="Google Shape;472;p15"/>
          <p:cNvPicPr preferRelativeResize="0"/>
          <p:nvPr/>
        </p:nvPicPr>
        <p:blipFill rotWithShape="1">
          <a:blip r:embed="rId17">
            <a:alphaModFix/>
          </a:blip>
          <a:srcRect b="0" l="0" r="0" t="0"/>
          <a:stretch/>
        </p:blipFill>
        <p:spPr>
          <a:xfrm>
            <a:off x="3355539" y="5483845"/>
            <a:ext cx="8050168" cy="2373585"/>
          </a:xfrm>
          <a:prstGeom prst="rect">
            <a:avLst/>
          </a:prstGeom>
          <a:noFill/>
          <a:ln>
            <a:noFill/>
          </a:ln>
        </p:spPr>
      </p:pic>
      <p:pic>
        <p:nvPicPr>
          <p:cNvPr descr=" " id="473" name="Google Shape;473;p15"/>
          <p:cNvPicPr preferRelativeResize="0"/>
          <p:nvPr/>
        </p:nvPicPr>
        <p:blipFill rotWithShape="1">
          <a:blip r:embed="rId18">
            <a:alphaModFix/>
          </a:blip>
          <a:srcRect b="0" l="0" r="0" t="0"/>
          <a:stretch/>
        </p:blipFill>
        <p:spPr>
          <a:xfrm>
            <a:off x="3369143" y="6359525"/>
            <a:ext cx="8044031" cy="2268538"/>
          </a:xfrm>
          <a:prstGeom prst="rect">
            <a:avLst/>
          </a:prstGeom>
          <a:noFill/>
          <a:ln>
            <a:noFill/>
          </a:ln>
        </p:spPr>
      </p:pic>
      <p:pic>
        <p:nvPicPr>
          <p:cNvPr descr=" " id="474" name="Google Shape;474;p15"/>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475" name="Google Shape;475;p15"/>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476" name="Google Shape;476;p15"/>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477" name="Google Shape;477;p15"/>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478" name="Google Shape;478;p15"/>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479" name="Google Shape;479;p15"/>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480" name="Google Shape;480;p15"/>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81" name="Google Shape;481;p15"/>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82" name="Google Shape;482;p15"/>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483" name="Google Shape;483;p15"/>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484" name="Google Shape;484;p15"/>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485" name="Google Shape;485;p15"/>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486" name="Google Shape;486;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p15"/>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489" name="Google Shape;489;p15"/>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490" name="Google Shape;490;p15"/>
          <p:cNvSpPr/>
          <p:nvPr/>
        </p:nvSpPr>
        <p:spPr>
          <a:xfrm>
            <a:off x="16238980" y="6365379"/>
            <a:ext cx="1917940"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5"/>
          <p:cNvSpPr/>
          <p:nvPr/>
        </p:nvSpPr>
        <p:spPr>
          <a:xfrm>
            <a:off x="16238980" y="6248400"/>
            <a:ext cx="2121165"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34.574</a:t>
            </a:r>
            <a:endParaRPr b="0" i="0" sz="4800" u="none" cap="none" strike="noStrike">
              <a:solidFill>
                <a:schemeClr val="dk1"/>
              </a:solidFill>
              <a:latin typeface="Calibri"/>
              <a:ea typeface="Calibri"/>
              <a:cs typeface="Calibri"/>
              <a:sym typeface="Calibri"/>
            </a:endParaRPr>
          </a:p>
        </p:txBody>
      </p:sp>
      <p:sp>
        <p:nvSpPr>
          <p:cNvPr id="492" name="Google Shape;492;p15"/>
          <p:cNvSpPr/>
          <p:nvPr/>
        </p:nvSpPr>
        <p:spPr>
          <a:xfrm>
            <a:off x="16791499" y="7188200"/>
            <a:ext cx="94838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Total</a:t>
            </a:r>
            <a:endParaRPr b="0" i="0" sz="3200" u="none" cap="none" strike="noStrike">
              <a:solidFill>
                <a:schemeClr val="dk1"/>
              </a:solidFill>
              <a:latin typeface="Calibri"/>
              <a:ea typeface="Calibri"/>
              <a:cs typeface="Calibri"/>
              <a:sym typeface="Calibri"/>
            </a:endParaRPr>
          </a:p>
        </p:txBody>
      </p:sp>
      <p:sp>
        <p:nvSpPr>
          <p:cNvPr id="493" name="Google Shape;493;p15"/>
          <p:cNvSpPr/>
          <p:nvPr/>
        </p:nvSpPr>
        <p:spPr>
          <a:xfrm>
            <a:off x="13260457" y="10515600"/>
            <a:ext cx="7874984"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15"/>
          <p:cNvSpPr/>
          <p:nvPr/>
        </p:nvSpPr>
        <p:spPr>
          <a:xfrm>
            <a:off x="13260457" y="10515600"/>
            <a:ext cx="7874984"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15"/>
          <p:cNvSpPr/>
          <p:nvPr/>
        </p:nvSpPr>
        <p:spPr>
          <a:xfrm>
            <a:off x="13158845" y="10515600"/>
            <a:ext cx="807821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Treasure Found</a:t>
            </a:r>
            <a:endParaRPr b="0" i="0" sz="4800" u="none" cap="none" strike="noStrike">
              <a:solidFill>
                <a:schemeClr val="dk1"/>
              </a:solidFill>
              <a:latin typeface="Calibri"/>
              <a:ea typeface="Calibri"/>
              <a:cs typeface="Calibri"/>
              <a:sym typeface="Calibri"/>
            </a:endParaRPr>
          </a:p>
        </p:txBody>
      </p:sp>
      <p:sp>
        <p:nvSpPr>
          <p:cNvPr id="496" name="Google Shape;496;p15"/>
          <p:cNvSpPr/>
          <p:nvPr/>
        </p:nvSpPr>
        <p:spPr>
          <a:xfrm>
            <a:off x="13192716" y="11557000"/>
            <a:ext cx="8010468"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97" name="Google Shape;497;p15"/>
          <p:cNvSpPr/>
          <p:nvPr/>
        </p:nvSpPr>
        <p:spPr>
          <a:xfrm>
            <a:off x="3251606" y="10515600"/>
            <a:ext cx="7874984"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5"/>
          <p:cNvSpPr/>
          <p:nvPr/>
        </p:nvSpPr>
        <p:spPr>
          <a:xfrm>
            <a:off x="3251606" y="10515600"/>
            <a:ext cx="7874984"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15"/>
          <p:cNvSpPr/>
          <p:nvPr/>
        </p:nvSpPr>
        <p:spPr>
          <a:xfrm>
            <a:off x="3149994" y="10515600"/>
            <a:ext cx="807821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Spellcasting Progress</a:t>
            </a:r>
            <a:endParaRPr b="0" i="0" sz="4800" u="none" cap="none" strike="noStrike">
              <a:solidFill>
                <a:schemeClr val="dk1"/>
              </a:solidFill>
              <a:latin typeface="Calibri"/>
              <a:ea typeface="Calibri"/>
              <a:cs typeface="Calibri"/>
              <a:sym typeface="Calibri"/>
            </a:endParaRPr>
          </a:p>
        </p:txBody>
      </p:sp>
      <p:sp>
        <p:nvSpPr>
          <p:cNvPr id="500" name="Google Shape;500;p15"/>
          <p:cNvSpPr/>
          <p:nvPr/>
        </p:nvSpPr>
        <p:spPr>
          <a:xfrm>
            <a:off x="3183865" y="115570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5" name="Shape 505"/>
        <p:cNvGrpSpPr/>
        <p:nvPr/>
      </p:nvGrpSpPr>
      <p:grpSpPr>
        <a:xfrm>
          <a:off x="0" y="0"/>
          <a:ext cx="0" cy="0"/>
          <a:chOff x="0" y="0"/>
          <a:chExt cx="0" cy="0"/>
        </a:xfrm>
      </p:grpSpPr>
      <p:pic>
        <p:nvPicPr>
          <p:cNvPr descr=" " id="506" name="Google Shape;506;p16"/>
          <p:cNvPicPr preferRelativeResize="0"/>
          <p:nvPr/>
        </p:nvPicPr>
        <p:blipFill rotWithShape="1">
          <a:blip r:embed="rId3">
            <a:alphaModFix/>
          </a:blip>
          <a:srcRect b="0" l="0" r="0" t="0"/>
          <a:stretch/>
        </p:blipFill>
        <p:spPr>
          <a:xfrm>
            <a:off x="-1664931" y="7685212"/>
            <a:ext cx="13283243" cy="8603952"/>
          </a:xfrm>
          <a:prstGeom prst="rect">
            <a:avLst/>
          </a:prstGeom>
          <a:noFill/>
          <a:ln>
            <a:noFill/>
          </a:ln>
        </p:spPr>
      </p:pic>
      <p:pic>
        <p:nvPicPr>
          <p:cNvPr descr=" " id="507" name="Google Shape;507;p16"/>
          <p:cNvPicPr preferRelativeResize="0"/>
          <p:nvPr/>
        </p:nvPicPr>
        <p:blipFill rotWithShape="1">
          <a:blip r:embed="rId4">
            <a:alphaModFix/>
          </a:blip>
          <a:srcRect b="0" l="0" r="0" t="0"/>
          <a:stretch/>
        </p:blipFill>
        <p:spPr>
          <a:xfrm>
            <a:off x="-2578421" y="6832600"/>
            <a:ext cx="13829664" cy="12264206"/>
          </a:xfrm>
          <a:prstGeom prst="rect">
            <a:avLst/>
          </a:prstGeom>
          <a:noFill/>
          <a:ln>
            <a:noFill/>
          </a:ln>
        </p:spPr>
      </p:pic>
      <p:pic>
        <p:nvPicPr>
          <p:cNvPr descr=" " id="508" name="Google Shape;508;p16"/>
          <p:cNvPicPr preferRelativeResize="0"/>
          <p:nvPr/>
        </p:nvPicPr>
        <p:blipFill rotWithShape="1">
          <a:blip r:embed="rId5">
            <a:alphaModFix/>
          </a:blip>
          <a:srcRect b="0" l="0" r="0" t="0"/>
          <a:stretch/>
        </p:blipFill>
        <p:spPr>
          <a:xfrm>
            <a:off x="20969825" y="7615"/>
            <a:ext cx="3440679" cy="3440261"/>
          </a:xfrm>
          <a:prstGeom prst="rect">
            <a:avLst/>
          </a:prstGeom>
          <a:noFill/>
          <a:ln>
            <a:noFill/>
          </a:ln>
        </p:spPr>
      </p:pic>
      <p:pic>
        <p:nvPicPr>
          <p:cNvPr descr=" " id="509" name="Google Shape;509;p16"/>
          <p:cNvPicPr preferRelativeResize="0"/>
          <p:nvPr/>
        </p:nvPicPr>
        <p:blipFill rotWithShape="1">
          <a:blip r:embed="rId6">
            <a:alphaModFix/>
          </a:blip>
          <a:srcRect b="0" l="0" r="0" t="0"/>
          <a:stretch/>
        </p:blipFill>
        <p:spPr>
          <a:xfrm>
            <a:off x="21395663" y="-285899"/>
            <a:ext cx="3492490" cy="3492029"/>
          </a:xfrm>
          <a:prstGeom prst="rect">
            <a:avLst/>
          </a:prstGeom>
          <a:noFill/>
          <a:ln>
            <a:noFill/>
          </a:ln>
        </p:spPr>
      </p:pic>
      <p:pic>
        <p:nvPicPr>
          <p:cNvPr descr=" " id="510" name="Google Shape;510;p16"/>
          <p:cNvPicPr preferRelativeResize="0"/>
          <p:nvPr/>
        </p:nvPicPr>
        <p:blipFill rotWithShape="1">
          <a:blip r:embed="rId7">
            <a:alphaModFix/>
          </a:blip>
          <a:srcRect b="0" l="0" r="0" t="0"/>
          <a:stretch/>
        </p:blipFill>
        <p:spPr>
          <a:xfrm>
            <a:off x="23142292" y="11163300"/>
            <a:ext cx="736692" cy="2120900"/>
          </a:xfrm>
          <a:prstGeom prst="rect">
            <a:avLst/>
          </a:prstGeom>
          <a:noFill/>
          <a:ln>
            <a:noFill/>
          </a:ln>
        </p:spPr>
      </p:pic>
      <p:pic>
        <p:nvPicPr>
          <p:cNvPr descr=" " id="511" name="Google Shape;511;p16"/>
          <p:cNvPicPr preferRelativeResize="0"/>
          <p:nvPr/>
        </p:nvPicPr>
        <p:blipFill rotWithShape="1">
          <a:blip r:embed="rId8">
            <a:alphaModFix/>
          </a:blip>
          <a:srcRect b="0" l="0" r="0" t="0"/>
          <a:stretch/>
        </p:blipFill>
        <p:spPr>
          <a:xfrm>
            <a:off x="558870" y="342900"/>
            <a:ext cx="2711780" cy="1117600"/>
          </a:xfrm>
          <a:prstGeom prst="rect">
            <a:avLst/>
          </a:prstGeom>
          <a:noFill/>
          <a:ln>
            <a:noFill/>
          </a:ln>
        </p:spPr>
      </p:pic>
      <p:sp>
        <p:nvSpPr>
          <p:cNvPr id="512" name="Google Shape;512;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p1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14" name="Google Shape;514;p16"/>
          <p:cNvSpPr/>
          <p:nvPr/>
        </p:nvSpPr>
        <p:spPr>
          <a:xfrm>
            <a:off x="13450981" y="5753100"/>
            <a:ext cx="8738692" cy="21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6"/>
          <p:cNvSpPr/>
          <p:nvPr/>
        </p:nvSpPr>
        <p:spPr>
          <a:xfrm>
            <a:off x="13450981" y="5753100"/>
            <a:ext cx="8738692" cy="21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6"/>
          <p:cNvSpPr/>
          <p:nvPr/>
        </p:nvSpPr>
        <p:spPr>
          <a:xfrm>
            <a:off x="13450981" y="5753100"/>
            <a:ext cx="8941918"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A web application</a:t>
            </a:r>
            <a:endParaRPr b="0" i="0" sz="4800" u="none" cap="none" strike="noStrike">
              <a:solidFill>
                <a:schemeClr val="dk1"/>
              </a:solidFill>
              <a:latin typeface="Calibri"/>
              <a:ea typeface="Calibri"/>
              <a:cs typeface="Calibri"/>
              <a:sym typeface="Calibri"/>
            </a:endParaRPr>
          </a:p>
        </p:txBody>
      </p:sp>
      <p:sp>
        <p:nvSpPr>
          <p:cNvPr id="517" name="Google Shape;517;p16"/>
          <p:cNvSpPr/>
          <p:nvPr/>
        </p:nvSpPr>
        <p:spPr>
          <a:xfrm>
            <a:off x="13450981" y="68961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18" name="Google Shape;518;p16"/>
          <p:cNvPicPr preferRelativeResize="0"/>
          <p:nvPr/>
        </p:nvPicPr>
        <p:blipFill rotWithShape="1">
          <a:blip r:embed="rId10">
            <a:alphaModFix/>
          </a:blip>
          <a:srcRect b="0" l="0" r="0" t="0"/>
          <a:stretch/>
        </p:blipFill>
        <p:spPr>
          <a:xfrm>
            <a:off x="254032" y="3251200"/>
            <a:ext cx="13768521" cy="8166100"/>
          </a:xfrm>
          <a:prstGeom prst="rect">
            <a:avLst/>
          </a:prstGeom>
          <a:noFill/>
          <a:ln>
            <a:noFill/>
          </a:ln>
        </p:spPr>
      </p:pic>
      <p:pic>
        <p:nvPicPr>
          <p:cNvPr descr=" " id="519" name="Google Shape;519;p16"/>
          <p:cNvPicPr preferRelativeResize="0"/>
          <p:nvPr/>
        </p:nvPicPr>
        <p:blipFill rotWithShape="1">
          <a:blip r:embed="rId11">
            <a:alphaModFix/>
          </a:blip>
          <a:srcRect b="0" l="0" r="0" t="0"/>
          <a:stretch/>
        </p:blipFill>
        <p:spPr>
          <a:xfrm>
            <a:off x="2184673" y="3594100"/>
            <a:ext cx="9894537" cy="6489700"/>
          </a:xfrm>
          <a:prstGeom prst="rect">
            <a:avLst/>
          </a:prstGeom>
          <a:noFill/>
          <a:ln>
            <a:noFill/>
          </a:ln>
        </p:spPr>
      </p:pic>
      <p:sp>
        <p:nvSpPr>
          <p:cNvPr id="520" name="Google Shape;520;p16"/>
          <p:cNvSpPr/>
          <p:nvPr/>
        </p:nvSpPr>
        <p:spPr>
          <a:xfrm>
            <a:off x="6477810" y="1219200"/>
            <a:ext cx="11431429" cy="2171700"/>
          </a:xfrm>
          <a:prstGeom prst="roundRect">
            <a:avLst>
              <a:gd fmla="val 584757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16"/>
          <p:cNvSpPr/>
          <p:nvPr/>
        </p:nvSpPr>
        <p:spPr>
          <a:xfrm>
            <a:off x="7239905" y="1524000"/>
            <a:ext cx="10245947"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6" name="Shape 526"/>
        <p:cNvGrpSpPr/>
        <p:nvPr/>
      </p:nvGrpSpPr>
      <p:grpSpPr>
        <a:xfrm>
          <a:off x="0" y="0"/>
          <a:ext cx="0" cy="0"/>
          <a:chOff x="0" y="0"/>
          <a:chExt cx="0" cy="0"/>
        </a:xfrm>
      </p:grpSpPr>
      <p:sp>
        <p:nvSpPr>
          <p:cNvPr id="527" name="Google Shape;527;p17"/>
          <p:cNvSpPr/>
          <p:nvPr/>
        </p:nvSpPr>
        <p:spPr>
          <a:xfrm>
            <a:off x="0" y="0"/>
            <a:ext cx="24387048" cy="13716000"/>
          </a:xfrm>
          <a:prstGeom prst="rect">
            <a:avLst/>
          </a:prstGeom>
          <a:noFill/>
          <a:ln cap="flat" cmpd="sng" w="419100">
            <a:solidFill>
              <a:srgbClr val="FFC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p17"/>
          <p:cNvPicPr preferRelativeResize="0"/>
          <p:nvPr/>
        </p:nvPicPr>
        <p:blipFill rotWithShape="1">
          <a:blip r:embed="rId3">
            <a:alphaModFix/>
          </a:blip>
          <a:srcRect b="0" l="0" r="0" t="0"/>
          <a:stretch/>
        </p:blipFill>
        <p:spPr>
          <a:xfrm>
            <a:off x="-3518340" y="-3098800"/>
            <a:ext cx="9776693" cy="12078022"/>
          </a:xfrm>
          <a:prstGeom prst="rect">
            <a:avLst/>
          </a:prstGeom>
          <a:noFill/>
          <a:ln>
            <a:noFill/>
          </a:ln>
        </p:spPr>
      </p:pic>
      <p:pic>
        <p:nvPicPr>
          <p:cNvPr descr=" " id="529" name="Google Shape;529;p17"/>
          <p:cNvPicPr preferRelativeResize="0"/>
          <p:nvPr/>
        </p:nvPicPr>
        <p:blipFill rotWithShape="1">
          <a:blip r:embed="rId4">
            <a:alphaModFix/>
          </a:blip>
          <a:srcRect b="0" l="0" r="0" t="0"/>
          <a:stretch/>
        </p:blipFill>
        <p:spPr>
          <a:xfrm>
            <a:off x="-1858517" y="-2967534"/>
            <a:ext cx="8545897" cy="10946829"/>
          </a:xfrm>
          <a:prstGeom prst="rect">
            <a:avLst/>
          </a:prstGeom>
          <a:noFill/>
          <a:ln>
            <a:noFill/>
          </a:ln>
        </p:spPr>
      </p:pic>
      <p:pic>
        <p:nvPicPr>
          <p:cNvPr descr=" " id="530" name="Google Shape;530;p17"/>
          <p:cNvPicPr preferRelativeResize="0"/>
          <p:nvPr/>
        </p:nvPicPr>
        <p:blipFill rotWithShape="1">
          <a:blip r:embed="rId5">
            <a:alphaModFix/>
          </a:blip>
          <a:srcRect b="0" l="0" r="0" t="0"/>
          <a:stretch/>
        </p:blipFill>
        <p:spPr>
          <a:xfrm>
            <a:off x="17637472" y="7987134"/>
            <a:ext cx="9853725" cy="9155137"/>
          </a:xfrm>
          <a:prstGeom prst="rect">
            <a:avLst/>
          </a:prstGeom>
          <a:noFill/>
          <a:ln>
            <a:noFill/>
          </a:ln>
        </p:spPr>
      </p:pic>
      <p:pic>
        <p:nvPicPr>
          <p:cNvPr descr=" " id="531" name="Google Shape;531;p17"/>
          <p:cNvPicPr preferRelativeResize="0"/>
          <p:nvPr/>
        </p:nvPicPr>
        <p:blipFill rotWithShape="1">
          <a:blip r:embed="rId6">
            <a:alphaModFix/>
          </a:blip>
          <a:srcRect b="0" l="0" r="0" t="0"/>
          <a:stretch/>
        </p:blipFill>
        <p:spPr>
          <a:xfrm>
            <a:off x="16823256" y="6838950"/>
            <a:ext cx="11518402" cy="12811770"/>
          </a:xfrm>
          <a:prstGeom prst="rect">
            <a:avLst/>
          </a:prstGeom>
          <a:noFill/>
          <a:ln>
            <a:noFill/>
          </a:ln>
        </p:spPr>
      </p:pic>
      <p:pic>
        <p:nvPicPr>
          <p:cNvPr descr=" " id="532" name="Google Shape;532;p17"/>
          <p:cNvPicPr preferRelativeResize="0"/>
          <p:nvPr/>
        </p:nvPicPr>
        <p:blipFill rotWithShape="1">
          <a:blip r:embed="rId7">
            <a:alphaModFix/>
          </a:blip>
          <a:srcRect b="0" l="0" r="0" t="0"/>
          <a:stretch/>
        </p:blipFill>
        <p:spPr>
          <a:xfrm>
            <a:off x="927216" y="8496300"/>
            <a:ext cx="444314" cy="4755704"/>
          </a:xfrm>
          <a:prstGeom prst="rect">
            <a:avLst/>
          </a:prstGeom>
          <a:noFill/>
          <a:ln>
            <a:noFill/>
          </a:ln>
        </p:spPr>
      </p:pic>
      <p:sp>
        <p:nvSpPr>
          <p:cNvPr id="533" name="Google Shape;533;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p1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35" name="Google Shape;535;p17"/>
          <p:cNvSpPr/>
          <p:nvPr/>
        </p:nvSpPr>
        <p:spPr>
          <a:xfrm>
            <a:off x="2946768" y="4660900"/>
            <a:ext cx="8738692" cy="21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17"/>
          <p:cNvSpPr/>
          <p:nvPr/>
        </p:nvSpPr>
        <p:spPr>
          <a:xfrm>
            <a:off x="2946768" y="4660900"/>
            <a:ext cx="8738692" cy="21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17"/>
          <p:cNvSpPr/>
          <p:nvPr/>
        </p:nvSpPr>
        <p:spPr>
          <a:xfrm>
            <a:off x="2946768" y="4660900"/>
            <a:ext cx="8941918"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An mobile app</a:t>
            </a:r>
            <a:endParaRPr b="0" i="0" sz="4800" u="none" cap="none" strike="noStrike">
              <a:solidFill>
                <a:schemeClr val="dk1"/>
              </a:solidFill>
              <a:latin typeface="Calibri"/>
              <a:ea typeface="Calibri"/>
              <a:cs typeface="Calibri"/>
              <a:sym typeface="Calibri"/>
            </a:endParaRPr>
          </a:p>
        </p:txBody>
      </p:sp>
      <p:sp>
        <p:nvSpPr>
          <p:cNvPr id="538" name="Google Shape;538;p17"/>
          <p:cNvSpPr/>
          <p:nvPr/>
        </p:nvSpPr>
        <p:spPr>
          <a:xfrm>
            <a:off x="2946768" y="58039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39" name="Google Shape;539;p17"/>
          <p:cNvSpPr/>
          <p:nvPr/>
        </p:nvSpPr>
        <p:spPr>
          <a:xfrm>
            <a:off x="2946768" y="7658100"/>
            <a:ext cx="9090103" cy="35517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Live your fantasy dreams</a:t>
            </a:r>
            <a:endParaRPr b="0" i="0" sz="3200" u="none" cap="none" strike="noStrike">
              <a:solidFill>
                <a:schemeClr val="dk1"/>
              </a:solidFill>
              <a:latin typeface="Calibri"/>
              <a:ea typeface="Calibri"/>
              <a:cs typeface="Calibri"/>
              <a:sym typeface="Calibri"/>
            </a:endParaRPr>
          </a:p>
        </p:txBody>
      </p:sp>
      <p:sp>
        <p:nvSpPr>
          <p:cNvPr id="540" name="Google Shape;540;p17"/>
          <p:cNvSpPr/>
          <p:nvPr/>
        </p:nvSpPr>
        <p:spPr>
          <a:xfrm>
            <a:off x="2895962" y="1854200"/>
            <a:ext cx="12269734" cy="2171700"/>
          </a:xfrm>
          <a:prstGeom prst="roundRect">
            <a:avLst>
              <a:gd fmla="val 584757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17"/>
          <p:cNvSpPr/>
          <p:nvPr/>
        </p:nvSpPr>
        <p:spPr>
          <a:xfrm>
            <a:off x="3658057" y="2159000"/>
            <a:ext cx="11084252"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The Future of Fantasy</a:t>
            </a:r>
            <a:endParaRPr b="0" i="0" sz="8000" u="none" cap="none" strike="noStrike">
              <a:solidFill>
                <a:schemeClr val="dk1"/>
              </a:solidFill>
              <a:latin typeface="Calibri"/>
              <a:ea typeface="Calibri"/>
              <a:cs typeface="Calibri"/>
              <a:sym typeface="Calibri"/>
            </a:endParaRPr>
          </a:p>
        </p:txBody>
      </p:sp>
      <p:pic>
        <p:nvPicPr>
          <p:cNvPr descr=" " id="542" name="Google Shape;542;p17"/>
          <p:cNvPicPr preferRelativeResize="0"/>
          <p:nvPr/>
        </p:nvPicPr>
        <p:blipFill rotWithShape="1">
          <a:blip r:embed="rId9">
            <a:alphaModFix/>
          </a:blip>
          <a:srcRect b="0" l="0" r="0" t="0"/>
          <a:stretch/>
        </p:blipFill>
        <p:spPr>
          <a:xfrm>
            <a:off x="15457832" y="1028700"/>
            <a:ext cx="5474384" cy="11849100"/>
          </a:xfrm>
          <a:prstGeom prst="rect">
            <a:avLst/>
          </a:prstGeom>
          <a:noFill/>
          <a:ln>
            <a:noFill/>
          </a:ln>
        </p:spPr>
      </p:pic>
      <p:pic>
        <p:nvPicPr>
          <p:cNvPr descr=" " id="543" name="Google Shape;543;p17"/>
          <p:cNvPicPr preferRelativeResize="0"/>
          <p:nvPr/>
        </p:nvPicPr>
        <p:blipFill rotWithShape="1">
          <a:blip r:embed="rId10">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8" name="Shape 548"/>
        <p:cNvGrpSpPr/>
        <p:nvPr/>
      </p:nvGrpSpPr>
      <p:grpSpPr>
        <a:xfrm>
          <a:off x="0" y="0"/>
          <a:ext cx="0" cy="0"/>
          <a:chOff x="0" y="0"/>
          <a:chExt cx="0" cy="0"/>
        </a:xfrm>
      </p:grpSpPr>
      <p:pic>
        <p:nvPicPr>
          <p:cNvPr descr=" " id="549" name="Google Shape;549;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50" name="Google Shape;550;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2" name="Google Shape;552;p18"/>
          <p:cNvSpPr/>
          <p:nvPr/>
        </p:nvSpPr>
        <p:spPr>
          <a:xfrm>
            <a:off x="14797349" y="698500"/>
            <a:ext cx="9170546" cy="2171700"/>
          </a:xfrm>
          <a:prstGeom prst="roundRect">
            <a:avLst>
              <a:gd fmla="val 584757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18"/>
          <p:cNvSpPr/>
          <p:nvPr/>
        </p:nvSpPr>
        <p:spPr>
          <a:xfrm>
            <a:off x="15559445" y="1003300"/>
            <a:ext cx="7985065"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8" name="Shape 558"/>
        <p:cNvGrpSpPr/>
        <p:nvPr/>
      </p:nvGrpSpPr>
      <p:grpSpPr>
        <a:xfrm>
          <a:off x="0" y="0"/>
          <a:ext cx="0" cy="0"/>
          <a:chOff x="0" y="0"/>
          <a:chExt cx="0" cy="0"/>
        </a:xfrm>
      </p:grpSpPr>
      <p:pic>
        <p:nvPicPr>
          <p:cNvPr descr=" " id="559" name="Google Shape;559;p19"/>
          <p:cNvPicPr preferRelativeResize="0"/>
          <p:nvPr/>
        </p:nvPicPr>
        <p:blipFill rotWithShape="1">
          <a:blip r:embed="rId3">
            <a:alphaModFix/>
          </a:blip>
          <a:srcRect b="0" l="0" r="0" t="0"/>
          <a:stretch/>
        </p:blipFill>
        <p:spPr>
          <a:xfrm>
            <a:off x="-1664931" y="7685212"/>
            <a:ext cx="13283243" cy="8603952"/>
          </a:xfrm>
          <a:prstGeom prst="rect">
            <a:avLst/>
          </a:prstGeom>
          <a:noFill/>
          <a:ln>
            <a:noFill/>
          </a:ln>
        </p:spPr>
      </p:pic>
      <p:pic>
        <p:nvPicPr>
          <p:cNvPr descr=" " id="560" name="Google Shape;560;p19"/>
          <p:cNvPicPr preferRelativeResize="0"/>
          <p:nvPr/>
        </p:nvPicPr>
        <p:blipFill rotWithShape="1">
          <a:blip r:embed="rId4">
            <a:alphaModFix/>
          </a:blip>
          <a:srcRect b="0" l="0" r="0" t="0"/>
          <a:stretch/>
        </p:blipFill>
        <p:spPr>
          <a:xfrm>
            <a:off x="-2578421" y="6832600"/>
            <a:ext cx="13829664" cy="12264206"/>
          </a:xfrm>
          <a:prstGeom prst="rect">
            <a:avLst/>
          </a:prstGeom>
          <a:noFill/>
          <a:ln>
            <a:noFill/>
          </a:ln>
        </p:spPr>
      </p:pic>
      <p:pic>
        <p:nvPicPr>
          <p:cNvPr descr=" " id="561" name="Google Shape;561;p19"/>
          <p:cNvPicPr preferRelativeResize="0"/>
          <p:nvPr/>
        </p:nvPicPr>
        <p:blipFill rotWithShape="1">
          <a:blip r:embed="rId5">
            <a:alphaModFix/>
          </a:blip>
          <a:srcRect b="0" l="0" r="0" t="0"/>
          <a:stretch/>
        </p:blipFill>
        <p:spPr>
          <a:xfrm>
            <a:off x="20969825" y="7615"/>
            <a:ext cx="3440679" cy="3440261"/>
          </a:xfrm>
          <a:prstGeom prst="rect">
            <a:avLst/>
          </a:prstGeom>
          <a:noFill/>
          <a:ln>
            <a:noFill/>
          </a:ln>
        </p:spPr>
      </p:pic>
      <p:pic>
        <p:nvPicPr>
          <p:cNvPr descr=" " id="562" name="Google Shape;562;p19"/>
          <p:cNvPicPr preferRelativeResize="0"/>
          <p:nvPr/>
        </p:nvPicPr>
        <p:blipFill rotWithShape="1">
          <a:blip r:embed="rId6">
            <a:alphaModFix/>
          </a:blip>
          <a:srcRect b="0" l="0" r="0" t="0"/>
          <a:stretch/>
        </p:blipFill>
        <p:spPr>
          <a:xfrm>
            <a:off x="21395663" y="-285899"/>
            <a:ext cx="3492490" cy="3492029"/>
          </a:xfrm>
          <a:prstGeom prst="rect">
            <a:avLst/>
          </a:prstGeom>
          <a:noFill/>
          <a:ln>
            <a:noFill/>
          </a:ln>
        </p:spPr>
      </p:pic>
      <p:pic>
        <p:nvPicPr>
          <p:cNvPr descr=" " id="563" name="Google Shape;563;p19"/>
          <p:cNvPicPr preferRelativeResize="0"/>
          <p:nvPr/>
        </p:nvPicPr>
        <p:blipFill rotWithShape="1">
          <a:blip r:embed="rId7">
            <a:alphaModFix/>
          </a:blip>
          <a:srcRect b="0" l="0" r="0" t="0"/>
          <a:stretch/>
        </p:blipFill>
        <p:spPr>
          <a:xfrm>
            <a:off x="23142292" y="11163300"/>
            <a:ext cx="736692" cy="2120900"/>
          </a:xfrm>
          <a:prstGeom prst="rect">
            <a:avLst/>
          </a:prstGeom>
          <a:noFill/>
          <a:ln>
            <a:noFill/>
          </a:ln>
        </p:spPr>
      </p:pic>
      <p:pic>
        <p:nvPicPr>
          <p:cNvPr descr=" " id="564" name="Google Shape;564;p19"/>
          <p:cNvPicPr preferRelativeResize="0"/>
          <p:nvPr/>
        </p:nvPicPr>
        <p:blipFill rotWithShape="1">
          <a:blip r:embed="rId8">
            <a:alphaModFix/>
          </a:blip>
          <a:srcRect b="0" l="0" r="0" t="0"/>
          <a:stretch/>
        </p:blipFill>
        <p:spPr>
          <a:xfrm>
            <a:off x="558870" y="342900"/>
            <a:ext cx="2711780" cy="1117600"/>
          </a:xfrm>
          <a:prstGeom prst="rect">
            <a:avLst/>
          </a:prstGeom>
          <a:noFill/>
          <a:ln>
            <a:noFill/>
          </a:ln>
        </p:spPr>
      </p:pic>
      <p:sp>
        <p:nvSpPr>
          <p:cNvPr id="565" name="Google Shape;565;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p1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567" name="Google Shape;567;p19"/>
          <p:cNvPicPr preferRelativeResize="0"/>
          <p:nvPr/>
        </p:nvPicPr>
        <p:blipFill rotWithShape="1">
          <a:blip r:embed="rId10">
            <a:alphaModFix/>
          </a:blip>
          <a:srcRect b="0" l="0" r="0" t="0"/>
          <a:stretch/>
        </p:blipFill>
        <p:spPr>
          <a:xfrm>
            <a:off x="0" y="0"/>
            <a:ext cx="24387048" cy="5867400"/>
          </a:xfrm>
          <a:prstGeom prst="rect">
            <a:avLst/>
          </a:prstGeom>
          <a:noFill/>
          <a:ln>
            <a:noFill/>
          </a:ln>
        </p:spPr>
      </p:pic>
      <p:sp>
        <p:nvSpPr>
          <p:cNvPr id="568" name="Google Shape;568;p19"/>
          <p:cNvSpPr/>
          <p:nvPr/>
        </p:nvSpPr>
        <p:spPr>
          <a:xfrm>
            <a:off x="1244756" y="6375400"/>
            <a:ext cx="8560870" cy="31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19"/>
          <p:cNvSpPr/>
          <p:nvPr/>
        </p:nvSpPr>
        <p:spPr>
          <a:xfrm>
            <a:off x="1244756" y="6375400"/>
            <a:ext cx="2083060" cy="3111500"/>
          </a:xfrm>
          <a:prstGeom prst="roundRect">
            <a:avLst>
              <a:gd fmla="val 609290"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19"/>
          <p:cNvSpPr/>
          <p:nvPr/>
        </p:nvSpPr>
        <p:spPr>
          <a:xfrm>
            <a:off x="2006851" y="6680200"/>
            <a:ext cx="1100804" cy="3043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1</a:t>
            </a:r>
            <a:endParaRPr b="0" i="0" sz="12800" u="none" cap="none" strike="noStrike">
              <a:solidFill>
                <a:schemeClr val="dk1"/>
              </a:solidFill>
              <a:latin typeface="Calibri"/>
              <a:ea typeface="Calibri"/>
              <a:cs typeface="Calibri"/>
              <a:sym typeface="Calibri"/>
            </a:endParaRPr>
          </a:p>
        </p:txBody>
      </p:sp>
      <p:sp>
        <p:nvSpPr>
          <p:cNvPr id="571" name="Google Shape;571;p19"/>
          <p:cNvSpPr/>
          <p:nvPr/>
        </p:nvSpPr>
        <p:spPr>
          <a:xfrm>
            <a:off x="3531041" y="6889750"/>
            <a:ext cx="6274584"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19"/>
          <p:cNvSpPr/>
          <p:nvPr/>
        </p:nvSpPr>
        <p:spPr>
          <a:xfrm>
            <a:off x="3531041" y="6889750"/>
            <a:ext cx="647781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Discover the secrets</a:t>
            </a:r>
            <a:endParaRPr b="0" i="0" sz="4800" u="none" cap="none" strike="noStrike">
              <a:solidFill>
                <a:schemeClr val="dk1"/>
              </a:solidFill>
              <a:latin typeface="Calibri"/>
              <a:ea typeface="Calibri"/>
              <a:cs typeface="Calibri"/>
              <a:sym typeface="Calibri"/>
            </a:endParaRPr>
          </a:p>
        </p:txBody>
      </p:sp>
      <p:sp>
        <p:nvSpPr>
          <p:cNvPr id="573" name="Google Shape;573;p19"/>
          <p:cNvSpPr/>
          <p:nvPr/>
        </p:nvSpPr>
        <p:spPr>
          <a:xfrm>
            <a:off x="3531041" y="7931150"/>
            <a:ext cx="6410068"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74" name="Google Shape;574;p19"/>
          <p:cNvSpPr/>
          <p:nvPr/>
        </p:nvSpPr>
        <p:spPr>
          <a:xfrm>
            <a:off x="5525191" y="10172700"/>
            <a:ext cx="8560870" cy="31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19"/>
          <p:cNvSpPr/>
          <p:nvPr/>
        </p:nvSpPr>
        <p:spPr>
          <a:xfrm>
            <a:off x="5525191" y="10172700"/>
            <a:ext cx="2413302" cy="3111500"/>
          </a:xfrm>
          <a:prstGeom prst="roundRect">
            <a:avLst>
              <a:gd fmla="val 525913"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19"/>
          <p:cNvSpPr/>
          <p:nvPr/>
        </p:nvSpPr>
        <p:spPr>
          <a:xfrm>
            <a:off x="6287286" y="10477500"/>
            <a:ext cx="1431046" cy="3043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3</a:t>
            </a:r>
            <a:endParaRPr b="0" i="0" sz="12800" u="none" cap="none" strike="noStrike">
              <a:solidFill>
                <a:schemeClr val="dk1"/>
              </a:solidFill>
              <a:latin typeface="Calibri"/>
              <a:ea typeface="Calibri"/>
              <a:cs typeface="Calibri"/>
              <a:sym typeface="Calibri"/>
            </a:endParaRPr>
          </a:p>
        </p:txBody>
      </p:sp>
      <p:sp>
        <p:nvSpPr>
          <p:cNvPr id="577" name="Google Shape;577;p19"/>
          <p:cNvSpPr/>
          <p:nvPr/>
        </p:nvSpPr>
        <p:spPr>
          <a:xfrm>
            <a:off x="8141718" y="10426700"/>
            <a:ext cx="5944343" cy="26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19"/>
          <p:cNvSpPr/>
          <p:nvPr/>
        </p:nvSpPr>
        <p:spPr>
          <a:xfrm>
            <a:off x="8141718" y="10426700"/>
            <a:ext cx="6147568"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Meet the creatures</a:t>
            </a:r>
            <a:endParaRPr b="0" i="0" sz="4800" u="none" cap="none" strike="noStrike">
              <a:solidFill>
                <a:schemeClr val="dk1"/>
              </a:solidFill>
              <a:latin typeface="Calibri"/>
              <a:ea typeface="Calibri"/>
              <a:cs typeface="Calibri"/>
              <a:sym typeface="Calibri"/>
            </a:endParaRPr>
          </a:p>
        </p:txBody>
      </p:sp>
      <p:sp>
        <p:nvSpPr>
          <p:cNvPr id="579" name="Google Shape;579;p19"/>
          <p:cNvSpPr/>
          <p:nvPr/>
        </p:nvSpPr>
        <p:spPr>
          <a:xfrm>
            <a:off x="8141718" y="11468100"/>
            <a:ext cx="6079827"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80" name="Google Shape;580;p19"/>
          <p:cNvSpPr/>
          <p:nvPr/>
        </p:nvSpPr>
        <p:spPr>
          <a:xfrm>
            <a:off x="14289286" y="10172700"/>
            <a:ext cx="8560870" cy="31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19"/>
          <p:cNvSpPr/>
          <p:nvPr/>
        </p:nvSpPr>
        <p:spPr>
          <a:xfrm>
            <a:off x="14289286" y="10172700"/>
            <a:ext cx="2603825" cy="3111500"/>
          </a:xfrm>
          <a:prstGeom prst="roundRect">
            <a:avLst>
              <a:gd fmla="val 487432"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19"/>
          <p:cNvSpPr/>
          <p:nvPr/>
        </p:nvSpPr>
        <p:spPr>
          <a:xfrm>
            <a:off x="15051381" y="10477500"/>
            <a:ext cx="1621569" cy="3043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4</a:t>
            </a:r>
            <a:endParaRPr b="0" i="0" sz="12800" u="none" cap="none" strike="noStrike">
              <a:solidFill>
                <a:schemeClr val="dk1"/>
              </a:solidFill>
              <a:latin typeface="Calibri"/>
              <a:ea typeface="Calibri"/>
              <a:cs typeface="Calibri"/>
              <a:sym typeface="Calibri"/>
            </a:endParaRPr>
          </a:p>
        </p:txBody>
      </p:sp>
      <p:sp>
        <p:nvSpPr>
          <p:cNvPr id="583" name="Google Shape;583;p19"/>
          <p:cNvSpPr/>
          <p:nvPr/>
        </p:nvSpPr>
        <p:spPr>
          <a:xfrm>
            <a:off x="17096337" y="10426700"/>
            <a:ext cx="5753819" cy="26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19"/>
          <p:cNvSpPr/>
          <p:nvPr/>
        </p:nvSpPr>
        <p:spPr>
          <a:xfrm>
            <a:off x="17096337" y="10426700"/>
            <a:ext cx="5957045"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Uncover the magic</a:t>
            </a:r>
            <a:endParaRPr b="0" i="0" sz="4800" u="none" cap="none" strike="noStrike">
              <a:solidFill>
                <a:schemeClr val="dk1"/>
              </a:solidFill>
              <a:latin typeface="Calibri"/>
              <a:ea typeface="Calibri"/>
              <a:cs typeface="Calibri"/>
              <a:sym typeface="Calibri"/>
            </a:endParaRPr>
          </a:p>
        </p:txBody>
      </p:sp>
      <p:sp>
        <p:nvSpPr>
          <p:cNvPr id="585" name="Google Shape;585;p19"/>
          <p:cNvSpPr/>
          <p:nvPr/>
        </p:nvSpPr>
        <p:spPr>
          <a:xfrm>
            <a:off x="17096337" y="11468100"/>
            <a:ext cx="5889303"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86" name="Google Shape;586;p19"/>
          <p:cNvSpPr/>
          <p:nvPr/>
        </p:nvSpPr>
        <p:spPr>
          <a:xfrm>
            <a:off x="10008851" y="6375400"/>
            <a:ext cx="8560870" cy="31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19"/>
          <p:cNvSpPr/>
          <p:nvPr/>
        </p:nvSpPr>
        <p:spPr>
          <a:xfrm>
            <a:off x="10008851" y="6375400"/>
            <a:ext cx="2426003" cy="3111500"/>
          </a:xfrm>
          <a:prstGeom prst="roundRect">
            <a:avLst>
              <a:gd fmla="val 523160"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19"/>
          <p:cNvSpPr/>
          <p:nvPr/>
        </p:nvSpPr>
        <p:spPr>
          <a:xfrm>
            <a:off x="10770946" y="6680200"/>
            <a:ext cx="1443747" cy="3043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2</a:t>
            </a:r>
            <a:endParaRPr b="0" i="0" sz="12800" u="none" cap="none" strike="noStrike">
              <a:solidFill>
                <a:schemeClr val="dk1"/>
              </a:solidFill>
              <a:latin typeface="Calibri"/>
              <a:ea typeface="Calibri"/>
              <a:cs typeface="Calibri"/>
              <a:sym typeface="Calibri"/>
            </a:endParaRPr>
          </a:p>
        </p:txBody>
      </p:sp>
      <p:sp>
        <p:nvSpPr>
          <p:cNvPr id="589" name="Google Shape;589;p19"/>
          <p:cNvSpPr/>
          <p:nvPr/>
        </p:nvSpPr>
        <p:spPr>
          <a:xfrm>
            <a:off x="12638080" y="6889750"/>
            <a:ext cx="5931641"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19"/>
          <p:cNvSpPr/>
          <p:nvPr/>
        </p:nvSpPr>
        <p:spPr>
          <a:xfrm>
            <a:off x="12638080" y="6889750"/>
            <a:ext cx="6134867"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Find your own path</a:t>
            </a:r>
            <a:endParaRPr b="0" i="0" sz="4800" u="none" cap="none" strike="noStrike">
              <a:solidFill>
                <a:schemeClr val="dk1"/>
              </a:solidFill>
              <a:latin typeface="Calibri"/>
              <a:ea typeface="Calibri"/>
              <a:cs typeface="Calibri"/>
              <a:sym typeface="Calibri"/>
            </a:endParaRPr>
          </a:p>
        </p:txBody>
      </p:sp>
      <p:sp>
        <p:nvSpPr>
          <p:cNvPr id="591" name="Google Shape;591;p19"/>
          <p:cNvSpPr/>
          <p:nvPr/>
        </p:nvSpPr>
        <p:spPr>
          <a:xfrm>
            <a:off x="12638080" y="7931150"/>
            <a:ext cx="606712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 name="Shape 32"/>
        <p:cNvGrpSpPr/>
        <p:nvPr/>
      </p:nvGrpSpPr>
      <p:grpSpPr>
        <a:xfrm>
          <a:off x="0" y="0"/>
          <a:ext cx="0" cy="0"/>
          <a:chOff x="0" y="0"/>
          <a:chExt cx="0" cy="0"/>
        </a:xfrm>
      </p:grpSpPr>
      <p:sp>
        <p:nvSpPr>
          <p:cNvPr id="33" name="Google Shape;33;p2"/>
          <p:cNvSpPr/>
          <p:nvPr/>
        </p:nvSpPr>
        <p:spPr>
          <a:xfrm>
            <a:off x="0" y="0"/>
            <a:ext cx="24387048" cy="13716000"/>
          </a:xfrm>
          <a:prstGeom prst="rect">
            <a:avLst/>
          </a:prstGeom>
          <a:noFill/>
          <a:ln cap="flat" cmpd="sng" w="952500">
            <a:solidFill>
              <a:srgbClr val="FFC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p2"/>
          <p:cNvPicPr preferRelativeResize="0"/>
          <p:nvPr/>
        </p:nvPicPr>
        <p:blipFill rotWithShape="1">
          <a:blip r:embed="rId3">
            <a:alphaModFix/>
          </a:blip>
          <a:srcRect b="0" l="0" r="0" t="0"/>
          <a:stretch/>
        </p:blipFill>
        <p:spPr>
          <a:xfrm>
            <a:off x="15534042" y="-2184400"/>
            <a:ext cx="10656632" cy="7962900"/>
          </a:xfrm>
          <a:prstGeom prst="rect">
            <a:avLst/>
          </a:prstGeom>
          <a:noFill/>
          <a:ln>
            <a:noFill/>
          </a:ln>
        </p:spPr>
      </p:pic>
      <p:pic>
        <p:nvPicPr>
          <p:cNvPr descr=" " id="35" name="Google Shape;35;p2"/>
          <p:cNvPicPr preferRelativeResize="0"/>
          <p:nvPr/>
        </p:nvPicPr>
        <p:blipFill rotWithShape="1">
          <a:blip r:embed="rId4">
            <a:alphaModFix/>
          </a:blip>
          <a:srcRect b="0" l="0" r="0" t="0"/>
          <a:stretch/>
        </p:blipFill>
        <p:spPr>
          <a:xfrm>
            <a:off x="15584835" y="-1905000"/>
            <a:ext cx="9894543" cy="6845342"/>
          </a:xfrm>
          <a:prstGeom prst="rect">
            <a:avLst/>
          </a:prstGeom>
          <a:noFill/>
          <a:ln>
            <a:noFill/>
          </a:ln>
        </p:spPr>
      </p:pic>
      <p:pic>
        <p:nvPicPr>
          <p:cNvPr descr=" " id="36" name="Google Shape;36;p2"/>
          <p:cNvPicPr preferRelativeResize="0"/>
          <p:nvPr/>
        </p:nvPicPr>
        <p:blipFill rotWithShape="1">
          <a:blip r:embed="rId5">
            <a:alphaModFix/>
          </a:blip>
          <a:srcRect b="0" l="0" r="0" t="0"/>
          <a:stretch/>
        </p:blipFill>
        <p:spPr>
          <a:xfrm>
            <a:off x="-2019552" y="7239000"/>
            <a:ext cx="11431429" cy="9448800"/>
          </a:xfrm>
          <a:prstGeom prst="rect">
            <a:avLst/>
          </a:prstGeom>
          <a:noFill/>
          <a:ln>
            <a:noFill/>
          </a:ln>
        </p:spPr>
      </p:pic>
      <p:pic>
        <p:nvPicPr>
          <p:cNvPr descr=" " id="37" name="Google Shape;37;p2"/>
          <p:cNvPicPr preferRelativeResize="0"/>
          <p:nvPr/>
        </p:nvPicPr>
        <p:blipFill rotWithShape="1">
          <a:blip r:embed="rId6">
            <a:alphaModFix/>
          </a:blip>
          <a:srcRect b="0" l="0" r="0" t="0"/>
          <a:stretch/>
        </p:blipFill>
        <p:spPr>
          <a:xfrm>
            <a:off x="-3175397" y="6108694"/>
            <a:ext cx="15407035" cy="11226806"/>
          </a:xfrm>
          <a:prstGeom prst="rect">
            <a:avLst/>
          </a:prstGeom>
          <a:noFill/>
          <a:ln>
            <a:noFill/>
          </a:ln>
        </p:spPr>
      </p:pic>
      <p:pic>
        <p:nvPicPr>
          <p:cNvPr descr=" " id="38" name="Google Shape;38;p2"/>
          <p:cNvPicPr preferRelativeResize="0"/>
          <p:nvPr/>
        </p:nvPicPr>
        <p:blipFill rotWithShape="1">
          <a:blip r:embed="rId7">
            <a:alphaModFix/>
          </a:blip>
          <a:srcRect b="0" l="0" r="0" t="0"/>
          <a:stretch/>
        </p:blipFill>
        <p:spPr>
          <a:xfrm>
            <a:off x="355644" y="736600"/>
            <a:ext cx="741282" cy="2123397"/>
          </a:xfrm>
          <a:prstGeom prst="rect">
            <a:avLst/>
          </a:prstGeom>
          <a:noFill/>
          <a:ln>
            <a:noFill/>
          </a:ln>
        </p:spPr>
      </p:pic>
      <p:pic>
        <p:nvPicPr>
          <p:cNvPr descr=" " id="39" name="Google Shape;39;p2"/>
          <p:cNvPicPr preferRelativeResize="0"/>
          <p:nvPr/>
        </p:nvPicPr>
        <p:blipFill rotWithShape="1">
          <a:blip r:embed="rId8">
            <a:alphaModFix/>
          </a:blip>
          <a:srcRect b="0" l="0" r="0" t="0"/>
          <a:stretch/>
        </p:blipFill>
        <p:spPr>
          <a:xfrm>
            <a:off x="21275159" y="12700000"/>
            <a:ext cx="1536892" cy="635000"/>
          </a:xfrm>
          <a:prstGeom prst="rect">
            <a:avLst/>
          </a:prstGeom>
          <a:noFill/>
          <a:ln>
            <a:noFill/>
          </a:ln>
        </p:spPr>
      </p:pic>
      <p:sp>
        <p:nvSpPr>
          <p:cNvPr id="40" name="Google Shape;40;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p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2" name="Google Shape;42;p2"/>
          <p:cNvSpPr/>
          <p:nvPr/>
        </p:nvSpPr>
        <p:spPr>
          <a:xfrm>
            <a:off x="7881335" y="3619500"/>
            <a:ext cx="8637080" cy="3111500"/>
          </a:xfrm>
          <a:prstGeom prst="roundRect">
            <a:avLst>
              <a:gd fmla="val 4081371"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a:off x="8643430" y="3924300"/>
            <a:ext cx="7654823" cy="3043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Welcome</a:t>
            </a:r>
            <a:endParaRPr b="0" i="0" sz="12800" u="none" cap="none" strike="noStrike">
              <a:solidFill>
                <a:schemeClr val="dk1"/>
              </a:solidFill>
              <a:latin typeface="Calibri"/>
              <a:ea typeface="Calibri"/>
              <a:cs typeface="Calibri"/>
              <a:sym typeface="Calibri"/>
            </a:endParaRPr>
          </a:p>
        </p:txBody>
      </p:sp>
      <p:sp>
        <p:nvSpPr>
          <p:cNvPr id="44" name="Google Shape;44;p2"/>
          <p:cNvSpPr/>
          <p:nvPr/>
        </p:nvSpPr>
        <p:spPr>
          <a:xfrm>
            <a:off x="5000192" y="6921500"/>
            <a:ext cx="14399366"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6" name="Shape 596"/>
        <p:cNvGrpSpPr/>
        <p:nvPr/>
      </p:nvGrpSpPr>
      <p:grpSpPr>
        <a:xfrm>
          <a:off x="0" y="0"/>
          <a:ext cx="0" cy="0"/>
          <a:chOff x="0" y="0"/>
          <a:chExt cx="0" cy="0"/>
        </a:xfrm>
      </p:grpSpPr>
      <p:sp>
        <p:nvSpPr>
          <p:cNvPr id="597" name="Google Shape;597;p20"/>
          <p:cNvSpPr/>
          <p:nvPr/>
        </p:nvSpPr>
        <p:spPr>
          <a:xfrm>
            <a:off x="0" y="0"/>
            <a:ext cx="24387048" cy="13716000"/>
          </a:xfrm>
          <a:prstGeom prst="rect">
            <a:avLst/>
          </a:prstGeom>
          <a:noFill/>
          <a:ln cap="flat" cmpd="sng" w="419100">
            <a:solidFill>
              <a:srgbClr val="FFC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p20"/>
          <p:cNvPicPr preferRelativeResize="0"/>
          <p:nvPr/>
        </p:nvPicPr>
        <p:blipFill rotWithShape="1">
          <a:blip r:embed="rId3">
            <a:alphaModFix/>
          </a:blip>
          <a:srcRect b="0" l="0" r="0" t="0"/>
          <a:stretch/>
        </p:blipFill>
        <p:spPr>
          <a:xfrm>
            <a:off x="-3518340" y="-3098800"/>
            <a:ext cx="9776693" cy="12078022"/>
          </a:xfrm>
          <a:prstGeom prst="rect">
            <a:avLst/>
          </a:prstGeom>
          <a:noFill/>
          <a:ln>
            <a:noFill/>
          </a:ln>
        </p:spPr>
      </p:pic>
      <p:pic>
        <p:nvPicPr>
          <p:cNvPr descr=" " id="599" name="Google Shape;599;p20"/>
          <p:cNvPicPr preferRelativeResize="0"/>
          <p:nvPr/>
        </p:nvPicPr>
        <p:blipFill rotWithShape="1">
          <a:blip r:embed="rId4">
            <a:alphaModFix/>
          </a:blip>
          <a:srcRect b="0" l="0" r="0" t="0"/>
          <a:stretch/>
        </p:blipFill>
        <p:spPr>
          <a:xfrm>
            <a:off x="-1858517" y="-2967534"/>
            <a:ext cx="8545897" cy="10946829"/>
          </a:xfrm>
          <a:prstGeom prst="rect">
            <a:avLst/>
          </a:prstGeom>
          <a:noFill/>
          <a:ln>
            <a:noFill/>
          </a:ln>
        </p:spPr>
      </p:pic>
      <p:pic>
        <p:nvPicPr>
          <p:cNvPr descr=" " id="600" name="Google Shape;600;p20"/>
          <p:cNvPicPr preferRelativeResize="0"/>
          <p:nvPr/>
        </p:nvPicPr>
        <p:blipFill rotWithShape="1">
          <a:blip r:embed="rId5">
            <a:alphaModFix/>
          </a:blip>
          <a:srcRect b="0" l="0" r="0" t="0"/>
          <a:stretch/>
        </p:blipFill>
        <p:spPr>
          <a:xfrm>
            <a:off x="17637472" y="7987134"/>
            <a:ext cx="9853725" cy="9155137"/>
          </a:xfrm>
          <a:prstGeom prst="rect">
            <a:avLst/>
          </a:prstGeom>
          <a:noFill/>
          <a:ln>
            <a:noFill/>
          </a:ln>
        </p:spPr>
      </p:pic>
      <p:pic>
        <p:nvPicPr>
          <p:cNvPr descr=" " id="601" name="Google Shape;601;p20"/>
          <p:cNvPicPr preferRelativeResize="0"/>
          <p:nvPr/>
        </p:nvPicPr>
        <p:blipFill rotWithShape="1">
          <a:blip r:embed="rId6">
            <a:alphaModFix/>
          </a:blip>
          <a:srcRect b="0" l="0" r="0" t="0"/>
          <a:stretch/>
        </p:blipFill>
        <p:spPr>
          <a:xfrm>
            <a:off x="16823256" y="6838950"/>
            <a:ext cx="11518402" cy="12811770"/>
          </a:xfrm>
          <a:prstGeom prst="rect">
            <a:avLst/>
          </a:prstGeom>
          <a:noFill/>
          <a:ln>
            <a:noFill/>
          </a:ln>
        </p:spPr>
      </p:pic>
      <p:pic>
        <p:nvPicPr>
          <p:cNvPr descr=" " id="602" name="Google Shape;602;p20"/>
          <p:cNvPicPr preferRelativeResize="0"/>
          <p:nvPr/>
        </p:nvPicPr>
        <p:blipFill rotWithShape="1">
          <a:blip r:embed="rId7">
            <a:alphaModFix/>
          </a:blip>
          <a:srcRect b="0" l="0" r="0" t="0"/>
          <a:stretch/>
        </p:blipFill>
        <p:spPr>
          <a:xfrm>
            <a:off x="927216" y="8496300"/>
            <a:ext cx="444314" cy="4755704"/>
          </a:xfrm>
          <a:prstGeom prst="rect">
            <a:avLst/>
          </a:prstGeom>
          <a:noFill/>
          <a:ln>
            <a:noFill/>
          </a:ln>
        </p:spPr>
      </p:pic>
      <p:sp>
        <p:nvSpPr>
          <p:cNvPr id="603" name="Google Shape;603;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p2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605" name="Google Shape;605;p20"/>
          <p:cNvPicPr preferRelativeResize="0"/>
          <p:nvPr/>
        </p:nvPicPr>
        <p:blipFill rotWithShape="1">
          <a:blip r:embed="rId9">
            <a:alphaModFix/>
          </a:blip>
          <a:srcRect b="0" l="0" r="0" t="0"/>
          <a:stretch/>
        </p:blipFill>
        <p:spPr>
          <a:xfrm>
            <a:off x="1143143" y="3987800"/>
            <a:ext cx="14479810" cy="7861300"/>
          </a:xfrm>
          <a:prstGeom prst="rect">
            <a:avLst/>
          </a:prstGeom>
          <a:noFill/>
          <a:ln>
            <a:noFill/>
          </a:ln>
        </p:spPr>
      </p:pic>
      <p:sp>
        <p:nvSpPr>
          <p:cNvPr id="606" name="Google Shape;606;p20"/>
          <p:cNvSpPr/>
          <p:nvPr/>
        </p:nvSpPr>
        <p:spPr>
          <a:xfrm>
            <a:off x="4915514" y="800100"/>
            <a:ext cx="14543318" cy="2171700"/>
          </a:xfrm>
          <a:prstGeom prst="roundRect">
            <a:avLst>
              <a:gd fmla="val 584757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20"/>
          <p:cNvSpPr/>
          <p:nvPr/>
        </p:nvSpPr>
        <p:spPr>
          <a:xfrm>
            <a:off x="5677610" y="1104900"/>
            <a:ext cx="13357836"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Fantasy Realm at a Glance</a:t>
            </a:r>
            <a:endParaRPr b="0" i="0" sz="8000" u="none" cap="none" strike="noStrike">
              <a:solidFill>
                <a:schemeClr val="dk1"/>
              </a:solidFill>
              <a:latin typeface="Calibri"/>
              <a:ea typeface="Calibri"/>
              <a:cs typeface="Calibri"/>
              <a:sym typeface="Calibri"/>
            </a:endParaRPr>
          </a:p>
        </p:txBody>
      </p:sp>
      <p:sp>
        <p:nvSpPr>
          <p:cNvPr id="608" name="Google Shape;608;p20"/>
          <p:cNvSpPr/>
          <p:nvPr/>
        </p:nvSpPr>
        <p:spPr>
          <a:xfrm>
            <a:off x="16118315" y="3575050"/>
            <a:ext cx="6935067"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0"/>
          <p:cNvSpPr/>
          <p:nvPr/>
        </p:nvSpPr>
        <p:spPr>
          <a:xfrm>
            <a:off x="16118315" y="3575050"/>
            <a:ext cx="6935067"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20"/>
          <p:cNvSpPr/>
          <p:nvPr/>
        </p:nvSpPr>
        <p:spPr>
          <a:xfrm>
            <a:off x="16118315" y="3575050"/>
            <a:ext cx="7138292"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The Enchanted Forest</a:t>
            </a:r>
            <a:endParaRPr b="0" i="0" sz="4800" u="none" cap="none" strike="noStrike">
              <a:solidFill>
                <a:schemeClr val="dk1"/>
              </a:solidFill>
              <a:latin typeface="Calibri"/>
              <a:ea typeface="Calibri"/>
              <a:cs typeface="Calibri"/>
              <a:sym typeface="Calibri"/>
            </a:endParaRPr>
          </a:p>
        </p:txBody>
      </p:sp>
      <p:sp>
        <p:nvSpPr>
          <p:cNvPr id="611" name="Google Shape;611;p20"/>
          <p:cNvSpPr/>
          <p:nvPr/>
        </p:nvSpPr>
        <p:spPr>
          <a:xfrm>
            <a:off x="16118315" y="461645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612" name="Google Shape;612;p20"/>
          <p:cNvSpPr/>
          <p:nvPr/>
        </p:nvSpPr>
        <p:spPr>
          <a:xfrm>
            <a:off x="16118315" y="6743700"/>
            <a:ext cx="6935067"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0"/>
          <p:cNvSpPr/>
          <p:nvPr/>
        </p:nvSpPr>
        <p:spPr>
          <a:xfrm>
            <a:off x="16118315" y="6743700"/>
            <a:ext cx="6935067"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20"/>
          <p:cNvSpPr/>
          <p:nvPr/>
        </p:nvSpPr>
        <p:spPr>
          <a:xfrm>
            <a:off x="16118315" y="6743700"/>
            <a:ext cx="7138292"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The Crystal Caves</a:t>
            </a:r>
            <a:endParaRPr b="0" i="0" sz="4800" u="none" cap="none" strike="noStrike">
              <a:solidFill>
                <a:schemeClr val="dk1"/>
              </a:solidFill>
              <a:latin typeface="Calibri"/>
              <a:ea typeface="Calibri"/>
              <a:cs typeface="Calibri"/>
              <a:sym typeface="Calibri"/>
            </a:endParaRPr>
          </a:p>
        </p:txBody>
      </p:sp>
      <p:sp>
        <p:nvSpPr>
          <p:cNvPr id="615" name="Google Shape;615;p20"/>
          <p:cNvSpPr/>
          <p:nvPr/>
        </p:nvSpPr>
        <p:spPr>
          <a:xfrm>
            <a:off x="16118315" y="77851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616" name="Google Shape;616;p20"/>
          <p:cNvSpPr/>
          <p:nvPr/>
        </p:nvSpPr>
        <p:spPr>
          <a:xfrm>
            <a:off x="16118315" y="9906000"/>
            <a:ext cx="6935067"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20"/>
          <p:cNvSpPr/>
          <p:nvPr/>
        </p:nvSpPr>
        <p:spPr>
          <a:xfrm>
            <a:off x="16118315" y="9906000"/>
            <a:ext cx="6935067"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0"/>
          <p:cNvSpPr/>
          <p:nvPr/>
        </p:nvSpPr>
        <p:spPr>
          <a:xfrm>
            <a:off x="16118315" y="9906000"/>
            <a:ext cx="7138292"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The Dragon's Lair</a:t>
            </a:r>
            <a:endParaRPr b="0" i="0" sz="4800" u="none" cap="none" strike="noStrike">
              <a:solidFill>
                <a:schemeClr val="dk1"/>
              </a:solidFill>
              <a:latin typeface="Calibri"/>
              <a:ea typeface="Calibri"/>
              <a:cs typeface="Calibri"/>
              <a:sym typeface="Calibri"/>
            </a:endParaRPr>
          </a:p>
        </p:txBody>
      </p:sp>
      <p:sp>
        <p:nvSpPr>
          <p:cNvPr id="619" name="Google Shape;619;p20"/>
          <p:cNvSpPr/>
          <p:nvPr/>
        </p:nvSpPr>
        <p:spPr>
          <a:xfrm>
            <a:off x="16118315" y="109474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4" name="Shape 624"/>
        <p:cNvGrpSpPr/>
        <p:nvPr/>
      </p:nvGrpSpPr>
      <p:grpSpPr>
        <a:xfrm>
          <a:off x="0" y="0"/>
          <a:ext cx="0" cy="0"/>
          <a:chOff x="0" y="0"/>
          <a:chExt cx="0" cy="0"/>
        </a:xfrm>
      </p:grpSpPr>
      <p:pic>
        <p:nvPicPr>
          <p:cNvPr descr=" " id="625" name="Google Shape;625;p21"/>
          <p:cNvPicPr preferRelativeResize="0"/>
          <p:nvPr/>
        </p:nvPicPr>
        <p:blipFill rotWithShape="1">
          <a:blip r:embed="rId3">
            <a:alphaModFix/>
          </a:blip>
          <a:srcRect b="0" l="0" r="0" t="0"/>
          <a:stretch/>
        </p:blipFill>
        <p:spPr>
          <a:xfrm>
            <a:off x="14517915" y="-723900"/>
            <a:ext cx="13120740" cy="3733800"/>
          </a:xfrm>
          <a:prstGeom prst="rect">
            <a:avLst/>
          </a:prstGeom>
          <a:noFill/>
          <a:ln>
            <a:noFill/>
          </a:ln>
        </p:spPr>
      </p:pic>
      <p:pic>
        <p:nvPicPr>
          <p:cNvPr descr=" " id="626" name="Google Shape;626;p21"/>
          <p:cNvPicPr preferRelativeResize="0"/>
          <p:nvPr/>
        </p:nvPicPr>
        <p:blipFill rotWithShape="1">
          <a:blip r:embed="rId4">
            <a:alphaModFix/>
          </a:blip>
          <a:srcRect b="0" l="0" r="0" t="0"/>
          <a:stretch/>
        </p:blipFill>
        <p:spPr>
          <a:xfrm>
            <a:off x="15565795" y="-1492250"/>
            <a:ext cx="12549168" cy="4495800"/>
          </a:xfrm>
          <a:prstGeom prst="rect">
            <a:avLst/>
          </a:prstGeom>
          <a:noFill/>
          <a:ln>
            <a:noFill/>
          </a:ln>
        </p:spPr>
      </p:pic>
      <p:pic>
        <p:nvPicPr>
          <p:cNvPr descr=" " id="627" name="Google Shape;627;p21"/>
          <p:cNvPicPr preferRelativeResize="0"/>
          <p:nvPr/>
        </p:nvPicPr>
        <p:blipFill rotWithShape="1">
          <a:blip r:embed="rId5">
            <a:alphaModFix/>
          </a:blip>
          <a:srcRect b="0" l="0" r="0" t="0"/>
          <a:stretch/>
        </p:blipFill>
        <p:spPr>
          <a:xfrm>
            <a:off x="-2959470" y="7950200"/>
            <a:ext cx="10796349" cy="10261600"/>
          </a:xfrm>
          <a:prstGeom prst="rect">
            <a:avLst/>
          </a:prstGeom>
          <a:noFill/>
          <a:ln>
            <a:noFill/>
          </a:ln>
        </p:spPr>
      </p:pic>
      <p:pic>
        <p:nvPicPr>
          <p:cNvPr descr=" " id="628" name="Google Shape;628;p21"/>
          <p:cNvPicPr preferRelativeResize="0"/>
          <p:nvPr/>
        </p:nvPicPr>
        <p:blipFill rotWithShape="1">
          <a:blip r:embed="rId6">
            <a:alphaModFix/>
          </a:blip>
          <a:srcRect b="0" l="0" r="0" t="0"/>
          <a:stretch/>
        </p:blipFill>
        <p:spPr>
          <a:xfrm>
            <a:off x="-1276510" y="9036050"/>
            <a:ext cx="8268733" cy="8140700"/>
          </a:xfrm>
          <a:prstGeom prst="rect">
            <a:avLst/>
          </a:prstGeom>
          <a:noFill/>
          <a:ln>
            <a:noFill/>
          </a:ln>
        </p:spPr>
      </p:pic>
      <p:pic>
        <p:nvPicPr>
          <p:cNvPr descr=" " id="629" name="Google Shape;629;p21"/>
          <p:cNvPicPr preferRelativeResize="0"/>
          <p:nvPr/>
        </p:nvPicPr>
        <p:blipFill rotWithShape="1">
          <a:blip r:embed="rId7">
            <a:alphaModFix/>
          </a:blip>
          <a:srcRect b="0" l="0" r="0" t="0"/>
          <a:stretch/>
        </p:blipFill>
        <p:spPr>
          <a:xfrm>
            <a:off x="469959" y="406400"/>
            <a:ext cx="2654632" cy="927100"/>
          </a:xfrm>
          <a:prstGeom prst="rect">
            <a:avLst/>
          </a:prstGeom>
          <a:noFill/>
          <a:ln>
            <a:noFill/>
          </a:ln>
        </p:spPr>
      </p:pic>
      <p:sp>
        <p:nvSpPr>
          <p:cNvPr id="630" name="Google Shape;630;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p2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32" name="Google Shape;632;p21"/>
          <p:cNvSpPr/>
          <p:nvPr/>
        </p:nvSpPr>
        <p:spPr>
          <a:xfrm>
            <a:off x="8294137" y="457200"/>
            <a:ext cx="7798775" cy="2171700"/>
          </a:xfrm>
          <a:prstGeom prst="roundRect">
            <a:avLst>
              <a:gd fmla="val 584757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21"/>
          <p:cNvSpPr/>
          <p:nvPr/>
        </p:nvSpPr>
        <p:spPr>
          <a:xfrm>
            <a:off x="9056232" y="762000"/>
            <a:ext cx="6613293"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The Timeline</a:t>
            </a:r>
            <a:endParaRPr b="0" i="0" sz="8000" u="none" cap="none" strike="noStrike">
              <a:solidFill>
                <a:schemeClr val="dk1"/>
              </a:solidFill>
              <a:latin typeface="Calibri"/>
              <a:ea typeface="Calibri"/>
              <a:cs typeface="Calibri"/>
              <a:sym typeface="Calibri"/>
            </a:endParaRPr>
          </a:p>
        </p:txBody>
      </p:sp>
      <p:pic>
        <p:nvPicPr>
          <p:cNvPr descr=" " id="634" name="Google Shape;634;p21"/>
          <p:cNvPicPr preferRelativeResize="0"/>
          <p:nvPr/>
        </p:nvPicPr>
        <p:blipFill rotWithShape="1">
          <a:blip r:embed="rId9">
            <a:alphaModFix/>
          </a:blip>
          <a:srcRect b="0" l="0" r="0" t="0"/>
          <a:stretch/>
        </p:blipFill>
        <p:spPr>
          <a:xfrm>
            <a:off x="0" y="3898900"/>
            <a:ext cx="24387048" cy="7061200"/>
          </a:xfrm>
          <a:prstGeom prst="rect">
            <a:avLst/>
          </a:prstGeom>
          <a:noFill/>
          <a:ln>
            <a:noFill/>
          </a:ln>
        </p:spPr>
      </p:pic>
      <p:sp>
        <p:nvSpPr>
          <p:cNvPr id="635" name="Google Shape;635;p21"/>
          <p:cNvSpPr/>
          <p:nvPr/>
        </p:nvSpPr>
        <p:spPr>
          <a:xfrm>
            <a:off x="0" y="68707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p21"/>
          <p:cNvPicPr preferRelativeResize="0"/>
          <p:nvPr/>
        </p:nvPicPr>
        <p:blipFill rotWithShape="1">
          <a:blip r:embed="rId10">
            <a:alphaModFix/>
          </a:blip>
          <a:srcRect b="0" l="0" r="0" t="0"/>
          <a:stretch/>
        </p:blipFill>
        <p:spPr>
          <a:xfrm>
            <a:off x="0" y="6858000"/>
            <a:ext cx="24387048" cy="12700"/>
          </a:xfrm>
          <a:prstGeom prst="rect">
            <a:avLst/>
          </a:prstGeom>
          <a:noFill/>
          <a:ln>
            <a:noFill/>
          </a:ln>
        </p:spPr>
      </p:pic>
      <p:pic>
        <p:nvPicPr>
          <p:cNvPr descr=" " id="637" name="Google Shape;637;p21"/>
          <p:cNvPicPr preferRelativeResize="0"/>
          <p:nvPr/>
        </p:nvPicPr>
        <p:blipFill rotWithShape="1">
          <a:blip r:embed="rId11">
            <a:alphaModFix/>
          </a:blip>
          <a:srcRect b="0" l="0" r="0" t="0"/>
          <a:stretch/>
        </p:blipFill>
        <p:spPr>
          <a:xfrm>
            <a:off x="4001000" y="3898900"/>
            <a:ext cx="1066769" cy="1625600"/>
          </a:xfrm>
          <a:prstGeom prst="rect">
            <a:avLst/>
          </a:prstGeom>
          <a:noFill/>
          <a:ln>
            <a:noFill/>
          </a:ln>
        </p:spPr>
      </p:pic>
      <p:pic>
        <p:nvPicPr>
          <p:cNvPr descr=" " id="638" name="Google Shape;638;p21"/>
          <p:cNvPicPr preferRelativeResize="0"/>
          <p:nvPr/>
        </p:nvPicPr>
        <p:blipFill rotWithShape="1">
          <a:blip r:embed="rId12">
            <a:alphaModFix/>
          </a:blip>
          <a:srcRect b="0" l="0" r="0" t="0"/>
          <a:stretch/>
        </p:blipFill>
        <p:spPr>
          <a:xfrm>
            <a:off x="8738692" y="3898900"/>
            <a:ext cx="1808029" cy="1625600"/>
          </a:xfrm>
          <a:prstGeom prst="rect">
            <a:avLst/>
          </a:prstGeom>
          <a:noFill/>
          <a:ln>
            <a:noFill/>
          </a:ln>
        </p:spPr>
      </p:pic>
      <p:pic>
        <p:nvPicPr>
          <p:cNvPr descr=" " id="639" name="Google Shape;639;p21"/>
          <p:cNvPicPr preferRelativeResize="0"/>
          <p:nvPr/>
        </p:nvPicPr>
        <p:blipFill rotWithShape="1">
          <a:blip r:embed="rId13">
            <a:alphaModFix/>
          </a:blip>
          <a:srcRect b="0" l="0" r="0" t="0"/>
          <a:stretch/>
        </p:blipFill>
        <p:spPr>
          <a:xfrm>
            <a:off x="14073359" y="3898900"/>
            <a:ext cx="1353234" cy="1625600"/>
          </a:xfrm>
          <a:prstGeom prst="rect">
            <a:avLst/>
          </a:prstGeom>
          <a:noFill/>
          <a:ln>
            <a:noFill/>
          </a:ln>
        </p:spPr>
      </p:pic>
      <p:pic>
        <p:nvPicPr>
          <p:cNvPr descr=" " id="640" name="Google Shape;640;p21"/>
          <p:cNvPicPr preferRelativeResize="0"/>
          <p:nvPr/>
        </p:nvPicPr>
        <p:blipFill rotWithShape="1">
          <a:blip r:embed="rId14">
            <a:alphaModFix/>
          </a:blip>
          <a:srcRect b="0" l="0" r="0" t="0"/>
          <a:stretch/>
        </p:blipFill>
        <p:spPr>
          <a:xfrm>
            <a:off x="19039680" y="3898900"/>
            <a:ext cx="1625096" cy="1625600"/>
          </a:xfrm>
          <a:prstGeom prst="rect">
            <a:avLst/>
          </a:prstGeom>
          <a:noFill/>
          <a:ln>
            <a:noFill/>
          </a:ln>
        </p:spPr>
      </p:pic>
      <p:pic>
        <p:nvPicPr>
          <p:cNvPr descr=" " id="641" name="Google Shape;641;p21"/>
          <p:cNvPicPr preferRelativeResize="0"/>
          <p:nvPr/>
        </p:nvPicPr>
        <p:blipFill rotWithShape="1">
          <a:blip r:embed="rId15">
            <a:alphaModFix/>
          </a:blip>
          <a:srcRect b="0" l="0" r="0" t="0"/>
          <a:stretch/>
        </p:blipFill>
        <p:spPr>
          <a:xfrm>
            <a:off x="4439205" y="5829300"/>
            <a:ext cx="190524" cy="2095500"/>
          </a:xfrm>
          <a:prstGeom prst="rect">
            <a:avLst/>
          </a:prstGeom>
          <a:noFill/>
          <a:ln>
            <a:noFill/>
          </a:ln>
        </p:spPr>
      </p:pic>
      <p:pic>
        <p:nvPicPr>
          <p:cNvPr descr=" " id="642" name="Google Shape;642;p21"/>
          <p:cNvPicPr preferRelativeResize="0"/>
          <p:nvPr/>
        </p:nvPicPr>
        <p:blipFill rotWithShape="1">
          <a:blip r:embed="rId15">
            <a:alphaModFix/>
          </a:blip>
          <a:srcRect b="0" l="0" r="0" t="0"/>
          <a:stretch/>
        </p:blipFill>
        <p:spPr>
          <a:xfrm>
            <a:off x="9545243" y="5829300"/>
            <a:ext cx="190524" cy="2095500"/>
          </a:xfrm>
          <a:prstGeom prst="rect">
            <a:avLst/>
          </a:prstGeom>
          <a:noFill/>
          <a:ln>
            <a:noFill/>
          </a:ln>
        </p:spPr>
      </p:pic>
      <p:pic>
        <p:nvPicPr>
          <p:cNvPr descr=" " id="643" name="Google Shape;643;p21"/>
          <p:cNvPicPr preferRelativeResize="0"/>
          <p:nvPr/>
        </p:nvPicPr>
        <p:blipFill rotWithShape="1">
          <a:blip r:embed="rId15">
            <a:alphaModFix/>
          </a:blip>
          <a:srcRect b="0" l="0" r="0" t="0"/>
          <a:stretch/>
        </p:blipFill>
        <p:spPr>
          <a:xfrm>
            <a:off x="14651281" y="5829300"/>
            <a:ext cx="190524" cy="2095500"/>
          </a:xfrm>
          <a:prstGeom prst="rect">
            <a:avLst/>
          </a:prstGeom>
          <a:noFill/>
          <a:ln>
            <a:noFill/>
          </a:ln>
        </p:spPr>
      </p:pic>
      <p:pic>
        <p:nvPicPr>
          <p:cNvPr descr=" " id="644" name="Google Shape;644;p21"/>
          <p:cNvPicPr preferRelativeResize="0"/>
          <p:nvPr/>
        </p:nvPicPr>
        <p:blipFill rotWithShape="1">
          <a:blip r:embed="rId15">
            <a:alphaModFix/>
          </a:blip>
          <a:srcRect b="0" l="0" r="0" t="0"/>
          <a:stretch/>
        </p:blipFill>
        <p:spPr>
          <a:xfrm>
            <a:off x="19757319" y="5829300"/>
            <a:ext cx="190524" cy="2095500"/>
          </a:xfrm>
          <a:prstGeom prst="rect">
            <a:avLst/>
          </a:prstGeom>
          <a:noFill/>
          <a:ln>
            <a:noFill/>
          </a:ln>
        </p:spPr>
      </p:pic>
      <p:sp>
        <p:nvSpPr>
          <p:cNvPr id="645" name="Google Shape;645;p21"/>
          <p:cNvSpPr/>
          <p:nvPr/>
        </p:nvSpPr>
        <p:spPr>
          <a:xfrm>
            <a:off x="2248181" y="8229600"/>
            <a:ext cx="4572572"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21"/>
          <p:cNvSpPr/>
          <p:nvPr/>
        </p:nvSpPr>
        <p:spPr>
          <a:xfrm>
            <a:off x="2248181" y="8229600"/>
            <a:ext cx="4572572"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21"/>
          <p:cNvSpPr/>
          <p:nvPr/>
        </p:nvSpPr>
        <p:spPr>
          <a:xfrm>
            <a:off x="2171971" y="8229600"/>
            <a:ext cx="4724991" cy="85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2020</a:t>
            </a:r>
            <a:endParaRPr b="0" i="0" sz="3600" u="none" cap="none" strike="noStrike">
              <a:solidFill>
                <a:schemeClr val="dk1"/>
              </a:solidFill>
              <a:latin typeface="Calibri"/>
              <a:ea typeface="Calibri"/>
              <a:cs typeface="Calibri"/>
              <a:sym typeface="Calibri"/>
            </a:endParaRPr>
          </a:p>
        </p:txBody>
      </p:sp>
      <p:sp>
        <p:nvSpPr>
          <p:cNvPr id="648" name="Google Shape;648;p21"/>
          <p:cNvSpPr/>
          <p:nvPr/>
        </p:nvSpPr>
        <p:spPr>
          <a:xfrm>
            <a:off x="2180439" y="9131300"/>
            <a:ext cx="4708055"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649" name="Google Shape;649;p21"/>
          <p:cNvSpPr/>
          <p:nvPr/>
        </p:nvSpPr>
        <p:spPr>
          <a:xfrm>
            <a:off x="7354219" y="8229600"/>
            <a:ext cx="4572572"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21"/>
          <p:cNvSpPr/>
          <p:nvPr/>
        </p:nvSpPr>
        <p:spPr>
          <a:xfrm>
            <a:off x="7354219" y="8229600"/>
            <a:ext cx="4572572"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21"/>
          <p:cNvSpPr/>
          <p:nvPr/>
        </p:nvSpPr>
        <p:spPr>
          <a:xfrm>
            <a:off x="7278010" y="8229600"/>
            <a:ext cx="4724991" cy="85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2021</a:t>
            </a:r>
            <a:endParaRPr b="0" i="0" sz="3600" u="none" cap="none" strike="noStrike">
              <a:solidFill>
                <a:schemeClr val="dk1"/>
              </a:solidFill>
              <a:latin typeface="Calibri"/>
              <a:ea typeface="Calibri"/>
              <a:cs typeface="Calibri"/>
              <a:sym typeface="Calibri"/>
            </a:endParaRPr>
          </a:p>
        </p:txBody>
      </p:sp>
      <p:sp>
        <p:nvSpPr>
          <p:cNvPr id="652" name="Google Shape;652;p21"/>
          <p:cNvSpPr/>
          <p:nvPr/>
        </p:nvSpPr>
        <p:spPr>
          <a:xfrm>
            <a:off x="7286477" y="9131300"/>
            <a:ext cx="4708055"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653" name="Google Shape;653;p21"/>
          <p:cNvSpPr/>
          <p:nvPr/>
        </p:nvSpPr>
        <p:spPr>
          <a:xfrm>
            <a:off x="12460257" y="8229600"/>
            <a:ext cx="4572572"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21"/>
          <p:cNvSpPr/>
          <p:nvPr/>
        </p:nvSpPr>
        <p:spPr>
          <a:xfrm>
            <a:off x="12460257" y="8229600"/>
            <a:ext cx="4572572"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21"/>
          <p:cNvSpPr/>
          <p:nvPr/>
        </p:nvSpPr>
        <p:spPr>
          <a:xfrm>
            <a:off x="12384048" y="8229600"/>
            <a:ext cx="4724991" cy="85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2022</a:t>
            </a:r>
            <a:endParaRPr b="0" i="0" sz="3600" u="none" cap="none" strike="noStrike">
              <a:solidFill>
                <a:schemeClr val="dk1"/>
              </a:solidFill>
              <a:latin typeface="Calibri"/>
              <a:ea typeface="Calibri"/>
              <a:cs typeface="Calibri"/>
              <a:sym typeface="Calibri"/>
            </a:endParaRPr>
          </a:p>
        </p:txBody>
      </p:sp>
      <p:sp>
        <p:nvSpPr>
          <p:cNvPr id="656" name="Google Shape;656;p21"/>
          <p:cNvSpPr/>
          <p:nvPr/>
        </p:nvSpPr>
        <p:spPr>
          <a:xfrm>
            <a:off x="12392516" y="9131300"/>
            <a:ext cx="4708055"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657" name="Google Shape;657;p21"/>
          <p:cNvSpPr/>
          <p:nvPr/>
        </p:nvSpPr>
        <p:spPr>
          <a:xfrm>
            <a:off x="17566296" y="8229600"/>
            <a:ext cx="4572572"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21"/>
          <p:cNvSpPr/>
          <p:nvPr/>
        </p:nvSpPr>
        <p:spPr>
          <a:xfrm>
            <a:off x="17566296" y="8229600"/>
            <a:ext cx="4572572"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21"/>
          <p:cNvSpPr/>
          <p:nvPr/>
        </p:nvSpPr>
        <p:spPr>
          <a:xfrm>
            <a:off x="17490086" y="8229600"/>
            <a:ext cx="4724991" cy="85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2023</a:t>
            </a:r>
            <a:endParaRPr b="0" i="0" sz="3600" u="none" cap="none" strike="noStrike">
              <a:solidFill>
                <a:schemeClr val="dk1"/>
              </a:solidFill>
              <a:latin typeface="Calibri"/>
              <a:ea typeface="Calibri"/>
              <a:cs typeface="Calibri"/>
              <a:sym typeface="Calibri"/>
            </a:endParaRPr>
          </a:p>
        </p:txBody>
      </p:sp>
      <p:sp>
        <p:nvSpPr>
          <p:cNvPr id="660" name="Google Shape;660;p21"/>
          <p:cNvSpPr/>
          <p:nvPr/>
        </p:nvSpPr>
        <p:spPr>
          <a:xfrm>
            <a:off x="17498554" y="9131300"/>
            <a:ext cx="4708055"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5" name="Shape 665"/>
        <p:cNvGrpSpPr/>
        <p:nvPr/>
      </p:nvGrpSpPr>
      <p:grpSpPr>
        <a:xfrm>
          <a:off x="0" y="0"/>
          <a:ext cx="0" cy="0"/>
          <a:chOff x="0" y="0"/>
          <a:chExt cx="0" cy="0"/>
        </a:xfrm>
      </p:grpSpPr>
      <p:pic>
        <p:nvPicPr>
          <p:cNvPr descr=" " id="666" name="Google Shape;666;p22"/>
          <p:cNvPicPr preferRelativeResize="0"/>
          <p:nvPr/>
        </p:nvPicPr>
        <p:blipFill rotWithShape="1">
          <a:blip r:embed="rId3">
            <a:alphaModFix/>
          </a:blip>
          <a:srcRect b="0" l="0" r="0" t="0"/>
          <a:stretch/>
        </p:blipFill>
        <p:spPr>
          <a:xfrm>
            <a:off x="14517915" y="-723900"/>
            <a:ext cx="13120740" cy="3733800"/>
          </a:xfrm>
          <a:prstGeom prst="rect">
            <a:avLst/>
          </a:prstGeom>
          <a:noFill/>
          <a:ln>
            <a:noFill/>
          </a:ln>
        </p:spPr>
      </p:pic>
      <p:pic>
        <p:nvPicPr>
          <p:cNvPr descr=" " id="667" name="Google Shape;667;p22"/>
          <p:cNvPicPr preferRelativeResize="0"/>
          <p:nvPr/>
        </p:nvPicPr>
        <p:blipFill rotWithShape="1">
          <a:blip r:embed="rId4">
            <a:alphaModFix/>
          </a:blip>
          <a:srcRect b="0" l="0" r="0" t="0"/>
          <a:stretch/>
        </p:blipFill>
        <p:spPr>
          <a:xfrm>
            <a:off x="15565795" y="-1492250"/>
            <a:ext cx="12549168" cy="4495800"/>
          </a:xfrm>
          <a:prstGeom prst="rect">
            <a:avLst/>
          </a:prstGeom>
          <a:noFill/>
          <a:ln>
            <a:noFill/>
          </a:ln>
        </p:spPr>
      </p:pic>
      <p:pic>
        <p:nvPicPr>
          <p:cNvPr descr=" " id="668" name="Google Shape;668;p22"/>
          <p:cNvPicPr preferRelativeResize="0"/>
          <p:nvPr/>
        </p:nvPicPr>
        <p:blipFill rotWithShape="1">
          <a:blip r:embed="rId5">
            <a:alphaModFix/>
          </a:blip>
          <a:srcRect b="0" l="0" r="0" t="0"/>
          <a:stretch/>
        </p:blipFill>
        <p:spPr>
          <a:xfrm>
            <a:off x="-2959470" y="7950200"/>
            <a:ext cx="10796349" cy="10261600"/>
          </a:xfrm>
          <a:prstGeom prst="rect">
            <a:avLst/>
          </a:prstGeom>
          <a:noFill/>
          <a:ln>
            <a:noFill/>
          </a:ln>
        </p:spPr>
      </p:pic>
      <p:pic>
        <p:nvPicPr>
          <p:cNvPr descr=" " id="669" name="Google Shape;669;p22"/>
          <p:cNvPicPr preferRelativeResize="0"/>
          <p:nvPr/>
        </p:nvPicPr>
        <p:blipFill rotWithShape="1">
          <a:blip r:embed="rId6">
            <a:alphaModFix/>
          </a:blip>
          <a:srcRect b="0" l="0" r="0" t="0"/>
          <a:stretch/>
        </p:blipFill>
        <p:spPr>
          <a:xfrm>
            <a:off x="-1276510" y="9036050"/>
            <a:ext cx="8268733" cy="8140700"/>
          </a:xfrm>
          <a:prstGeom prst="rect">
            <a:avLst/>
          </a:prstGeom>
          <a:noFill/>
          <a:ln>
            <a:noFill/>
          </a:ln>
        </p:spPr>
      </p:pic>
      <p:pic>
        <p:nvPicPr>
          <p:cNvPr descr=" " id="670" name="Google Shape;670;p22"/>
          <p:cNvPicPr preferRelativeResize="0"/>
          <p:nvPr/>
        </p:nvPicPr>
        <p:blipFill rotWithShape="1">
          <a:blip r:embed="rId7">
            <a:alphaModFix/>
          </a:blip>
          <a:srcRect b="0" l="0" r="0" t="0"/>
          <a:stretch/>
        </p:blipFill>
        <p:spPr>
          <a:xfrm>
            <a:off x="469959" y="406400"/>
            <a:ext cx="2654632" cy="927100"/>
          </a:xfrm>
          <a:prstGeom prst="rect">
            <a:avLst/>
          </a:prstGeom>
          <a:noFill/>
          <a:ln>
            <a:noFill/>
          </a:ln>
        </p:spPr>
      </p:pic>
      <p:sp>
        <p:nvSpPr>
          <p:cNvPr id="671" name="Google Shape;671;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2" name="Google Shape;672;p2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73" name="Google Shape;673;p22"/>
          <p:cNvSpPr/>
          <p:nvPr/>
        </p:nvSpPr>
        <p:spPr>
          <a:xfrm>
            <a:off x="3029329" y="425450"/>
            <a:ext cx="6655632" cy="2171700"/>
          </a:xfrm>
          <a:prstGeom prst="roundRect">
            <a:avLst>
              <a:gd fmla="val 584757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22"/>
          <p:cNvSpPr/>
          <p:nvPr/>
        </p:nvSpPr>
        <p:spPr>
          <a:xfrm>
            <a:off x="3791424" y="730250"/>
            <a:ext cx="5470150"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The Graph</a:t>
            </a:r>
            <a:endParaRPr b="0" i="0" sz="8000" u="none" cap="none" strike="noStrike">
              <a:solidFill>
                <a:schemeClr val="dk1"/>
              </a:solidFill>
              <a:latin typeface="Calibri"/>
              <a:ea typeface="Calibri"/>
              <a:cs typeface="Calibri"/>
              <a:sym typeface="Calibri"/>
            </a:endParaRPr>
          </a:p>
        </p:txBody>
      </p:sp>
      <p:pic>
        <p:nvPicPr>
          <p:cNvPr descr=" " id="675" name="Google Shape;675;p22"/>
          <p:cNvPicPr preferRelativeResize="0"/>
          <p:nvPr/>
        </p:nvPicPr>
        <p:blipFill rotWithShape="1">
          <a:blip r:embed="rId9">
            <a:alphaModFix/>
          </a:blip>
          <a:srcRect b="0" l="0" r="0" t="0"/>
          <a:stretch/>
        </p:blipFill>
        <p:spPr>
          <a:xfrm>
            <a:off x="3010276" y="3162300"/>
            <a:ext cx="18366496" cy="9258300"/>
          </a:xfrm>
          <a:prstGeom prst="rect">
            <a:avLst/>
          </a:prstGeom>
          <a:noFill/>
          <a:ln>
            <a:noFill/>
          </a:ln>
        </p:spPr>
      </p:pic>
      <p:pic>
        <p:nvPicPr>
          <p:cNvPr descr=" " id="676" name="Google Shape;676;p22"/>
          <p:cNvPicPr preferRelativeResize="0"/>
          <p:nvPr/>
        </p:nvPicPr>
        <p:blipFill rotWithShape="1">
          <a:blip r:embed="rId9">
            <a:alphaModFix/>
          </a:blip>
          <a:srcRect b="0" l="0" r="0" t="0"/>
          <a:stretch/>
        </p:blipFill>
        <p:spPr>
          <a:xfrm>
            <a:off x="3010276" y="3162300"/>
            <a:ext cx="18366496" cy="9258300"/>
          </a:xfrm>
          <a:prstGeom prst="rect">
            <a:avLst/>
          </a:prstGeom>
          <a:noFill/>
          <a:ln>
            <a:noFill/>
          </a:ln>
        </p:spPr>
      </p:pic>
      <p:sp>
        <p:nvSpPr>
          <p:cNvPr id="677" name="Google Shape;677;p22"/>
          <p:cNvSpPr/>
          <p:nvPr/>
        </p:nvSpPr>
        <p:spPr>
          <a:xfrm>
            <a:off x="3010276" y="3162300"/>
            <a:ext cx="18366496" cy="902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22"/>
          <p:cNvSpPr/>
          <p:nvPr/>
        </p:nvSpPr>
        <p:spPr>
          <a:xfrm>
            <a:off x="3010276" y="31623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22"/>
          <p:cNvSpPr/>
          <p:nvPr/>
        </p:nvSpPr>
        <p:spPr>
          <a:xfrm>
            <a:off x="2874793" y="31623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12</a:t>
            </a:r>
            <a:endParaRPr b="0" i="0" sz="3200" u="none" cap="none" strike="noStrike">
              <a:solidFill>
                <a:schemeClr val="dk1"/>
              </a:solidFill>
              <a:latin typeface="Calibri"/>
              <a:ea typeface="Calibri"/>
              <a:cs typeface="Calibri"/>
              <a:sym typeface="Calibri"/>
            </a:endParaRPr>
          </a:p>
        </p:txBody>
      </p:sp>
      <p:pic>
        <p:nvPicPr>
          <p:cNvPr descr=" " id="680" name="Google Shape;680;p22"/>
          <p:cNvPicPr preferRelativeResize="0"/>
          <p:nvPr/>
        </p:nvPicPr>
        <p:blipFill rotWithShape="1">
          <a:blip r:embed="rId10">
            <a:alphaModFix/>
          </a:blip>
          <a:srcRect b="0" l="0" r="0" t="0"/>
          <a:stretch/>
        </p:blipFill>
        <p:spPr>
          <a:xfrm>
            <a:off x="3619952" y="3467100"/>
            <a:ext cx="17756819" cy="1"/>
          </a:xfrm>
          <a:prstGeom prst="rect">
            <a:avLst/>
          </a:prstGeom>
          <a:noFill/>
          <a:ln>
            <a:noFill/>
          </a:ln>
        </p:spPr>
      </p:pic>
      <p:pic>
        <p:nvPicPr>
          <p:cNvPr descr=" " id="681" name="Google Shape;681;p22"/>
          <p:cNvPicPr preferRelativeResize="0"/>
          <p:nvPr/>
        </p:nvPicPr>
        <p:blipFill rotWithShape="1">
          <a:blip r:embed="rId11">
            <a:alphaModFix/>
          </a:blip>
          <a:srcRect b="0" l="0" r="0" t="0"/>
          <a:stretch/>
        </p:blipFill>
        <p:spPr>
          <a:xfrm>
            <a:off x="3619952" y="3454400"/>
            <a:ext cx="17756819" cy="12700"/>
          </a:xfrm>
          <a:prstGeom prst="rect">
            <a:avLst/>
          </a:prstGeom>
          <a:noFill/>
          <a:ln>
            <a:noFill/>
          </a:ln>
        </p:spPr>
      </p:pic>
      <p:sp>
        <p:nvSpPr>
          <p:cNvPr id="682" name="Google Shape;682;p22"/>
          <p:cNvSpPr/>
          <p:nvPr/>
        </p:nvSpPr>
        <p:spPr>
          <a:xfrm>
            <a:off x="3010276" y="45656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22"/>
          <p:cNvSpPr/>
          <p:nvPr/>
        </p:nvSpPr>
        <p:spPr>
          <a:xfrm>
            <a:off x="2874793" y="45656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10</a:t>
            </a:r>
            <a:endParaRPr b="0" i="0" sz="3200" u="none" cap="none" strike="noStrike">
              <a:solidFill>
                <a:schemeClr val="dk1"/>
              </a:solidFill>
              <a:latin typeface="Calibri"/>
              <a:ea typeface="Calibri"/>
              <a:cs typeface="Calibri"/>
              <a:sym typeface="Calibri"/>
            </a:endParaRPr>
          </a:p>
        </p:txBody>
      </p:sp>
      <p:pic>
        <p:nvPicPr>
          <p:cNvPr descr=" " id="684" name="Google Shape;684;p22"/>
          <p:cNvPicPr preferRelativeResize="0"/>
          <p:nvPr/>
        </p:nvPicPr>
        <p:blipFill rotWithShape="1">
          <a:blip r:embed="rId10">
            <a:alphaModFix/>
          </a:blip>
          <a:srcRect b="0" l="0" r="0" t="0"/>
          <a:stretch/>
        </p:blipFill>
        <p:spPr>
          <a:xfrm>
            <a:off x="3619952" y="4870450"/>
            <a:ext cx="17756819" cy="1"/>
          </a:xfrm>
          <a:prstGeom prst="rect">
            <a:avLst/>
          </a:prstGeom>
          <a:noFill/>
          <a:ln>
            <a:noFill/>
          </a:ln>
        </p:spPr>
      </p:pic>
      <p:pic>
        <p:nvPicPr>
          <p:cNvPr descr=" " id="685" name="Google Shape;685;p22"/>
          <p:cNvPicPr preferRelativeResize="0"/>
          <p:nvPr/>
        </p:nvPicPr>
        <p:blipFill rotWithShape="1">
          <a:blip r:embed="rId12">
            <a:alphaModFix/>
          </a:blip>
          <a:srcRect b="0" l="0" r="0" t="0"/>
          <a:stretch/>
        </p:blipFill>
        <p:spPr>
          <a:xfrm>
            <a:off x="3619952" y="4857750"/>
            <a:ext cx="17756819" cy="12700"/>
          </a:xfrm>
          <a:prstGeom prst="rect">
            <a:avLst/>
          </a:prstGeom>
          <a:noFill/>
          <a:ln>
            <a:noFill/>
          </a:ln>
        </p:spPr>
      </p:pic>
      <p:sp>
        <p:nvSpPr>
          <p:cNvPr id="686" name="Google Shape;686;p22"/>
          <p:cNvSpPr/>
          <p:nvPr/>
        </p:nvSpPr>
        <p:spPr>
          <a:xfrm>
            <a:off x="3010276" y="59690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22"/>
          <p:cNvSpPr/>
          <p:nvPr/>
        </p:nvSpPr>
        <p:spPr>
          <a:xfrm>
            <a:off x="2874793" y="59690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8</a:t>
            </a:r>
            <a:endParaRPr b="0" i="0" sz="3200" u="none" cap="none" strike="noStrike">
              <a:solidFill>
                <a:schemeClr val="dk1"/>
              </a:solidFill>
              <a:latin typeface="Calibri"/>
              <a:ea typeface="Calibri"/>
              <a:cs typeface="Calibri"/>
              <a:sym typeface="Calibri"/>
            </a:endParaRPr>
          </a:p>
        </p:txBody>
      </p:sp>
      <p:pic>
        <p:nvPicPr>
          <p:cNvPr descr=" " id="688" name="Google Shape;688;p22"/>
          <p:cNvPicPr preferRelativeResize="0"/>
          <p:nvPr/>
        </p:nvPicPr>
        <p:blipFill rotWithShape="1">
          <a:blip r:embed="rId10">
            <a:alphaModFix/>
          </a:blip>
          <a:srcRect b="0" l="0" r="0" t="0"/>
          <a:stretch/>
        </p:blipFill>
        <p:spPr>
          <a:xfrm>
            <a:off x="3619952" y="6273800"/>
            <a:ext cx="17756819" cy="1"/>
          </a:xfrm>
          <a:prstGeom prst="rect">
            <a:avLst/>
          </a:prstGeom>
          <a:noFill/>
          <a:ln>
            <a:noFill/>
          </a:ln>
        </p:spPr>
      </p:pic>
      <p:pic>
        <p:nvPicPr>
          <p:cNvPr descr=" " id="689" name="Google Shape;689;p22"/>
          <p:cNvPicPr preferRelativeResize="0"/>
          <p:nvPr/>
        </p:nvPicPr>
        <p:blipFill rotWithShape="1">
          <a:blip r:embed="rId11">
            <a:alphaModFix/>
          </a:blip>
          <a:srcRect b="0" l="0" r="0" t="0"/>
          <a:stretch/>
        </p:blipFill>
        <p:spPr>
          <a:xfrm>
            <a:off x="3619952" y="6261100"/>
            <a:ext cx="17756819" cy="12700"/>
          </a:xfrm>
          <a:prstGeom prst="rect">
            <a:avLst/>
          </a:prstGeom>
          <a:noFill/>
          <a:ln>
            <a:noFill/>
          </a:ln>
        </p:spPr>
      </p:pic>
      <p:sp>
        <p:nvSpPr>
          <p:cNvPr id="690" name="Google Shape;690;p22"/>
          <p:cNvSpPr/>
          <p:nvPr/>
        </p:nvSpPr>
        <p:spPr>
          <a:xfrm>
            <a:off x="3010276" y="73723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22"/>
          <p:cNvSpPr/>
          <p:nvPr/>
        </p:nvSpPr>
        <p:spPr>
          <a:xfrm>
            <a:off x="2874793" y="73723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6</a:t>
            </a:r>
            <a:endParaRPr b="0" i="0" sz="3200" u="none" cap="none" strike="noStrike">
              <a:solidFill>
                <a:schemeClr val="dk1"/>
              </a:solidFill>
              <a:latin typeface="Calibri"/>
              <a:ea typeface="Calibri"/>
              <a:cs typeface="Calibri"/>
              <a:sym typeface="Calibri"/>
            </a:endParaRPr>
          </a:p>
        </p:txBody>
      </p:sp>
      <p:pic>
        <p:nvPicPr>
          <p:cNvPr descr=" " id="692" name="Google Shape;692;p22"/>
          <p:cNvPicPr preferRelativeResize="0"/>
          <p:nvPr/>
        </p:nvPicPr>
        <p:blipFill rotWithShape="1">
          <a:blip r:embed="rId10">
            <a:alphaModFix/>
          </a:blip>
          <a:srcRect b="0" l="0" r="0" t="0"/>
          <a:stretch/>
        </p:blipFill>
        <p:spPr>
          <a:xfrm>
            <a:off x="3619952" y="7677150"/>
            <a:ext cx="17756819" cy="1"/>
          </a:xfrm>
          <a:prstGeom prst="rect">
            <a:avLst/>
          </a:prstGeom>
          <a:noFill/>
          <a:ln>
            <a:noFill/>
          </a:ln>
        </p:spPr>
      </p:pic>
      <p:pic>
        <p:nvPicPr>
          <p:cNvPr descr=" " id="693" name="Google Shape;693;p22"/>
          <p:cNvPicPr preferRelativeResize="0"/>
          <p:nvPr/>
        </p:nvPicPr>
        <p:blipFill rotWithShape="1">
          <a:blip r:embed="rId12">
            <a:alphaModFix/>
          </a:blip>
          <a:srcRect b="0" l="0" r="0" t="0"/>
          <a:stretch/>
        </p:blipFill>
        <p:spPr>
          <a:xfrm>
            <a:off x="3619952" y="7664450"/>
            <a:ext cx="17756819" cy="12700"/>
          </a:xfrm>
          <a:prstGeom prst="rect">
            <a:avLst/>
          </a:prstGeom>
          <a:noFill/>
          <a:ln>
            <a:noFill/>
          </a:ln>
        </p:spPr>
      </p:pic>
      <p:sp>
        <p:nvSpPr>
          <p:cNvPr id="694" name="Google Shape;694;p22"/>
          <p:cNvSpPr/>
          <p:nvPr/>
        </p:nvSpPr>
        <p:spPr>
          <a:xfrm>
            <a:off x="3010276" y="87757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22"/>
          <p:cNvSpPr/>
          <p:nvPr/>
        </p:nvSpPr>
        <p:spPr>
          <a:xfrm>
            <a:off x="2874793" y="87757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4</a:t>
            </a:r>
            <a:endParaRPr b="0" i="0" sz="3200" u="none" cap="none" strike="noStrike">
              <a:solidFill>
                <a:schemeClr val="dk1"/>
              </a:solidFill>
              <a:latin typeface="Calibri"/>
              <a:ea typeface="Calibri"/>
              <a:cs typeface="Calibri"/>
              <a:sym typeface="Calibri"/>
            </a:endParaRPr>
          </a:p>
        </p:txBody>
      </p:sp>
      <p:pic>
        <p:nvPicPr>
          <p:cNvPr descr=" " id="696" name="Google Shape;696;p22"/>
          <p:cNvPicPr preferRelativeResize="0"/>
          <p:nvPr/>
        </p:nvPicPr>
        <p:blipFill rotWithShape="1">
          <a:blip r:embed="rId10">
            <a:alphaModFix/>
          </a:blip>
          <a:srcRect b="0" l="0" r="0" t="0"/>
          <a:stretch/>
        </p:blipFill>
        <p:spPr>
          <a:xfrm>
            <a:off x="3619952" y="9080500"/>
            <a:ext cx="17756819" cy="1"/>
          </a:xfrm>
          <a:prstGeom prst="rect">
            <a:avLst/>
          </a:prstGeom>
          <a:noFill/>
          <a:ln>
            <a:noFill/>
          </a:ln>
        </p:spPr>
      </p:pic>
      <p:pic>
        <p:nvPicPr>
          <p:cNvPr descr=" " id="697" name="Google Shape;697;p22"/>
          <p:cNvPicPr preferRelativeResize="0"/>
          <p:nvPr/>
        </p:nvPicPr>
        <p:blipFill rotWithShape="1">
          <a:blip r:embed="rId11">
            <a:alphaModFix/>
          </a:blip>
          <a:srcRect b="0" l="0" r="0" t="0"/>
          <a:stretch/>
        </p:blipFill>
        <p:spPr>
          <a:xfrm>
            <a:off x="3619952" y="9067800"/>
            <a:ext cx="17756819" cy="12700"/>
          </a:xfrm>
          <a:prstGeom prst="rect">
            <a:avLst/>
          </a:prstGeom>
          <a:noFill/>
          <a:ln>
            <a:noFill/>
          </a:ln>
        </p:spPr>
      </p:pic>
      <p:sp>
        <p:nvSpPr>
          <p:cNvPr id="698" name="Google Shape;698;p22"/>
          <p:cNvSpPr/>
          <p:nvPr/>
        </p:nvSpPr>
        <p:spPr>
          <a:xfrm>
            <a:off x="3010276" y="101790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22"/>
          <p:cNvSpPr/>
          <p:nvPr/>
        </p:nvSpPr>
        <p:spPr>
          <a:xfrm>
            <a:off x="2874793" y="101790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a:t>
            </a:r>
            <a:endParaRPr b="0" i="0" sz="3200" u="none" cap="none" strike="noStrike">
              <a:solidFill>
                <a:schemeClr val="dk1"/>
              </a:solidFill>
              <a:latin typeface="Calibri"/>
              <a:ea typeface="Calibri"/>
              <a:cs typeface="Calibri"/>
              <a:sym typeface="Calibri"/>
            </a:endParaRPr>
          </a:p>
        </p:txBody>
      </p:sp>
      <p:pic>
        <p:nvPicPr>
          <p:cNvPr descr=" " id="700" name="Google Shape;700;p22"/>
          <p:cNvPicPr preferRelativeResize="0"/>
          <p:nvPr/>
        </p:nvPicPr>
        <p:blipFill rotWithShape="1">
          <a:blip r:embed="rId10">
            <a:alphaModFix/>
          </a:blip>
          <a:srcRect b="0" l="0" r="0" t="0"/>
          <a:stretch/>
        </p:blipFill>
        <p:spPr>
          <a:xfrm>
            <a:off x="3619952" y="10483850"/>
            <a:ext cx="17756819" cy="1"/>
          </a:xfrm>
          <a:prstGeom prst="rect">
            <a:avLst/>
          </a:prstGeom>
          <a:noFill/>
          <a:ln>
            <a:noFill/>
          </a:ln>
        </p:spPr>
      </p:pic>
      <p:pic>
        <p:nvPicPr>
          <p:cNvPr descr=" " id="701" name="Google Shape;701;p22"/>
          <p:cNvPicPr preferRelativeResize="0"/>
          <p:nvPr/>
        </p:nvPicPr>
        <p:blipFill rotWithShape="1">
          <a:blip r:embed="rId12">
            <a:alphaModFix/>
          </a:blip>
          <a:srcRect b="0" l="0" r="0" t="0"/>
          <a:stretch/>
        </p:blipFill>
        <p:spPr>
          <a:xfrm>
            <a:off x="3619952" y="10471150"/>
            <a:ext cx="17756819" cy="12700"/>
          </a:xfrm>
          <a:prstGeom prst="rect">
            <a:avLst/>
          </a:prstGeom>
          <a:noFill/>
          <a:ln>
            <a:noFill/>
          </a:ln>
        </p:spPr>
      </p:pic>
      <p:sp>
        <p:nvSpPr>
          <p:cNvPr id="702" name="Google Shape;702;p22"/>
          <p:cNvSpPr/>
          <p:nvPr/>
        </p:nvSpPr>
        <p:spPr>
          <a:xfrm>
            <a:off x="3010276" y="115824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22"/>
          <p:cNvSpPr/>
          <p:nvPr/>
        </p:nvSpPr>
        <p:spPr>
          <a:xfrm>
            <a:off x="2874793" y="115824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0</a:t>
            </a:r>
            <a:endParaRPr b="0" i="0" sz="3200" u="none" cap="none" strike="noStrike">
              <a:solidFill>
                <a:schemeClr val="dk1"/>
              </a:solidFill>
              <a:latin typeface="Calibri"/>
              <a:ea typeface="Calibri"/>
              <a:cs typeface="Calibri"/>
              <a:sym typeface="Calibri"/>
            </a:endParaRPr>
          </a:p>
        </p:txBody>
      </p:sp>
      <p:pic>
        <p:nvPicPr>
          <p:cNvPr descr=" " id="704" name="Google Shape;704;p22"/>
          <p:cNvPicPr preferRelativeResize="0"/>
          <p:nvPr/>
        </p:nvPicPr>
        <p:blipFill rotWithShape="1">
          <a:blip r:embed="rId13">
            <a:alphaModFix/>
          </a:blip>
          <a:srcRect b="0" l="0" r="0" t="0"/>
          <a:stretch/>
        </p:blipFill>
        <p:spPr>
          <a:xfrm>
            <a:off x="3619952" y="12090400"/>
            <a:ext cx="17756819" cy="101600"/>
          </a:xfrm>
          <a:prstGeom prst="rect">
            <a:avLst/>
          </a:prstGeom>
          <a:noFill/>
          <a:ln>
            <a:noFill/>
          </a:ln>
        </p:spPr>
      </p:pic>
      <p:pic>
        <p:nvPicPr>
          <p:cNvPr descr=" " id="705" name="Google Shape;705;p22"/>
          <p:cNvPicPr preferRelativeResize="0"/>
          <p:nvPr/>
        </p:nvPicPr>
        <p:blipFill rotWithShape="1">
          <a:blip r:embed="rId14">
            <a:alphaModFix/>
          </a:blip>
          <a:srcRect b="0" l="0" r="0" t="0"/>
          <a:stretch/>
        </p:blipFill>
        <p:spPr>
          <a:xfrm>
            <a:off x="3619952" y="12090400"/>
            <a:ext cx="17756819" cy="12700"/>
          </a:xfrm>
          <a:prstGeom prst="rect">
            <a:avLst/>
          </a:prstGeom>
          <a:noFill/>
          <a:ln>
            <a:noFill/>
          </a:ln>
        </p:spPr>
      </p:pic>
      <p:pic>
        <p:nvPicPr>
          <p:cNvPr descr=" " id="706" name="Google Shape;706;p22"/>
          <p:cNvPicPr preferRelativeResize="0"/>
          <p:nvPr/>
        </p:nvPicPr>
        <p:blipFill rotWithShape="1">
          <a:blip r:embed="rId15">
            <a:alphaModFix/>
          </a:blip>
          <a:srcRect b="0" l="0" r="0" t="0"/>
          <a:stretch/>
        </p:blipFill>
        <p:spPr>
          <a:xfrm>
            <a:off x="3619952" y="12090400"/>
            <a:ext cx="12702" cy="101600"/>
          </a:xfrm>
          <a:prstGeom prst="rect">
            <a:avLst/>
          </a:prstGeom>
          <a:noFill/>
          <a:ln>
            <a:noFill/>
          </a:ln>
        </p:spPr>
      </p:pic>
      <p:pic>
        <p:nvPicPr>
          <p:cNvPr descr=" " id="707" name="Google Shape;707;p22"/>
          <p:cNvPicPr preferRelativeResize="0"/>
          <p:nvPr/>
        </p:nvPicPr>
        <p:blipFill rotWithShape="1">
          <a:blip r:embed="rId15">
            <a:alphaModFix/>
          </a:blip>
          <a:srcRect b="0" l="0" r="0" t="0"/>
          <a:stretch/>
        </p:blipFill>
        <p:spPr>
          <a:xfrm>
            <a:off x="21364070" y="12090400"/>
            <a:ext cx="12702" cy="101600"/>
          </a:xfrm>
          <a:prstGeom prst="rect">
            <a:avLst/>
          </a:prstGeom>
          <a:noFill/>
          <a:ln>
            <a:noFill/>
          </a:ln>
        </p:spPr>
      </p:pic>
      <p:sp>
        <p:nvSpPr>
          <p:cNvPr id="708" name="Google Shape;708;p22"/>
          <p:cNvSpPr/>
          <p:nvPr/>
        </p:nvSpPr>
        <p:spPr>
          <a:xfrm>
            <a:off x="3619952" y="3162300"/>
            <a:ext cx="17756819" cy="925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9" name="Google Shape;709;p22"/>
          <p:cNvPicPr preferRelativeResize="0"/>
          <p:nvPr/>
        </p:nvPicPr>
        <p:blipFill rotWithShape="1">
          <a:blip r:embed="rId16">
            <a:alphaModFix/>
          </a:blip>
          <a:srcRect b="0" l="0" r="0" t="0"/>
          <a:stretch/>
        </p:blipFill>
        <p:spPr>
          <a:xfrm>
            <a:off x="3619952" y="3162300"/>
            <a:ext cx="2536689" cy="9258300"/>
          </a:xfrm>
          <a:prstGeom prst="rect">
            <a:avLst/>
          </a:prstGeom>
          <a:noFill/>
          <a:ln>
            <a:noFill/>
          </a:ln>
        </p:spPr>
      </p:pic>
      <p:sp>
        <p:nvSpPr>
          <p:cNvPr id="710" name="Google Shape;710;p22"/>
          <p:cNvSpPr/>
          <p:nvPr/>
        </p:nvSpPr>
        <p:spPr>
          <a:xfrm>
            <a:off x="4441322" y="122174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2015</a:t>
            </a:r>
            <a:endParaRPr b="0" i="0" sz="3200" u="none" cap="none" strike="noStrike">
              <a:solidFill>
                <a:schemeClr val="dk1"/>
              </a:solidFill>
              <a:latin typeface="Calibri"/>
              <a:ea typeface="Calibri"/>
              <a:cs typeface="Calibri"/>
              <a:sym typeface="Calibri"/>
            </a:endParaRPr>
          </a:p>
        </p:txBody>
      </p:sp>
      <p:pic>
        <p:nvPicPr>
          <p:cNvPr descr=" " id="711" name="Google Shape;711;p22"/>
          <p:cNvPicPr preferRelativeResize="0"/>
          <p:nvPr/>
        </p:nvPicPr>
        <p:blipFill rotWithShape="1">
          <a:blip r:embed="rId15">
            <a:alphaModFix/>
          </a:blip>
          <a:srcRect b="0" l="0" r="0" t="0"/>
          <a:stretch/>
        </p:blipFill>
        <p:spPr>
          <a:xfrm>
            <a:off x="3619952" y="12090400"/>
            <a:ext cx="12702" cy="101600"/>
          </a:xfrm>
          <a:prstGeom prst="rect">
            <a:avLst/>
          </a:prstGeom>
          <a:noFill/>
          <a:ln>
            <a:noFill/>
          </a:ln>
        </p:spPr>
      </p:pic>
      <p:pic>
        <p:nvPicPr>
          <p:cNvPr descr=" " id="712" name="Google Shape;712;p22"/>
          <p:cNvPicPr preferRelativeResize="0"/>
          <p:nvPr/>
        </p:nvPicPr>
        <p:blipFill rotWithShape="1">
          <a:blip r:embed="rId17">
            <a:alphaModFix/>
          </a:blip>
          <a:srcRect b="0" l="0" r="0" t="0"/>
          <a:stretch/>
        </p:blipFill>
        <p:spPr>
          <a:xfrm>
            <a:off x="6156642" y="3162300"/>
            <a:ext cx="2536689" cy="9258300"/>
          </a:xfrm>
          <a:prstGeom prst="rect">
            <a:avLst/>
          </a:prstGeom>
          <a:noFill/>
          <a:ln>
            <a:noFill/>
          </a:ln>
        </p:spPr>
      </p:pic>
      <p:sp>
        <p:nvSpPr>
          <p:cNvPr id="713" name="Google Shape;713;p22"/>
          <p:cNvSpPr/>
          <p:nvPr/>
        </p:nvSpPr>
        <p:spPr>
          <a:xfrm>
            <a:off x="6978011" y="122174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2016</a:t>
            </a:r>
            <a:endParaRPr b="0" i="0" sz="3200" u="none" cap="none" strike="noStrike">
              <a:solidFill>
                <a:schemeClr val="dk1"/>
              </a:solidFill>
              <a:latin typeface="Calibri"/>
              <a:ea typeface="Calibri"/>
              <a:cs typeface="Calibri"/>
              <a:sym typeface="Calibri"/>
            </a:endParaRPr>
          </a:p>
        </p:txBody>
      </p:sp>
      <p:pic>
        <p:nvPicPr>
          <p:cNvPr descr=" " id="714" name="Google Shape;714;p22"/>
          <p:cNvPicPr preferRelativeResize="0"/>
          <p:nvPr/>
        </p:nvPicPr>
        <p:blipFill rotWithShape="1">
          <a:blip r:embed="rId18">
            <a:alphaModFix/>
          </a:blip>
          <a:srcRect b="0" l="0" r="0" t="0"/>
          <a:stretch/>
        </p:blipFill>
        <p:spPr>
          <a:xfrm>
            <a:off x="6156642" y="12090400"/>
            <a:ext cx="12702" cy="101600"/>
          </a:xfrm>
          <a:prstGeom prst="rect">
            <a:avLst/>
          </a:prstGeom>
          <a:noFill/>
          <a:ln>
            <a:noFill/>
          </a:ln>
        </p:spPr>
      </p:pic>
      <p:pic>
        <p:nvPicPr>
          <p:cNvPr descr=" " id="715" name="Google Shape;715;p22"/>
          <p:cNvPicPr preferRelativeResize="0"/>
          <p:nvPr/>
        </p:nvPicPr>
        <p:blipFill rotWithShape="1">
          <a:blip r:embed="rId17">
            <a:alphaModFix/>
          </a:blip>
          <a:srcRect b="0" l="0" r="0" t="0"/>
          <a:stretch/>
        </p:blipFill>
        <p:spPr>
          <a:xfrm>
            <a:off x="8693328" y="3162300"/>
            <a:ext cx="2536689" cy="9258300"/>
          </a:xfrm>
          <a:prstGeom prst="rect">
            <a:avLst/>
          </a:prstGeom>
          <a:noFill/>
          <a:ln>
            <a:noFill/>
          </a:ln>
        </p:spPr>
      </p:pic>
      <p:sp>
        <p:nvSpPr>
          <p:cNvPr id="716" name="Google Shape;716;p22"/>
          <p:cNvSpPr/>
          <p:nvPr/>
        </p:nvSpPr>
        <p:spPr>
          <a:xfrm>
            <a:off x="9540101" y="12217400"/>
            <a:ext cx="834071"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2017</a:t>
            </a:r>
            <a:endParaRPr b="0" i="0" sz="3200" u="none" cap="none" strike="noStrike">
              <a:solidFill>
                <a:schemeClr val="dk1"/>
              </a:solidFill>
              <a:latin typeface="Calibri"/>
              <a:ea typeface="Calibri"/>
              <a:cs typeface="Calibri"/>
              <a:sym typeface="Calibri"/>
            </a:endParaRPr>
          </a:p>
        </p:txBody>
      </p:sp>
      <p:pic>
        <p:nvPicPr>
          <p:cNvPr descr=" " id="717" name="Google Shape;717;p22"/>
          <p:cNvPicPr preferRelativeResize="0"/>
          <p:nvPr/>
        </p:nvPicPr>
        <p:blipFill rotWithShape="1">
          <a:blip r:embed="rId19">
            <a:alphaModFix/>
          </a:blip>
          <a:srcRect b="0" l="0" r="0" t="0"/>
          <a:stretch/>
        </p:blipFill>
        <p:spPr>
          <a:xfrm>
            <a:off x="8693328" y="12090400"/>
            <a:ext cx="12702" cy="101600"/>
          </a:xfrm>
          <a:prstGeom prst="rect">
            <a:avLst/>
          </a:prstGeom>
          <a:noFill/>
          <a:ln>
            <a:noFill/>
          </a:ln>
        </p:spPr>
      </p:pic>
      <p:pic>
        <p:nvPicPr>
          <p:cNvPr descr=" " id="718" name="Google Shape;718;p22"/>
          <p:cNvPicPr preferRelativeResize="0"/>
          <p:nvPr/>
        </p:nvPicPr>
        <p:blipFill rotWithShape="1">
          <a:blip r:embed="rId16">
            <a:alphaModFix/>
          </a:blip>
          <a:srcRect b="0" l="0" r="0" t="0"/>
          <a:stretch/>
        </p:blipFill>
        <p:spPr>
          <a:xfrm>
            <a:off x="11230017" y="3162300"/>
            <a:ext cx="2536689" cy="9258300"/>
          </a:xfrm>
          <a:prstGeom prst="rect">
            <a:avLst/>
          </a:prstGeom>
          <a:noFill/>
          <a:ln>
            <a:noFill/>
          </a:ln>
        </p:spPr>
      </p:pic>
      <p:sp>
        <p:nvSpPr>
          <p:cNvPr id="719" name="Google Shape;719;p22"/>
          <p:cNvSpPr/>
          <p:nvPr/>
        </p:nvSpPr>
        <p:spPr>
          <a:xfrm>
            <a:off x="12051387" y="12217400"/>
            <a:ext cx="884877"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2018</a:t>
            </a:r>
            <a:endParaRPr b="0" i="0" sz="3200" u="none" cap="none" strike="noStrike">
              <a:solidFill>
                <a:schemeClr val="dk1"/>
              </a:solidFill>
              <a:latin typeface="Calibri"/>
              <a:ea typeface="Calibri"/>
              <a:cs typeface="Calibri"/>
              <a:sym typeface="Calibri"/>
            </a:endParaRPr>
          </a:p>
        </p:txBody>
      </p:sp>
      <p:pic>
        <p:nvPicPr>
          <p:cNvPr descr=" " id="720" name="Google Shape;720;p22"/>
          <p:cNvPicPr preferRelativeResize="0"/>
          <p:nvPr/>
        </p:nvPicPr>
        <p:blipFill rotWithShape="1">
          <a:blip r:embed="rId20">
            <a:alphaModFix/>
          </a:blip>
          <a:srcRect b="0" l="0" r="0" t="0"/>
          <a:stretch/>
        </p:blipFill>
        <p:spPr>
          <a:xfrm>
            <a:off x="11230017" y="12090400"/>
            <a:ext cx="12702" cy="101600"/>
          </a:xfrm>
          <a:prstGeom prst="rect">
            <a:avLst/>
          </a:prstGeom>
          <a:noFill/>
          <a:ln>
            <a:noFill/>
          </a:ln>
        </p:spPr>
      </p:pic>
      <p:pic>
        <p:nvPicPr>
          <p:cNvPr descr=" " id="721" name="Google Shape;721;p22"/>
          <p:cNvPicPr preferRelativeResize="0"/>
          <p:nvPr/>
        </p:nvPicPr>
        <p:blipFill rotWithShape="1">
          <a:blip r:embed="rId17">
            <a:alphaModFix/>
          </a:blip>
          <a:srcRect b="0" l="0" r="0" t="0"/>
          <a:stretch/>
        </p:blipFill>
        <p:spPr>
          <a:xfrm>
            <a:off x="13766707" y="3162300"/>
            <a:ext cx="2536689" cy="9258300"/>
          </a:xfrm>
          <a:prstGeom prst="rect">
            <a:avLst/>
          </a:prstGeom>
          <a:noFill/>
          <a:ln>
            <a:noFill/>
          </a:ln>
        </p:spPr>
      </p:pic>
      <p:sp>
        <p:nvSpPr>
          <p:cNvPr id="722" name="Google Shape;722;p22"/>
          <p:cNvSpPr/>
          <p:nvPr/>
        </p:nvSpPr>
        <p:spPr>
          <a:xfrm>
            <a:off x="14588076" y="122174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2019</a:t>
            </a:r>
            <a:endParaRPr b="0" i="0" sz="3200" u="none" cap="none" strike="noStrike">
              <a:solidFill>
                <a:schemeClr val="dk1"/>
              </a:solidFill>
              <a:latin typeface="Calibri"/>
              <a:ea typeface="Calibri"/>
              <a:cs typeface="Calibri"/>
              <a:sym typeface="Calibri"/>
            </a:endParaRPr>
          </a:p>
        </p:txBody>
      </p:sp>
      <p:pic>
        <p:nvPicPr>
          <p:cNvPr descr=" " id="723" name="Google Shape;723;p22"/>
          <p:cNvPicPr preferRelativeResize="0"/>
          <p:nvPr/>
        </p:nvPicPr>
        <p:blipFill rotWithShape="1">
          <a:blip r:embed="rId21">
            <a:alphaModFix/>
          </a:blip>
          <a:srcRect b="0" l="0" r="0" t="0"/>
          <a:stretch/>
        </p:blipFill>
        <p:spPr>
          <a:xfrm>
            <a:off x="13766707" y="12090400"/>
            <a:ext cx="12702" cy="101600"/>
          </a:xfrm>
          <a:prstGeom prst="rect">
            <a:avLst/>
          </a:prstGeom>
          <a:noFill/>
          <a:ln>
            <a:noFill/>
          </a:ln>
        </p:spPr>
      </p:pic>
      <p:pic>
        <p:nvPicPr>
          <p:cNvPr descr=" " id="724" name="Google Shape;724;p22"/>
          <p:cNvPicPr preferRelativeResize="0"/>
          <p:nvPr/>
        </p:nvPicPr>
        <p:blipFill rotWithShape="1">
          <a:blip r:embed="rId17">
            <a:alphaModFix/>
          </a:blip>
          <a:srcRect b="0" l="0" r="0" t="0"/>
          <a:stretch/>
        </p:blipFill>
        <p:spPr>
          <a:xfrm>
            <a:off x="16303393" y="3162300"/>
            <a:ext cx="2536689" cy="9258300"/>
          </a:xfrm>
          <a:prstGeom prst="rect">
            <a:avLst/>
          </a:prstGeom>
          <a:noFill/>
          <a:ln>
            <a:noFill/>
          </a:ln>
        </p:spPr>
      </p:pic>
      <p:sp>
        <p:nvSpPr>
          <p:cNvPr id="725" name="Google Shape;725;p22"/>
          <p:cNvSpPr/>
          <p:nvPr/>
        </p:nvSpPr>
        <p:spPr>
          <a:xfrm>
            <a:off x="17086658" y="12217400"/>
            <a:ext cx="948385"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2020</a:t>
            </a:r>
            <a:endParaRPr b="0" i="0" sz="3200" u="none" cap="none" strike="noStrike">
              <a:solidFill>
                <a:schemeClr val="dk1"/>
              </a:solidFill>
              <a:latin typeface="Calibri"/>
              <a:ea typeface="Calibri"/>
              <a:cs typeface="Calibri"/>
              <a:sym typeface="Calibri"/>
            </a:endParaRPr>
          </a:p>
        </p:txBody>
      </p:sp>
      <p:pic>
        <p:nvPicPr>
          <p:cNvPr descr=" " id="726" name="Google Shape;726;p22"/>
          <p:cNvPicPr preferRelativeResize="0"/>
          <p:nvPr/>
        </p:nvPicPr>
        <p:blipFill rotWithShape="1">
          <a:blip r:embed="rId22">
            <a:alphaModFix/>
          </a:blip>
          <a:srcRect b="0" l="0" r="0" t="0"/>
          <a:stretch/>
        </p:blipFill>
        <p:spPr>
          <a:xfrm>
            <a:off x="16303393" y="12090400"/>
            <a:ext cx="12702" cy="101600"/>
          </a:xfrm>
          <a:prstGeom prst="rect">
            <a:avLst/>
          </a:prstGeom>
          <a:noFill/>
          <a:ln>
            <a:noFill/>
          </a:ln>
        </p:spPr>
      </p:pic>
      <p:pic>
        <p:nvPicPr>
          <p:cNvPr descr=" " id="727" name="Google Shape;727;p22"/>
          <p:cNvPicPr preferRelativeResize="0"/>
          <p:nvPr/>
        </p:nvPicPr>
        <p:blipFill rotWithShape="1">
          <a:blip r:embed="rId16">
            <a:alphaModFix/>
          </a:blip>
          <a:srcRect b="0" l="0" r="0" t="0"/>
          <a:stretch/>
        </p:blipFill>
        <p:spPr>
          <a:xfrm>
            <a:off x="18840082" y="3162300"/>
            <a:ext cx="2536689" cy="9258300"/>
          </a:xfrm>
          <a:prstGeom prst="rect">
            <a:avLst/>
          </a:prstGeom>
          <a:noFill/>
          <a:ln>
            <a:noFill/>
          </a:ln>
        </p:spPr>
      </p:pic>
      <p:sp>
        <p:nvSpPr>
          <p:cNvPr id="728" name="Google Shape;728;p22"/>
          <p:cNvSpPr/>
          <p:nvPr/>
        </p:nvSpPr>
        <p:spPr>
          <a:xfrm>
            <a:off x="19661452" y="122174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2021</a:t>
            </a:r>
            <a:endParaRPr b="0" i="0" sz="3200" u="none" cap="none" strike="noStrike">
              <a:solidFill>
                <a:schemeClr val="dk1"/>
              </a:solidFill>
              <a:latin typeface="Calibri"/>
              <a:ea typeface="Calibri"/>
              <a:cs typeface="Calibri"/>
              <a:sym typeface="Calibri"/>
            </a:endParaRPr>
          </a:p>
        </p:txBody>
      </p:sp>
      <p:pic>
        <p:nvPicPr>
          <p:cNvPr descr=" " id="729" name="Google Shape;729;p22"/>
          <p:cNvPicPr preferRelativeResize="0"/>
          <p:nvPr/>
        </p:nvPicPr>
        <p:blipFill rotWithShape="1">
          <a:blip r:embed="rId23">
            <a:alphaModFix/>
          </a:blip>
          <a:srcRect b="0" l="0" r="0" t="0"/>
          <a:stretch/>
        </p:blipFill>
        <p:spPr>
          <a:xfrm>
            <a:off x="18840082" y="12090400"/>
            <a:ext cx="12702" cy="101600"/>
          </a:xfrm>
          <a:prstGeom prst="rect">
            <a:avLst/>
          </a:prstGeom>
          <a:noFill/>
          <a:ln>
            <a:noFill/>
          </a:ln>
        </p:spPr>
      </p:pic>
      <p:sp>
        <p:nvSpPr>
          <p:cNvPr id="730" name="Google Shape;730;p22"/>
          <p:cNvSpPr/>
          <p:nvPr/>
        </p:nvSpPr>
        <p:spPr>
          <a:xfrm>
            <a:off x="5537892" y="7569200"/>
            <a:ext cx="1625803" cy="1625600"/>
          </a:xfrm>
          <a:prstGeom prst="roundRect">
            <a:avLst>
              <a:gd fmla="val 781313"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22"/>
          <p:cNvSpPr/>
          <p:nvPr/>
        </p:nvSpPr>
        <p:spPr>
          <a:xfrm>
            <a:off x="6033254" y="7810500"/>
            <a:ext cx="635079"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arter One"/>
              <a:buNone/>
            </a:pPr>
            <a:r>
              <a:rPr b="0" i="0" lang="en-US" sz="4800" u="none" cap="none" strike="noStrike">
                <a:solidFill>
                  <a:srgbClr val="FFFFFF"/>
                </a:solidFill>
                <a:latin typeface="Carter One"/>
                <a:ea typeface="Carter One"/>
                <a:cs typeface="Carter One"/>
                <a:sym typeface="Carter One"/>
              </a:rPr>
              <a:t>B</a:t>
            </a:r>
            <a:endParaRPr b="0" i="0" sz="4800" u="none" cap="none" strike="noStrike">
              <a:solidFill>
                <a:schemeClr val="dk1"/>
              </a:solidFill>
              <a:latin typeface="Calibri"/>
              <a:ea typeface="Calibri"/>
              <a:cs typeface="Calibri"/>
              <a:sym typeface="Calibri"/>
            </a:endParaRPr>
          </a:p>
        </p:txBody>
      </p:sp>
      <p:sp>
        <p:nvSpPr>
          <p:cNvPr id="732" name="Google Shape;732;p22"/>
          <p:cNvSpPr/>
          <p:nvPr/>
        </p:nvSpPr>
        <p:spPr>
          <a:xfrm>
            <a:off x="11672759" y="7493000"/>
            <a:ext cx="2464108" cy="2463800"/>
          </a:xfrm>
          <a:prstGeom prst="roundRect">
            <a:avLst>
              <a:gd fmla="val 515505" name="adj"/>
            </a:avLst>
          </a:prstGeom>
          <a:solidFill>
            <a:srgbClr val="FFE9A9"/>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22"/>
          <p:cNvSpPr/>
          <p:nvPr/>
        </p:nvSpPr>
        <p:spPr>
          <a:xfrm>
            <a:off x="12606326" y="8153400"/>
            <a:ext cx="596975"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arter One"/>
              <a:buNone/>
            </a:pPr>
            <a:r>
              <a:rPr b="0" i="0" lang="en-US" sz="4800" u="none" cap="none" strike="noStrike">
                <a:solidFill>
                  <a:srgbClr val="FFFFFF"/>
                </a:solidFill>
                <a:latin typeface="Carter One"/>
                <a:ea typeface="Carter One"/>
                <a:cs typeface="Carter One"/>
                <a:sym typeface="Carter One"/>
              </a:rPr>
              <a:t>C</a:t>
            </a:r>
            <a:endParaRPr b="0" i="0" sz="4800" u="none" cap="none" strike="noStrike">
              <a:solidFill>
                <a:schemeClr val="dk1"/>
              </a:solidFill>
              <a:latin typeface="Calibri"/>
              <a:ea typeface="Calibri"/>
              <a:cs typeface="Calibri"/>
              <a:sym typeface="Calibri"/>
            </a:endParaRPr>
          </a:p>
        </p:txBody>
      </p:sp>
      <p:sp>
        <p:nvSpPr>
          <p:cNvPr id="734" name="Google Shape;734;p22"/>
          <p:cNvSpPr/>
          <p:nvPr/>
        </p:nvSpPr>
        <p:spPr>
          <a:xfrm>
            <a:off x="16753394" y="5384800"/>
            <a:ext cx="1105038" cy="1104900"/>
          </a:xfrm>
          <a:prstGeom prst="roundRect">
            <a:avLst>
              <a:gd fmla="val 1149517"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22"/>
          <p:cNvSpPr/>
          <p:nvPr/>
        </p:nvSpPr>
        <p:spPr>
          <a:xfrm>
            <a:off x="16994724" y="5365750"/>
            <a:ext cx="622378"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C727"/>
              </a:buClr>
              <a:buSzPts val="4800"/>
              <a:buFont typeface="Carter One"/>
              <a:buNone/>
            </a:pPr>
            <a:r>
              <a:rPr b="0" i="0" lang="en-US" sz="4800" u="none" cap="none" strike="noStrike">
                <a:solidFill>
                  <a:srgbClr val="FFC727"/>
                </a:solidFill>
                <a:latin typeface="Carter One"/>
                <a:ea typeface="Carter One"/>
                <a:cs typeface="Carter One"/>
                <a:sym typeface="Carter One"/>
              </a:rPr>
              <a:t>A</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40" name="Shape 740"/>
        <p:cNvGrpSpPr/>
        <p:nvPr/>
      </p:nvGrpSpPr>
      <p:grpSpPr>
        <a:xfrm>
          <a:off x="0" y="0"/>
          <a:ext cx="0" cy="0"/>
          <a:chOff x="0" y="0"/>
          <a:chExt cx="0" cy="0"/>
        </a:xfrm>
      </p:grpSpPr>
      <p:pic>
        <p:nvPicPr>
          <p:cNvPr descr=" " id="741" name="Google Shape;741;p23"/>
          <p:cNvPicPr preferRelativeResize="0"/>
          <p:nvPr/>
        </p:nvPicPr>
        <p:blipFill rotWithShape="1">
          <a:blip r:embed="rId3">
            <a:alphaModFix/>
          </a:blip>
          <a:srcRect b="0" l="0" r="0" t="0"/>
          <a:stretch/>
        </p:blipFill>
        <p:spPr>
          <a:xfrm>
            <a:off x="-1664931" y="7685212"/>
            <a:ext cx="13283243" cy="8603952"/>
          </a:xfrm>
          <a:prstGeom prst="rect">
            <a:avLst/>
          </a:prstGeom>
          <a:noFill/>
          <a:ln>
            <a:noFill/>
          </a:ln>
        </p:spPr>
      </p:pic>
      <p:pic>
        <p:nvPicPr>
          <p:cNvPr descr=" " id="742" name="Google Shape;742;p23"/>
          <p:cNvPicPr preferRelativeResize="0"/>
          <p:nvPr/>
        </p:nvPicPr>
        <p:blipFill rotWithShape="1">
          <a:blip r:embed="rId4">
            <a:alphaModFix/>
          </a:blip>
          <a:srcRect b="0" l="0" r="0" t="0"/>
          <a:stretch/>
        </p:blipFill>
        <p:spPr>
          <a:xfrm>
            <a:off x="-2578421" y="6832600"/>
            <a:ext cx="13829664" cy="12264206"/>
          </a:xfrm>
          <a:prstGeom prst="rect">
            <a:avLst/>
          </a:prstGeom>
          <a:noFill/>
          <a:ln>
            <a:noFill/>
          </a:ln>
        </p:spPr>
      </p:pic>
      <p:pic>
        <p:nvPicPr>
          <p:cNvPr descr=" " id="743" name="Google Shape;743;p23"/>
          <p:cNvPicPr preferRelativeResize="0"/>
          <p:nvPr/>
        </p:nvPicPr>
        <p:blipFill rotWithShape="1">
          <a:blip r:embed="rId5">
            <a:alphaModFix/>
          </a:blip>
          <a:srcRect b="0" l="0" r="0" t="0"/>
          <a:stretch/>
        </p:blipFill>
        <p:spPr>
          <a:xfrm>
            <a:off x="20969825" y="7615"/>
            <a:ext cx="3440679" cy="3440261"/>
          </a:xfrm>
          <a:prstGeom prst="rect">
            <a:avLst/>
          </a:prstGeom>
          <a:noFill/>
          <a:ln>
            <a:noFill/>
          </a:ln>
        </p:spPr>
      </p:pic>
      <p:pic>
        <p:nvPicPr>
          <p:cNvPr descr=" " id="744" name="Google Shape;744;p23"/>
          <p:cNvPicPr preferRelativeResize="0"/>
          <p:nvPr/>
        </p:nvPicPr>
        <p:blipFill rotWithShape="1">
          <a:blip r:embed="rId6">
            <a:alphaModFix/>
          </a:blip>
          <a:srcRect b="0" l="0" r="0" t="0"/>
          <a:stretch/>
        </p:blipFill>
        <p:spPr>
          <a:xfrm>
            <a:off x="21395663" y="-285899"/>
            <a:ext cx="3492490" cy="3492029"/>
          </a:xfrm>
          <a:prstGeom prst="rect">
            <a:avLst/>
          </a:prstGeom>
          <a:noFill/>
          <a:ln>
            <a:noFill/>
          </a:ln>
        </p:spPr>
      </p:pic>
      <p:pic>
        <p:nvPicPr>
          <p:cNvPr descr=" " id="745" name="Google Shape;745;p23"/>
          <p:cNvPicPr preferRelativeResize="0"/>
          <p:nvPr/>
        </p:nvPicPr>
        <p:blipFill rotWithShape="1">
          <a:blip r:embed="rId7">
            <a:alphaModFix/>
          </a:blip>
          <a:srcRect b="0" l="0" r="0" t="0"/>
          <a:stretch/>
        </p:blipFill>
        <p:spPr>
          <a:xfrm>
            <a:off x="23142292" y="11163300"/>
            <a:ext cx="736692" cy="2120900"/>
          </a:xfrm>
          <a:prstGeom prst="rect">
            <a:avLst/>
          </a:prstGeom>
          <a:noFill/>
          <a:ln>
            <a:noFill/>
          </a:ln>
        </p:spPr>
      </p:pic>
      <p:pic>
        <p:nvPicPr>
          <p:cNvPr descr=" " id="746" name="Google Shape;746;p23"/>
          <p:cNvPicPr preferRelativeResize="0"/>
          <p:nvPr/>
        </p:nvPicPr>
        <p:blipFill rotWithShape="1">
          <a:blip r:embed="rId8">
            <a:alphaModFix/>
          </a:blip>
          <a:srcRect b="0" l="0" r="0" t="0"/>
          <a:stretch/>
        </p:blipFill>
        <p:spPr>
          <a:xfrm>
            <a:off x="558870" y="342900"/>
            <a:ext cx="2711780" cy="1117600"/>
          </a:xfrm>
          <a:prstGeom prst="rect">
            <a:avLst/>
          </a:prstGeom>
          <a:noFill/>
          <a:ln>
            <a:noFill/>
          </a:ln>
        </p:spPr>
      </p:pic>
      <p:sp>
        <p:nvSpPr>
          <p:cNvPr id="747" name="Google Shape;747;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8" name="Google Shape;748;p2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749" name="Google Shape;749;p23"/>
          <p:cNvSpPr/>
          <p:nvPr/>
        </p:nvSpPr>
        <p:spPr>
          <a:xfrm>
            <a:off x="9056232" y="1085850"/>
            <a:ext cx="6274584" cy="2171700"/>
          </a:xfrm>
          <a:prstGeom prst="roundRect">
            <a:avLst>
              <a:gd fmla="val 584757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23"/>
          <p:cNvSpPr/>
          <p:nvPr/>
        </p:nvSpPr>
        <p:spPr>
          <a:xfrm>
            <a:off x="9818327" y="1390650"/>
            <a:ext cx="5089103"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Our Team</a:t>
            </a:r>
            <a:endParaRPr b="0" i="0" sz="8000" u="none" cap="none" strike="noStrike">
              <a:solidFill>
                <a:schemeClr val="dk1"/>
              </a:solidFill>
              <a:latin typeface="Calibri"/>
              <a:ea typeface="Calibri"/>
              <a:cs typeface="Calibri"/>
              <a:sym typeface="Calibri"/>
            </a:endParaRPr>
          </a:p>
        </p:txBody>
      </p:sp>
      <p:sp>
        <p:nvSpPr>
          <p:cNvPr id="751" name="Google Shape;751;p23"/>
          <p:cNvSpPr/>
          <p:nvPr/>
        </p:nvSpPr>
        <p:spPr>
          <a:xfrm>
            <a:off x="2070359" y="3854450"/>
            <a:ext cx="6096762" cy="791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2" name="Google Shape;752;p23"/>
          <p:cNvPicPr preferRelativeResize="0"/>
          <p:nvPr/>
        </p:nvPicPr>
        <p:blipFill rotWithShape="1">
          <a:blip r:embed="rId10">
            <a:alphaModFix/>
          </a:blip>
          <a:srcRect b="0" l="0" r="0" t="0"/>
          <a:stretch/>
        </p:blipFill>
        <p:spPr>
          <a:xfrm>
            <a:off x="2070359" y="3854450"/>
            <a:ext cx="6096762" cy="6096000"/>
          </a:xfrm>
          <a:prstGeom prst="rect">
            <a:avLst/>
          </a:prstGeom>
          <a:noFill/>
          <a:ln>
            <a:noFill/>
          </a:ln>
        </p:spPr>
      </p:pic>
      <p:sp>
        <p:nvSpPr>
          <p:cNvPr id="753" name="Google Shape;753;p23"/>
          <p:cNvSpPr/>
          <p:nvPr/>
        </p:nvSpPr>
        <p:spPr>
          <a:xfrm>
            <a:off x="2070359" y="10153650"/>
            <a:ext cx="6096762" cy="16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23"/>
          <p:cNvSpPr/>
          <p:nvPr/>
        </p:nvSpPr>
        <p:spPr>
          <a:xfrm>
            <a:off x="2070359" y="10153650"/>
            <a:ext cx="6096762" cy="16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23"/>
          <p:cNvSpPr/>
          <p:nvPr/>
        </p:nvSpPr>
        <p:spPr>
          <a:xfrm>
            <a:off x="1968746" y="10153650"/>
            <a:ext cx="6299987"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Eldruin</a:t>
            </a:r>
            <a:endParaRPr b="0" i="0" sz="4800" u="none" cap="none" strike="noStrike">
              <a:solidFill>
                <a:schemeClr val="dk1"/>
              </a:solidFill>
              <a:latin typeface="Calibri"/>
              <a:ea typeface="Calibri"/>
              <a:cs typeface="Calibri"/>
              <a:sym typeface="Calibri"/>
            </a:endParaRPr>
          </a:p>
        </p:txBody>
      </p:sp>
      <p:sp>
        <p:nvSpPr>
          <p:cNvPr id="756" name="Google Shape;756;p23"/>
          <p:cNvSpPr/>
          <p:nvPr/>
        </p:nvSpPr>
        <p:spPr>
          <a:xfrm>
            <a:off x="2002617" y="112458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Fire Mage</a:t>
            </a:r>
            <a:endParaRPr b="0" i="0" sz="3200" u="none" cap="none" strike="noStrike">
              <a:solidFill>
                <a:schemeClr val="dk1"/>
              </a:solidFill>
              <a:latin typeface="Calibri"/>
              <a:ea typeface="Calibri"/>
              <a:cs typeface="Calibri"/>
              <a:sym typeface="Calibri"/>
            </a:endParaRPr>
          </a:p>
        </p:txBody>
      </p:sp>
      <p:sp>
        <p:nvSpPr>
          <p:cNvPr id="757" name="Google Shape;757;p23"/>
          <p:cNvSpPr/>
          <p:nvPr/>
        </p:nvSpPr>
        <p:spPr>
          <a:xfrm>
            <a:off x="9145143" y="3854450"/>
            <a:ext cx="6096762" cy="791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8" name="Google Shape;758;p23"/>
          <p:cNvPicPr preferRelativeResize="0"/>
          <p:nvPr/>
        </p:nvPicPr>
        <p:blipFill rotWithShape="1">
          <a:blip r:embed="rId11">
            <a:alphaModFix/>
          </a:blip>
          <a:srcRect b="0" l="0" r="0" t="0"/>
          <a:stretch/>
        </p:blipFill>
        <p:spPr>
          <a:xfrm>
            <a:off x="9145143" y="3854450"/>
            <a:ext cx="6096762" cy="6096000"/>
          </a:xfrm>
          <a:prstGeom prst="rect">
            <a:avLst/>
          </a:prstGeom>
          <a:noFill/>
          <a:ln>
            <a:noFill/>
          </a:ln>
        </p:spPr>
      </p:pic>
      <p:sp>
        <p:nvSpPr>
          <p:cNvPr id="759" name="Google Shape;759;p23"/>
          <p:cNvSpPr/>
          <p:nvPr/>
        </p:nvSpPr>
        <p:spPr>
          <a:xfrm>
            <a:off x="9145143" y="10153650"/>
            <a:ext cx="6096762" cy="16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23"/>
          <p:cNvSpPr/>
          <p:nvPr/>
        </p:nvSpPr>
        <p:spPr>
          <a:xfrm>
            <a:off x="9145143" y="10153650"/>
            <a:ext cx="6096762" cy="16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23"/>
          <p:cNvSpPr/>
          <p:nvPr/>
        </p:nvSpPr>
        <p:spPr>
          <a:xfrm>
            <a:off x="9043530" y="10153650"/>
            <a:ext cx="6299987"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Elementalen</a:t>
            </a:r>
            <a:endParaRPr b="0" i="0" sz="4800" u="none" cap="none" strike="noStrike">
              <a:solidFill>
                <a:schemeClr val="dk1"/>
              </a:solidFill>
              <a:latin typeface="Calibri"/>
              <a:ea typeface="Calibri"/>
              <a:cs typeface="Calibri"/>
              <a:sym typeface="Calibri"/>
            </a:endParaRPr>
          </a:p>
        </p:txBody>
      </p:sp>
      <p:sp>
        <p:nvSpPr>
          <p:cNvPr id="762" name="Google Shape;762;p23"/>
          <p:cNvSpPr/>
          <p:nvPr/>
        </p:nvSpPr>
        <p:spPr>
          <a:xfrm>
            <a:off x="9077401" y="112458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Guardian</a:t>
            </a:r>
            <a:endParaRPr b="0" i="0" sz="3200" u="none" cap="none" strike="noStrike">
              <a:solidFill>
                <a:schemeClr val="dk1"/>
              </a:solidFill>
              <a:latin typeface="Calibri"/>
              <a:ea typeface="Calibri"/>
              <a:cs typeface="Calibri"/>
              <a:sym typeface="Calibri"/>
            </a:endParaRPr>
          </a:p>
        </p:txBody>
      </p:sp>
      <p:sp>
        <p:nvSpPr>
          <p:cNvPr id="763" name="Google Shape;763;p23"/>
          <p:cNvSpPr/>
          <p:nvPr/>
        </p:nvSpPr>
        <p:spPr>
          <a:xfrm>
            <a:off x="16219927" y="3854450"/>
            <a:ext cx="6096762" cy="791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4" name="Google Shape;764;p23"/>
          <p:cNvPicPr preferRelativeResize="0"/>
          <p:nvPr/>
        </p:nvPicPr>
        <p:blipFill rotWithShape="1">
          <a:blip r:embed="rId12">
            <a:alphaModFix/>
          </a:blip>
          <a:srcRect b="0" l="0" r="0" t="0"/>
          <a:stretch/>
        </p:blipFill>
        <p:spPr>
          <a:xfrm>
            <a:off x="16219927" y="3854450"/>
            <a:ext cx="6096762" cy="6096000"/>
          </a:xfrm>
          <a:prstGeom prst="rect">
            <a:avLst/>
          </a:prstGeom>
          <a:noFill/>
          <a:ln>
            <a:noFill/>
          </a:ln>
        </p:spPr>
      </p:pic>
      <p:sp>
        <p:nvSpPr>
          <p:cNvPr id="765" name="Google Shape;765;p23"/>
          <p:cNvSpPr/>
          <p:nvPr/>
        </p:nvSpPr>
        <p:spPr>
          <a:xfrm>
            <a:off x="16219927" y="10153650"/>
            <a:ext cx="6096762" cy="16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23"/>
          <p:cNvSpPr/>
          <p:nvPr/>
        </p:nvSpPr>
        <p:spPr>
          <a:xfrm>
            <a:off x="16219927" y="10153650"/>
            <a:ext cx="6096762" cy="16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23"/>
          <p:cNvSpPr/>
          <p:nvPr/>
        </p:nvSpPr>
        <p:spPr>
          <a:xfrm>
            <a:off x="16118315" y="10153650"/>
            <a:ext cx="6299987"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Lunaria</a:t>
            </a:r>
            <a:endParaRPr b="0" i="0" sz="4800" u="none" cap="none" strike="noStrike">
              <a:solidFill>
                <a:schemeClr val="dk1"/>
              </a:solidFill>
              <a:latin typeface="Calibri"/>
              <a:ea typeface="Calibri"/>
              <a:cs typeface="Calibri"/>
              <a:sym typeface="Calibri"/>
            </a:endParaRPr>
          </a:p>
        </p:txBody>
      </p:sp>
      <p:sp>
        <p:nvSpPr>
          <p:cNvPr id="768" name="Google Shape;768;p23"/>
          <p:cNvSpPr/>
          <p:nvPr/>
        </p:nvSpPr>
        <p:spPr>
          <a:xfrm>
            <a:off x="16152185" y="112458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73" name="Shape 773"/>
        <p:cNvGrpSpPr/>
        <p:nvPr/>
      </p:nvGrpSpPr>
      <p:grpSpPr>
        <a:xfrm>
          <a:off x="0" y="0"/>
          <a:ext cx="0" cy="0"/>
          <a:chOff x="0" y="0"/>
          <a:chExt cx="0" cy="0"/>
        </a:xfrm>
      </p:grpSpPr>
      <p:pic>
        <p:nvPicPr>
          <p:cNvPr descr=" " id="774" name="Google Shape;774;p24"/>
          <p:cNvPicPr preferRelativeResize="0"/>
          <p:nvPr/>
        </p:nvPicPr>
        <p:blipFill rotWithShape="1">
          <a:blip r:embed="rId3">
            <a:alphaModFix/>
          </a:blip>
          <a:srcRect b="0" l="0" r="0" t="0"/>
          <a:stretch/>
        </p:blipFill>
        <p:spPr>
          <a:xfrm>
            <a:off x="-1664931" y="-2573164"/>
            <a:ext cx="13283243" cy="8603952"/>
          </a:xfrm>
          <a:prstGeom prst="rect">
            <a:avLst/>
          </a:prstGeom>
          <a:noFill/>
          <a:ln>
            <a:noFill/>
          </a:ln>
        </p:spPr>
      </p:pic>
      <p:pic>
        <p:nvPicPr>
          <p:cNvPr descr=" " id="775" name="Google Shape;775;p24"/>
          <p:cNvPicPr preferRelativeResize="0"/>
          <p:nvPr/>
        </p:nvPicPr>
        <p:blipFill rotWithShape="1">
          <a:blip r:embed="rId4">
            <a:alphaModFix/>
          </a:blip>
          <a:srcRect b="0" l="0" r="0" t="0"/>
          <a:stretch/>
        </p:blipFill>
        <p:spPr>
          <a:xfrm>
            <a:off x="-2578421" y="-5380806"/>
            <a:ext cx="13829664" cy="12264206"/>
          </a:xfrm>
          <a:prstGeom prst="rect">
            <a:avLst/>
          </a:prstGeom>
          <a:noFill/>
          <a:ln>
            <a:noFill/>
          </a:ln>
        </p:spPr>
      </p:pic>
      <p:pic>
        <p:nvPicPr>
          <p:cNvPr descr=" " id="776" name="Google Shape;776;p24"/>
          <p:cNvPicPr preferRelativeResize="0"/>
          <p:nvPr/>
        </p:nvPicPr>
        <p:blipFill rotWithShape="1">
          <a:blip r:embed="rId5">
            <a:alphaModFix/>
          </a:blip>
          <a:srcRect b="0" l="0" r="0" t="0"/>
          <a:stretch/>
        </p:blipFill>
        <p:spPr>
          <a:xfrm>
            <a:off x="20969825" y="10268124"/>
            <a:ext cx="3440679" cy="3440261"/>
          </a:xfrm>
          <a:prstGeom prst="rect">
            <a:avLst/>
          </a:prstGeom>
          <a:noFill/>
          <a:ln>
            <a:noFill/>
          </a:ln>
        </p:spPr>
      </p:pic>
      <p:pic>
        <p:nvPicPr>
          <p:cNvPr descr=" " id="777" name="Google Shape;777;p24"/>
          <p:cNvPicPr preferRelativeResize="0"/>
          <p:nvPr/>
        </p:nvPicPr>
        <p:blipFill rotWithShape="1">
          <a:blip r:embed="rId6">
            <a:alphaModFix/>
          </a:blip>
          <a:srcRect b="0" l="0" r="0" t="0"/>
          <a:stretch/>
        </p:blipFill>
        <p:spPr>
          <a:xfrm>
            <a:off x="21395663" y="10509870"/>
            <a:ext cx="3492490" cy="3492029"/>
          </a:xfrm>
          <a:prstGeom prst="rect">
            <a:avLst/>
          </a:prstGeom>
          <a:noFill/>
          <a:ln>
            <a:noFill/>
          </a:ln>
        </p:spPr>
      </p:pic>
      <p:pic>
        <p:nvPicPr>
          <p:cNvPr descr=" " id="778" name="Google Shape;778;p24"/>
          <p:cNvPicPr preferRelativeResize="0"/>
          <p:nvPr/>
        </p:nvPicPr>
        <p:blipFill rotWithShape="1">
          <a:blip r:embed="rId7">
            <a:alphaModFix/>
          </a:blip>
          <a:srcRect b="0" l="0" r="0" t="0"/>
          <a:stretch/>
        </p:blipFill>
        <p:spPr>
          <a:xfrm>
            <a:off x="23142292" y="431800"/>
            <a:ext cx="736692" cy="2120900"/>
          </a:xfrm>
          <a:prstGeom prst="rect">
            <a:avLst/>
          </a:prstGeom>
          <a:noFill/>
          <a:ln>
            <a:noFill/>
          </a:ln>
        </p:spPr>
      </p:pic>
      <p:pic>
        <p:nvPicPr>
          <p:cNvPr descr=" " id="779" name="Google Shape;779;p24"/>
          <p:cNvPicPr preferRelativeResize="0"/>
          <p:nvPr/>
        </p:nvPicPr>
        <p:blipFill rotWithShape="1">
          <a:blip r:embed="rId8">
            <a:alphaModFix/>
          </a:blip>
          <a:srcRect b="0" l="0" r="0" t="0"/>
          <a:stretch/>
        </p:blipFill>
        <p:spPr>
          <a:xfrm>
            <a:off x="558870" y="12255500"/>
            <a:ext cx="2711780" cy="1117600"/>
          </a:xfrm>
          <a:prstGeom prst="rect">
            <a:avLst/>
          </a:prstGeom>
          <a:noFill/>
          <a:ln>
            <a:noFill/>
          </a:ln>
        </p:spPr>
      </p:pic>
      <p:sp>
        <p:nvSpPr>
          <p:cNvPr id="780" name="Google Shape;780;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1" name="Google Shape;781;p2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782" name="Google Shape;782;p24"/>
          <p:cNvSpPr/>
          <p:nvPr/>
        </p:nvSpPr>
        <p:spPr>
          <a:xfrm>
            <a:off x="7747968" y="12801600"/>
            <a:ext cx="766752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jdhani"/>
              <a:buNone/>
            </a:pPr>
            <a:r>
              <a:rPr b="0" i="0" lang="en-US" sz="3200" u="none" cap="none" strike="noStrike">
                <a:solidFill>
                  <a:srgbClr val="000000"/>
                </a:solidFill>
                <a:latin typeface="Rajdhani"/>
                <a:ea typeface="Rajdhani"/>
                <a:cs typeface="Rajdhani"/>
                <a:sym typeface="Rajdhani"/>
              </a:rPr>
              <a:t>To download more editable chart, </a:t>
            </a:r>
            <a:r>
              <a:rPr b="0" i="0" lang="en-US" sz="3200" u="sng" cap="none" strike="noStrike">
                <a:solidFill>
                  <a:srgbClr val="000000"/>
                </a:solidFill>
                <a:latin typeface="Montserrat"/>
                <a:ea typeface="Montserrat"/>
                <a:cs typeface="Montserrat"/>
                <a:sym typeface="Montserrat"/>
                <a:hlinkClick r:id="rId1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83" name="Google Shape;783;p24"/>
          <p:cNvSpPr/>
          <p:nvPr/>
        </p:nvSpPr>
        <p:spPr>
          <a:xfrm>
            <a:off x="7106538" y="635000"/>
            <a:ext cx="10186673" cy="2171700"/>
          </a:xfrm>
          <a:prstGeom prst="roundRect">
            <a:avLst>
              <a:gd fmla="val 584757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24"/>
          <p:cNvSpPr/>
          <p:nvPr/>
        </p:nvSpPr>
        <p:spPr>
          <a:xfrm>
            <a:off x="7868633" y="939800"/>
            <a:ext cx="9001192"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The Organization</a:t>
            </a:r>
            <a:endParaRPr b="0" i="0" sz="8000" u="none" cap="none" strike="noStrike">
              <a:solidFill>
                <a:schemeClr val="dk1"/>
              </a:solidFill>
              <a:latin typeface="Calibri"/>
              <a:ea typeface="Calibri"/>
              <a:cs typeface="Calibri"/>
              <a:sym typeface="Calibri"/>
            </a:endParaRPr>
          </a:p>
        </p:txBody>
      </p:sp>
      <p:sp>
        <p:nvSpPr>
          <p:cNvPr id="785" name="Google Shape;785;p24"/>
          <p:cNvSpPr/>
          <p:nvPr/>
        </p:nvSpPr>
        <p:spPr>
          <a:xfrm>
            <a:off x="787498" y="33528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24"/>
          <p:cNvSpPr/>
          <p:nvPr/>
        </p:nvSpPr>
        <p:spPr>
          <a:xfrm>
            <a:off x="10173972" y="3352800"/>
            <a:ext cx="5487086" cy="1727200"/>
          </a:xfrm>
          <a:prstGeom prst="roundRect">
            <a:avLst>
              <a:gd fmla="val 734824" name="adj"/>
            </a:avLst>
          </a:prstGeom>
          <a:solidFill>
            <a:srgbClr val="FFC727"/>
          </a:solid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7" name="Google Shape;787;p24"/>
          <p:cNvPicPr preferRelativeResize="0"/>
          <p:nvPr/>
        </p:nvPicPr>
        <p:blipFill rotWithShape="1">
          <a:blip r:embed="rId11">
            <a:alphaModFix/>
          </a:blip>
          <a:srcRect b="0" l="0" r="0" t="0"/>
          <a:stretch/>
        </p:blipFill>
        <p:spPr>
          <a:xfrm>
            <a:off x="10478810" y="3657600"/>
            <a:ext cx="1117740" cy="1117600"/>
          </a:xfrm>
          <a:prstGeom prst="rect">
            <a:avLst/>
          </a:prstGeom>
          <a:noFill/>
          <a:ln>
            <a:noFill/>
          </a:ln>
        </p:spPr>
      </p:pic>
      <p:sp>
        <p:nvSpPr>
          <p:cNvPr id="788" name="Google Shape;788;p24"/>
          <p:cNvSpPr/>
          <p:nvPr/>
        </p:nvSpPr>
        <p:spPr>
          <a:xfrm>
            <a:off x="11799775" y="3556000"/>
            <a:ext cx="3556445" cy="13208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24"/>
          <p:cNvSpPr/>
          <p:nvPr/>
        </p:nvSpPr>
        <p:spPr>
          <a:xfrm>
            <a:off x="11799775" y="3556000"/>
            <a:ext cx="3708864"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Chloe Ng</a:t>
            </a:r>
            <a:endParaRPr b="0" i="0" sz="3600" u="none" cap="none" strike="noStrike">
              <a:solidFill>
                <a:schemeClr val="dk1"/>
              </a:solidFill>
              <a:latin typeface="Calibri"/>
              <a:ea typeface="Calibri"/>
              <a:cs typeface="Calibri"/>
              <a:sym typeface="Calibri"/>
            </a:endParaRPr>
          </a:p>
        </p:txBody>
      </p:sp>
      <p:sp>
        <p:nvSpPr>
          <p:cNvPr id="790" name="Google Shape;790;p24"/>
          <p:cNvSpPr/>
          <p:nvPr/>
        </p:nvSpPr>
        <p:spPr>
          <a:xfrm>
            <a:off x="11799775" y="43561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Mage</a:t>
            </a:r>
            <a:endParaRPr b="0" i="0" sz="3200" u="none" cap="none" strike="noStrike">
              <a:solidFill>
                <a:schemeClr val="dk1"/>
              </a:solidFill>
              <a:latin typeface="Calibri"/>
              <a:ea typeface="Calibri"/>
              <a:cs typeface="Calibri"/>
              <a:sym typeface="Calibri"/>
            </a:endParaRPr>
          </a:p>
        </p:txBody>
      </p:sp>
      <p:sp>
        <p:nvSpPr>
          <p:cNvPr id="791" name="Google Shape;791;p24"/>
          <p:cNvSpPr/>
          <p:nvPr/>
        </p:nvSpPr>
        <p:spPr>
          <a:xfrm>
            <a:off x="787498" y="5715000"/>
            <a:ext cx="5487086" cy="1727200"/>
          </a:xfrm>
          <a:prstGeom prst="roundRect">
            <a:avLst>
              <a:gd fmla="val 734824" name="adj"/>
            </a:avLst>
          </a:prstGeom>
          <a:solidFill>
            <a:srgbClr val="FFC727"/>
          </a:solid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2" name="Google Shape;792;p24"/>
          <p:cNvPicPr preferRelativeResize="0"/>
          <p:nvPr/>
        </p:nvPicPr>
        <p:blipFill rotWithShape="1">
          <a:blip r:embed="rId12">
            <a:alphaModFix/>
          </a:blip>
          <a:srcRect b="0" l="0" r="0" t="0"/>
          <a:stretch/>
        </p:blipFill>
        <p:spPr>
          <a:xfrm>
            <a:off x="1092337" y="6019800"/>
            <a:ext cx="1117740" cy="1117600"/>
          </a:xfrm>
          <a:prstGeom prst="rect">
            <a:avLst/>
          </a:prstGeom>
          <a:noFill/>
          <a:ln>
            <a:noFill/>
          </a:ln>
        </p:spPr>
      </p:pic>
      <p:sp>
        <p:nvSpPr>
          <p:cNvPr id="793" name="Google Shape;793;p24"/>
          <p:cNvSpPr/>
          <p:nvPr/>
        </p:nvSpPr>
        <p:spPr>
          <a:xfrm>
            <a:off x="2413302" y="5918200"/>
            <a:ext cx="3556445" cy="13208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24"/>
          <p:cNvSpPr/>
          <p:nvPr/>
        </p:nvSpPr>
        <p:spPr>
          <a:xfrm>
            <a:off x="2413302" y="5918200"/>
            <a:ext cx="3708864"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Valtorin</a:t>
            </a:r>
            <a:endParaRPr b="0" i="0" sz="3600" u="none" cap="none" strike="noStrike">
              <a:solidFill>
                <a:schemeClr val="dk1"/>
              </a:solidFill>
              <a:latin typeface="Calibri"/>
              <a:ea typeface="Calibri"/>
              <a:cs typeface="Calibri"/>
              <a:sym typeface="Calibri"/>
            </a:endParaRPr>
          </a:p>
        </p:txBody>
      </p:sp>
      <p:sp>
        <p:nvSpPr>
          <p:cNvPr id="795" name="Google Shape;795;p24"/>
          <p:cNvSpPr/>
          <p:nvPr/>
        </p:nvSpPr>
        <p:spPr>
          <a:xfrm>
            <a:off x="2413302" y="67183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Assassin</a:t>
            </a:r>
            <a:endParaRPr b="0" i="0" sz="3200" u="none" cap="none" strike="noStrike">
              <a:solidFill>
                <a:schemeClr val="dk1"/>
              </a:solidFill>
              <a:latin typeface="Calibri"/>
              <a:ea typeface="Calibri"/>
              <a:cs typeface="Calibri"/>
              <a:sym typeface="Calibri"/>
            </a:endParaRPr>
          </a:p>
        </p:txBody>
      </p:sp>
      <p:sp>
        <p:nvSpPr>
          <p:cNvPr id="796" name="Google Shape;796;p24"/>
          <p:cNvSpPr/>
          <p:nvPr/>
        </p:nvSpPr>
        <p:spPr>
          <a:xfrm>
            <a:off x="3835879" y="8051800"/>
            <a:ext cx="5487086" cy="1727200"/>
          </a:xfrm>
          <a:prstGeom prst="roundRect">
            <a:avLst>
              <a:gd fmla="val 734824" name="adj"/>
            </a:avLst>
          </a:prstGeom>
          <a:solidFill>
            <a:srgbClr val="FFC727"/>
          </a:solid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7" name="Google Shape;797;p24"/>
          <p:cNvPicPr preferRelativeResize="0"/>
          <p:nvPr/>
        </p:nvPicPr>
        <p:blipFill rotWithShape="1">
          <a:blip r:embed="rId13">
            <a:alphaModFix/>
          </a:blip>
          <a:srcRect b="0" l="0" r="0" t="0"/>
          <a:stretch/>
        </p:blipFill>
        <p:spPr>
          <a:xfrm>
            <a:off x="4140718" y="8356600"/>
            <a:ext cx="1117740" cy="1117600"/>
          </a:xfrm>
          <a:prstGeom prst="rect">
            <a:avLst/>
          </a:prstGeom>
          <a:noFill/>
          <a:ln>
            <a:noFill/>
          </a:ln>
        </p:spPr>
      </p:pic>
      <p:sp>
        <p:nvSpPr>
          <p:cNvPr id="798" name="Google Shape;798;p24"/>
          <p:cNvSpPr/>
          <p:nvPr/>
        </p:nvSpPr>
        <p:spPr>
          <a:xfrm>
            <a:off x="5461683" y="8255000"/>
            <a:ext cx="3556445" cy="13208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24"/>
          <p:cNvSpPr/>
          <p:nvPr/>
        </p:nvSpPr>
        <p:spPr>
          <a:xfrm>
            <a:off x="5461683" y="8255000"/>
            <a:ext cx="3708864"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Lucian</a:t>
            </a:r>
            <a:endParaRPr b="0" i="0" sz="3600" u="none" cap="none" strike="noStrike">
              <a:solidFill>
                <a:schemeClr val="dk1"/>
              </a:solidFill>
              <a:latin typeface="Calibri"/>
              <a:ea typeface="Calibri"/>
              <a:cs typeface="Calibri"/>
              <a:sym typeface="Calibri"/>
            </a:endParaRPr>
          </a:p>
        </p:txBody>
      </p:sp>
      <p:sp>
        <p:nvSpPr>
          <p:cNvPr id="800" name="Google Shape;800;p24"/>
          <p:cNvSpPr/>
          <p:nvPr/>
        </p:nvSpPr>
        <p:spPr>
          <a:xfrm>
            <a:off x="5461683" y="90551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Conjurer</a:t>
            </a:r>
            <a:endParaRPr b="0" i="0" sz="3200" u="none" cap="none" strike="noStrike">
              <a:solidFill>
                <a:schemeClr val="dk1"/>
              </a:solidFill>
              <a:latin typeface="Calibri"/>
              <a:ea typeface="Calibri"/>
              <a:cs typeface="Calibri"/>
              <a:sym typeface="Calibri"/>
            </a:endParaRPr>
          </a:p>
        </p:txBody>
      </p:sp>
      <p:sp>
        <p:nvSpPr>
          <p:cNvPr id="801" name="Google Shape;801;p24"/>
          <p:cNvSpPr/>
          <p:nvPr/>
        </p:nvSpPr>
        <p:spPr>
          <a:xfrm>
            <a:off x="3835879" y="10439400"/>
            <a:ext cx="5487086" cy="1727200"/>
          </a:xfrm>
          <a:prstGeom prst="roundRect">
            <a:avLst>
              <a:gd fmla="val 734824" name="adj"/>
            </a:avLst>
          </a:prstGeom>
          <a:solidFill>
            <a:srgbClr val="FFC727"/>
          </a:solid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2" name="Google Shape;802;p24"/>
          <p:cNvPicPr preferRelativeResize="0"/>
          <p:nvPr/>
        </p:nvPicPr>
        <p:blipFill rotWithShape="1">
          <a:blip r:embed="rId14">
            <a:alphaModFix/>
          </a:blip>
          <a:srcRect b="0" l="0" r="0" t="0"/>
          <a:stretch/>
        </p:blipFill>
        <p:spPr>
          <a:xfrm>
            <a:off x="4140718" y="10744200"/>
            <a:ext cx="1117740" cy="1117600"/>
          </a:xfrm>
          <a:prstGeom prst="rect">
            <a:avLst/>
          </a:prstGeom>
          <a:noFill/>
          <a:ln>
            <a:noFill/>
          </a:ln>
        </p:spPr>
      </p:pic>
      <p:sp>
        <p:nvSpPr>
          <p:cNvPr id="803" name="Google Shape;803;p24"/>
          <p:cNvSpPr/>
          <p:nvPr/>
        </p:nvSpPr>
        <p:spPr>
          <a:xfrm>
            <a:off x="5461683" y="10642600"/>
            <a:ext cx="3556445" cy="13208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24"/>
          <p:cNvSpPr/>
          <p:nvPr/>
        </p:nvSpPr>
        <p:spPr>
          <a:xfrm>
            <a:off x="5461683" y="10642600"/>
            <a:ext cx="3708864"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Cedric</a:t>
            </a:r>
            <a:endParaRPr b="0" i="0" sz="3600" u="none" cap="none" strike="noStrike">
              <a:solidFill>
                <a:schemeClr val="dk1"/>
              </a:solidFill>
              <a:latin typeface="Calibri"/>
              <a:ea typeface="Calibri"/>
              <a:cs typeface="Calibri"/>
              <a:sym typeface="Calibri"/>
            </a:endParaRPr>
          </a:p>
        </p:txBody>
      </p:sp>
      <p:sp>
        <p:nvSpPr>
          <p:cNvPr id="805" name="Google Shape;805;p24"/>
          <p:cNvSpPr/>
          <p:nvPr/>
        </p:nvSpPr>
        <p:spPr>
          <a:xfrm>
            <a:off x="5461683" y="114427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Timekeeper</a:t>
            </a:r>
            <a:endParaRPr b="0" i="0" sz="3200" u="none" cap="none" strike="noStrike">
              <a:solidFill>
                <a:schemeClr val="dk1"/>
              </a:solidFill>
              <a:latin typeface="Calibri"/>
              <a:ea typeface="Calibri"/>
              <a:cs typeface="Calibri"/>
              <a:sym typeface="Calibri"/>
            </a:endParaRPr>
          </a:p>
        </p:txBody>
      </p:sp>
      <p:sp>
        <p:nvSpPr>
          <p:cNvPr id="806" name="Google Shape;806;p24"/>
          <p:cNvSpPr/>
          <p:nvPr/>
        </p:nvSpPr>
        <p:spPr>
          <a:xfrm>
            <a:off x="15343518" y="8077200"/>
            <a:ext cx="5487086" cy="1727200"/>
          </a:xfrm>
          <a:prstGeom prst="roundRect">
            <a:avLst>
              <a:gd fmla="val 734824" name="adj"/>
            </a:avLst>
          </a:prstGeom>
          <a:solidFill>
            <a:srgbClr val="FFC727"/>
          </a:solid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7" name="Google Shape;807;p24"/>
          <p:cNvPicPr preferRelativeResize="0"/>
          <p:nvPr/>
        </p:nvPicPr>
        <p:blipFill rotWithShape="1">
          <a:blip r:embed="rId15">
            <a:alphaModFix/>
          </a:blip>
          <a:srcRect b="0" l="0" r="0" t="0"/>
          <a:stretch/>
        </p:blipFill>
        <p:spPr>
          <a:xfrm>
            <a:off x="15648356" y="8382000"/>
            <a:ext cx="1117740" cy="1117600"/>
          </a:xfrm>
          <a:prstGeom prst="rect">
            <a:avLst/>
          </a:prstGeom>
          <a:noFill/>
          <a:ln>
            <a:noFill/>
          </a:ln>
        </p:spPr>
      </p:pic>
      <p:sp>
        <p:nvSpPr>
          <p:cNvPr id="808" name="Google Shape;808;p24"/>
          <p:cNvSpPr/>
          <p:nvPr/>
        </p:nvSpPr>
        <p:spPr>
          <a:xfrm>
            <a:off x="16969321" y="8280400"/>
            <a:ext cx="3556445" cy="13208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24"/>
          <p:cNvSpPr/>
          <p:nvPr/>
        </p:nvSpPr>
        <p:spPr>
          <a:xfrm>
            <a:off x="16969321" y="8280400"/>
            <a:ext cx="3708864"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Elvina</a:t>
            </a:r>
            <a:endParaRPr b="0" i="0" sz="3600" u="none" cap="none" strike="noStrike">
              <a:solidFill>
                <a:schemeClr val="dk1"/>
              </a:solidFill>
              <a:latin typeface="Calibri"/>
              <a:ea typeface="Calibri"/>
              <a:cs typeface="Calibri"/>
              <a:sym typeface="Calibri"/>
            </a:endParaRPr>
          </a:p>
        </p:txBody>
      </p:sp>
      <p:sp>
        <p:nvSpPr>
          <p:cNvPr id="810" name="Google Shape;810;p24"/>
          <p:cNvSpPr/>
          <p:nvPr/>
        </p:nvSpPr>
        <p:spPr>
          <a:xfrm>
            <a:off x="16969321" y="90805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Oracle</a:t>
            </a:r>
            <a:endParaRPr b="0" i="0" sz="3200" u="none" cap="none" strike="noStrike">
              <a:solidFill>
                <a:schemeClr val="dk1"/>
              </a:solidFill>
              <a:latin typeface="Calibri"/>
              <a:ea typeface="Calibri"/>
              <a:cs typeface="Calibri"/>
              <a:sym typeface="Calibri"/>
            </a:endParaRPr>
          </a:p>
        </p:txBody>
      </p:sp>
      <p:sp>
        <p:nvSpPr>
          <p:cNvPr id="811" name="Google Shape;811;p24"/>
          <p:cNvSpPr/>
          <p:nvPr/>
        </p:nvSpPr>
        <p:spPr>
          <a:xfrm>
            <a:off x="15343518" y="10439400"/>
            <a:ext cx="5487086" cy="1727200"/>
          </a:xfrm>
          <a:prstGeom prst="roundRect">
            <a:avLst>
              <a:gd fmla="val 734824" name="adj"/>
            </a:avLst>
          </a:prstGeom>
          <a:solidFill>
            <a:srgbClr val="FFC727"/>
          </a:solid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2" name="Google Shape;812;p24"/>
          <p:cNvPicPr preferRelativeResize="0"/>
          <p:nvPr/>
        </p:nvPicPr>
        <p:blipFill rotWithShape="1">
          <a:blip r:embed="rId16">
            <a:alphaModFix/>
          </a:blip>
          <a:srcRect b="0" l="0" r="0" t="0"/>
          <a:stretch/>
        </p:blipFill>
        <p:spPr>
          <a:xfrm>
            <a:off x="15648356" y="10744200"/>
            <a:ext cx="1117740" cy="1117600"/>
          </a:xfrm>
          <a:prstGeom prst="rect">
            <a:avLst/>
          </a:prstGeom>
          <a:noFill/>
          <a:ln>
            <a:noFill/>
          </a:ln>
        </p:spPr>
      </p:pic>
      <p:sp>
        <p:nvSpPr>
          <p:cNvPr id="813" name="Google Shape;813;p24"/>
          <p:cNvSpPr/>
          <p:nvPr/>
        </p:nvSpPr>
        <p:spPr>
          <a:xfrm>
            <a:off x="16969321" y="10642600"/>
            <a:ext cx="3556445" cy="13208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24"/>
          <p:cNvSpPr/>
          <p:nvPr/>
        </p:nvSpPr>
        <p:spPr>
          <a:xfrm>
            <a:off x="16969321" y="10642600"/>
            <a:ext cx="3708864"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Seraphina</a:t>
            </a:r>
            <a:endParaRPr b="0" i="0" sz="3600" u="none" cap="none" strike="noStrike">
              <a:solidFill>
                <a:schemeClr val="dk1"/>
              </a:solidFill>
              <a:latin typeface="Calibri"/>
              <a:ea typeface="Calibri"/>
              <a:cs typeface="Calibri"/>
              <a:sym typeface="Calibri"/>
            </a:endParaRPr>
          </a:p>
        </p:txBody>
      </p:sp>
      <p:sp>
        <p:nvSpPr>
          <p:cNvPr id="815" name="Google Shape;815;p24"/>
          <p:cNvSpPr/>
          <p:nvPr/>
        </p:nvSpPr>
        <p:spPr>
          <a:xfrm>
            <a:off x="16969321" y="114427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Lightbringer</a:t>
            </a:r>
            <a:endParaRPr b="0" i="0" sz="3200" u="none" cap="none" strike="noStrike">
              <a:solidFill>
                <a:schemeClr val="dk1"/>
              </a:solidFill>
              <a:latin typeface="Calibri"/>
              <a:ea typeface="Calibri"/>
              <a:cs typeface="Calibri"/>
              <a:sym typeface="Calibri"/>
            </a:endParaRPr>
          </a:p>
        </p:txBody>
      </p:sp>
      <p:sp>
        <p:nvSpPr>
          <p:cNvPr id="816" name="Google Shape;816;p24"/>
          <p:cNvSpPr/>
          <p:nvPr/>
        </p:nvSpPr>
        <p:spPr>
          <a:xfrm>
            <a:off x="6681035" y="5715000"/>
            <a:ext cx="5487086" cy="1727200"/>
          </a:xfrm>
          <a:prstGeom prst="roundRect">
            <a:avLst>
              <a:gd fmla="val 734824" name="adj"/>
            </a:avLst>
          </a:prstGeom>
          <a:solidFill>
            <a:srgbClr val="FFC727"/>
          </a:solid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7" name="Google Shape;817;p24"/>
          <p:cNvPicPr preferRelativeResize="0"/>
          <p:nvPr/>
        </p:nvPicPr>
        <p:blipFill rotWithShape="1">
          <a:blip r:embed="rId17">
            <a:alphaModFix/>
          </a:blip>
          <a:srcRect b="0" l="0" r="0" t="0"/>
          <a:stretch/>
        </p:blipFill>
        <p:spPr>
          <a:xfrm>
            <a:off x="6985873" y="6019800"/>
            <a:ext cx="1117740" cy="1117600"/>
          </a:xfrm>
          <a:prstGeom prst="rect">
            <a:avLst/>
          </a:prstGeom>
          <a:noFill/>
          <a:ln>
            <a:noFill/>
          </a:ln>
        </p:spPr>
      </p:pic>
      <p:sp>
        <p:nvSpPr>
          <p:cNvPr id="818" name="Google Shape;818;p24"/>
          <p:cNvSpPr/>
          <p:nvPr/>
        </p:nvSpPr>
        <p:spPr>
          <a:xfrm>
            <a:off x="8306838" y="5918200"/>
            <a:ext cx="3556445" cy="13208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24"/>
          <p:cNvSpPr/>
          <p:nvPr/>
        </p:nvSpPr>
        <p:spPr>
          <a:xfrm>
            <a:off x="8306838" y="5918200"/>
            <a:ext cx="3708864"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Aurielle</a:t>
            </a:r>
            <a:endParaRPr b="0" i="0" sz="3600" u="none" cap="none" strike="noStrike">
              <a:solidFill>
                <a:schemeClr val="dk1"/>
              </a:solidFill>
              <a:latin typeface="Calibri"/>
              <a:ea typeface="Calibri"/>
              <a:cs typeface="Calibri"/>
              <a:sym typeface="Calibri"/>
            </a:endParaRPr>
          </a:p>
        </p:txBody>
      </p:sp>
      <p:sp>
        <p:nvSpPr>
          <p:cNvPr id="820" name="Google Shape;820;p24"/>
          <p:cNvSpPr/>
          <p:nvPr/>
        </p:nvSpPr>
        <p:spPr>
          <a:xfrm>
            <a:off x="8306838" y="67183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Priestess</a:t>
            </a:r>
            <a:endParaRPr b="0" i="0" sz="3200" u="none" cap="none" strike="noStrike">
              <a:solidFill>
                <a:schemeClr val="dk1"/>
              </a:solidFill>
              <a:latin typeface="Calibri"/>
              <a:ea typeface="Calibri"/>
              <a:cs typeface="Calibri"/>
              <a:sym typeface="Calibri"/>
            </a:endParaRPr>
          </a:p>
        </p:txBody>
      </p:sp>
      <p:sp>
        <p:nvSpPr>
          <p:cNvPr id="821" name="Google Shape;821;p24"/>
          <p:cNvSpPr/>
          <p:nvPr/>
        </p:nvSpPr>
        <p:spPr>
          <a:xfrm>
            <a:off x="18468108" y="5715000"/>
            <a:ext cx="5487086" cy="1727200"/>
          </a:xfrm>
          <a:prstGeom prst="roundRect">
            <a:avLst>
              <a:gd fmla="val 734824" name="adj"/>
            </a:avLst>
          </a:prstGeom>
          <a:solidFill>
            <a:srgbClr val="FFC727"/>
          </a:solid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2" name="Google Shape;822;p24"/>
          <p:cNvPicPr preferRelativeResize="0"/>
          <p:nvPr/>
        </p:nvPicPr>
        <p:blipFill rotWithShape="1">
          <a:blip r:embed="rId18">
            <a:alphaModFix/>
          </a:blip>
          <a:srcRect b="0" l="0" r="0" t="0"/>
          <a:stretch/>
        </p:blipFill>
        <p:spPr>
          <a:xfrm>
            <a:off x="18772946" y="6019800"/>
            <a:ext cx="1117740" cy="1117600"/>
          </a:xfrm>
          <a:prstGeom prst="rect">
            <a:avLst/>
          </a:prstGeom>
          <a:noFill/>
          <a:ln>
            <a:noFill/>
          </a:ln>
        </p:spPr>
      </p:pic>
      <p:sp>
        <p:nvSpPr>
          <p:cNvPr id="823" name="Google Shape;823;p24"/>
          <p:cNvSpPr/>
          <p:nvPr/>
        </p:nvSpPr>
        <p:spPr>
          <a:xfrm>
            <a:off x="20093911" y="5918200"/>
            <a:ext cx="3556445" cy="13208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24"/>
          <p:cNvSpPr/>
          <p:nvPr/>
        </p:nvSpPr>
        <p:spPr>
          <a:xfrm>
            <a:off x="20093911" y="5918200"/>
            <a:ext cx="3708864"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Dariana</a:t>
            </a:r>
            <a:endParaRPr b="0" i="0" sz="3600" u="none" cap="none" strike="noStrike">
              <a:solidFill>
                <a:schemeClr val="dk1"/>
              </a:solidFill>
              <a:latin typeface="Calibri"/>
              <a:ea typeface="Calibri"/>
              <a:cs typeface="Calibri"/>
              <a:sym typeface="Calibri"/>
            </a:endParaRPr>
          </a:p>
        </p:txBody>
      </p:sp>
      <p:sp>
        <p:nvSpPr>
          <p:cNvPr id="825" name="Google Shape;825;p24"/>
          <p:cNvSpPr/>
          <p:nvPr/>
        </p:nvSpPr>
        <p:spPr>
          <a:xfrm>
            <a:off x="20093911" y="67183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Shaman</a:t>
            </a:r>
            <a:endParaRPr b="0" i="0" sz="3200" u="none" cap="none" strike="noStrike">
              <a:solidFill>
                <a:schemeClr val="dk1"/>
              </a:solidFill>
              <a:latin typeface="Calibri"/>
              <a:ea typeface="Calibri"/>
              <a:cs typeface="Calibri"/>
              <a:sym typeface="Calibri"/>
            </a:endParaRPr>
          </a:p>
        </p:txBody>
      </p:sp>
      <p:sp>
        <p:nvSpPr>
          <p:cNvPr id="826" name="Google Shape;826;p24"/>
          <p:cNvSpPr/>
          <p:nvPr/>
        </p:nvSpPr>
        <p:spPr>
          <a:xfrm>
            <a:off x="12574572" y="5715000"/>
            <a:ext cx="5487086" cy="1727200"/>
          </a:xfrm>
          <a:prstGeom prst="roundRect">
            <a:avLst>
              <a:gd fmla="val 734824" name="adj"/>
            </a:avLst>
          </a:prstGeom>
          <a:solidFill>
            <a:srgbClr val="FFC727"/>
          </a:solid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7" name="Google Shape;827;p24"/>
          <p:cNvPicPr preferRelativeResize="0"/>
          <p:nvPr/>
        </p:nvPicPr>
        <p:blipFill rotWithShape="1">
          <a:blip r:embed="rId19">
            <a:alphaModFix/>
          </a:blip>
          <a:srcRect b="0" l="0" r="0" t="0"/>
          <a:stretch/>
        </p:blipFill>
        <p:spPr>
          <a:xfrm>
            <a:off x="12879410" y="6019800"/>
            <a:ext cx="1117740" cy="1117600"/>
          </a:xfrm>
          <a:prstGeom prst="rect">
            <a:avLst/>
          </a:prstGeom>
          <a:noFill/>
          <a:ln>
            <a:noFill/>
          </a:ln>
        </p:spPr>
      </p:pic>
      <p:sp>
        <p:nvSpPr>
          <p:cNvPr id="828" name="Google Shape;828;p24"/>
          <p:cNvSpPr/>
          <p:nvPr/>
        </p:nvSpPr>
        <p:spPr>
          <a:xfrm>
            <a:off x="14200375" y="5918200"/>
            <a:ext cx="3556445" cy="13208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24"/>
          <p:cNvSpPr/>
          <p:nvPr/>
        </p:nvSpPr>
        <p:spPr>
          <a:xfrm>
            <a:off x="14200375" y="5918200"/>
            <a:ext cx="3708864"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Theronis</a:t>
            </a:r>
            <a:endParaRPr b="0" i="0" sz="3600" u="none" cap="none" strike="noStrike">
              <a:solidFill>
                <a:schemeClr val="dk1"/>
              </a:solidFill>
              <a:latin typeface="Calibri"/>
              <a:ea typeface="Calibri"/>
              <a:cs typeface="Calibri"/>
              <a:sym typeface="Calibri"/>
            </a:endParaRPr>
          </a:p>
        </p:txBody>
      </p:sp>
      <p:sp>
        <p:nvSpPr>
          <p:cNvPr id="830" name="Google Shape;830;p24"/>
          <p:cNvSpPr/>
          <p:nvPr/>
        </p:nvSpPr>
        <p:spPr>
          <a:xfrm>
            <a:off x="14200375" y="67183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Warrior</a:t>
            </a:r>
            <a:endParaRPr b="0" i="0" sz="3200" u="none" cap="none" strike="noStrike">
              <a:solidFill>
                <a:schemeClr val="dk1"/>
              </a:solidFill>
              <a:latin typeface="Calibri"/>
              <a:ea typeface="Calibri"/>
              <a:cs typeface="Calibri"/>
              <a:sym typeface="Calibri"/>
            </a:endParaRPr>
          </a:p>
        </p:txBody>
      </p:sp>
      <p:pic>
        <p:nvPicPr>
          <p:cNvPr descr=" " id="831" name="Google Shape;831;p24"/>
          <p:cNvPicPr preferRelativeResize="0"/>
          <p:nvPr/>
        </p:nvPicPr>
        <p:blipFill rotWithShape="1">
          <a:blip r:embed="rId20">
            <a:alphaModFix/>
          </a:blip>
          <a:srcRect b="0" l="0" r="0" t="0"/>
          <a:stretch/>
        </p:blipFill>
        <p:spPr>
          <a:xfrm>
            <a:off x="3353219" y="5295900"/>
            <a:ext cx="17680610" cy="12700"/>
          </a:xfrm>
          <a:prstGeom prst="rect">
            <a:avLst/>
          </a:prstGeom>
          <a:noFill/>
          <a:ln>
            <a:noFill/>
          </a:ln>
        </p:spPr>
      </p:pic>
      <p:pic>
        <p:nvPicPr>
          <p:cNvPr descr=" " id="832" name="Google Shape;832;p24"/>
          <p:cNvPicPr preferRelativeResize="0"/>
          <p:nvPr/>
        </p:nvPicPr>
        <p:blipFill rotWithShape="1">
          <a:blip r:embed="rId21">
            <a:alphaModFix/>
          </a:blip>
          <a:srcRect b="0" l="0" r="0" t="0"/>
          <a:stretch/>
        </p:blipFill>
        <p:spPr>
          <a:xfrm>
            <a:off x="13006426" y="4902200"/>
            <a:ext cx="12702" cy="406400"/>
          </a:xfrm>
          <a:prstGeom prst="rect">
            <a:avLst/>
          </a:prstGeom>
          <a:noFill/>
          <a:ln>
            <a:noFill/>
          </a:ln>
        </p:spPr>
      </p:pic>
      <p:pic>
        <p:nvPicPr>
          <p:cNvPr descr=" " id="833" name="Google Shape;833;p24"/>
          <p:cNvPicPr preferRelativeResize="0"/>
          <p:nvPr/>
        </p:nvPicPr>
        <p:blipFill rotWithShape="1">
          <a:blip r:embed="rId22">
            <a:alphaModFix/>
          </a:blip>
          <a:srcRect b="0" l="0" r="0" t="0"/>
          <a:stretch/>
        </p:blipFill>
        <p:spPr>
          <a:xfrm>
            <a:off x="3353219" y="5308600"/>
            <a:ext cx="12702" cy="419100"/>
          </a:xfrm>
          <a:prstGeom prst="rect">
            <a:avLst/>
          </a:prstGeom>
          <a:noFill/>
          <a:ln>
            <a:noFill/>
          </a:ln>
        </p:spPr>
      </p:pic>
      <p:pic>
        <p:nvPicPr>
          <p:cNvPr descr=" " id="834" name="Google Shape;834;p24"/>
          <p:cNvPicPr preferRelativeResize="0"/>
          <p:nvPr/>
        </p:nvPicPr>
        <p:blipFill rotWithShape="1">
          <a:blip r:embed="rId22">
            <a:alphaModFix/>
          </a:blip>
          <a:srcRect b="0" l="0" r="0" t="0"/>
          <a:stretch/>
        </p:blipFill>
        <p:spPr>
          <a:xfrm>
            <a:off x="9513489" y="5308600"/>
            <a:ext cx="12702" cy="419100"/>
          </a:xfrm>
          <a:prstGeom prst="rect">
            <a:avLst/>
          </a:prstGeom>
          <a:noFill/>
          <a:ln>
            <a:noFill/>
          </a:ln>
        </p:spPr>
      </p:pic>
      <p:pic>
        <p:nvPicPr>
          <p:cNvPr descr=" " id="835" name="Google Shape;835;p24"/>
          <p:cNvPicPr preferRelativeResize="0"/>
          <p:nvPr/>
        </p:nvPicPr>
        <p:blipFill rotWithShape="1">
          <a:blip r:embed="rId22">
            <a:alphaModFix/>
          </a:blip>
          <a:srcRect b="0" l="0" r="0" t="0"/>
          <a:stretch/>
        </p:blipFill>
        <p:spPr>
          <a:xfrm>
            <a:off x="15407026" y="5308600"/>
            <a:ext cx="12702" cy="419100"/>
          </a:xfrm>
          <a:prstGeom prst="rect">
            <a:avLst/>
          </a:prstGeom>
          <a:noFill/>
          <a:ln>
            <a:noFill/>
          </a:ln>
        </p:spPr>
      </p:pic>
      <p:pic>
        <p:nvPicPr>
          <p:cNvPr descr=" " id="836" name="Google Shape;836;p24"/>
          <p:cNvPicPr preferRelativeResize="0"/>
          <p:nvPr/>
        </p:nvPicPr>
        <p:blipFill rotWithShape="1">
          <a:blip r:embed="rId22">
            <a:alphaModFix/>
          </a:blip>
          <a:srcRect b="0" l="0" r="0" t="0"/>
          <a:stretch/>
        </p:blipFill>
        <p:spPr>
          <a:xfrm>
            <a:off x="21021127" y="5308600"/>
            <a:ext cx="12702" cy="419100"/>
          </a:xfrm>
          <a:prstGeom prst="rect">
            <a:avLst/>
          </a:prstGeom>
          <a:noFill/>
          <a:ln>
            <a:noFill/>
          </a:ln>
        </p:spPr>
      </p:pic>
      <p:pic>
        <p:nvPicPr>
          <p:cNvPr descr=" " id="837" name="Google Shape;837;p24"/>
          <p:cNvPicPr preferRelativeResize="0"/>
          <p:nvPr/>
        </p:nvPicPr>
        <p:blipFill rotWithShape="1">
          <a:blip r:embed="rId23">
            <a:alphaModFix/>
          </a:blip>
          <a:srcRect b="0" l="0" r="0" t="0"/>
          <a:stretch/>
        </p:blipFill>
        <p:spPr>
          <a:xfrm>
            <a:off x="9513489" y="7124700"/>
            <a:ext cx="12702" cy="4165600"/>
          </a:xfrm>
          <a:prstGeom prst="rect">
            <a:avLst/>
          </a:prstGeom>
          <a:noFill/>
          <a:ln>
            <a:noFill/>
          </a:ln>
        </p:spPr>
      </p:pic>
      <p:pic>
        <p:nvPicPr>
          <p:cNvPr descr=" " id="838" name="Google Shape;838;p24"/>
          <p:cNvPicPr preferRelativeResize="0"/>
          <p:nvPr/>
        </p:nvPicPr>
        <p:blipFill rotWithShape="1">
          <a:blip r:embed="rId24">
            <a:alphaModFix/>
          </a:blip>
          <a:srcRect b="0" l="0" r="0" t="0"/>
          <a:stretch/>
        </p:blipFill>
        <p:spPr>
          <a:xfrm>
            <a:off x="9322965" y="8813800"/>
            <a:ext cx="203225" cy="12700"/>
          </a:xfrm>
          <a:prstGeom prst="rect">
            <a:avLst/>
          </a:prstGeom>
          <a:noFill/>
          <a:ln>
            <a:noFill/>
          </a:ln>
        </p:spPr>
      </p:pic>
      <p:pic>
        <p:nvPicPr>
          <p:cNvPr descr=" " id="839" name="Google Shape;839;p24"/>
          <p:cNvPicPr preferRelativeResize="0"/>
          <p:nvPr/>
        </p:nvPicPr>
        <p:blipFill rotWithShape="1">
          <a:blip r:embed="rId24">
            <a:alphaModFix/>
          </a:blip>
          <a:srcRect b="0" l="0" r="0" t="0"/>
          <a:stretch/>
        </p:blipFill>
        <p:spPr>
          <a:xfrm>
            <a:off x="20830603" y="8813800"/>
            <a:ext cx="203225" cy="12700"/>
          </a:xfrm>
          <a:prstGeom prst="rect">
            <a:avLst/>
          </a:prstGeom>
          <a:noFill/>
          <a:ln>
            <a:noFill/>
          </a:ln>
        </p:spPr>
      </p:pic>
      <p:pic>
        <p:nvPicPr>
          <p:cNvPr descr=" " id="840" name="Google Shape;840;p24"/>
          <p:cNvPicPr preferRelativeResize="0"/>
          <p:nvPr/>
        </p:nvPicPr>
        <p:blipFill rotWithShape="1">
          <a:blip r:embed="rId24">
            <a:alphaModFix/>
          </a:blip>
          <a:srcRect b="0" l="0" r="0" t="0"/>
          <a:stretch/>
        </p:blipFill>
        <p:spPr>
          <a:xfrm>
            <a:off x="9322965" y="11277600"/>
            <a:ext cx="203225" cy="12700"/>
          </a:xfrm>
          <a:prstGeom prst="rect">
            <a:avLst/>
          </a:prstGeom>
          <a:noFill/>
          <a:ln>
            <a:noFill/>
          </a:ln>
        </p:spPr>
      </p:pic>
      <p:pic>
        <p:nvPicPr>
          <p:cNvPr descr=" " id="841" name="Google Shape;841;p24"/>
          <p:cNvPicPr preferRelativeResize="0"/>
          <p:nvPr/>
        </p:nvPicPr>
        <p:blipFill rotWithShape="1">
          <a:blip r:embed="rId24">
            <a:alphaModFix/>
          </a:blip>
          <a:srcRect b="0" l="0" r="0" t="0"/>
          <a:stretch/>
        </p:blipFill>
        <p:spPr>
          <a:xfrm>
            <a:off x="20830603" y="11277600"/>
            <a:ext cx="203225" cy="12700"/>
          </a:xfrm>
          <a:prstGeom prst="rect">
            <a:avLst/>
          </a:prstGeom>
          <a:noFill/>
          <a:ln>
            <a:noFill/>
          </a:ln>
        </p:spPr>
      </p:pic>
      <p:pic>
        <p:nvPicPr>
          <p:cNvPr descr=" " id="842" name="Google Shape;842;p24"/>
          <p:cNvPicPr preferRelativeResize="0"/>
          <p:nvPr/>
        </p:nvPicPr>
        <p:blipFill rotWithShape="1">
          <a:blip r:embed="rId25">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47" name="Shape 847"/>
        <p:cNvGrpSpPr/>
        <p:nvPr/>
      </p:nvGrpSpPr>
      <p:grpSpPr>
        <a:xfrm>
          <a:off x="0" y="0"/>
          <a:ext cx="0" cy="0"/>
          <a:chOff x="0" y="0"/>
          <a:chExt cx="0" cy="0"/>
        </a:xfrm>
      </p:grpSpPr>
      <p:sp>
        <p:nvSpPr>
          <p:cNvPr id="848" name="Google Shape;848;p25"/>
          <p:cNvSpPr/>
          <p:nvPr/>
        </p:nvSpPr>
        <p:spPr>
          <a:xfrm rot="10800000">
            <a:off x="0" y="0"/>
            <a:ext cx="24387048" cy="13716000"/>
          </a:xfrm>
          <a:prstGeom prst="rect">
            <a:avLst/>
          </a:prstGeom>
          <a:noFill/>
          <a:ln cap="flat" cmpd="sng" w="952500">
            <a:solidFill>
              <a:srgbClr val="FFC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9" name="Google Shape;849;p25"/>
          <p:cNvPicPr preferRelativeResize="0"/>
          <p:nvPr/>
        </p:nvPicPr>
        <p:blipFill rotWithShape="1">
          <a:blip r:embed="rId3">
            <a:alphaModFix/>
          </a:blip>
          <a:srcRect b="0" l="0" r="0" t="0"/>
          <a:stretch/>
        </p:blipFill>
        <p:spPr>
          <a:xfrm>
            <a:off x="-1803627" y="-2184400"/>
            <a:ext cx="10656633" cy="7962900"/>
          </a:xfrm>
          <a:prstGeom prst="rect">
            <a:avLst/>
          </a:prstGeom>
          <a:noFill/>
          <a:ln>
            <a:noFill/>
          </a:ln>
        </p:spPr>
      </p:pic>
      <p:pic>
        <p:nvPicPr>
          <p:cNvPr descr=" " id="850" name="Google Shape;850;p25"/>
          <p:cNvPicPr preferRelativeResize="0"/>
          <p:nvPr/>
        </p:nvPicPr>
        <p:blipFill rotWithShape="1">
          <a:blip r:embed="rId4">
            <a:alphaModFix/>
          </a:blip>
          <a:srcRect b="0" l="0" r="0" t="0"/>
          <a:stretch/>
        </p:blipFill>
        <p:spPr>
          <a:xfrm>
            <a:off x="-1092330" y="-1905000"/>
            <a:ext cx="9894543" cy="6845350"/>
          </a:xfrm>
          <a:prstGeom prst="rect">
            <a:avLst/>
          </a:prstGeom>
          <a:noFill/>
          <a:ln>
            <a:noFill/>
          </a:ln>
        </p:spPr>
      </p:pic>
      <p:pic>
        <p:nvPicPr>
          <p:cNvPr descr=" " id="851" name="Google Shape;851;p25"/>
          <p:cNvPicPr preferRelativeResize="0"/>
          <p:nvPr/>
        </p:nvPicPr>
        <p:blipFill rotWithShape="1">
          <a:blip r:embed="rId5">
            <a:alphaModFix/>
          </a:blip>
          <a:srcRect b="0" l="0" r="0" t="0"/>
          <a:stretch/>
        </p:blipFill>
        <p:spPr>
          <a:xfrm>
            <a:off x="14975172" y="7239000"/>
            <a:ext cx="11431429" cy="9448800"/>
          </a:xfrm>
          <a:prstGeom prst="rect">
            <a:avLst/>
          </a:prstGeom>
          <a:noFill/>
          <a:ln>
            <a:noFill/>
          </a:ln>
        </p:spPr>
      </p:pic>
      <p:pic>
        <p:nvPicPr>
          <p:cNvPr descr=" " id="852" name="Google Shape;852;p25"/>
          <p:cNvPicPr preferRelativeResize="0"/>
          <p:nvPr/>
        </p:nvPicPr>
        <p:blipFill rotWithShape="1">
          <a:blip r:embed="rId6">
            <a:alphaModFix/>
          </a:blip>
          <a:srcRect b="0" l="0" r="0" t="0"/>
          <a:stretch/>
        </p:blipFill>
        <p:spPr>
          <a:xfrm>
            <a:off x="12155410" y="6108700"/>
            <a:ext cx="15407035" cy="11226800"/>
          </a:xfrm>
          <a:prstGeom prst="rect">
            <a:avLst/>
          </a:prstGeom>
          <a:noFill/>
          <a:ln>
            <a:noFill/>
          </a:ln>
        </p:spPr>
      </p:pic>
      <p:pic>
        <p:nvPicPr>
          <p:cNvPr descr=" " id="853" name="Google Shape;853;p25"/>
          <p:cNvPicPr preferRelativeResize="0"/>
          <p:nvPr/>
        </p:nvPicPr>
        <p:blipFill rotWithShape="1">
          <a:blip r:embed="rId7">
            <a:alphaModFix/>
          </a:blip>
          <a:srcRect b="0" l="0" r="0" t="0"/>
          <a:stretch/>
        </p:blipFill>
        <p:spPr>
          <a:xfrm>
            <a:off x="23290122" y="736600"/>
            <a:ext cx="741282" cy="2123405"/>
          </a:xfrm>
          <a:prstGeom prst="rect">
            <a:avLst/>
          </a:prstGeom>
          <a:noFill/>
          <a:ln>
            <a:noFill/>
          </a:ln>
        </p:spPr>
      </p:pic>
      <p:pic>
        <p:nvPicPr>
          <p:cNvPr descr=" " id="854" name="Google Shape;854;p25"/>
          <p:cNvPicPr preferRelativeResize="0"/>
          <p:nvPr/>
        </p:nvPicPr>
        <p:blipFill rotWithShape="1">
          <a:blip r:embed="rId8">
            <a:alphaModFix/>
          </a:blip>
          <a:srcRect b="0" l="0" r="0" t="0"/>
          <a:stretch/>
        </p:blipFill>
        <p:spPr>
          <a:xfrm>
            <a:off x="1574997" y="12700000"/>
            <a:ext cx="1536892" cy="635000"/>
          </a:xfrm>
          <a:prstGeom prst="rect">
            <a:avLst/>
          </a:prstGeom>
          <a:noFill/>
          <a:ln>
            <a:noFill/>
          </a:ln>
        </p:spPr>
      </p:pic>
      <p:sp>
        <p:nvSpPr>
          <p:cNvPr id="855" name="Google Shape;855;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6" name="Google Shape;856;p2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857" name="Google Shape;857;p25"/>
          <p:cNvSpPr/>
          <p:nvPr/>
        </p:nvSpPr>
        <p:spPr>
          <a:xfrm>
            <a:off x="10986873" y="2317750"/>
            <a:ext cx="11736267" cy="9080500"/>
          </a:xfrm>
          <a:prstGeom prst="roundRect">
            <a:avLst>
              <a:gd fmla="val 1399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25"/>
          <p:cNvSpPr/>
          <p:nvPr/>
        </p:nvSpPr>
        <p:spPr>
          <a:xfrm>
            <a:off x="11799775" y="3130550"/>
            <a:ext cx="10110464" cy="3733800"/>
          </a:xfrm>
          <a:prstGeom prst="roundRect">
            <a:avLst>
              <a:gd fmla="val 3401143"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25"/>
          <p:cNvSpPr/>
          <p:nvPr/>
        </p:nvSpPr>
        <p:spPr>
          <a:xfrm>
            <a:off x="12561870" y="3435350"/>
            <a:ext cx="8924982" cy="3462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choosing EaTemp</a:t>
            </a:r>
            <a:endParaRPr b="0" i="0" sz="8000" u="none" cap="none" strike="noStrike">
              <a:solidFill>
                <a:schemeClr val="dk1"/>
              </a:solidFill>
              <a:latin typeface="Calibri"/>
              <a:ea typeface="Calibri"/>
              <a:cs typeface="Calibri"/>
              <a:sym typeface="Calibri"/>
            </a:endParaRPr>
          </a:p>
        </p:txBody>
      </p:sp>
      <p:sp>
        <p:nvSpPr>
          <p:cNvPr id="860" name="Google Shape;860;p25"/>
          <p:cNvSpPr/>
          <p:nvPr/>
        </p:nvSpPr>
        <p:spPr>
          <a:xfrm>
            <a:off x="11799775" y="7473950"/>
            <a:ext cx="10245947" cy="3246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61" name="Google Shape;861;p25"/>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0">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862" name="Google Shape;862;p25"/>
          <p:cNvPicPr preferRelativeResize="0"/>
          <p:nvPr/>
        </p:nvPicPr>
        <p:blipFill rotWithShape="1">
          <a:blip r:embed="rId11">
            <a:alphaModFix/>
          </a:blip>
          <a:srcRect b="0" l="0" r="0" t="0"/>
          <a:stretch/>
        </p:blipFill>
        <p:spPr>
          <a:xfrm>
            <a:off x="6340077" y="591716"/>
            <a:ext cx="1834992" cy="3784302"/>
          </a:xfrm>
          <a:prstGeom prst="rect">
            <a:avLst/>
          </a:prstGeom>
          <a:noFill/>
          <a:ln>
            <a:noFill/>
          </a:ln>
        </p:spPr>
      </p:pic>
      <p:pic>
        <p:nvPicPr>
          <p:cNvPr descr=" " id="863" name="Google Shape;863;p25"/>
          <p:cNvPicPr preferRelativeResize="0"/>
          <p:nvPr/>
        </p:nvPicPr>
        <p:blipFill rotWithShape="1">
          <a:blip r:embed="rId12">
            <a:alphaModFix/>
          </a:blip>
          <a:srcRect b="0" l="0" r="0" t="0"/>
          <a:stretch/>
        </p:blipFill>
        <p:spPr>
          <a:xfrm>
            <a:off x="2245806" y="3218830"/>
            <a:ext cx="2017754" cy="1430908"/>
          </a:xfrm>
          <a:prstGeom prst="rect">
            <a:avLst/>
          </a:prstGeom>
          <a:noFill/>
          <a:ln>
            <a:noFill/>
          </a:ln>
        </p:spPr>
      </p:pic>
      <p:pic>
        <p:nvPicPr>
          <p:cNvPr descr=" " id="864" name="Google Shape;864;p25"/>
          <p:cNvPicPr preferRelativeResize="0"/>
          <p:nvPr/>
        </p:nvPicPr>
        <p:blipFill rotWithShape="1">
          <a:blip r:embed="rId13">
            <a:alphaModFix/>
          </a:blip>
          <a:srcRect b="0" l="0" r="0" t="0"/>
          <a:stretch/>
        </p:blipFill>
        <p:spPr>
          <a:xfrm>
            <a:off x="1574997" y="2064990"/>
            <a:ext cx="9145143" cy="1165120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 name="Shape 49"/>
        <p:cNvGrpSpPr/>
        <p:nvPr/>
      </p:nvGrpSpPr>
      <p:grpSpPr>
        <a:xfrm>
          <a:off x="0" y="0"/>
          <a:ext cx="0" cy="0"/>
          <a:chOff x="0" y="0"/>
          <a:chExt cx="0" cy="0"/>
        </a:xfrm>
      </p:grpSpPr>
      <p:sp>
        <p:nvSpPr>
          <p:cNvPr id="50" name="Google Shape;50;p3"/>
          <p:cNvSpPr/>
          <p:nvPr/>
        </p:nvSpPr>
        <p:spPr>
          <a:xfrm>
            <a:off x="0" y="0"/>
            <a:ext cx="24387048" cy="13716000"/>
          </a:xfrm>
          <a:prstGeom prst="rect">
            <a:avLst/>
          </a:prstGeom>
          <a:noFill/>
          <a:ln cap="flat" cmpd="sng" w="419100">
            <a:solidFill>
              <a:srgbClr val="FFC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 name="Google Shape;51;p3"/>
          <p:cNvPicPr preferRelativeResize="0"/>
          <p:nvPr/>
        </p:nvPicPr>
        <p:blipFill rotWithShape="1">
          <a:blip r:embed="rId3">
            <a:alphaModFix/>
          </a:blip>
          <a:srcRect b="0" l="0" r="0" t="0"/>
          <a:stretch/>
        </p:blipFill>
        <p:spPr>
          <a:xfrm>
            <a:off x="-3518340" y="-3098800"/>
            <a:ext cx="9776693" cy="12078016"/>
          </a:xfrm>
          <a:prstGeom prst="rect">
            <a:avLst/>
          </a:prstGeom>
          <a:noFill/>
          <a:ln>
            <a:noFill/>
          </a:ln>
        </p:spPr>
      </p:pic>
      <p:pic>
        <p:nvPicPr>
          <p:cNvPr descr=" " id="52" name="Google Shape;52;p3"/>
          <p:cNvPicPr preferRelativeResize="0"/>
          <p:nvPr/>
        </p:nvPicPr>
        <p:blipFill rotWithShape="1">
          <a:blip r:embed="rId4">
            <a:alphaModFix/>
          </a:blip>
          <a:srcRect b="0" l="0" r="0" t="0"/>
          <a:stretch/>
        </p:blipFill>
        <p:spPr>
          <a:xfrm>
            <a:off x="-1858517" y="-2967520"/>
            <a:ext cx="8545897" cy="10946822"/>
          </a:xfrm>
          <a:prstGeom prst="rect">
            <a:avLst/>
          </a:prstGeom>
          <a:noFill/>
          <a:ln>
            <a:noFill/>
          </a:ln>
        </p:spPr>
      </p:pic>
      <p:pic>
        <p:nvPicPr>
          <p:cNvPr descr=" " id="53" name="Google Shape;53;p3"/>
          <p:cNvPicPr preferRelativeResize="0"/>
          <p:nvPr/>
        </p:nvPicPr>
        <p:blipFill rotWithShape="1">
          <a:blip r:embed="rId5">
            <a:alphaModFix/>
          </a:blip>
          <a:srcRect b="0" l="0" r="0" t="0"/>
          <a:stretch/>
        </p:blipFill>
        <p:spPr>
          <a:xfrm>
            <a:off x="17637472" y="7987134"/>
            <a:ext cx="9853725" cy="9155150"/>
          </a:xfrm>
          <a:prstGeom prst="rect">
            <a:avLst/>
          </a:prstGeom>
          <a:noFill/>
          <a:ln>
            <a:noFill/>
          </a:ln>
        </p:spPr>
      </p:pic>
      <p:pic>
        <p:nvPicPr>
          <p:cNvPr descr=" " id="54" name="Google Shape;54;p3"/>
          <p:cNvPicPr preferRelativeResize="0"/>
          <p:nvPr/>
        </p:nvPicPr>
        <p:blipFill rotWithShape="1">
          <a:blip r:embed="rId6">
            <a:alphaModFix/>
          </a:blip>
          <a:srcRect b="0" l="0" r="0" t="0"/>
          <a:stretch/>
        </p:blipFill>
        <p:spPr>
          <a:xfrm>
            <a:off x="16823256" y="6838950"/>
            <a:ext cx="11518402" cy="12811773"/>
          </a:xfrm>
          <a:prstGeom prst="rect">
            <a:avLst/>
          </a:prstGeom>
          <a:noFill/>
          <a:ln>
            <a:noFill/>
          </a:ln>
        </p:spPr>
      </p:pic>
      <p:pic>
        <p:nvPicPr>
          <p:cNvPr descr=" " id="55" name="Google Shape;55;p3"/>
          <p:cNvPicPr preferRelativeResize="0"/>
          <p:nvPr/>
        </p:nvPicPr>
        <p:blipFill rotWithShape="1">
          <a:blip r:embed="rId7">
            <a:alphaModFix/>
          </a:blip>
          <a:srcRect b="0" l="0" r="0" t="0"/>
          <a:stretch/>
        </p:blipFill>
        <p:spPr>
          <a:xfrm>
            <a:off x="927216" y="8496300"/>
            <a:ext cx="444314" cy="4755700"/>
          </a:xfrm>
          <a:prstGeom prst="rect">
            <a:avLst/>
          </a:prstGeom>
          <a:noFill/>
          <a:ln>
            <a:noFill/>
          </a:ln>
        </p:spPr>
      </p:pic>
      <p:sp>
        <p:nvSpPr>
          <p:cNvPr id="56" name="Google Shape;56;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 name="Google Shape;57;p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8" name="Google Shape;58;p3"/>
          <p:cNvSpPr/>
          <p:nvPr/>
        </p:nvSpPr>
        <p:spPr>
          <a:xfrm>
            <a:off x="4483660" y="939800"/>
            <a:ext cx="15419727" cy="3111500"/>
          </a:xfrm>
          <a:prstGeom prst="roundRect">
            <a:avLst>
              <a:gd fmla="val 4081371"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5245756" y="1244600"/>
            <a:ext cx="14437471" cy="3043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Table of Contents</a:t>
            </a:r>
            <a:endParaRPr b="0" i="0" sz="12800" u="none" cap="none" strike="noStrike">
              <a:solidFill>
                <a:schemeClr val="dk1"/>
              </a:solidFill>
              <a:latin typeface="Calibri"/>
              <a:ea typeface="Calibri"/>
              <a:cs typeface="Calibri"/>
              <a:sym typeface="Calibri"/>
            </a:endParaRPr>
          </a:p>
        </p:txBody>
      </p:sp>
      <p:sp>
        <p:nvSpPr>
          <p:cNvPr id="60" name="Google Shape;60;p3"/>
          <p:cNvSpPr/>
          <p:nvPr/>
        </p:nvSpPr>
        <p:spPr>
          <a:xfrm>
            <a:off x="4483660"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4483660" y="4521200"/>
            <a:ext cx="1625803" cy="1625600"/>
          </a:xfrm>
          <a:prstGeom prst="roundRect">
            <a:avLst>
              <a:gd fmla="val 781313"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4845656" y="4762500"/>
            <a:ext cx="901813"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rter One"/>
              <a:buNone/>
            </a:pPr>
            <a:r>
              <a:rPr b="0" i="0" lang="en-US" sz="4800" u="none" cap="none" strike="noStrike">
                <a:solidFill>
                  <a:srgbClr val="000000"/>
                </a:solidFill>
                <a:latin typeface="Carter One"/>
                <a:ea typeface="Carter One"/>
                <a:cs typeface="Carter One"/>
                <a:sym typeface="Carter One"/>
              </a:rPr>
              <a:t>01</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6312689" y="4552950"/>
            <a:ext cx="5487086"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6312689" y="4552950"/>
            <a:ext cx="5690311"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Introduction</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6312689" y="55943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Extraordinary Realm</a:t>
            </a:r>
            <a:endParaRPr b="0" i="0" sz="3200" u="none" cap="none" strike="noStrike">
              <a:solidFill>
                <a:schemeClr val="dk1"/>
              </a:solidFill>
              <a:latin typeface="Calibri"/>
              <a:ea typeface="Calibri"/>
              <a:cs typeface="Calibri"/>
              <a:sym typeface="Calibri"/>
            </a:endParaRPr>
          </a:p>
        </p:txBody>
      </p:sp>
      <p:sp>
        <p:nvSpPr>
          <p:cNvPr id="66" name="Google Shape;66;p3"/>
          <p:cNvSpPr/>
          <p:nvPr/>
        </p:nvSpPr>
        <p:spPr>
          <a:xfrm>
            <a:off x="12269734"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12269734" y="4521200"/>
            <a:ext cx="1625803" cy="1625600"/>
          </a:xfrm>
          <a:prstGeom prst="rect">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2568221" y="4762500"/>
            <a:ext cx="1028829"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rter One"/>
              <a:buNone/>
            </a:pPr>
            <a:r>
              <a:rPr b="0" i="0" lang="en-US" sz="4800" u="none" cap="none" strike="noStrike">
                <a:solidFill>
                  <a:srgbClr val="000000"/>
                </a:solidFill>
                <a:latin typeface="Carter One"/>
                <a:ea typeface="Carter One"/>
                <a:cs typeface="Carter One"/>
                <a:sym typeface="Carter One"/>
              </a:rPr>
              <a:t>02</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14098762" y="4552950"/>
            <a:ext cx="5487086"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4098762" y="4552950"/>
            <a:ext cx="5690311"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Encounters</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14098762" y="55943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Unicorn Sightings</a:t>
            </a:r>
            <a:endParaRPr b="0" i="0" sz="3200" u="none" cap="none" strike="noStrike">
              <a:solidFill>
                <a:schemeClr val="dk1"/>
              </a:solidFill>
              <a:latin typeface="Calibri"/>
              <a:ea typeface="Calibri"/>
              <a:cs typeface="Calibri"/>
              <a:sym typeface="Calibri"/>
            </a:endParaRPr>
          </a:p>
        </p:txBody>
      </p:sp>
      <p:sp>
        <p:nvSpPr>
          <p:cNvPr id="72" name="Google Shape;72;p3"/>
          <p:cNvSpPr/>
          <p:nvPr/>
        </p:nvSpPr>
        <p:spPr>
          <a:xfrm>
            <a:off x="4483660"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4483660" y="7505700"/>
            <a:ext cx="1625803" cy="1625600"/>
          </a:xfrm>
          <a:prstGeom prst="rect">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4782148" y="7747000"/>
            <a:ext cx="1028829"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rter One"/>
              <a:buNone/>
            </a:pPr>
            <a:r>
              <a:rPr b="0" i="0" lang="en-US" sz="4800" u="none" cap="none" strike="noStrike">
                <a:solidFill>
                  <a:srgbClr val="000000"/>
                </a:solidFill>
                <a:latin typeface="Carter One"/>
                <a:ea typeface="Carter One"/>
                <a:cs typeface="Carter One"/>
                <a:sym typeface="Carter One"/>
              </a:rPr>
              <a:t>03</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6312689" y="7537450"/>
            <a:ext cx="5487086"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6312689" y="7537450"/>
            <a:ext cx="5690311"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Wonders</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6312689" y="85788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Wishes Granted</a:t>
            </a:r>
            <a:endParaRPr b="0" i="0" sz="3200" u="none" cap="none" strike="noStrike">
              <a:solidFill>
                <a:schemeClr val="dk1"/>
              </a:solidFill>
              <a:latin typeface="Calibri"/>
              <a:ea typeface="Calibri"/>
              <a:cs typeface="Calibri"/>
              <a:sym typeface="Calibri"/>
            </a:endParaRPr>
          </a:p>
        </p:txBody>
      </p:sp>
      <p:sp>
        <p:nvSpPr>
          <p:cNvPr id="78" name="Google Shape;78;p3"/>
          <p:cNvSpPr/>
          <p:nvPr/>
        </p:nvSpPr>
        <p:spPr>
          <a:xfrm>
            <a:off x="12269734"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12269734" y="7505700"/>
            <a:ext cx="1625803" cy="1625600"/>
          </a:xfrm>
          <a:prstGeom prst="roundRect">
            <a:avLst>
              <a:gd fmla="val 781313"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2536467" y="7747000"/>
            <a:ext cx="1092337"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rter One"/>
              <a:buNone/>
            </a:pPr>
            <a:r>
              <a:rPr b="0" i="0" lang="en-US" sz="4800" u="none" cap="none" strike="noStrike">
                <a:solidFill>
                  <a:srgbClr val="000000"/>
                </a:solidFill>
                <a:latin typeface="Carter One"/>
                <a:ea typeface="Carter One"/>
                <a:cs typeface="Carter One"/>
                <a:sym typeface="Carter One"/>
              </a:rPr>
              <a:t>04</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14098762" y="7537450"/>
            <a:ext cx="5487086"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4098762" y="7537450"/>
            <a:ext cx="5690311"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Magic</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14098762" y="85788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Spellcasting</a:t>
            </a:r>
            <a:endParaRPr b="0" i="0" sz="3200" u="none" cap="none" strike="noStrike">
              <a:solidFill>
                <a:schemeClr val="dk1"/>
              </a:solidFill>
              <a:latin typeface="Calibri"/>
              <a:ea typeface="Calibri"/>
              <a:cs typeface="Calibri"/>
              <a:sym typeface="Calibri"/>
            </a:endParaRPr>
          </a:p>
        </p:txBody>
      </p:sp>
      <p:sp>
        <p:nvSpPr>
          <p:cNvPr id="84" name="Google Shape;84;p3"/>
          <p:cNvSpPr/>
          <p:nvPr/>
        </p:nvSpPr>
        <p:spPr>
          <a:xfrm>
            <a:off x="4483660"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4483660" y="10490200"/>
            <a:ext cx="1625803" cy="1625600"/>
          </a:xfrm>
          <a:prstGeom prst="roundRect">
            <a:avLst>
              <a:gd fmla="val 781313"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4788498" y="10731500"/>
            <a:ext cx="1016127"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rter One"/>
              <a:buNone/>
            </a:pPr>
            <a:r>
              <a:rPr b="0" i="0" lang="en-US" sz="4800" u="none" cap="none" strike="noStrike">
                <a:solidFill>
                  <a:srgbClr val="000000"/>
                </a:solidFill>
                <a:latin typeface="Carter One"/>
                <a:ea typeface="Carter One"/>
                <a:cs typeface="Carter One"/>
                <a:sym typeface="Carter One"/>
              </a:rPr>
              <a:t>05</a:t>
            </a:r>
            <a:endParaRPr b="0" i="0" sz="4800" u="none" cap="none" strike="noStrike">
              <a:solidFill>
                <a:schemeClr val="dk1"/>
              </a:solidFill>
              <a:latin typeface="Calibri"/>
              <a:ea typeface="Calibri"/>
              <a:cs typeface="Calibri"/>
              <a:sym typeface="Calibri"/>
            </a:endParaRPr>
          </a:p>
        </p:txBody>
      </p:sp>
      <p:sp>
        <p:nvSpPr>
          <p:cNvPr id="87" name="Google Shape;87;p3"/>
          <p:cNvSpPr/>
          <p:nvPr/>
        </p:nvSpPr>
        <p:spPr>
          <a:xfrm>
            <a:off x="6312689" y="10521950"/>
            <a:ext cx="5487086"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6312689" y="10521950"/>
            <a:ext cx="5690311"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Adventure</a:t>
            </a:r>
            <a:endParaRPr b="0" i="0" sz="4800" u="none" cap="none" strike="noStrike">
              <a:solidFill>
                <a:schemeClr val="dk1"/>
              </a:solidFill>
              <a:latin typeface="Calibri"/>
              <a:ea typeface="Calibri"/>
              <a:cs typeface="Calibri"/>
              <a:sym typeface="Calibri"/>
            </a:endParaRPr>
          </a:p>
        </p:txBody>
      </p:sp>
      <p:sp>
        <p:nvSpPr>
          <p:cNvPr id="89" name="Google Shape;89;p3"/>
          <p:cNvSpPr/>
          <p:nvPr/>
        </p:nvSpPr>
        <p:spPr>
          <a:xfrm>
            <a:off x="6312689" y="115633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Happily Ever After</a:t>
            </a:r>
            <a:endParaRPr b="0" i="0" sz="3200" u="none" cap="none" strike="noStrike">
              <a:solidFill>
                <a:schemeClr val="dk1"/>
              </a:solidFill>
              <a:latin typeface="Calibri"/>
              <a:ea typeface="Calibri"/>
              <a:cs typeface="Calibri"/>
              <a:sym typeface="Calibri"/>
            </a:endParaRPr>
          </a:p>
        </p:txBody>
      </p:sp>
      <p:sp>
        <p:nvSpPr>
          <p:cNvPr id="90" name="Google Shape;90;p3"/>
          <p:cNvSpPr/>
          <p:nvPr/>
        </p:nvSpPr>
        <p:spPr>
          <a:xfrm>
            <a:off x="12269734"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
          <p:cNvSpPr/>
          <p:nvPr/>
        </p:nvSpPr>
        <p:spPr>
          <a:xfrm>
            <a:off x="12269734" y="10490200"/>
            <a:ext cx="1625803" cy="1625600"/>
          </a:xfrm>
          <a:prstGeom prst="rect">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3"/>
          <p:cNvSpPr/>
          <p:nvPr/>
        </p:nvSpPr>
        <p:spPr>
          <a:xfrm>
            <a:off x="12542818" y="10731500"/>
            <a:ext cx="1079635"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rter One"/>
              <a:buNone/>
            </a:pPr>
            <a:r>
              <a:rPr b="0" i="0" lang="en-US" sz="4800" u="none" cap="none" strike="noStrike">
                <a:solidFill>
                  <a:srgbClr val="000000"/>
                </a:solidFill>
                <a:latin typeface="Carter One"/>
                <a:ea typeface="Carter One"/>
                <a:cs typeface="Carter One"/>
                <a:sym typeface="Carter One"/>
              </a:rPr>
              <a:t>06</a:t>
            </a:r>
            <a:endParaRPr b="0" i="0" sz="4800" u="none" cap="none" strike="noStrike">
              <a:solidFill>
                <a:schemeClr val="dk1"/>
              </a:solidFill>
              <a:latin typeface="Calibri"/>
              <a:ea typeface="Calibri"/>
              <a:cs typeface="Calibri"/>
              <a:sym typeface="Calibri"/>
            </a:endParaRPr>
          </a:p>
        </p:txBody>
      </p:sp>
      <p:sp>
        <p:nvSpPr>
          <p:cNvPr id="93" name="Google Shape;93;p3"/>
          <p:cNvSpPr/>
          <p:nvPr/>
        </p:nvSpPr>
        <p:spPr>
          <a:xfrm>
            <a:off x="14098762" y="10521950"/>
            <a:ext cx="5487086"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
          <p:cNvSpPr/>
          <p:nvPr/>
        </p:nvSpPr>
        <p:spPr>
          <a:xfrm>
            <a:off x="14098762" y="10521950"/>
            <a:ext cx="5690311"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Conclusion</a:t>
            </a:r>
            <a:endParaRPr b="0" i="0" sz="4800" u="none" cap="none" strike="noStrike">
              <a:solidFill>
                <a:schemeClr val="dk1"/>
              </a:solidFill>
              <a:latin typeface="Calibri"/>
              <a:ea typeface="Calibri"/>
              <a:cs typeface="Calibri"/>
              <a:sym typeface="Calibri"/>
            </a:endParaRPr>
          </a:p>
        </p:txBody>
      </p:sp>
      <p:sp>
        <p:nvSpPr>
          <p:cNvPr id="95" name="Google Shape;95;p3"/>
          <p:cNvSpPr/>
          <p:nvPr/>
        </p:nvSpPr>
        <p:spPr>
          <a:xfrm>
            <a:off x="14098762" y="115633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0" name="Shape 100"/>
        <p:cNvGrpSpPr/>
        <p:nvPr/>
      </p:nvGrpSpPr>
      <p:grpSpPr>
        <a:xfrm>
          <a:off x="0" y="0"/>
          <a:ext cx="0" cy="0"/>
          <a:chOff x="0" y="0"/>
          <a:chExt cx="0" cy="0"/>
        </a:xfrm>
      </p:grpSpPr>
      <p:pic>
        <p:nvPicPr>
          <p:cNvPr descr=" " id="101" name="Google Shape;101;p4"/>
          <p:cNvPicPr preferRelativeResize="0"/>
          <p:nvPr/>
        </p:nvPicPr>
        <p:blipFill rotWithShape="1">
          <a:blip r:embed="rId3">
            <a:alphaModFix/>
          </a:blip>
          <a:srcRect b="0" l="0" r="0" t="0"/>
          <a:stretch/>
        </p:blipFill>
        <p:spPr>
          <a:xfrm>
            <a:off x="14517915" y="-723900"/>
            <a:ext cx="13120740" cy="3733800"/>
          </a:xfrm>
          <a:prstGeom prst="rect">
            <a:avLst/>
          </a:prstGeom>
          <a:noFill/>
          <a:ln>
            <a:noFill/>
          </a:ln>
        </p:spPr>
      </p:pic>
      <p:pic>
        <p:nvPicPr>
          <p:cNvPr descr=" " id="102" name="Google Shape;102;p4"/>
          <p:cNvPicPr preferRelativeResize="0"/>
          <p:nvPr/>
        </p:nvPicPr>
        <p:blipFill rotWithShape="1">
          <a:blip r:embed="rId4">
            <a:alphaModFix/>
          </a:blip>
          <a:srcRect b="0" l="0" r="0" t="0"/>
          <a:stretch/>
        </p:blipFill>
        <p:spPr>
          <a:xfrm>
            <a:off x="15565795" y="-1492250"/>
            <a:ext cx="12549168" cy="4495794"/>
          </a:xfrm>
          <a:prstGeom prst="rect">
            <a:avLst/>
          </a:prstGeom>
          <a:noFill/>
          <a:ln>
            <a:noFill/>
          </a:ln>
        </p:spPr>
      </p:pic>
      <p:pic>
        <p:nvPicPr>
          <p:cNvPr descr=" " id="103" name="Google Shape;103;p4"/>
          <p:cNvPicPr preferRelativeResize="0"/>
          <p:nvPr/>
        </p:nvPicPr>
        <p:blipFill rotWithShape="1">
          <a:blip r:embed="rId5">
            <a:alphaModFix/>
          </a:blip>
          <a:srcRect b="0" l="0" r="0" t="0"/>
          <a:stretch/>
        </p:blipFill>
        <p:spPr>
          <a:xfrm>
            <a:off x="-2959470" y="7950200"/>
            <a:ext cx="10796349" cy="10261600"/>
          </a:xfrm>
          <a:prstGeom prst="rect">
            <a:avLst/>
          </a:prstGeom>
          <a:noFill/>
          <a:ln>
            <a:noFill/>
          </a:ln>
        </p:spPr>
      </p:pic>
      <p:pic>
        <p:nvPicPr>
          <p:cNvPr descr=" " id="104" name="Google Shape;104;p4"/>
          <p:cNvPicPr preferRelativeResize="0"/>
          <p:nvPr/>
        </p:nvPicPr>
        <p:blipFill rotWithShape="1">
          <a:blip r:embed="rId6">
            <a:alphaModFix/>
          </a:blip>
          <a:srcRect b="0" l="0" r="0" t="0"/>
          <a:stretch/>
        </p:blipFill>
        <p:spPr>
          <a:xfrm>
            <a:off x="-1276510" y="9036047"/>
            <a:ext cx="8268733" cy="8140703"/>
          </a:xfrm>
          <a:prstGeom prst="rect">
            <a:avLst/>
          </a:prstGeom>
          <a:noFill/>
          <a:ln>
            <a:noFill/>
          </a:ln>
        </p:spPr>
      </p:pic>
      <p:pic>
        <p:nvPicPr>
          <p:cNvPr descr=" " id="105" name="Google Shape;105;p4"/>
          <p:cNvPicPr preferRelativeResize="0"/>
          <p:nvPr/>
        </p:nvPicPr>
        <p:blipFill rotWithShape="1">
          <a:blip r:embed="rId7">
            <a:alphaModFix/>
          </a:blip>
          <a:srcRect b="0" l="0" r="0" t="0"/>
          <a:stretch/>
        </p:blipFill>
        <p:spPr>
          <a:xfrm>
            <a:off x="469959" y="406400"/>
            <a:ext cx="2654632" cy="927100"/>
          </a:xfrm>
          <a:prstGeom prst="rect">
            <a:avLst/>
          </a:prstGeom>
          <a:noFill/>
          <a:ln>
            <a:noFill/>
          </a:ln>
        </p:spPr>
      </p:pic>
      <p:sp>
        <p:nvSpPr>
          <p:cNvPr id="106" name="Google Shape;106;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p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08" name="Google Shape;108;p4"/>
          <p:cNvSpPr/>
          <p:nvPr/>
        </p:nvSpPr>
        <p:spPr>
          <a:xfrm>
            <a:off x="2387898" y="2355850"/>
            <a:ext cx="17121740" cy="2171700"/>
          </a:xfrm>
          <a:prstGeom prst="roundRect">
            <a:avLst>
              <a:gd fmla="val 584757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4"/>
          <p:cNvSpPr/>
          <p:nvPr/>
        </p:nvSpPr>
        <p:spPr>
          <a:xfrm>
            <a:off x="3149994" y="2660650"/>
            <a:ext cx="15936258"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The Realm of the Extraordinary</a:t>
            </a:r>
            <a:endParaRPr b="0" i="0" sz="8000" u="none" cap="none" strike="noStrike">
              <a:solidFill>
                <a:schemeClr val="dk1"/>
              </a:solidFill>
              <a:latin typeface="Calibri"/>
              <a:ea typeface="Calibri"/>
              <a:cs typeface="Calibri"/>
              <a:sym typeface="Calibri"/>
            </a:endParaRPr>
          </a:p>
        </p:txBody>
      </p:sp>
      <p:sp>
        <p:nvSpPr>
          <p:cNvPr id="110" name="Google Shape;110;p4"/>
          <p:cNvSpPr/>
          <p:nvPr/>
        </p:nvSpPr>
        <p:spPr>
          <a:xfrm>
            <a:off x="2959470" y="56007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1" name="Google Shape;111;p4"/>
          <p:cNvSpPr/>
          <p:nvPr/>
        </p:nvSpPr>
        <p:spPr>
          <a:xfrm>
            <a:off x="12701588" y="56007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6" name="Shape 116"/>
        <p:cNvGrpSpPr/>
        <p:nvPr/>
      </p:nvGrpSpPr>
      <p:grpSpPr>
        <a:xfrm>
          <a:off x="0" y="0"/>
          <a:ext cx="0" cy="0"/>
          <a:chOff x="0" y="0"/>
          <a:chExt cx="0" cy="0"/>
        </a:xfrm>
      </p:grpSpPr>
      <p:pic>
        <p:nvPicPr>
          <p:cNvPr descr=" " id="117" name="Google Shape;117;p5"/>
          <p:cNvPicPr preferRelativeResize="0"/>
          <p:nvPr/>
        </p:nvPicPr>
        <p:blipFill rotWithShape="1">
          <a:blip r:embed="rId3">
            <a:alphaModFix/>
          </a:blip>
          <a:srcRect b="0" l="0" r="0" t="0"/>
          <a:stretch/>
        </p:blipFill>
        <p:spPr>
          <a:xfrm>
            <a:off x="-1664931" y="7685212"/>
            <a:ext cx="13283243" cy="8603940"/>
          </a:xfrm>
          <a:prstGeom prst="rect">
            <a:avLst/>
          </a:prstGeom>
          <a:noFill/>
          <a:ln>
            <a:noFill/>
          </a:ln>
        </p:spPr>
      </p:pic>
      <p:pic>
        <p:nvPicPr>
          <p:cNvPr descr=" " id="118" name="Google Shape;118;p5"/>
          <p:cNvPicPr preferRelativeResize="0"/>
          <p:nvPr/>
        </p:nvPicPr>
        <p:blipFill rotWithShape="1">
          <a:blip r:embed="rId4">
            <a:alphaModFix/>
          </a:blip>
          <a:srcRect b="0" l="0" r="0" t="0"/>
          <a:stretch/>
        </p:blipFill>
        <p:spPr>
          <a:xfrm>
            <a:off x="-2578421" y="6832600"/>
            <a:ext cx="13829664" cy="12264219"/>
          </a:xfrm>
          <a:prstGeom prst="rect">
            <a:avLst/>
          </a:prstGeom>
          <a:noFill/>
          <a:ln>
            <a:noFill/>
          </a:ln>
        </p:spPr>
      </p:pic>
      <p:pic>
        <p:nvPicPr>
          <p:cNvPr descr=" " id="119" name="Google Shape;119;p5"/>
          <p:cNvPicPr preferRelativeResize="0"/>
          <p:nvPr/>
        </p:nvPicPr>
        <p:blipFill rotWithShape="1">
          <a:blip r:embed="rId5">
            <a:alphaModFix/>
          </a:blip>
          <a:srcRect b="0" l="0" r="0" t="0"/>
          <a:stretch/>
        </p:blipFill>
        <p:spPr>
          <a:xfrm>
            <a:off x="20969825" y="7609"/>
            <a:ext cx="3440679" cy="3440249"/>
          </a:xfrm>
          <a:prstGeom prst="rect">
            <a:avLst/>
          </a:prstGeom>
          <a:noFill/>
          <a:ln>
            <a:noFill/>
          </a:ln>
        </p:spPr>
      </p:pic>
      <p:pic>
        <p:nvPicPr>
          <p:cNvPr descr=" " id="120" name="Google Shape;120;p5"/>
          <p:cNvPicPr preferRelativeResize="0"/>
          <p:nvPr/>
        </p:nvPicPr>
        <p:blipFill rotWithShape="1">
          <a:blip r:embed="rId6">
            <a:alphaModFix/>
          </a:blip>
          <a:srcRect b="0" l="0" r="0" t="0"/>
          <a:stretch/>
        </p:blipFill>
        <p:spPr>
          <a:xfrm>
            <a:off x="21395663" y="-285911"/>
            <a:ext cx="3492490" cy="3492054"/>
          </a:xfrm>
          <a:prstGeom prst="rect">
            <a:avLst/>
          </a:prstGeom>
          <a:noFill/>
          <a:ln>
            <a:noFill/>
          </a:ln>
        </p:spPr>
      </p:pic>
      <p:pic>
        <p:nvPicPr>
          <p:cNvPr descr=" " id="121" name="Google Shape;121;p5"/>
          <p:cNvPicPr preferRelativeResize="0"/>
          <p:nvPr/>
        </p:nvPicPr>
        <p:blipFill rotWithShape="1">
          <a:blip r:embed="rId7">
            <a:alphaModFix/>
          </a:blip>
          <a:srcRect b="0" l="0" r="0" t="0"/>
          <a:stretch/>
        </p:blipFill>
        <p:spPr>
          <a:xfrm>
            <a:off x="23142292" y="11163300"/>
            <a:ext cx="736692" cy="2120900"/>
          </a:xfrm>
          <a:prstGeom prst="rect">
            <a:avLst/>
          </a:prstGeom>
          <a:noFill/>
          <a:ln>
            <a:noFill/>
          </a:ln>
        </p:spPr>
      </p:pic>
      <p:pic>
        <p:nvPicPr>
          <p:cNvPr descr=" " id="122" name="Google Shape;122;p5"/>
          <p:cNvPicPr preferRelativeResize="0"/>
          <p:nvPr/>
        </p:nvPicPr>
        <p:blipFill rotWithShape="1">
          <a:blip r:embed="rId8">
            <a:alphaModFix/>
          </a:blip>
          <a:srcRect b="0" l="0" r="0" t="0"/>
          <a:stretch/>
        </p:blipFill>
        <p:spPr>
          <a:xfrm>
            <a:off x="558870" y="342900"/>
            <a:ext cx="2711780" cy="1117600"/>
          </a:xfrm>
          <a:prstGeom prst="rect">
            <a:avLst/>
          </a:prstGeom>
          <a:noFill/>
          <a:ln>
            <a:noFill/>
          </a:ln>
        </p:spPr>
      </p:pic>
      <p:sp>
        <p:nvSpPr>
          <p:cNvPr id="123" name="Google Shape;123;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p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25" name="Google Shape;125;p5"/>
          <p:cNvSpPr/>
          <p:nvPr/>
        </p:nvSpPr>
        <p:spPr>
          <a:xfrm>
            <a:off x="1778222" y="1435100"/>
            <a:ext cx="7874984" cy="5664204"/>
          </a:xfrm>
          <a:prstGeom prst="roundRect">
            <a:avLst>
              <a:gd fmla="val 19695"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p5"/>
          <p:cNvPicPr preferRelativeResize="0"/>
          <p:nvPr/>
        </p:nvPicPr>
        <p:blipFill rotWithShape="1">
          <a:blip r:embed="rId10">
            <a:alphaModFix/>
          </a:blip>
          <a:srcRect b="0" l="0" r="0" t="0"/>
          <a:stretch/>
        </p:blipFill>
        <p:spPr>
          <a:xfrm>
            <a:off x="4882970" y="1739900"/>
            <a:ext cx="1665489" cy="1625606"/>
          </a:xfrm>
          <a:prstGeom prst="rect">
            <a:avLst/>
          </a:prstGeom>
          <a:noFill/>
          <a:ln>
            <a:noFill/>
          </a:ln>
        </p:spPr>
      </p:pic>
      <p:sp>
        <p:nvSpPr>
          <p:cNvPr id="127" name="Google Shape;127;p5"/>
          <p:cNvSpPr/>
          <p:nvPr/>
        </p:nvSpPr>
        <p:spPr>
          <a:xfrm>
            <a:off x="2184673" y="3670306"/>
            <a:ext cx="7062083"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5"/>
          <p:cNvSpPr/>
          <p:nvPr/>
        </p:nvSpPr>
        <p:spPr>
          <a:xfrm>
            <a:off x="2083060" y="3670306"/>
            <a:ext cx="7265308"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Unicorn Sightings</a:t>
            </a:r>
            <a:endParaRPr b="0" i="0" sz="4800" u="none" cap="none" strike="noStrike">
              <a:solidFill>
                <a:schemeClr val="dk1"/>
              </a:solidFill>
              <a:latin typeface="Calibri"/>
              <a:ea typeface="Calibri"/>
              <a:cs typeface="Calibri"/>
              <a:sym typeface="Calibri"/>
            </a:endParaRPr>
          </a:p>
        </p:txBody>
      </p:sp>
      <p:sp>
        <p:nvSpPr>
          <p:cNvPr id="129" name="Google Shape;129;p5"/>
          <p:cNvSpPr/>
          <p:nvPr/>
        </p:nvSpPr>
        <p:spPr>
          <a:xfrm>
            <a:off x="2116931" y="4711706"/>
            <a:ext cx="7197566"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0" name="Google Shape;130;p5"/>
          <p:cNvSpPr/>
          <p:nvPr/>
        </p:nvSpPr>
        <p:spPr>
          <a:xfrm>
            <a:off x="1778222" y="7797800"/>
            <a:ext cx="7874984" cy="5143503"/>
          </a:xfrm>
          <a:prstGeom prst="roundRect">
            <a:avLst>
              <a:gd fmla="val 2168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p5"/>
          <p:cNvPicPr preferRelativeResize="0"/>
          <p:nvPr/>
        </p:nvPicPr>
        <p:blipFill rotWithShape="1">
          <a:blip r:embed="rId11">
            <a:alphaModFix/>
          </a:blip>
          <a:srcRect b="0" l="0" r="0" t="0"/>
          <a:stretch/>
        </p:blipFill>
        <p:spPr>
          <a:xfrm>
            <a:off x="4986812" y="8102600"/>
            <a:ext cx="1457802" cy="1625606"/>
          </a:xfrm>
          <a:prstGeom prst="rect">
            <a:avLst/>
          </a:prstGeom>
          <a:noFill/>
          <a:ln>
            <a:noFill/>
          </a:ln>
        </p:spPr>
      </p:pic>
      <p:sp>
        <p:nvSpPr>
          <p:cNvPr id="132" name="Google Shape;132;p5"/>
          <p:cNvSpPr/>
          <p:nvPr/>
        </p:nvSpPr>
        <p:spPr>
          <a:xfrm>
            <a:off x="2184673" y="10033006"/>
            <a:ext cx="7062083" cy="26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5"/>
          <p:cNvSpPr/>
          <p:nvPr/>
        </p:nvSpPr>
        <p:spPr>
          <a:xfrm>
            <a:off x="2083060" y="10033006"/>
            <a:ext cx="7265308"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Dragon Taming</a:t>
            </a:r>
            <a:endParaRPr b="0" i="0" sz="4800" u="none" cap="none" strike="noStrike">
              <a:solidFill>
                <a:schemeClr val="dk1"/>
              </a:solidFill>
              <a:latin typeface="Calibri"/>
              <a:ea typeface="Calibri"/>
              <a:cs typeface="Calibri"/>
              <a:sym typeface="Calibri"/>
            </a:endParaRPr>
          </a:p>
        </p:txBody>
      </p:sp>
      <p:sp>
        <p:nvSpPr>
          <p:cNvPr id="134" name="Google Shape;134;p5"/>
          <p:cNvSpPr/>
          <p:nvPr/>
        </p:nvSpPr>
        <p:spPr>
          <a:xfrm>
            <a:off x="2116931" y="11074406"/>
            <a:ext cx="7197566"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pic>
        <p:nvPicPr>
          <p:cNvPr descr=" " id="135" name="Google Shape;135;p5"/>
          <p:cNvPicPr preferRelativeResize="0"/>
          <p:nvPr/>
        </p:nvPicPr>
        <p:blipFill rotWithShape="1">
          <a:blip r:embed="rId12">
            <a:alphaModFix/>
          </a:blip>
          <a:srcRect b="0" l="0" r="0" t="0"/>
          <a:stretch/>
        </p:blipFill>
        <p:spPr>
          <a:xfrm>
            <a:off x="13719070" y="805929"/>
            <a:ext cx="2290733" cy="2183749"/>
          </a:xfrm>
          <a:prstGeom prst="rect">
            <a:avLst/>
          </a:prstGeom>
          <a:noFill/>
          <a:ln>
            <a:noFill/>
          </a:ln>
        </p:spPr>
      </p:pic>
      <p:pic>
        <p:nvPicPr>
          <p:cNvPr descr=" " id="136" name="Google Shape;136;p5"/>
          <p:cNvPicPr preferRelativeResize="0"/>
          <p:nvPr/>
        </p:nvPicPr>
        <p:blipFill rotWithShape="1">
          <a:blip r:embed="rId13">
            <a:alphaModFix/>
          </a:blip>
          <a:srcRect b="0" l="0" r="0" t="0"/>
          <a:stretch/>
        </p:blipFill>
        <p:spPr>
          <a:xfrm>
            <a:off x="10267578" y="-546100"/>
            <a:ext cx="12877732" cy="15279173"/>
          </a:xfrm>
          <a:prstGeom prst="rect">
            <a:avLst/>
          </a:prstGeom>
          <a:noFill/>
          <a:ln>
            <a:noFill/>
          </a:ln>
        </p:spPr>
      </p:pic>
      <p:pic>
        <p:nvPicPr>
          <p:cNvPr descr=" " id="137" name="Google Shape;137;p5"/>
          <p:cNvPicPr preferRelativeResize="0"/>
          <p:nvPr/>
        </p:nvPicPr>
        <p:blipFill rotWithShape="1">
          <a:blip r:embed="rId14">
            <a:alphaModFix/>
          </a:blip>
          <a:srcRect b="0" l="0" r="0" t="0"/>
          <a:stretch/>
        </p:blipFill>
        <p:spPr>
          <a:xfrm>
            <a:off x="10046956" y="10455207"/>
            <a:ext cx="5579222" cy="110058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2" name="Shape 142"/>
        <p:cNvGrpSpPr/>
        <p:nvPr/>
      </p:nvGrpSpPr>
      <p:grpSpPr>
        <a:xfrm>
          <a:off x="0" y="0"/>
          <a:ext cx="0" cy="0"/>
          <a:chOff x="0" y="0"/>
          <a:chExt cx="0" cy="0"/>
        </a:xfrm>
      </p:grpSpPr>
      <p:sp>
        <p:nvSpPr>
          <p:cNvPr id="143" name="Google Shape;143;p6"/>
          <p:cNvSpPr/>
          <p:nvPr/>
        </p:nvSpPr>
        <p:spPr>
          <a:xfrm>
            <a:off x="0" y="0"/>
            <a:ext cx="24387048" cy="13716000"/>
          </a:xfrm>
          <a:prstGeom prst="rect">
            <a:avLst/>
          </a:prstGeom>
          <a:noFill/>
          <a:ln cap="flat" cmpd="sng" w="419100">
            <a:solidFill>
              <a:srgbClr val="FFC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p6"/>
          <p:cNvPicPr preferRelativeResize="0"/>
          <p:nvPr/>
        </p:nvPicPr>
        <p:blipFill rotWithShape="1">
          <a:blip r:embed="rId3">
            <a:alphaModFix/>
          </a:blip>
          <a:srcRect b="0" l="0" r="0" t="0"/>
          <a:stretch/>
        </p:blipFill>
        <p:spPr>
          <a:xfrm>
            <a:off x="-3518340" y="-3098800"/>
            <a:ext cx="9776693" cy="12078016"/>
          </a:xfrm>
          <a:prstGeom prst="rect">
            <a:avLst/>
          </a:prstGeom>
          <a:noFill/>
          <a:ln>
            <a:noFill/>
          </a:ln>
        </p:spPr>
      </p:pic>
      <p:pic>
        <p:nvPicPr>
          <p:cNvPr descr=" " id="145" name="Google Shape;145;p6"/>
          <p:cNvPicPr preferRelativeResize="0"/>
          <p:nvPr/>
        </p:nvPicPr>
        <p:blipFill rotWithShape="1">
          <a:blip r:embed="rId4">
            <a:alphaModFix/>
          </a:blip>
          <a:srcRect b="0" l="0" r="0" t="0"/>
          <a:stretch/>
        </p:blipFill>
        <p:spPr>
          <a:xfrm>
            <a:off x="-1858517" y="-2967521"/>
            <a:ext cx="8545897" cy="10946823"/>
          </a:xfrm>
          <a:prstGeom prst="rect">
            <a:avLst/>
          </a:prstGeom>
          <a:noFill/>
          <a:ln>
            <a:noFill/>
          </a:ln>
        </p:spPr>
      </p:pic>
      <p:pic>
        <p:nvPicPr>
          <p:cNvPr descr=" " id="146" name="Google Shape;146;p6"/>
          <p:cNvPicPr preferRelativeResize="0"/>
          <p:nvPr/>
        </p:nvPicPr>
        <p:blipFill rotWithShape="1">
          <a:blip r:embed="rId5">
            <a:alphaModFix/>
          </a:blip>
          <a:srcRect b="0" l="0" r="0" t="0"/>
          <a:stretch/>
        </p:blipFill>
        <p:spPr>
          <a:xfrm>
            <a:off x="17637472" y="7987134"/>
            <a:ext cx="9853725" cy="9155150"/>
          </a:xfrm>
          <a:prstGeom prst="rect">
            <a:avLst/>
          </a:prstGeom>
          <a:noFill/>
          <a:ln>
            <a:noFill/>
          </a:ln>
        </p:spPr>
      </p:pic>
      <p:pic>
        <p:nvPicPr>
          <p:cNvPr descr=" " id="147" name="Google Shape;147;p6"/>
          <p:cNvPicPr preferRelativeResize="0"/>
          <p:nvPr/>
        </p:nvPicPr>
        <p:blipFill rotWithShape="1">
          <a:blip r:embed="rId6">
            <a:alphaModFix/>
          </a:blip>
          <a:srcRect b="0" l="0" r="0" t="0"/>
          <a:stretch/>
        </p:blipFill>
        <p:spPr>
          <a:xfrm>
            <a:off x="16823256" y="6838950"/>
            <a:ext cx="11518402" cy="12811770"/>
          </a:xfrm>
          <a:prstGeom prst="rect">
            <a:avLst/>
          </a:prstGeom>
          <a:noFill/>
          <a:ln>
            <a:noFill/>
          </a:ln>
        </p:spPr>
      </p:pic>
      <p:pic>
        <p:nvPicPr>
          <p:cNvPr descr=" " id="148" name="Google Shape;148;p6"/>
          <p:cNvPicPr preferRelativeResize="0"/>
          <p:nvPr/>
        </p:nvPicPr>
        <p:blipFill rotWithShape="1">
          <a:blip r:embed="rId7">
            <a:alphaModFix/>
          </a:blip>
          <a:srcRect b="0" l="0" r="0" t="0"/>
          <a:stretch/>
        </p:blipFill>
        <p:spPr>
          <a:xfrm>
            <a:off x="927216" y="8496300"/>
            <a:ext cx="444314" cy="4755704"/>
          </a:xfrm>
          <a:prstGeom prst="rect">
            <a:avLst/>
          </a:prstGeom>
          <a:noFill/>
          <a:ln>
            <a:noFill/>
          </a:ln>
        </p:spPr>
      </p:pic>
      <p:sp>
        <p:nvSpPr>
          <p:cNvPr id="149" name="Google Shape;149;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p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51" name="Google Shape;151;p6"/>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2" name="Google Shape;152;p6"/>
          <p:cNvPicPr preferRelativeResize="0"/>
          <p:nvPr/>
        </p:nvPicPr>
        <p:blipFill rotWithShape="1">
          <a:blip r:embed="rId9">
            <a:alphaModFix/>
          </a:blip>
          <a:srcRect b="0" l="0" r="0" t="0"/>
          <a:stretch/>
        </p:blipFill>
        <p:spPr>
          <a:xfrm>
            <a:off x="2934067" y="1384300"/>
            <a:ext cx="8129016" cy="7404100"/>
          </a:xfrm>
          <a:prstGeom prst="rect">
            <a:avLst/>
          </a:prstGeom>
          <a:noFill/>
          <a:ln>
            <a:noFill/>
          </a:ln>
        </p:spPr>
      </p:pic>
      <p:sp>
        <p:nvSpPr>
          <p:cNvPr id="153" name="Google Shape;153;p6"/>
          <p:cNvSpPr/>
          <p:nvPr/>
        </p:nvSpPr>
        <p:spPr>
          <a:xfrm>
            <a:off x="2934067" y="9398000"/>
            <a:ext cx="8129016" cy="1549400"/>
          </a:xfrm>
          <a:prstGeom prst="roundRect">
            <a:avLst>
              <a:gd fmla="val 8196197"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6"/>
          <p:cNvSpPr/>
          <p:nvPr/>
        </p:nvSpPr>
        <p:spPr>
          <a:xfrm>
            <a:off x="3696162" y="9702800"/>
            <a:ext cx="5461683"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Unicorn Sightings</a:t>
            </a:r>
            <a:endParaRPr b="0" i="0" sz="4800" u="none" cap="none" strike="noStrike">
              <a:solidFill>
                <a:schemeClr val="dk1"/>
              </a:solidFill>
              <a:latin typeface="Calibri"/>
              <a:ea typeface="Calibri"/>
              <a:cs typeface="Calibri"/>
              <a:sym typeface="Calibri"/>
            </a:endParaRPr>
          </a:p>
        </p:txBody>
      </p:sp>
      <p:sp>
        <p:nvSpPr>
          <p:cNvPr id="155" name="Google Shape;155;p6"/>
          <p:cNvSpPr/>
          <p:nvPr/>
        </p:nvSpPr>
        <p:spPr>
          <a:xfrm>
            <a:off x="2934067"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6"/>
          <p:cNvSpPr/>
          <p:nvPr/>
        </p:nvSpPr>
        <p:spPr>
          <a:xfrm>
            <a:off x="2934067"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57" name="Google Shape;157;p6"/>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p6"/>
          <p:cNvPicPr preferRelativeResize="0"/>
          <p:nvPr/>
        </p:nvPicPr>
        <p:blipFill rotWithShape="1">
          <a:blip r:embed="rId10">
            <a:alphaModFix/>
          </a:blip>
          <a:srcRect b="0" l="0" r="0" t="0"/>
          <a:stretch/>
        </p:blipFill>
        <p:spPr>
          <a:xfrm>
            <a:off x="13323965" y="1384300"/>
            <a:ext cx="8129016" cy="7404100"/>
          </a:xfrm>
          <a:prstGeom prst="rect">
            <a:avLst/>
          </a:prstGeom>
          <a:noFill/>
          <a:ln>
            <a:noFill/>
          </a:ln>
        </p:spPr>
      </p:pic>
      <p:sp>
        <p:nvSpPr>
          <p:cNvPr id="159" name="Google Shape;159;p6"/>
          <p:cNvSpPr/>
          <p:nvPr/>
        </p:nvSpPr>
        <p:spPr>
          <a:xfrm>
            <a:off x="13323965" y="9398000"/>
            <a:ext cx="8129016" cy="1549400"/>
          </a:xfrm>
          <a:prstGeom prst="roundRect">
            <a:avLst>
              <a:gd fmla="val 8196197"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6"/>
          <p:cNvSpPr/>
          <p:nvPr/>
        </p:nvSpPr>
        <p:spPr>
          <a:xfrm>
            <a:off x="14086061" y="9702800"/>
            <a:ext cx="4813902"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Dragon Taming</a:t>
            </a:r>
            <a:endParaRPr b="0" i="0" sz="4800" u="none" cap="none" strike="noStrike">
              <a:solidFill>
                <a:schemeClr val="dk1"/>
              </a:solidFill>
              <a:latin typeface="Calibri"/>
              <a:ea typeface="Calibri"/>
              <a:cs typeface="Calibri"/>
              <a:sym typeface="Calibri"/>
            </a:endParaRPr>
          </a:p>
        </p:txBody>
      </p:sp>
      <p:sp>
        <p:nvSpPr>
          <p:cNvPr id="161" name="Google Shape;161;p6"/>
          <p:cNvSpPr/>
          <p:nvPr/>
        </p:nvSpPr>
        <p:spPr>
          <a:xfrm>
            <a:off x="13323965"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6"/>
          <p:cNvSpPr/>
          <p:nvPr/>
        </p:nvSpPr>
        <p:spPr>
          <a:xfrm>
            <a:off x="13323965"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7" name="Shape 167"/>
        <p:cNvGrpSpPr/>
        <p:nvPr/>
      </p:nvGrpSpPr>
      <p:grpSpPr>
        <a:xfrm>
          <a:off x="0" y="0"/>
          <a:ext cx="0" cy="0"/>
          <a:chOff x="0" y="0"/>
          <a:chExt cx="0" cy="0"/>
        </a:xfrm>
      </p:grpSpPr>
      <p:sp>
        <p:nvSpPr>
          <p:cNvPr id="168" name="Google Shape;168;p7"/>
          <p:cNvSpPr/>
          <p:nvPr/>
        </p:nvSpPr>
        <p:spPr>
          <a:xfrm>
            <a:off x="0" y="0"/>
            <a:ext cx="24387048" cy="13716000"/>
          </a:xfrm>
          <a:prstGeom prst="rect">
            <a:avLst/>
          </a:prstGeom>
          <a:noFill/>
          <a:ln cap="flat" cmpd="sng" w="952500">
            <a:solidFill>
              <a:srgbClr val="FFC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p7"/>
          <p:cNvPicPr preferRelativeResize="0"/>
          <p:nvPr/>
        </p:nvPicPr>
        <p:blipFill rotWithShape="1">
          <a:blip r:embed="rId3">
            <a:alphaModFix/>
          </a:blip>
          <a:srcRect b="0" l="0" r="0" t="0"/>
          <a:stretch/>
        </p:blipFill>
        <p:spPr>
          <a:xfrm>
            <a:off x="15534042" y="-2184400"/>
            <a:ext cx="10656632" cy="7962900"/>
          </a:xfrm>
          <a:prstGeom prst="rect">
            <a:avLst/>
          </a:prstGeom>
          <a:noFill/>
          <a:ln>
            <a:noFill/>
          </a:ln>
        </p:spPr>
      </p:pic>
      <p:pic>
        <p:nvPicPr>
          <p:cNvPr descr=" " id="170" name="Google Shape;170;p7"/>
          <p:cNvPicPr preferRelativeResize="0"/>
          <p:nvPr/>
        </p:nvPicPr>
        <p:blipFill rotWithShape="1">
          <a:blip r:embed="rId4">
            <a:alphaModFix/>
          </a:blip>
          <a:srcRect b="0" l="0" r="0" t="0"/>
          <a:stretch/>
        </p:blipFill>
        <p:spPr>
          <a:xfrm>
            <a:off x="15584835" y="-1905000"/>
            <a:ext cx="9894543" cy="6845343"/>
          </a:xfrm>
          <a:prstGeom prst="rect">
            <a:avLst/>
          </a:prstGeom>
          <a:noFill/>
          <a:ln>
            <a:noFill/>
          </a:ln>
        </p:spPr>
      </p:pic>
      <p:pic>
        <p:nvPicPr>
          <p:cNvPr descr=" " id="171" name="Google Shape;171;p7"/>
          <p:cNvPicPr preferRelativeResize="0"/>
          <p:nvPr/>
        </p:nvPicPr>
        <p:blipFill rotWithShape="1">
          <a:blip r:embed="rId5">
            <a:alphaModFix/>
          </a:blip>
          <a:srcRect b="0" l="0" r="0" t="0"/>
          <a:stretch/>
        </p:blipFill>
        <p:spPr>
          <a:xfrm>
            <a:off x="-2019552" y="7239000"/>
            <a:ext cx="11431429" cy="9448800"/>
          </a:xfrm>
          <a:prstGeom prst="rect">
            <a:avLst/>
          </a:prstGeom>
          <a:noFill/>
          <a:ln>
            <a:noFill/>
          </a:ln>
        </p:spPr>
      </p:pic>
      <p:pic>
        <p:nvPicPr>
          <p:cNvPr descr=" " id="172" name="Google Shape;172;p7"/>
          <p:cNvPicPr preferRelativeResize="0"/>
          <p:nvPr/>
        </p:nvPicPr>
        <p:blipFill rotWithShape="1">
          <a:blip r:embed="rId6">
            <a:alphaModFix/>
          </a:blip>
          <a:srcRect b="0" l="0" r="0" t="0"/>
          <a:stretch/>
        </p:blipFill>
        <p:spPr>
          <a:xfrm>
            <a:off x="-3175397" y="6108694"/>
            <a:ext cx="15407035" cy="11226806"/>
          </a:xfrm>
          <a:prstGeom prst="rect">
            <a:avLst/>
          </a:prstGeom>
          <a:noFill/>
          <a:ln>
            <a:noFill/>
          </a:ln>
        </p:spPr>
      </p:pic>
      <p:pic>
        <p:nvPicPr>
          <p:cNvPr descr=" " id="173" name="Google Shape;173;p7"/>
          <p:cNvPicPr preferRelativeResize="0"/>
          <p:nvPr/>
        </p:nvPicPr>
        <p:blipFill rotWithShape="1">
          <a:blip r:embed="rId7">
            <a:alphaModFix/>
          </a:blip>
          <a:srcRect b="0" l="0" r="0" t="0"/>
          <a:stretch/>
        </p:blipFill>
        <p:spPr>
          <a:xfrm>
            <a:off x="355644" y="736600"/>
            <a:ext cx="741282" cy="2123399"/>
          </a:xfrm>
          <a:prstGeom prst="rect">
            <a:avLst/>
          </a:prstGeom>
          <a:noFill/>
          <a:ln>
            <a:noFill/>
          </a:ln>
        </p:spPr>
      </p:pic>
      <p:pic>
        <p:nvPicPr>
          <p:cNvPr descr=" " id="174" name="Google Shape;174;p7"/>
          <p:cNvPicPr preferRelativeResize="0"/>
          <p:nvPr/>
        </p:nvPicPr>
        <p:blipFill rotWithShape="1">
          <a:blip r:embed="rId8">
            <a:alphaModFix/>
          </a:blip>
          <a:srcRect b="0" l="0" r="0" t="0"/>
          <a:stretch/>
        </p:blipFill>
        <p:spPr>
          <a:xfrm>
            <a:off x="21275159" y="12700000"/>
            <a:ext cx="1536892" cy="635000"/>
          </a:xfrm>
          <a:prstGeom prst="rect">
            <a:avLst/>
          </a:prstGeom>
          <a:noFill/>
          <a:ln>
            <a:noFill/>
          </a:ln>
        </p:spPr>
      </p:pic>
      <p:sp>
        <p:nvSpPr>
          <p:cNvPr id="175" name="Google Shape;175;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p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77" name="Google Shape;177;p7"/>
          <p:cNvPicPr preferRelativeResize="0"/>
          <p:nvPr/>
        </p:nvPicPr>
        <p:blipFill rotWithShape="1">
          <a:blip r:embed="rId10">
            <a:alphaModFix/>
          </a:blip>
          <a:srcRect b="0" l="0" r="0" t="0"/>
          <a:stretch/>
        </p:blipFill>
        <p:spPr>
          <a:xfrm>
            <a:off x="863708" y="1316515"/>
            <a:ext cx="6068311" cy="4556472"/>
          </a:xfrm>
          <a:prstGeom prst="rect">
            <a:avLst/>
          </a:prstGeom>
          <a:noFill/>
          <a:ln>
            <a:noFill/>
          </a:ln>
        </p:spPr>
      </p:pic>
      <p:sp>
        <p:nvSpPr>
          <p:cNvPr id="178" name="Google Shape;178;p7"/>
          <p:cNvSpPr/>
          <p:nvPr/>
        </p:nvSpPr>
        <p:spPr>
          <a:xfrm>
            <a:off x="5842730" y="4699000"/>
            <a:ext cx="1360340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7"/>
          <p:cNvSpPr/>
          <p:nvPr/>
        </p:nvSpPr>
        <p:spPr>
          <a:xfrm>
            <a:off x="5842730" y="4699000"/>
            <a:ext cx="13806626" cy="584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0" name="Google Shape;180;p7"/>
          <p:cNvSpPr/>
          <p:nvPr/>
        </p:nvSpPr>
        <p:spPr>
          <a:xfrm>
            <a:off x="15292711" y="10642600"/>
            <a:ext cx="4305838"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5" name="Shape 185"/>
        <p:cNvGrpSpPr/>
        <p:nvPr/>
      </p:nvGrpSpPr>
      <p:grpSpPr>
        <a:xfrm>
          <a:off x="0" y="0"/>
          <a:ext cx="0" cy="0"/>
          <a:chOff x="0" y="0"/>
          <a:chExt cx="0" cy="0"/>
        </a:xfrm>
      </p:grpSpPr>
      <p:pic>
        <p:nvPicPr>
          <p:cNvPr descr=" " id="186" name="Google Shape;186;p8"/>
          <p:cNvPicPr preferRelativeResize="0"/>
          <p:nvPr/>
        </p:nvPicPr>
        <p:blipFill rotWithShape="1">
          <a:blip r:embed="rId3">
            <a:alphaModFix/>
          </a:blip>
          <a:srcRect b="0" l="0" r="0" t="0"/>
          <a:stretch/>
        </p:blipFill>
        <p:spPr>
          <a:xfrm>
            <a:off x="14517915" y="-723900"/>
            <a:ext cx="13120740" cy="3733800"/>
          </a:xfrm>
          <a:prstGeom prst="rect">
            <a:avLst/>
          </a:prstGeom>
          <a:noFill/>
          <a:ln>
            <a:noFill/>
          </a:ln>
        </p:spPr>
      </p:pic>
      <p:pic>
        <p:nvPicPr>
          <p:cNvPr descr=" " id="187" name="Google Shape;187;p8"/>
          <p:cNvPicPr preferRelativeResize="0"/>
          <p:nvPr/>
        </p:nvPicPr>
        <p:blipFill rotWithShape="1">
          <a:blip r:embed="rId4">
            <a:alphaModFix/>
          </a:blip>
          <a:srcRect b="0" l="0" r="0" t="0"/>
          <a:stretch/>
        </p:blipFill>
        <p:spPr>
          <a:xfrm>
            <a:off x="15565795" y="-1492250"/>
            <a:ext cx="12549168" cy="4495800"/>
          </a:xfrm>
          <a:prstGeom prst="rect">
            <a:avLst/>
          </a:prstGeom>
          <a:noFill/>
          <a:ln>
            <a:noFill/>
          </a:ln>
        </p:spPr>
      </p:pic>
      <p:pic>
        <p:nvPicPr>
          <p:cNvPr descr=" " id="188" name="Google Shape;188;p8"/>
          <p:cNvPicPr preferRelativeResize="0"/>
          <p:nvPr/>
        </p:nvPicPr>
        <p:blipFill rotWithShape="1">
          <a:blip r:embed="rId5">
            <a:alphaModFix/>
          </a:blip>
          <a:srcRect b="0" l="0" r="0" t="0"/>
          <a:stretch/>
        </p:blipFill>
        <p:spPr>
          <a:xfrm>
            <a:off x="-2959470" y="7950200"/>
            <a:ext cx="10796349" cy="10261600"/>
          </a:xfrm>
          <a:prstGeom prst="rect">
            <a:avLst/>
          </a:prstGeom>
          <a:noFill/>
          <a:ln>
            <a:noFill/>
          </a:ln>
        </p:spPr>
      </p:pic>
      <p:pic>
        <p:nvPicPr>
          <p:cNvPr descr=" " id="189" name="Google Shape;189;p8"/>
          <p:cNvPicPr preferRelativeResize="0"/>
          <p:nvPr/>
        </p:nvPicPr>
        <p:blipFill rotWithShape="1">
          <a:blip r:embed="rId6">
            <a:alphaModFix/>
          </a:blip>
          <a:srcRect b="0" l="0" r="0" t="0"/>
          <a:stretch/>
        </p:blipFill>
        <p:spPr>
          <a:xfrm>
            <a:off x="-1276510" y="9036050"/>
            <a:ext cx="8268733" cy="8140700"/>
          </a:xfrm>
          <a:prstGeom prst="rect">
            <a:avLst/>
          </a:prstGeom>
          <a:noFill/>
          <a:ln>
            <a:noFill/>
          </a:ln>
        </p:spPr>
      </p:pic>
      <p:pic>
        <p:nvPicPr>
          <p:cNvPr descr=" " id="190" name="Google Shape;190;p8"/>
          <p:cNvPicPr preferRelativeResize="0"/>
          <p:nvPr/>
        </p:nvPicPr>
        <p:blipFill rotWithShape="1">
          <a:blip r:embed="rId7">
            <a:alphaModFix/>
          </a:blip>
          <a:srcRect b="0" l="0" r="0" t="0"/>
          <a:stretch/>
        </p:blipFill>
        <p:spPr>
          <a:xfrm>
            <a:off x="469959" y="406400"/>
            <a:ext cx="2654632" cy="927100"/>
          </a:xfrm>
          <a:prstGeom prst="rect">
            <a:avLst/>
          </a:prstGeom>
          <a:noFill/>
          <a:ln>
            <a:noFill/>
          </a:ln>
        </p:spPr>
      </p:pic>
      <p:pic>
        <p:nvPicPr>
          <p:cNvPr descr=" " id="191" name="Google Shape;191;p8"/>
          <p:cNvPicPr preferRelativeResize="0"/>
          <p:nvPr/>
        </p:nvPicPr>
        <p:blipFill rotWithShape="1">
          <a:blip r:embed="rId8">
            <a:alphaModFix/>
          </a:blip>
          <a:srcRect b="0" l="0" r="0" t="0"/>
          <a:stretch/>
        </p:blipFill>
        <p:spPr>
          <a:xfrm>
            <a:off x="16270734" y="5727700"/>
            <a:ext cx="7049381" cy="6400800"/>
          </a:xfrm>
          <a:prstGeom prst="rect">
            <a:avLst/>
          </a:prstGeom>
          <a:noFill/>
          <a:ln>
            <a:noFill/>
          </a:ln>
        </p:spPr>
      </p:pic>
      <p:pic>
        <p:nvPicPr>
          <p:cNvPr descr=" " id="192" name="Google Shape;192;p8"/>
          <p:cNvPicPr preferRelativeResize="0"/>
          <p:nvPr/>
        </p:nvPicPr>
        <p:blipFill rotWithShape="1">
          <a:blip r:embed="rId9">
            <a:alphaModFix/>
          </a:blip>
          <a:srcRect b="0" l="0" r="0" t="0"/>
          <a:stretch/>
        </p:blipFill>
        <p:spPr>
          <a:xfrm>
            <a:off x="889111" y="5727700"/>
            <a:ext cx="14835454" cy="6400800"/>
          </a:xfrm>
          <a:prstGeom prst="rect">
            <a:avLst/>
          </a:prstGeom>
          <a:noFill/>
          <a:ln>
            <a:noFill/>
          </a:ln>
        </p:spPr>
      </p:pic>
      <p:sp>
        <p:nvSpPr>
          <p:cNvPr id="193" name="Google Shape;193;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p8"/>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95" name="Google Shape;195;p8"/>
          <p:cNvSpPr/>
          <p:nvPr/>
        </p:nvSpPr>
        <p:spPr>
          <a:xfrm>
            <a:off x="1079635" y="2247900"/>
            <a:ext cx="7049381"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8"/>
          <p:cNvSpPr/>
          <p:nvPr/>
        </p:nvSpPr>
        <p:spPr>
          <a:xfrm>
            <a:off x="1079635" y="2247900"/>
            <a:ext cx="7049381" cy="1549400"/>
          </a:xfrm>
          <a:prstGeom prst="roundRect">
            <a:avLst>
              <a:gd fmla="val 8196197"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8"/>
          <p:cNvSpPr/>
          <p:nvPr/>
        </p:nvSpPr>
        <p:spPr>
          <a:xfrm>
            <a:off x="1841730" y="2552700"/>
            <a:ext cx="4813902"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Dragon Taming </a:t>
            </a:r>
            <a:endParaRPr b="0" i="0" sz="4800" u="none" cap="none" strike="noStrike">
              <a:solidFill>
                <a:schemeClr val="dk1"/>
              </a:solidFill>
              <a:latin typeface="Calibri"/>
              <a:ea typeface="Calibri"/>
              <a:cs typeface="Calibri"/>
              <a:sym typeface="Calibri"/>
            </a:endParaRPr>
          </a:p>
        </p:txBody>
      </p:sp>
      <p:sp>
        <p:nvSpPr>
          <p:cNvPr id="198" name="Google Shape;198;p8"/>
          <p:cNvSpPr/>
          <p:nvPr/>
        </p:nvSpPr>
        <p:spPr>
          <a:xfrm>
            <a:off x="1079635" y="41021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9" name="Google Shape;199;p8"/>
          <p:cNvSpPr/>
          <p:nvPr/>
        </p:nvSpPr>
        <p:spPr>
          <a:xfrm>
            <a:off x="8675184" y="2247900"/>
            <a:ext cx="7049381"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8"/>
          <p:cNvSpPr/>
          <p:nvPr/>
        </p:nvSpPr>
        <p:spPr>
          <a:xfrm>
            <a:off x="8675184" y="2247900"/>
            <a:ext cx="7049381" cy="1549400"/>
          </a:xfrm>
          <a:prstGeom prst="roundRect">
            <a:avLst>
              <a:gd fmla="val 8196197"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8"/>
          <p:cNvSpPr/>
          <p:nvPr/>
        </p:nvSpPr>
        <p:spPr>
          <a:xfrm>
            <a:off x="9437280" y="2552700"/>
            <a:ext cx="5639505"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The Art of Unicorn</a:t>
            </a:r>
            <a:endParaRPr b="0" i="0" sz="4800" u="none" cap="none" strike="noStrike">
              <a:solidFill>
                <a:schemeClr val="dk1"/>
              </a:solidFill>
              <a:latin typeface="Calibri"/>
              <a:ea typeface="Calibri"/>
              <a:cs typeface="Calibri"/>
              <a:sym typeface="Calibri"/>
            </a:endParaRPr>
          </a:p>
        </p:txBody>
      </p:sp>
      <p:sp>
        <p:nvSpPr>
          <p:cNvPr id="202" name="Google Shape;202;p8"/>
          <p:cNvSpPr/>
          <p:nvPr/>
        </p:nvSpPr>
        <p:spPr>
          <a:xfrm>
            <a:off x="8675184" y="41021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203" name="Google Shape;203;p8"/>
          <p:cNvSpPr/>
          <p:nvPr/>
        </p:nvSpPr>
        <p:spPr>
          <a:xfrm>
            <a:off x="16270734" y="2247900"/>
            <a:ext cx="7049381"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8"/>
          <p:cNvSpPr/>
          <p:nvPr/>
        </p:nvSpPr>
        <p:spPr>
          <a:xfrm>
            <a:off x="16270734" y="2247900"/>
            <a:ext cx="7049381" cy="1549400"/>
          </a:xfrm>
          <a:prstGeom prst="roundRect">
            <a:avLst>
              <a:gd fmla="val 8196197"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8"/>
          <p:cNvSpPr/>
          <p:nvPr/>
        </p:nvSpPr>
        <p:spPr>
          <a:xfrm>
            <a:off x="17032829" y="2552700"/>
            <a:ext cx="4813902"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Dragon Taming </a:t>
            </a:r>
            <a:endParaRPr b="0" i="0" sz="4800" u="none" cap="none" strike="noStrike">
              <a:solidFill>
                <a:schemeClr val="dk1"/>
              </a:solidFill>
              <a:latin typeface="Calibri"/>
              <a:ea typeface="Calibri"/>
              <a:cs typeface="Calibri"/>
              <a:sym typeface="Calibri"/>
            </a:endParaRPr>
          </a:p>
        </p:txBody>
      </p:sp>
      <p:sp>
        <p:nvSpPr>
          <p:cNvPr id="206" name="Google Shape;206;p8"/>
          <p:cNvSpPr/>
          <p:nvPr/>
        </p:nvSpPr>
        <p:spPr>
          <a:xfrm>
            <a:off x="16270734" y="41021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1" name="Shape 211"/>
        <p:cNvGrpSpPr/>
        <p:nvPr/>
      </p:nvGrpSpPr>
      <p:grpSpPr>
        <a:xfrm>
          <a:off x="0" y="0"/>
          <a:ext cx="0" cy="0"/>
          <a:chOff x="0" y="0"/>
          <a:chExt cx="0" cy="0"/>
        </a:xfrm>
      </p:grpSpPr>
      <p:pic>
        <p:nvPicPr>
          <p:cNvPr descr=" " id="212" name="Google Shape;212;p9"/>
          <p:cNvPicPr preferRelativeResize="0"/>
          <p:nvPr/>
        </p:nvPicPr>
        <p:blipFill rotWithShape="1">
          <a:blip r:embed="rId3">
            <a:alphaModFix/>
          </a:blip>
          <a:srcRect b="0" l="0" r="0" t="0"/>
          <a:stretch/>
        </p:blipFill>
        <p:spPr>
          <a:xfrm>
            <a:off x="12768736" y="7685212"/>
            <a:ext cx="13283243" cy="8603940"/>
          </a:xfrm>
          <a:prstGeom prst="rect">
            <a:avLst/>
          </a:prstGeom>
          <a:noFill/>
          <a:ln>
            <a:noFill/>
          </a:ln>
        </p:spPr>
      </p:pic>
      <p:pic>
        <p:nvPicPr>
          <p:cNvPr descr=" " id="213" name="Google Shape;213;p9"/>
          <p:cNvPicPr preferRelativeResize="0"/>
          <p:nvPr/>
        </p:nvPicPr>
        <p:blipFill rotWithShape="1">
          <a:blip r:embed="rId4">
            <a:alphaModFix/>
          </a:blip>
          <a:srcRect b="0" l="0" r="0" t="0"/>
          <a:stretch/>
        </p:blipFill>
        <p:spPr>
          <a:xfrm>
            <a:off x="13135804" y="6832600"/>
            <a:ext cx="13829663" cy="12264219"/>
          </a:xfrm>
          <a:prstGeom prst="rect">
            <a:avLst/>
          </a:prstGeom>
          <a:noFill/>
          <a:ln>
            <a:noFill/>
          </a:ln>
        </p:spPr>
      </p:pic>
      <p:pic>
        <p:nvPicPr>
          <p:cNvPr descr=" " id="214" name="Google Shape;214;p9"/>
          <p:cNvPicPr preferRelativeResize="0"/>
          <p:nvPr/>
        </p:nvPicPr>
        <p:blipFill rotWithShape="1">
          <a:blip r:embed="rId5">
            <a:alphaModFix/>
          </a:blip>
          <a:srcRect b="0" l="0" r="0" t="0"/>
          <a:stretch/>
        </p:blipFill>
        <p:spPr>
          <a:xfrm>
            <a:off x="-23456" y="7615"/>
            <a:ext cx="3440679" cy="3440249"/>
          </a:xfrm>
          <a:prstGeom prst="rect">
            <a:avLst/>
          </a:prstGeom>
          <a:noFill/>
          <a:ln>
            <a:noFill/>
          </a:ln>
        </p:spPr>
      </p:pic>
      <p:pic>
        <p:nvPicPr>
          <p:cNvPr descr=" " id="215" name="Google Shape;215;p9"/>
          <p:cNvPicPr preferRelativeResize="0"/>
          <p:nvPr/>
        </p:nvPicPr>
        <p:blipFill rotWithShape="1">
          <a:blip r:embed="rId6">
            <a:alphaModFix/>
          </a:blip>
          <a:srcRect b="0" l="0" r="0" t="0"/>
          <a:stretch/>
        </p:blipFill>
        <p:spPr>
          <a:xfrm>
            <a:off x="-501103" y="-285911"/>
            <a:ext cx="3492488" cy="3492054"/>
          </a:xfrm>
          <a:prstGeom prst="rect">
            <a:avLst/>
          </a:prstGeom>
          <a:noFill/>
          <a:ln>
            <a:noFill/>
          </a:ln>
        </p:spPr>
      </p:pic>
      <p:pic>
        <p:nvPicPr>
          <p:cNvPr descr=" " id="216" name="Google Shape;216;p9"/>
          <p:cNvPicPr preferRelativeResize="0"/>
          <p:nvPr/>
        </p:nvPicPr>
        <p:blipFill rotWithShape="1">
          <a:blip r:embed="rId7">
            <a:alphaModFix/>
          </a:blip>
          <a:srcRect b="0" l="0" r="0" t="0"/>
          <a:stretch/>
        </p:blipFill>
        <p:spPr>
          <a:xfrm>
            <a:off x="508063" y="11163300"/>
            <a:ext cx="736692" cy="2120900"/>
          </a:xfrm>
          <a:prstGeom prst="rect">
            <a:avLst/>
          </a:prstGeom>
          <a:noFill/>
          <a:ln>
            <a:noFill/>
          </a:ln>
        </p:spPr>
      </p:pic>
      <p:pic>
        <p:nvPicPr>
          <p:cNvPr descr=" " id="217" name="Google Shape;217;p9"/>
          <p:cNvPicPr preferRelativeResize="0"/>
          <p:nvPr/>
        </p:nvPicPr>
        <p:blipFill rotWithShape="1">
          <a:blip r:embed="rId8">
            <a:alphaModFix/>
          </a:blip>
          <a:srcRect b="0" l="0" r="0" t="0"/>
          <a:stretch/>
        </p:blipFill>
        <p:spPr>
          <a:xfrm>
            <a:off x="21116399" y="342900"/>
            <a:ext cx="2711780" cy="1117600"/>
          </a:xfrm>
          <a:prstGeom prst="rect">
            <a:avLst/>
          </a:prstGeom>
          <a:noFill/>
          <a:ln>
            <a:noFill/>
          </a:ln>
        </p:spPr>
      </p:pic>
      <p:sp>
        <p:nvSpPr>
          <p:cNvPr id="218" name="Google Shape;218;p9"/>
          <p:cNvSpPr/>
          <p:nvPr/>
        </p:nvSpPr>
        <p:spPr>
          <a:xfrm>
            <a:off x="3118240" y="1092200"/>
            <a:ext cx="18175972" cy="2171700"/>
          </a:xfrm>
          <a:prstGeom prst="roundRect">
            <a:avLst>
              <a:gd fmla="val 5847579" name="adj"/>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9"/>
          <p:cNvSpPr/>
          <p:nvPr/>
        </p:nvSpPr>
        <p:spPr>
          <a:xfrm>
            <a:off x="3880335" y="1397000"/>
            <a:ext cx="16990490" cy="190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The Magic of Dragons: A Research</a:t>
            </a:r>
            <a:endParaRPr b="0" i="0" sz="8000" u="none" cap="none" strike="noStrike">
              <a:solidFill>
                <a:schemeClr val="dk1"/>
              </a:solidFill>
              <a:latin typeface="Calibri"/>
              <a:ea typeface="Calibri"/>
              <a:cs typeface="Calibri"/>
              <a:sym typeface="Calibri"/>
            </a:endParaRPr>
          </a:p>
        </p:txBody>
      </p:sp>
      <p:sp>
        <p:nvSpPr>
          <p:cNvPr id="220" name="Google Shape;220;p9"/>
          <p:cNvSpPr/>
          <p:nvPr/>
        </p:nvSpPr>
        <p:spPr>
          <a:xfrm>
            <a:off x="14200375"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9"/>
          <p:cNvSpPr/>
          <p:nvPr/>
        </p:nvSpPr>
        <p:spPr>
          <a:xfrm>
            <a:off x="14200375" y="4406900"/>
            <a:ext cx="8205226" cy="8204200"/>
          </a:xfrm>
          <a:prstGeom prst="ellipse">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9"/>
          <p:cNvSpPr/>
          <p:nvPr/>
        </p:nvSpPr>
        <p:spPr>
          <a:xfrm>
            <a:off x="15229203" y="6299200"/>
            <a:ext cx="6160270" cy="6159500"/>
          </a:xfrm>
          <a:prstGeom prst="ellipse">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9"/>
          <p:cNvSpPr/>
          <p:nvPr/>
        </p:nvSpPr>
        <p:spPr>
          <a:xfrm>
            <a:off x="16258032" y="8178800"/>
            <a:ext cx="4089911" cy="4089400"/>
          </a:xfrm>
          <a:prstGeom prst="ellipse">
            <a:avLst/>
          </a:prstGeom>
          <a:solidFill>
            <a:srgbClr val="FFC72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9"/>
          <p:cNvSpPr/>
          <p:nvPr/>
        </p:nvSpPr>
        <p:spPr>
          <a:xfrm>
            <a:off x="17515489" y="4838700"/>
            <a:ext cx="1562295"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Carter One"/>
              <a:buNone/>
            </a:pPr>
            <a:r>
              <a:rPr b="0" i="0" lang="en-US" sz="4800" u="none" cap="none" strike="noStrike">
                <a:solidFill>
                  <a:srgbClr val="272727"/>
                </a:solidFill>
                <a:latin typeface="Carter One"/>
                <a:ea typeface="Carter One"/>
                <a:cs typeface="Carter One"/>
                <a:sym typeface="Carter One"/>
              </a:rPr>
              <a:t>6.7M</a:t>
            </a:r>
            <a:endParaRPr b="0" i="0" sz="4800" u="none" cap="none" strike="noStrike">
              <a:solidFill>
                <a:schemeClr val="dk1"/>
              </a:solidFill>
              <a:latin typeface="Calibri"/>
              <a:ea typeface="Calibri"/>
              <a:cs typeface="Calibri"/>
              <a:sym typeface="Calibri"/>
            </a:endParaRPr>
          </a:p>
        </p:txBody>
      </p:sp>
      <p:sp>
        <p:nvSpPr>
          <p:cNvPr id="225" name="Google Shape;225;p9"/>
          <p:cNvSpPr/>
          <p:nvPr/>
        </p:nvSpPr>
        <p:spPr>
          <a:xfrm>
            <a:off x="17528191" y="9652000"/>
            <a:ext cx="1562295"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Carter One"/>
              <a:buNone/>
            </a:pPr>
            <a:r>
              <a:rPr b="0" i="0" lang="en-US" sz="4800" u="none" cap="none" strike="noStrike">
                <a:solidFill>
                  <a:srgbClr val="272727"/>
                </a:solidFill>
                <a:latin typeface="Carter One"/>
                <a:ea typeface="Carter One"/>
                <a:cs typeface="Carter One"/>
                <a:sym typeface="Carter One"/>
              </a:rPr>
              <a:t>2.3M</a:t>
            </a:r>
            <a:endParaRPr b="0" i="0" sz="4800" u="none" cap="none" strike="noStrike">
              <a:solidFill>
                <a:schemeClr val="dk1"/>
              </a:solidFill>
              <a:latin typeface="Calibri"/>
              <a:ea typeface="Calibri"/>
              <a:cs typeface="Calibri"/>
              <a:sym typeface="Calibri"/>
            </a:endParaRPr>
          </a:p>
        </p:txBody>
      </p:sp>
      <p:sp>
        <p:nvSpPr>
          <p:cNvPr id="226" name="Google Shape;226;p9"/>
          <p:cNvSpPr/>
          <p:nvPr/>
        </p:nvSpPr>
        <p:spPr>
          <a:xfrm>
            <a:off x="17451981" y="6718300"/>
            <a:ext cx="1702013"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Carter One"/>
              <a:buNone/>
            </a:pPr>
            <a:r>
              <a:rPr b="0" i="0" lang="en-US" sz="4800" u="none" cap="none" strike="noStrike">
                <a:solidFill>
                  <a:srgbClr val="272727"/>
                </a:solidFill>
                <a:latin typeface="Carter One"/>
                <a:ea typeface="Carter One"/>
                <a:cs typeface="Carter One"/>
                <a:sym typeface="Carter One"/>
              </a:rPr>
              <a:t>4.4M</a:t>
            </a:r>
            <a:endParaRPr b="0" i="0" sz="4800" u="none" cap="none" strike="noStrike">
              <a:solidFill>
                <a:schemeClr val="dk1"/>
              </a:solidFill>
              <a:latin typeface="Calibri"/>
              <a:ea typeface="Calibri"/>
              <a:cs typeface="Calibri"/>
              <a:sym typeface="Calibri"/>
            </a:endParaRPr>
          </a:p>
        </p:txBody>
      </p:sp>
      <p:sp>
        <p:nvSpPr>
          <p:cNvPr id="227" name="Google Shape;227;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p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29" name="Google Shape;229;p9"/>
          <p:cNvSpPr/>
          <p:nvPr/>
        </p:nvSpPr>
        <p:spPr>
          <a:xfrm>
            <a:off x="3734267" y="35941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p9"/>
          <p:cNvPicPr preferRelativeResize="0"/>
          <p:nvPr/>
        </p:nvPicPr>
        <p:blipFill rotWithShape="1">
          <a:blip r:embed="rId10">
            <a:alphaModFix/>
          </a:blip>
          <a:srcRect b="0" l="0" r="0" t="0"/>
          <a:stretch/>
        </p:blipFill>
        <p:spPr>
          <a:xfrm>
            <a:off x="3734267" y="3594100"/>
            <a:ext cx="878735" cy="1016000"/>
          </a:xfrm>
          <a:prstGeom prst="rect">
            <a:avLst/>
          </a:prstGeom>
          <a:noFill/>
          <a:ln>
            <a:noFill/>
          </a:ln>
        </p:spPr>
      </p:pic>
      <p:sp>
        <p:nvSpPr>
          <p:cNvPr id="231" name="Google Shape;231;p9"/>
          <p:cNvSpPr/>
          <p:nvPr/>
        </p:nvSpPr>
        <p:spPr>
          <a:xfrm>
            <a:off x="3734267" y="49149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9"/>
          <p:cNvSpPr/>
          <p:nvPr/>
        </p:nvSpPr>
        <p:spPr>
          <a:xfrm>
            <a:off x="3734267" y="49149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3" name="Google Shape;233;p9"/>
          <p:cNvSpPr/>
          <p:nvPr/>
        </p:nvSpPr>
        <p:spPr>
          <a:xfrm>
            <a:off x="3734267" y="69469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p9"/>
          <p:cNvPicPr preferRelativeResize="0"/>
          <p:nvPr/>
        </p:nvPicPr>
        <p:blipFill rotWithShape="1">
          <a:blip r:embed="rId11">
            <a:alphaModFix/>
          </a:blip>
          <a:srcRect b="0" l="0" r="0" t="0"/>
          <a:stretch/>
        </p:blipFill>
        <p:spPr>
          <a:xfrm>
            <a:off x="3734267" y="6946900"/>
            <a:ext cx="897381" cy="1016000"/>
          </a:xfrm>
          <a:prstGeom prst="rect">
            <a:avLst/>
          </a:prstGeom>
          <a:noFill/>
          <a:ln>
            <a:noFill/>
          </a:ln>
        </p:spPr>
      </p:pic>
      <p:sp>
        <p:nvSpPr>
          <p:cNvPr id="235" name="Google Shape;235;p9"/>
          <p:cNvSpPr/>
          <p:nvPr/>
        </p:nvSpPr>
        <p:spPr>
          <a:xfrm>
            <a:off x="3734267" y="82677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9"/>
          <p:cNvSpPr/>
          <p:nvPr/>
        </p:nvSpPr>
        <p:spPr>
          <a:xfrm>
            <a:off x="3734267" y="82677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37" name="Google Shape;237;p9"/>
          <p:cNvSpPr/>
          <p:nvPr/>
        </p:nvSpPr>
        <p:spPr>
          <a:xfrm>
            <a:off x="3734267" y="102997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p9"/>
          <p:cNvPicPr preferRelativeResize="0"/>
          <p:nvPr/>
        </p:nvPicPr>
        <p:blipFill rotWithShape="1">
          <a:blip r:embed="rId12">
            <a:alphaModFix/>
          </a:blip>
          <a:srcRect b="0" l="0" r="0" t="0"/>
          <a:stretch/>
        </p:blipFill>
        <p:spPr>
          <a:xfrm>
            <a:off x="3734267" y="10299700"/>
            <a:ext cx="935641" cy="1016000"/>
          </a:xfrm>
          <a:prstGeom prst="rect">
            <a:avLst/>
          </a:prstGeom>
          <a:noFill/>
          <a:ln>
            <a:noFill/>
          </a:ln>
        </p:spPr>
      </p:pic>
      <p:sp>
        <p:nvSpPr>
          <p:cNvPr id="239" name="Google Shape;239;p9"/>
          <p:cNvSpPr/>
          <p:nvPr/>
        </p:nvSpPr>
        <p:spPr>
          <a:xfrm>
            <a:off x="3734267" y="116205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9"/>
          <p:cNvSpPr/>
          <p:nvPr/>
        </p:nvSpPr>
        <p:spPr>
          <a:xfrm>
            <a:off x="3734267" y="116205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2024-01-06T07:38:38Z</dcterms:created>
  <dc:creator>PptxGenJS</dc:creator>
</cp:coreProperties>
</file>