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6.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7.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8.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9.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10.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1.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2.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3.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4.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5.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6.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7.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8.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9.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2" r:id="rId4"/>
    <p:sldMasterId id="2147483746" r:id="rId5"/>
    <p:sldMasterId id="2147483807" r:id="rId6"/>
    <p:sldMasterId id="2147483819" r:id="rId7"/>
    <p:sldMasterId id="2147483754" r:id="rId8"/>
    <p:sldMasterId id="2147483766" r:id="rId9"/>
    <p:sldMasterId id="2147483773" r:id="rId10"/>
    <p:sldMasterId id="2147483693" r:id="rId11"/>
    <p:sldMasterId id="2147483697" r:id="rId12"/>
    <p:sldMasterId id="2147483711" r:id="rId13"/>
    <p:sldMasterId id="2147483720" r:id="rId14"/>
    <p:sldMasterId id="2147483729" r:id="rId15"/>
    <p:sldMasterId id="2147483786" r:id="rId16"/>
    <p:sldMasterId id="2147483811" r:id="rId17"/>
    <p:sldMasterId id="2147483821" r:id="rId18"/>
    <p:sldMasterId id="2147483826" r:id="rId19"/>
    <p:sldMasterId id="2147483830" r:id="rId20"/>
    <p:sldMasterId id="2147483844" r:id="rId21"/>
    <p:sldMasterId id="2147483851" r:id="rId22"/>
    <p:sldMasterId id="2147483857" r:id="rId23"/>
  </p:sldMasterIdLst>
  <p:notesMasterIdLst>
    <p:notesMasterId r:id="rId96"/>
  </p:notesMasterIdLst>
  <p:sldIdLst>
    <p:sldId id="257" r:id="rId24"/>
    <p:sldId id="1029" r:id="rId25"/>
    <p:sldId id="705" r:id="rId26"/>
    <p:sldId id="1398" r:id="rId27"/>
    <p:sldId id="1290" r:id="rId28"/>
    <p:sldId id="1320" r:id="rId29"/>
    <p:sldId id="1146" r:id="rId30"/>
    <p:sldId id="1147" r:id="rId31"/>
    <p:sldId id="1062" r:id="rId32"/>
    <p:sldId id="1109" r:id="rId33"/>
    <p:sldId id="1381" r:id="rId34"/>
    <p:sldId id="1110" r:id="rId35"/>
    <p:sldId id="1401" r:id="rId36"/>
    <p:sldId id="1403" r:id="rId37"/>
    <p:sldId id="1402" r:id="rId38"/>
    <p:sldId id="1107" r:id="rId39"/>
    <p:sldId id="1404" r:id="rId40"/>
    <p:sldId id="1108" r:id="rId41"/>
    <p:sldId id="1405" r:id="rId42"/>
    <p:sldId id="1409" r:id="rId43"/>
    <p:sldId id="1406" r:id="rId44"/>
    <p:sldId id="1407" r:id="rId45"/>
    <p:sldId id="1410" r:id="rId46"/>
    <p:sldId id="1408" r:id="rId47"/>
    <p:sldId id="1008" r:id="rId48"/>
    <p:sldId id="964" r:id="rId49"/>
    <p:sldId id="1321" r:id="rId50"/>
    <p:sldId id="1235" r:id="rId51"/>
    <p:sldId id="1236" r:id="rId52"/>
    <p:sldId id="1237" r:id="rId53"/>
    <p:sldId id="1365" r:id="rId54"/>
    <p:sldId id="1366" r:id="rId55"/>
    <p:sldId id="1367" r:id="rId56"/>
    <p:sldId id="1368" r:id="rId57"/>
    <p:sldId id="1369" r:id="rId58"/>
    <p:sldId id="1370" r:id="rId59"/>
    <p:sldId id="1371" r:id="rId60"/>
    <p:sldId id="1372" r:id="rId61"/>
    <p:sldId id="1373" r:id="rId62"/>
    <p:sldId id="779" r:id="rId63"/>
    <p:sldId id="1082" r:id="rId64"/>
    <p:sldId id="1310" r:id="rId65"/>
    <p:sldId id="1084" r:id="rId66"/>
    <p:sldId id="1307" r:id="rId67"/>
    <p:sldId id="1311" r:id="rId68"/>
    <p:sldId id="1309" r:id="rId69"/>
    <p:sldId id="1384" r:id="rId70"/>
    <p:sldId id="1385" r:id="rId71"/>
    <p:sldId id="1386" r:id="rId72"/>
    <p:sldId id="1254" r:id="rId73"/>
    <p:sldId id="1246" r:id="rId74"/>
    <p:sldId id="1399" r:id="rId75"/>
    <p:sldId id="1400" r:id="rId76"/>
    <p:sldId id="1257" r:id="rId77"/>
    <p:sldId id="1289" r:id="rId78"/>
    <p:sldId id="1263" r:id="rId79"/>
    <p:sldId id="1258" r:id="rId80"/>
    <p:sldId id="1298" r:id="rId81"/>
    <p:sldId id="1270" r:id="rId82"/>
    <p:sldId id="1271" r:id="rId83"/>
    <p:sldId id="1276" r:id="rId84"/>
    <p:sldId id="1277" r:id="rId85"/>
    <p:sldId id="1278" r:id="rId86"/>
    <p:sldId id="1279" r:id="rId87"/>
    <p:sldId id="1280" r:id="rId88"/>
    <p:sldId id="1281" r:id="rId89"/>
    <p:sldId id="1272" r:id="rId90"/>
    <p:sldId id="1273" r:id="rId91"/>
    <p:sldId id="1275" r:id="rId92"/>
    <p:sldId id="1274" r:id="rId93"/>
    <p:sldId id="1300" r:id="rId94"/>
    <p:sldId id="689" r:id="rId95"/>
  </p:sldIdLst>
  <p:sldSz cx="9144000" cy="6858000" type="screen4x3"/>
  <p:notesSz cx="6735763" cy="9866313"/>
  <p:embeddedFontLst>
    <p:embeddedFont>
      <p:font typeface="Comic Sans MS" panose="030F0702030302020204" pitchFamily="66" charset="0"/>
      <p:regular r:id="rId97"/>
      <p:bold r:id="rId98"/>
      <p:italic r:id="rId99"/>
      <p:boldItalic r:id="rId100"/>
    </p:embeddedFont>
    <p:embeddedFont>
      <p:font typeface="Dosis" pitchFamily="2" charset="0"/>
      <p:regular r:id="rId101"/>
      <p:bold r:id="rId102"/>
    </p:embeddedFont>
    <p:embeddedFont>
      <p:font typeface="Dosis ExtraBold" pitchFamily="2" charset="0"/>
      <p:bold r:id="rId103"/>
    </p:embeddedFont>
    <p:embeddedFont>
      <p:font typeface="Dosis Medium" pitchFamily="2" charset="0"/>
      <p:regular r:id="rId104"/>
    </p:embeddedFont>
    <p:embeddedFont>
      <p:font typeface="Dosis SemiBold" pitchFamily="2" charset="0"/>
      <p:bold r:id="rId105"/>
    </p:embeddedFont>
    <p:embeddedFont>
      <p:font typeface="Mistral" panose="03090702030407020403" pitchFamily="66" charset="0"/>
      <p:regular r:id="rId106"/>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D0F942-153D-7E75-C5EB-E4990782D13C}" name="Jalila El Baraka" initials="JE" userId="S::jalila.el-baraka@ifmaroc.com::ea93c961-285f-4edc-9e51-dff84fc1dbd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24D7B"/>
    <a:srgbClr val="565F88"/>
    <a:srgbClr val="E6F3FA"/>
    <a:srgbClr val="9EE0F4"/>
    <a:srgbClr val="E7E6E6"/>
    <a:srgbClr val="A09F9F"/>
    <a:srgbClr val="DEEBF7"/>
    <a:srgbClr val="AFABAB"/>
    <a:srgbClr val="2196B1"/>
    <a:srgbClr val="2AB6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08" autoAdjust="0"/>
    <p:restoredTop sz="95363" autoAdjust="0"/>
  </p:normalViewPr>
  <p:slideViewPr>
    <p:cSldViewPr snapToGrid="0">
      <p:cViewPr varScale="1">
        <p:scale>
          <a:sx n="77" d="100"/>
          <a:sy n="77" d="100"/>
        </p:scale>
        <p:origin x="936" y="45"/>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21" Type="http://schemas.openxmlformats.org/officeDocument/2006/relationships/slideMaster" Target="slideMasters/slideMaster18.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slide" Target="slides/slide45.xml"/><Relationship Id="rId84" Type="http://schemas.openxmlformats.org/officeDocument/2006/relationships/slide" Target="slides/slide61.xml"/><Relationship Id="rId89" Type="http://schemas.openxmlformats.org/officeDocument/2006/relationships/slide" Target="slides/slide66.xml"/><Relationship Id="rId112"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6.xml"/><Relationship Id="rId107" Type="http://schemas.openxmlformats.org/officeDocument/2006/relationships/presProps" Target="presProps.xml"/><Relationship Id="rId11" Type="http://schemas.openxmlformats.org/officeDocument/2006/relationships/slideMaster" Target="slideMasters/slideMaster8.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slide" Target="slides/slide30.xml"/><Relationship Id="rId58" Type="http://schemas.openxmlformats.org/officeDocument/2006/relationships/slide" Target="slides/slide35.xml"/><Relationship Id="rId66" Type="http://schemas.openxmlformats.org/officeDocument/2006/relationships/slide" Target="slides/slide43.xml"/><Relationship Id="rId74" Type="http://schemas.openxmlformats.org/officeDocument/2006/relationships/slide" Target="slides/slide51.xml"/><Relationship Id="rId79" Type="http://schemas.openxmlformats.org/officeDocument/2006/relationships/slide" Target="slides/slide56.xml"/><Relationship Id="rId87" Type="http://schemas.openxmlformats.org/officeDocument/2006/relationships/slide" Target="slides/slide64.xml"/><Relationship Id="rId102" Type="http://schemas.openxmlformats.org/officeDocument/2006/relationships/font" Target="fonts/font6.fntdata"/><Relationship Id="rId110"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38.xml"/><Relationship Id="rId82" Type="http://schemas.openxmlformats.org/officeDocument/2006/relationships/slide" Target="slides/slide59.xml"/><Relationship Id="rId90" Type="http://schemas.openxmlformats.org/officeDocument/2006/relationships/slide" Target="slides/slide67.xml"/><Relationship Id="rId95" Type="http://schemas.openxmlformats.org/officeDocument/2006/relationships/slide" Target="slides/slide72.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slide" Target="slides/slide33.xml"/><Relationship Id="rId64" Type="http://schemas.openxmlformats.org/officeDocument/2006/relationships/slide" Target="slides/slide41.xml"/><Relationship Id="rId69" Type="http://schemas.openxmlformats.org/officeDocument/2006/relationships/slide" Target="slides/slide46.xml"/><Relationship Id="rId77" Type="http://schemas.openxmlformats.org/officeDocument/2006/relationships/slide" Target="slides/slide54.xml"/><Relationship Id="rId100" Type="http://schemas.openxmlformats.org/officeDocument/2006/relationships/font" Target="fonts/font4.fntdata"/><Relationship Id="rId105" Type="http://schemas.openxmlformats.org/officeDocument/2006/relationships/font" Target="fonts/font9.fntdata"/><Relationship Id="rId8" Type="http://schemas.openxmlformats.org/officeDocument/2006/relationships/slideMaster" Target="slideMasters/slideMaster5.xml"/><Relationship Id="rId51" Type="http://schemas.openxmlformats.org/officeDocument/2006/relationships/slide" Target="slides/slide28.xml"/><Relationship Id="rId72" Type="http://schemas.openxmlformats.org/officeDocument/2006/relationships/slide" Target="slides/slide49.xml"/><Relationship Id="rId80" Type="http://schemas.openxmlformats.org/officeDocument/2006/relationships/slide" Target="slides/slide57.xml"/><Relationship Id="rId85" Type="http://schemas.openxmlformats.org/officeDocument/2006/relationships/slide" Target="slides/slide62.xml"/><Relationship Id="rId93" Type="http://schemas.openxmlformats.org/officeDocument/2006/relationships/slide" Target="slides/slide70.xml"/><Relationship Id="rId98" Type="http://schemas.openxmlformats.org/officeDocument/2006/relationships/font" Target="fonts/font2.fntdata"/><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slide" Target="slides/slide44.xml"/><Relationship Id="rId103" Type="http://schemas.openxmlformats.org/officeDocument/2006/relationships/font" Target="fonts/font7.fntdata"/><Relationship Id="rId108" Type="http://schemas.openxmlformats.org/officeDocument/2006/relationships/viewProps" Target="viewProps.xml"/><Relationship Id="rId20" Type="http://schemas.openxmlformats.org/officeDocument/2006/relationships/slideMaster" Target="slideMasters/slideMaster17.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 Id="rId70" Type="http://schemas.openxmlformats.org/officeDocument/2006/relationships/slide" Target="slides/slide47.xml"/><Relationship Id="rId75" Type="http://schemas.openxmlformats.org/officeDocument/2006/relationships/slide" Target="slides/slide52.xml"/><Relationship Id="rId83" Type="http://schemas.openxmlformats.org/officeDocument/2006/relationships/slide" Target="slides/slide60.xml"/><Relationship Id="rId88" Type="http://schemas.openxmlformats.org/officeDocument/2006/relationships/slide" Target="slides/slide65.xml"/><Relationship Id="rId91" Type="http://schemas.openxmlformats.org/officeDocument/2006/relationships/slide" Target="slides/slide68.xml"/><Relationship Id="rId96" Type="http://schemas.openxmlformats.org/officeDocument/2006/relationships/notesMaster" Target="notesMasters/notesMaster1.xml"/><Relationship Id="rId11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6" Type="http://schemas.openxmlformats.org/officeDocument/2006/relationships/font" Target="fonts/font10.fntdata"/><Relationship Id="rId10" Type="http://schemas.openxmlformats.org/officeDocument/2006/relationships/slideMaster" Target="slideMasters/slideMaster7.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slide" Target="slides/slide50.xml"/><Relationship Id="rId78" Type="http://schemas.openxmlformats.org/officeDocument/2006/relationships/slide" Target="slides/slide55.xml"/><Relationship Id="rId81" Type="http://schemas.openxmlformats.org/officeDocument/2006/relationships/slide" Target="slides/slide58.xml"/><Relationship Id="rId86" Type="http://schemas.openxmlformats.org/officeDocument/2006/relationships/slide" Target="slides/slide63.xml"/><Relationship Id="rId94" Type="http://schemas.openxmlformats.org/officeDocument/2006/relationships/slide" Target="slides/slide71.xml"/><Relationship Id="rId99" Type="http://schemas.openxmlformats.org/officeDocument/2006/relationships/font" Target="fonts/font3.fntdata"/><Relationship Id="rId101"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6.xml"/><Relationship Id="rId109" Type="http://schemas.openxmlformats.org/officeDocument/2006/relationships/theme" Target="theme/theme1.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font" Target="fonts/font1.fntdata"/><Relationship Id="rId104" Type="http://schemas.openxmlformats.org/officeDocument/2006/relationships/font" Target="fonts/font8.fntdata"/><Relationship Id="rId7" Type="http://schemas.openxmlformats.org/officeDocument/2006/relationships/slideMaster" Target="slideMasters/slideMaster4.xml"/><Relationship Id="rId71" Type="http://schemas.openxmlformats.org/officeDocument/2006/relationships/slide" Target="slides/slide48.xml"/><Relationship Id="rId92" Type="http://schemas.openxmlformats.org/officeDocument/2006/relationships/slide" Target="slides/slide6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MIAE BEZZAZ" userId="f9bc3cc0-8e1c-4944-afa8-b4b36bbf20e1" providerId="ADAL" clId="{F447B203-D909-4509-ACA2-704EFC4D64EE}"/>
    <pc:docChg chg="undo redo custSel addSld delSld modSld sldOrd">
      <pc:chgData name="LAMIAE BEZZAZ" userId="f9bc3cc0-8e1c-4944-afa8-b4b36bbf20e1" providerId="ADAL" clId="{F447B203-D909-4509-ACA2-704EFC4D64EE}" dt="2026-06-08T16:14:30.528" v="1441" actId="20577"/>
      <pc:docMkLst>
        <pc:docMk/>
      </pc:docMkLst>
      <pc:sldChg chg="modSp add del">
        <pc:chgData name="LAMIAE BEZZAZ" userId="f9bc3cc0-8e1c-4944-afa8-b4b36bbf20e1" providerId="ADAL" clId="{F447B203-D909-4509-ACA2-704EFC4D64EE}" dt="2026-06-08T15:42:12.012" v="420" actId="20577"/>
        <pc:sldMkLst>
          <pc:docMk/>
          <pc:sldMk cId="3592507484" sldId="865"/>
        </pc:sldMkLst>
        <pc:spChg chg="mod">
          <ac:chgData name="LAMIAE BEZZAZ" userId="f9bc3cc0-8e1c-4944-afa8-b4b36bbf20e1" providerId="ADAL" clId="{F447B203-D909-4509-ACA2-704EFC4D64EE}" dt="2026-06-08T15:41:09.656" v="377"/>
          <ac:spMkLst>
            <pc:docMk/>
            <pc:sldMk cId="3592507484" sldId="865"/>
            <ac:spMk id="7" creationId="{6637C2AE-2054-083C-B1CC-4417AF902051}"/>
          </ac:spMkLst>
        </pc:spChg>
        <pc:spChg chg="mod">
          <ac:chgData name="LAMIAE BEZZAZ" userId="f9bc3cc0-8e1c-4944-afa8-b4b36bbf20e1" providerId="ADAL" clId="{F447B203-D909-4509-ACA2-704EFC4D64EE}" dt="2026-06-08T15:42:12.012" v="420" actId="20577"/>
          <ac:spMkLst>
            <pc:docMk/>
            <pc:sldMk cId="3592507484" sldId="865"/>
            <ac:spMk id="10" creationId="{BC104A54-4469-A5DD-1E5A-911597CA1AA4}"/>
          </ac:spMkLst>
        </pc:spChg>
      </pc:sldChg>
      <pc:sldChg chg="modSp add del">
        <pc:chgData name="LAMIAE BEZZAZ" userId="f9bc3cc0-8e1c-4944-afa8-b4b36bbf20e1" providerId="ADAL" clId="{F447B203-D909-4509-ACA2-704EFC4D64EE}" dt="2026-06-08T15:42:05.049" v="419" actId="20577"/>
        <pc:sldMkLst>
          <pc:docMk/>
          <pc:sldMk cId="3319248207" sldId="866"/>
        </pc:sldMkLst>
        <pc:spChg chg="mod">
          <ac:chgData name="LAMIAE BEZZAZ" userId="f9bc3cc0-8e1c-4944-afa8-b4b36bbf20e1" providerId="ADAL" clId="{F447B203-D909-4509-ACA2-704EFC4D64EE}" dt="2026-06-08T15:42:05.049" v="419" actId="20577"/>
          <ac:spMkLst>
            <pc:docMk/>
            <pc:sldMk cId="3319248207" sldId="866"/>
            <ac:spMk id="9" creationId="{D18D1DB2-50DC-4DCD-856E-D315F9BA6D0D}"/>
          </ac:spMkLst>
        </pc:spChg>
        <pc:spChg chg="mod">
          <ac:chgData name="LAMIAE BEZZAZ" userId="f9bc3cc0-8e1c-4944-afa8-b4b36bbf20e1" providerId="ADAL" clId="{F447B203-D909-4509-ACA2-704EFC4D64EE}" dt="2026-06-08T15:41:43.460" v="411" actId="20577"/>
          <ac:spMkLst>
            <pc:docMk/>
            <pc:sldMk cId="3319248207" sldId="866"/>
            <ac:spMk id="10" creationId="{6A01E0EF-EC57-2493-BC8B-DA463A255872}"/>
          </ac:spMkLst>
        </pc:spChg>
      </pc:sldChg>
      <pc:sldChg chg="addSp delSp modSp">
        <pc:chgData name="LAMIAE BEZZAZ" userId="f9bc3cc0-8e1c-4944-afa8-b4b36bbf20e1" providerId="ADAL" clId="{F447B203-D909-4509-ACA2-704EFC4D64EE}" dt="2026-06-08T15:53:10.002" v="708" actId="20577"/>
        <pc:sldMkLst>
          <pc:docMk/>
          <pc:sldMk cId="283126458" sldId="1082"/>
        </pc:sldMkLst>
        <pc:spChg chg="mod">
          <ac:chgData name="LAMIAE BEZZAZ" userId="f9bc3cc0-8e1c-4944-afa8-b4b36bbf20e1" providerId="ADAL" clId="{F447B203-D909-4509-ACA2-704EFC4D64EE}" dt="2026-06-08T15:53:10.002" v="708" actId="20577"/>
          <ac:spMkLst>
            <pc:docMk/>
            <pc:sldMk cId="283126458" sldId="1082"/>
            <ac:spMk id="11" creationId="{B6F671AF-0AB9-46A0-998B-D38C46BFA38C}"/>
          </ac:spMkLst>
        </pc:spChg>
        <pc:spChg chg="mod">
          <ac:chgData name="LAMIAE BEZZAZ" userId="f9bc3cc0-8e1c-4944-afa8-b4b36bbf20e1" providerId="ADAL" clId="{F447B203-D909-4509-ACA2-704EFC4D64EE}" dt="2026-06-08T15:53:01.207" v="699" actId="20577"/>
          <ac:spMkLst>
            <pc:docMk/>
            <pc:sldMk cId="283126458" sldId="1082"/>
            <ac:spMk id="14" creationId="{44C70737-2789-44AF-830D-5DA8EDD0D872}"/>
          </ac:spMkLst>
        </pc:spChg>
        <pc:spChg chg="mod">
          <ac:chgData name="LAMIAE BEZZAZ" userId="f9bc3cc0-8e1c-4944-afa8-b4b36bbf20e1" providerId="ADAL" clId="{F447B203-D909-4509-ACA2-704EFC4D64EE}" dt="2026-06-08T15:53:04.733" v="704" actId="20577"/>
          <ac:spMkLst>
            <pc:docMk/>
            <pc:sldMk cId="283126458" sldId="1082"/>
            <ac:spMk id="15" creationId="{402AC4E0-6593-42BB-A61D-5881CDCD508D}"/>
          </ac:spMkLst>
        </pc:spChg>
        <pc:grpChg chg="add">
          <ac:chgData name="LAMIAE BEZZAZ" userId="f9bc3cc0-8e1c-4944-afa8-b4b36bbf20e1" providerId="ADAL" clId="{F447B203-D909-4509-ACA2-704EFC4D64EE}" dt="2026-06-08T15:52:47.110" v="678"/>
          <ac:grpSpMkLst>
            <pc:docMk/>
            <pc:sldMk cId="283126458" sldId="1082"/>
            <ac:grpSpMk id="10" creationId="{CB813C32-BC9E-4E0A-95B5-12A0F3E98647}"/>
          </ac:grpSpMkLst>
        </pc:grpChg>
        <pc:picChg chg="del">
          <ac:chgData name="LAMIAE BEZZAZ" userId="f9bc3cc0-8e1c-4944-afa8-b4b36bbf20e1" providerId="ADAL" clId="{F447B203-D909-4509-ACA2-704EFC4D64EE}" dt="2026-06-08T15:50:42.669" v="664" actId="478"/>
          <ac:picMkLst>
            <pc:docMk/>
            <pc:sldMk cId="283126458" sldId="1082"/>
            <ac:picMk id="3" creationId="{379AD360-84C1-4F97-B457-C2495F47FFFB}"/>
          </ac:picMkLst>
        </pc:picChg>
        <pc:picChg chg="add del mod modCrop">
          <ac:chgData name="LAMIAE BEZZAZ" userId="f9bc3cc0-8e1c-4944-afa8-b4b36bbf20e1" providerId="ADAL" clId="{F447B203-D909-4509-ACA2-704EFC4D64EE}" dt="2026-06-08T15:51:43.434" v="677" actId="478"/>
          <ac:picMkLst>
            <pc:docMk/>
            <pc:sldMk cId="283126458" sldId="1082"/>
            <ac:picMk id="7" creationId="{744C0F6B-909E-4003-BEC8-D0E8D2554B72}"/>
          </ac:picMkLst>
        </pc:picChg>
      </pc:sldChg>
      <pc:sldChg chg="delSp modSp">
        <pc:chgData name="LAMIAE BEZZAZ" userId="f9bc3cc0-8e1c-4944-afa8-b4b36bbf20e1" providerId="ADAL" clId="{F447B203-D909-4509-ACA2-704EFC4D64EE}" dt="2026-06-08T15:54:03.145" v="740" actId="478"/>
        <pc:sldMkLst>
          <pc:docMk/>
          <pc:sldMk cId="1683018317" sldId="1084"/>
        </pc:sldMkLst>
        <pc:spChg chg="mod">
          <ac:chgData name="LAMIAE BEZZAZ" userId="f9bc3cc0-8e1c-4944-afa8-b4b36bbf20e1" providerId="ADAL" clId="{F447B203-D909-4509-ACA2-704EFC4D64EE}" dt="2026-06-08T15:53:45.156" v="735" actId="20577"/>
          <ac:spMkLst>
            <pc:docMk/>
            <pc:sldMk cId="1683018317" sldId="1084"/>
            <ac:spMk id="11" creationId="{36893989-0593-4C93-BF9A-738280AA3DA9}"/>
          </ac:spMkLst>
        </pc:spChg>
        <pc:spChg chg="mod">
          <ac:chgData name="LAMIAE BEZZAZ" userId="f9bc3cc0-8e1c-4944-afa8-b4b36bbf20e1" providerId="ADAL" clId="{F447B203-D909-4509-ACA2-704EFC4D64EE}" dt="2026-06-08T15:53:50.145" v="736" actId="1076"/>
          <ac:spMkLst>
            <pc:docMk/>
            <pc:sldMk cId="1683018317" sldId="1084"/>
            <ac:spMk id="13" creationId="{8A17C00D-E971-47F0-863E-30AAD0AC200B}"/>
          </ac:spMkLst>
        </pc:spChg>
        <pc:spChg chg="mod">
          <ac:chgData name="LAMIAE BEZZAZ" userId="f9bc3cc0-8e1c-4944-afa8-b4b36bbf20e1" providerId="ADAL" clId="{F447B203-D909-4509-ACA2-704EFC4D64EE}" dt="2026-06-08T15:53:58.779" v="738" actId="1076"/>
          <ac:spMkLst>
            <pc:docMk/>
            <pc:sldMk cId="1683018317" sldId="1084"/>
            <ac:spMk id="14" creationId="{A0CEC772-F63D-455E-9D91-533829E2174F}"/>
          </ac:spMkLst>
        </pc:spChg>
        <pc:spChg chg="del">
          <ac:chgData name="LAMIAE BEZZAZ" userId="f9bc3cc0-8e1c-4944-afa8-b4b36bbf20e1" providerId="ADAL" clId="{F447B203-D909-4509-ACA2-704EFC4D64EE}" dt="2026-06-08T15:54:00.346" v="739" actId="478"/>
          <ac:spMkLst>
            <pc:docMk/>
            <pc:sldMk cId="1683018317" sldId="1084"/>
            <ac:spMk id="15" creationId="{823C1327-BB93-4D53-9BF0-509062461BEE}"/>
          </ac:spMkLst>
        </pc:spChg>
        <pc:spChg chg="mod">
          <ac:chgData name="LAMIAE BEZZAZ" userId="f9bc3cc0-8e1c-4944-afa8-b4b36bbf20e1" providerId="ADAL" clId="{F447B203-D909-4509-ACA2-704EFC4D64EE}" dt="2026-06-08T15:53:54.053" v="737" actId="1076"/>
          <ac:spMkLst>
            <pc:docMk/>
            <pc:sldMk cId="1683018317" sldId="1084"/>
            <ac:spMk id="16" creationId="{3E9171DF-5B87-4295-8748-91F86E6FD974}"/>
          </ac:spMkLst>
        </pc:spChg>
        <pc:spChg chg="del">
          <ac:chgData name="LAMIAE BEZZAZ" userId="f9bc3cc0-8e1c-4944-afa8-b4b36bbf20e1" providerId="ADAL" clId="{F447B203-D909-4509-ACA2-704EFC4D64EE}" dt="2026-06-08T15:54:03.145" v="740" actId="478"/>
          <ac:spMkLst>
            <pc:docMk/>
            <pc:sldMk cId="1683018317" sldId="1084"/>
            <ac:spMk id="17" creationId="{EB9AA045-29F6-40A6-96AB-5A864BDAD625}"/>
          </ac:spMkLst>
        </pc:spChg>
      </pc:sldChg>
      <pc:sldChg chg="modSp add del">
        <pc:chgData name="LAMIAE BEZZAZ" userId="f9bc3cc0-8e1c-4944-afa8-b4b36bbf20e1" providerId="ADAL" clId="{F447B203-D909-4509-ACA2-704EFC4D64EE}" dt="2026-06-08T15:47:47.282" v="612" actId="20577"/>
        <pc:sldMkLst>
          <pc:docMk/>
          <pc:sldMk cId="1083404535" sldId="1107"/>
        </pc:sldMkLst>
        <pc:spChg chg="mod">
          <ac:chgData name="LAMIAE BEZZAZ" userId="f9bc3cc0-8e1c-4944-afa8-b4b36bbf20e1" providerId="ADAL" clId="{F447B203-D909-4509-ACA2-704EFC4D64EE}" dt="2026-06-08T15:47:43.459" v="608" actId="20577"/>
          <ac:spMkLst>
            <pc:docMk/>
            <pc:sldMk cId="1083404535" sldId="1107"/>
            <ac:spMk id="2" creationId="{BC814F54-CE0C-6E61-25C9-8A0D72F30B51}"/>
          </ac:spMkLst>
        </pc:spChg>
        <pc:spChg chg="mod">
          <ac:chgData name="LAMIAE BEZZAZ" userId="f9bc3cc0-8e1c-4944-afa8-b4b36bbf20e1" providerId="ADAL" clId="{F447B203-D909-4509-ACA2-704EFC4D64EE}" dt="2026-06-08T15:47:47.282" v="612" actId="20577"/>
          <ac:spMkLst>
            <pc:docMk/>
            <pc:sldMk cId="1083404535" sldId="1107"/>
            <ac:spMk id="8" creationId="{1796619A-184B-AC23-FD01-D300A8008A01}"/>
          </ac:spMkLst>
        </pc:spChg>
      </pc:sldChg>
      <pc:sldChg chg="modSp add del">
        <pc:chgData name="LAMIAE BEZZAZ" userId="f9bc3cc0-8e1c-4944-afa8-b4b36bbf20e1" providerId="ADAL" clId="{F447B203-D909-4509-ACA2-704EFC4D64EE}" dt="2026-06-08T15:47:34.765" v="603" actId="20577"/>
        <pc:sldMkLst>
          <pc:docMk/>
          <pc:sldMk cId="3104199710" sldId="1108"/>
        </pc:sldMkLst>
        <pc:spChg chg="mod">
          <ac:chgData name="LAMIAE BEZZAZ" userId="f9bc3cc0-8e1c-4944-afa8-b4b36bbf20e1" providerId="ADAL" clId="{F447B203-D909-4509-ACA2-704EFC4D64EE}" dt="2026-06-08T15:47:28.429" v="599" actId="20577"/>
          <ac:spMkLst>
            <pc:docMk/>
            <pc:sldMk cId="3104199710" sldId="1108"/>
            <ac:spMk id="9" creationId="{FD170E11-960B-4324-B85D-BD90AB5A23C9}"/>
          </ac:spMkLst>
        </pc:spChg>
        <pc:spChg chg="mod">
          <ac:chgData name="LAMIAE BEZZAZ" userId="f9bc3cc0-8e1c-4944-afa8-b4b36bbf20e1" providerId="ADAL" clId="{F447B203-D909-4509-ACA2-704EFC4D64EE}" dt="2026-06-08T15:47:20.023" v="592" actId="20577"/>
          <ac:spMkLst>
            <pc:docMk/>
            <pc:sldMk cId="3104199710" sldId="1108"/>
            <ac:spMk id="10" creationId="{3597B4A6-C68C-416C-DA35-A5D88D0764DC}"/>
          </ac:spMkLst>
        </pc:spChg>
        <pc:spChg chg="mod">
          <ac:chgData name="LAMIAE BEZZAZ" userId="f9bc3cc0-8e1c-4944-afa8-b4b36bbf20e1" providerId="ADAL" clId="{F447B203-D909-4509-ACA2-704EFC4D64EE}" dt="2026-06-08T15:47:34.765" v="603" actId="20577"/>
          <ac:spMkLst>
            <pc:docMk/>
            <pc:sldMk cId="3104199710" sldId="1108"/>
            <ac:spMk id="16" creationId="{A082BE18-5989-4202-A1DB-D91DAF3433AA}"/>
          </ac:spMkLst>
        </pc:spChg>
      </pc:sldChg>
      <pc:sldChg chg="modSp del">
        <pc:chgData name="LAMIAE BEZZAZ" userId="f9bc3cc0-8e1c-4944-afa8-b4b36bbf20e1" providerId="ADAL" clId="{F447B203-D909-4509-ACA2-704EFC4D64EE}" dt="2026-06-08T15:45:38.193" v="514" actId="20577"/>
        <pc:sldMkLst>
          <pc:docMk/>
          <pc:sldMk cId="188585430" sldId="1109"/>
        </pc:sldMkLst>
        <pc:spChg chg="mod">
          <ac:chgData name="LAMIAE BEZZAZ" userId="f9bc3cc0-8e1c-4944-afa8-b4b36bbf20e1" providerId="ADAL" clId="{F447B203-D909-4509-ACA2-704EFC4D64EE}" dt="2026-06-08T15:45:34.453" v="509" actId="20577"/>
          <ac:spMkLst>
            <pc:docMk/>
            <pc:sldMk cId="188585430" sldId="1109"/>
            <ac:spMk id="3" creationId="{AF62F2E5-17FC-3A8B-9C3D-14996C140BAD}"/>
          </ac:spMkLst>
        </pc:spChg>
        <pc:spChg chg="mod">
          <ac:chgData name="LAMIAE BEZZAZ" userId="f9bc3cc0-8e1c-4944-afa8-b4b36bbf20e1" providerId="ADAL" clId="{F447B203-D909-4509-ACA2-704EFC4D64EE}" dt="2026-06-08T15:45:38.193" v="514" actId="20577"/>
          <ac:spMkLst>
            <pc:docMk/>
            <pc:sldMk cId="188585430" sldId="1109"/>
            <ac:spMk id="11" creationId="{80FC7343-6A66-0FE0-81A3-D8C040444733}"/>
          </ac:spMkLst>
        </pc:spChg>
      </pc:sldChg>
      <pc:sldChg chg="modSp del">
        <pc:chgData name="LAMIAE BEZZAZ" userId="f9bc3cc0-8e1c-4944-afa8-b4b36bbf20e1" providerId="ADAL" clId="{F447B203-D909-4509-ACA2-704EFC4D64EE}" dt="2026-06-08T15:45:59.792" v="528" actId="20577"/>
        <pc:sldMkLst>
          <pc:docMk/>
          <pc:sldMk cId="3545564742" sldId="1110"/>
        </pc:sldMkLst>
        <pc:spChg chg="mod">
          <ac:chgData name="LAMIAE BEZZAZ" userId="f9bc3cc0-8e1c-4944-afa8-b4b36bbf20e1" providerId="ADAL" clId="{F447B203-D909-4509-ACA2-704EFC4D64EE}" dt="2026-06-08T15:45:25.642" v="503" actId="20577"/>
          <ac:spMkLst>
            <pc:docMk/>
            <pc:sldMk cId="3545564742" sldId="1110"/>
            <ac:spMk id="10" creationId="{A4CDA2FE-5345-3DAF-E63A-C9FDCA6EE858}"/>
          </ac:spMkLst>
        </pc:spChg>
        <pc:spChg chg="mod">
          <ac:chgData name="LAMIAE BEZZAZ" userId="f9bc3cc0-8e1c-4944-afa8-b4b36bbf20e1" providerId="ADAL" clId="{F447B203-D909-4509-ACA2-704EFC4D64EE}" dt="2026-06-08T15:45:59.792" v="528" actId="20577"/>
          <ac:spMkLst>
            <pc:docMk/>
            <pc:sldMk cId="3545564742" sldId="1110"/>
            <ac:spMk id="11" creationId="{971C81FB-A359-4F7B-84A1-50A53D3171B2}"/>
          </ac:spMkLst>
        </pc:spChg>
        <pc:spChg chg="mod">
          <ac:chgData name="LAMIAE BEZZAZ" userId="f9bc3cc0-8e1c-4944-afa8-b4b36bbf20e1" providerId="ADAL" clId="{F447B203-D909-4509-ACA2-704EFC4D64EE}" dt="2026-06-08T15:45:54.025" v="523" actId="20577"/>
          <ac:spMkLst>
            <pc:docMk/>
            <pc:sldMk cId="3545564742" sldId="1110"/>
            <ac:spMk id="15" creationId="{44243D87-BCC1-4CF9-9A59-0D34EFFAD2A3}"/>
          </ac:spMkLst>
        </pc:spChg>
      </pc:sldChg>
      <pc:sldChg chg="del">
        <pc:chgData name="LAMIAE BEZZAZ" userId="f9bc3cc0-8e1c-4944-afa8-b4b36bbf20e1" providerId="ADAL" clId="{F447B203-D909-4509-ACA2-704EFC4D64EE}" dt="2026-06-08T15:25:52.192" v="9"/>
        <pc:sldMkLst>
          <pc:docMk/>
          <pc:sldMk cId="3586336713" sldId="1113"/>
        </pc:sldMkLst>
      </pc:sldChg>
      <pc:sldChg chg="del">
        <pc:chgData name="LAMIAE BEZZAZ" userId="f9bc3cc0-8e1c-4944-afa8-b4b36bbf20e1" providerId="ADAL" clId="{F447B203-D909-4509-ACA2-704EFC4D64EE}" dt="2026-06-08T15:25:52.192" v="9"/>
        <pc:sldMkLst>
          <pc:docMk/>
          <pc:sldMk cId="3538513182" sldId="1114"/>
        </pc:sldMkLst>
      </pc:sldChg>
      <pc:sldChg chg="addSp delSp modSp">
        <pc:chgData name="LAMIAE BEZZAZ" userId="f9bc3cc0-8e1c-4944-afa8-b4b36bbf20e1" providerId="ADAL" clId="{F447B203-D909-4509-ACA2-704EFC4D64EE}" dt="2026-06-08T16:01:19.838" v="1002" actId="20577"/>
        <pc:sldMkLst>
          <pc:docMk/>
          <pc:sldMk cId="1995863060" sldId="1254"/>
        </pc:sldMkLst>
        <pc:spChg chg="mod">
          <ac:chgData name="LAMIAE BEZZAZ" userId="f9bc3cc0-8e1c-4944-afa8-b4b36bbf20e1" providerId="ADAL" clId="{F447B203-D909-4509-ACA2-704EFC4D64EE}" dt="2026-06-08T16:01:19.838" v="1002" actId="20577"/>
          <ac:spMkLst>
            <pc:docMk/>
            <pc:sldMk cId="1995863060" sldId="1254"/>
            <ac:spMk id="4" creationId="{AD1E0F74-4424-A6DF-67C5-193AAA099D20}"/>
          </ac:spMkLst>
        </pc:spChg>
        <pc:spChg chg="mod">
          <ac:chgData name="LAMIAE BEZZAZ" userId="f9bc3cc0-8e1c-4944-afa8-b4b36bbf20e1" providerId="ADAL" clId="{F447B203-D909-4509-ACA2-704EFC4D64EE}" dt="2026-06-08T16:00:58.149" v="999" actId="1076"/>
          <ac:spMkLst>
            <pc:docMk/>
            <pc:sldMk cId="1995863060" sldId="1254"/>
            <ac:spMk id="7" creationId="{7A27B2E8-8025-6E97-940A-6C80C2F9B8CF}"/>
          </ac:spMkLst>
        </pc:spChg>
        <pc:picChg chg="del">
          <ac:chgData name="LAMIAE BEZZAZ" userId="f9bc3cc0-8e1c-4944-afa8-b4b36bbf20e1" providerId="ADAL" clId="{F447B203-D909-4509-ACA2-704EFC4D64EE}" dt="2026-06-08T16:00:16.558" v="991" actId="478"/>
          <ac:picMkLst>
            <pc:docMk/>
            <pc:sldMk cId="1995863060" sldId="1254"/>
            <ac:picMk id="6" creationId="{65F56DB0-9341-4FDD-B44D-F5A6A57CECA3}"/>
          </ac:picMkLst>
        </pc:picChg>
        <pc:picChg chg="add mod ord">
          <ac:chgData name="LAMIAE BEZZAZ" userId="f9bc3cc0-8e1c-4944-afa8-b4b36bbf20e1" providerId="ADAL" clId="{F447B203-D909-4509-ACA2-704EFC4D64EE}" dt="2026-06-08T16:00:54.105" v="998" actId="1076"/>
          <ac:picMkLst>
            <pc:docMk/>
            <pc:sldMk cId="1995863060" sldId="1254"/>
            <ac:picMk id="9" creationId="{17C4A3B7-E0FF-4C17-9995-E4404FCD8E37}"/>
          </ac:picMkLst>
        </pc:picChg>
      </pc:sldChg>
      <pc:sldChg chg="modSp">
        <pc:chgData name="LAMIAE BEZZAZ" userId="f9bc3cc0-8e1c-4944-afa8-b4b36bbf20e1" providerId="ADAL" clId="{F447B203-D909-4509-ACA2-704EFC4D64EE}" dt="2026-06-08T16:09:24.614" v="1190" actId="20577"/>
        <pc:sldMkLst>
          <pc:docMk/>
          <pc:sldMk cId="1932069011" sldId="1271"/>
        </pc:sldMkLst>
        <pc:spChg chg="mod">
          <ac:chgData name="LAMIAE BEZZAZ" userId="f9bc3cc0-8e1c-4944-afa8-b4b36bbf20e1" providerId="ADAL" clId="{F447B203-D909-4509-ACA2-704EFC4D64EE}" dt="2026-06-08T16:09:24.614" v="1190" actId="20577"/>
          <ac:spMkLst>
            <pc:docMk/>
            <pc:sldMk cId="1932069011" sldId="1271"/>
            <ac:spMk id="16" creationId="{5AE8B19C-F9BD-C41B-5519-216C3062AD85}"/>
          </ac:spMkLst>
        </pc:spChg>
      </pc:sldChg>
      <pc:sldChg chg="modSp">
        <pc:chgData name="LAMIAE BEZZAZ" userId="f9bc3cc0-8e1c-4944-afa8-b4b36bbf20e1" providerId="ADAL" clId="{F447B203-D909-4509-ACA2-704EFC4D64EE}" dt="2026-06-08T16:10:49.676" v="1267" actId="20577"/>
        <pc:sldMkLst>
          <pc:docMk/>
          <pc:sldMk cId="1846393975" sldId="1273"/>
        </pc:sldMkLst>
        <pc:graphicFrameChg chg="modGraphic">
          <ac:chgData name="LAMIAE BEZZAZ" userId="f9bc3cc0-8e1c-4944-afa8-b4b36bbf20e1" providerId="ADAL" clId="{F447B203-D909-4509-ACA2-704EFC4D64EE}" dt="2026-06-08T16:10:49.676" v="1267" actId="20577"/>
          <ac:graphicFrameMkLst>
            <pc:docMk/>
            <pc:sldMk cId="1846393975" sldId="1273"/>
            <ac:graphicFrameMk id="3" creationId="{CC81AC77-3D3A-491F-950C-145FC6033889}"/>
          </ac:graphicFrameMkLst>
        </pc:graphicFrameChg>
      </pc:sldChg>
      <pc:sldChg chg="modSp">
        <pc:chgData name="LAMIAE BEZZAZ" userId="f9bc3cc0-8e1c-4944-afa8-b4b36bbf20e1" providerId="ADAL" clId="{F447B203-D909-4509-ACA2-704EFC4D64EE}" dt="2026-06-08T16:11:42.938" v="1318" actId="20577"/>
        <pc:sldMkLst>
          <pc:docMk/>
          <pc:sldMk cId="2436084734" sldId="1275"/>
        </pc:sldMkLst>
        <pc:graphicFrameChg chg="mod modGraphic">
          <ac:chgData name="LAMIAE BEZZAZ" userId="f9bc3cc0-8e1c-4944-afa8-b4b36bbf20e1" providerId="ADAL" clId="{F447B203-D909-4509-ACA2-704EFC4D64EE}" dt="2026-06-08T16:11:42.938" v="1318" actId="20577"/>
          <ac:graphicFrameMkLst>
            <pc:docMk/>
            <pc:sldMk cId="2436084734" sldId="1275"/>
            <ac:graphicFrameMk id="3" creationId="{CC81AC77-3D3A-491F-950C-145FC6033889}"/>
          </ac:graphicFrameMkLst>
        </pc:graphicFrameChg>
      </pc:sldChg>
      <pc:sldChg chg="addSp delSp modSp">
        <pc:chgData name="LAMIAE BEZZAZ" userId="f9bc3cc0-8e1c-4944-afa8-b4b36bbf20e1" providerId="ADAL" clId="{F447B203-D909-4509-ACA2-704EFC4D64EE}" dt="2026-06-08T16:07:08.626" v="1074" actId="1076"/>
        <pc:sldMkLst>
          <pc:docMk/>
          <pc:sldMk cId="353481677" sldId="1277"/>
        </pc:sldMkLst>
        <pc:picChg chg="del">
          <ac:chgData name="LAMIAE BEZZAZ" userId="f9bc3cc0-8e1c-4944-afa8-b4b36bbf20e1" providerId="ADAL" clId="{F447B203-D909-4509-ACA2-704EFC4D64EE}" dt="2026-06-08T16:04:30.335" v="1038" actId="478"/>
          <ac:picMkLst>
            <pc:docMk/>
            <pc:sldMk cId="353481677" sldId="1277"/>
            <ac:picMk id="12" creationId="{4707C4D2-5B30-4B0E-8764-FE888F12697C}"/>
          </ac:picMkLst>
        </pc:picChg>
        <pc:picChg chg="del">
          <ac:chgData name="LAMIAE BEZZAZ" userId="f9bc3cc0-8e1c-4944-afa8-b4b36bbf20e1" providerId="ADAL" clId="{F447B203-D909-4509-ACA2-704EFC4D64EE}" dt="2026-06-08T16:04:30.335" v="1038" actId="478"/>
          <ac:picMkLst>
            <pc:docMk/>
            <pc:sldMk cId="353481677" sldId="1277"/>
            <ac:picMk id="17" creationId="{086CA427-7A86-469B-9E01-A8E3433674E1}"/>
          </ac:picMkLst>
        </pc:picChg>
        <pc:picChg chg="del">
          <ac:chgData name="LAMIAE BEZZAZ" userId="f9bc3cc0-8e1c-4944-afa8-b4b36bbf20e1" providerId="ADAL" clId="{F447B203-D909-4509-ACA2-704EFC4D64EE}" dt="2026-06-08T16:04:30.335" v="1038" actId="478"/>
          <ac:picMkLst>
            <pc:docMk/>
            <pc:sldMk cId="353481677" sldId="1277"/>
            <ac:picMk id="18" creationId="{0AAF9C94-6026-45E7-A828-27D76C6FE437}"/>
          </ac:picMkLst>
        </pc:picChg>
        <pc:picChg chg="del">
          <ac:chgData name="LAMIAE BEZZAZ" userId="f9bc3cc0-8e1c-4944-afa8-b4b36bbf20e1" providerId="ADAL" clId="{F447B203-D909-4509-ACA2-704EFC4D64EE}" dt="2026-06-08T16:04:19.152" v="1035" actId="478"/>
          <ac:picMkLst>
            <pc:docMk/>
            <pc:sldMk cId="353481677" sldId="1277"/>
            <ac:picMk id="19" creationId="{7C99157D-0FBC-469E-9A92-833C0620CBDE}"/>
          </ac:picMkLst>
        </pc:picChg>
        <pc:picChg chg="del">
          <ac:chgData name="LAMIAE BEZZAZ" userId="f9bc3cc0-8e1c-4944-afa8-b4b36bbf20e1" providerId="ADAL" clId="{F447B203-D909-4509-ACA2-704EFC4D64EE}" dt="2026-06-08T16:04:30.335" v="1038" actId="478"/>
          <ac:picMkLst>
            <pc:docMk/>
            <pc:sldMk cId="353481677" sldId="1277"/>
            <ac:picMk id="20" creationId="{1617558C-2E4E-44BF-B4C4-5A4ED1990097}"/>
          </ac:picMkLst>
        </pc:picChg>
        <pc:picChg chg="add mod">
          <ac:chgData name="LAMIAE BEZZAZ" userId="f9bc3cc0-8e1c-4944-afa8-b4b36bbf20e1" providerId="ADAL" clId="{F447B203-D909-4509-ACA2-704EFC4D64EE}" dt="2026-06-08T16:06:52.162" v="1072" actId="14100"/>
          <ac:picMkLst>
            <pc:docMk/>
            <pc:sldMk cId="353481677" sldId="1277"/>
            <ac:picMk id="21" creationId="{D0E7E6AC-4DB0-44D8-AFCB-7A76726DD9D4}"/>
          </ac:picMkLst>
        </pc:picChg>
        <pc:picChg chg="add mod">
          <ac:chgData name="LAMIAE BEZZAZ" userId="f9bc3cc0-8e1c-4944-afa8-b4b36bbf20e1" providerId="ADAL" clId="{F447B203-D909-4509-ACA2-704EFC4D64EE}" dt="2026-06-08T16:06:52.162" v="1072" actId="14100"/>
          <ac:picMkLst>
            <pc:docMk/>
            <pc:sldMk cId="353481677" sldId="1277"/>
            <ac:picMk id="22" creationId="{2320722A-595B-4C26-815B-0DAA4B01A3B2}"/>
          </ac:picMkLst>
        </pc:picChg>
        <pc:picChg chg="add del">
          <ac:chgData name="LAMIAE BEZZAZ" userId="f9bc3cc0-8e1c-4944-afa8-b4b36bbf20e1" providerId="ADAL" clId="{F447B203-D909-4509-ACA2-704EFC4D64EE}" dt="2026-06-08T16:04:56.628" v="1042" actId="21"/>
          <ac:picMkLst>
            <pc:docMk/>
            <pc:sldMk cId="353481677" sldId="1277"/>
            <ac:picMk id="23" creationId="{8E09625B-1F2A-4F43-84C0-D5ED2FAA83AD}"/>
          </ac:picMkLst>
        </pc:picChg>
        <pc:picChg chg="add mod">
          <ac:chgData name="LAMIAE BEZZAZ" userId="f9bc3cc0-8e1c-4944-afa8-b4b36bbf20e1" providerId="ADAL" clId="{F447B203-D909-4509-ACA2-704EFC4D64EE}" dt="2026-06-08T16:05:28.011" v="1051" actId="1076"/>
          <ac:picMkLst>
            <pc:docMk/>
            <pc:sldMk cId="353481677" sldId="1277"/>
            <ac:picMk id="24" creationId="{4B2CF8E0-1A31-4354-BED7-D10C6A99CC1F}"/>
          </ac:picMkLst>
        </pc:picChg>
        <pc:picChg chg="add mod">
          <ac:chgData name="LAMIAE BEZZAZ" userId="f9bc3cc0-8e1c-4944-afa8-b4b36bbf20e1" providerId="ADAL" clId="{F447B203-D909-4509-ACA2-704EFC4D64EE}" dt="2026-06-08T16:07:01.853" v="1073" actId="1076"/>
          <ac:picMkLst>
            <pc:docMk/>
            <pc:sldMk cId="353481677" sldId="1277"/>
            <ac:picMk id="25" creationId="{B41B7C04-5710-46D8-9D7B-B412796AE830}"/>
          </ac:picMkLst>
        </pc:picChg>
        <pc:picChg chg="add mod">
          <ac:chgData name="LAMIAE BEZZAZ" userId="f9bc3cc0-8e1c-4944-afa8-b4b36bbf20e1" providerId="ADAL" clId="{F447B203-D909-4509-ACA2-704EFC4D64EE}" dt="2026-06-08T16:07:08.626" v="1074" actId="1076"/>
          <ac:picMkLst>
            <pc:docMk/>
            <pc:sldMk cId="353481677" sldId="1277"/>
            <ac:picMk id="27" creationId="{09A280DB-C9AF-4433-A90D-31EDEA81DAED}"/>
          </ac:picMkLst>
        </pc:picChg>
      </pc:sldChg>
      <pc:sldChg chg="modSp">
        <pc:chgData name="LAMIAE BEZZAZ" userId="f9bc3cc0-8e1c-4944-afa8-b4b36bbf20e1" providerId="ADAL" clId="{F447B203-D909-4509-ACA2-704EFC4D64EE}" dt="2026-06-08T16:10:20.022" v="1255" actId="20577"/>
        <pc:sldMkLst>
          <pc:docMk/>
          <pc:sldMk cId="3051769598" sldId="1279"/>
        </pc:sldMkLst>
        <pc:spChg chg="mod">
          <ac:chgData name="LAMIAE BEZZAZ" userId="f9bc3cc0-8e1c-4944-afa8-b4b36bbf20e1" providerId="ADAL" clId="{F447B203-D909-4509-ACA2-704EFC4D64EE}" dt="2026-06-08T16:10:20.022" v="1255" actId="20577"/>
          <ac:spMkLst>
            <pc:docMk/>
            <pc:sldMk cId="3051769598" sldId="1279"/>
            <ac:spMk id="23" creationId="{8ED6E5E3-C4F1-19B3-0CA3-D422FF67D944}"/>
          </ac:spMkLst>
        </pc:spChg>
      </pc:sldChg>
      <pc:sldChg chg="modSp">
        <pc:chgData name="LAMIAE BEZZAZ" userId="f9bc3cc0-8e1c-4944-afa8-b4b36bbf20e1" providerId="ADAL" clId="{F447B203-D909-4509-ACA2-704EFC4D64EE}" dt="2026-06-08T15:31:57.900" v="74" actId="20577"/>
        <pc:sldMkLst>
          <pc:docMk/>
          <pc:sldMk cId="1505080775" sldId="1287"/>
        </pc:sldMkLst>
        <pc:spChg chg="mod">
          <ac:chgData name="LAMIAE BEZZAZ" userId="f9bc3cc0-8e1c-4944-afa8-b4b36bbf20e1" providerId="ADAL" clId="{F447B203-D909-4509-ACA2-704EFC4D64EE}" dt="2026-06-08T15:31:49.777" v="65" actId="20577"/>
          <ac:spMkLst>
            <pc:docMk/>
            <pc:sldMk cId="1505080775" sldId="1287"/>
            <ac:spMk id="9" creationId="{3D1174C1-C317-BCC1-D335-797B910ECAB5}"/>
          </ac:spMkLst>
        </pc:spChg>
        <pc:spChg chg="mod">
          <ac:chgData name="LAMIAE BEZZAZ" userId="f9bc3cc0-8e1c-4944-afa8-b4b36bbf20e1" providerId="ADAL" clId="{F447B203-D909-4509-ACA2-704EFC4D64EE}" dt="2026-06-08T15:31:55.280" v="71" actId="20577"/>
          <ac:spMkLst>
            <pc:docMk/>
            <pc:sldMk cId="1505080775" sldId="1287"/>
            <ac:spMk id="10" creationId="{93FD4BB8-2D68-465B-70BD-21D41865801E}"/>
          </ac:spMkLst>
        </pc:spChg>
        <pc:spChg chg="mod">
          <ac:chgData name="LAMIAE BEZZAZ" userId="f9bc3cc0-8e1c-4944-afa8-b4b36bbf20e1" providerId="ADAL" clId="{F447B203-D909-4509-ACA2-704EFC4D64EE}" dt="2026-06-08T15:31:57.900" v="74" actId="20577"/>
          <ac:spMkLst>
            <pc:docMk/>
            <pc:sldMk cId="1505080775" sldId="1287"/>
            <ac:spMk id="11" creationId="{0CEFCE26-DE68-0C13-57AB-B33DE5963F25}"/>
          </ac:spMkLst>
        </pc:spChg>
      </pc:sldChg>
      <pc:sldChg chg="addSp delSp modSp">
        <pc:chgData name="LAMIAE BEZZAZ" userId="f9bc3cc0-8e1c-4944-afa8-b4b36bbf20e1" providerId="ADAL" clId="{F447B203-D909-4509-ACA2-704EFC4D64EE}" dt="2026-06-08T15:32:26.892" v="83" actId="20577"/>
        <pc:sldMkLst>
          <pc:docMk/>
          <pc:sldMk cId="1961145160" sldId="1288"/>
        </pc:sldMkLst>
        <pc:spChg chg="del">
          <ac:chgData name="LAMIAE BEZZAZ" userId="f9bc3cc0-8e1c-4944-afa8-b4b36bbf20e1" providerId="ADAL" clId="{F447B203-D909-4509-ACA2-704EFC4D64EE}" dt="2026-06-08T15:32:14.411" v="75" actId="478"/>
          <ac:spMkLst>
            <pc:docMk/>
            <pc:sldMk cId="1961145160" sldId="1288"/>
            <ac:spMk id="3" creationId="{30059B61-EDFF-11CA-13A2-139DD667F1F3}"/>
          </ac:spMkLst>
        </pc:spChg>
        <pc:spChg chg="mod">
          <ac:chgData name="LAMIAE BEZZAZ" userId="f9bc3cc0-8e1c-4944-afa8-b4b36bbf20e1" providerId="ADAL" clId="{F447B203-D909-4509-ACA2-704EFC4D64EE}" dt="2026-06-08T15:32:24.043" v="81" actId="20577"/>
          <ac:spMkLst>
            <pc:docMk/>
            <pc:sldMk cId="1961145160" sldId="1288"/>
            <ac:spMk id="4" creationId="{2A5DC48C-D798-98B2-E249-0A443020FA0B}"/>
          </ac:spMkLst>
        </pc:spChg>
        <pc:spChg chg="del">
          <ac:chgData name="LAMIAE BEZZAZ" userId="f9bc3cc0-8e1c-4944-afa8-b4b36bbf20e1" providerId="ADAL" clId="{F447B203-D909-4509-ACA2-704EFC4D64EE}" dt="2026-06-08T15:32:14.411" v="75" actId="478"/>
          <ac:spMkLst>
            <pc:docMk/>
            <pc:sldMk cId="1961145160" sldId="1288"/>
            <ac:spMk id="5" creationId="{8654E4EB-E14F-CB2E-2B09-A90CEA5481BA}"/>
          </ac:spMkLst>
        </pc:spChg>
        <pc:spChg chg="add mod">
          <ac:chgData name="LAMIAE BEZZAZ" userId="f9bc3cc0-8e1c-4944-afa8-b4b36bbf20e1" providerId="ADAL" clId="{F447B203-D909-4509-ACA2-704EFC4D64EE}" dt="2026-06-08T15:32:26.892" v="83" actId="20577"/>
          <ac:spMkLst>
            <pc:docMk/>
            <pc:sldMk cId="1961145160" sldId="1288"/>
            <ac:spMk id="9" creationId="{D34A5068-DE4F-429E-8CEB-FA03607F48EF}"/>
          </ac:spMkLst>
        </pc:spChg>
        <pc:spChg chg="add">
          <ac:chgData name="LAMIAE BEZZAZ" userId="f9bc3cc0-8e1c-4944-afa8-b4b36bbf20e1" providerId="ADAL" clId="{F447B203-D909-4509-ACA2-704EFC4D64EE}" dt="2026-06-08T15:32:15.311" v="76"/>
          <ac:spMkLst>
            <pc:docMk/>
            <pc:sldMk cId="1961145160" sldId="1288"/>
            <ac:spMk id="10" creationId="{E0DB932E-9F9E-4877-B29C-ADAD6665C351}"/>
          </ac:spMkLst>
        </pc:spChg>
        <pc:spChg chg="add del">
          <ac:chgData name="LAMIAE BEZZAZ" userId="f9bc3cc0-8e1c-4944-afa8-b4b36bbf20e1" providerId="ADAL" clId="{F447B203-D909-4509-ACA2-704EFC4D64EE}" dt="2026-06-08T15:32:21.364" v="78" actId="478"/>
          <ac:spMkLst>
            <pc:docMk/>
            <pc:sldMk cId="1961145160" sldId="1288"/>
            <ac:spMk id="11" creationId="{2FA05CB2-0820-454E-9725-1C11C88E5489}"/>
          </ac:spMkLst>
        </pc:spChg>
      </pc:sldChg>
      <pc:sldChg chg="addSp delSp modSp">
        <pc:chgData name="LAMIAE BEZZAZ" userId="f9bc3cc0-8e1c-4944-afa8-b4b36bbf20e1" providerId="ADAL" clId="{F447B203-D909-4509-ACA2-704EFC4D64EE}" dt="2026-06-08T16:01:48.468" v="1029" actId="20577"/>
        <pc:sldMkLst>
          <pc:docMk/>
          <pc:sldMk cId="2978975811" sldId="1289"/>
        </pc:sldMkLst>
        <pc:spChg chg="mod">
          <ac:chgData name="LAMIAE BEZZAZ" userId="f9bc3cc0-8e1c-4944-afa8-b4b36bbf20e1" providerId="ADAL" clId="{F447B203-D909-4509-ACA2-704EFC4D64EE}" dt="2026-06-08T16:01:48.468" v="1029" actId="20577"/>
          <ac:spMkLst>
            <pc:docMk/>
            <pc:sldMk cId="2978975811" sldId="1289"/>
            <ac:spMk id="7" creationId="{926954AF-F1E1-39EA-0347-22DD6224C885}"/>
          </ac:spMkLst>
        </pc:spChg>
        <pc:picChg chg="del">
          <ac:chgData name="LAMIAE BEZZAZ" userId="f9bc3cc0-8e1c-4944-afa8-b4b36bbf20e1" providerId="ADAL" clId="{F447B203-D909-4509-ACA2-704EFC4D64EE}" dt="2026-06-08T16:01:27.997" v="1003" actId="478"/>
          <ac:picMkLst>
            <pc:docMk/>
            <pc:sldMk cId="2978975811" sldId="1289"/>
            <ac:picMk id="8" creationId="{774514BE-998A-42F2-B6FE-2BA94983B0B4}"/>
          </ac:picMkLst>
        </pc:picChg>
        <pc:picChg chg="add mod">
          <ac:chgData name="LAMIAE BEZZAZ" userId="f9bc3cc0-8e1c-4944-afa8-b4b36bbf20e1" providerId="ADAL" clId="{F447B203-D909-4509-ACA2-704EFC4D64EE}" dt="2026-06-08T16:01:38.370" v="1008" actId="14100"/>
          <ac:picMkLst>
            <pc:docMk/>
            <pc:sldMk cId="2978975811" sldId="1289"/>
            <ac:picMk id="9" creationId="{550552C9-848D-4323-9D37-844350BFCCE6}"/>
          </ac:picMkLst>
        </pc:picChg>
      </pc:sldChg>
      <pc:sldChg chg="addSp delSp modSp">
        <pc:chgData name="LAMIAE BEZZAZ" userId="f9bc3cc0-8e1c-4944-afa8-b4b36bbf20e1" providerId="ADAL" clId="{F447B203-D909-4509-ACA2-704EFC4D64EE}" dt="2026-06-08T16:06:38.394" v="1068" actId="1076"/>
        <pc:sldMkLst>
          <pc:docMk/>
          <pc:sldMk cId="2448685570" sldId="1298"/>
        </pc:sldMkLst>
        <pc:picChg chg="del">
          <ac:chgData name="LAMIAE BEZZAZ" userId="f9bc3cc0-8e1c-4944-afa8-b4b36bbf20e1" providerId="ADAL" clId="{F447B203-D909-4509-ACA2-704EFC4D64EE}" dt="2026-06-08T16:03:15.735" v="1031" actId="478"/>
          <ac:picMkLst>
            <pc:docMk/>
            <pc:sldMk cId="2448685570" sldId="1298"/>
            <ac:picMk id="12" creationId="{03A31A3A-084F-4682-A72D-A03DA731F63C}"/>
          </ac:picMkLst>
        </pc:picChg>
        <pc:picChg chg="del">
          <ac:chgData name="LAMIAE BEZZAZ" userId="f9bc3cc0-8e1c-4944-afa8-b4b36bbf20e1" providerId="ADAL" clId="{F447B203-D909-4509-ACA2-704EFC4D64EE}" dt="2026-06-08T16:03:15.735" v="1031" actId="478"/>
          <ac:picMkLst>
            <pc:docMk/>
            <pc:sldMk cId="2448685570" sldId="1298"/>
            <ac:picMk id="17" creationId="{9C89D108-BF62-463A-8BCA-FBC5100FAFEB}"/>
          </ac:picMkLst>
        </pc:picChg>
        <pc:picChg chg="del">
          <ac:chgData name="LAMIAE BEZZAZ" userId="f9bc3cc0-8e1c-4944-afa8-b4b36bbf20e1" providerId="ADAL" clId="{F447B203-D909-4509-ACA2-704EFC4D64EE}" dt="2026-06-08T16:03:15.735" v="1031" actId="478"/>
          <ac:picMkLst>
            <pc:docMk/>
            <pc:sldMk cId="2448685570" sldId="1298"/>
            <ac:picMk id="18" creationId="{0B9548DB-01CB-438C-8B5C-2698989C2519}"/>
          </ac:picMkLst>
        </pc:picChg>
        <pc:picChg chg="del">
          <ac:chgData name="LAMIAE BEZZAZ" userId="f9bc3cc0-8e1c-4944-afa8-b4b36bbf20e1" providerId="ADAL" clId="{F447B203-D909-4509-ACA2-704EFC4D64EE}" dt="2026-06-08T16:03:11.721" v="1030" actId="478"/>
          <ac:picMkLst>
            <pc:docMk/>
            <pc:sldMk cId="2448685570" sldId="1298"/>
            <ac:picMk id="19" creationId="{774C78DA-91FB-482A-B56B-B1DEB4CBE220}"/>
          </ac:picMkLst>
        </pc:picChg>
        <pc:picChg chg="del">
          <ac:chgData name="LAMIAE BEZZAZ" userId="f9bc3cc0-8e1c-4944-afa8-b4b36bbf20e1" providerId="ADAL" clId="{F447B203-D909-4509-ACA2-704EFC4D64EE}" dt="2026-06-08T16:03:15.735" v="1031" actId="478"/>
          <ac:picMkLst>
            <pc:docMk/>
            <pc:sldMk cId="2448685570" sldId="1298"/>
            <ac:picMk id="20" creationId="{355F1145-B985-4F5A-A41C-AFEE0281FB35}"/>
          </ac:picMkLst>
        </pc:picChg>
        <pc:picChg chg="add mod">
          <ac:chgData name="LAMIAE BEZZAZ" userId="f9bc3cc0-8e1c-4944-afa8-b4b36bbf20e1" providerId="ADAL" clId="{F447B203-D909-4509-ACA2-704EFC4D64EE}" dt="2026-06-08T16:06:21.292" v="1061" actId="1076"/>
          <ac:picMkLst>
            <pc:docMk/>
            <pc:sldMk cId="2448685570" sldId="1298"/>
            <ac:picMk id="21" creationId="{59896A98-28AB-4F23-8623-656263D9355A}"/>
          </ac:picMkLst>
        </pc:picChg>
        <pc:picChg chg="add mod">
          <ac:chgData name="LAMIAE BEZZAZ" userId="f9bc3cc0-8e1c-4944-afa8-b4b36bbf20e1" providerId="ADAL" clId="{F447B203-D909-4509-ACA2-704EFC4D64EE}" dt="2026-06-08T16:06:30.680" v="1067" actId="1076"/>
          <ac:picMkLst>
            <pc:docMk/>
            <pc:sldMk cId="2448685570" sldId="1298"/>
            <ac:picMk id="22" creationId="{9D5EBAA5-7C7B-4546-9297-38853B0F5AF0}"/>
          </ac:picMkLst>
        </pc:picChg>
        <pc:picChg chg="add mod">
          <ac:chgData name="LAMIAE BEZZAZ" userId="f9bc3cc0-8e1c-4944-afa8-b4b36bbf20e1" providerId="ADAL" clId="{F447B203-D909-4509-ACA2-704EFC4D64EE}" dt="2026-06-08T16:06:16.636" v="1060" actId="14100"/>
          <ac:picMkLst>
            <pc:docMk/>
            <pc:sldMk cId="2448685570" sldId="1298"/>
            <ac:picMk id="23" creationId="{A04AFA65-0121-47E6-8C22-27980551F49E}"/>
          </ac:picMkLst>
        </pc:picChg>
        <pc:picChg chg="add del mod">
          <ac:chgData name="LAMIAE BEZZAZ" userId="f9bc3cc0-8e1c-4944-afa8-b4b36bbf20e1" providerId="ADAL" clId="{F447B203-D909-4509-ACA2-704EFC4D64EE}" dt="2026-06-08T16:05:02.809" v="1045" actId="478"/>
          <ac:picMkLst>
            <pc:docMk/>
            <pc:sldMk cId="2448685570" sldId="1298"/>
            <ac:picMk id="24" creationId="{D8858DCF-6E42-4C10-8013-D85E11BC9D96}"/>
          </ac:picMkLst>
        </pc:picChg>
        <pc:picChg chg="add del">
          <ac:chgData name="LAMIAE BEZZAZ" userId="f9bc3cc0-8e1c-4944-afa8-b4b36bbf20e1" providerId="ADAL" clId="{F447B203-D909-4509-ACA2-704EFC4D64EE}" dt="2026-06-08T16:05:22.338" v="1049" actId="21"/>
          <ac:picMkLst>
            <pc:docMk/>
            <pc:sldMk cId="2448685570" sldId="1298"/>
            <ac:picMk id="25" creationId="{5B9B8438-C422-4F24-8B49-99BAA6371543}"/>
          </ac:picMkLst>
        </pc:picChg>
        <pc:picChg chg="add mod">
          <ac:chgData name="LAMIAE BEZZAZ" userId="f9bc3cc0-8e1c-4944-afa8-b4b36bbf20e1" providerId="ADAL" clId="{F447B203-D909-4509-ACA2-704EFC4D64EE}" dt="2026-06-08T16:05:21.144" v="1048" actId="1076"/>
          <ac:picMkLst>
            <pc:docMk/>
            <pc:sldMk cId="2448685570" sldId="1298"/>
            <ac:picMk id="27" creationId="{FDEEE99C-C587-4B94-AD10-474F393D0E3D}"/>
          </ac:picMkLst>
        </pc:picChg>
        <pc:picChg chg="add mod">
          <ac:chgData name="LAMIAE BEZZAZ" userId="f9bc3cc0-8e1c-4944-afa8-b4b36bbf20e1" providerId="ADAL" clId="{F447B203-D909-4509-ACA2-704EFC4D64EE}" dt="2026-06-08T16:06:38.394" v="1068" actId="1076"/>
          <ac:picMkLst>
            <pc:docMk/>
            <pc:sldMk cId="2448685570" sldId="1298"/>
            <ac:picMk id="28" creationId="{1C30F465-E0C5-469C-8648-4689DB6A4841}"/>
          </ac:picMkLst>
        </pc:picChg>
      </pc:sldChg>
      <pc:sldChg chg="modSp">
        <pc:chgData name="LAMIAE BEZZAZ" userId="f9bc3cc0-8e1c-4944-afa8-b4b36bbf20e1" providerId="ADAL" clId="{F447B203-D909-4509-ACA2-704EFC4D64EE}" dt="2026-06-08T16:14:30.528" v="1441" actId="20577"/>
        <pc:sldMkLst>
          <pc:docMk/>
          <pc:sldMk cId="155981778" sldId="1300"/>
        </pc:sldMkLst>
        <pc:spChg chg="mod">
          <ac:chgData name="LAMIAE BEZZAZ" userId="f9bc3cc0-8e1c-4944-afa8-b4b36bbf20e1" providerId="ADAL" clId="{F447B203-D909-4509-ACA2-704EFC4D64EE}" dt="2026-06-08T16:14:30.528" v="1441" actId="20577"/>
          <ac:spMkLst>
            <pc:docMk/>
            <pc:sldMk cId="155981778" sldId="1300"/>
            <ac:spMk id="23" creationId="{8ED6E5E3-C4F1-19B3-0CA3-D422FF67D944}"/>
          </ac:spMkLst>
        </pc:spChg>
      </pc:sldChg>
      <pc:sldChg chg="addSp delSp modSp">
        <pc:chgData name="LAMIAE BEZZAZ" userId="f9bc3cc0-8e1c-4944-afa8-b4b36bbf20e1" providerId="ADAL" clId="{F447B203-D909-4509-ACA2-704EFC4D64EE}" dt="2026-06-08T15:54:35.669" v="774" actId="20577"/>
        <pc:sldMkLst>
          <pc:docMk/>
          <pc:sldMk cId="2536370257" sldId="1307"/>
        </pc:sldMkLst>
        <pc:spChg chg="mod">
          <ac:chgData name="LAMIAE BEZZAZ" userId="f9bc3cc0-8e1c-4944-afa8-b4b36bbf20e1" providerId="ADAL" clId="{F447B203-D909-4509-ACA2-704EFC4D64EE}" dt="2026-06-08T15:54:17.152" v="747" actId="20577"/>
          <ac:spMkLst>
            <pc:docMk/>
            <pc:sldMk cId="2536370257" sldId="1307"/>
            <ac:spMk id="10" creationId="{2691EE81-F884-427D-97AC-7AD6FE907A19}"/>
          </ac:spMkLst>
        </pc:spChg>
        <pc:spChg chg="mod">
          <ac:chgData name="LAMIAE BEZZAZ" userId="f9bc3cc0-8e1c-4944-afa8-b4b36bbf20e1" providerId="ADAL" clId="{F447B203-D909-4509-ACA2-704EFC4D64EE}" dt="2026-06-08T15:54:26.375" v="760" actId="20577"/>
          <ac:spMkLst>
            <pc:docMk/>
            <pc:sldMk cId="2536370257" sldId="1307"/>
            <ac:spMk id="11" creationId="{A292F8F4-7600-4C00-B7A8-71372786E9D2}"/>
          </ac:spMkLst>
        </pc:spChg>
        <pc:spChg chg="mod">
          <ac:chgData name="LAMIAE BEZZAZ" userId="f9bc3cc0-8e1c-4944-afa8-b4b36bbf20e1" providerId="ADAL" clId="{F447B203-D909-4509-ACA2-704EFC4D64EE}" dt="2026-06-08T15:54:35.669" v="774" actId="20577"/>
          <ac:spMkLst>
            <pc:docMk/>
            <pc:sldMk cId="2536370257" sldId="1307"/>
            <ac:spMk id="14" creationId="{A7FB49A9-F8AB-4E3B-8EF3-F245B604499B}"/>
          </ac:spMkLst>
        </pc:spChg>
        <pc:grpChg chg="add">
          <ac:chgData name="LAMIAE BEZZAZ" userId="f9bc3cc0-8e1c-4944-afa8-b4b36bbf20e1" providerId="ADAL" clId="{F447B203-D909-4509-ACA2-704EFC4D64EE}" dt="2026-06-08T15:54:08.363" v="742"/>
          <ac:grpSpMkLst>
            <pc:docMk/>
            <pc:sldMk cId="2536370257" sldId="1307"/>
            <ac:grpSpMk id="7" creationId="{92A9DC54-7E8E-47AC-A1F8-0AF9A8AB1114}"/>
          </ac:grpSpMkLst>
        </pc:grpChg>
        <pc:picChg chg="del">
          <ac:chgData name="LAMIAE BEZZAZ" userId="f9bc3cc0-8e1c-4944-afa8-b4b36bbf20e1" providerId="ADAL" clId="{F447B203-D909-4509-ACA2-704EFC4D64EE}" dt="2026-06-08T15:54:07.875" v="741" actId="478"/>
          <ac:picMkLst>
            <pc:docMk/>
            <pc:sldMk cId="2536370257" sldId="1307"/>
            <ac:picMk id="3" creationId="{3C2D9174-89A6-42A6-840F-A65307DE8158}"/>
          </ac:picMkLst>
        </pc:picChg>
      </pc:sldChg>
      <pc:sldChg chg="addSp modSp">
        <pc:chgData name="LAMIAE BEZZAZ" userId="f9bc3cc0-8e1c-4944-afa8-b4b36bbf20e1" providerId="ADAL" clId="{F447B203-D909-4509-ACA2-704EFC4D64EE}" dt="2026-06-08T15:55:44.707" v="813" actId="1076"/>
        <pc:sldMkLst>
          <pc:docMk/>
          <pc:sldMk cId="1670554649" sldId="1309"/>
        </pc:sldMkLst>
        <pc:spChg chg="mod">
          <ac:chgData name="LAMIAE BEZZAZ" userId="f9bc3cc0-8e1c-4944-afa8-b4b36bbf20e1" providerId="ADAL" clId="{F447B203-D909-4509-ACA2-704EFC4D64EE}" dt="2026-06-08T15:55:36.050" v="811" actId="20577"/>
          <ac:spMkLst>
            <pc:docMk/>
            <pc:sldMk cId="1670554649" sldId="1309"/>
            <ac:spMk id="8" creationId="{99E532F9-3427-4E81-B46A-09169DC279BD}"/>
          </ac:spMkLst>
        </pc:spChg>
        <pc:spChg chg="mod">
          <ac:chgData name="LAMIAE BEZZAZ" userId="f9bc3cc0-8e1c-4944-afa8-b4b36bbf20e1" providerId="ADAL" clId="{F447B203-D909-4509-ACA2-704EFC4D64EE}" dt="2026-06-08T15:55:23.275" v="808" actId="1076"/>
          <ac:spMkLst>
            <pc:docMk/>
            <pc:sldMk cId="1670554649" sldId="1309"/>
            <ac:spMk id="10" creationId="{867CAA13-75E5-4B83-AA41-6DEF36873B81}"/>
          </ac:spMkLst>
        </pc:spChg>
        <pc:spChg chg="mod">
          <ac:chgData name="LAMIAE BEZZAZ" userId="f9bc3cc0-8e1c-4944-afa8-b4b36bbf20e1" providerId="ADAL" clId="{F447B203-D909-4509-ACA2-704EFC4D64EE}" dt="2026-06-08T15:55:30.024" v="809" actId="1076"/>
          <ac:spMkLst>
            <pc:docMk/>
            <pc:sldMk cId="1670554649" sldId="1309"/>
            <ac:spMk id="11" creationId="{C026BB50-EDA1-4B1A-AC89-464FBC834320}"/>
          </ac:spMkLst>
        </pc:spChg>
        <pc:spChg chg="add mod">
          <ac:chgData name="LAMIAE BEZZAZ" userId="f9bc3cc0-8e1c-4944-afa8-b4b36bbf20e1" providerId="ADAL" clId="{F447B203-D909-4509-ACA2-704EFC4D64EE}" dt="2026-06-08T15:55:44.707" v="813" actId="1076"/>
          <ac:spMkLst>
            <pc:docMk/>
            <pc:sldMk cId="1670554649" sldId="1309"/>
            <ac:spMk id="13" creationId="{6AB72CAA-C051-416E-8BF6-8717A5A78BE3}"/>
          </ac:spMkLst>
        </pc:spChg>
      </pc:sldChg>
      <pc:sldChg chg="addSp delSp">
        <pc:chgData name="LAMIAE BEZZAZ" userId="f9bc3cc0-8e1c-4944-afa8-b4b36bbf20e1" providerId="ADAL" clId="{F447B203-D909-4509-ACA2-704EFC4D64EE}" dt="2026-06-08T15:53:19.593" v="710"/>
        <pc:sldMkLst>
          <pc:docMk/>
          <pc:sldMk cId="1484598553" sldId="1310"/>
        </pc:sldMkLst>
        <pc:grpChg chg="add">
          <ac:chgData name="LAMIAE BEZZAZ" userId="f9bc3cc0-8e1c-4944-afa8-b4b36bbf20e1" providerId="ADAL" clId="{F447B203-D909-4509-ACA2-704EFC4D64EE}" dt="2026-06-08T15:53:19.593" v="710"/>
          <ac:grpSpMkLst>
            <pc:docMk/>
            <pc:sldMk cId="1484598553" sldId="1310"/>
            <ac:grpSpMk id="5" creationId="{1C2E6309-178B-4EE6-A32D-4D2010BF61B0}"/>
          </ac:grpSpMkLst>
        </pc:grpChg>
        <pc:picChg chg="del">
          <ac:chgData name="LAMIAE BEZZAZ" userId="f9bc3cc0-8e1c-4944-afa8-b4b36bbf20e1" providerId="ADAL" clId="{F447B203-D909-4509-ACA2-704EFC4D64EE}" dt="2026-06-08T15:53:19.002" v="709" actId="478"/>
          <ac:picMkLst>
            <pc:docMk/>
            <pc:sldMk cId="1484598553" sldId="1310"/>
            <ac:picMk id="6" creationId="{98D3BAFB-1B8D-4826-A052-A1BB0C5F5598}"/>
          </ac:picMkLst>
        </pc:picChg>
      </pc:sldChg>
      <pc:sldChg chg="addSp delSp">
        <pc:chgData name="LAMIAE BEZZAZ" userId="f9bc3cc0-8e1c-4944-afa8-b4b36bbf20e1" providerId="ADAL" clId="{F447B203-D909-4509-ACA2-704EFC4D64EE}" dt="2026-06-08T15:54:48.607" v="776"/>
        <pc:sldMkLst>
          <pc:docMk/>
          <pc:sldMk cId="1179233862" sldId="1311"/>
        </pc:sldMkLst>
        <pc:grpChg chg="add">
          <ac:chgData name="LAMIAE BEZZAZ" userId="f9bc3cc0-8e1c-4944-afa8-b4b36bbf20e1" providerId="ADAL" clId="{F447B203-D909-4509-ACA2-704EFC4D64EE}" dt="2026-06-08T15:54:48.607" v="776"/>
          <ac:grpSpMkLst>
            <pc:docMk/>
            <pc:sldMk cId="1179233862" sldId="1311"/>
            <ac:grpSpMk id="5" creationId="{BF2D74BD-66EF-4E27-87F0-CAFABD2256A6}"/>
          </ac:grpSpMkLst>
        </pc:grpChg>
        <pc:picChg chg="del">
          <ac:chgData name="LAMIAE BEZZAZ" userId="f9bc3cc0-8e1c-4944-afa8-b4b36bbf20e1" providerId="ADAL" clId="{F447B203-D909-4509-ACA2-704EFC4D64EE}" dt="2026-06-08T15:54:41.683" v="775" actId="478"/>
          <ac:picMkLst>
            <pc:docMk/>
            <pc:sldMk cId="1179233862" sldId="1311"/>
            <ac:picMk id="6" creationId="{C21A26E3-C644-4E87-BE79-77E194DD3575}"/>
          </ac:picMkLst>
        </pc:picChg>
      </pc:sldChg>
      <pc:sldChg chg="modSp">
        <pc:chgData name="LAMIAE BEZZAZ" userId="f9bc3cc0-8e1c-4944-afa8-b4b36bbf20e1" providerId="ADAL" clId="{F447B203-D909-4509-ACA2-704EFC4D64EE}" dt="2026-06-08T15:35:35.804" v="246" actId="20577"/>
        <pc:sldMkLst>
          <pc:docMk/>
          <pc:sldMk cId="1406104759" sldId="1350"/>
        </pc:sldMkLst>
        <pc:spChg chg="mod">
          <ac:chgData name="LAMIAE BEZZAZ" userId="f9bc3cc0-8e1c-4944-afa8-b4b36bbf20e1" providerId="ADAL" clId="{F447B203-D909-4509-ACA2-704EFC4D64EE}" dt="2026-06-08T15:35:21.559" v="233" actId="20577"/>
          <ac:spMkLst>
            <pc:docMk/>
            <pc:sldMk cId="1406104759" sldId="1350"/>
            <ac:spMk id="9" creationId="{2FB75FD5-F483-7782-D019-AA3D19BF9B4B}"/>
          </ac:spMkLst>
        </pc:spChg>
        <pc:spChg chg="mod">
          <ac:chgData name="LAMIAE BEZZAZ" userId="f9bc3cc0-8e1c-4944-afa8-b4b36bbf20e1" providerId="ADAL" clId="{F447B203-D909-4509-ACA2-704EFC4D64EE}" dt="2026-06-08T15:35:30.547" v="240" actId="20577"/>
          <ac:spMkLst>
            <pc:docMk/>
            <pc:sldMk cId="1406104759" sldId="1350"/>
            <ac:spMk id="10" creationId="{1EC31D9F-1720-22CD-9300-F972686A5AD5}"/>
          </ac:spMkLst>
        </pc:spChg>
        <pc:spChg chg="mod">
          <ac:chgData name="LAMIAE BEZZAZ" userId="f9bc3cc0-8e1c-4944-afa8-b4b36bbf20e1" providerId="ADAL" clId="{F447B203-D909-4509-ACA2-704EFC4D64EE}" dt="2026-06-08T15:35:35.804" v="246" actId="20577"/>
          <ac:spMkLst>
            <pc:docMk/>
            <pc:sldMk cId="1406104759" sldId="1350"/>
            <ac:spMk id="11" creationId="{36AB64C6-1F70-EA53-B01D-3A5FCB8D864C}"/>
          </ac:spMkLst>
        </pc:spChg>
      </pc:sldChg>
      <pc:sldChg chg="addSp delSp modSp">
        <pc:chgData name="LAMIAE BEZZAZ" userId="f9bc3cc0-8e1c-4944-afa8-b4b36bbf20e1" providerId="ADAL" clId="{F447B203-D909-4509-ACA2-704EFC4D64EE}" dt="2026-06-08T15:36:23.806" v="263" actId="20577"/>
        <pc:sldMkLst>
          <pc:docMk/>
          <pc:sldMk cId="1333846107" sldId="1352"/>
        </pc:sldMkLst>
        <pc:spChg chg="del">
          <ac:chgData name="LAMIAE BEZZAZ" userId="f9bc3cc0-8e1c-4944-afa8-b4b36bbf20e1" providerId="ADAL" clId="{F447B203-D909-4509-ACA2-704EFC4D64EE}" dt="2026-06-08T15:33:23.373" v="136" actId="478"/>
          <ac:spMkLst>
            <pc:docMk/>
            <pc:sldMk cId="1333846107" sldId="1352"/>
            <ac:spMk id="3" creationId="{7105A3FC-6B6F-8ADE-5709-DAFB02886165}"/>
          </ac:spMkLst>
        </pc:spChg>
        <pc:spChg chg="del">
          <ac:chgData name="LAMIAE BEZZAZ" userId="f9bc3cc0-8e1c-4944-afa8-b4b36bbf20e1" providerId="ADAL" clId="{F447B203-D909-4509-ACA2-704EFC4D64EE}" dt="2026-06-08T15:33:23.373" v="136" actId="478"/>
          <ac:spMkLst>
            <pc:docMk/>
            <pc:sldMk cId="1333846107" sldId="1352"/>
            <ac:spMk id="4" creationId="{7B191B6B-F9ED-9066-25AC-20204B0C383C}"/>
          </ac:spMkLst>
        </pc:spChg>
        <pc:spChg chg="mod">
          <ac:chgData name="LAMIAE BEZZAZ" userId="f9bc3cc0-8e1c-4944-afa8-b4b36bbf20e1" providerId="ADAL" clId="{F447B203-D909-4509-ACA2-704EFC4D64EE}" dt="2026-06-08T15:36:23.806" v="263" actId="20577"/>
          <ac:spMkLst>
            <pc:docMk/>
            <pc:sldMk cId="1333846107" sldId="1352"/>
            <ac:spMk id="5" creationId="{B6692549-ED59-79FC-395E-0EC25A8E2189}"/>
          </ac:spMkLst>
        </pc:spChg>
        <pc:spChg chg="add del mod">
          <ac:chgData name="LAMIAE BEZZAZ" userId="f9bc3cc0-8e1c-4944-afa8-b4b36bbf20e1" providerId="ADAL" clId="{F447B203-D909-4509-ACA2-704EFC4D64EE}" dt="2026-06-08T15:36:00.847" v="247" actId="478"/>
          <ac:spMkLst>
            <pc:docMk/>
            <pc:sldMk cId="1333846107" sldId="1352"/>
            <ac:spMk id="9" creationId="{263F970B-DA33-487C-827E-19CC69149E1B}"/>
          </ac:spMkLst>
        </pc:spChg>
        <pc:spChg chg="add del">
          <ac:chgData name="LAMIAE BEZZAZ" userId="f9bc3cc0-8e1c-4944-afa8-b4b36bbf20e1" providerId="ADAL" clId="{F447B203-D909-4509-ACA2-704EFC4D64EE}" dt="2026-06-08T15:33:28.350" v="139" actId="478"/>
          <ac:spMkLst>
            <pc:docMk/>
            <pc:sldMk cId="1333846107" sldId="1352"/>
            <ac:spMk id="10" creationId="{04A79130-55B7-410C-B370-C82CD215A539}"/>
          </ac:spMkLst>
        </pc:spChg>
        <pc:spChg chg="add del">
          <ac:chgData name="LAMIAE BEZZAZ" userId="f9bc3cc0-8e1c-4944-afa8-b4b36bbf20e1" providerId="ADAL" clId="{F447B203-D909-4509-ACA2-704EFC4D64EE}" dt="2026-06-08T15:36:00.847" v="247" actId="478"/>
          <ac:spMkLst>
            <pc:docMk/>
            <pc:sldMk cId="1333846107" sldId="1352"/>
            <ac:spMk id="11" creationId="{8D77E513-39D1-44EC-97D2-D149B4E45227}"/>
          </ac:spMkLst>
        </pc:spChg>
        <pc:spChg chg="add mod">
          <ac:chgData name="LAMIAE BEZZAZ" userId="f9bc3cc0-8e1c-4944-afa8-b4b36bbf20e1" providerId="ADAL" clId="{F447B203-D909-4509-ACA2-704EFC4D64EE}" dt="2026-06-08T15:36:10.950" v="258" actId="20577"/>
          <ac:spMkLst>
            <pc:docMk/>
            <pc:sldMk cId="1333846107" sldId="1352"/>
            <ac:spMk id="12" creationId="{06D00B1F-4FD9-44CA-B0ED-E323F75EC225}"/>
          </ac:spMkLst>
        </pc:spChg>
        <pc:spChg chg="add">
          <ac:chgData name="LAMIAE BEZZAZ" userId="f9bc3cc0-8e1c-4944-afa8-b4b36bbf20e1" providerId="ADAL" clId="{F447B203-D909-4509-ACA2-704EFC4D64EE}" dt="2026-06-08T15:36:04.055" v="249"/>
          <ac:spMkLst>
            <pc:docMk/>
            <pc:sldMk cId="1333846107" sldId="1352"/>
            <ac:spMk id="13" creationId="{04077850-5D0B-4064-B8D1-0A24660158AB}"/>
          </ac:spMkLst>
        </pc:spChg>
        <pc:spChg chg="add del">
          <ac:chgData name="LAMIAE BEZZAZ" userId="f9bc3cc0-8e1c-4944-afa8-b4b36bbf20e1" providerId="ADAL" clId="{F447B203-D909-4509-ACA2-704EFC4D64EE}" dt="2026-06-08T15:36:15.417" v="260" actId="478"/>
          <ac:spMkLst>
            <pc:docMk/>
            <pc:sldMk cId="1333846107" sldId="1352"/>
            <ac:spMk id="14" creationId="{13AEE513-99CA-4D78-9877-320126D4DF4B}"/>
          </ac:spMkLst>
        </pc:spChg>
      </pc:sldChg>
      <pc:sldChg chg="addSp delSp modSp ord">
        <pc:chgData name="LAMIAE BEZZAZ" userId="f9bc3cc0-8e1c-4944-afa8-b4b36bbf20e1" providerId="ADAL" clId="{F447B203-D909-4509-ACA2-704EFC4D64EE}" dt="2026-06-08T15:34:23.997" v="176" actId="21"/>
        <pc:sldMkLst>
          <pc:docMk/>
          <pc:sldMk cId="579077554" sldId="1353"/>
        </pc:sldMkLst>
        <pc:spChg chg="add del mod">
          <ac:chgData name="LAMIAE BEZZAZ" userId="f9bc3cc0-8e1c-4944-afa8-b4b36bbf20e1" providerId="ADAL" clId="{F447B203-D909-4509-ACA2-704EFC4D64EE}" dt="2026-06-08T15:34:23.997" v="176" actId="21"/>
          <ac:spMkLst>
            <pc:docMk/>
            <pc:sldMk cId="579077554" sldId="1353"/>
            <ac:spMk id="9" creationId="{E8799FE7-F6F1-246C-D898-ABED1839C0B4}"/>
          </ac:spMkLst>
        </pc:spChg>
        <pc:spChg chg="add del mod">
          <ac:chgData name="LAMIAE BEZZAZ" userId="f9bc3cc0-8e1c-4944-afa8-b4b36bbf20e1" providerId="ADAL" clId="{F447B203-D909-4509-ACA2-704EFC4D64EE}" dt="2026-06-08T15:34:23.997" v="176" actId="21"/>
          <ac:spMkLst>
            <pc:docMk/>
            <pc:sldMk cId="579077554" sldId="1353"/>
            <ac:spMk id="10" creationId="{13775EA6-2D9D-971B-BD53-FCB72F185283}"/>
          </ac:spMkLst>
        </pc:spChg>
        <pc:spChg chg="add del mod">
          <ac:chgData name="LAMIAE BEZZAZ" userId="f9bc3cc0-8e1c-4944-afa8-b4b36bbf20e1" providerId="ADAL" clId="{F447B203-D909-4509-ACA2-704EFC4D64EE}" dt="2026-06-08T15:34:23.997" v="176" actId="21"/>
          <ac:spMkLst>
            <pc:docMk/>
            <pc:sldMk cId="579077554" sldId="1353"/>
            <ac:spMk id="11" creationId="{6DF9A758-FBC0-2874-6646-87B3EBB65B28}"/>
          </ac:spMkLst>
        </pc:spChg>
      </pc:sldChg>
      <pc:sldChg chg="ord">
        <pc:chgData name="LAMIAE BEZZAZ" userId="f9bc3cc0-8e1c-4944-afa8-b4b36bbf20e1" providerId="ADAL" clId="{F447B203-D909-4509-ACA2-704EFC4D64EE}" dt="2026-06-08T15:33:45.610" v="147"/>
        <pc:sldMkLst>
          <pc:docMk/>
          <pc:sldMk cId="540382648" sldId="1354"/>
        </pc:sldMkLst>
      </pc:sldChg>
      <pc:sldChg chg="addSp delSp modSp ord">
        <pc:chgData name="LAMIAE BEZZAZ" userId="f9bc3cc0-8e1c-4944-afa8-b4b36bbf20e1" providerId="ADAL" clId="{F447B203-D909-4509-ACA2-704EFC4D64EE}" dt="2026-06-08T15:34:49.292" v="186" actId="20577"/>
        <pc:sldMkLst>
          <pc:docMk/>
          <pc:sldMk cId="3071319367" sldId="1355"/>
        </pc:sldMkLst>
        <pc:spChg chg="del">
          <ac:chgData name="LAMIAE BEZZAZ" userId="f9bc3cc0-8e1c-4944-afa8-b4b36bbf20e1" providerId="ADAL" clId="{F447B203-D909-4509-ACA2-704EFC4D64EE}" dt="2026-06-08T15:34:35.361" v="178" actId="478"/>
          <ac:spMkLst>
            <pc:docMk/>
            <pc:sldMk cId="3071319367" sldId="1355"/>
            <ac:spMk id="3" creationId="{693C0F3A-42DC-0792-D900-C58A896BD841}"/>
          </ac:spMkLst>
        </pc:spChg>
        <pc:spChg chg="mod">
          <ac:chgData name="LAMIAE BEZZAZ" userId="f9bc3cc0-8e1c-4944-afa8-b4b36bbf20e1" providerId="ADAL" clId="{F447B203-D909-4509-ACA2-704EFC4D64EE}" dt="2026-06-08T15:34:45.638" v="183" actId="20577"/>
          <ac:spMkLst>
            <pc:docMk/>
            <pc:sldMk cId="3071319367" sldId="1355"/>
            <ac:spMk id="4" creationId="{4CD6B317-47C4-EB98-65B2-A9B61990F70D}"/>
          </ac:spMkLst>
        </pc:spChg>
        <pc:spChg chg="del">
          <ac:chgData name="LAMIAE BEZZAZ" userId="f9bc3cc0-8e1c-4944-afa8-b4b36bbf20e1" providerId="ADAL" clId="{F447B203-D909-4509-ACA2-704EFC4D64EE}" dt="2026-06-08T15:34:35.361" v="178" actId="478"/>
          <ac:spMkLst>
            <pc:docMk/>
            <pc:sldMk cId="3071319367" sldId="1355"/>
            <ac:spMk id="5" creationId="{EF84C67E-2E2D-F13C-CBC9-616436665AF4}"/>
          </ac:spMkLst>
        </pc:spChg>
        <pc:spChg chg="add mod">
          <ac:chgData name="LAMIAE BEZZAZ" userId="f9bc3cc0-8e1c-4944-afa8-b4b36bbf20e1" providerId="ADAL" clId="{F447B203-D909-4509-ACA2-704EFC4D64EE}" dt="2026-06-08T15:34:49.292" v="186" actId="20577"/>
          <ac:spMkLst>
            <pc:docMk/>
            <pc:sldMk cId="3071319367" sldId="1355"/>
            <ac:spMk id="9" creationId="{A2BE2EC3-4B4B-488B-985B-65F057D9D1D7}"/>
          </ac:spMkLst>
        </pc:spChg>
        <pc:spChg chg="add">
          <ac:chgData name="LAMIAE BEZZAZ" userId="f9bc3cc0-8e1c-4944-afa8-b4b36bbf20e1" providerId="ADAL" clId="{F447B203-D909-4509-ACA2-704EFC4D64EE}" dt="2026-06-08T15:34:36.004" v="179"/>
          <ac:spMkLst>
            <pc:docMk/>
            <pc:sldMk cId="3071319367" sldId="1355"/>
            <ac:spMk id="10" creationId="{8A2265BB-E614-4C89-9E1B-53E9399A53A6}"/>
          </ac:spMkLst>
        </pc:spChg>
        <pc:spChg chg="add del">
          <ac:chgData name="LAMIAE BEZZAZ" userId="f9bc3cc0-8e1c-4944-afa8-b4b36bbf20e1" providerId="ADAL" clId="{F447B203-D909-4509-ACA2-704EFC4D64EE}" dt="2026-06-08T15:34:38.312" v="180" actId="478"/>
          <ac:spMkLst>
            <pc:docMk/>
            <pc:sldMk cId="3071319367" sldId="1355"/>
            <ac:spMk id="11" creationId="{8FBB1A0E-A6B4-4D24-BDB7-E439EBB6C67D}"/>
          </ac:spMkLst>
        </pc:spChg>
      </pc:sldChg>
      <pc:sldChg chg="modSp del">
        <pc:chgData name="LAMIAE BEZZAZ" userId="f9bc3cc0-8e1c-4944-afa8-b4b36bbf20e1" providerId="ADAL" clId="{F447B203-D909-4509-ACA2-704EFC4D64EE}" dt="2026-06-08T15:41:13.641" v="378" actId="47"/>
        <pc:sldMkLst>
          <pc:docMk/>
          <pc:sldMk cId="1592164740" sldId="1356"/>
        </pc:sldMkLst>
        <pc:spChg chg="mod">
          <ac:chgData name="LAMIAE BEZZAZ" userId="f9bc3cc0-8e1c-4944-afa8-b4b36bbf20e1" providerId="ADAL" clId="{F447B203-D909-4509-ACA2-704EFC4D64EE}" dt="2026-06-08T15:41:05.309" v="376" actId="21"/>
          <ac:spMkLst>
            <pc:docMk/>
            <pc:sldMk cId="1592164740" sldId="1356"/>
            <ac:spMk id="16" creationId="{25895A59-F918-0D9B-5A37-A48CAA109902}"/>
          </ac:spMkLst>
        </pc:spChg>
      </pc:sldChg>
      <pc:sldChg chg="ord">
        <pc:chgData name="LAMIAE BEZZAZ" userId="f9bc3cc0-8e1c-4944-afa8-b4b36bbf20e1" providerId="ADAL" clId="{F447B203-D909-4509-ACA2-704EFC4D64EE}" dt="2026-06-08T15:41:19.082" v="380"/>
        <pc:sldMkLst>
          <pc:docMk/>
          <pc:sldMk cId="281457825" sldId="1357"/>
        </pc:sldMkLst>
      </pc:sldChg>
      <pc:sldChg chg="modSp add del">
        <pc:chgData name="LAMIAE BEZZAZ" userId="f9bc3cc0-8e1c-4944-afa8-b4b36bbf20e1" providerId="ADAL" clId="{F447B203-D909-4509-ACA2-704EFC4D64EE}" dt="2026-06-08T15:50:19.067" v="658" actId="47"/>
        <pc:sldMkLst>
          <pc:docMk/>
          <pc:sldMk cId="208520810" sldId="1359"/>
        </pc:sldMkLst>
        <pc:spChg chg="mod">
          <ac:chgData name="LAMIAE BEZZAZ" userId="f9bc3cc0-8e1c-4944-afa8-b4b36bbf20e1" providerId="ADAL" clId="{F447B203-D909-4509-ACA2-704EFC4D64EE}" dt="2026-06-08T15:42:38.445" v="437" actId="20577"/>
          <ac:spMkLst>
            <pc:docMk/>
            <pc:sldMk cId="208520810" sldId="1359"/>
            <ac:spMk id="9" creationId="{48E4D654-29DD-C0A1-31F9-1D4FFE5C8519}"/>
          </ac:spMkLst>
        </pc:spChg>
        <pc:spChg chg="mod">
          <ac:chgData name="LAMIAE BEZZAZ" userId="f9bc3cc0-8e1c-4944-afa8-b4b36bbf20e1" providerId="ADAL" clId="{F447B203-D909-4509-ACA2-704EFC4D64EE}" dt="2026-06-08T15:43:09.828" v="462" actId="20577"/>
          <ac:spMkLst>
            <pc:docMk/>
            <pc:sldMk cId="208520810" sldId="1359"/>
            <ac:spMk id="10" creationId="{F8E0A375-CE6D-BCD2-CC34-46082255B7C7}"/>
          </ac:spMkLst>
        </pc:spChg>
        <pc:spChg chg="mod">
          <ac:chgData name="LAMIAE BEZZAZ" userId="f9bc3cc0-8e1c-4944-afa8-b4b36bbf20e1" providerId="ADAL" clId="{F447B203-D909-4509-ACA2-704EFC4D64EE}" dt="2026-06-08T15:43:07.247" v="461" actId="20577"/>
          <ac:spMkLst>
            <pc:docMk/>
            <pc:sldMk cId="208520810" sldId="1359"/>
            <ac:spMk id="11" creationId="{771426E6-9054-22D3-2D54-4969E6D56F55}"/>
          </ac:spMkLst>
        </pc:spChg>
      </pc:sldChg>
      <pc:sldChg chg="del">
        <pc:chgData name="LAMIAE BEZZAZ" userId="f9bc3cc0-8e1c-4944-afa8-b4b36bbf20e1" providerId="ADAL" clId="{F447B203-D909-4509-ACA2-704EFC4D64EE}" dt="2026-06-08T15:50:19.734" v="659" actId="47"/>
        <pc:sldMkLst>
          <pc:docMk/>
          <pc:sldMk cId="3909805351" sldId="1360"/>
        </pc:sldMkLst>
      </pc:sldChg>
      <pc:sldChg chg="modSp add del">
        <pc:chgData name="LAMIAE BEZZAZ" userId="f9bc3cc0-8e1c-4944-afa8-b4b36bbf20e1" providerId="ADAL" clId="{F447B203-D909-4509-ACA2-704EFC4D64EE}" dt="2026-06-08T15:50:20.834" v="661" actId="47"/>
        <pc:sldMkLst>
          <pc:docMk/>
          <pc:sldMk cId="3243260448" sldId="1362"/>
        </pc:sldMkLst>
        <pc:spChg chg="mod">
          <ac:chgData name="LAMIAE BEZZAZ" userId="f9bc3cc0-8e1c-4944-afa8-b4b36bbf20e1" providerId="ADAL" clId="{F447B203-D909-4509-ACA2-704EFC4D64EE}" dt="2026-06-08T15:44:02.887" v="479" actId="20577"/>
          <ac:spMkLst>
            <pc:docMk/>
            <pc:sldMk cId="3243260448" sldId="1362"/>
            <ac:spMk id="9" creationId="{BE23390B-42E4-B024-8FB3-7E8D8562CB3A}"/>
          </ac:spMkLst>
        </pc:spChg>
        <pc:spChg chg="mod">
          <ac:chgData name="LAMIAE BEZZAZ" userId="f9bc3cc0-8e1c-4944-afa8-b4b36bbf20e1" providerId="ADAL" clId="{F447B203-D909-4509-ACA2-704EFC4D64EE}" dt="2026-06-08T15:43:50.357" v="471" actId="20577"/>
          <ac:spMkLst>
            <pc:docMk/>
            <pc:sldMk cId="3243260448" sldId="1362"/>
            <ac:spMk id="10" creationId="{1E4B30FC-64D5-1222-B4B2-1953F6F7E615}"/>
          </ac:spMkLst>
        </pc:spChg>
        <pc:spChg chg="mod">
          <ac:chgData name="LAMIAE BEZZAZ" userId="f9bc3cc0-8e1c-4944-afa8-b4b36bbf20e1" providerId="ADAL" clId="{F447B203-D909-4509-ACA2-704EFC4D64EE}" dt="2026-06-08T15:43:53.937" v="475" actId="20577"/>
          <ac:spMkLst>
            <pc:docMk/>
            <pc:sldMk cId="3243260448" sldId="1362"/>
            <ac:spMk id="11" creationId="{9CD13A37-500A-2EEB-20B4-F430D59C41EC}"/>
          </ac:spMkLst>
        </pc:spChg>
      </pc:sldChg>
      <pc:sldChg chg="del">
        <pc:chgData name="LAMIAE BEZZAZ" userId="f9bc3cc0-8e1c-4944-afa8-b4b36bbf20e1" providerId="ADAL" clId="{F447B203-D909-4509-ACA2-704EFC4D64EE}" dt="2026-06-08T15:50:21.370" v="662" actId="47"/>
        <pc:sldMkLst>
          <pc:docMk/>
          <pc:sldMk cId="2971611380" sldId="1363"/>
        </pc:sldMkLst>
      </pc:sldChg>
      <pc:sldChg chg="modSp add del">
        <pc:chgData name="LAMIAE BEZZAZ" userId="f9bc3cc0-8e1c-4944-afa8-b4b36bbf20e1" providerId="ADAL" clId="{F447B203-D909-4509-ACA2-704EFC4D64EE}" dt="2026-06-08T15:37:32.050" v="296" actId="20577"/>
        <pc:sldMkLst>
          <pc:docMk/>
          <pc:sldMk cId="457884684" sldId="1374"/>
        </pc:sldMkLst>
        <pc:spChg chg="mod">
          <ac:chgData name="LAMIAE BEZZAZ" userId="f9bc3cc0-8e1c-4944-afa8-b4b36bbf20e1" providerId="ADAL" clId="{F447B203-D909-4509-ACA2-704EFC4D64EE}" dt="2026-06-08T15:37:32.050" v="296" actId="20577"/>
          <ac:spMkLst>
            <pc:docMk/>
            <pc:sldMk cId="457884684" sldId="1374"/>
            <ac:spMk id="9" creationId="{E8799FE7-F6F1-246C-D898-ABED1839C0B4}"/>
          </ac:spMkLst>
        </pc:spChg>
      </pc:sldChg>
      <pc:sldChg chg="add del">
        <pc:chgData name="LAMIAE BEZZAZ" userId="f9bc3cc0-8e1c-4944-afa8-b4b36bbf20e1" providerId="ADAL" clId="{F447B203-D909-4509-ACA2-704EFC4D64EE}" dt="2026-06-08T15:37:01.948" v="274" actId="47"/>
        <pc:sldMkLst>
          <pc:docMk/>
          <pc:sldMk cId="1298407835" sldId="1375"/>
        </pc:sldMkLst>
      </pc:sldChg>
      <pc:sldChg chg="addSp delSp modSp add del">
        <pc:chgData name="LAMIAE BEZZAZ" userId="f9bc3cc0-8e1c-4944-afa8-b4b36bbf20e1" providerId="ADAL" clId="{F447B203-D909-4509-ACA2-704EFC4D64EE}" dt="2026-06-08T15:38:08.103" v="315" actId="20577"/>
        <pc:sldMkLst>
          <pc:docMk/>
          <pc:sldMk cId="3737793897" sldId="1376"/>
        </pc:sldMkLst>
        <pc:spChg chg="del">
          <ac:chgData name="LAMIAE BEZZAZ" userId="f9bc3cc0-8e1c-4944-afa8-b4b36bbf20e1" providerId="ADAL" clId="{F447B203-D909-4509-ACA2-704EFC4D64EE}" dt="2026-06-08T15:37:40.582" v="297" actId="478"/>
          <ac:spMkLst>
            <pc:docMk/>
            <pc:sldMk cId="3737793897" sldId="1376"/>
            <ac:spMk id="3" creationId="{693C0F3A-42DC-0792-D900-C58A896BD841}"/>
          </ac:spMkLst>
        </pc:spChg>
        <pc:spChg chg="mod">
          <ac:chgData name="LAMIAE BEZZAZ" userId="f9bc3cc0-8e1c-4944-afa8-b4b36bbf20e1" providerId="ADAL" clId="{F447B203-D909-4509-ACA2-704EFC4D64EE}" dt="2026-06-08T15:38:01.017" v="310" actId="20577"/>
          <ac:spMkLst>
            <pc:docMk/>
            <pc:sldMk cId="3737793897" sldId="1376"/>
            <ac:spMk id="4" creationId="{4CD6B317-47C4-EB98-65B2-A9B61990F70D}"/>
          </ac:spMkLst>
        </pc:spChg>
        <pc:spChg chg="mod">
          <ac:chgData name="LAMIAE BEZZAZ" userId="f9bc3cc0-8e1c-4944-afa8-b4b36bbf20e1" providerId="ADAL" clId="{F447B203-D909-4509-ACA2-704EFC4D64EE}" dt="2026-06-08T15:37:55.057" v="303" actId="20577"/>
          <ac:spMkLst>
            <pc:docMk/>
            <pc:sldMk cId="3737793897" sldId="1376"/>
            <ac:spMk id="5" creationId="{EF84C67E-2E2D-F13C-CBC9-616436665AF4}"/>
          </ac:spMkLst>
        </pc:spChg>
        <pc:spChg chg="add mod">
          <ac:chgData name="LAMIAE BEZZAZ" userId="f9bc3cc0-8e1c-4944-afa8-b4b36bbf20e1" providerId="ADAL" clId="{F447B203-D909-4509-ACA2-704EFC4D64EE}" dt="2026-06-08T15:38:08.103" v="315" actId="20577"/>
          <ac:spMkLst>
            <pc:docMk/>
            <pc:sldMk cId="3737793897" sldId="1376"/>
            <ac:spMk id="9" creationId="{C6BB594A-55BE-4230-984E-B3B9894C1399}"/>
          </ac:spMkLst>
        </pc:spChg>
      </pc:sldChg>
      <pc:sldChg chg="add del">
        <pc:chgData name="LAMIAE BEZZAZ" userId="f9bc3cc0-8e1c-4944-afa8-b4b36bbf20e1" providerId="ADAL" clId="{F447B203-D909-4509-ACA2-704EFC4D64EE}" dt="2026-06-08T15:41:15.742" v="379" actId="47"/>
        <pc:sldMkLst>
          <pc:docMk/>
          <pc:sldMk cId="3704328550" sldId="1377"/>
        </pc:sldMkLst>
      </pc:sldChg>
      <pc:sldChg chg="modSp add del">
        <pc:chgData name="LAMIAE BEZZAZ" userId="f9bc3cc0-8e1c-4944-afa8-b4b36bbf20e1" providerId="ADAL" clId="{F447B203-D909-4509-ACA2-704EFC4D64EE}" dt="2026-06-08T15:50:20.252" v="660" actId="47"/>
        <pc:sldMkLst>
          <pc:docMk/>
          <pc:sldMk cId="1150617878" sldId="1378"/>
        </pc:sldMkLst>
        <pc:spChg chg="mod">
          <ac:chgData name="LAMIAE BEZZAZ" userId="f9bc3cc0-8e1c-4944-afa8-b4b36bbf20e1" providerId="ADAL" clId="{F447B203-D909-4509-ACA2-704EFC4D64EE}" dt="2026-06-08T15:42:56.823" v="458" actId="20577"/>
          <ac:spMkLst>
            <pc:docMk/>
            <pc:sldMk cId="1150617878" sldId="1378"/>
            <ac:spMk id="12" creationId="{EF663780-0ED0-4EE5-84A8-CDC51F7140D6}"/>
          </ac:spMkLst>
        </pc:spChg>
        <pc:spChg chg="mod">
          <ac:chgData name="LAMIAE BEZZAZ" userId="f9bc3cc0-8e1c-4944-afa8-b4b36bbf20e1" providerId="ADAL" clId="{F447B203-D909-4509-ACA2-704EFC4D64EE}" dt="2026-06-08T15:43:00.720" v="459" actId="20577"/>
          <ac:spMkLst>
            <pc:docMk/>
            <pc:sldMk cId="1150617878" sldId="1378"/>
            <ac:spMk id="13" creationId="{4A778063-AD43-4E8C-B80E-13DC081218A3}"/>
          </ac:spMkLst>
        </pc:spChg>
        <pc:spChg chg="mod">
          <ac:chgData name="LAMIAE BEZZAZ" userId="f9bc3cc0-8e1c-4944-afa8-b4b36bbf20e1" providerId="ADAL" clId="{F447B203-D909-4509-ACA2-704EFC4D64EE}" dt="2026-06-08T15:43:02.744" v="460" actId="20577"/>
          <ac:spMkLst>
            <pc:docMk/>
            <pc:sldMk cId="1150617878" sldId="1378"/>
            <ac:spMk id="14" creationId="{AC432283-DDAE-464D-ADD2-2F4619D98E38}"/>
          </ac:spMkLst>
        </pc:spChg>
      </pc:sldChg>
      <pc:sldChg chg="addSp delSp modSp add del">
        <pc:chgData name="LAMIAE BEZZAZ" userId="f9bc3cc0-8e1c-4944-afa8-b4b36bbf20e1" providerId="ADAL" clId="{F447B203-D909-4509-ACA2-704EFC4D64EE}" dt="2026-06-08T15:50:22.180" v="663" actId="47"/>
        <pc:sldMkLst>
          <pc:docMk/>
          <pc:sldMk cId="3390644572" sldId="1379"/>
        </pc:sldMkLst>
        <pc:spChg chg="del">
          <ac:chgData name="LAMIAE BEZZAZ" userId="f9bc3cc0-8e1c-4944-afa8-b4b36bbf20e1" providerId="ADAL" clId="{F447B203-D909-4509-ACA2-704EFC4D64EE}" dt="2026-06-08T15:44:23.495" v="480" actId="478"/>
          <ac:spMkLst>
            <pc:docMk/>
            <pc:sldMk cId="3390644572" sldId="1379"/>
            <ac:spMk id="9" creationId="{BE23390B-42E4-B024-8FB3-7E8D8562CB3A}"/>
          </ac:spMkLst>
        </pc:spChg>
        <pc:spChg chg="del">
          <ac:chgData name="LAMIAE BEZZAZ" userId="f9bc3cc0-8e1c-4944-afa8-b4b36bbf20e1" providerId="ADAL" clId="{F447B203-D909-4509-ACA2-704EFC4D64EE}" dt="2026-06-08T15:44:23.495" v="480" actId="478"/>
          <ac:spMkLst>
            <pc:docMk/>
            <pc:sldMk cId="3390644572" sldId="1379"/>
            <ac:spMk id="10" creationId="{1E4B30FC-64D5-1222-B4B2-1953F6F7E615}"/>
          </ac:spMkLst>
        </pc:spChg>
        <pc:spChg chg="mod">
          <ac:chgData name="LAMIAE BEZZAZ" userId="f9bc3cc0-8e1c-4944-afa8-b4b36bbf20e1" providerId="ADAL" clId="{F447B203-D909-4509-ACA2-704EFC4D64EE}" dt="2026-06-08T15:44:42.272" v="488" actId="20577"/>
          <ac:spMkLst>
            <pc:docMk/>
            <pc:sldMk cId="3390644572" sldId="1379"/>
            <ac:spMk id="11" creationId="{9CD13A37-500A-2EEB-20B4-F430D59C41EC}"/>
          </ac:spMkLst>
        </pc:spChg>
        <pc:spChg chg="add mod">
          <ac:chgData name="LAMIAE BEZZAZ" userId="f9bc3cc0-8e1c-4944-afa8-b4b36bbf20e1" providerId="ADAL" clId="{F447B203-D909-4509-ACA2-704EFC4D64EE}" dt="2026-06-08T15:44:45.613" v="492" actId="20577"/>
          <ac:spMkLst>
            <pc:docMk/>
            <pc:sldMk cId="3390644572" sldId="1379"/>
            <ac:spMk id="12" creationId="{5D91231F-9D5E-48CD-A392-9E06F1C29317}"/>
          </ac:spMkLst>
        </pc:spChg>
        <pc:spChg chg="add del">
          <ac:chgData name="LAMIAE BEZZAZ" userId="f9bc3cc0-8e1c-4944-afa8-b4b36bbf20e1" providerId="ADAL" clId="{F447B203-D909-4509-ACA2-704EFC4D64EE}" dt="2026-06-08T15:44:31.179" v="483" actId="478"/>
          <ac:spMkLst>
            <pc:docMk/>
            <pc:sldMk cId="3390644572" sldId="1379"/>
            <ac:spMk id="13" creationId="{977C4B80-E1E0-4BB1-92B9-FA14F573BF97}"/>
          </ac:spMkLst>
        </pc:spChg>
        <pc:spChg chg="add">
          <ac:chgData name="LAMIAE BEZZAZ" userId="f9bc3cc0-8e1c-4944-afa8-b4b36bbf20e1" providerId="ADAL" clId="{F447B203-D909-4509-ACA2-704EFC4D64EE}" dt="2026-06-08T15:44:26.943" v="482"/>
          <ac:spMkLst>
            <pc:docMk/>
            <pc:sldMk cId="3390644572" sldId="1379"/>
            <ac:spMk id="14" creationId="{092DF51B-1699-4320-9E62-8859509E66E3}"/>
          </ac:spMkLst>
        </pc:spChg>
      </pc:sldChg>
      <pc:sldChg chg="add del">
        <pc:chgData name="LAMIAE BEZZAZ" userId="f9bc3cc0-8e1c-4944-afa8-b4b36bbf20e1" providerId="ADAL" clId="{F447B203-D909-4509-ACA2-704EFC4D64EE}" dt="2026-06-08T15:45:10.749" v="493" actId="47"/>
        <pc:sldMkLst>
          <pc:docMk/>
          <pc:sldMk cId="2301813921" sldId="1380"/>
        </pc:sldMkLst>
      </pc:sldChg>
      <pc:sldChg chg="ord">
        <pc:chgData name="LAMIAE BEZZAZ" userId="f9bc3cc0-8e1c-4944-afa8-b4b36bbf20e1" providerId="ADAL" clId="{F447B203-D909-4509-ACA2-704EFC4D64EE}" dt="2026-06-08T15:45:18.904" v="494"/>
        <pc:sldMkLst>
          <pc:docMk/>
          <pc:sldMk cId="3210890305" sldId="1381"/>
        </pc:sldMkLst>
      </pc:sldChg>
      <pc:sldChg chg="add del">
        <pc:chgData name="LAMIAE BEZZAZ" userId="f9bc3cc0-8e1c-4944-afa8-b4b36bbf20e1" providerId="ADAL" clId="{F447B203-D909-4509-ACA2-704EFC4D64EE}" dt="2026-06-08T15:45:10.749" v="493" actId="47"/>
        <pc:sldMkLst>
          <pc:docMk/>
          <pc:sldMk cId="1546561687" sldId="1383"/>
        </pc:sldMkLst>
      </pc:sldChg>
      <pc:sldChg chg="addSp delSp modSp">
        <pc:chgData name="LAMIAE BEZZAZ" userId="f9bc3cc0-8e1c-4944-afa8-b4b36bbf20e1" providerId="ADAL" clId="{F447B203-D909-4509-ACA2-704EFC4D64EE}" dt="2026-06-08T15:56:18.787" v="841" actId="20577"/>
        <pc:sldMkLst>
          <pc:docMk/>
          <pc:sldMk cId="1596956748" sldId="1384"/>
        </pc:sldMkLst>
        <pc:spChg chg="mod">
          <ac:chgData name="LAMIAE BEZZAZ" userId="f9bc3cc0-8e1c-4944-afa8-b4b36bbf20e1" providerId="ADAL" clId="{F447B203-D909-4509-ACA2-704EFC4D64EE}" dt="2026-06-08T15:56:04.507" v="818" actId="20577"/>
          <ac:spMkLst>
            <pc:docMk/>
            <pc:sldMk cId="1596956748" sldId="1384"/>
            <ac:spMk id="10" creationId="{9BED61A7-2FE7-4B54-8306-DD8B04D51174}"/>
          </ac:spMkLst>
        </pc:spChg>
        <pc:spChg chg="mod">
          <ac:chgData name="LAMIAE BEZZAZ" userId="f9bc3cc0-8e1c-4944-afa8-b4b36bbf20e1" providerId="ADAL" clId="{F447B203-D909-4509-ACA2-704EFC4D64EE}" dt="2026-06-08T15:56:10.137" v="827" actId="20577"/>
          <ac:spMkLst>
            <pc:docMk/>
            <pc:sldMk cId="1596956748" sldId="1384"/>
            <ac:spMk id="11" creationId="{17F28CCF-CB81-47F7-8BE0-8750C044F4C1}"/>
          </ac:spMkLst>
        </pc:spChg>
        <pc:spChg chg="mod">
          <ac:chgData name="LAMIAE BEZZAZ" userId="f9bc3cc0-8e1c-4944-afa8-b4b36bbf20e1" providerId="ADAL" clId="{F447B203-D909-4509-ACA2-704EFC4D64EE}" dt="2026-06-08T15:56:18.787" v="841" actId="20577"/>
          <ac:spMkLst>
            <pc:docMk/>
            <pc:sldMk cId="1596956748" sldId="1384"/>
            <ac:spMk id="14" creationId="{DE4210EF-9B80-4575-A0C6-22A27BEA5EC4}"/>
          </ac:spMkLst>
        </pc:spChg>
        <pc:grpChg chg="add">
          <ac:chgData name="LAMIAE BEZZAZ" userId="f9bc3cc0-8e1c-4944-afa8-b4b36bbf20e1" providerId="ADAL" clId="{F447B203-D909-4509-ACA2-704EFC4D64EE}" dt="2026-06-08T15:55:55.399" v="815"/>
          <ac:grpSpMkLst>
            <pc:docMk/>
            <pc:sldMk cId="1596956748" sldId="1384"/>
            <ac:grpSpMk id="7" creationId="{902F571E-CEC7-439C-8DDA-D70522300525}"/>
          </ac:grpSpMkLst>
        </pc:grpChg>
        <pc:picChg chg="del">
          <ac:chgData name="LAMIAE BEZZAZ" userId="f9bc3cc0-8e1c-4944-afa8-b4b36bbf20e1" providerId="ADAL" clId="{F447B203-D909-4509-ACA2-704EFC4D64EE}" dt="2026-06-08T15:55:49.924" v="814" actId="478"/>
          <ac:picMkLst>
            <pc:docMk/>
            <pc:sldMk cId="1596956748" sldId="1384"/>
            <ac:picMk id="2" creationId="{5A526132-9A19-4C35-806E-99A9F8408805}"/>
          </ac:picMkLst>
        </pc:picChg>
      </pc:sldChg>
      <pc:sldChg chg="addSp delSp">
        <pc:chgData name="LAMIAE BEZZAZ" userId="f9bc3cc0-8e1c-4944-afa8-b4b36bbf20e1" providerId="ADAL" clId="{F447B203-D909-4509-ACA2-704EFC4D64EE}" dt="2026-06-08T15:56:26.508" v="843"/>
        <pc:sldMkLst>
          <pc:docMk/>
          <pc:sldMk cId="3925385521" sldId="1385"/>
        </pc:sldMkLst>
        <pc:grpChg chg="add">
          <ac:chgData name="LAMIAE BEZZAZ" userId="f9bc3cc0-8e1c-4944-afa8-b4b36bbf20e1" providerId="ADAL" clId="{F447B203-D909-4509-ACA2-704EFC4D64EE}" dt="2026-06-08T15:56:26.508" v="843"/>
          <ac:grpSpMkLst>
            <pc:docMk/>
            <pc:sldMk cId="3925385521" sldId="1385"/>
            <ac:grpSpMk id="5" creationId="{65037ED2-04DD-4D33-9E07-F4895894B2B5}"/>
          </ac:grpSpMkLst>
        </pc:grpChg>
        <pc:picChg chg="del">
          <ac:chgData name="LAMIAE BEZZAZ" userId="f9bc3cc0-8e1c-4944-afa8-b4b36bbf20e1" providerId="ADAL" clId="{F447B203-D909-4509-ACA2-704EFC4D64EE}" dt="2026-06-08T15:56:26.006" v="842" actId="478"/>
          <ac:picMkLst>
            <pc:docMk/>
            <pc:sldMk cId="3925385521" sldId="1385"/>
            <ac:picMk id="6" creationId="{0ECBF940-D170-4C9F-BD5B-CB8CF4FFFF49}"/>
          </ac:picMkLst>
        </pc:picChg>
      </pc:sldChg>
      <pc:sldChg chg="delSp modSp">
        <pc:chgData name="LAMIAE BEZZAZ" userId="f9bc3cc0-8e1c-4944-afa8-b4b36bbf20e1" providerId="ADAL" clId="{F447B203-D909-4509-ACA2-704EFC4D64EE}" dt="2026-06-08T15:57:09.083" v="885" actId="478"/>
        <pc:sldMkLst>
          <pc:docMk/>
          <pc:sldMk cId="846709833" sldId="1386"/>
        </pc:sldMkLst>
        <pc:spChg chg="mod">
          <ac:chgData name="LAMIAE BEZZAZ" userId="f9bc3cc0-8e1c-4944-afa8-b4b36bbf20e1" providerId="ADAL" clId="{F447B203-D909-4509-ACA2-704EFC4D64EE}" dt="2026-06-08T15:56:48.826" v="880" actId="20577"/>
          <ac:spMkLst>
            <pc:docMk/>
            <pc:sldMk cId="846709833" sldId="1386"/>
            <ac:spMk id="8" creationId="{99E532F9-3427-4E81-B46A-09169DC279BD}"/>
          </ac:spMkLst>
        </pc:spChg>
        <pc:spChg chg="mod">
          <ac:chgData name="LAMIAE BEZZAZ" userId="f9bc3cc0-8e1c-4944-afa8-b4b36bbf20e1" providerId="ADAL" clId="{F447B203-D909-4509-ACA2-704EFC4D64EE}" dt="2026-06-08T15:56:57.946" v="882" actId="1076"/>
          <ac:spMkLst>
            <pc:docMk/>
            <pc:sldMk cId="846709833" sldId="1386"/>
            <ac:spMk id="9" creationId="{E94378F2-BF14-41C4-971E-CCF62B3F3A03}"/>
          </ac:spMkLst>
        </pc:spChg>
        <pc:spChg chg="mod">
          <ac:chgData name="LAMIAE BEZZAZ" userId="f9bc3cc0-8e1c-4944-afa8-b4b36bbf20e1" providerId="ADAL" clId="{F447B203-D909-4509-ACA2-704EFC4D64EE}" dt="2026-06-08T15:57:03.101" v="883" actId="1076"/>
          <ac:spMkLst>
            <pc:docMk/>
            <pc:sldMk cId="846709833" sldId="1386"/>
            <ac:spMk id="10" creationId="{867CAA13-75E5-4B83-AA41-6DEF36873B81}"/>
          </ac:spMkLst>
        </pc:spChg>
        <pc:spChg chg="mod">
          <ac:chgData name="LAMIAE BEZZAZ" userId="f9bc3cc0-8e1c-4944-afa8-b4b36bbf20e1" providerId="ADAL" clId="{F447B203-D909-4509-ACA2-704EFC4D64EE}" dt="2026-06-08T15:57:07.179" v="884" actId="1076"/>
          <ac:spMkLst>
            <pc:docMk/>
            <pc:sldMk cId="846709833" sldId="1386"/>
            <ac:spMk id="11" creationId="{C026BB50-EDA1-4B1A-AC89-464FBC834320}"/>
          </ac:spMkLst>
        </pc:spChg>
        <pc:spChg chg="del">
          <ac:chgData name="LAMIAE BEZZAZ" userId="f9bc3cc0-8e1c-4944-afa8-b4b36bbf20e1" providerId="ADAL" clId="{F447B203-D909-4509-ACA2-704EFC4D64EE}" dt="2026-06-08T15:57:09.083" v="885" actId="478"/>
          <ac:spMkLst>
            <pc:docMk/>
            <pc:sldMk cId="846709833" sldId="1386"/>
            <ac:spMk id="13" creationId="{06BE60A1-6270-4249-ADA6-94A89192A24E}"/>
          </ac:spMkLst>
        </pc:spChg>
        <pc:spChg chg="del">
          <ac:chgData name="LAMIAE BEZZAZ" userId="f9bc3cc0-8e1c-4944-afa8-b4b36bbf20e1" providerId="ADAL" clId="{F447B203-D909-4509-ACA2-704EFC4D64EE}" dt="2026-06-08T15:56:51.975" v="881" actId="478"/>
          <ac:spMkLst>
            <pc:docMk/>
            <pc:sldMk cId="846709833" sldId="1386"/>
            <ac:spMk id="14" creationId="{9FDE70BD-AA1C-4075-A7C6-87C6DEC87BFD}"/>
          </ac:spMkLst>
        </pc:spChg>
      </pc:sldChg>
      <pc:sldChg chg="addSp delSp modSp">
        <pc:chgData name="LAMIAE BEZZAZ" userId="f9bc3cc0-8e1c-4944-afa8-b4b36bbf20e1" providerId="ADAL" clId="{F447B203-D909-4509-ACA2-704EFC4D64EE}" dt="2026-06-08T15:58:19.580" v="929" actId="20577"/>
        <pc:sldMkLst>
          <pc:docMk/>
          <pc:sldMk cId="1430224364" sldId="1387"/>
        </pc:sldMkLst>
        <pc:spChg chg="mod">
          <ac:chgData name="LAMIAE BEZZAZ" userId="f9bc3cc0-8e1c-4944-afa8-b4b36bbf20e1" providerId="ADAL" clId="{F447B203-D909-4509-ACA2-704EFC4D64EE}" dt="2026-06-08T15:58:04.583" v="914" actId="14100"/>
          <ac:spMkLst>
            <pc:docMk/>
            <pc:sldMk cId="1430224364" sldId="1387"/>
            <ac:spMk id="10" creationId="{C51FDAEC-EED7-4AA0-AED5-1B6235F0A9B3}"/>
          </ac:spMkLst>
        </pc:spChg>
        <pc:spChg chg="mod">
          <ac:chgData name="LAMIAE BEZZAZ" userId="f9bc3cc0-8e1c-4944-afa8-b4b36bbf20e1" providerId="ADAL" clId="{F447B203-D909-4509-ACA2-704EFC4D64EE}" dt="2026-06-08T15:58:19.580" v="929" actId="20577"/>
          <ac:spMkLst>
            <pc:docMk/>
            <pc:sldMk cId="1430224364" sldId="1387"/>
            <ac:spMk id="11" creationId="{5A729A7B-35CA-46E7-BF17-14FE1D61E28B}"/>
          </ac:spMkLst>
        </pc:spChg>
        <pc:spChg chg="mod">
          <ac:chgData name="LAMIAE BEZZAZ" userId="f9bc3cc0-8e1c-4944-afa8-b4b36bbf20e1" providerId="ADAL" clId="{F447B203-D909-4509-ACA2-704EFC4D64EE}" dt="2026-06-08T15:58:09.527" v="916" actId="14100"/>
          <ac:spMkLst>
            <pc:docMk/>
            <pc:sldMk cId="1430224364" sldId="1387"/>
            <ac:spMk id="14" creationId="{300E0811-2060-4CF9-AF98-E9BF4970804F}"/>
          </ac:spMkLst>
        </pc:spChg>
        <pc:grpChg chg="add">
          <ac:chgData name="LAMIAE BEZZAZ" userId="f9bc3cc0-8e1c-4944-afa8-b4b36bbf20e1" providerId="ADAL" clId="{F447B203-D909-4509-ACA2-704EFC4D64EE}" dt="2026-06-08T15:57:36.296" v="890"/>
          <ac:grpSpMkLst>
            <pc:docMk/>
            <pc:sldMk cId="1430224364" sldId="1387"/>
            <ac:grpSpMk id="7" creationId="{595EE4C1-CAD4-4DD2-8418-954DD2EF545D}"/>
          </ac:grpSpMkLst>
        </pc:grpChg>
        <pc:picChg chg="del">
          <ac:chgData name="LAMIAE BEZZAZ" userId="f9bc3cc0-8e1c-4944-afa8-b4b36bbf20e1" providerId="ADAL" clId="{F447B203-D909-4509-ACA2-704EFC4D64EE}" dt="2026-06-08T15:57:18.208" v="886" actId="478"/>
          <ac:picMkLst>
            <pc:docMk/>
            <pc:sldMk cId="1430224364" sldId="1387"/>
            <ac:picMk id="2" creationId="{A2B63BB2-DCE6-4A88-8FFD-49CDE7B7B1F6}"/>
          </ac:picMkLst>
        </pc:picChg>
      </pc:sldChg>
      <pc:sldChg chg="addSp delSp modSp add del">
        <pc:chgData name="LAMIAE BEZZAZ" userId="f9bc3cc0-8e1c-4944-afa8-b4b36bbf20e1" providerId="ADAL" clId="{F447B203-D909-4509-ACA2-704EFC4D64EE}" dt="2026-06-08T15:58:43.135" v="932" actId="1035"/>
        <pc:sldMkLst>
          <pc:docMk/>
          <pc:sldMk cId="2656760840" sldId="1388"/>
        </pc:sldMkLst>
        <pc:grpChg chg="add mod">
          <ac:chgData name="LAMIAE BEZZAZ" userId="f9bc3cc0-8e1c-4944-afa8-b4b36bbf20e1" providerId="ADAL" clId="{F447B203-D909-4509-ACA2-704EFC4D64EE}" dt="2026-06-08T15:58:43.135" v="932" actId="1035"/>
          <ac:grpSpMkLst>
            <pc:docMk/>
            <pc:sldMk cId="2656760840" sldId="1388"/>
            <ac:grpSpMk id="5" creationId="{3DD18340-7CD8-4E62-AC45-8EAA5CD6AD36}"/>
          </ac:grpSpMkLst>
        </pc:grpChg>
        <pc:picChg chg="del">
          <ac:chgData name="LAMIAE BEZZAZ" userId="f9bc3cc0-8e1c-4944-afa8-b4b36bbf20e1" providerId="ADAL" clId="{F447B203-D909-4509-ACA2-704EFC4D64EE}" dt="2026-06-08T15:57:23.514" v="889" actId="478"/>
          <ac:picMkLst>
            <pc:docMk/>
            <pc:sldMk cId="2656760840" sldId="1388"/>
            <ac:picMk id="6" creationId="{4FCB506C-C1C4-47B8-8549-F933F136898D}"/>
          </ac:picMkLst>
        </pc:picChg>
      </pc:sldChg>
      <pc:sldChg chg="delSp modSp">
        <pc:chgData name="LAMIAE BEZZAZ" userId="f9bc3cc0-8e1c-4944-afa8-b4b36bbf20e1" providerId="ADAL" clId="{F447B203-D909-4509-ACA2-704EFC4D64EE}" dt="2026-06-08T16:00:07.015" v="990" actId="1076"/>
        <pc:sldMkLst>
          <pc:docMk/>
          <pc:sldMk cId="3682552550" sldId="1389"/>
        </pc:sldMkLst>
        <pc:spChg chg="mod">
          <ac:chgData name="LAMIAE BEZZAZ" userId="f9bc3cc0-8e1c-4944-afa8-b4b36bbf20e1" providerId="ADAL" clId="{F447B203-D909-4509-ACA2-704EFC4D64EE}" dt="2026-06-08T15:59:52.333" v="985" actId="14100"/>
          <ac:spMkLst>
            <pc:docMk/>
            <pc:sldMk cId="3682552550" sldId="1389"/>
            <ac:spMk id="8" creationId="{99E532F9-3427-4E81-B46A-09169DC279BD}"/>
          </ac:spMkLst>
        </pc:spChg>
        <pc:spChg chg="mod">
          <ac:chgData name="LAMIAE BEZZAZ" userId="f9bc3cc0-8e1c-4944-afa8-b4b36bbf20e1" providerId="ADAL" clId="{F447B203-D909-4509-ACA2-704EFC4D64EE}" dt="2026-06-08T15:59:58.457" v="987" actId="1076"/>
          <ac:spMkLst>
            <pc:docMk/>
            <pc:sldMk cId="3682552550" sldId="1389"/>
            <ac:spMk id="9" creationId="{E94378F2-BF14-41C4-971E-CCF62B3F3A03}"/>
          </ac:spMkLst>
        </pc:spChg>
        <pc:spChg chg="del">
          <ac:chgData name="LAMIAE BEZZAZ" userId="f9bc3cc0-8e1c-4944-afa8-b4b36bbf20e1" providerId="ADAL" clId="{F447B203-D909-4509-ACA2-704EFC4D64EE}" dt="2026-06-08T15:59:34.024" v="982" actId="478"/>
          <ac:spMkLst>
            <pc:docMk/>
            <pc:sldMk cId="3682552550" sldId="1389"/>
            <ac:spMk id="10" creationId="{867CAA13-75E5-4B83-AA41-6DEF36873B81}"/>
          </ac:spMkLst>
        </pc:spChg>
        <pc:spChg chg="mod">
          <ac:chgData name="LAMIAE BEZZAZ" userId="f9bc3cc0-8e1c-4944-afa8-b4b36bbf20e1" providerId="ADAL" clId="{F447B203-D909-4509-ACA2-704EFC4D64EE}" dt="2026-06-08T16:00:01.432" v="988" actId="1076"/>
          <ac:spMkLst>
            <pc:docMk/>
            <pc:sldMk cId="3682552550" sldId="1389"/>
            <ac:spMk id="11" creationId="{C026BB50-EDA1-4B1A-AC89-464FBC834320}"/>
          </ac:spMkLst>
        </pc:spChg>
        <pc:spChg chg="mod">
          <ac:chgData name="LAMIAE BEZZAZ" userId="f9bc3cc0-8e1c-4944-afa8-b4b36bbf20e1" providerId="ADAL" clId="{F447B203-D909-4509-ACA2-704EFC4D64EE}" dt="2026-06-08T16:00:03.984" v="989" actId="1076"/>
          <ac:spMkLst>
            <pc:docMk/>
            <pc:sldMk cId="3682552550" sldId="1389"/>
            <ac:spMk id="13" creationId="{06BE60A1-6270-4249-ADA6-94A89192A24E}"/>
          </ac:spMkLst>
        </pc:spChg>
        <pc:spChg chg="mod">
          <ac:chgData name="LAMIAE BEZZAZ" userId="f9bc3cc0-8e1c-4944-afa8-b4b36bbf20e1" providerId="ADAL" clId="{F447B203-D909-4509-ACA2-704EFC4D64EE}" dt="2026-06-08T16:00:07.015" v="990" actId="1076"/>
          <ac:spMkLst>
            <pc:docMk/>
            <pc:sldMk cId="3682552550" sldId="1389"/>
            <ac:spMk id="14" creationId="{1E8EDAD4-B638-4E05-A27C-0478BB8C2ED5}"/>
          </ac:spMkLst>
        </pc:spChg>
        <pc:picChg chg="mod">
          <ac:chgData name="LAMIAE BEZZAZ" userId="f9bc3cc0-8e1c-4944-afa8-b4b36bbf20e1" providerId="ADAL" clId="{F447B203-D909-4509-ACA2-704EFC4D64EE}" dt="2026-06-08T15:59:46.715" v="984" actId="14100"/>
          <ac:picMkLst>
            <pc:docMk/>
            <pc:sldMk cId="3682552550" sldId="1389"/>
            <ac:picMk id="7" creationId="{6B8F1512-4709-465F-86AC-0020A7A1CBA4}"/>
          </ac:picMkLst>
        </pc:picChg>
      </pc:sldChg>
      <pc:sldChg chg="modSp add del">
        <pc:chgData name="LAMIAE BEZZAZ" userId="f9bc3cc0-8e1c-4944-afa8-b4b36bbf20e1" providerId="ADAL" clId="{F447B203-D909-4509-ACA2-704EFC4D64EE}" dt="2026-06-08T15:39:03.848" v="352" actId="20577"/>
        <pc:sldMkLst>
          <pc:docMk/>
          <pc:sldMk cId="550881000" sldId="1391"/>
        </pc:sldMkLst>
        <pc:spChg chg="mod">
          <ac:chgData name="LAMIAE BEZZAZ" userId="f9bc3cc0-8e1c-4944-afa8-b4b36bbf20e1" providerId="ADAL" clId="{F447B203-D909-4509-ACA2-704EFC4D64EE}" dt="2026-06-08T15:38:45.655" v="346" actId="20577"/>
          <ac:spMkLst>
            <pc:docMk/>
            <pc:sldMk cId="550881000" sldId="1391"/>
            <ac:spMk id="12" creationId="{713D4023-D802-4560-AD41-CF1B3C92B1E0}"/>
          </ac:spMkLst>
        </pc:spChg>
        <pc:spChg chg="mod">
          <ac:chgData name="LAMIAE BEZZAZ" userId="f9bc3cc0-8e1c-4944-afa8-b4b36bbf20e1" providerId="ADAL" clId="{F447B203-D909-4509-ACA2-704EFC4D64EE}" dt="2026-06-08T15:39:00.430" v="350" actId="20577"/>
          <ac:spMkLst>
            <pc:docMk/>
            <pc:sldMk cId="550881000" sldId="1391"/>
            <ac:spMk id="13" creationId="{15BBC235-7A1B-4BB9-B403-3AF60A4E2F34}"/>
          </ac:spMkLst>
        </pc:spChg>
        <pc:spChg chg="mod">
          <ac:chgData name="LAMIAE BEZZAZ" userId="f9bc3cc0-8e1c-4944-afa8-b4b36bbf20e1" providerId="ADAL" clId="{F447B203-D909-4509-ACA2-704EFC4D64EE}" dt="2026-06-08T15:39:03.848" v="352" actId="20577"/>
          <ac:spMkLst>
            <pc:docMk/>
            <pc:sldMk cId="550881000" sldId="1391"/>
            <ac:spMk id="14" creationId="{4FD27560-FF9A-487E-88E1-A9B3AC4326E7}"/>
          </ac:spMkLst>
        </pc:spChg>
      </pc:sldChg>
      <pc:sldChg chg="addSp delSp modSp add del">
        <pc:chgData name="LAMIAE BEZZAZ" userId="f9bc3cc0-8e1c-4944-afa8-b4b36bbf20e1" providerId="ADAL" clId="{F447B203-D909-4509-ACA2-704EFC4D64EE}" dt="2026-06-08T15:39:15.088" v="358" actId="20577"/>
        <pc:sldMkLst>
          <pc:docMk/>
          <pc:sldMk cId="2232425308" sldId="1392"/>
        </pc:sldMkLst>
        <pc:spChg chg="del">
          <ac:chgData name="LAMIAE BEZZAZ" userId="f9bc3cc0-8e1c-4944-afa8-b4b36bbf20e1" providerId="ADAL" clId="{F447B203-D909-4509-ACA2-704EFC4D64EE}" dt="2026-06-08T15:38:53.061" v="347" actId="478"/>
          <ac:spMkLst>
            <pc:docMk/>
            <pc:sldMk cId="2232425308" sldId="1392"/>
            <ac:spMk id="9" creationId="{4CC54009-D68D-309F-C241-A45ABF3DBA92}"/>
          </ac:spMkLst>
        </pc:spChg>
        <pc:spChg chg="mod">
          <ac:chgData name="LAMIAE BEZZAZ" userId="f9bc3cc0-8e1c-4944-afa8-b4b36bbf20e1" providerId="ADAL" clId="{F447B203-D909-4509-ACA2-704EFC4D64EE}" dt="2026-06-08T15:39:08.501" v="354" actId="20577"/>
          <ac:spMkLst>
            <pc:docMk/>
            <pc:sldMk cId="2232425308" sldId="1392"/>
            <ac:spMk id="10" creationId="{549B283A-040C-9183-D83B-38041E4E411E}"/>
          </ac:spMkLst>
        </pc:spChg>
        <pc:spChg chg="mod">
          <ac:chgData name="LAMIAE BEZZAZ" userId="f9bc3cc0-8e1c-4944-afa8-b4b36bbf20e1" providerId="ADAL" clId="{F447B203-D909-4509-ACA2-704EFC4D64EE}" dt="2026-06-08T15:39:11.793" v="356" actId="20577"/>
          <ac:spMkLst>
            <pc:docMk/>
            <pc:sldMk cId="2232425308" sldId="1392"/>
            <ac:spMk id="11" creationId="{3F679EF2-8C10-2F6D-550D-644BA1CB23E6}"/>
          </ac:spMkLst>
        </pc:spChg>
        <pc:spChg chg="add mod">
          <ac:chgData name="LAMIAE BEZZAZ" userId="f9bc3cc0-8e1c-4944-afa8-b4b36bbf20e1" providerId="ADAL" clId="{F447B203-D909-4509-ACA2-704EFC4D64EE}" dt="2026-06-08T15:39:15.088" v="358" actId="20577"/>
          <ac:spMkLst>
            <pc:docMk/>
            <pc:sldMk cId="2232425308" sldId="1392"/>
            <ac:spMk id="12" creationId="{D05BE6CB-7E2E-4C13-9C77-E3CE592DC3F5}"/>
          </ac:spMkLst>
        </pc:spChg>
      </pc:sldChg>
      <pc:sldChg chg="modSp">
        <pc:chgData name="LAMIAE BEZZAZ" userId="f9bc3cc0-8e1c-4944-afa8-b4b36bbf20e1" providerId="ADAL" clId="{F447B203-D909-4509-ACA2-704EFC4D64EE}" dt="2026-06-08T15:39:33.411" v="368" actId="20577"/>
        <pc:sldMkLst>
          <pc:docMk/>
          <pc:sldMk cId="1271981896" sldId="1393"/>
        </pc:sldMkLst>
        <pc:spChg chg="mod">
          <ac:chgData name="LAMIAE BEZZAZ" userId="f9bc3cc0-8e1c-4944-afa8-b4b36bbf20e1" providerId="ADAL" clId="{F447B203-D909-4509-ACA2-704EFC4D64EE}" dt="2026-06-08T15:39:29.988" v="366" actId="20577"/>
          <ac:spMkLst>
            <pc:docMk/>
            <pc:sldMk cId="1271981896" sldId="1393"/>
            <ac:spMk id="12" creationId="{713D4023-D802-4560-AD41-CF1B3C92B1E0}"/>
          </ac:spMkLst>
        </pc:spChg>
        <pc:spChg chg="mod">
          <ac:chgData name="LAMIAE BEZZAZ" userId="f9bc3cc0-8e1c-4944-afa8-b4b36bbf20e1" providerId="ADAL" clId="{F447B203-D909-4509-ACA2-704EFC4D64EE}" dt="2026-06-08T15:39:33.411" v="368" actId="20577"/>
          <ac:spMkLst>
            <pc:docMk/>
            <pc:sldMk cId="1271981896" sldId="1393"/>
            <ac:spMk id="13" creationId="{15BBC235-7A1B-4BB9-B403-3AF60A4E2F34}"/>
          </ac:spMkLst>
        </pc:spChg>
      </pc:sldChg>
      <pc:sldChg chg="addSp delSp modSp">
        <pc:chgData name="LAMIAE BEZZAZ" userId="f9bc3cc0-8e1c-4944-afa8-b4b36bbf20e1" providerId="ADAL" clId="{F447B203-D909-4509-ACA2-704EFC4D64EE}" dt="2026-06-08T15:39:54.216" v="374" actId="20577"/>
        <pc:sldMkLst>
          <pc:docMk/>
          <pc:sldMk cId="1278075201" sldId="1394"/>
        </pc:sldMkLst>
        <pc:spChg chg="del">
          <ac:chgData name="LAMIAE BEZZAZ" userId="f9bc3cc0-8e1c-4944-afa8-b4b36bbf20e1" providerId="ADAL" clId="{F447B203-D909-4509-ACA2-704EFC4D64EE}" dt="2026-06-08T15:39:45.334" v="369" actId="478"/>
          <ac:spMkLst>
            <pc:docMk/>
            <pc:sldMk cId="1278075201" sldId="1394"/>
            <ac:spMk id="9" creationId="{4CC54009-D68D-309F-C241-A45ABF3DBA92}"/>
          </ac:spMkLst>
        </pc:spChg>
        <pc:spChg chg="mod">
          <ac:chgData name="LAMIAE BEZZAZ" userId="f9bc3cc0-8e1c-4944-afa8-b4b36bbf20e1" providerId="ADAL" clId="{F447B203-D909-4509-ACA2-704EFC4D64EE}" dt="2026-06-08T15:39:54.216" v="374" actId="20577"/>
          <ac:spMkLst>
            <pc:docMk/>
            <pc:sldMk cId="1278075201" sldId="1394"/>
            <ac:spMk id="10" creationId="{549B283A-040C-9183-D83B-38041E4E411E}"/>
          </ac:spMkLst>
        </pc:spChg>
        <pc:spChg chg="add mod">
          <ac:chgData name="LAMIAE BEZZAZ" userId="f9bc3cc0-8e1c-4944-afa8-b4b36bbf20e1" providerId="ADAL" clId="{F447B203-D909-4509-ACA2-704EFC4D64EE}" dt="2026-06-08T15:39:51.611" v="372" actId="20577"/>
          <ac:spMkLst>
            <pc:docMk/>
            <pc:sldMk cId="1278075201" sldId="1394"/>
            <ac:spMk id="12" creationId="{4430E419-C0E2-4B51-9B66-8709DCC0B756}"/>
          </ac:spMkLst>
        </pc:spChg>
      </pc:sldChg>
      <pc:sldChg chg="add del">
        <pc:chgData name="LAMIAE BEZZAZ" userId="f9bc3cc0-8e1c-4944-afa8-b4b36bbf20e1" providerId="ADAL" clId="{F447B203-D909-4509-ACA2-704EFC4D64EE}" dt="2026-06-08T15:36:59.164" v="271" actId="47"/>
        <pc:sldMkLst>
          <pc:docMk/>
          <pc:sldMk cId="1678329813" sldId="1395"/>
        </pc:sldMkLst>
      </pc:sldChg>
      <pc:sldChg chg="delSp modSp">
        <pc:chgData name="LAMIAE BEZZAZ" userId="f9bc3cc0-8e1c-4944-afa8-b4b36bbf20e1" providerId="ADAL" clId="{F447B203-D909-4509-ACA2-704EFC4D64EE}" dt="2026-06-08T15:23:21.157" v="5" actId="1076"/>
        <pc:sldMkLst>
          <pc:docMk/>
          <pc:sldMk cId="975157719" sldId="1398"/>
        </pc:sldMkLst>
        <pc:grpChg chg="del">
          <ac:chgData name="LAMIAE BEZZAZ" userId="f9bc3cc0-8e1c-4944-afa8-b4b36bbf20e1" providerId="ADAL" clId="{F447B203-D909-4509-ACA2-704EFC4D64EE}" dt="2026-06-08T15:22:55.293" v="0" actId="165"/>
          <ac:grpSpMkLst>
            <pc:docMk/>
            <pc:sldMk cId="975157719" sldId="1398"/>
            <ac:grpSpMk id="24" creationId="{425E9A73-12C4-1196-8E65-547189C246FC}"/>
          </ac:grpSpMkLst>
        </pc:grpChg>
        <pc:picChg chg="mod topLvl">
          <ac:chgData name="LAMIAE BEZZAZ" userId="f9bc3cc0-8e1c-4944-afa8-b4b36bbf20e1" providerId="ADAL" clId="{F447B203-D909-4509-ACA2-704EFC4D64EE}" dt="2026-06-08T15:22:55.293" v="0" actId="165"/>
          <ac:picMkLst>
            <pc:docMk/>
            <pc:sldMk cId="975157719" sldId="1398"/>
            <ac:picMk id="13" creationId="{901935C0-A994-28C9-2D9B-8D6C9202E487}"/>
          </ac:picMkLst>
        </pc:picChg>
        <pc:picChg chg="mod topLvl">
          <ac:chgData name="LAMIAE BEZZAZ" userId="f9bc3cc0-8e1c-4944-afa8-b4b36bbf20e1" providerId="ADAL" clId="{F447B203-D909-4509-ACA2-704EFC4D64EE}" dt="2026-06-08T15:23:21.157" v="5" actId="1076"/>
          <ac:picMkLst>
            <pc:docMk/>
            <pc:sldMk cId="975157719" sldId="1398"/>
            <ac:picMk id="17" creationId="{2898B4B5-5617-FB1F-947C-787AC11DBA9A}"/>
          </ac:picMkLst>
        </pc:picChg>
        <pc:picChg chg="mod topLvl">
          <ac:chgData name="LAMIAE BEZZAZ" userId="f9bc3cc0-8e1c-4944-afa8-b4b36bbf20e1" providerId="ADAL" clId="{F447B203-D909-4509-ACA2-704EFC4D64EE}" dt="2026-06-08T15:23:09.894" v="3" actId="1076"/>
          <ac:picMkLst>
            <pc:docMk/>
            <pc:sldMk cId="975157719" sldId="1398"/>
            <ac:picMk id="19" creationId="{38D542A2-FB4C-B1E5-00C9-0E5A564BD70C}"/>
          </ac:picMkLst>
        </pc:picChg>
        <pc:picChg chg="mod topLvl">
          <ac:chgData name="LAMIAE BEZZAZ" userId="f9bc3cc0-8e1c-4944-afa8-b4b36bbf20e1" providerId="ADAL" clId="{F447B203-D909-4509-ACA2-704EFC4D64EE}" dt="2026-06-08T15:23:15.962" v="4" actId="1076"/>
          <ac:picMkLst>
            <pc:docMk/>
            <pc:sldMk cId="975157719" sldId="1398"/>
            <ac:picMk id="21" creationId="{8BEC6A4E-7D89-7AF9-FE0D-68ED929965B2}"/>
          </ac:picMkLst>
        </pc:picChg>
        <pc:picChg chg="mod topLvl">
          <ac:chgData name="LAMIAE BEZZAZ" userId="f9bc3cc0-8e1c-4944-afa8-b4b36bbf20e1" providerId="ADAL" clId="{F447B203-D909-4509-ACA2-704EFC4D64EE}" dt="2026-06-08T15:22:55.293" v="0" actId="165"/>
          <ac:picMkLst>
            <pc:docMk/>
            <pc:sldMk cId="975157719" sldId="1398"/>
            <ac:picMk id="23" creationId="{37A57F04-CD35-970A-3266-BEF34816C93E}"/>
          </ac:picMkLst>
        </pc:picChg>
      </pc:sldChg>
      <pc:sldChg chg="modSp add">
        <pc:chgData name="LAMIAE BEZZAZ" userId="f9bc3cc0-8e1c-4944-afa8-b4b36bbf20e1" providerId="ADAL" clId="{F447B203-D909-4509-ACA2-704EFC4D64EE}" dt="2026-06-08T15:46:37.959" v="537" actId="20577"/>
        <pc:sldMkLst>
          <pc:docMk/>
          <pc:sldMk cId="4013552588" sldId="1401"/>
        </pc:sldMkLst>
        <pc:spChg chg="mod">
          <ac:chgData name="LAMIAE BEZZAZ" userId="f9bc3cc0-8e1c-4944-afa8-b4b36bbf20e1" providerId="ADAL" clId="{F447B203-D909-4509-ACA2-704EFC4D64EE}" dt="2026-06-08T15:46:37.959" v="537" actId="20577"/>
          <ac:spMkLst>
            <pc:docMk/>
            <pc:sldMk cId="4013552588" sldId="1401"/>
            <ac:spMk id="10" creationId="{BC104A54-4469-A5DD-1E5A-911597CA1AA4}"/>
          </ac:spMkLst>
        </pc:spChg>
      </pc:sldChg>
      <pc:sldChg chg="modSp add">
        <pc:chgData name="LAMIAE BEZZAZ" userId="f9bc3cc0-8e1c-4944-afa8-b4b36bbf20e1" providerId="ADAL" clId="{F447B203-D909-4509-ACA2-704EFC4D64EE}" dt="2026-06-08T15:46:51.823" v="561" actId="20577"/>
        <pc:sldMkLst>
          <pc:docMk/>
          <pc:sldMk cId="4288104148" sldId="1402"/>
        </pc:sldMkLst>
        <pc:spChg chg="mod">
          <ac:chgData name="LAMIAE BEZZAZ" userId="f9bc3cc0-8e1c-4944-afa8-b4b36bbf20e1" providerId="ADAL" clId="{F447B203-D909-4509-ACA2-704EFC4D64EE}" dt="2026-06-08T15:46:51.823" v="561" actId="20577"/>
          <ac:spMkLst>
            <pc:docMk/>
            <pc:sldMk cId="4288104148" sldId="1402"/>
            <ac:spMk id="10" creationId="{6A01E0EF-EC57-2493-BC8B-DA463A255872}"/>
          </ac:spMkLst>
        </pc:spChg>
        <pc:spChg chg="mod">
          <ac:chgData name="LAMIAE BEZZAZ" userId="f9bc3cc0-8e1c-4944-afa8-b4b36bbf20e1" providerId="ADAL" clId="{F447B203-D909-4509-ACA2-704EFC4D64EE}" dt="2026-06-08T15:46:45.421" v="552" actId="20577"/>
          <ac:spMkLst>
            <pc:docMk/>
            <pc:sldMk cId="4288104148" sldId="1402"/>
            <ac:spMk id="16" creationId="{86F4476F-120D-4910-A842-D6AC1DBFB08D}"/>
          </ac:spMkLst>
        </pc:spChg>
      </pc:sldChg>
      <pc:sldChg chg="add">
        <pc:chgData name="LAMIAE BEZZAZ" userId="f9bc3cc0-8e1c-4944-afa8-b4b36bbf20e1" providerId="ADAL" clId="{F447B203-D909-4509-ACA2-704EFC4D64EE}" dt="2026-06-08T15:46:26.413" v="530"/>
        <pc:sldMkLst>
          <pc:docMk/>
          <pc:sldMk cId="1135823586" sldId="1403"/>
        </pc:sldMkLst>
      </pc:sldChg>
      <pc:sldChg chg="add">
        <pc:chgData name="LAMIAE BEZZAZ" userId="f9bc3cc0-8e1c-4944-afa8-b4b36bbf20e1" providerId="ADAL" clId="{F447B203-D909-4509-ACA2-704EFC4D64EE}" dt="2026-06-08T15:46:28.973" v="531"/>
        <pc:sldMkLst>
          <pc:docMk/>
          <pc:sldMk cId="2512667288" sldId="1404"/>
        </pc:sldMkLst>
      </pc:sldChg>
      <pc:sldChg chg="modSp add">
        <pc:chgData name="LAMIAE BEZZAZ" userId="f9bc3cc0-8e1c-4944-afa8-b4b36bbf20e1" providerId="ADAL" clId="{F447B203-D909-4509-ACA2-704EFC4D64EE}" dt="2026-06-08T15:49:10.455" v="627" actId="313"/>
        <pc:sldMkLst>
          <pc:docMk/>
          <pc:sldMk cId="3192690337" sldId="1405"/>
        </pc:sldMkLst>
        <pc:spChg chg="mod">
          <ac:chgData name="LAMIAE BEZZAZ" userId="f9bc3cc0-8e1c-4944-afa8-b4b36bbf20e1" providerId="ADAL" clId="{F447B203-D909-4509-ACA2-704EFC4D64EE}" dt="2026-06-08T15:49:10.455" v="627" actId="313"/>
          <ac:spMkLst>
            <pc:docMk/>
            <pc:sldMk cId="3192690337" sldId="1405"/>
            <ac:spMk id="10" creationId="{BC104A54-4469-A5DD-1E5A-911597CA1AA4}"/>
          </ac:spMkLst>
        </pc:spChg>
      </pc:sldChg>
      <pc:sldChg chg="modSp add">
        <pc:chgData name="LAMIAE BEZZAZ" userId="f9bc3cc0-8e1c-4944-afa8-b4b36bbf20e1" providerId="ADAL" clId="{F447B203-D909-4509-ACA2-704EFC4D64EE}" dt="2026-06-08T15:49:26.896" v="629" actId="108"/>
        <pc:sldMkLst>
          <pc:docMk/>
          <pc:sldMk cId="3249547294" sldId="1406"/>
        </pc:sldMkLst>
        <pc:spChg chg="mod">
          <ac:chgData name="LAMIAE BEZZAZ" userId="f9bc3cc0-8e1c-4944-afa8-b4b36bbf20e1" providerId="ADAL" clId="{F447B203-D909-4509-ACA2-704EFC4D64EE}" dt="2026-06-08T15:49:26.896" v="629" actId="108"/>
          <ac:spMkLst>
            <pc:docMk/>
            <pc:sldMk cId="3249547294" sldId="1406"/>
            <ac:spMk id="9" creationId="{D18D1DB2-50DC-4DCD-856E-D315F9BA6D0D}"/>
          </ac:spMkLst>
        </pc:spChg>
      </pc:sldChg>
      <pc:sldChg chg="modSp add">
        <pc:chgData name="LAMIAE BEZZAZ" userId="f9bc3cc0-8e1c-4944-afa8-b4b36bbf20e1" providerId="ADAL" clId="{F447B203-D909-4509-ACA2-704EFC4D64EE}" dt="2026-06-08T15:49:42.305" v="635" actId="20577"/>
        <pc:sldMkLst>
          <pc:docMk/>
          <pc:sldMk cId="275603786" sldId="1407"/>
        </pc:sldMkLst>
        <pc:spChg chg="mod">
          <ac:chgData name="LAMIAE BEZZAZ" userId="f9bc3cc0-8e1c-4944-afa8-b4b36bbf20e1" providerId="ADAL" clId="{F447B203-D909-4509-ACA2-704EFC4D64EE}" dt="2026-06-08T15:49:37.808" v="631" actId="20577"/>
          <ac:spMkLst>
            <pc:docMk/>
            <pc:sldMk cId="275603786" sldId="1407"/>
            <ac:spMk id="2" creationId="{BC814F54-CE0C-6E61-25C9-8A0D72F30B51}"/>
          </ac:spMkLst>
        </pc:spChg>
        <pc:spChg chg="mod">
          <ac:chgData name="LAMIAE BEZZAZ" userId="f9bc3cc0-8e1c-4944-afa8-b4b36bbf20e1" providerId="ADAL" clId="{F447B203-D909-4509-ACA2-704EFC4D64EE}" dt="2026-06-08T15:49:42.305" v="635" actId="20577"/>
          <ac:spMkLst>
            <pc:docMk/>
            <pc:sldMk cId="275603786" sldId="1407"/>
            <ac:spMk id="8" creationId="{1796619A-184B-AC23-FD01-D300A8008A01}"/>
          </ac:spMkLst>
        </pc:spChg>
      </pc:sldChg>
      <pc:sldChg chg="modSp add">
        <pc:chgData name="LAMIAE BEZZAZ" userId="f9bc3cc0-8e1c-4944-afa8-b4b36bbf20e1" providerId="ADAL" clId="{F447B203-D909-4509-ACA2-704EFC4D64EE}" dt="2026-06-08T15:50:08.402" v="657" actId="20577"/>
        <pc:sldMkLst>
          <pc:docMk/>
          <pc:sldMk cId="678480679" sldId="1408"/>
        </pc:sldMkLst>
        <pc:spChg chg="mod">
          <ac:chgData name="LAMIAE BEZZAZ" userId="f9bc3cc0-8e1c-4944-afa8-b4b36bbf20e1" providerId="ADAL" clId="{F447B203-D909-4509-ACA2-704EFC4D64EE}" dt="2026-06-08T15:50:08.402" v="657" actId="20577"/>
          <ac:spMkLst>
            <pc:docMk/>
            <pc:sldMk cId="678480679" sldId="1408"/>
            <ac:spMk id="10" creationId="{3597B4A6-C68C-416C-DA35-A5D88D0764DC}"/>
          </ac:spMkLst>
        </pc:spChg>
        <pc:spChg chg="mod">
          <ac:chgData name="LAMIAE BEZZAZ" userId="f9bc3cc0-8e1c-4944-afa8-b4b36bbf20e1" providerId="ADAL" clId="{F447B203-D909-4509-ACA2-704EFC4D64EE}" dt="2026-06-08T15:50:02.290" v="648" actId="20577"/>
          <ac:spMkLst>
            <pc:docMk/>
            <pc:sldMk cId="678480679" sldId="1408"/>
            <ac:spMk id="16" creationId="{A082BE18-5989-4202-A1DB-D91DAF3433AA}"/>
          </ac:spMkLst>
        </pc:spChg>
        <pc:spChg chg="mod">
          <ac:chgData name="LAMIAE BEZZAZ" userId="f9bc3cc0-8e1c-4944-afa8-b4b36bbf20e1" providerId="ADAL" clId="{F447B203-D909-4509-ACA2-704EFC4D64EE}" dt="2026-06-08T15:49:58.638" v="645" actId="20577"/>
          <ac:spMkLst>
            <pc:docMk/>
            <pc:sldMk cId="678480679" sldId="1408"/>
            <ac:spMk id="18" creationId="{3E8EE5ED-2115-4238-BB74-87EBBC24945D}"/>
          </ac:spMkLst>
        </pc:spChg>
      </pc:sldChg>
      <pc:sldChg chg="add">
        <pc:chgData name="LAMIAE BEZZAZ" userId="f9bc3cc0-8e1c-4944-afa8-b4b36bbf20e1" providerId="ADAL" clId="{F447B203-D909-4509-ACA2-704EFC4D64EE}" dt="2026-06-08T15:48:40.946" v="614"/>
        <pc:sldMkLst>
          <pc:docMk/>
          <pc:sldMk cId="916454456" sldId="1409"/>
        </pc:sldMkLst>
      </pc:sldChg>
      <pc:sldChg chg="add">
        <pc:chgData name="LAMIAE BEZZAZ" userId="f9bc3cc0-8e1c-4944-afa8-b4b36bbf20e1" providerId="ADAL" clId="{F447B203-D909-4509-ACA2-704EFC4D64EE}" dt="2026-06-08T15:48:46.323" v="615"/>
        <pc:sldMkLst>
          <pc:docMk/>
          <pc:sldMk cId="813076349" sldId="14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18831" cy="495029"/>
          </a:xfrm>
          <a:prstGeom prst="rect">
            <a:avLst/>
          </a:prstGeom>
        </p:spPr>
        <p:txBody>
          <a:bodyPr vert="horz" lIns="90800" tIns="45400" rIns="90800" bIns="45400" rtlCol="0"/>
          <a:lstStyle>
            <a:lvl1pPr algn="l">
              <a:defRPr sz="1200"/>
            </a:lvl1pPr>
          </a:lstStyle>
          <a:p>
            <a:endParaRPr lang="fr-MA"/>
          </a:p>
        </p:txBody>
      </p:sp>
      <p:sp>
        <p:nvSpPr>
          <p:cNvPr id="3" name="Espace réservé de la date 2"/>
          <p:cNvSpPr>
            <a:spLocks noGrp="1"/>
          </p:cNvSpPr>
          <p:nvPr>
            <p:ph type="dt" idx="1"/>
          </p:nvPr>
        </p:nvSpPr>
        <p:spPr>
          <a:xfrm>
            <a:off x="3815373" y="0"/>
            <a:ext cx="2918831" cy="495029"/>
          </a:xfrm>
          <a:prstGeom prst="rect">
            <a:avLst/>
          </a:prstGeom>
        </p:spPr>
        <p:txBody>
          <a:bodyPr vert="horz" lIns="90800" tIns="45400" rIns="90800" bIns="45400" rtlCol="0"/>
          <a:lstStyle>
            <a:lvl1pPr algn="r">
              <a:defRPr sz="1200"/>
            </a:lvl1pPr>
          </a:lstStyle>
          <a:p>
            <a:fld id="{B170D036-93EB-4403-A328-CEEC95972C3A}" type="datetimeFigureOut">
              <a:rPr lang="fr-MA" smtClean="0"/>
              <a:t>10/06/2026</a:t>
            </a:fld>
            <a:endParaRPr lang="fr-MA"/>
          </a:p>
        </p:txBody>
      </p:sp>
      <p:sp>
        <p:nvSpPr>
          <p:cNvPr id="4" name="Espace réservé de l'image des diapositives 3"/>
          <p:cNvSpPr>
            <a:spLocks noGrp="1" noRot="1" noChangeAspect="1"/>
          </p:cNvSpPr>
          <p:nvPr>
            <p:ph type="sldImg" idx="2"/>
          </p:nvPr>
        </p:nvSpPr>
        <p:spPr>
          <a:xfrm>
            <a:off x="1147763" y="1231900"/>
            <a:ext cx="4440237" cy="3332163"/>
          </a:xfrm>
          <a:prstGeom prst="rect">
            <a:avLst/>
          </a:prstGeom>
          <a:noFill/>
          <a:ln w="12700">
            <a:solidFill>
              <a:prstClr val="black"/>
            </a:solidFill>
          </a:ln>
        </p:spPr>
        <p:txBody>
          <a:bodyPr vert="horz" lIns="90800" tIns="45400" rIns="90800" bIns="45400" rtlCol="0" anchor="ctr"/>
          <a:lstStyle/>
          <a:p>
            <a:endParaRPr lang="fr-MA"/>
          </a:p>
        </p:txBody>
      </p:sp>
      <p:sp>
        <p:nvSpPr>
          <p:cNvPr id="5" name="Espace réservé des notes 4"/>
          <p:cNvSpPr>
            <a:spLocks noGrp="1"/>
          </p:cNvSpPr>
          <p:nvPr>
            <p:ph type="body" sz="quarter" idx="3"/>
          </p:nvPr>
        </p:nvSpPr>
        <p:spPr>
          <a:xfrm>
            <a:off x="673577" y="4748164"/>
            <a:ext cx="5388610" cy="3884860"/>
          </a:xfrm>
          <a:prstGeom prst="rect">
            <a:avLst/>
          </a:prstGeom>
        </p:spPr>
        <p:txBody>
          <a:bodyPr vert="horz" lIns="90800" tIns="45400" rIns="90800" bIns="4540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A"/>
          </a:p>
        </p:txBody>
      </p:sp>
      <p:sp>
        <p:nvSpPr>
          <p:cNvPr id="6" name="Espace réservé du pied de page 5"/>
          <p:cNvSpPr>
            <a:spLocks noGrp="1"/>
          </p:cNvSpPr>
          <p:nvPr>
            <p:ph type="ftr" sz="quarter" idx="4"/>
          </p:nvPr>
        </p:nvSpPr>
        <p:spPr>
          <a:xfrm>
            <a:off x="0" y="9371287"/>
            <a:ext cx="2918831" cy="495028"/>
          </a:xfrm>
          <a:prstGeom prst="rect">
            <a:avLst/>
          </a:prstGeom>
        </p:spPr>
        <p:txBody>
          <a:bodyPr vert="horz" lIns="90800" tIns="45400" rIns="90800" bIns="45400" rtlCol="0" anchor="b"/>
          <a:lstStyle>
            <a:lvl1pPr algn="l">
              <a:defRPr sz="1200"/>
            </a:lvl1pPr>
          </a:lstStyle>
          <a:p>
            <a:endParaRPr lang="fr-MA"/>
          </a:p>
        </p:txBody>
      </p:sp>
      <p:sp>
        <p:nvSpPr>
          <p:cNvPr id="7" name="Espace réservé du numéro de diapositive 6"/>
          <p:cNvSpPr>
            <a:spLocks noGrp="1"/>
          </p:cNvSpPr>
          <p:nvPr>
            <p:ph type="sldNum" sz="quarter" idx="5"/>
          </p:nvPr>
        </p:nvSpPr>
        <p:spPr>
          <a:xfrm>
            <a:off x="3815373" y="9371287"/>
            <a:ext cx="2918831" cy="495028"/>
          </a:xfrm>
          <a:prstGeom prst="rect">
            <a:avLst/>
          </a:prstGeom>
        </p:spPr>
        <p:txBody>
          <a:bodyPr vert="horz" lIns="90800" tIns="45400" rIns="90800" bIns="45400" rtlCol="0" anchor="b"/>
          <a:lstStyle>
            <a:lvl1pPr algn="r">
              <a:defRPr sz="1200"/>
            </a:lvl1pPr>
          </a:lstStyle>
          <a:p>
            <a:fld id="{7136E571-1CA0-4C8D-985D-594239BEC5F6}" type="slidenum">
              <a:rPr lang="fr-MA" smtClean="0"/>
              <a:t>‹N°›</a:t>
            </a:fld>
            <a:endParaRPr lang="fr-MA"/>
          </a:p>
        </p:txBody>
      </p:sp>
    </p:spTree>
    <p:extLst>
      <p:ext uri="{BB962C8B-B14F-4D97-AF65-F5344CB8AC3E}">
        <p14:creationId xmlns:p14="http://schemas.microsoft.com/office/powerpoint/2010/main" val="2921947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a:p>
        </p:txBody>
      </p:sp>
      <p:sp>
        <p:nvSpPr>
          <p:cNvPr id="3" name="Espace réservé des notes 2"/>
          <p:cNvSpPr>
            <a:spLocks noGrp="1"/>
          </p:cNvSpPr>
          <p:nvPr>
            <p:ph type="body" idx="1"/>
          </p:nvPr>
        </p:nvSpPr>
        <p:spPr/>
        <p:txBody>
          <a:bodyPr/>
          <a:lstStyle/>
          <a:p>
            <a:endParaRPr lang="fr-MA"/>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6E571-1CA0-4C8D-985D-594239BEC5F6}" type="slidenum">
              <a:rPr kumimoji="0" lang="fr-M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M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089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EDB43-C08F-5A9F-58AA-CD49FF461BA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5F0882B-9291-AB2A-801A-817F5A60DE34}"/>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349BBDB7-6031-443D-FEF6-E72DA1437EDD}"/>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1321CF19-702B-68EC-982E-5BC14DBED5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6E571-1CA0-4C8D-985D-594239BEC5F6}" type="slidenum">
              <a:rPr kumimoji="0" lang="fr-M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M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67173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 Id="rId9" Type="http://schemas.microsoft.com/office/2007/relationships/hdphoto" Target="../media/hdphoto4.wdp"/></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 Id="rId9" Type="http://schemas.microsoft.com/office/2007/relationships/hdphoto" Target="../media/hdphoto4.wdp"/></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microsoft.com/office/2007/relationships/hdphoto" Target="../media/hdphoto3.wdp"/><Relationship Id="rId4" Type="http://schemas.openxmlformats.org/officeDocument/2006/relationships/image" Target="../media/image6.png"/><Relationship Id="rId9" Type="http://schemas.microsoft.com/office/2007/relationships/hdphoto" Target="../media/hdphoto2.wdp"/></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6.png"/><Relationship Id="rId9" Type="http://schemas.openxmlformats.org/officeDocument/2006/relationships/image" Target="../media/image9.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14.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14.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 Id="rId9" Type="http://schemas.microsoft.com/office/2007/relationships/hdphoto" Target="../media/hdphoto4.wdp"/></Relationships>
</file>

<file path=ppt/slideLayouts/_rels/slideLayout89.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4.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lum/>
          </a:blip>
          <a:srcRect/>
          <a:stretch>
            <a:fillRect t="-1000" b="-6000"/>
          </a:stretch>
        </a:blipFill>
        <a:effectLst/>
      </p:bgPr>
    </p:bg>
    <p:spTree>
      <p:nvGrpSpPr>
        <p:cNvPr id="1" name=""/>
        <p:cNvGrpSpPr/>
        <p:nvPr/>
      </p:nvGrpSpPr>
      <p:grpSpPr>
        <a:xfrm>
          <a:off x="0" y="0"/>
          <a:ext cx="0" cy="0"/>
          <a:chOff x="0" y="0"/>
          <a:chExt cx="0" cy="0"/>
        </a:xfrm>
      </p:grpSpPr>
      <p:pic>
        <p:nvPicPr>
          <p:cNvPr id="12" name="Image 11" descr="Une image contenant texte, capture d’écran, dessin humoristique&#10;&#10;Le contenu généré par l’IA peut être incorrect.">
            <a:extLst>
              <a:ext uri="{FF2B5EF4-FFF2-40B4-BE49-F238E27FC236}">
                <a16:creationId xmlns:a16="http://schemas.microsoft.com/office/drawing/2014/main" id="{11B69ACF-4DAF-046C-0FC0-2707C01AAD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094" y="0"/>
            <a:ext cx="9170094" cy="6858000"/>
          </a:xfrm>
          <a:prstGeom prst="rect">
            <a:avLst/>
          </a:prstGeom>
        </p:spPr>
      </p:pic>
    </p:spTree>
    <p:extLst>
      <p:ext uri="{BB962C8B-B14F-4D97-AF65-F5344CB8AC3E}">
        <p14:creationId xmlns:p14="http://schemas.microsoft.com/office/powerpoint/2010/main" val="23409073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8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448852"/>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556989"/>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466745"/>
            <a:ext cx="114005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Activité 1</a:t>
            </a:r>
          </a:p>
        </p:txBody>
      </p:sp>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953242"/>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981961"/>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953242"/>
            <a:ext cx="1184940" cy="338554"/>
          </a:xfrm>
          <a:prstGeom prst="rect">
            <a:avLst/>
          </a:prstGeom>
          <a:noFill/>
        </p:spPr>
        <p:txBody>
          <a:bodyPr wrap="none" rtlCol="0">
            <a:spAutoFit/>
          </a:bodyPr>
          <a:lstStyle/>
          <a:p>
            <a:r>
              <a:rPr lang="fr-MA" sz="1600" dirty="0">
                <a:solidFill>
                  <a:srgbClr val="757575"/>
                </a:solidFill>
                <a:latin typeface="Dosis ExtraBold" pitchFamily="2" charset="0"/>
              </a:rPr>
              <a:t>2. Activité 2</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338096"/>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2248818"/>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783246"/>
            <a:ext cx="540000" cy="540000"/>
          </a:xfrm>
          <a:prstGeom prst="rect">
            <a:avLst/>
          </a:prstGeom>
          <a:noFill/>
        </p:spPr>
        <p:txBody>
          <a:bodyPr/>
          <a:lstStyle/>
          <a:p>
            <a:endParaRPr lang="fr-MA"/>
          </a:p>
        </p:txBody>
      </p:sp>
    </p:spTree>
    <p:extLst>
      <p:ext uri="{BB962C8B-B14F-4D97-AF65-F5344CB8AC3E}">
        <p14:creationId xmlns:p14="http://schemas.microsoft.com/office/powerpoint/2010/main" val="30304543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8080565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F67FAE67-18EE-F8EA-F8C6-84909F974C4F}"/>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5763121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p>
            <a:endParaRPr lang="fr-MA"/>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p>
            <a:endParaRPr lang="fr-MA"/>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p>
            <a:endParaRPr lang="fr-MA"/>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p>
            <a:endParaRPr lang="fr-MA"/>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p>
            <a:endParaRPr lang="fr-MA"/>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p>
            <a:endParaRPr lang="fr-MA"/>
          </a:p>
        </p:txBody>
      </p:sp>
      <p:sp>
        <p:nvSpPr>
          <p:cNvPr id="4" name="Espace réservé pour une image  16">
            <a:extLst>
              <a:ext uri="{FF2B5EF4-FFF2-40B4-BE49-F238E27FC236}">
                <a16:creationId xmlns:a16="http://schemas.microsoft.com/office/drawing/2014/main" id="{873008DF-5F6E-5871-2E2D-4E84BCE5F50A}"/>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7695258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9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3852000" y="2238417"/>
            <a:ext cx="1590000" cy="1908000"/>
          </a:xfrm>
          <a:prstGeom prst="rect">
            <a:avLst/>
          </a:prstGeom>
        </p:spPr>
        <p:txBody>
          <a:body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3852000" y="4179467"/>
            <a:ext cx="1590000" cy="1908000"/>
          </a:xfrm>
          <a:prstGeom prst="rect">
            <a:avLst/>
          </a:prstGeom>
        </p:spPr>
        <p:txBody>
          <a:body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7160587" y="2233090"/>
            <a:ext cx="1590000" cy="1908000"/>
          </a:xfrm>
          <a:prstGeom prst="rect">
            <a:avLst/>
          </a:prstGeom>
        </p:spPr>
        <p:txBody>
          <a:body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7160587" y="4200417"/>
            <a:ext cx="1590000" cy="1908000"/>
          </a:xfrm>
          <a:prstGeom prst="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p>
            <a:endParaRPr lang="fr-MA"/>
          </a:p>
        </p:txBody>
      </p:sp>
      <p:sp>
        <p:nvSpPr>
          <p:cNvPr id="4" name="Espace réservé pour une image  16">
            <a:extLst>
              <a:ext uri="{FF2B5EF4-FFF2-40B4-BE49-F238E27FC236}">
                <a16:creationId xmlns:a16="http://schemas.microsoft.com/office/drawing/2014/main" id="{873008DF-5F6E-5871-2E2D-4E84BCE5F50A}"/>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
        <p:nvSpPr>
          <p:cNvPr id="6" name="Espace réservé pour une image  6">
            <a:extLst>
              <a:ext uri="{FF2B5EF4-FFF2-40B4-BE49-F238E27FC236}">
                <a16:creationId xmlns:a16="http://schemas.microsoft.com/office/drawing/2014/main" id="{A9AAD24C-7F8B-6686-8AD4-B5DF2813CF1B}"/>
              </a:ext>
            </a:extLst>
          </p:cNvPr>
          <p:cNvSpPr>
            <a:spLocks noGrp="1" noChangeAspect="1"/>
          </p:cNvSpPr>
          <p:nvPr>
            <p:ph type="pic" sz="quarter" idx="30"/>
          </p:nvPr>
        </p:nvSpPr>
        <p:spPr>
          <a:xfrm>
            <a:off x="5506293" y="3187090"/>
            <a:ext cx="1590000" cy="1908000"/>
          </a:xfrm>
          <a:prstGeom prst="rect">
            <a:avLst/>
          </a:prstGeom>
        </p:spPr>
        <p:txBody>
          <a:bodyPr/>
          <a:lstStyle/>
          <a:p>
            <a:endParaRPr lang="fr-MA"/>
          </a:p>
        </p:txBody>
      </p:sp>
    </p:spTree>
    <p:extLst>
      <p:ext uri="{BB962C8B-B14F-4D97-AF65-F5344CB8AC3E}">
        <p14:creationId xmlns:p14="http://schemas.microsoft.com/office/powerpoint/2010/main" val="6266801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0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122706" y="1992219"/>
            <a:ext cx="1800000" cy="2160000"/>
          </a:xfrm>
          <a:prstGeom prst="rect">
            <a:avLst/>
          </a:prstGeom>
        </p:spPr>
        <p:txBody>
          <a:body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122706" y="4166619"/>
            <a:ext cx="1800000" cy="2160000"/>
          </a:xfrm>
          <a:prstGeom prst="rect">
            <a:avLst/>
          </a:prstGeom>
        </p:spPr>
        <p:txBody>
          <a:body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6275199" y="1992219"/>
            <a:ext cx="1800000" cy="2160000"/>
          </a:xfrm>
          <a:prstGeom prst="rect">
            <a:avLst/>
          </a:prstGeom>
        </p:spPr>
        <p:txBody>
          <a:body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6275199" y="4152219"/>
            <a:ext cx="1800000" cy="2160000"/>
          </a:xfrm>
          <a:prstGeom prst="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p>
            <a:endParaRPr lang="fr-MA"/>
          </a:p>
        </p:txBody>
      </p:sp>
      <p:sp>
        <p:nvSpPr>
          <p:cNvPr id="4" name="Espace réservé pour une image  16">
            <a:extLst>
              <a:ext uri="{FF2B5EF4-FFF2-40B4-BE49-F238E27FC236}">
                <a16:creationId xmlns:a16="http://schemas.microsoft.com/office/drawing/2014/main" id="{873008DF-5F6E-5871-2E2D-4E84BCE5F50A}"/>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6967651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529000"/>
            <a:ext cx="1980000" cy="1980000"/>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529000"/>
            <a:ext cx="1980000" cy="1980000"/>
          </a:xfrm>
          <a:prstGeom prst="rect">
            <a:avLst/>
          </a:prstGeom>
          <a:ln>
            <a:no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529000"/>
            <a:ext cx="1980000" cy="1980000"/>
          </a:xfrm>
          <a:prstGeom prst="rect">
            <a:avLst/>
          </a:prstGeom>
          <a:ln>
            <a:no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980000" cy="504000"/>
          </a:xfrm>
          <a:prstGeom prst="roundRect">
            <a:avLst/>
          </a:prstGeom>
          <a:ln>
            <a:solidFill>
              <a:srgbClr val="FFFFFF"/>
            </a:solidFill>
          </a:ln>
        </p:spPr>
        <p:txBody>
          <a:bodyPr anchor="ctr"/>
          <a:lstStyle>
            <a:lvl1pPr marL="0" indent="0" algn="ctr">
              <a:buNone/>
              <a:defRPr sz="3200" b="1" cap="none" spc="0">
                <a:ln w="0"/>
                <a:solidFill>
                  <a:srgbClr val="474F71"/>
                </a:solidFill>
                <a:effectLst/>
                <a:latin typeface="Mistral" panose="03090702030407020403" pitchFamily="66"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980000" cy="504000"/>
          </a:xfrm>
          <a:prstGeom prst="roundRect">
            <a:avLst/>
          </a:prstGeom>
          <a:ln>
            <a:solidFill>
              <a:srgbClr val="FFFFFF"/>
            </a:solidFill>
          </a:ln>
        </p:spPr>
        <p:txBody>
          <a:bodyPr anchor="ctr"/>
          <a:lstStyle>
            <a:lvl1pPr marL="0" indent="0" algn="ctr">
              <a:buNone/>
              <a:defRPr sz="3200" b="1" cap="none" spc="0">
                <a:ln w="0"/>
                <a:solidFill>
                  <a:srgbClr val="474F71"/>
                </a:solidFill>
                <a:effectLst/>
                <a:latin typeface="Mistral" panose="03090702030407020403" pitchFamily="66"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980000" cy="504000"/>
          </a:xfrm>
          <a:prstGeom prst="roundRect">
            <a:avLst/>
          </a:prstGeom>
          <a:ln>
            <a:solidFill>
              <a:srgbClr val="FFFFFF"/>
            </a:solidFill>
          </a:ln>
        </p:spPr>
        <p:txBody>
          <a:bodyPr anchor="ctr"/>
          <a:lstStyle>
            <a:lvl1pPr marL="0" indent="0" algn="ctr">
              <a:buNone/>
              <a:defRPr sz="3200" b="1" cap="none" spc="0">
                <a:ln w="0"/>
                <a:solidFill>
                  <a:srgbClr val="474F71"/>
                </a:solidFill>
                <a:effectLst/>
                <a:latin typeface="Mistral" panose="03090702030407020403" pitchFamily="66"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20333A89-D6F9-00CE-FE8D-E6BB452D24FE}"/>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4237623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537089" y="2696025"/>
            <a:ext cx="1800000" cy="1800000"/>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559118" y="2696025"/>
            <a:ext cx="1800000" cy="1800000"/>
          </a:xfrm>
          <a:prstGeom prst="rect">
            <a:avLst/>
          </a:prstGeom>
          <a:ln>
            <a:no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81147" y="2696025"/>
            <a:ext cx="1800000" cy="1800000"/>
          </a:xfrm>
          <a:prstGeom prst="rect">
            <a:avLst/>
          </a:prstGeom>
          <a:ln>
            <a:no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603177" y="2696025"/>
            <a:ext cx="1800000" cy="1800000"/>
          </a:xfrm>
          <a:prstGeom prst="rect">
            <a:avLst/>
          </a:prstGeom>
          <a:ln>
            <a:no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537089"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559118"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81147"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603177"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3442358F-8896-851F-CEA9-124CDEDB05AD}"/>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4564795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428E5834-548B-D652-157E-208B38093FFA}"/>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6610909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p>
            <a:endParaRPr lang="fr-MA" dirty="0"/>
          </a:p>
        </p:txBody>
      </p:sp>
      <p:sp>
        <p:nvSpPr>
          <p:cNvPr id="5" name="Espace réservé pour une image  16">
            <a:extLst>
              <a:ext uri="{FF2B5EF4-FFF2-40B4-BE49-F238E27FC236}">
                <a16:creationId xmlns:a16="http://schemas.microsoft.com/office/drawing/2014/main" id="{7C368835-6DB2-85F0-55FD-9214C1357669}"/>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0566629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39C6B636-6593-118A-BEA5-17D0883C1D3D}"/>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7731693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3446474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id="{BA47785B-A52E-2415-0533-AAF453062538}"/>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9880318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4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2448338" y="1584000"/>
            <a:ext cx="4247323" cy="4810539"/>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CD986620-A5D8-CA68-DFDC-766D68D43BC2}"/>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33965748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39C6B636-6593-118A-BEA5-17D0883C1D3D}"/>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3870257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id="{6BF5EC8E-33C0-8CD1-4178-A27468FE217B}"/>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427840552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38F6B11C-5CE6-0B37-8FF6-E129E4202DD8}"/>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86707971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2448338" y="1584000"/>
            <a:ext cx="4247323" cy="4810539"/>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CD986620-A5D8-CA68-DFDC-766D68D43BC2}"/>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88523195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FC887722-64B0-EEAB-57C5-92E07EE50136}"/>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79327019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id="{6BF5EC8E-33C0-8CD1-4178-A27468FE217B}"/>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01297980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38F6B11C-5CE6-0B37-8FF6-E129E4202DD8}"/>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57500118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2448338" y="1584000"/>
            <a:ext cx="4247323" cy="4810539"/>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CD986620-A5D8-CA68-DFDC-766D68D43BC2}"/>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59038382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39C6B636-6593-118A-BEA5-17D0883C1D3D}"/>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6020999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FC887722-64B0-EEAB-57C5-92E07EE50136}"/>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68511055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2274F6-07EA-052B-D9C6-9BE258D5F89D}"/>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id="{5A175E23-799E-6DE0-F6F9-02D78F922EA6}"/>
              </a:ext>
            </a:extLst>
          </p:cNvPr>
          <p:cNvSpPr>
            <a:spLocks noGrp="1"/>
          </p:cNvSpPr>
          <p:nvPr>
            <p:ph type="pic" sz="quarter" idx="10"/>
          </p:nvPr>
        </p:nvSpPr>
        <p:spPr>
          <a:xfrm>
            <a:off x="792000" y="2160000"/>
            <a:ext cx="7560000" cy="3960000"/>
          </a:xfrm>
          <a:prstGeom prst="rect">
            <a:avLst/>
          </a:prstGeom>
        </p:spPr>
        <p:txBody>
          <a:bodyPr/>
          <a:lstStyle/>
          <a:p>
            <a:endParaRPr lang="fr-FR" dirty="0"/>
          </a:p>
        </p:txBody>
      </p:sp>
      <p:sp>
        <p:nvSpPr>
          <p:cNvPr id="5" name="Espace réservé pour une image  16">
            <a:extLst>
              <a:ext uri="{FF2B5EF4-FFF2-40B4-BE49-F238E27FC236}">
                <a16:creationId xmlns:a16="http://schemas.microsoft.com/office/drawing/2014/main" id="{DFD8801C-D966-CA08-5553-A94A8606A16C}"/>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473315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7490321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dirty="0"/>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40188549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1352663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4701937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8310742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377058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1093195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41941787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FC887722-64B0-EEAB-57C5-92E07EE50136}"/>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13046032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39C6B636-6593-118A-BEA5-17D0883C1D3D}"/>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6751916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18145776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F10C282A-CDCD-9D0F-0138-0DFBC95D78F6}"/>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9678227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037879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F67FAE67-18EE-F8EA-F8C6-84909F974C4F}"/>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5221988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p>
            <a:endParaRPr lang="fr-MA"/>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p>
            <a:endParaRPr lang="fr-MA"/>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p>
            <a:endParaRPr lang="fr-MA"/>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p>
            <a:endParaRPr lang="fr-MA"/>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p>
            <a:endParaRPr lang="fr-MA"/>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p>
            <a:endParaRPr lang="fr-MA"/>
          </a:p>
        </p:txBody>
      </p:sp>
      <p:sp>
        <p:nvSpPr>
          <p:cNvPr id="4" name="Espace réservé pour une image  16">
            <a:extLst>
              <a:ext uri="{FF2B5EF4-FFF2-40B4-BE49-F238E27FC236}">
                <a16:creationId xmlns:a16="http://schemas.microsoft.com/office/drawing/2014/main" id="{873008DF-5F6E-5871-2E2D-4E84BCE5F50A}"/>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3346600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3852000" y="2238417"/>
            <a:ext cx="1590000" cy="1908000"/>
          </a:xfrm>
          <a:prstGeom prst="rect">
            <a:avLst/>
          </a:prstGeom>
        </p:spPr>
        <p:txBody>
          <a:body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3852000" y="4179467"/>
            <a:ext cx="1590000" cy="1908000"/>
          </a:xfrm>
          <a:prstGeom prst="rect">
            <a:avLst/>
          </a:prstGeom>
        </p:spPr>
        <p:txBody>
          <a:body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7160587" y="2233090"/>
            <a:ext cx="1590000" cy="1908000"/>
          </a:xfrm>
          <a:prstGeom prst="rect">
            <a:avLst/>
          </a:prstGeom>
        </p:spPr>
        <p:txBody>
          <a:body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7160587" y="4200417"/>
            <a:ext cx="1590000" cy="1908000"/>
          </a:xfrm>
          <a:prstGeom prst="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p>
            <a:endParaRPr lang="fr-MA"/>
          </a:p>
        </p:txBody>
      </p:sp>
      <p:sp>
        <p:nvSpPr>
          <p:cNvPr id="4" name="Espace réservé pour une image  16">
            <a:extLst>
              <a:ext uri="{FF2B5EF4-FFF2-40B4-BE49-F238E27FC236}">
                <a16:creationId xmlns:a16="http://schemas.microsoft.com/office/drawing/2014/main" id="{873008DF-5F6E-5871-2E2D-4E84BCE5F50A}"/>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
        <p:nvSpPr>
          <p:cNvPr id="6" name="Espace réservé pour une image  6">
            <a:extLst>
              <a:ext uri="{FF2B5EF4-FFF2-40B4-BE49-F238E27FC236}">
                <a16:creationId xmlns:a16="http://schemas.microsoft.com/office/drawing/2014/main" id="{A9AAD24C-7F8B-6686-8AD4-B5DF2813CF1B}"/>
              </a:ext>
            </a:extLst>
          </p:cNvPr>
          <p:cNvSpPr>
            <a:spLocks noGrp="1" noChangeAspect="1"/>
          </p:cNvSpPr>
          <p:nvPr>
            <p:ph type="pic" sz="quarter" idx="30"/>
          </p:nvPr>
        </p:nvSpPr>
        <p:spPr>
          <a:xfrm>
            <a:off x="5506293" y="3187090"/>
            <a:ext cx="1590000" cy="1908000"/>
          </a:xfrm>
          <a:prstGeom prst="rect">
            <a:avLst/>
          </a:prstGeom>
        </p:spPr>
        <p:txBody>
          <a:bodyPr/>
          <a:lstStyle/>
          <a:p>
            <a:endParaRPr lang="fr-MA"/>
          </a:p>
        </p:txBody>
      </p:sp>
    </p:spTree>
    <p:extLst>
      <p:ext uri="{BB962C8B-B14F-4D97-AF65-F5344CB8AC3E}">
        <p14:creationId xmlns:p14="http://schemas.microsoft.com/office/powerpoint/2010/main" val="20624667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31772322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122706" y="1992219"/>
            <a:ext cx="1800000" cy="2160000"/>
          </a:xfrm>
          <a:prstGeom prst="rect">
            <a:avLst/>
          </a:prstGeom>
        </p:spPr>
        <p:txBody>
          <a:body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122706" y="4166619"/>
            <a:ext cx="1800000" cy="2160000"/>
          </a:xfrm>
          <a:prstGeom prst="rect">
            <a:avLst/>
          </a:prstGeom>
        </p:spPr>
        <p:txBody>
          <a:body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6275199" y="1992219"/>
            <a:ext cx="1800000" cy="2160000"/>
          </a:xfrm>
          <a:prstGeom prst="rect">
            <a:avLst/>
          </a:prstGeom>
        </p:spPr>
        <p:txBody>
          <a:body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6275199" y="4152219"/>
            <a:ext cx="1800000" cy="2160000"/>
          </a:xfrm>
          <a:prstGeom prst="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p>
            <a:endParaRPr lang="fr-MA"/>
          </a:p>
        </p:txBody>
      </p:sp>
      <p:sp>
        <p:nvSpPr>
          <p:cNvPr id="4" name="Espace réservé pour une image  16">
            <a:extLst>
              <a:ext uri="{FF2B5EF4-FFF2-40B4-BE49-F238E27FC236}">
                <a16:creationId xmlns:a16="http://schemas.microsoft.com/office/drawing/2014/main" id="{873008DF-5F6E-5871-2E2D-4E84BCE5F50A}"/>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6011695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529000"/>
            <a:ext cx="1980000" cy="1980000"/>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529000"/>
            <a:ext cx="1980000" cy="1980000"/>
          </a:xfrm>
          <a:prstGeom prst="rect">
            <a:avLst/>
          </a:prstGeom>
          <a:ln>
            <a:no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529000"/>
            <a:ext cx="1980000" cy="1980000"/>
          </a:xfrm>
          <a:prstGeom prst="rect">
            <a:avLst/>
          </a:prstGeom>
          <a:ln>
            <a:no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980000" cy="504000"/>
          </a:xfrm>
          <a:prstGeom prst="roundRect">
            <a:avLst/>
          </a:prstGeom>
          <a:ln>
            <a:solidFill>
              <a:srgbClr val="FFFFFF"/>
            </a:solidFill>
          </a:ln>
        </p:spPr>
        <p:txBody>
          <a:bodyPr anchor="ctr"/>
          <a:lstStyle>
            <a:lvl1pPr marL="0" indent="0" algn="ctr">
              <a:buNone/>
              <a:defRPr sz="3200" b="1" cap="none" spc="0">
                <a:ln w="0"/>
                <a:solidFill>
                  <a:srgbClr val="474F71"/>
                </a:solidFill>
                <a:effectLst/>
                <a:latin typeface="Mistral" panose="03090702030407020403" pitchFamily="66"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980000" cy="504000"/>
          </a:xfrm>
          <a:prstGeom prst="roundRect">
            <a:avLst/>
          </a:prstGeom>
          <a:ln>
            <a:solidFill>
              <a:srgbClr val="FFFFFF"/>
            </a:solidFill>
          </a:ln>
        </p:spPr>
        <p:txBody>
          <a:bodyPr anchor="ctr"/>
          <a:lstStyle>
            <a:lvl1pPr marL="0" indent="0" algn="ctr">
              <a:buNone/>
              <a:defRPr sz="3200" b="1" cap="none" spc="0">
                <a:ln w="0"/>
                <a:solidFill>
                  <a:srgbClr val="474F71"/>
                </a:solidFill>
                <a:effectLst/>
                <a:latin typeface="Mistral" panose="03090702030407020403" pitchFamily="66"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980000" cy="504000"/>
          </a:xfrm>
          <a:prstGeom prst="roundRect">
            <a:avLst/>
          </a:prstGeom>
          <a:ln>
            <a:solidFill>
              <a:srgbClr val="FFFFFF"/>
            </a:solidFill>
          </a:ln>
        </p:spPr>
        <p:txBody>
          <a:bodyPr anchor="ctr"/>
          <a:lstStyle>
            <a:lvl1pPr marL="0" indent="0" algn="ctr">
              <a:buNone/>
              <a:defRPr sz="3200" b="1" cap="none" spc="0">
                <a:ln w="0"/>
                <a:solidFill>
                  <a:srgbClr val="474F71"/>
                </a:solidFill>
                <a:effectLst/>
                <a:latin typeface="Mistral" panose="03090702030407020403" pitchFamily="66"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20333A89-D6F9-00CE-FE8D-E6BB452D24FE}"/>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4181659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537089" y="2696025"/>
            <a:ext cx="1800000" cy="1800000"/>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559118" y="2696025"/>
            <a:ext cx="1800000" cy="1800000"/>
          </a:xfrm>
          <a:prstGeom prst="rect">
            <a:avLst/>
          </a:prstGeom>
          <a:ln>
            <a:no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81147" y="2696025"/>
            <a:ext cx="1800000" cy="1800000"/>
          </a:xfrm>
          <a:prstGeom prst="rect">
            <a:avLst/>
          </a:prstGeom>
          <a:ln>
            <a:no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603177" y="2696025"/>
            <a:ext cx="1800000" cy="1800000"/>
          </a:xfrm>
          <a:prstGeom prst="rect">
            <a:avLst/>
          </a:prstGeom>
          <a:ln>
            <a:no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537089"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559118"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81147"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603177"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3442358F-8896-851F-CEA9-124CDEDB05AD}"/>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8459493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428E5834-548B-D652-157E-208B38093FFA}"/>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9716564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p>
            <a:endParaRPr lang="fr-MA" dirty="0"/>
          </a:p>
        </p:txBody>
      </p:sp>
      <p:sp>
        <p:nvSpPr>
          <p:cNvPr id="5" name="Espace réservé pour une image  16">
            <a:extLst>
              <a:ext uri="{FF2B5EF4-FFF2-40B4-BE49-F238E27FC236}">
                <a16:creationId xmlns:a16="http://schemas.microsoft.com/office/drawing/2014/main" id="{7C368835-6DB2-85F0-55FD-9214C1357669}"/>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5571323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39C6B636-6593-118A-BEA5-17D0883C1D3D}"/>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8479130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id="{BA47785B-A52E-2415-0533-AAF453062538}"/>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6846452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id="{BA47785B-A52E-2415-0533-AAF453062538}"/>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1949653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71EA51F4-23A9-D1C1-61DC-1D22FA1DCC4D}"/>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3179821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568823" y="2126456"/>
            <a:ext cx="4758431" cy="4140064"/>
          </a:xfrm>
          <a:prstGeom prst="rect">
            <a:avLst/>
          </a:prstGeom>
        </p:spPr>
        <p:txBody>
          <a:bodyPr/>
          <a:lstStyle/>
          <a:p>
            <a:endParaRPr lang="fr-MA"/>
          </a:p>
        </p:txBody>
      </p:sp>
      <p:sp>
        <p:nvSpPr>
          <p:cNvPr id="4" name="Espace réservé pour une image  16">
            <a:extLst>
              <a:ext uri="{FF2B5EF4-FFF2-40B4-BE49-F238E27FC236}">
                <a16:creationId xmlns:a16="http://schemas.microsoft.com/office/drawing/2014/main" id="{4CAC8A52-8834-EAD6-DDBF-B1ECE991E416}"/>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2992704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MA" dirty="0"/>
              <a:t>Révision</a:t>
            </a:r>
          </a:p>
          <a:p>
            <a:r>
              <a:rPr lang="fr-MA" dirty="0"/>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1</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10461288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7C1B7982-2B02-A943-BB32-6FBF8BFA1F27}"/>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0383604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3DB50C6C-2F4F-9634-9BF6-3A80775E298C}"/>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0444106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C17B4DBB-B7C0-9F57-196F-945366228CED}"/>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9916668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id="{6BF5EC8E-33C0-8CD1-4178-A27468FE217B}"/>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991855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38F6B11C-5CE6-0B37-8FF6-E129E4202DD8}"/>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3011909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FC887722-64B0-EEAB-57C5-92E07EE50136}"/>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7237070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2448338" y="1584000"/>
            <a:ext cx="4247323" cy="4810539"/>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CD986620-A5D8-CA68-DFDC-766D68D43BC2}"/>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1166380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6818959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16955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331441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474F71"/>
                </a:solidFill>
                <a:latin typeface="Dosis ExtraBold" pitchFamily="2" charset="0"/>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39160545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77222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94147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4851693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276888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5" name="Espace réservé du texte 4">
            <a:extLst>
              <a:ext uri="{FF2B5EF4-FFF2-40B4-BE49-F238E27FC236}">
                <a16:creationId xmlns:a16="http://schemas.microsoft.com/office/drawing/2014/main" id="{C4D61BF3-63D6-6113-434D-E22D0F0F1D3F}"/>
              </a:ext>
            </a:extLst>
          </p:cNvPr>
          <p:cNvSpPr>
            <a:spLocks noGrp="1"/>
          </p:cNvSpPr>
          <p:nvPr>
            <p:ph type="body" sz="quarter" idx="18"/>
          </p:nvPr>
        </p:nvSpPr>
        <p:spPr>
          <a:xfrm>
            <a:off x="4731056" y="3792776"/>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Tree>
    <p:extLst>
      <p:ext uri="{BB962C8B-B14F-4D97-AF65-F5344CB8AC3E}">
        <p14:creationId xmlns:p14="http://schemas.microsoft.com/office/powerpoint/2010/main" val="22955928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360517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063959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6895286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616778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re et contenu">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81180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869987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r>
              <a:rPr lang="fr-MA" sz="1600" dirty="0">
                <a:solidFill>
                  <a:srgbClr val="757575"/>
                </a:solidFill>
                <a:latin typeface="Dosis ExtraBold" pitchFamily="2" charset="0"/>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24699146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6939195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1090947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042240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8477980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9981189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4632643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976166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0597533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773570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905271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r>
              <a:rPr lang="fr-MA" sz="1600" dirty="0">
                <a:solidFill>
                  <a:srgbClr val="757575"/>
                </a:solidFill>
                <a:latin typeface="Dosis ExtraBold" pitchFamily="2" charset="0"/>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8829146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8211438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8299342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8116529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74566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9141636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5463744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232412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7393405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5603008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345933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r>
              <a:rPr lang="fr-MA" sz="1600" dirty="0">
                <a:solidFill>
                  <a:srgbClr val="757575"/>
                </a:solidFill>
                <a:latin typeface="Dosis ExtraBold" pitchFamily="2" charset="0"/>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Présentation du Vocabulaire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p>
            <a:endParaRPr lang="fr-MA"/>
          </a:p>
        </p:txBody>
      </p:sp>
    </p:spTree>
    <p:extLst>
      <p:ext uri="{BB962C8B-B14F-4D97-AF65-F5344CB8AC3E}">
        <p14:creationId xmlns:p14="http://schemas.microsoft.com/office/powerpoint/2010/main" val="41038389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1989631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319730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607011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21D6682A-35AE-4A6A-AAB0-C328489F45FD}" type="datetimeFigureOut">
              <a:rPr lang="fr-MA" smtClean="0"/>
              <a:t>10/06/2026</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2141066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1D6682A-35AE-4A6A-AAB0-C328489F45FD}" type="datetimeFigureOut">
              <a:rPr lang="fr-MA" smtClean="0"/>
              <a:t>10/06/2026</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5121349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21D6682A-35AE-4A6A-AAB0-C328489F45FD}" type="datetimeFigureOut">
              <a:rPr lang="fr-MA" smtClean="0"/>
              <a:t>10/06/2026</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15656569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21D6682A-35AE-4A6A-AAB0-C328489F45FD}" type="datetimeFigureOut">
              <a:rPr lang="fr-MA" smtClean="0"/>
              <a:t>10/06/2026</a:t>
            </a:fld>
            <a:endParaRPr lang="fr-MA"/>
          </a:p>
        </p:txBody>
      </p:sp>
      <p:sp>
        <p:nvSpPr>
          <p:cNvPr id="6" name="Footer Placeholder 5"/>
          <p:cNvSpPr>
            <a:spLocks noGrp="1"/>
          </p:cNvSpPr>
          <p:nvPr>
            <p:ph type="ftr" sz="quarter" idx="11"/>
          </p:nvPr>
        </p:nvSpPr>
        <p:spPr/>
        <p:txBody>
          <a:bodyPr/>
          <a:lstStyle/>
          <a:p>
            <a:endParaRPr lang="fr-MA"/>
          </a:p>
        </p:txBody>
      </p:sp>
      <p:sp>
        <p:nvSpPr>
          <p:cNvPr id="7" name="Slide Number Placeholder 6"/>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17463845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21D6682A-35AE-4A6A-AAB0-C328489F45FD}" type="datetimeFigureOut">
              <a:rPr lang="fr-MA" smtClean="0"/>
              <a:t>10/06/2026</a:t>
            </a:fld>
            <a:endParaRPr lang="fr-MA"/>
          </a:p>
        </p:txBody>
      </p:sp>
      <p:sp>
        <p:nvSpPr>
          <p:cNvPr id="8" name="Footer Placeholder 7"/>
          <p:cNvSpPr>
            <a:spLocks noGrp="1"/>
          </p:cNvSpPr>
          <p:nvPr>
            <p:ph type="ftr" sz="quarter" idx="11"/>
          </p:nvPr>
        </p:nvSpPr>
        <p:spPr/>
        <p:txBody>
          <a:bodyPr/>
          <a:lstStyle/>
          <a:p>
            <a:endParaRPr lang="fr-MA"/>
          </a:p>
        </p:txBody>
      </p:sp>
      <p:sp>
        <p:nvSpPr>
          <p:cNvPr id="9" name="Slide Number Placeholder 8"/>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32468103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21D6682A-35AE-4A6A-AAB0-C328489F45FD}" type="datetimeFigureOut">
              <a:rPr lang="fr-MA" smtClean="0"/>
              <a:t>10/06/2026</a:t>
            </a:fld>
            <a:endParaRPr lang="fr-MA"/>
          </a:p>
        </p:txBody>
      </p:sp>
      <p:sp>
        <p:nvSpPr>
          <p:cNvPr id="4" name="Footer Placeholder 3"/>
          <p:cNvSpPr>
            <a:spLocks noGrp="1"/>
          </p:cNvSpPr>
          <p:nvPr>
            <p:ph type="ftr" sz="quarter" idx="11"/>
          </p:nvPr>
        </p:nvSpPr>
        <p:spPr/>
        <p:txBody>
          <a:bodyPr/>
          <a:lstStyle/>
          <a:p>
            <a:endParaRPr lang="fr-MA"/>
          </a:p>
        </p:txBody>
      </p:sp>
      <p:sp>
        <p:nvSpPr>
          <p:cNvPr id="5" name="Slide Number Placeholder 4"/>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24687652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D6682A-35AE-4A6A-AAB0-C328489F45FD}" type="datetimeFigureOut">
              <a:rPr lang="fr-MA" smtClean="0"/>
              <a:t>10/06/2026</a:t>
            </a:fld>
            <a:endParaRPr lang="fr-MA"/>
          </a:p>
        </p:txBody>
      </p:sp>
      <p:sp>
        <p:nvSpPr>
          <p:cNvPr id="3" name="Footer Placeholder 2"/>
          <p:cNvSpPr>
            <a:spLocks noGrp="1"/>
          </p:cNvSpPr>
          <p:nvPr>
            <p:ph type="ftr" sz="quarter" idx="11"/>
          </p:nvPr>
        </p:nvSpPr>
        <p:spPr/>
        <p:txBody>
          <a:bodyPr/>
          <a:lstStyle/>
          <a:p>
            <a:endParaRPr lang="fr-MA"/>
          </a:p>
        </p:txBody>
      </p:sp>
      <p:sp>
        <p:nvSpPr>
          <p:cNvPr id="4" name="Slide Number Placeholder 3"/>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2310630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2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B32E692A-F1C0-31C0-AE0A-FCA61C63A9EF}"/>
              </a:ext>
            </a:extLst>
          </p:cNvPr>
          <p:cNvSpPr>
            <a:spLocks noGrp="1"/>
          </p:cNvSpPr>
          <p:nvPr userDrawn="1">
            <p:ph type="title" hasCustomPrompt="1"/>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Plan de la séance 3</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305204" y="3827040"/>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34573" y="409213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079526" y="3889277"/>
            <a:ext cx="3563796" cy="338554"/>
          </a:xfrm>
          <a:prstGeom prst="rect">
            <a:avLst/>
          </a:prstGeom>
          <a:noFill/>
        </p:spPr>
        <p:txBody>
          <a:bodyPr wrap="none" rtlCol="0">
            <a:spAutoFit/>
          </a:bodyPr>
          <a:lstStyle/>
          <a:p>
            <a:r>
              <a:rPr lang="fr-MA" sz="1600" dirty="0">
                <a:solidFill>
                  <a:srgbClr val="757575"/>
                </a:solidFill>
                <a:latin typeface="Dosis ExtraBold" pitchFamily="2" charset="0"/>
              </a:rPr>
              <a:t>2.  Activités de lecture - compréhension</a:t>
            </a:r>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305204" y="2330447"/>
            <a:ext cx="6120914" cy="1334394"/>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34573" y="266715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079526" y="2435330"/>
            <a:ext cx="2029723"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Activités de lecture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hasCustomPrompt="1"/>
          </p:nvPr>
        </p:nvSpPr>
        <p:spPr>
          <a:xfrm>
            <a:off x="2151983" y="2876782"/>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Lecture de phrase</a:t>
            </a:r>
          </a:p>
        </p:txBody>
      </p:sp>
      <p:sp>
        <p:nvSpPr>
          <p:cNvPr id="5" name="Espace réservé du texte 5">
            <a:extLst>
              <a:ext uri="{FF2B5EF4-FFF2-40B4-BE49-F238E27FC236}">
                <a16:creationId xmlns:a16="http://schemas.microsoft.com/office/drawing/2014/main" id="{C5DF98A2-5A1C-3E53-74BC-D575AF0F00AF}"/>
              </a:ext>
            </a:extLst>
          </p:cNvPr>
          <p:cNvSpPr>
            <a:spLocks noGrp="1"/>
          </p:cNvSpPr>
          <p:nvPr>
            <p:ph type="body" sz="quarter" idx="22" hasCustomPrompt="1"/>
          </p:nvPr>
        </p:nvSpPr>
        <p:spPr>
          <a:xfrm>
            <a:off x="2103669" y="4215350"/>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Lecture de texte - Compréhension</a:t>
            </a:r>
          </a:p>
        </p:txBody>
      </p:sp>
      <p:pic>
        <p:nvPicPr>
          <p:cNvPr id="6" name="Image 5">
            <a:extLst>
              <a:ext uri="{FF2B5EF4-FFF2-40B4-BE49-F238E27FC236}">
                <a16:creationId xmlns:a16="http://schemas.microsoft.com/office/drawing/2014/main" id="{7DA4711D-51B2-240E-C5E7-420DD7308EBB}"/>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280143" y="5081604"/>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11" name="Espace réservé du texte 5">
            <a:extLst>
              <a:ext uri="{FF2B5EF4-FFF2-40B4-BE49-F238E27FC236}">
                <a16:creationId xmlns:a16="http://schemas.microsoft.com/office/drawing/2014/main" id="{24B8F2BF-037B-3B47-F95B-8798929FE5BC}"/>
              </a:ext>
            </a:extLst>
          </p:cNvPr>
          <p:cNvSpPr>
            <a:spLocks noGrp="1"/>
          </p:cNvSpPr>
          <p:nvPr>
            <p:ph type="body" sz="quarter" idx="23" hasCustomPrompt="1"/>
          </p:nvPr>
        </p:nvSpPr>
        <p:spPr>
          <a:xfrm>
            <a:off x="1915002" y="5453254"/>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Travail sur le livret</a:t>
            </a:r>
          </a:p>
        </p:txBody>
      </p:sp>
      <p:sp>
        <p:nvSpPr>
          <p:cNvPr id="15" name="ZoneTexte 14">
            <a:extLst>
              <a:ext uri="{FF2B5EF4-FFF2-40B4-BE49-F238E27FC236}">
                <a16:creationId xmlns:a16="http://schemas.microsoft.com/office/drawing/2014/main" id="{5EEEC69B-011D-75A0-230C-4A432EC5697D}"/>
              </a:ext>
            </a:extLst>
          </p:cNvPr>
          <p:cNvSpPr txBox="1"/>
          <p:nvPr userDrawn="1"/>
        </p:nvSpPr>
        <p:spPr>
          <a:xfrm>
            <a:off x="1544924" y="5114700"/>
            <a:ext cx="3097323" cy="338554"/>
          </a:xfrm>
          <a:prstGeom prst="rect">
            <a:avLst/>
          </a:prstGeom>
          <a:noFill/>
        </p:spPr>
        <p:txBody>
          <a:bodyPr wrap="none" rtlCol="0">
            <a:spAutoFit/>
          </a:bodyPr>
          <a:lstStyle/>
          <a:p>
            <a:r>
              <a:rPr lang="fr-MA" sz="1600" dirty="0">
                <a:solidFill>
                  <a:srgbClr val="757575"/>
                </a:solidFill>
                <a:latin typeface="Dosis ExtraBold" pitchFamily="2" charset="0"/>
              </a:rPr>
              <a:t>3.  Activités de lecture sur le livret</a:t>
            </a:r>
          </a:p>
        </p:txBody>
      </p:sp>
      <p:pic>
        <p:nvPicPr>
          <p:cNvPr id="16" name="Espace réservé pour une image  36" descr="Une image contenant horloge, cercle, symbole, Police&#10;&#10;Le contenu généré par l’IA peut être incorrect.">
            <a:extLst>
              <a:ext uri="{FF2B5EF4-FFF2-40B4-BE49-F238E27FC236}">
                <a16:creationId xmlns:a16="http://schemas.microsoft.com/office/drawing/2014/main" id="{DEA04CB3-4F01-E22B-1F0B-197FCEC06413}"/>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7526" r="-7526"/>
          <a:stretch>
            <a:fillRect/>
          </a:stretch>
        </p:blipFill>
        <p:spPr>
          <a:xfrm>
            <a:off x="7115487" y="2303595"/>
            <a:ext cx="540000" cy="540000"/>
          </a:xfrm>
          <a:prstGeom prst="rect">
            <a:avLst/>
          </a:prstGeom>
        </p:spPr>
      </p:pic>
      <p:pic>
        <p:nvPicPr>
          <p:cNvPr id="17" name="Espace réservé pour une image  40" descr="Une image contenant horloge, cercle, symbole&#10;&#10;Le contenu généré par l’IA peut être incorrect.">
            <a:extLst>
              <a:ext uri="{FF2B5EF4-FFF2-40B4-BE49-F238E27FC236}">
                <a16:creationId xmlns:a16="http://schemas.microsoft.com/office/drawing/2014/main" id="{BF236806-7ABD-5B66-EE57-9DC1F6A17838}"/>
              </a:ext>
            </a:extLst>
          </p:cNvPr>
          <p:cNvPicPr>
            <a:picLocks noChangeAspect="1"/>
          </p:cNvPicPr>
          <p:nvPr userDrawn="1"/>
        </p:nvPicPr>
        <p:blipFill rotWithShape="1">
          <a:blip r:embed="rId9">
            <a:grayscl/>
            <a:extLst>
              <a:ext uri="{28A0092B-C50C-407E-A947-70E740481C1C}">
                <a14:useLocalDpi xmlns:a14="http://schemas.microsoft.com/office/drawing/2010/main" val="0"/>
              </a:ext>
            </a:extLst>
          </a:blip>
          <a:srcRect l="-7560" r="-7560"/>
          <a:stretch>
            <a:fillRect/>
          </a:stretch>
        </p:blipFill>
        <p:spPr>
          <a:xfrm>
            <a:off x="7164731" y="3778198"/>
            <a:ext cx="540000" cy="540000"/>
          </a:xfrm>
          <a:prstGeom prst="rect">
            <a:avLst/>
          </a:prstGeom>
          <a:noFill/>
        </p:spPr>
      </p:pic>
      <p:pic>
        <p:nvPicPr>
          <p:cNvPr id="20" name="Espace réservé pour une image  40" descr="Une image contenant horloge, cercle, symbole&#10;&#10;Le contenu généré par l’IA peut être incorrect.">
            <a:extLst>
              <a:ext uri="{FF2B5EF4-FFF2-40B4-BE49-F238E27FC236}">
                <a16:creationId xmlns:a16="http://schemas.microsoft.com/office/drawing/2014/main" id="{9CBDCA13-3B7F-5444-3279-2ABA893DEEC1}"/>
              </a:ext>
            </a:extLst>
          </p:cNvPr>
          <p:cNvPicPr>
            <a:picLocks noChangeAspect="1"/>
          </p:cNvPicPr>
          <p:nvPr userDrawn="1"/>
        </p:nvPicPr>
        <p:blipFill rotWithShape="1">
          <a:blip r:embed="rId9">
            <a:grayscl/>
            <a:extLst>
              <a:ext uri="{28A0092B-C50C-407E-A947-70E740481C1C}">
                <a14:useLocalDpi xmlns:a14="http://schemas.microsoft.com/office/drawing/2010/main" val="0"/>
              </a:ext>
            </a:extLst>
          </a:blip>
          <a:srcRect l="-7560" r="-7560"/>
          <a:stretch>
            <a:fillRect/>
          </a:stretch>
        </p:blipFill>
        <p:spPr>
          <a:xfrm>
            <a:off x="7188874" y="4954249"/>
            <a:ext cx="540000" cy="540000"/>
          </a:xfrm>
          <a:prstGeom prst="rect">
            <a:avLst/>
          </a:prstGeom>
          <a:noFill/>
        </p:spPr>
      </p:pic>
    </p:spTree>
    <p:extLst>
      <p:ext uri="{BB962C8B-B14F-4D97-AF65-F5344CB8AC3E}">
        <p14:creationId xmlns:p14="http://schemas.microsoft.com/office/powerpoint/2010/main" val="27236633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1D6682A-35AE-4A6A-AAB0-C328489F45FD}" type="datetimeFigureOut">
              <a:rPr lang="fr-MA" smtClean="0"/>
              <a:t>10/06/2026</a:t>
            </a:fld>
            <a:endParaRPr lang="fr-MA"/>
          </a:p>
        </p:txBody>
      </p:sp>
      <p:sp>
        <p:nvSpPr>
          <p:cNvPr id="6" name="Footer Placeholder 5"/>
          <p:cNvSpPr>
            <a:spLocks noGrp="1"/>
          </p:cNvSpPr>
          <p:nvPr>
            <p:ph type="ftr" sz="quarter" idx="11"/>
          </p:nvPr>
        </p:nvSpPr>
        <p:spPr/>
        <p:txBody>
          <a:bodyPr/>
          <a:lstStyle/>
          <a:p>
            <a:endParaRPr lang="fr-MA"/>
          </a:p>
        </p:txBody>
      </p:sp>
      <p:sp>
        <p:nvSpPr>
          <p:cNvPr id="7" name="Slide Number Placeholder 6"/>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15822337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1D6682A-35AE-4A6A-AAB0-C328489F45FD}" type="datetimeFigureOut">
              <a:rPr lang="fr-MA" smtClean="0"/>
              <a:t>10/06/2026</a:t>
            </a:fld>
            <a:endParaRPr lang="fr-MA"/>
          </a:p>
        </p:txBody>
      </p:sp>
      <p:sp>
        <p:nvSpPr>
          <p:cNvPr id="6" name="Footer Placeholder 5"/>
          <p:cNvSpPr>
            <a:spLocks noGrp="1"/>
          </p:cNvSpPr>
          <p:nvPr>
            <p:ph type="ftr" sz="quarter" idx="11"/>
          </p:nvPr>
        </p:nvSpPr>
        <p:spPr/>
        <p:txBody>
          <a:bodyPr/>
          <a:lstStyle/>
          <a:p>
            <a:endParaRPr lang="fr-MA"/>
          </a:p>
        </p:txBody>
      </p:sp>
      <p:sp>
        <p:nvSpPr>
          <p:cNvPr id="7" name="Slide Number Placeholder 6"/>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5181933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1D6682A-35AE-4A6A-AAB0-C328489F45FD}" type="datetimeFigureOut">
              <a:rPr lang="fr-MA" smtClean="0"/>
              <a:t>10/06/2026</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26190812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1D6682A-35AE-4A6A-AAB0-C328489F45FD}" type="datetimeFigureOut">
              <a:rPr lang="fr-MA" smtClean="0"/>
              <a:t>10/06/2026</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1029906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136957921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MA" dirty="0"/>
              <a:t>Révision</a:t>
            </a:r>
          </a:p>
          <a:p>
            <a:r>
              <a:rPr lang="fr-MA" dirty="0"/>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1</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hasCustomPrompt="1"/>
          </p:nvPr>
        </p:nvSpPr>
        <p:spPr>
          <a:xfrm>
            <a:off x="800611"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Présentation du vocabulaire </a:t>
            </a:r>
          </a:p>
          <a:p>
            <a:pPr marL="266700" lvl="0" indent="-266700">
              <a:lnSpc>
                <a:spcPct val="100000"/>
              </a:lnSpc>
              <a:spcBef>
                <a:spcPts val="300"/>
              </a:spcBef>
              <a:buFont typeface="Wingdings" panose="05000000000000000000" pitchFamily="2" charset="2"/>
              <a:buChar char="m"/>
            </a:pPr>
            <a:r>
              <a:rPr lang="fr-FR" dirty="0"/>
              <a:t>Exploitation du vocabulaire</a:t>
            </a:r>
          </a:p>
          <a:p>
            <a:pPr marL="266700" lvl="0" indent="-266700">
              <a:lnSpc>
                <a:spcPct val="100000"/>
              </a:lnSpc>
              <a:spcBef>
                <a:spcPts val="300"/>
              </a:spcBef>
              <a:buFont typeface="Wingdings" panose="05000000000000000000" pitchFamily="2" charset="2"/>
              <a:buChar char="m"/>
            </a:pPr>
            <a:r>
              <a:rPr lang="fr-FR" dirty="0"/>
              <a:t>Activités de vocabulaire sur livret</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138849532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474F71"/>
                </a:solidFill>
                <a:latin typeface="Dosis ExtraBold" pitchFamily="2" charset="0"/>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hasCustomPrompt="1"/>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Présentation du vocabulaire </a:t>
            </a:r>
          </a:p>
          <a:p>
            <a:pPr lvl="0"/>
            <a:r>
              <a:rPr lang="fr-FR" dirty="0"/>
              <a:t>Exploitation du vocabulaire</a:t>
            </a:r>
          </a:p>
          <a:p>
            <a:pPr lvl="0"/>
            <a:r>
              <a:rPr lang="fr-FR" dirty="0"/>
              <a:t>Activités de vocabulaire sur livret</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24750185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448852"/>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556989"/>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466745"/>
            <a:ext cx="114005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Activité 1</a:t>
            </a:r>
          </a:p>
        </p:txBody>
      </p:sp>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953242"/>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981961"/>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953242"/>
            <a:ext cx="1184940" cy="338554"/>
          </a:xfrm>
          <a:prstGeom prst="rect">
            <a:avLst/>
          </a:prstGeom>
          <a:noFill/>
        </p:spPr>
        <p:txBody>
          <a:bodyPr wrap="none" rtlCol="0">
            <a:spAutoFit/>
          </a:bodyPr>
          <a:lstStyle/>
          <a:p>
            <a:r>
              <a:rPr lang="fr-MA" sz="1600" dirty="0">
                <a:solidFill>
                  <a:srgbClr val="757575"/>
                </a:solidFill>
                <a:latin typeface="Dosis ExtraBold" pitchFamily="2" charset="0"/>
              </a:rPr>
              <a:t>2. Activité 2</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338096"/>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2248818"/>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783246"/>
            <a:ext cx="540000" cy="540000"/>
          </a:xfrm>
          <a:prstGeom prst="rect">
            <a:avLst/>
          </a:prstGeom>
          <a:noFill/>
        </p:spPr>
        <p:txBody>
          <a:bodyPr/>
          <a:lstStyle/>
          <a:p>
            <a:endParaRPr lang="fr-MA"/>
          </a:p>
        </p:txBody>
      </p:sp>
    </p:spTree>
    <p:extLst>
      <p:ext uri="{BB962C8B-B14F-4D97-AF65-F5344CB8AC3E}">
        <p14:creationId xmlns:p14="http://schemas.microsoft.com/office/powerpoint/2010/main" val="297868655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181734"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Activité  1</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57486" cy="338554"/>
          </a:xfrm>
          <a:prstGeom prst="rect">
            <a:avLst/>
          </a:prstGeom>
          <a:noFill/>
        </p:spPr>
        <p:txBody>
          <a:bodyPr wrap="none" rtlCol="0">
            <a:spAutoFit/>
          </a:bodyPr>
          <a:lstStyle/>
          <a:p>
            <a:r>
              <a:rPr lang="fr-MA" sz="1600" dirty="0">
                <a:solidFill>
                  <a:srgbClr val="757575"/>
                </a:solidFill>
                <a:latin typeface="Dosis ExtraBold" pitchFamily="2" charset="0"/>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7" y="5126699"/>
            <a:ext cx="3540292" cy="338554"/>
          </a:xfrm>
          <a:prstGeom prst="rect">
            <a:avLst/>
          </a:prstGeom>
          <a:noFill/>
        </p:spPr>
        <p:txBody>
          <a:bodyPr wrap="square" rtlCol="0">
            <a:spAutoFit/>
          </a:bodyPr>
          <a:lstStyle>
            <a:defPPr>
              <a:defRPr lang="fr-FR"/>
            </a:defPPr>
            <a:lvl1pPr>
              <a:defRPr sz="1600">
                <a:solidFill>
                  <a:srgbClr val="757575"/>
                </a:solidFill>
                <a:latin typeface="Dosis ExtraBold" pitchFamily="2" charset="0"/>
              </a:defRPr>
            </a:lvl1pPr>
          </a:lstStyle>
          <a:p>
            <a:pPr lvl="0"/>
            <a:r>
              <a:rPr lang="fr-MA" dirty="0"/>
              <a:t>3.  Activités de vocabulaire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355688600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20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4139226"/>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4167945"/>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4139226"/>
            <a:ext cx="1226618" cy="338554"/>
          </a:xfrm>
          <a:prstGeom prst="rect">
            <a:avLst/>
          </a:prstGeom>
          <a:noFill/>
        </p:spPr>
        <p:txBody>
          <a:bodyPr wrap="none" rtlCol="0">
            <a:spAutoFit/>
          </a:bodyPr>
          <a:lstStyle/>
          <a:p>
            <a:r>
              <a:rPr lang="fr-MA" sz="1600" dirty="0">
                <a:solidFill>
                  <a:srgbClr val="757575"/>
                </a:solidFill>
                <a:latin typeface="Dosis ExtraBold" pitchFamily="2" charset="0"/>
              </a:rPr>
              <a:t>2.  Activité 2</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524080"/>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969230"/>
            <a:ext cx="540000" cy="540000"/>
          </a:xfrm>
          <a:prstGeom prst="rect">
            <a:avLst/>
          </a:prstGeom>
          <a:noFill/>
        </p:spPr>
        <p:txBody>
          <a:bodyPr/>
          <a:lstStyle/>
          <a:p>
            <a:endParaRPr lang="fr-MA"/>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634836"/>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2742973"/>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652729"/>
            <a:ext cx="114005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Activité 1</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3018054"/>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2419304"/>
            <a:ext cx="540000" cy="540000"/>
          </a:xfrm>
          <a:prstGeom prst="rect">
            <a:avLst/>
          </a:prstGeom>
          <a:noFill/>
        </p:spPr>
        <p:txBody>
          <a:bodyPr/>
          <a:lstStyle/>
          <a:p>
            <a:endParaRPr lang="fr-MA"/>
          </a:p>
        </p:txBody>
      </p:sp>
    </p:spTree>
    <p:extLst>
      <p:ext uri="{BB962C8B-B14F-4D97-AF65-F5344CB8AC3E}">
        <p14:creationId xmlns:p14="http://schemas.microsoft.com/office/powerpoint/2010/main" val="20065059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24877760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196399747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id="{6BF5EC8E-33C0-8CD1-4178-A27468FE217B}"/>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98572861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38F6B11C-5CE6-0B37-8FF6-E129E4202DD8}"/>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27731404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2448338" y="1584000"/>
            <a:ext cx="4247323" cy="4810539"/>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CD986620-A5D8-CA68-DFDC-766D68D43BC2}"/>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15267559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FC887722-64B0-EEAB-57C5-92E07EE50136}"/>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41252260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26423262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id="{561DAE33-9723-DC88-209D-81FEF439A195}"/>
              </a:ext>
            </a:extLst>
          </p:cNvPr>
          <p:cNvSpPr>
            <a:spLocks noGrp="1"/>
          </p:cNvSpPr>
          <p:nvPr>
            <p:ph type="media" sz="quarter" idx="13"/>
          </p:nvPr>
        </p:nvSpPr>
        <p:spPr>
          <a:xfrm>
            <a:off x="2040385" y="1947285"/>
            <a:ext cx="2340000" cy="4140000"/>
          </a:xfrm>
          <a:prstGeom prst="rect">
            <a:avLst/>
          </a:prstGeom>
        </p:spPr>
        <p:txBody>
          <a:bodyPr/>
          <a:lstStyle/>
          <a:p>
            <a:endParaRPr lang="fr-MA"/>
          </a:p>
        </p:txBody>
      </p:sp>
      <p:sp>
        <p:nvSpPr>
          <p:cNvPr id="6" name="Espace réservé de l'élément multimédia 4">
            <a:extLst>
              <a:ext uri="{FF2B5EF4-FFF2-40B4-BE49-F238E27FC236}">
                <a16:creationId xmlns:a16="http://schemas.microsoft.com/office/drawing/2014/main" id="{4180F1CA-FF8B-83AE-82F6-FFE4FF2F87AB}"/>
              </a:ext>
            </a:extLst>
          </p:cNvPr>
          <p:cNvSpPr>
            <a:spLocks noGrp="1"/>
          </p:cNvSpPr>
          <p:nvPr>
            <p:ph type="media" sz="quarter" idx="14"/>
          </p:nvPr>
        </p:nvSpPr>
        <p:spPr>
          <a:xfrm>
            <a:off x="4763616" y="1962000"/>
            <a:ext cx="2340000" cy="4140000"/>
          </a:xfrm>
          <a:prstGeom prst="rect">
            <a:avLst/>
          </a:prstGeom>
        </p:spPr>
        <p:txBody>
          <a:bodyPr/>
          <a:lstStyle/>
          <a:p>
            <a:endParaRPr lang="fr-MA"/>
          </a:p>
        </p:txBody>
      </p:sp>
    </p:spTree>
    <p:extLst>
      <p:ext uri="{BB962C8B-B14F-4D97-AF65-F5344CB8AC3E}">
        <p14:creationId xmlns:p14="http://schemas.microsoft.com/office/powerpoint/2010/main" val="31815000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39C6B636-6593-118A-BEA5-17D0883C1D3D}"/>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40103941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20133455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F10C282A-CDCD-9D0F-0138-0DFBC95D78F6}"/>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5909962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image" Target="../media/image11.png"/><Relationship Id="rId5" Type="http://schemas.openxmlformats.org/officeDocument/2006/relationships/slideLayout" Target="../slideLayouts/slideLayout53.xml"/><Relationship Id="rId10" Type="http://schemas.openxmlformats.org/officeDocument/2006/relationships/image" Target="../media/image14.jpg"/><Relationship Id="rId4" Type="http://schemas.openxmlformats.org/officeDocument/2006/relationships/slideLayout" Target="../slideLayouts/slideLayout52.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image" Target="../media/image11.png"/><Relationship Id="rId5" Type="http://schemas.openxmlformats.org/officeDocument/2006/relationships/slideLayout" Target="../slideLayouts/slideLayout61.xml"/><Relationship Id="rId10" Type="http://schemas.openxmlformats.org/officeDocument/2006/relationships/image" Target="../media/image14.jpg"/><Relationship Id="rId4" Type="http://schemas.openxmlformats.org/officeDocument/2006/relationships/slideLayout" Target="../slideLayouts/slideLayout60.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image" Target="../media/image11.png"/><Relationship Id="rId5" Type="http://schemas.openxmlformats.org/officeDocument/2006/relationships/slideLayout" Target="../slideLayouts/slideLayout69.xml"/><Relationship Id="rId10" Type="http://schemas.openxmlformats.org/officeDocument/2006/relationships/image" Target="../media/image14.jpg"/><Relationship Id="rId4" Type="http://schemas.openxmlformats.org/officeDocument/2006/relationships/slideLayout" Target="../slideLayouts/slideLayout68.xml"/><Relationship Id="rId9"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13.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14.xml.rels><?xml version="1.0" encoding="UTF-8" standalone="yes"?>
<Relationships xmlns="http://schemas.openxmlformats.org/package/2006/relationships"><Relationship Id="rId8" Type="http://schemas.openxmlformats.org/officeDocument/2006/relationships/theme" Target="../theme/theme14.xml"/><Relationship Id="rId3" Type="http://schemas.openxmlformats.org/officeDocument/2006/relationships/slideLayout" Target="../slideLayouts/slideLayout86.xml"/><Relationship Id="rId7" Type="http://schemas.openxmlformats.org/officeDocument/2006/relationships/slideLayout" Target="../slideLayouts/slideLayout90.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5" Type="http://schemas.openxmlformats.org/officeDocument/2006/relationships/slideLayout" Target="../slideLayouts/slideLayout88.xml"/><Relationship Id="rId4" Type="http://schemas.openxmlformats.org/officeDocument/2006/relationships/slideLayout" Target="../slideLayouts/slideLayout87.xml"/><Relationship Id="rId9" Type="http://schemas.openxmlformats.org/officeDocument/2006/relationships/image" Target="../media/image3.jpg"/></Relationships>
</file>

<file path=ppt/slideMasters/_rels/slideMaster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93.xml"/><Relationship Id="rId7" Type="http://schemas.openxmlformats.org/officeDocument/2006/relationships/image" Target="../media/image11.png"/><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image" Target="../media/image10.jpg"/><Relationship Id="rId5" Type="http://schemas.openxmlformats.org/officeDocument/2006/relationships/theme" Target="../theme/theme15.xml"/><Relationship Id="rId4" Type="http://schemas.openxmlformats.org/officeDocument/2006/relationships/slideLayout" Target="../slideLayouts/slideLayout94.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97.xml"/><Relationship Id="rId7" Type="http://schemas.openxmlformats.org/officeDocument/2006/relationships/image" Target="../media/image12.png"/><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image" Target="../media/image10.jpg"/><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slideLayout" Target="../slideLayouts/slideLayout113.xml"/><Relationship Id="rId7" Type="http://schemas.openxmlformats.org/officeDocument/2006/relationships/theme" Target="../theme/theme18.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5" Type="http://schemas.openxmlformats.org/officeDocument/2006/relationships/slideLayout" Target="../slideLayouts/slideLayout115.xml"/><Relationship Id="rId10" Type="http://schemas.openxmlformats.org/officeDocument/2006/relationships/image" Target="../media/image12.png"/><Relationship Id="rId4" Type="http://schemas.openxmlformats.org/officeDocument/2006/relationships/slideLayout" Target="../slideLayouts/slideLayout114.xml"/><Relationship Id="rId9" Type="http://schemas.openxmlformats.org/officeDocument/2006/relationships/image" Target="../media/image11.png"/></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119.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image" Target="../media/image10.jpg"/><Relationship Id="rId5" Type="http://schemas.openxmlformats.org/officeDocument/2006/relationships/theme" Target="../theme/theme19.xml"/><Relationship Id="rId4" Type="http://schemas.openxmlformats.org/officeDocument/2006/relationships/slideLayout" Target="../slideLayouts/slideLayout12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3.jp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image" Target="../media/image11.png"/><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image" Target="../media/image10.jpg"/><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theme" Target="../theme/theme20.xml"/><Relationship Id="rId5" Type="http://schemas.openxmlformats.org/officeDocument/2006/relationships/slideLayout" Target="../slideLayouts/slideLayout125.xml"/><Relationship Id="rId15" Type="http://schemas.openxmlformats.org/officeDocument/2006/relationships/image" Target="../media/image12.png"/><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image" Target="../media/image16.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theme" Target="../theme/theme4.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11.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0.jp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slideLayout" Target="../slideLayouts/slideLayout29.xml"/><Relationship Id="rId7" Type="http://schemas.openxmlformats.org/officeDocument/2006/relationships/theme" Target="../theme/theme6.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9" Type="http://schemas.openxmlformats.org/officeDocument/2006/relationships/image" Target="../media/image11.pn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11.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10.jpg"/><Relationship Id="rId5" Type="http://schemas.openxmlformats.org/officeDocument/2006/relationships/theme" Target="../theme/theme7.xml"/><Relationship Id="rId4" Type="http://schemas.openxmlformats.org/officeDocument/2006/relationships/slideLayout" Target="../slideLayouts/slideLayout36.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4" Type="http://schemas.openxmlformats.org/officeDocument/2006/relationships/image" Target="../media/image13.jp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1.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image" Target="../media/image14.jp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theme" Target="../theme/theme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6846574"/>
      </p:ext>
    </p:extLst>
  </p:cSld>
  <p:clrMap bg1="lt1" tx1="dk1" bg2="lt2" tx2="dk2" accent1="accent1" accent2="accent2" accent3="accent3" accent4="accent4" accent5="accent5" accent6="accent6" hlink="hlink" folHlink="folHlink"/>
  <p:sldLayoutIdLst>
    <p:sldLayoutId id="2147483743" r:id="rId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sp>
        <p:nvSpPr>
          <p:cNvPr id="6" name="ZoneTexte 5">
            <a:extLst>
              <a:ext uri="{FF2B5EF4-FFF2-40B4-BE49-F238E27FC236}">
                <a16:creationId xmlns:a16="http://schemas.microsoft.com/office/drawing/2014/main" id="{F3415B91-FD50-93F1-9ECA-66073EDAE11E}"/>
              </a:ext>
            </a:extLst>
          </p:cNvPr>
          <p:cNvSpPr txBox="1"/>
          <p:nvPr userDrawn="1"/>
        </p:nvSpPr>
        <p:spPr>
          <a:xfrm>
            <a:off x="3727344" y="172329"/>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74F71"/>
                </a:solidFill>
                <a:effectLst/>
                <a:uLnTx/>
                <a:uFillTx/>
                <a:latin typeface="Dosis" pitchFamily="2" charset="0"/>
                <a:ea typeface="+mn-ea"/>
                <a:cs typeface="+mn-cs"/>
              </a:rPr>
              <a:t>Révisions</a:t>
            </a:r>
          </a:p>
        </p:txBody>
      </p:sp>
      <p:pic>
        <p:nvPicPr>
          <p:cNvPr id="9" name="Image 8">
            <a:extLst>
              <a:ext uri="{FF2B5EF4-FFF2-40B4-BE49-F238E27FC236}">
                <a16:creationId xmlns:a16="http://schemas.microsoft.com/office/drawing/2014/main" id="{CDBC5769-7CB5-E000-A815-5653612E612A}"/>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p:blipFill>
        <p:spPr>
          <a:xfrm>
            <a:off x="3296554" y="172329"/>
            <a:ext cx="287999" cy="287999"/>
          </a:xfrm>
          <a:prstGeom prst="rect">
            <a:avLst/>
          </a:prstGeom>
          <a:ln>
            <a:noFill/>
          </a:ln>
        </p:spPr>
      </p:pic>
    </p:spTree>
    <p:extLst>
      <p:ext uri="{BB962C8B-B14F-4D97-AF65-F5344CB8AC3E}">
        <p14:creationId xmlns:p14="http://schemas.microsoft.com/office/powerpoint/2010/main" val="78596249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BB773BD6-4E01-C50F-FB3F-5D50AB3AB668}"/>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p:blipFill>
        <p:spPr>
          <a:xfrm>
            <a:off x="3296554" y="172329"/>
            <a:ext cx="287999" cy="287999"/>
          </a:xfrm>
          <a:prstGeom prst="rect">
            <a:avLst/>
          </a:prstGeom>
          <a:ln>
            <a:noFill/>
          </a:ln>
        </p:spPr>
      </p:pic>
      <p:sp>
        <p:nvSpPr>
          <p:cNvPr id="9" name="ZoneTexte 8">
            <a:extLst>
              <a:ext uri="{FF2B5EF4-FFF2-40B4-BE49-F238E27FC236}">
                <a16:creationId xmlns:a16="http://schemas.microsoft.com/office/drawing/2014/main" id="{4CDAC94B-FFB7-852B-F976-6D176C9758A2}"/>
              </a:ext>
            </a:extLst>
          </p:cNvPr>
          <p:cNvSpPr txBox="1"/>
          <p:nvPr userDrawn="1"/>
        </p:nvSpPr>
        <p:spPr>
          <a:xfrm>
            <a:off x="3727344" y="172329"/>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74F71"/>
                </a:solidFill>
                <a:effectLst/>
                <a:uLnTx/>
                <a:uFillTx/>
                <a:latin typeface="Dosis" pitchFamily="2" charset="0"/>
                <a:ea typeface="+mn-ea"/>
                <a:cs typeface="+mn-cs"/>
              </a:rPr>
              <a:t>Révisions</a:t>
            </a:r>
          </a:p>
        </p:txBody>
      </p:sp>
    </p:spTree>
    <p:extLst>
      <p:ext uri="{BB962C8B-B14F-4D97-AF65-F5344CB8AC3E}">
        <p14:creationId xmlns:p14="http://schemas.microsoft.com/office/powerpoint/2010/main" val="381711747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CB8FAC96-8C79-CA29-FBD0-F930A21CE10B}"/>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p:blipFill>
        <p:spPr>
          <a:xfrm>
            <a:off x="3296554" y="172329"/>
            <a:ext cx="287999" cy="287999"/>
          </a:xfrm>
          <a:prstGeom prst="rect">
            <a:avLst/>
          </a:prstGeom>
          <a:ln>
            <a:noFill/>
          </a:ln>
        </p:spPr>
      </p:pic>
      <p:sp>
        <p:nvSpPr>
          <p:cNvPr id="9" name="ZoneTexte 8">
            <a:extLst>
              <a:ext uri="{FF2B5EF4-FFF2-40B4-BE49-F238E27FC236}">
                <a16:creationId xmlns:a16="http://schemas.microsoft.com/office/drawing/2014/main" id="{FD8BE46F-8089-CC07-B549-9DA15183F7EA}"/>
              </a:ext>
            </a:extLst>
          </p:cNvPr>
          <p:cNvSpPr txBox="1"/>
          <p:nvPr userDrawn="1"/>
        </p:nvSpPr>
        <p:spPr>
          <a:xfrm>
            <a:off x="3727344" y="172329"/>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74F71"/>
                </a:solidFill>
                <a:effectLst/>
                <a:uLnTx/>
                <a:uFillTx/>
                <a:latin typeface="Dosis" pitchFamily="2" charset="0"/>
                <a:ea typeface="+mn-ea"/>
                <a:cs typeface="+mn-cs"/>
              </a:rPr>
              <a:t>Révisions</a:t>
            </a:r>
          </a:p>
        </p:txBody>
      </p:sp>
    </p:spTree>
    <p:extLst>
      <p:ext uri="{BB962C8B-B14F-4D97-AF65-F5344CB8AC3E}">
        <p14:creationId xmlns:p14="http://schemas.microsoft.com/office/powerpoint/2010/main" val="268284769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1D6682A-35AE-4A6A-AAB0-C328489F45FD}" type="datetimeFigureOut">
              <a:rPr lang="fr-MA" smtClean="0"/>
              <a:t>10/06/2026</a:t>
            </a:fld>
            <a:endParaRPr lang="fr-M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M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CB627AA-AD07-41B9-863B-7EBB9BA48A27}" type="slidenum">
              <a:rPr lang="fr-MA" smtClean="0"/>
              <a:t>‹N°›</a:t>
            </a:fld>
            <a:endParaRPr lang="fr-MA"/>
          </a:p>
        </p:txBody>
      </p:sp>
    </p:spTree>
    <p:extLst>
      <p:ext uri="{BB962C8B-B14F-4D97-AF65-F5344CB8AC3E}">
        <p14:creationId xmlns:p14="http://schemas.microsoft.com/office/powerpoint/2010/main" val="241199528"/>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1426550"/>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Lst>
  <mc:AlternateContent xmlns:mc="http://schemas.openxmlformats.org/markup-compatibility/2006" xmlns:p14="http://schemas.microsoft.com/office/powerpoint/2010/main">
    <mc:Choice Requires="p14">
      <p:transition p14:dur="25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pPr lvl="0"/>
            <a:r>
              <a:rPr lang="fr-FR"/>
              <a:t>Modifiez le style du titre</a:t>
            </a:r>
            <a:endParaRPr lang="fr-MA"/>
          </a:p>
        </p:txBody>
      </p:sp>
      <p:pic>
        <p:nvPicPr>
          <p:cNvPr id="6" name="Image 5">
            <a:extLst>
              <a:ext uri="{FF2B5EF4-FFF2-40B4-BE49-F238E27FC236}">
                <a16:creationId xmlns:a16="http://schemas.microsoft.com/office/drawing/2014/main" id="{5578E490-3587-6C7C-1E16-D6291F5BDA80}"/>
              </a:ext>
            </a:extLst>
          </p:cNvPr>
          <p:cNvPicPr>
            <a:picLocks noChangeAspect="1"/>
          </p:cNvPicPr>
          <p:nvPr userDrawn="1"/>
        </p:nvPicPr>
        <p:blipFill>
          <a:blip r:embed="rId7">
            <a:alphaModFix amt="20000"/>
            <a:extLst>
              <a:ext uri="{28A0092B-C50C-407E-A947-70E740481C1C}">
                <a14:useLocalDpi xmlns:a14="http://schemas.microsoft.com/office/drawing/2010/main" val="0"/>
              </a:ext>
            </a:extLst>
          </a:blip>
          <a:srcRect/>
          <a:stretch/>
        </p:blipFill>
        <p:spPr>
          <a:xfrm>
            <a:off x="2429076" y="144877"/>
            <a:ext cx="287999" cy="287999"/>
          </a:xfrm>
          <a:prstGeom prst="rect">
            <a:avLst/>
          </a:prstGeom>
          <a:ln>
            <a:noFill/>
          </a:ln>
        </p:spPr>
      </p:pic>
      <p:sp>
        <p:nvSpPr>
          <p:cNvPr id="7" name="ZoneTexte 6">
            <a:extLst>
              <a:ext uri="{FF2B5EF4-FFF2-40B4-BE49-F238E27FC236}">
                <a16:creationId xmlns:a16="http://schemas.microsoft.com/office/drawing/2014/main" id="{0A694861-BBC5-3AF3-0971-805BFC4CF072}"/>
              </a:ext>
            </a:extLst>
          </p:cNvPr>
          <p:cNvSpPr txBox="1"/>
          <p:nvPr userDrawn="1"/>
        </p:nvSpPr>
        <p:spPr>
          <a:xfrm>
            <a:off x="2717076" y="134988"/>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74F71">
                    <a:alpha val="20000"/>
                  </a:srgbClr>
                </a:solidFill>
                <a:effectLst/>
                <a:uLnTx/>
                <a:uFillTx/>
                <a:latin typeface="Dosis" pitchFamily="2" charset="0"/>
                <a:ea typeface="+mn-ea"/>
                <a:cs typeface="+mn-cs"/>
              </a:rPr>
              <a:t>Activité 1</a:t>
            </a:r>
          </a:p>
        </p:txBody>
      </p:sp>
      <p:pic>
        <p:nvPicPr>
          <p:cNvPr id="8" name="Image 7">
            <a:extLst>
              <a:ext uri="{FF2B5EF4-FFF2-40B4-BE49-F238E27FC236}">
                <a16:creationId xmlns:a16="http://schemas.microsoft.com/office/drawing/2014/main" id="{B015E418-CE1E-BD06-9772-937776599679}"/>
              </a:ext>
            </a:extLst>
          </p:cNvPr>
          <p:cNvPicPr>
            <a:picLocks noChangeAspect="1"/>
          </p:cNvPicPr>
          <p:nvPr userDrawn="1"/>
        </p:nvPicPr>
        <p:blipFill>
          <a:blip r:embed="rId8">
            <a:alphaModFix/>
            <a:extLst>
              <a:ext uri="{28A0092B-C50C-407E-A947-70E740481C1C}">
                <a14:useLocalDpi xmlns:a14="http://schemas.microsoft.com/office/drawing/2010/main" val="0"/>
              </a:ext>
            </a:extLst>
          </a:blip>
          <a:srcRect/>
          <a:stretch/>
        </p:blipFill>
        <p:spPr>
          <a:xfrm>
            <a:off x="4992952" y="144877"/>
            <a:ext cx="287999" cy="287999"/>
          </a:xfrm>
          <a:prstGeom prst="rect">
            <a:avLst/>
          </a:prstGeom>
          <a:ln>
            <a:noFill/>
          </a:ln>
        </p:spPr>
      </p:pic>
      <p:sp>
        <p:nvSpPr>
          <p:cNvPr id="9" name="ZoneTexte 8">
            <a:extLst>
              <a:ext uri="{FF2B5EF4-FFF2-40B4-BE49-F238E27FC236}">
                <a16:creationId xmlns:a16="http://schemas.microsoft.com/office/drawing/2014/main" id="{AF1103E8-F8BB-BA34-32F0-91E45212B9FB}"/>
              </a:ext>
            </a:extLst>
          </p:cNvPr>
          <p:cNvSpPr txBox="1"/>
          <p:nvPr userDrawn="1"/>
        </p:nvSpPr>
        <p:spPr>
          <a:xfrm>
            <a:off x="5291396" y="134988"/>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solidFill>
                <a:effectLst/>
                <a:uLnTx/>
                <a:uFillTx/>
                <a:latin typeface="Dosis" pitchFamily="2" charset="0"/>
                <a:ea typeface="+mn-ea"/>
                <a:cs typeface="+mn-cs"/>
              </a:rPr>
              <a:t>Activité 2</a:t>
            </a:r>
          </a:p>
        </p:txBody>
      </p:sp>
    </p:spTree>
    <p:extLst>
      <p:ext uri="{BB962C8B-B14F-4D97-AF65-F5344CB8AC3E}">
        <p14:creationId xmlns:p14="http://schemas.microsoft.com/office/powerpoint/2010/main" val="1487719249"/>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Lst>
  <mc:AlternateContent xmlns:mc="http://schemas.openxmlformats.org/markup-compatibility/2006" xmlns:p14="http://schemas.microsoft.com/office/powerpoint/2010/main">
    <mc:Choice Requires="p14">
      <p:transition p14:dur="250"/>
    </mc:Choice>
    <mc:Fallback xmlns="">
      <p:transition/>
    </mc:Fallback>
  </mc:AlternateContent>
  <p:txStyles>
    <p:titleStyle>
      <a:lvl1pPr algn="l" defTabSz="514337" rtl="0" eaLnBrk="1" latinLnBrk="0" hangingPunct="1">
        <a:lnSpc>
          <a:spcPct val="90000"/>
        </a:lnSpc>
        <a:spcBef>
          <a:spcPct val="0"/>
        </a:spcBef>
        <a:buNone/>
        <a:defRPr lang="fr-MA" sz="1600" b="0" kern="120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pic>
        <p:nvPicPr>
          <p:cNvPr id="2" name="Image 1">
            <a:extLst>
              <a:ext uri="{FF2B5EF4-FFF2-40B4-BE49-F238E27FC236}">
                <a16:creationId xmlns:a16="http://schemas.microsoft.com/office/drawing/2014/main" id="{7710B104-D619-7057-0BD4-C359B53F092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2812863" y="144877"/>
            <a:ext cx="287999" cy="287999"/>
          </a:xfrm>
          <a:prstGeom prst="rect">
            <a:avLst/>
          </a:prstGeom>
          <a:ln>
            <a:noFill/>
          </a:ln>
        </p:spPr>
      </p:pic>
      <p:sp>
        <p:nvSpPr>
          <p:cNvPr id="4" name="ZoneTexte 3">
            <a:extLst>
              <a:ext uri="{FF2B5EF4-FFF2-40B4-BE49-F238E27FC236}">
                <a16:creationId xmlns:a16="http://schemas.microsoft.com/office/drawing/2014/main" id="{F3047919-77D6-B122-AB64-C8589FBCCE84}"/>
              </a:ext>
            </a:extLst>
          </p:cNvPr>
          <p:cNvSpPr txBox="1"/>
          <p:nvPr userDrawn="1"/>
        </p:nvSpPr>
        <p:spPr>
          <a:xfrm>
            <a:off x="3100863" y="134988"/>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74F71"/>
                </a:solidFill>
                <a:effectLst/>
                <a:uLnTx/>
                <a:uFillTx/>
                <a:latin typeface="Dosis" pitchFamily="2" charset="0"/>
                <a:ea typeface="+mn-ea"/>
                <a:cs typeface="+mn-cs"/>
              </a:rPr>
              <a:t>Activité 1</a:t>
            </a:r>
          </a:p>
        </p:txBody>
      </p:sp>
      <p:pic>
        <p:nvPicPr>
          <p:cNvPr id="7" name="Image 6">
            <a:extLst>
              <a:ext uri="{FF2B5EF4-FFF2-40B4-BE49-F238E27FC236}">
                <a16:creationId xmlns:a16="http://schemas.microsoft.com/office/drawing/2014/main" id="{171EBB01-E104-1EC2-D8AC-885F9080B720}"/>
              </a:ext>
            </a:extLst>
          </p:cNvPr>
          <p:cNvPicPr>
            <a:picLocks noChangeAspect="1"/>
          </p:cNvPicPr>
          <p:nvPr userDrawn="1"/>
        </p:nvPicPr>
        <p:blipFill>
          <a:blip r:embed="rId7">
            <a:alphaModFix amt="20000"/>
            <a:extLst>
              <a:ext uri="{28A0092B-C50C-407E-A947-70E740481C1C}">
                <a14:useLocalDpi xmlns:a14="http://schemas.microsoft.com/office/drawing/2010/main" val="0"/>
              </a:ext>
            </a:extLst>
          </a:blip>
          <a:srcRect/>
          <a:stretch/>
        </p:blipFill>
        <p:spPr>
          <a:xfrm>
            <a:off x="5175263" y="144877"/>
            <a:ext cx="287999" cy="287999"/>
          </a:xfrm>
          <a:prstGeom prst="rect">
            <a:avLst/>
          </a:prstGeom>
          <a:ln>
            <a:noFill/>
          </a:ln>
        </p:spPr>
      </p:pic>
      <p:sp>
        <p:nvSpPr>
          <p:cNvPr id="8" name="ZoneTexte 7">
            <a:extLst>
              <a:ext uri="{FF2B5EF4-FFF2-40B4-BE49-F238E27FC236}">
                <a16:creationId xmlns:a16="http://schemas.microsoft.com/office/drawing/2014/main" id="{46B62E65-0C4D-AFDC-3705-E1D7BEB779CA}"/>
              </a:ext>
            </a:extLst>
          </p:cNvPr>
          <p:cNvSpPr txBox="1"/>
          <p:nvPr userDrawn="1"/>
        </p:nvSpPr>
        <p:spPr>
          <a:xfrm>
            <a:off x="5473707" y="134988"/>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alpha val="20000"/>
                  </a:srgbClr>
                </a:solidFill>
                <a:effectLst/>
                <a:uLnTx/>
                <a:uFillTx/>
                <a:latin typeface="Dosis" pitchFamily="2" charset="0"/>
                <a:ea typeface="+mn-ea"/>
                <a:cs typeface="+mn-cs"/>
              </a:rPr>
              <a:t>Activité 2</a:t>
            </a:r>
          </a:p>
        </p:txBody>
      </p:sp>
    </p:spTree>
    <p:extLst>
      <p:ext uri="{BB962C8B-B14F-4D97-AF65-F5344CB8AC3E}">
        <p14:creationId xmlns:p14="http://schemas.microsoft.com/office/powerpoint/2010/main" val="708017218"/>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2947810831"/>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pPr lvl="0"/>
            <a:r>
              <a:rPr lang="fr-FR"/>
              <a:t>Modifiez le style du titre</a:t>
            </a:r>
            <a:endParaRPr lang="fr-MA"/>
          </a:p>
        </p:txBody>
      </p:sp>
      <p:pic>
        <p:nvPicPr>
          <p:cNvPr id="6" name="Image 5">
            <a:extLst>
              <a:ext uri="{FF2B5EF4-FFF2-40B4-BE49-F238E27FC236}">
                <a16:creationId xmlns:a16="http://schemas.microsoft.com/office/drawing/2014/main" id="{5578E490-3587-6C7C-1E16-D6291F5BDA80}"/>
              </a:ext>
            </a:extLst>
          </p:cNvPr>
          <p:cNvPicPr>
            <a:picLocks noChangeAspect="1"/>
          </p:cNvPicPr>
          <p:nvPr userDrawn="1"/>
        </p:nvPicPr>
        <p:blipFill>
          <a:blip r:embed="rId9">
            <a:alphaModFix amt="20000"/>
            <a:extLst>
              <a:ext uri="{28A0092B-C50C-407E-A947-70E740481C1C}">
                <a14:useLocalDpi xmlns:a14="http://schemas.microsoft.com/office/drawing/2010/main" val="0"/>
              </a:ext>
            </a:extLst>
          </a:blip>
          <a:srcRect/>
          <a:stretch/>
        </p:blipFill>
        <p:spPr>
          <a:xfrm>
            <a:off x="2429076" y="144877"/>
            <a:ext cx="287999" cy="287999"/>
          </a:xfrm>
          <a:prstGeom prst="rect">
            <a:avLst/>
          </a:prstGeom>
          <a:ln>
            <a:noFill/>
          </a:ln>
        </p:spPr>
      </p:pic>
      <p:sp>
        <p:nvSpPr>
          <p:cNvPr id="7" name="ZoneTexte 6">
            <a:extLst>
              <a:ext uri="{FF2B5EF4-FFF2-40B4-BE49-F238E27FC236}">
                <a16:creationId xmlns:a16="http://schemas.microsoft.com/office/drawing/2014/main" id="{0A694861-BBC5-3AF3-0971-805BFC4CF072}"/>
              </a:ext>
            </a:extLst>
          </p:cNvPr>
          <p:cNvSpPr txBox="1"/>
          <p:nvPr userDrawn="1"/>
        </p:nvSpPr>
        <p:spPr>
          <a:xfrm>
            <a:off x="2717076" y="134988"/>
            <a:ext cx="1384656" cy="307777"/>
          </a:xfrm>
          <a:prstGeom prst="rect">
            <a:avLst/>
          </a:prstGeom>
          <a:noFill/>
          <a:ln>
            <a:noFill/>
          </a:ln>
        </p:spPr>
        <p:txBody>
          <a:bodyPr wrap="square" rtlCol="0" anchor="ctr" anchorCtr="0">
            <a:spAutoFit/>
          </a:bodyPr>
          <a:lstStyle>
            <a:defPPr>
              <a:defRPr lang="fr-FR"/>
            </a:defPPr>
            <a:lvl1pPr marR="0" lvl="0" indent="0" fontAlgn="auto">
              <a:lnSpc>
                <a:spcPct val="100000"/>
              </a:lnSpc>
              <a:spcBef>
                <a:spcPts val="0"/>
              </a:spcBef>
              <a:spcAft>
                <a:spcPts val="0"/>
              </a:spcAft>
              <a:buClrTx/>
              <a:buSzTx/>
              <a:buFontTx/>
              <a:buNone/>
              <a:tabLst/>
              <a:defRPr kumimoji="0" sz="1400" b="1" i="0" u="none" strike="noStrike" cap="none" spc="0" normalizeH="0" baseline="0">
                <a:ln>
                  <a:noFill/>
                </a:ln>
                <a:solidFill>
                  <a:srgbClr val="474F71">
                    <a:alpha val="20000"/>
                  </a:srgbClr>
                </a:solidFill>
                <a:effectLst/>
                <a:uLnTx/>
                <a:uFillTx/>
                <a:latin typeface="Dosis" pitchFamily="2" charset="0"/>
              </a:defRPr>
            </a:lvl1pPr>
          </a:lstStyle>
          <a:p>
            <a:pPr lvl="0"/>
            <a:r>
              <a:rPr lang="fr-MA" noProof="0" dirty="0"/>
              <a:t>Activité 1</a:t>
            </a:r>
          </a:p>
        </p:txBody>
      </p:sp>
      <p:pic>
        <p:nvPicPr>
          <p:cNvPr id="8" name="Image 7">
            <a:extLst>
              <a:ext uri="{FF2B5EF4-FFF2-40B4-BE49-F238E27FC236}">
                <a16:creationId xmlns:a16="http://schemas.microsoft.com/office/drawing/2014/main" id="{B015E418-CE1E-BD06-9772-937776599679}"/>
              </a:ext>
            </a:extLst>
          </p:cNvPr>
          <p:cNvPicPr>
            <a:picLocks noChangeAspect="1"/>
          </p:cNvPicPr>
          <p:nvPr userDrawn="1"/>
        </p:nvPicPr>
        <p:blipFill>
          <a:blip r:embed="rId10">
            <a:alphaModFix/>
            <a:extLst>
              <a:ext uri="{28A0092B-C50C-407E-A947-70E740481C1C}">
                <a14:useLocalDpi xmlns:a14="http://schemas.microsoft.com/office/drawing/2010/main" val="0"/>
              </a:ext>
            </a:extLst>
          </a:blip>
          <a:srcRect/>
          <a:stretch/>
        </p:blipFill>
        <p:spPr>
          <a:xfrm>
            <a:off x="4992952" y="144877"/>
            <a:ext cx="287999" cy="287999"/>
          </a:xfrm>
          <a:prstGeom prst="rect">
            <a:avLst/>
          </a:prstGeom>
          <a:ln>
            <a:noFill/>
          </a:ln>
        </p:spPr>
      </p:pic>
      <p:sp>
        <p:nvSpPr>
          <p:cNvPr id="9" name="ZoneTexte 8">
            <a:extLst>
              <a:ext uri="{FF2B5EF4-FFF2-40B4-BE49-F238E27FC236}">
                <a16:creationId xmlns:a16="http://schemas.microsoft.com/office/drawing/2014/main" id="{AF1103E8-F8BB-BA34-32F0-91E45212B9FB}"/>
              </a:ext>
            </a:extLst>
          </p:cNvPr>
          <p:cNvSpPr txBox="1"/>
          <p:nvPr userDrawn="1"/>
        </p:nvSpPr>
        <p:spPr>
          <a:xfrm>
            <a:off x="5280951" y="134988"/>
            <a:ext cx="1384656" cy="307777"/>
          </a:xfrm>
          <a:prstGeom prst="rect">
            <a:avLst/>
          </a:prstGeom>
          <a:noFill/>
          <a:ln>
            <a:noFill/>
          </a:ln>
        </p:spPr>
        <p:txBody>
          <a:bodyPr wrap="square" rtlCol="0" anchor="ctr" anchorCtr="0">
            <a:spAutoFit/>
          </a:bodyPr>
          <a:lstStyle>
            <a:defPPr>
              <a:defRPr lang="fr-FR"/>
            </a:defPPr>
            <a:lvl1pPr marR="0" lvl="0" indent="0" fontAlgn="auto">
              <a:lnSpc>
                <a:spcPct val="100000"/>
              </a:lnSpc>
              <a:spcBef>
                <a:spcPts val="0"/>
              </a:spcBef>
              <a:spcAft>
                <a:spcPts val="0"/>
              </a:spcAft>
              <a:buClrTx/>
              <a:buSzTx/>
              <a:buFontTx/>
              <a:buNone/>
              <a:tabLst/>
              <a:defRPr kumimoji="0" sz="1400" b="1" i="0" u="none" strike="noStrike" cap="none" spc="0" normalizeH="0" baseline="0">
                <a:ln>
                  <a:noFill/>
                </a:ln>
                <a:solidFill>
                  <a:srgbClr val="424D7B"/>
                </a:solidFill>
                <a:effectLst/>
                <a:uLnTx/>
                <a:uFillTx/>
                <a:latin typeface="Dosis" pitchFamily="2" charset="0"/>
              </a:defRPr>
            </a:lvl1pPr>
          </a:lstStyle>
          <a:p>
            <a:pPr lvl="0"/>
            <a:r>
              <a:rPr lang="fr-MA" noProof="0" dirty="0"/>
              <a:t>Activité 2</a:t>
            </a:r>
          </a:p>
        </p:txBody>
      </p:sp>
    </p:spTree>
    <p:extLst>
      <p:ext uri="{BB962C8B-B14F-4D97-AF65-F5344CB8AC3E}">
        <p14:creationId xmlns:p14="http://schemas.microsoft.com/office/powerpoint/2010/main" val="1497730710"/>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Lst>
  <mc:AlternateContent xmlns:mc="http://schemas.openxmlformats.org/markup-compatibility/2006" xmlns:p14="http://schemas.microsoft.com/office/powerpoint/2010/main">
    <mc:Choice Requires="p14">
      <p:transition p14:dur="250"/>
    </mc:Choice>
    <mc:Fallback xmlns="">
      <p:transition/>
    </mc:Fallback>
  </mc:AlternateContent>
  <p:txStyles>
    <p:titleStyle>
      <a:lvl1pPr algn="l" defTabSz="514337" rtl="0" eaLnBrk="1" latinLnBrk="0" hangingPunct="1">
        <a:lnSpc>
          <a:spcPct val="90000"/>
        </a:lnSpc>
        <a:spcBef>
          <a:spcPct val="0"/>
        </a:spcBef>
        <a:buNone/>
        <a:defRPr lang="fr-MA" sz="1600" b="0" kern="120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pPr lvl="0"/>
            <a:r>
              <a:rPr lang="fr-FR"/>
              <a:t>Modifiez le style du titre</a:t>
            </a:r>
            <a:endParaRPr lang="fr-MA"/>
          </a:p>
        </p:txBody>
      </p:sp>
    </p:spTree>
    <p:extLst>
      <p:ext uri="{BB962C8B-B14F-4D97-AF65-F5344CB8AC3E}">
        <p14:creationId xmlns:p14="http://schemas.microsoft.com/office/powerpoint/2010/main" val="1233800199"/>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Lst>
  <mc:AlternateContent xmlns:mc="http://schemas.openxmlformats.org/markup-compatibility/2006" xmlns:p14="http://schemas.microsoft.com/office/powerpoint/2010/main">
    <mc:Choice Requires="p14">
      <p:transition p14:dur="250"/>
    </mc:Choice>
    <mc:Fallback xmlns="">
      <p:transition/>
    </mc:Fallback>
  </mc:AlternateContent>
  <p:txStyles>
    <p:titleStyle>
      <a:lvl1pPr algn="l" defTabSz="514337" rtl="0" eaLnBrk="1" latinLnBrk="0" hangingPunct="1">
        <a:lnSpc>
          <a:spcPct val="90000"/>
        </a:lnSpc>
        <a:spcBef>
          <a:spcPct val="0"/>
        </a:spcBef>
        <a:buNone/>
        <a:defRPr lang="fr-MA" sz="1600" b="0" kern="120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2036033"/>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81" r:id="rId7"/>
    <p:sldLayoutId id="2147483753" r:id="rId8"/>
    <p:sldLayoutId id="2147483806"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29016B5C-4F0D-8C9E-7D9C-2D5340D4A9D0}"/>
              </a:ext>
            </a:extLst>
          </p:cNvPr>
          <p:cNvPicPr>
            <a:picLocks noChangeAspect="1"/>
          </p:cNvPicPr>
          <p:nvPr userDrawn="1"/>
        </p:nvPicPr>
        <p:blipFill>
          <a:blip r:embed="rId13">
            <a:alphaModFix amt="20000"/>
            <a:extLst>
              <a:ext uri="{28A0092B-C50C-407E-A947-70E740481C1C}">
                <a14:useLocalDpi xmlns:a14="http://schemas.microsoft.com/office/drawing/2010/main" val="0"/>
              </a:ext>
            </a:extLst>
          </a:blip>
          <a:srcRect/>
          <a:stretch/>
        </p:blipFill>
        <p:spPr>
          <a:xfrm>
            <a:off x="1637951" y="215907"/>
            <a:ext cx="243310" cy="243310"/>
          </a:xfrm>
          <a:prstGeom prst="rect">
            <a:avLst/>
          </a:prstGeom>
          <a:ln>
            <a:noFill/>
          </a:ln>
        </p:spPr>
      </p:pic>
      <p:sp>
        <p:nvSpPr>
          <p:cNvPr id="9" name="ZoneTexte 8">
            <a:extLst>
              <a:ext uri="{FF2B5EF4-FFF2-40B4-BE49-F238E27FC236}">
                <a16:creationId xmlns:a16="http://schemas.microsoft.com/office/drawing/2014/main" id="{70E475D1-3C3D-105F-70AF-39B2DD05AD97}"/>
              </a:ext>
            </a:extLst>
          </p:cNvPr>
          <p:cNvSpPr txBox="1"/>
          <p:nvPr userDrawn="1"/>
        </p:nvSpPr>
        <p:spPr>
          <a:xfrm>
            <a:off x="1987785" y="17648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Dialogue</a:t>
            </a:r>
          </a:p>
        </p:txBody>
      </p:sp>
      <p:sp>
        <p:nvSpPr>
          <p:cNvPr id="12" name="ZoneTexte 11">
            <a:extLst>
              <a:ext uri="{FF2B5EF4-FFF2-40B4-BE49-F238E27FC236}">
                <a16:creationId xmlns:a16="http://schemas.microsoft.com/office/drawing/2014/main" id="{8F82500B-6A5F-B8EC-F959-33A2F11B0A67}"/>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Écriture </a:t>
            </a:r>
          </a:p>
        </p:txBody>
      </p:sp>
      <p:pic>
        <p:nvPicPr>
          <p:cNvPr id="13" name="Image 12">
            <a:extLst>
              <a:ext uri="{FF2B5EF4-FFF2-40B4-BE49-F238E27FC236}">
                <a16:creationId xmlns:a16="http://schemas.microsoft.com/office/drawing/2014/main" id="{C4721792-6BF7-6946-23A4-F71B5C88DEB8}"/>
              </a:ext>
            </a:extLst>
          </p:cNvPr>
          <p:cNvPicPr>
            <a:picLocks noChangeAspect="1"/>
          </p:cNvPicPr>
          <p:nvPr userDrawn="1"/>
        </p:nvPicPr>
        <p:blipFill>
          <a:blip r:embed="rId14">
            <a:alphaModFix amt="20000"/>
            <a:extLst>
              <a:ext uri="{28A0092B-C50C-407E-A947-70E740481C1C}">
                <a14:useLocalDpi xmlns:a14="http://schemas.microsoft.com/office/drawing/2010/main" val="0"/>
              </a:ext>
            </a:extLst>
          </a:blip>
          <a:srcRect/>
          <a:stretch/>
        </p:blipFill>
        <p:spPr>
          <a:xfrm>
            <a:off x="6056260" y="253231"/>
            <a:ext cx="243310" cy="243310"/>
          </a:xfrm>
          <a:prstGeom prst="rect">
            <a:avLst/>
          </a:prstGeom>
          <a:ln>
            <a:noFill/>
          </a:ln>
        </p:spPr>
      </p:pic>
      <p:pic>
        <p:nvPicPr>
          <p:cNvPr id="14" name="Image 13">
            <a:extLst>
              <a:ext uri="{FF2B5EF4-FFF2-40B4-BE49-F238E27FC236}">
                <a16:creationId xmlns:a16="http://schemas.microsoft.com/office/drawing/2014/main" id="{D633DC7F-3541-411E-187F-37F555735247}"/>
              </a:ext>
            </a:extLst>
          </p:cNvPr>
          <p:cNvPicPr>
            <a:picLocks noChangeAspect="1"/>
          </p:cNvPicPr>
          <p:nvPr userDrawn="1"/>
        </p:nvPicPr>
        <p:blipFill>
          <a:blip r:embed="rId15">
            <a:alphaModFix/>
            <a:extLst>
              <a:ext uri="{28A0092B-C50C-407E-A947-70E740481C1C}">
                <a14:useLocalDpi xmlns:a14="http://schemas.microsoft.com/office/drawing/2010/main" val="0"/>
              </a:ext>
            </a:extLst>
          </a:blip>
          <a:srcRect/>
          <a:stretch/>
        </p:blipFill>
        <p:spPr>
          <a:xfrm>
            <a:off x="3839245" y="225342"/>
            <a:ext cx="243310" cy="243310"/>
          </a:xfrm>
          <a:prstGeom prst="rect">
            <a:avLst/>
          </a:prstGeom>
          <a:ln>
            <a:noFill/>
          </a:ln>
        </p:spPr>
      </p:pic>
      <p:sp>
        <p:nvSpPr>
          <p:cNvPr id="15" name="ZoneTexte 14">
            <a:extLst>
              <a:ext uri="{FF2B5EF4-FFF2-40B4-BE49-F238E27FC236}">
                <a16:creationId xmlns:a16="http://schemas.microsoft.com/office/drawing/2014/main" id="{78387D66-D67F-007F-9A03-274347535585}"/>
              </a:ext>
            </a:extLst>
          </p:cNvPr>
          <p:cNvSpPr txBox="1"/>
          <p:nvPr userDrawn="1"/>
        </p:nvSpPr>
        <p:spPr>
          <a:xfrm>
            <a:off x="4220319" y="209734"/>
            <a:ext cx="1614424"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solidFill>
              </a:rPr>
              <a:t>Point de langue</a:t>
            </a:r>
          </a:p>
        </p:txBody>
      </p:sp>
    </p:spTree>
    <p:extLst>
      <p:ext uri="{BB962C8B-B14F-4D97-AF65-F5344CB8AC3E}">
        <p14:creationId xmlns:p14="http://schemas.microsoft.com/office/powerpoint/2010/main" val="3711889743"/>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pic>
        <p:nvPicPr>
          <p:cNvPr id="2" name="Image 1">
            <a:extLst>
              <a:ext uri="{FF2B5EF4-FFF2-40B4-BE49-F238E27FC236}">
                <a16:creationId xmlns:a16="http://schemas.microsoft.com/office/drawing/2014/main" id="{7710B104-D619-7057-0BD4-C359B53F092E}"/>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2812863" y="144877"/>
            <a:ext cx="287999" cy="287999"/>
          </a:xfrm>
          <a:prstGeom prst="rect">
            <a:avLst/>
          </a:prstGeom>
          <a:ln>
            <a:noFill/>
          </a:ln>
        </p:spPr>
      </p:pic>
      <p:sp>
        <p:nvSpPr>
          <p:cNvPr id="4" name="ZoneTexte 3">
            <a:extLst>
              <a:ext uri="{FF2B5EF4-FFF2-40B4-BE49-F238E27FC236}">
                <a16:creationId xmlns:a16="http://schemas.microsoft.com/office/drawing/2014/main" id="{F3047919-77D6-B122-AB64-C8589FBCCE84}"/>
              </a:ext>
            </a:extLst>
          </p:cNvPr>
          <p:cNvSpPr txBox="1"/>
          <p:nvPr userDrawn="1"/>
        </p:nvSpPr>
        <p:spPr>
          <a:xfrm>
            <a:off x="3100863" y="134988"/>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74F71"/>
                </a:solidFill>
                <a:effectLst/>
                <a:uLnTx/>
                <a:uFillTx/>
                <a:latin typeface="Dosis" pitchFamily="2" charset="0"/>
                <a:ea typeface="+mn-ea"/>
                <a:cs typeface="+mn-cs"/>
              </a:rPr>
              <a:t>Activité 1</a:t>
            </a:r>
          </a:p>
        </p:txBody>
      </p:sp>
      <p:pic>
        <p:nvPicPr>
          <p:cNvPr id="7" name="Image 6">
            <a:extLst>
              <a:ext uri="{FF2B5EF4-FFF2-40B4-BE49-F238E27FC236}">
                <a16:creationId xmlns:a16="http://schemas.microsoft.com/office/drawing/2014/main" id="{171EBB01-E104-1EC2-D8AC-885F9080B720}"/>
              </a:ext>
            </a:extLst>
          </p:cNvPr>
          <p:cNvPicPr>
            <a:picLocks noChangeAspect="1"/>
          </p:cNvPicPr>
          <p:nvPr userDrawn="1"/>
        </p:nvPicPr>
        <p:blipFill>
          <a:blip r:embed="rId6">
            <a:alphaModFix amt="20000"/>
            <a:extLst>
              <a:ext uri="{28A0092B-C50C-407E-A947-70E740481C1C}">
                <a14:useLocalDpi xmlns:a14="http://schemas.microsoft.com/office/drawing/2010/main" val="0"/>
              </a:ext>
            </a:extLst>
          </a:blip>
          <a:srcRect/>
          <a:stretch/>
        </p:blipFill>
        <p:spPr>
          <a:xfrm>
            <a:off x="5175263" y="144877"/>
            <a:ext cx="287999" cy="287999"/>
          </a:xfrm>
          <a:prstGeom prst="rect">
            <a:avLst/>
          </a:prstGeom>
          <a:ln>
            <a:noFill/>
          </a:ln>
        </p:spPr>
      </p:pic>
      <p:sp>
        <p:nvSpPr>
          <p:cNvPr id="8" name="ZoneTexte 7">
            <a:extLst>
              <a:ext uri="{FF2B5EF4-FFF2-40B4-BE49-F238E27FC236}">
                <a16:creationId xmlns:a16="http://schemas.microsoft.com/office/drawing/2014/main" id="{46B62E65-0C4D-AFDC-3705-E1D7BEB779CA}"/>
              </a:ext>
            </a:extLst>
          </p:cNvPr>
          <p:cNvSpPr txBox="1"/>
          <p:nvPr userDrawn="1"/>
        </p:nvSpPr>
        <p:spPr>
          <a:xfrm>
            <a:off x="5473707" y="134988"/>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alpha val="20000"/>
                  </a:srgbClr>
                </a:solidFill>
                <a:effectLst/>
                <a:uLnTx/>
                <a:uFillTx/>
                <a:latin typeface="Dosis" pitchFamily="2" charset="0"/>
                <a:ea typeface="+mn-ea"/>
                <a:cs typeface="+mn-cs"/>
              </a:rPr>
              <a:t>Activité 2</a:t>
            </a:r>
          </a:p>
        </p:txBody>
      </p:sp>
    </p:spTree>
    <p:extLst>
      <p:ext uri="{BB962C8B-B14F-4D97-AF65-F5344CB8AC3E}">
        <p14:creationId xmlns:p14="http://schemas.microsoft.com/office/powerpoint/2010/main" val="4193256239"/>
      </p:ext>
    </p:extLst>
  </p:cSld>
  <p:clrMap bg1="lt1" tx1="dk1" bg2="lt2" tx2="dk2" accent1="accent1" accent2="accent2" accent3="accent3" accent4="accent4" accent5="accent5" accent6="accent6" hlink="hlink" folHlink="folHlink"/>
  <p:sldLayoutIdLst>
    <p:sldLayoutId id="2147483808" r:id="rId1"/>
    <p:sldLayoutId id="2147483810" r:id="rId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pPr lvl="0"/>
            <a:r>
              <a:rPr lang="fr-FR"/>
              <a:t>Modifiez le style du titre</a:t>
            </a:r>
            <a:endParaRPr lang="fr-MA"/>
          </a:p>
        </p:txBody>
      </p:sp>
      <p:pic>
        <p:nvPicPr>
          <p:cNvPr id="6" name="Image 5">
            <a:extLst>
              <a:ext uri="{FF2B5EF4-FFF2-40B4-BE49-F238E27FC236}">
                <a16:creationId xmlns:a16="http://schemas.microsoft.com/office/drawing/2014/main" id="{5578E490-3587-6C7C-1E16-D6291F5BDA80}"/>
              </a:ext>
            </a:extLst>
          </p:cNvPr>
          <p:cNvPicPr>
            <a:picLocks noChangeAspect="1"/>
          </p:cNvPicPr>
          <p:nvPr userDrawn="1"/>
        </p:nvPicPr>
        <p:blipFill>
          <a:blip r:embed="rId4">
            <a:alphaModFix amt="20000"/>
            <a:extLst>
              <a:ext uri="{28A0092B-C50C-407E-A947-70E740481C1C}">
                <a14:useLocalDpi xmlns:a14="http://schemas.microsoft.com/office/drawing/2010/main" val="0"/>
              </a:ext>
            </a:extLst>
          </a:blip>
          <a:srcRect/>
          <a:stretch/>
        </p:blipFill>
        <p:spPr>
          <a:xfrm>
            <a:off x="2429076" y="144877"/>
            <a:ext cx="287999" cy="287999"/>
          </a:xfrm>
          <a:prstGeom prst="rect">
            <a:avLst/>
          </a:prstGeom>
          <a:ln>
            <a:noFill/>
          </a:ln>
        </p:spPr>
      </p:pic>
      <p:sp>
        <p:nvSpPr>
          <p:cNvPr id="7" name="ZoneTexte 6">
            <a:extLst>
              <a:ext uri="{FF2B5EF4-FFF2-40B4-BE49-F238E27FC236}">
                <a16:creationId xmlns:a16="http://schemas.microsoft.com/office/drawing/2014/main" id="{0A694861-BBC5-3AF3-0971-805BFC4CF072}"/>
              </a:ext>
            </a:extLst>
          </p:cNvPr>
          <p:cNvSpPr txBox="1"/>
          <p:nvPr userDrawn="1"/>
        </p:nvSpPr>
        <p:spPr>
          <a:xfrm>
            <a:off x="2717076" y="134988"/>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74F71">
                    <a:alpha val="20000"/>
                  </a:srgbClr>
                </a:solidFill>
                <a:effectLst/>
                <a:uLnTx/>
                <a:uFillTx/>
                <a:latin typeface="Dosis" pitchFamily="2" charset="0"/>
                <a:ea typeface="+mn-ea"/>
                <a:cs typeface="+mn-cs"/>
              </a:rPr>
              <a:t>Activité 1</a:t>
            </a:r>
          </a:p>
        </p:txBody>
      </p:sp>
      <p:pic>
        <p:nvPicPr>
          <p:cNvPr id="8" name="Image 7">
            <a:extLst>
              <a:ext uri="{FF2B5EF4-FFF2-40B4-BE49-F238E27FC236}">
                <a16:creationId xmlns:a16="http://schemas.microsoft.com/office/drawing/2014/main" id="{B015E418-CE1E-BD06-9772-937776599679}"/>
              </a:ext>
            </a:extLst>
          </p:cNvPr>
          <p:cNvPicPr>
            <a:picLocks noChangeAspect="1"/>
          </p:cNvPicPr>
          <p:nvPr userDrawn="1"/>
        </p:nvPicPr>
        <p:blipFill>
          <a:blip r:embed="rId5">
            <a:alphaModFix/>
            <a:extLst>
              <a:ext uri="{28A0092B-C50C-407E-A947-70E740481C1C}">
                <a14:useLocalDpi xmlns:a14="http://schemas.microsoft.com/office/drawing/2010/main" val="0"/>
              </a:ext>
            </a:extLst>
          </a:blip>
          <a:srcRect/>
          <a:stretch/>
        </p:blipFill>
        <p:spPr>
          <a:xfrm>
            <a:off x="4992952" y="144877"/>
            <a:ext cx="287999" cy="287999"/>
          </a:xfrm>
          <a:prstGeom prst="rect">
            <a:avLst/>
          </a:prstGeom>
          <a:ln>
            <a:noFill/>
          </a:ln>
        </p:spPr>
      </p:pic>
      <p:sp>
        <p:nvSpPr>
          <p:cNvPr id="9" name="ZoneTexte 8">
            <a:extLst>
              <a:ext uri="{FF2B5EF4-FFF2-40B4-BE49-F238E27FC236}">
                <a16:creationId xmlns:a16="http://schemas.microsoft.com/office/drawing/2014/main" id="{AF1103E8-F8BB-BA34-32F0-91E45212B9FB}"/>
              </a:ext>
            </a:extLst>
          </p:cNvPr>
          <p:cNvSpPr txBox="1"/>
          <p:nvPr userDrawn="1"/>
        </p:nvSpPr>
        <p:spPr>
          <a:xfrm>
            <a:off x="5291396" y="134988"/>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solidFill>
                <a:effectLst/>
                <a:uLnTx/>
                <a:uFillTx/>
                <a:latin typeface="Dosis" pitchFamily="2" charset="0"/>
                <a:ea typeface="+mn-ea"/>
                <a:cs typeface="+mn-cs"/>
              </a:rPr>
              <a:t>Activité 2</a:t>
            </a:r>
          </a:p>
        </p:txBody>
      </p:sp>
    </p:spTree>
    <p:extLst>
      <p:ext uri="{BB962C8B-B14F-4D97-AF65-F5344CB8AC3E}">
        <p14:creationId xmlns:p14="http://schemas.microsoft.com/office/powerpoint/2010/main" val="3035647302"/>
      </p:ext>
    </p:extLst>
  </p:cSld>
  <p:clrMap bg1="lt1" tx1="dk1" bg2="lt2" tx2="dk2" accent1="accent1" accent2="accent2" accent3="accent3" accent4="accent4" accent5="accent5" accent6="accent6" hlink="hlink" folHlink="folHlink"/>
  <p:sldLayoutIdLst>
    <p:sldLayoutId id="2147483820" r:id="rId1"/>
  </p:sldLayoutIdLst>
  <mc:AlternateContent xmlns:mc="http://schemas.openxmlformats.org/markup-compatibility/2006" xmlns:p14="http://schemas.microsoft.com/office/powerpoint/2010/main">
    <mc:Choice Requires="p14">
      <p:transition p14:dur="250"/>
    </mc:Choice>
    <mc:Fallback xmlns="">
      <p:transition/>
    </mc:Fallback>
  </mc:AlternateContent>
  <p:txStyles>
    <p:titleStyle>
      <a:lvl1pPr algn="l" defTabSz="514337" rtl="0" eaLnBrk="1" latinLnBrk="0" hangingPunct="1">
        <a:lnSpc>
          <a:spcPct val="90000"/>
        </a:lnSpc>
        <a:spcBef>
          <a:spcPct val="0"/>
        </a:spcBef>
        <a:buNone/>
        <a:defRPr lang="fr-MA" sz="1600" b="0" kern="120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pic>
        <p:nvPicPr>
          <p:cNvPr id="19" name="Image 18">
            <a:extLst>
              <a:ext uri="{FF2B5EF4-FFF2-40B4-BE49-F238E27FC236}">
                <a16:creationId xmlns:a16="http://schemas.microsoft.com/office/drawing/2014/main" id="{5CF72EB2-A578-D9B3-F96C-7FA4120E6A57}"/>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p:blipFill>
        <p:spPr>
          <a:xfrm>
            <a:off x="3296554" y="172329"/>
            <a:ext cx="287999" cy="287999"/>
          </a:xfrm>
          <a:prstGeom prst="rect">
            <a:avLst/>
          </a:prstGeom>
          <a:ln>
            <a:noFill/>
          </a:ln>
        </p:spPr>
      </p:pic>
      <p:sp>
        <p:nvSpPr>
          <p:cNvPr id="20" name="ZoneTexte 19">
            <a:extLst>
              <a:ext uri="{FF2B5EF4-FFF2-40B4-BE49-F238E27FC236}">
                <a16:creationId xmlns:a16="http://schemas.microsoft.com/office/drawing/2014/main" id="{419AA3E2-C97B-4E1C-C41F-FC643B7164F8}"/>
              </a:ext>
            </a:extLst>
          </p:cNvPr>
          <p:cNvSpPr txBox="1"/>
          <p:nvPr userDrawn="1"/>
        </p:nvSpPr>
        <p:spPr>
          <a:xfrm>
            <a:off x="3727344" y="144877"/>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74F71"/>
                </a:solidFill>
                <a:effectLst/>
                <a:uLnTx/>
                <a:uFillTx/>
                <a:latin typeface="Dosis" pitchFamily="2" charset="0"/>
                <a:ea typeface="+mn-ea"/>
                <a:cs typeface="+mn-cs"/>
              </a:rPr>
              <a:t>Révisions</a:t>
            </a:r>
          </a:p>
        </p:txBody>
      </p:sp>
    </p:spTree>
    <p:extLst>
      <p:ext uri="{BB962C8B-B14F-4D97-AF65-F5344CB8AC3E}">
        <p14:creationId xmlns:p14="http://schemas.microsoft.com/office/powerpoint/2010/main" val="1961823333"/>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02"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84" r:id="rId1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pPr lvl="0"/>
            <a:r>
              <a:rPr lang="fr-FR"/>
              <a:t>Modifiez le style du titre</a:t>
            </a:r>
            <a:endParaRPr lang="fr-MA"/>
          </a:p>
        </p:txBody>
      </p:sp>
      <p:sp>
        <p:nvSpPr>
          <p:cNvPr id="14" name="ZoneTexte 13">
            <a:extLst>
              <a:ext uri="{FF2B5EF4-FFF2-40B4-BE49-F238E27FC236}">
                <a16:creationId xmlns:a16="http://schemas.microsoft.com/office/drawing/2014/main" id="{FEDB7032-2BAF-B5E6-47FD-53CEB5B1CAA8}"/>
              </a:ext>
            </a:extLst>
          </p:cNvPr>
          <p:cNvSpPr txBox="1"/>
          <p:nvPr userDrawn="1"/>
        </p:nvSpPr>
        <p:spPr>
          <a:xfrm>
            <a:off x="3727344" y="134988"/>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solidFill>
                <a:effectLst/>
                <a:uLnTx/>
                <a:uFillTx/>
                <a:latin typeface="Dosis" pitchFamily="2" charset="0"/>
                <a:ea typeface="+mn-ea"/>
                <a:cs typeface="+mn-cs"/>
              </a:rPr>
              <a:t>Révisions</a:t>
            </a:r>
          </a:p>
        </p:txBody>
      </p:sp>
      <p:pic>
        <p:nvPicPr>
          <p:cNvPr id="5" name="Image 4">
            <a:extLst>
              <a:ext uri="{FF2B5EF4-FFF2-40B4-BE49-F238E27FC236}">
                <a16:creationId xmlns:a16="http://schemas.microsoft.com/office/drawing/2014/main" id="{E8FED4A7-88C7-F816-24A0-D88AEC5FBA66}"/>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3296554" y="172329"/>
            <a:ext cx="287999" cy="287999"/>
          </a:xfrm>
          <a:prstGeom prst="rect">
            <a:avLst/>
          </a:prstGeom>
          <a:ln>
            <a:noFill/>
          </a:ln>
        </p:spPr>
      </p:pic>
    </p:spTree>
    <p:extLst>
      <p:ext uri="{BB962C8B-B14F-4D97-AF65-F5344CB8AC3E}">
        <p14:creationId xmlns:p14="http://schemas.microsoft.com/office/powerpoint/2010/main" val="1653220688"/>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pPr lvl="0"/>
            <a:r>
              <a:rPr lang="fr-FR"/>
              <a:t>Modifiez le style du titre</a:t>
            </a:r>
            <a:endParaRPr lang="fr-MA"/>
          </a:p>
        </p:txBody>
      </p:sp>
      <p:sp>
        <p:nvSpPr>
          <p:cNvPr id="5" name="ZoneTexte 4">
            <a:extLst>
              <a:ext uri="{FF2B5EF4-FFF2-40B4-BE49-F238E27FC236}">
                <a16:creationId xmlns:a16="http://schemas.microsoft.com/office/drawing/2014/main" id="{D8CE18EC-D9F5-EDC7-0118-1018231BDE39}"/>
              </a:ext>
            </a:extLst>
          </p:cNvPr>
          <p:cNvSpPr txBox="1"/>
          <p:nvPr userDrawn="1"/>
        </p:nvSpPr>
        <p:spPr>
          <a:xfrm>
            <a:off x="3866766" y="172329"/>
            <a:ext cx="1579936"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solidFill>
                <a:effectLst/>
                <a:uLnTx/>
                <a:uFillTx/>
                <a:latin typeface="Dosis" pitchFamily="2" charset="0"/>
                <a:ea typeface="+mn-ea"/>
                <a:cs typeface="+mn-cs"/>
              </a:rPr>
              <a:t>Révisions</a:t>
            </a:r>
          </a:p>
        </p:txBody>
      </p:sp>
      <p:pic>
        <p:nvPicPr>
          <p:cNvPr id="6" name="Image 5">
            <a:extLst>
              <a:ext uri="{FF2B5EF4-FFF2-40B4-BE49-F238E27FC236}">
                <a16:creationId xmlns:a16="http://schemas.microsoft.com/office/drawing/2014/main" id="{693643BA-51F5-386A-0262-4D67B40A9615}"/>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3296554" y="172329"/>
            <a:ext cx="287999" cy="287999"/>
          </a:xfrm>
          <a:prstGeom prst="rect">
            <a:avLst/>
          </a:prstGeom>
          <a:ln>
            <a:noFill/>
          </a:ln>
        </p:spPr>
      </p:pic>
    </p:spTree>
    <p:extLst>
      <p:ext uri="{BB962C8B-B14F-4D97-AF65-F5344CB8AC3E}">
        <p14:creationId xmlns:p14="http://schemas.microsoft.com/office/powerpoint/2010/main" val="3588268061"/>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412598"/>
      </p:ext>
    </p:extLst>
  </p:cSld>
  <p:clrMap bg1="lt1" tx1="dk1" bg2="lt2" tx2="dk2" accent1="accent1" accent2="accent2" accent3="accent3" accent4="accent4" accent5="accent5" accent6="accent6" hlink="hlink" folHlink="folHlink"/>
  <p:sldLayoutIdLst>
    <p:sldLayoutId id="2147483694" r:id="rId1"/>
    <p:sldLayoutId id="2147483695" r:id="rId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1E676E35-C3B5-449C-E8A2-5D8F39B13857}"/>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3242125" y="161444"/>
            <a:ext cx="287999" cy="287999"/>
          </a:xfrm>
          <a:prstGeom prst="rect">
            <a:avLst/>
          </a:prstGeom>
          <a:ln>
            <a:noFill/>
          </a:ln>
        </p:spPr>
      </p:pic>
      <p:sp>
        <p:nvSpPr>
          <p:cNvPr id="9" name="ZoneTexte 8">
            <a:extLst>
              <a:ext uri="{FF2B5EF4-FFF2-40B4-BE49-F238E27FC236}">
                <a16:creationId xmlns:a16="http://schemas.microsoft.com/office/drawing/2014/main" id="{8B86A730-91B2-C5E4-2947-AB78464E2E0F}"/>
              </a:ext>
            </a:extLst>
          </p:cNvPr>
          <p:cNvSpPr txBox="1"/>
          <p:nvPr userDrawn="1"/>
        </p:nvSpPr>
        <p:spPr>
          <a:xfrm>
            <a:off x="3727344" y="144877"/>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74F71"/>
                </a:solidFill>
                <a:effectLst/>
                <a:uLnTx/>
                <a:uFillTx/>
                <a:latin typeface="Dosis" pitchFamily="2" charset="0"/>
                <a:ea typeface="+mn-ea"/>
                <a:cs typeface="+mn-cs"/>
              </a:rPr>
              <a:t>Révisions</a:t>
            </a:r>
          </a:p>
        </p:txBody>
      </p:sp>
    </p:spTree>
    <p:extLst>
      <p:ext uri="{BB962C8B-B14F-4D97-AF65-F5344CB8AC3E}">
        <p14:creationId xmlns:p14="http://schemas.microsoft.com/office/powerpoint/2010/main" val="2073310085"/>
      </p:ext>
    </p:extLst>
  </p:cSld>
  <p:clrMap bg1="lt1" tx1="dk1" bg2="lt2" tx2="dk2" accent1="accent1" accent2="accent2" accent3="accent3" accent4="accent4" accent5="accent5" accent6="accent6" hlink="hlink" folHlink="folHlink"/>
  <p:sldLayoutIdLst>
    <p:sldLayoutId id="2147483698" r:id="rId1"/>
    <p:sldLayoutId id="2147483738" r:id="rId2"/>
    <p:sldLayoutId id="2147483701" r:id="rId3"/>
    <p:sldLayoutId id="2147483700" r:id="rId4"/>
    <p:sldLayoutId id="2147483739" r:id="rId5"/>
    <p:sldLayoutId id="2147483699" r:id="rId6"/>
    <p:sldLayoutId id="2147483705" r:id="rId7"/>
    <p:sldLayoutId id="2147483706" r:id="rId8"/>
    <p:sldLayoutId id="2147483704" r:id="rId9"/>
    <p:sldLayoutId id="2147483741" r:id="rId10"/>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9.xml"/></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pn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2.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png"/><Relationship Id="rId1" Type="http://schemas.openxmlformats.org/officeDocument/2006/relationships/slideLayout" Target="../slideLayouts/slideLayout130.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2.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png"/><Relationship Id="rId1" Type="http://schemas.openxmlformats.org/officeDocument/2006/relationships/slideLayout" Target="../slideLayouts/slideLayout130.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2.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2.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png"/><Relationship Id="rId1" Type="http://schemas.openxmlformats.org/officeDocument/2006/relationships/slideLayout" Target="../slideLayouts/slideLayout130.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png"/><Relationship Id="rId1" Type="http://schemas.openxmlformats.org/officeDocument/2006/relationships/slideLayout" Target="../slideLayouts/slideLayout130.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4.png"/><Relationship Id="rId1" Type="http://schemas.openxmlformats.org/officeDocument/2006/relationships/slideLayout" Target="../slideLayouts/slideLayout89.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5.png"/><Relationship Id="rId1" Type="http://schemas.openxmlformats.org/officeDocument/2006/relationships/slideLayout" Target="../slideLayouts/slideLayout93.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pn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pn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pn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pn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pn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96.xml"/><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96.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6.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96.xml"/><Relationship Id="rId4" Type="http://schemas.openxmlformats.org/officeDocument/2006/relationships/image" Target="../media/image41.jpeg"/></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96.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6.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96.xml"/><Relationship Id="rId4" Type="http://schemas.openxmlformats.org/officeDocument/2006/relationships/image" Target="../media/image41.jpeg"/></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96.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6.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96.xml"/><Relationship Id="rId4" Type="http://schemas.openxmlformats.org/officeDocument/2006/relationships/image" Target="../media/image4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1.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98.xml"/><Relationship Id="rId4" Type="http://schemas.openxmlformats.org/officeDocument/2006/relationships/image" Target="../media/image42.pn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8.png"/><Relationship Id="rId7" Type="http://schemas.openxmlformats.org/officeDocument/2006/relationships/image" Target="../media/image45.png"/><Relationship Id="rId2" Type="http://schemas.openxmlformats.org/officeDocument/2006/relationships/slideLayout" Target="../slideLayouts/slideLayout109.xml"/><Relationship Id="rId1" Type="http://schemas.openxmlformats.org/officeDocument/2006/relationships/tags" Target="../tags/tag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9.png"/><Relationship Id="rId9" Type="http://schemas.openxmlformats.org/officeDocument/2006/relationships/image" Target="../media/image47.pn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0.xml"/><Relationship Id="rId5" Type="http://schemas.openxmlformats.org/officeDocument/2006/relationships/image" Target="../media/image27.png"/><Relationship Id="rId4" Type="http://schemas.microsoft.com/office/2007/relationships/hdphoto" Target="../media/hdphoto5.wdp"/></Relationships>
</file>

<file path=ppt/slides/_rels/slide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09.xml"/><Relationship Id="rId1" Type="http://schemas.openxmlformats.org/officeDocument/2006/relationships/tags" Target="../tags/tag8.xml"/><Relationship Id="rId5" Type="http://schemas.openxmlformats.org/officeDocument/2006/relationships/image" Target="../media/image48.png"/><Relationship Id="rId4" Type="http://schemas.openxmlformats.org/officeDocument/2006/relationships/image" Target="../media/image29.pn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6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8.png"/><Relationship Id="rId7" Type="http://schemas.openxmlformats.org/officeDocument/2006/relationships/image" Target="../media/image50.png"/><Relationship Id="rId2" Type="http://schemas.openxmlformats.org/officeDocument/2006/relationships/slideLayout" Target="../slideLayouts/slideLayout109.xml"/><Relationship Id="rId1" Type="http://schemas.openxmlformats.org/officeDocument/2006/relationships/tags" Target="../tags/tag10.xml"/><Relationship Id="rId6" Type="http://schemas.openxmlformats.org/officeDocument/2006/relationships/image" Target="../media/image49.png"/><Relationship Id="rId5" Type="http://schemas.openxmlformats.org/officeDocument/2006/relationships/image" Target="../media/image39.png"/><Relationship Id="rId4" Type="http://schemas.openxmlformats.org/officeDocument/2006/relationships/image" Target="../media/image29.png"/><Relationship Id="rId9" Type="http://schemas.openxmlformats.org/officeDocument/2006/relationships/image" Target="../media/image52.pn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6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09.xml"/><Relationship Id="rId1" Type="http://schemas.openxmlformats.org/officeDocument/2006/relationships/tags" Target="../tags/tag12.xml"/><Relationship Id="rId4" Type="http://schemas.openxmlformats.org/officeDocument/2006/relationships/image" Target="../media/image29.png"/></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6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1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6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09.xml"/><Relationship Id="rId1" Type="http://schemas.openxmlformats.org/officeDocument/2006/relationships/tags" Target="../tags/tag15.xml"/><Relationship Id="rId4" Type="http://schemas.openxmlformats.org/officeDocument/2006/relationships/image" Target="../media/image29.png"/></Relationships>
</file>

<file path=ppt/slides/_rels/slide6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09.xml"/><Relationship Id="rId1" Type="http://schemas.openxmlformats.org/officeDocument/2006/relationships/tags" Target="../tags/tag16.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7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09.xml"/><Relationship Id="rId1" Type="http://schemas.openxmlformats.org/officeDocument/2006/relationships/tags" Target="../tags/tag18.xml"/><Relationship Id="rId4" Type="http://schemas.openxmlformats.org/officeDocument/2006/relationships/image" Target="../media/image29.png"/></Relationships>
</file>

<file path=ppt/slides/_rels/slide72.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media" Target="../media/media2.mp4"/><Relationship Id="rId7" Type="http://schemas.openxmlformats.org/officeDocument/2006/relationships/image" Target="../media/image3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0.png"/><Relationship Id="rId5" Type="http://schemas.openxmlformats.org/officeDocument/2006/relationships/slideLayout" Target="../slideLayouts/slideLayout117.xml"/><Relationship Id="rId4" Type="http://schemas.openxmlformats.org/officeDocument/2006/relationships/video" Target="../media/media2.mp4"/><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media" Target="../media/media2.mp4"/><Relationship Id="rId7" Type="http://schemas.openxmlformats.org/officeDocument/2006/relationships/image" Target="../media/image2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png"/><Relationship Id="rId5" Type="http://schemas.openxmlformats.org/officeDocument/2006/relationships/slideLayout" Target="../slideLayouts/slideLayout11.xml"/><Relationship Id="rId4" Type="http://schemas.openxmlformats.org/officeDocument/2006/relationships/video" Target="../media/media2.mp4"/><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png"/><Relationship Id="rId1" Type="http://schemas.openxmlformats.org/officeDocument/2006/relationships/slideLayout" Target="../slideLayouts/slideLayout11.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Image 5" descr="Une image contenant texte, capture d’écran, dessin humoristique&#10;&#10;Le contenu généré par l’IA peut être incorrect.">
            <a:extLst>
              <a:ext uri="{FF2B5EF4-FFF2-40B4-BE49-F238E27FC236}">
                <a16:creationId xmlns:a16="http://schemas.microsoft.com/office/drawing/2014/main" id="{5FAB1CB5-CEA7-AA2E-03E1-B31268A8FA28}"/>
              </a:ext>
            </a:extLst>
          </p:cNvPr>
          <p:cNvPicPr>
            <a:picLocks noChangeAspect="1"/>
          </p:cNvPicPr>
          <p:nvPr/>
        </p:nvPicPr>
        <p:blipFill>
          <a:blip r:embed="rId2">
            <a:extLst>
              <a:ext uri="{28A0092B-C50C-407E-A947-70E740481C1C}">
                <a14:useLocalDpi xmlns:a14="http://schemas.microsoft.com/office/drawing/2010/main" val="0"/>
              </a:ext>
            </a:extLst>
          </a:blip>
          <a:srcRect t="2635" b="3632"/>
          <a:stretch>
            <a:fillRect/>
          </a:stretch>
        </p:blipFill>
        <p:spPr>
          <a:xfrm>
            <a:off x="20" y="1282"/>
            <a:ext cx="9143980" cy="6856718"/>
          </a:xfrm>
          <a:prstGeom prst="rect">
            <a:avLst/>
          </a:prstGeom>
        </p:spPr>
      </p:pic>
    </p:spTree>
    <p:extLst>
      <p:ext uri="{BB962C8B-B14F-4D97-AF65-F5344CB8AC3E}">
        <p14:creationId xmlns:p14="http://schemas.microsoft.com/office/powerpoint/2010/main" val="56895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8392E-412D-172C-ED6B-6989A6DA9A1F}"/>
            </a:ext>
          </a:extLst>
        </p:cNvPr>
        <p:cNvGrpSpPr/>
        <p:nvPr/>
      </p:nvGrpSpPr>
      <p:grpSpPr>
        <a:xfrm>
          <a:off x="0" y="0"/>
          <a:ext cx="0" cy="0"/>
          <a:chOff x="0" y="0"/>
          <a:chExt cx="0" cy="0"/>
        </a:xfrm>
      </p:grpSpPr>
      <p:sp>
        <p:nvSpPr>
          <p:cNvPr id="7" name="Titre 1">
            <a:extLst>
              <a:ext uri="{FF2B5EF4-FFF2-40B4-BE49-F238E27FC236}">
                <a16:creationId xmlns:a16="http://schemas.microsoft.com/office/drawing/2014/main" id="{E9467702-8E0B-9AB7-F243-21159E03A6F1}"/>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Qui veut compléter la phrase avec la bonne forme du verbe faire ? Levez la main</a:t>
            </a:r>
            <a:endParaRPr lang="fr-FR" dirty="0"/>
          </a:p>
        </p:txBody>
      </p:sp>
      <p:pic>
        <p:nvPicPr>
          <p:cNvPr id="9" name="Espace réservé pour une image  6" descr="Une image contenant habits, sourire, dessin humoristique, clipart&#10;&#10;Le contenu généré par l’IA peut être incorrect.">
            <a:extLst>
              <a:ext uri="{FF2B5EF4-FFF2-40B4-BE49-F238E27FC236}">
                <a16:creationId xmlns:a16="http://schemas.microsoft.com/office/drawing/2014/main" id="{2A7012A6-70B6-7997-50D6-08491C329DDC}"/>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
        <p:nvSpPr>
          <p:cNvPr id="8" name="Rectangle : coins arrondis 7">
            <a:extLst>
              <a:ext uri="{FF2B5EF4-FFF2-40B4-BE49-F238E27FC236}">
                <a16:creationId xmlns:a16="http://schemas.microsoft.com/office/drawing/2014/main" id="{00FAD79A-4083-ACF2-A338-047672AA5FDE}"/>
              </a:ext>
            </a:extLst>
          </p:cNvPr>
          <p:cNvSpPr/>
          <p:nvPr/>
        </p:nvSpPr>
        <p:spPr>
          <a:xfrm>
            <a:off x="1967696" y="2220219"/>
            <a:ext cx="2168746" cy="612000"/>
          </a:xfrm>
          <a:prstGeom prst="roundRect">
            <a:avLst/>
          </a:prstGeom>
          <a:solidFill>
            <a:srgbClr val="DEEBF7"/>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424D7B"/>
                </a:solidFill>
                <a:effectLst/>
                <a:uLnTx/>
                <a:uFillTx/>
                <a:latin typeface="Dosis SemiBold" panose="020B0604020202020204" charset="0"/>
                <a:ea typeface="+mn-ea"/>
                <a:cs typeface="+mn-cs"/>
              </a:rPr>
              <a:t>font</a:t>
            </a:r>
          </a:p>
        </p:txBody>
      </p:sp>
      <p:sp>
        <p:nvSpPr>
          <p:cNvPr id="11" name="Rectangle : coins arrondis 10">
            <a:extLst>
              <a:ext uri="{FF2B5EF4-FFF2-40B4-BE49-F238E27FC236}">
                <a16:creationId xmlns:a16="http://schemas.microsoft.com/office/drawing/2014/main" id="{80FC7343-6A66-0FE0-81A3-D8C040444733}"/>
              </a:ext>
            </a:extLst>
          </p:cNvPr>
          <p:cNvSpPr/>
          <p:nvPr/>
        </p:nvSpPr>
        <p:spPr>
          <a:xfrm>
            <a:off x="5112000" y="2220219"/>
            <a:ext cx="1895266" cy="612000"/>
          </a:xfrm>
          <a:prstGeom prst="roundRect">
            <a:avLst/>
          </a:prstGeom>
          <a:solidFill>
            <a:srgbClr val="DEEBF7"/>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424D7B"/>
                </a:solidFill>
                <a:effectLst/>
                <a:uLnTx/>
                <a:uFillTx/>
                <a:latin typeface="Dosis SemiBold" panose="020B0604020202020204" charset="0"/>
                <a:ea typeface="+mn-ea"/>
                <a:cs typeface="+mn-cs"/>
              </a:rPr>
              <a:t>faites</a:t>
            </a:r>
          </a:p>
        </p:txBody>
      </p:sp>
      <p:sp>
        <p:nvSpPr>
          <p:cNvPr id="3" name="ZoneTexte 2">
            <a:extLst>
              <a:ext uri="{FF2B5EF4-FFF2-40B4-BE49-F238E27FC236}">
                <a16:creationId xmlns:a16="http://schemas.microsoft.com/office/drawing/2014/main" id="{AF62F2E5-17FC-3A8B-9C3D-14996C140BAD}"/>
              </a:ext>
            </a:extLst>
          </p:cNvPr>
          <p:cNvSpPr txBox="1"/>
          <p:nvPr/>
        </p:nvSpPr>
        <p:spPr>
          <a:xfrm>
            <a:off x="890337" y="3684438"/>
            <a:ext cx="7363326" cy="81945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fr-FR" sz="3600" b="1" dirty="0" err="1">
                <a:solidFill>
                  <a:srgbClr val="424D7B"/>
                </a:solidFill>
                <a:latin typeface="Dosis SemiBold" pitchFamily="2" charset="0"/>
                <a:cs typeface="Arial" panose="020B0604020202020204" pitchFamily="34" charset="0"/>
              </a:rPr>
              <a:t>Vou</a:t>
            </a:r>
            <a:r>
              <a:rPr kumimoji="0" lang="fr-FR" sz="3600" b="1" i="0" u="none" strike="noStrike" kern="1200" cap="none" spc="0" normalizeH="0" baseline="0" noProof="0" dirty="0">
                <a:ln>
                  <a:noFill/>
                </a:ln>
                <a:solidFill>
                  <a:srgbClr val="424D7B"/>
                </a:solidFill>
                <a:effectLst/>
                <a:uLnTx/>
                <a:uFillTx/>
                <a:latin typeface="Dosis SemiBold" pitchFamily="2" charset="0"/>
                <a:ea typeface="+mn-ea"/>
                <a:cs typeface="Arial" panose="020B0604020202020204" pitchFamily="34" charset="0"/>
              </a:rPr>
              <a:t>s </a:t>
            </a:r>
            <a:r>
              <a:rPr kumimoji="0" lang="fr-FR" sz="3600" b="1" i="0" u="none" strike="noStrike" kern="1200" cap="none" spc="0" normalizeH="0" baseline="0" noProof="0" dirty="0">
                <a:ln>
                  <a:noFill/>
                </a:ln>
                <a:solidFill>
                  <a:srgbClr val="00ACA4"/>
                </a:solidFill>
                <a:effectLst/>
                <a:uLnTx/>
                <a:uFillTx/>
                <a:latin typeface="Dosis SemiBold" pitchFamily="2" charset="0"/>
                <a:ea typeface="+mn-ea"/>
                <a:cs typeface="Arial" panose="020B0604020202020204" pitchFamily="34" charset="0"/>
              </a:rPr>
              <a:t>_______</a:t>
            </a:r>
            <a:r>
              <a:rPr kumimoji="0" lang="fr-FR" sz="3600" b="1" i="0" u="none" strike="noStrike" kern="1200" cap="none" spc="0" normalizeH="0" baseline="0" noProof="0" dirty="0">
                <a:ln>
                  <a:noFill/>
                </a:ln>
                <a:solidFill>
                  <a:srgbClr val="424D7B"/>
                </a:solidFill>
                <a:effectLst/>
                <a:uLnTx/>
                <a:uFillTx/>
                <a:latin typeface="Dosis SemiBold" pitchFamily="2" charset="0"/>
                <a:ea typeface="+mn-ea"/>
                <a:cs typeface="Arial" panose="020B0604020202020204" pitchFamily="34" charset="0"/>
              </a:rPr>
              <a:t> du football.</a:t>
            </a:r>
            <a:endParaRPr kumimoji="0" lang="fr-MA" sz="3600" b="0" i="0" u="none" strike="noStrike" kern="1200" cap="none" spc="0" normalizeH="0" baseline="0" noProof="0" dirty="0">
              <a:ln>
                <a:noFill/>
              </a:ln>
              <a:solidFill>
                <a:srgbClr val="424D7B"/>
              </a:solidFill>
              <a:effectLst/>
              <a:uLnTx/>
              <a:uFillTx/>
              <a:latin typeface="Dosis SemiBold" pitchFamily="2" charset="0"/>
              <a:ea typeface="+mn-ea"/>
              <a:cs typeface="Arial" panose="020B0604020202020204" pitchFamily="34" charset="0"/>
            </a:endParaRPr>
          </a:p>
        </p:txBody>
      </p:sp>
    </p:spTree>
    <p:extLst>
      <p:ext uri="{BB962C8B-B14F-4D97-AF65-F5344CB8AC3E}">
        <p14:creationId xmlns:p14="http://schemas.microsoft.com/office/powerpoint/2010/main" val="1885854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80E17-C778-5ED0-CA0A-CDE3C3FCE487}"/>
            </a:ext>
          </a:extLst>
        </p:cNvPr>
        <p:cNvGrpSpPr/>
        <p:nvPr/>
      </p:nvGrpSpPr>
      <p:grpSpPr>
        <a:xfrm>
          <a:off x="0" y="0"/>
          <a:ext cx="0" cy="0"/>
          <a:chOff x="0" y="0"/>
          <a:chExt cx="0" cy="0"/>
        </a:xfrm>
      </p:grpSpPr>
      <p:sp>
        <p:nvSpPr>
          <p:cNvPr id="8" name="Titre 13">
            <a:extLst>
              <a:ext uri="{FF2B5EF4-FFF2-40B4-BE49-F238E27FC236}">
                <a16:creationId xmlns:a16="http://schemas.microsoft.com/office/drawing/2014/main" id="{859E700F-7C7E-5F25-47E1-5E6A95F6C96A}"/>
              </a:ext>
            </a:extLst>
          </p:cNvPr>
          <p:cNvSpPr>
            <a:spLocks noGrp="1"/>
          </p:cNvSpPr>
          <p:nvPr>
            <p:ph type="title"/>
          </p:nvPr>
        </p:nvSpPr>
        <p:spPr>
          <a:xfrm>
            <a:off x="1692000" y="756000"/>
            <a:ext cx="6840000" cy="612000"/>
          </a:xfrm>
        </p:spPr>
        <p:txBody>
          <a:bodyPr>
            <a:normAutofit/>
          </a:bodyPr>
          <a:lstStyle/>
          <a:p>
            <a:r>
              <a:rPr lang="fr-MA" dirty="0">
                <a:solidFill>
                  <a:schemeClr val="tx1">
                    <a:lumMod val="65000"/>
                    <a:lumOff val="35000"/>
                  </a:schemeClr>
                </a:solidFill>
                <a:latin typeface="Dosis Medium" pitchFamily="2" charset="0"/>
              </a:rPr>
              <a:t>Levez vos ardoises. </a:t>
            </a:r>
          </a:p>
        </p:txBody>
      </p:sp>
      <p:pic>
        <p:nvPicPr>
          <p:cNvPr id="9" name="Espace réservé pour une image  3" descr="Une image contenant capture d’écran, Rectangle, carré&#10;&#10;Le contenu généré par l’IA peut être incorrect.">
            <a:extLst>
              <a:ext uri="{FF2B5EF4-FFF2-40B4-BE49-F238E27FC236}">
                <a16:creationId xmlns:a16="http://schemas.microsoft.com/office/drawing/2014/main" id="{0127226F-8719-726D-EFD7-E2D393457D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748013" y="1808942"/>
            <a:ext cx="3647973" cy="3647973"/>
          </a:xfrm>
          <a:prstGeom prst="rect">
            <a:avLst/>
          </a:prstGeom>
        </p:spPr>
      </p:pic>
      <p:grpSp>
        <p:nvGrpSpPr>
          <p:cNvPr id="10" name="Groupe 9">
            <a:extLst>
              <a:ext uri="{FF2B5EF4-FFF2-40B4-BE49-F238E27FC236}">
                <a16:creationId xmlns:a16="http://schemas.microsoft.com/office/drawing/2014/main" id="{560A0CA5-69D3-4A6D-B1C0-204405D563FB}"/>
              </a:ext>
            </a:extLst>
          </p:cNvPr>
          <p:cNvGrpSpPr/>
          <p:nvPr/>
        </p:nvGrpSpPr>
        <p:grpSpPr>
          <a:xfrm>
            <a:off x="96835" y="643220"/>
            <a:ext cx="1147140" cy="980797"/>
            <a:chOff x="113769" y="634753"/>
            <a:chExt cx="1147140" cy="980797"/>
          </a:xfrm>
        </p:grpSpPr>
        <p:pic>
          <p:nvPicPr>
            <p:cNvPr id="11" name="Image 10">
              <a:extLst>
                <a:ext uri="{FF2B5EF4-FFF2-40B4-BE49-F238E27FC236}">
                  <a16:creationId xmlns:a16="http://schemas.microsoft.com/office/drawing/2014/main" id="{DC2E741C-4903-F5A7-7639-F069F0D8F27C}"/>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13"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F810B540-4C19-055F-4F6D-EC424173C82D}"/>
                </a:ext>
              </a:extLst>
            </p:cNvPr>
            <p:cNvPicPr>
              <a:picLocks noChangeAspect="1"/>
            </p:cNvPicPr>
            <p:nvPr/>
          </p:nvPicPr>
          <p:blipFill rotWithShape="1">
            <a:blip r:embed="rId4">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32108903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397E4-CAAE-ECD3-0358-023F71521A5E}"/>
            </a:ext>
          </a:extLst>
        </p:cNvPr>
        <p:cNvGrpSpPr/>
        <p:nvPr/>
      </p:nvGrpSpPr>
      <p:grpSpPr>
        <a:xfrm>
          <a:off x="0" y="0"/>
          <a:ext cx="0" cy="0"/>
          <a:chOff x="0" y="0"/>
          <a:chExt cx="0" cy="0"/>
        </a:xfrm>
      </p:grpSpPr>
      <p:sp>
        <p:nvSpPr>
          <p:cNvPr id="10" name="Titre 1">
            <a:extLst>
              <a:ext uri="{FF2B5EF4-FFF2-40B4-BE49-F238E27FC236}">
                <a16:creationId xmlns:a16="http://schemas.microsoft.com/office/drawing/2014/main" id="{A4CDA2FE-5345-3DAF-E63A-C9FDCA6EE858}"/>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Corrigez.</a:t>
            </a:r>
          </a:p>
        </p:txBody>
      </p:sp>
      <p:grpSp>
        <p:nvGrpSpPr>
          <p:cNvPr id="12" name="Groupe 11">
            <a:extLst>
              <a:ext uri="{FF2B5EF4-FFF2-40B4-BE49-F238E27FC236}">
                <a16:creationId xmlns:a16="http://schemas.microsoft.com/office/drawing/2014/main" id="{9C3DDE8A-373C-E554-596C-BD0EF46E0585}"/>
              </a:ext>
            </a:extLst>
          </p:cNvPr>
          <p:cNvGrpSpPr/>
          <p:nvPr/>
        </p:nvGrpSpPr>
        <p:grpSpPr>
          <a:xfrm>
            <a:off x="113769" y="634753"/>
            <a:ext cx="1147140" cy="980797"/>
            <a:chOff x="113769" y="634753"/>
            <a:chExt cx="1147140" cy="980797"/>
          </a:xfrm>
        </p:grpSpPr>
        <p:pic>
          <p:nvPicPr>
            <p:cNvPr id="13" name="Image 12">
              <a:extLst>
                <a:ext uri="{FF2B5EF4-FFF2-40B4-BE49-F238E27FC236}">
                  <a16:creationId xmlns:a16="http://schemas.microsoft.com/office/drawing/2014/main" id="{3520AE34-5AB4-CC3C-6121-D279CC1499F1}"/>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4"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535E7B9F-7974-A6B2-6BA2-0F3D3D63517D}"/>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9" name="Rectangle : coins arrondis 8">
            <a:extLst>
              <a:ext uri="{FF2B5EF4-FFF2-40B4-BE49-F238E27FC236}">
                <a16:creationId xmlns:a16="http://schemas.microsoft.com/office/drawing/2014/main" id="{67397F0B-49E0-44D9-A056-9E16A37D34C4}"/>
              </a:ext>
            </a:extLst>
          </p:cNvPr>
          <p:cNvSpPr/>
          <p:nvPr/>
        </p:nvSpPr>
        <p:spPr>
          <a:xfrm>
            <a:off x="1967696" y="2220219"/>
            <a:ext cx="2168746" cy="612000"/>
          </a:xfrm>
          <a:prstGeom prst="roundRect">
            <a:avLst/>
          </a:prstGeom>
          <a:solidFill>
            <a:srgbClr val="EEEEEE"/>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D9D9D9"/>
                </a:solidFill>
                <a:effectLst/>
                <a:uLnTx/>
                <a:uFillTx/>
                <a:latin typeface="Dosis SemiBold" panose="020B0604020202020204" charset="0"/>
                <a:ea typeface="+mn-ea"/>
                <a:cs typeface="+mn-cs"/>
              </a:rPr>
              <a:t>font</a:t>
            </a:r>
          </a:p>
        </p:txBody>
      </p:sp>
      <p:sp>
        <p:nvSpPr>
          <p:cNvPr id="11" name="Rectangle : coins arrondis 10">
            <a:extLst>
              <a:ext uri="{FF2B5EF4-FFF2-40B4-BE49-F238E27FC236}">
                <a16:creationId xmlns:a16="http://schemas.microsoft.com/office/drawing/2014/main" id="{971C81FB-A359-4F7B-84A1-50A53D3171B2}"/>
              </a:ext>
            </a:extLst>
          </p:cNvPr>
          <p:cNvSpPr/>
          <p:nvPr/>
        </p:nvSpPr>
        <p:spPr>
          <a:xfrm>
            <a:off x="5112000" y="2220219"/>
            <a:ext cx="1895266" cy="612000"/>
          </a:xfrm>
          <a:prstGeom prst="roundRect">
            <a:avLst/>
          </a:prstGeom>
          <a:solidFill>
            <a:srgbClr val="DEEBF7"/>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424D7B"/>
                </a:solidFill>
                <a:effectLst/>
                <a:uLnTx/>
                <a:uFillTx/>
                <a:latin typeface="Dosis SemiBold" panose="020B0604020202020204" charset="0"/>
                <a:ea typeface="+mn-ea"/>
                <a:cs typeface="+mn-cs"/>
              </a:rPr>
              <a:t>faites</a:t>
            </a:r>
          </a:p>
        </p:txBody>
      </p:sp>
      <p:sp>
        <p:nvSpPr>
          <p:cNvPr id="15" name="ZoneTexte 14">
            <a:extLst>
              <a:ext uri="{FF2B5EF4-FFF2-40B4-BE49-F238E27FC236}">
                <a16:creationId xmlns:a16="http://schemas.microsoft.com/office/drawing/2014/main" id="{44243D87-BCC1-4CF9-9A59-0D34EFFAD2A3}"/>
              </a:ext>
            </a:extLst>
          </p:cNvPr>
          <p:cNvSpPr txBox="1"/>
          <p:nvPr/>
        </p:nvSpPr>
        <p:spPr>
          <a:xfrm>
            <a:off x="890337" y="3684438"/>
            <a:ext cx="7363326" cy="81945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fr-FR" sz="3600" b="1" dirty="0">
                <a:solidFill>
                  <a:srgbClr val="424D7B"/>
                </a:solidFill>
                <a:latin typeface="Dosis SemiBold" pitchFamily="2" charset="0"/>
                <a:cs typeface="Arial" panose="020B0604020202020204" pitchFamily="34" charset="0"/>
              </a:rPr>
              <a:t>V</a:t>
            </a:r>
            <a:r>
              <a:rPr kumimoji="0" lang="fr-FR" sz="3600" b="1" i="0" u="none" strike="noStrike" kern="1200" cap="none" spc="0" normalizeH="0" baseline="0" noProof="0" dirty="0" err="1">
                <a:ln>
                  <a:noFill/>
                </a:ln>
                <a:solidFill>
                  <a:srgbClr val="424D7B"/>
                </a:solidFill>
                <a:effectLst/>
                <a:uLnTx/>
                <a:uFillTx/>
                <a:latin typeface="Dosis SemiBold" pitchFamily="2" charset="0"/>
                <a:ea typeface="+mn-ea"/>
                <a:cs typeface="Arial" panose="020B0604020202020204" pitchFamily="34" charset="0"/>
              </a:rPr>
              <a:t>ous</a:t>
            </a:r>
            <a:r>
              <a:rPr kumimoji="0" lang="fr-FR" sz="3600" b="1" i="0" u="none" strike="noStrike" kern="1200" cap="none" spc="0" normalizeH="0" baseline="0" noProof="0" dirty="0">
                <a:ln>
                  <a:noFill/>
                </a:ln>
                <a:solidFill>
                  <a:srgbClr val="424D7B"/>
                </a:solidFill>
                <a:effectLst/>
                <a:uLnTx/>
                <a:uFillTx/>
                <a:latin typeface="Dosis SemiBold" pitchFamily="2" charset="0"/>
                <a:ea typeface="+mn-ea"/>
                <a:cs typeface="Arial" panose="020B0604020202020204" pitchFamily="34" charset="0"/>
              </a:rPr>
              <a:t> </a:t>
            </a:r>
            <a:r>
              <a:rPr kumimoji="0" lang="fr-FR" sz="3600" b="1" i="0" u="none" strike="noStrike" kern="1200" cap="none" spc="0" normalizeH="0" baseline="0" noProof="0" dirty="0">
                <a:ln>
                  <a:noFill/>
                </a:ln>
                <a:solidFill>
                  <a:srgbClr val="00ACA4"/>
                </a:solidFill>
                <a:effectLst/>
                <a:uLnTx/>
                <a:uFillTx/>
                <a:latin typeface="Dosis SemiBold" pitchFamily="2" charset="0"/>
                <a:ea typeface="+mn-ea"/>
                <a:cs typeface="Arial" panose="020B0604020202020204" pitchFamily="34" charset="0"/>
              </a:rPr>
              <a:t>faites</a:t>
            </a:r>
            <a:r>
              <a:rPr kumimoji="0" lang="fr-FR" sz="3600" b="1" i="0" u="none" strike="noStrike" kern="1200" cap="none" spc="0" normalizeH="0" baseline="0" noProof="0" dirty="0">
                <a:ln>
                  <a:noFill/>
                </a:ln>
                <a:solidFill>
                  <a:srgbClr val="424D7B"/>
                </a:solidFill>
                <a:effectLst/>
                <a:uLnTx/>
                <a:uFillTx/>
                <a:latin typeface="Dosis SemiBold" pitchFamily="2" charset="0"/>
                <a:ea typeface="+mn-ea"/>
                <a:cs typeface="Arial" panose="020B0604020202020204" pitchFamily="34" charset="0"/>
              </a:rPr>
              <a:t> du football.</a:t>
            </a:r>
            <a:endParaRPr kumimoji="0" lang="fr-MA" sz="3600" b="0" i="0" u="none" strike="noStrike" kern="1200" cap="none" spc="0" normalizeH="0" baseline="0" noProof="0" dirty="0">
              <a:ln>
                <a:noFill/>
              </a:ln>
              <a:solidFill>
                <a:srgbClr val="424D7B"/>
              </a:solidFill>
              <a:effectLst/>
              <a:uLnTx/>
              <a:uFillTx/>
              <a:latin typeface="Dosis SemiBold" pitchFamily="2" charset="0"/>
              <a:ea typeface="+mn-ea"/>
              <a:cs typeface="Arial" panose="020B0604020202020204" pitchFamily="34" charset="0"/>
            </a:endParaRPr>
          </a:p>
        </p:txBody>
      </p:sp>
    </p:spTree>
    <p:extLst>
      <p:ext uri="{BB962C8B-B14F-4D97-AF65-F5344CB8AC3E}">
        <p14:creationId xmlns:p14="http://schemas.microsoft.com/office/powerpoint/2010/main" val="35455647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A914A-A3C5-2768-ED88-6935D7E40789}"/>
            </a:ext>
          </a:extLst>
        </p:cNvPr>
        <p:cNvGrpSpPr/>
        <p:nvPr/>
      </p:nvGrpSpPr>
      <p:grpSpPr>
        <a:xfrm>
          <a:off x="0" y="0"/>
          <a:ext cx="0" cy="0"/>
          <a:chOff x="0" y="0"/>
          <a:chExt cx="0" cy="0"/>
        </a:xfrm>
      </p:grpSpPr>
      <p:sp>
        <p:nvSpPr>
          <p:cNvPr id="7" name="Titre 1">
            <a:extLst>
              <a:ext uri="{FF2B5EF4-FFF2-40B4-BE49-F238E27FC236}">
                <a16:creationId xmlns:a16="http://schemas.microsoft.com/office/drawing/2014/main" id="{6637C2AE-2054-083C-B1CC-4417AF902051}"/>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Qui veut compléter la phrase avec la bonne forme du verbe avoir ? Levez la main.</a:t>
            </a:r>
            <a:endParaRPr lang="fr-FR" dirty="0"/>
          </a:p>
        </p:txBody>
      </p:sp>
      <p:pic>
        <p:nvPicPr>
          <p:cNvPr id="9" name="Espace réservé pour une image  6" descr="Une image contenant habits, sourire, dessin humoristique, clipart&#10;&#10;Le contenu généré par l’IA peut être incorrect.">
            <a:extLst>
              <a:ext uri="{FF2B5EF4-FFF2-40B4-BE49-F238E27FC236}">
                <a16:creationId xmlns:a16="http://schemas.microsoft.com/office/drawing/2014/main" id="{23EB5CA0-D6EE-986A-45A6-A31BAC0F583F}"/>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
        <p:nvSpPr>
          <p:cNvPr id="10" name="ZoneTexte 9">
            <a:extLst>
              <a:ext uri="{FF2B5EF4-FFF2-40B4-BE49-F238E27FC236}">
                <a16:creationId xmlns:a16="http://schemas.microsoft.com/office/drawing/2014/main" id="{BC104A54-4469-A5DD-1E5A-911597CA1AA4}"/>
              </a:ext>
            </a:extLst>
          </p:cNvPr>
          <p:cNvSpPr txBox="1"/>
          <p:nvPr/>
        </p:nvSpPr>
        <p:spPr>
          <a:xfrm>
            <a:off x="710588" y="3684438"/>
            <a:ext cx="7543075" cy="90024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fr-FR" sz="4000" b="1" dirty="0">
                <a:solidFill>
                  <a:srgbClr val="424D7B"/>
                </a:solidFill>
                <a:latin typeface="Dosis SemiBold" pitchFamily="2" charset="0"/>
                <a:cs typeface="Arial" panose="020B0604020202020204" pitchFamily="34" charset="0"/>
              </a:rPr>
              <a:t>J’ </a:t>
            </a:r>
            <a:r>
              <a:rPr lang="fr-FR" sz="4000" b="1" dirty="0">
                <a:solidFill>
                  <a:srgbClr val="00ACA4"/>
                </a:solidFill>
                <a:latin typeface="Dosis SemiBold" pitchFamily="2" charset="0"/>
                <a:cs typeface="Arial" panose="020B0604020202020204" pitchFamily="34" charset="0"/>
              </a:rPr>
              <a:t>____</a:t>
            </a:r>
            <a:r>
              <a:rPr lang="fr-FR" sz="4000" b="1" dirty="0">
                <a:solidFill>
                  <a:srgbClr val="424D7B"/>
                </a:solidFill>
                <a:latin typeface="Dosis SemiBold" pitchFamily="2" charset="0"/>
                <a:cs typeface="Arial" panose="020B0604020202020204" pitchFamily="34" charset="0"/>
              </a:rPr>
              <a:t> mal au dos.</a:t>
            </a:r>
            <a:endParaRPr kumimoji="0" lang="fr-MA" sz="4000" i="0" u="none" strike="noStrike" kern="1200" cap="none" spc="0" normalizeH="0" baseline="0" noProof="0" dirty="0">
              <a:ln>
                <a:noFill/>
              </a:ln>
              <a:solidFill>
                <a:srgbClr val="424D7B"/>
              </a:solidFill>
              <a:effectLst/>
              <a:uLnTx/>
              <a:uFillTx/>
              <a:latin typeface="Dosis SemiBold" pitchFamily="2" charset="0"/>
              <a:cs typeface="Arial" panose="020B0604020202020204" pitchFamily="34" charset="0"/>
            </a:endParaRPr>
          </a:p>
        </p:txBody>
      </p:sp>
      <p:sp>
        <p:nvSpPr>
          <p:cNvPr id="8" name="Rectangle : coins arrondis 7">
            <a:extLst>
              <a:ext uri="{FF2B5EF4-FFF2-40B4-BE49-F238E27FC236}">
                <a16:creationId xmlns:a16="http://schemas.microsoft.com/office/drawing/2014/main" id="{B605FA99-945A-4FE2-8118-A1A4D8555909}"/>
              </a:ext>
            </a:extLst>
          </p:cNvPr>
          <p:cNvSpPr/>
          <p:nvPr/>
        </p:nvSpPr>
        <p:spPr>
          <a:xfrm>
            <a:off x="2241176" y="2220219"/>
            <a:ext cx="1895266" cy="612000"/>
          </a:xfrm>
          <a:prstGeom prst="roundRect">
            <a:avLst/>
          </a:prstGeom>
          <a:solidFill>
            <a:srgbClr val="DEEBF7"/>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3200" b="1" dirty="0">
                <a:solidFill>
                  <a:srgbClr val="424D7B"/>
                </a:solidFill>
                <a:latin typeface="Dosis SemiBold" panose="020B0604020202020204" charset="0"/>
              </a:rPr>
              <a:t>ai</a:t>
            </a:r>
          </a:p>
        </p:txBody>
      </p:sp>
      <p:sp>
        <p:nvSpPr>
          <p:cNvPr id="11" name="Rectangle : coins arrondis 10">
            <a:extLst>
              <a:ext uri="{FF2B5EF4-FFF2-40B4-BE49-F238E27FC236}">
                <a16:creationId xmlns:a16="http://schemas.microsoft.com/office/drawing/2014/main" id="{D1F94EC3-274B-4BFD-B987-E2D1ACBEEF01}"/>
              </a:ext>
            </a:extLst>
          </p:cNvPr>
          <p:cNvSpPr/>
          <p:nvPr/>
        </p:nvSpPr>
        <p:spPr>
          <a:xfrm>
            <a:off x="5112000" y="2220219"/>
            <a:ext cx="1895266" cy="612000"/>
          </a:xfrm>
          <a:prstGeom prst="roundRect">
            <a:avLst/>
          </a:prstGeom>
          <a:solidFill>
            <a:srgbClr val="DEEBF7"/>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3200" b="1" dirty="0">
                <a:solidFill>
                  <a:srgbClr val="424D7B"/>
                </a:solidFill>
                <a:latin typeface="Dosis SemiBold" panose="020B0604020202020204" charset="0"/>
              </a:rPr>
              <a:t>as</a:t>
            </a:r>
          </a:p>
        </p:txBody>
      </p:sp>
    </p:spTree>
    <p:extLst>
      <p:ext uri="{BB962C8B-B14F-4D97-AF65-F5344CB8AC3E}">
        <p14:creationId xmlns:p14="http://schemas.microsoft.com/office/powerpoint/2010/main" val="40135525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80E17-C778-5ED0-CA0A-CDE3C3FCE487}"/>
            </a:ext>
          </a:extLst>
        </p:cNvPr>
        <p:cNvGrpSpPr/>
        <p:nvPr/>
      </p:nvGrpSpPr>
      <p:grpSpPr>
        <a:xfrm>
          <a:off x="0" y="0"/>
          <a:ext cx="0" cy="0"/>
          <a:chOff x="0" y="0"/>
          <a:chExt cx="0" cy="0"/>
        </a:xfrm>
      </p:grpSpPr>
      <p:sp>
        <p:nvSpPr>
          <p:cNvPr id="8" name="Titre 13">
            <a:extLst>
              <a:ext uri="{FF2B5EF4-FFF2-40B4-BE49-F238E27FC236}">
                <a16:creationId xmlns:a16="http://schemas.microsoft.com/office/drawing/2014/main" id="{859E700F-7C7E-5F25-47E1-5E6A95F6C96A}"/>
              </a:ext>
            </a:extLst>
          </p:cNvPr>
          <p:cNvSpPr>
            <a:spLocks noGrp="1"/>
          </p:cNvSpPr>
          <p:nvPr>
            <p:ph type="title"/>
          </p:nvPr>
        </p:nvSpPr>
        <p:spPr>
          <a:xfrm>
            <a:off x="1692000" y="756000"/>
            <a:ext cx="6840000" cy="612000"/>
          </a:xfrm>
        </p:spPr>
        <p:txBody>
          <a:bodyPr>
            <a:normAutofit/>
          </a:bodyPr>
          <a:lstStyle/>
          <a:p>
            <a:r>
              <a:rPr lang="fr-MA" dirty="0">
                <a:solidFill>
                  <a:schemeClr val="tx1">
                    <a:lumMod val="65000"/>
                    <a:lumOff val="35000"/>
                  </a:schemeClr>
                </a:solidFill>
                <a:latin typeface="Dosis Medium" pitchFamily="2" charset="0"/>
              </a:rPr>
              <a:t>Levez vos ardoises. </a:t>
            </a:r>
          </a:p>
        </p:txBody>
      </p:sp>
      <p:pic>
        <p:nvPicPr>
          <p:cNvPr id="9" name="Espace réservé pour une image  3" descr="Une image contenant capture d’écran, Rectangle, carré&#10;&#10;Le contenu généré par l’IA peut être incorrect.">
            <a:extLst>
              <a:ext uri="{FF2B5EF4-FFF2-40B4-BE49-F238E27FC236}">
                <a16:creationId xmlns:a16="http://schemas.microsoft.com/office/drawing/2014/main" id="{0127226F-8719-726D-EFD7-E2D393457D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748013" y="1808942"/>
            <a:ext cx="3647973" cy="3647973"/>
          </a:xfrm>
          <a:prstGeom prst="rect">
            <a:avLst/>
          </a:prstGeom>
        </p:spPr>
      </p:pic>
      <p:grpSp>
        <p:nvGrpSpPr>
          <p:cNvPr id="10" name="Groupe 9">
            <a:extLst>
              <a:ext uri="{FF2B5EF4-FFF2-40B4-BE49-F238E27FC236}">
                <a16:creationId xmlns:a16="http://schemas.microsoft.com/office/drawing/2014/main" id="{560A0CA5-69D3-4A6D-B1C0-204405D563FB}"/>
              </a:ext>
            </a:extLst>
          </p:cNvPr>
          <p:cNvGrpSpPr/>
          <p:nvPr/>
        </p:nvGrpSpPr>
        <p:grpSpPr>
          <a:xfrm>
            <a:off x="96835" y="643220"/>
            <a:ext cx="1147140" cy="980797"/>
            <a:chOff x="113769" y="634753"/>
            <a:chExt cx="1147140" cy="980797"/>
          </a:xfrm>
        </p:grpSpPr>
        <p:pic>
          <p:nvPicPr>
            <p:cNvPr id="11" name="Image 10">
              <a:extLst>
                <a:ext uri="{FF2B5EF4-FFF2-40B4-BE49-F238E27FC236}">
                  <a16:creationId xmlns:a16="http://schemas.microsoft.com/office/drawing/2014/main" id="{DC2E741C-4903-F5A7-7639-F069F0D8F27C}"/>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13"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F810B540-4C19-055F-4F6D-EC424173C82D}"/>
                </a:ext>
              </a:extLst>
            </p:cNvPr>
            <p:cNvPicPr>
              <a:picLocks noChangeAspect="1"/>
            </p:cNvPicPr>
            <p:nvPr/>
          </p:nvPicPr>
          <p:blipFill rotWithShape="1">
            <a:blip r:embed="rId4">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11358235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CE5A1-2673-1088-D922-6D614BEEDB75}"/>
            </a:ext>
          </a:extLst>
        </p:cNvPr>
        <p:cNvGrpSpPr/>
        <p:nvPr/>
      </p:nvGrpSpPr>
      <p:grpSpPr>
        <a:xfrm>
          <a:off x="0" y="0"/>
          <a:ext cx="0" cy="0"/>
          <a:chOff x="0" y="0"/>
          <a:chExt cx="0" cy="0"/>
        </a:xfrm>
      </p:grpSpPr>
      <p:sp>
        <p:nvSpPr>
          <p:cNvPr id="10" name="Titre 1">
            <a:extLst>
              <a:ext uri="{FF2B5EF4-FFF2-40B4-BE49-F238E27FC236}">
                <a16:creationId xmlns:a16="http://schemas.microsoft.com/office/drawing/2014/main" id="{6A01E0EF-EC57-2493-BC8B-DA463A255872}"/>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Corrigez.</a:t>
            </a:r>
          </a:p>
        </p:txBody>
      </p:sp>
      <p:grpSp>
        <p:nvGrpSpPr>
          <p:cNvPr id="12" name="Groupe 11">
            <a:extLst>
              <a:ext uri="{FF2B5EF4-FFF2-40B4-BE49-F238E27FC236}">
                <a16:creationId xmlns:a16="http://schemas.microsoft.com/office/drawing/2014/main" id="{D1C97754-39CB-0292-284F-B94839A05F57}"/>
              </a:ext>
            </a:extLst>
          </p:cNvPr>
          <p:cNvGrpSpPr/>
          <p:nvPr/>
        </p:nvGrpSpPr>
        <p:grpSpPr>
          <a:xfrm>
            <a:off x="113769" y="634753"/>
            <a:ext cx="1147140" cy="980797"/>
            <a:chOff x="113769" y="634753"/>
            <a:chExt cx="1147140" cy="980797"/>
          </a:xfrm>
        </p:grpSpPr>
        <p:pic>
          <p:nvPicPr>
            <p:cNvPr id="13" name="Image 12">
              <a:extLst>
                <a:ext uri="{FF2B5EF4-FFF2-40B4-BE49-F238E27FC236}">
                  <a16:creationId xmlns:a16="http://schemas.microsoft.com/office/drawing/2014/main" id="{A67724C6-DC32-49C0-EDEF-B0F051EAC347}"/>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4"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0BF03198-C3C3-9A68-B225-42E0D41EC3A1}"/>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16" name="ZoneTexte 15">
            <a:extLst>
              <a:ext uri="{FF2B5EF4-FFF2-40B4-BE49-F238E27FC236}">
                <a16:creationId xmlns:a16="http://schemas.microsoft.com/office/drawing/2014/main" id="{86F4476F-120D-4910-A842-D6AC1DBFB08D}"/>
              </a:ext>
            </a:extLst>
          </p:cNvPr>
          <p:cNvSpPr txBox="1"/>
          <p:nvPr/>
        </p:nvSpPr>
        <p:spPr>
          <a:xfrm>
            <a:off x="710588" y="3684438"/>
            <a:ext cx="7543075" cy="90024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fr-FR" sz="4000" b="1" dirty="0">
                <a:solidFill>
                  <a:srgbClr val="424D7B"/>
                </a:solidFill>
                <a:latin typeface="Dosis SemiBold" pitchFamily="2" charset="0"/>
                <a:cs typeface="Arial" panose="020B0604020202020204" pitchFamily="34" charset="0"/>
              </a:rPr>
              <a:t>J’</a:t>
            </a:r>
            <a:r>
              <a:rPr lang="fr-FR" sz="4000" b="1" dirty="0">
                <a:solidFill>
                  <a:srgbClr val="00ACA4"/>
                </a:solidFill>
                <a:latin typeface="Dosis SemiBold" pitchFamily="2" charset="0"/>
                <a:cs typeface="Arial" panose="020B0604020202020204" pitchFamily="34" charset="0"/>
              </a:rPr>
              <a:t>ai</a:t>
            </a:r>
            <a:r>
              <a:rPr lang="fr-FR" sz="4000" b="1" dirty="0">
                <a:solidFill>
                  <a:srgbClr val="424D7B"/>
                </a:solidFill>
                <a:latin typeface="Dosis SemiBold" pitchFamily="2" charset="0"/>
                <a:cs typeface="Arial" panose="020B0604020202020204" pitchFamily="34" charset="0"/>
              </a:rPr>
              <a:t> mal au dos.</a:t>
            </a:r>
            <a:endParaRPr kumimoji="0" lang="fr-MA" sz="4000" i="0" u="none" strike="noStrike" kern="1200" cap="none" spc="0" normalizeH="0" baseline="0" noProof="0" dirty="0">
              <a:ln>
                <a:noFill/>
              </a:ln>
              <a:solidFill>
                <a:srgbClr val="424D7B"/>
              </a:solidFill>
              <a:effectLst/>
              <a:uLnTx/>
              <a:uFillTx/>
              <a:latin typeface="Dosis SemiBold" pitchFamily="2" charset="0"/>
              <a:cs typeface="Arial" panose="020B0604020202020204" pitchFamily="34" charset="0"/>
            </a:endParaRPr>
          </a:p>
        </p:txBody>
      </p:sp>
      <p:sp>
        <p:nvSpPr>
          <p:cNvPr id="17" name="Rectangle : coins arrondis 16">
            <a:extLst>
              <a:ext uri="{FF2B5EF4-FFF2-40B4-BE49-F238E27FC236}">
                <a16:creationId xmlns:a16="http://schemas.microsoft.com/office/drawing/2014/main" id="{827ACC98-1D1C-43CF-80C8-3CD3A4761C0C}"/>
              </a:ext>
            </a:extLst>
          </p:cNvPr>
          <p:cNvSpPr/>
          <p:nvPr/>
        </p:nvSpPr>
        <p:spPr>
          <a:xfrm>
            <a:off x="2241176" y="2220219"/>
            <a:ext cx="1895266" cy="612000"/>
          </a:xfrm>
          <a:prstGeom prst="roundRect">
            <a:avLst/>
          </a:prstGeom>
          <a:solidFill>
            <a:srgbClr val="DEEBF7"/>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3200" b="1" dirty="0">
                <a:solidFill>
                  <a:srgbClr val="424D7B"/>
                </a:solidFill>
                <a:latin typeface="Dosis SemiBold" panose="020B0604020202020204" charset="0"/>
              </a:rPr>
              <a:t>ai</a:t>
            </a:r>
          </a:p>
        </p:txBody>
      </p:sp>
      <p:sp>
        <p:nvSpPr>
          <p:cNvPr id="18" name="Rectangle : coins arrondis 17">
            <a:extLst>
              <a:ext uri="{FF2B5EF4-FFF2-40B4-BE49-F238E27FC236}">
                <a16:creationId xmlns:a16="http://schemas.microsoft.com/office/drawing/2014/main" id="{A275DF66-72B4-4202-8F54-74523CE1094B}"/>
              </a:ext>
            </a:extLst>
          </p:cNvPr>
          <p:cNvSpPr/>
          <p:nvPr/>
        </p:nvSpPr>
        <p:spPr>
          <a:xfrm>
            <a:off x="5112000" y="2220219"/>
            <a:ext cx="1895266" cy="612000"/>
          </a:xfrm>
          <a:prstGeom prst="roundRect">
            <a:avLst/>
          </a:prstGeom>
          <a:solidFill>
            <a:srgbClr val="EEEEEE"/>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3200" b="1" dirty="0">
                <a:solidFill>
                  <a:schemeClr val="bg2">
                    <a:lumMod val="75000"/>
                  </a:schemeClr>
                </a:solidFill>
                <a:latin typeface="Dosis SemiBold" panose="020B0604020202020204" charset="0"/>
              </a:rPr>
              <a:t>as</a:t>
            </a:r>
          </a:p>
        </p:txBody>
      </p:sp>
    </p:spTree>
    <p:extLst>
      <p:ext uri="{BB962C8B-B14F-4D97-AF65-F5344CB8AC3E}">
        <p14:creationId xmlns:p14="http://schemas.microsoft.com/office/powerpoint/2010/main" val="42881041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392C4-6CEB-0CEC-BFD9-51978FF375AF}"/>
            </a:ext>
          </a:extLst>
        </p:cNvPr>
        <p:cNvGrpSpPr/>
        <p:nvPr/>
      </p:nvGrpSpPr>
      <p:grpSpPr>
        <a:xfrm>
          <a:off x="0" y="0"/>
          <a:ext cx="0" cy="0"/>
          <a:chOff x="0" y="0"/>
          <a:chExt cx="0" cy="0"/>
        </a:xfrm>
      </p:grpSpPr>
      <p:sp>
        <p:nvSpPr>
          <p:cNvPr id="7" name="Titre 1">
            <a:extLst>
              <a:ext uri="{FF2B5EF4-FFF2-40B4-BE49-F238E27FC236}">
                <a16:creationId xmlns:a16="http://schemas.microsoft.com/office/drawing/2014/main" id="{DDEAAB66-5121-FAEE-E179-EBE72A943BE9}"/>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Qui veut compléter la phrase avec la bonne forme du verbe avoir ? Levez la main</a:t>
            </a:r>
            <a:endParaRPr lang="fr-FR" dirty="0"/>
          </a:p>
        </p:txBody>
      </p:sp>
      <p:pic>
        <p:nvPicPr>
          <p:cNvPr id="9" name="Espace réservé pour une image  6" descr="Une image contenant habits, sourire, dessin humoristique, clipart&#10;&#10;Le contenu généré par l’IA peut être incorrect.">
            <a:extLst>
              <a:ext uri="{FF2B5EF4-FFF2-40B4-BE49-F238E27FC236}">
                <a16:creationId xmlns:a16="http://schemas.microsoft.com/office/drawing/2014/main" id="{5AF2A87D-DC94-A650-1084-A032977C5155}"/>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
        <p:nvSpPr>
          <p:cNvPr id="8" name="Rectangle : coins arrondis 7">
            <a:extLst>
              <a:ext uri="{FF2B5EF4-FFF2-40B4-BE49-F238E27FC236}">
                <a16:creationId xmlns:a16="http://schemas.microsoft.com/office/drawing/2014/main" id="{1796619A-184B-AC23-FD01-D300A8008A01}"/>
              </a:ext>
            </a:extLst>
          </p:cNvPr>
          <p:cNvSpPr/>
          <p:nvPr/>
        </p:nvSpPr>
        <p:spPr>
          <a:xfrm>
            <a:off x="2241176" y="2220219"/>
            <a:ext cx="1895266" cy="612000"/>
          </a:xfrm>
          <a:prstGeom prst="roundRect">
            <a:avLst/>
          </a:prstGeom>
          <a:solidFill>
            <a:srgbClr val="DEEBF7"/>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3200" b="1" dirty="0">
                <a:solidFill>
                  <a:srgbClr val="424D7B"/>
                </a:solidFill>
                <a:latin typeface="Dosis SemiBold" panose="020B0604020202020204" charset="0"/>
              </a:rPr>
              <a:t>ont</a:t>
            </a:r>
          </a:p>
        </p:txBody>
      </p:sp>
      <p:sp>
        <p:nvSpPr>
          <p:cNvPr id="11" name="Rectangle : coins arrondis 10">
            <a:extLst>
              <a:ext uri="{FF2B5EF4-FFF2-40B4-BE49-F238E27FC236}">
                <a16:creationId xmlns:a16="http://schemas.microsoft.com/office/drawing/2014/main" id="{677CC7C2-B83F-F87D-68EA-F14FE0E9BC45}"/>
              </a:ext>
            </a:extLst>
          </p:cNvPr>
          <p:cNvSpPr/>
          <p:nvPr/>
        </p:nvSpPr>
        <p:spPr>
          <a:xfrm>
            <a:off x="5111999" y="2220219"/>
            <a:ext cx="2423119" cy="612000"/>
          </a:xfrm>
          <a:prstGeom prst="roundRect">
            <a:avLst/>
          </a:prstGeom>
          <a:solidFill>
            <a:srgbClr val="DEEBF7"/>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3200" b="1" dirty="0">
                <a:solidFill>
                  <a:srgbClr val="424D7B"/>
                </a:solidFill>
                <a:latin typeface="Dosis SemiBold" panose="020B0604020202020204" charset="0"/>
              </a:rPr>
              <a:t>avez</a:t>
            </a:r>
          </a:p>
        </p:txBody>
      </p:sp>
      <p:sp>
        <p:nvSpPr>
          <p:cNvPr id="2" name="ZoneTexte 1">
            <a:extLst>
              <a:ext uri="{FF2B5EF4-FFF2-40B4-BE49-F238E27FC236}">
                <a16:creationId xmlns:a16="http://schemas.microsoft.com/office/drawing/2014/main" id="{BC814F54-CE0C-6E61-25C9-8A0D72F30B51}"/>
              </a:ext>
            </a:extLst>
          </p:cNvPr>
          <p:cNvSpPr txBox="1"/>
          <p:nvPr/>
        </p:nvSpPr>
        <p:spPr>
          <a:xfrm>
            <a:off x="890337" y="3684438"/>
            <a:ext cx="7363326" cy="81945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fr-FR" sz="3600" b="1" dirty="0">
                <a:solidFill>
                  <a:srgbClr val="424D7B"/>
                </a:solidFill>
                <a:latin typeface="Dosis SemiBold" pitchFamily="2" charset="0"/>
                <a:cs typeface="Arial" panose="020B0604020202020204" pitchFamily="34" charset="0"/>
              </a:rPr>
              <a:t>Ils </a:t>
            </a:r>
            <a:r>
              <a:rPr lang="fr-FR" sz="3600" b="1" dirty="0">
                <a:solidFill>
                  <a:srgbClr val="00ACA4"/>
                </a:solidFill>
                <a:latin typeface="Dosis SemiBold" pitchFamily="2" charset="0"/>
                <a:cs typeface="Arial" panose="020B0604020202020204" pitchFamily="34" charset="0"/>
              </a:rPr>
              <a:t>_______</a:t>
            </a:r>
            <a:r>
              <a:rPr lang="fr-FR" sz="3600" b="1" dirty="0">
                <a:solidFill>
                  <a:srgbClr val="424D7B"/>
                </a:solidFill>
                <a:latin typeface="Dosis SemiBold" pitchFamily="2" charset="0"/>
                <a:cs typeface="Arial" panose="020B0604020202020204" pitchFamily="34" charset="0"/>
              </a:rPr>
              <a:t> mal aux mains.</a:t>
            </a:r>
            <a:endParaRPr kumimoji="0" lang="fr-MA" sz="3600" i="0" u="none" strike="noStrike" kern="1200" cap="none" spc="0" normalizeH="0" baseline="0" noProof="0" dirty="0">
              <a:ln>
                <a:noFill/>
              </a:ln>
              <a:solidFill>
                <a:srgbClr val="424D7B"/>
              </a:solidFill>
              <a:effectLst/>
              <a:uLnTx/>
              <a:uFillTx/>
              <a:latin typeface="Dosis SemiBold" pitchFamily="2" charset="0"/>
              <a:cs typeface="Arial" panose="020B0604020202020204" pitchFamily="34" charset="0"/>
            </a:endParaRPr>
          </a:p>
        </p:txBody>
      </p:sp>
    </p:spTree>
    <p:extLst>
      <p:ext uri="{BB962C8B-B14F-4D97-AF65-F5344CB8AC3E}">
        <p14:creationId xmlns:p14="http://schemas.microsoft.com/office/powerpoint/2010/main" val="10834045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80E17-C778-5ED0-CA0A-CDE3C3FCE487}"/>
            </a:ext>
          </a:extLst>
        </p:cNvPr>
        <p:cNvGrpSpPr/>
        <p:nvPr/>
      </p:nvGrpSpPr>
      <p:grpSpPr>
        <a:xfrm>
          <a:off x="0" y="0"/>
          <a:ext cx="0" cy="0"/>
          <a:chOff x="0" y="0"/>
          <a:chExt cx="0" cy="0"/>
        </a:xfrm>
      </p:grpSpPr>
      <p:sp>
        <p:nvSpPr>
          <p:cNvPr id="8" name="Titre 13">
            <a:extLst>
              <a:ext uri="{FF2B5EF4-FFF2-40B4-BE49-F238E27FC236}">
                <a16:creationId xmlns:a16="http://schemas.microsoft.com/office/drawing/2014/main" id="{859E700F-7C7E-5F25-47E1-5E6A95F6C96A}"/>
              </a:ext>
            </a:extLst>
          </p:cNvPr>
          <p:cNvSpPr>
            <a:spLocks noGrp="1"/>
          </p:cNvSpPr>
          <p:nvPr>
            <p:ph type="title"/>
          </p:nvPr>
        </p:nvSpPr>
        <p:spPr>
          <a:xfrm>
            <a:off x="1692000" y="756000"/>
            <a:ext cx="6840000" cy="612000"/>
          </a:xfrm>
        </p:spPr>
        <p:txBody>
          <a:bodyPr>
            <a:normAutofit/>
          </a:bodyPr>
          <a:lstStyle/>
          <a:p>
            <a:r>
              <a:rPr lang="fr-MA" dirty="0">
                <a:solidFill>
                  <a:schemeClr val="tx1">
                    <a:lumMod val="65000"/>
                    <a:lumOff val="35000"/>
                  </a:schemeClr>
                </a:solidFill>
                <a:latin typeface="Dosis Medium" pitchFamily="2" charset="0"/>
              </a:rPr>
              <a:t>Levez vos ardoises. </a:t>
            </a:r>
          </a:p>
        </p:txBody>
      </p:sp>
      <p:pic>
        <p:nvPicPr>
          <p:cNvPr id="9" name="Espace réservé pour une image  3" descr="Une image contenant capture d’écran, Rectangle, carré&#10;&#10;Le contenu généré par l’IA peut être incorrect.">
            <a:extLst>
              <a:ext uri="{FF2B5EF4-FFF2-40B4-BE49-F238E27FC236}">
                <a16:creationId xmlns:a16="http://schemas.microsoft.com/office/drawing/2014/main" id="{0127226F-8719-726D-EFD7-E2D393457D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748013" y="1808942"/>
            <a:ext cx="3647973" cy="3647973"/>
          </a:xfrm>
          <a:prstGeom prst="rect">
            <a:avLst/>
          </a:prstGeom>
        </p:spPr>
      </p:pic>
      <p:grpSp>
        <p:nvGrpSpPr>
          <p:cNvPr id="10" name="Groupe 9">
            <a:extLst>
              <a:ext uri="{FF2B5EF4-FFF2-40B4-BE49-F238E27FC236}">
                <a16:creationId xmlns:a16="http://schemas.microsoft.com/office/drawing/2014/main" id="{560A0CA5-69D3-4A6D-B1C0-204405D563FB}"/>
              </a:ext>
            </a:extLst>
          </p:cNvPr>
          <p:cNvGrpSpPr/>
          <p:nvPr/>
        </p:nvGrpSpPr>
        <p:grpSpPr>
          <a:xfrm>
            <a:off x="96835" y="643220"/>
            <a:ext cx="1147140" cy="980797"/>
            <a:chOff x="113769" y="634753"/>
            <a:chExt cx="1147140" cy="980797"/>
          </a:xfrm>
        </p:grpSpPr>
        <p:pic>
          <p:nvPicPr>
            <p:cNvPr id="11" name="Image 10">
              <a:extLst>
                <a:ext uri="{FF2B5EF4-FFF2-40B4-BE49-F238E27FC236}">
                  <a16:creationId xmlns:a16="http://schemas.microsoft.com/office/drawing/2014/main" id="{DC2E741C-4903-F5A7-7639-F069F0D8F27C}"/>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13"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F810B540-4C19-055F-4F6D-EC424173C82D}"/>
                </a:ext>
              </a:extLst>
            </p:cNvPr>
            <p:cNvPicPr>
              <a:picLocks noChangeAspect="1"/>
            </p:cNvPicPr>
            <p:nvPr/>
          </p:nvPicPr>
          <p:blipFill rotWithShape="1">
            <a:blip r:embed="rId4">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25126672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89CBC-DE2C-4260-0C67-18299D93C921}"/>
            </a:ext>
          </a:extLst>
        </p:cNvPr>
        <p:cNvGrpSpPr/>
        <p:nvPr/>
      </p:nvGrpSpPr>
      <p:grpSpPr>
        <a:xfrm>
          <a:off x="0" y="0"/>
          <a:ext cx="0" cy="0"/>
          <a:chOff x="0" y="0"/>
          <a:chExt cx="0" cy="0"/>
        </a:xfrm>
      </p:grpSpPr>
      <p:sp>
        <p:nvSpPr>
          <p:cNvPr id="10" name="Titre 1">
            <a:extLst>
              <a:ext uri="{FF2B5EF4-FFF2-40B4-BE49-F238E27FC236}">
                <a16:creationId xmlns:a16="http://schemas.microsoft.com/office/drawing/2014/main" id="{3597B4A6-C68C-416C-DA35-A5D88D0764DC}"/>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Corrigez.</a:t>
            </a:r>
          </a:p>
        </p:txBody>
      </p:sp>
      <p:grpSp>
        <p:nvGrpSpPr>
          <p:cNvPr id="12" name="Groupe 11">
            <a:extLst>
              <a:ext uri="{FF2B5EF4-FFF2-40B4-BE49-F238E27FC236}">
                <a16:creationId xmlns:a16="http://schemas.microsoft.com/office/drawing/2014/main" id="{FE1F9A57-8657-268F-1D68-11BAEA6D0F62}"/>
              </a:ext>
            </a:extLst>
          </p:cNvPr>
          <p:cNvGrpSpPr/>
          <p:nvPr/>
        </p:nvGrpSpPr>
        <p:grpSpPr>
          <a:xfrm>
            <a:off x="113769" y="634753"/>
            <a:ext cx="1147140" cy="980797"/>
            <a:chOff x="113769" y="634753"/>
            <a:chExt cx="1147140" cy="980797"/>
          </a:xfrm>
        </p:grpSpPr>
        <p:pic>
          <p:nvPicPr>
            <p:cNvPr id="13" name="Image 12">
              <a:extLst>
                <a:ext uri="{FF2B5EF4-FFF2-40B4-BE49-F238E27FC236}">
                  <a16:creationId xmlns:a16="http://schemas.microsoft.com/office/drawing/2014/main" id="{D08F2411-7810-7268-7585-E3032E985B85}"/>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4"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9F0DA7F8-921B-F5B6-57D9-ADD2D7081F0D}"/>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16" name="Rectangle : coins arrondis 15">
            <a:extLst>
              <a:ext uri="{FF2B5EF4-FFF2-40B4-BE49-F238E27FC236}">
                <a16:creationId xmlns:a16="http://schemas.microsoft.com/office/drawing/2014/main" id="{A082BE18-5989-4202-A1DB-D91DAF3433AA}"/>
              </a:ext>
            </a:extLst>
          </p:cNvPr>
          <p:cNvSpPr/>
          <p:nvPr/>
        </p:nvSpPr>
        <p:spPr>
          <a:xfrm>
            <a:off x="2241176" y="2220219"/>
            <a:ext cx="1895266" cy="612000"/>
          </a:xfrm>
          <a:prstGeom prst="roundRect">
            <a:avLst/>
          </a:prstGeom>
          <a:solidFill>
            <a:srgbClr val="DEEBF7"/>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3200" b="1" dirty="0">
                <a:solidFill>
                  <a:srgbClr val="424D7B"/>
                </a:solidFill>
                <a:latin typeface="Dosis SemiBold" panose="020B0604020202020204" charset="0"/>
              </a:rPr>
              <a:t>ont</a:t>
            </a:r>
          </a:p>
        </p:txBody>
      </p:sp>
      <p:sp>
        <p:nvSpPr>
          <p:cNvPr id="17" name="Rectangle : coins arrondis 16">
            <a:extLst>
              <a:ext uri="{FF2B5EF4-FFF2-40B4-BE49-F238E27FC236}">
                <a16:creationId xmlns:a16="http://schemas.microsoft.com/office/drawing/2014/main" id="{1ACF011C-973F-4BA9-A427-B79CFFEDDBFF}"/>
              </a:ext>
            </a:extLst>
          </p:cNvPr>
          <p:cNvSpPr/>
          <p:nvPr/>
        </p:nvSpPr>
        <p:spPr>
          <a:xfrm>
            <a:off x="5111999" y="2220219"/>
            <a:ext cx="2423119" cy="612000"/>
          </a:xfrm>
          <a:prstGeom prst="roundRect">
            <a:avLst/>
          </a:prstGeom>
          <a:solidFill>
            <a:srgbClr val="EEEEEE"/>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3200" b="1" dirty="0">
                <a:solidFill>
                  <a:srgbClr val="D9D9D9"/>
                </a:solidFill>
                <a:latin typeface="Dosis SemiBold" panose="020B0604020202020204" charset="0"/>
              </a:rPr>
              <a:t>avez</a:t>
            </a:r>
          </a:p>
        </p:txBody>
      </p:sp>
      <p:sp>
        <p:nvSpPr>
          <p:cNvPr id="9" name="ZoneTexte 8">
            <a:extLst>
              <a:ext uri="{FF2B5EF4-FFF2-40B4-BE49-F238E27FC236}">
                <a16:creationId xmlns:a16="http://schemas.microsoft.com/office/drawing/2014/main" id="{FD170E11-960B-4324-B85D-BD90AB5A23C9}"/>
              </a:ext>
            </a:extLst>
          </p:cNvPr>
          <p:cNvSpPr txBox="1"/>
          <p:nvPr/>
        </p:nvSpPr>
        <p:spPr>
          <a:xfrm>
            <a:off x="890337" y="3684438"/>
            <a:ext cx="7363326" cy="81945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fr-FR" sz="3600" b="1" dirty="0">
                <a:solidFill>
                  <a:srgbClr val="424D7B"/>
                </a:solidFill>
                <a:latin typeface="Dosis SemiBold" pitchFamily="2" charset="0"/>
                <a:cs typeface="Arial" panose="020B0604020202020204" pitchFamily="34" charset="0"/>
              </a:rPr>
              <a:t>Ils </a:t>
            </a:r>
            <a:r>
              <a:rPr lang="fr-FR" sz="3600" b="1" dirty="0">
                <a:solidFill>
                  <a:srgbClr val="00ACA4"/>
                </a:solidFill>
                <a:latin typeface="Dosis SemiBold" pitchFamily="2" charset="0"/>
                <a:cs typeface="Arial" panose="020B0604020202020204" pitchFamily="34" charset="0"/>
              </a:rPr>
              <a:t>ont</a:t>
            </a:r>
            <a:r>
              <a:rPr lang="fr-FR" sz="3600" b="1" dirty="0">
                <a:solidFill>
                  <a:srgbClr val="424D7B"/>
                </a:solidFill>
                <a:latin typeface="Dosis SemiBold" pitchFamily="2" charset="0"/>
                <a:cs typeface="Arial" panose="020B0604020202020204" pitchFamily="34" charset="0"/>
              </a:rPr>
              <a:t> mal aux mains.</a:t>
            </a:r>
            <a:endParaRPr kumimoji="0" lang="fr-MA" sz="3600" i="0" u="none" strike="noStrike" kern="1200" cap="none" spc="0" normalizeH="0" baseline="0" noProof="0" dirty="0">
              <a:ln>
                <a:noFill/>
              </a:ln>
              <a:solidFill>
                <a:srgbClr val="424D7B"/>
              </a:solidFill>
              <a:effectLst/>
              <a:uLnTx/>
              <a:uFillTx/>
              <a:latin typeface="Dosis SemiBold" pitchFamily="2" charset="0"/>
              <a:cs typeface="Arial" panose="020B0604020202020204" pitchFamily="34" charset="0"/>
            </a:endParaRPr>
          </a:p>
        </p:txBody>
      </p:sp>
    </p:spTree>
    <p:extLst>
      <p:ext uri="{BB962C8B-B14F-4D97-AF65-F5344CB8AC3E}">
        <p14:creationId xmlns:p14="http://schemas.microsoft.com/office/powerpoint/2010/main" val="31041997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A914A-A3C5-2768-ED88-6935D7E40789}"/>
            </a:ext>
          </a:extLst>
        </p:cNvPr>
        <p:cNvGrpSpPr/>
        <p:nvPr/>
      </p:nvGrpSpPr>
      <p:grpSpPr>
        <a:xfrm>
          <a:off x="0" y="0"/>
          <a:ext cx="0" cy="0"/>
          <a:chOff x="0" y="0"/>
          <a:chExt cx="0" cy="0"/>
        </a:xfrm>
      </p:grpSpPr>
      <p:sp>
        <p:nvSpPr>
          <p:cNvPr id="7" name="Titre 1">
            <a:extLst>
              <a:ext uri="{FF2B5EF4-FFF2-40B4-BE49-F238E27FC236}">
                <a16:creationId xmlns:a16="http://schemas.microsoft.com/office/drawing/2014/main" id="{6637C2AE-2054-083C-B1CC-4417AF902051}"/>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Qui veut compléter la phrase avec la bonne forme du verbe mettre ? Levez la main.</a:t>
            </a:r>
            <a:endParaRPr lang="fr-FR" dirty="0"/>
          </a:p>
        </p:txBody>
      </p:sp>
      <p:pic>
        <p:nvPicPr>
          <p:cNvPr id="9" name="Espace réservé pour une image  6" descr="Une image contenant habits, sourire, dessin humoristique, clipart&#10;&#10;Le contenu généré par l’IA peut être incorrect.">
            <a:extLst>
              <a:ext uri="{FF2B5EF4-FFF2-40B4-BE49-F238E27FC236}">
                <a16:creationId xmlns:a16="http://schemas.microsoft.com/office/drawing/2014/main" id="{23EB5CA0-D6EE-986A-45A6-A31BAC0F583F}"/>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
        <p:nvSpPr>
          <p:cNvPr id="10" name="ZoneTexte 9">
            <a:extLst>
              <a:ext uri="{FF2B5EF4-FFF2-40B4-BE49-F238E27FC236}">
                <a16:creationId xmlns:a16="http://schemas.microsoft.com/office/drawing/2014/main" id="{BC104A54-4469-A5DD-1E5A-911597CA1AA4}"/>
              </a:ext>
            </a:extLst>
          </p:cNvPr>
          <p:cNvSpPr txBox="1"/>
          <p:nvPr/>
        </p:nvSpPr>
        <p:spPr>
          <a:xfrm>
            <a:off x="710588" y="3684438"/>
            <a:ext cx="7543075" cy="90024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fr-FR" sz="4000" b="1" dirty="0">
                <a:solidFill>
                  <a:srgbClr val="424D7B"/>
                </a:solidFill>
                <a:latin typeface="Dosis SemiBold" pitchFamily="2" charset="0"/>
                <a:cs typeface="Arial" panose="020B0604020202020204" pitchFamily="34" charset="0"/>
              </a:rPr>
              <a:t>Sara </a:t>
            </a:r>
            <a:r>
              <a:rPr lang="fr-FR" sz="4000" b="1" dirty="0">
                <a:solidFill>
                  <a:srgbClr val="00ACA4"/>
                </a:solidFill>
                <a:latin typeface="Dosis SemiBold" pitchFamily="2" charset="0"/>
                <a:cs typeface="Arial" panose="020B0604020202020204" pitchFamily="34" charset="0"/>
              </a:rPr>
              <a:t>____</a:t>
            </a:r>
            <a:r>
              <a:rPr lang="fr-FR" sz="4000" b="1" dirty="0">
                <a:solidFill>
                  <a:srgbClr val="424D7B"/>
                </a:solidFill>
                <a:latin typeface="Dosis SemiBold" pitchFamily="2" charset="0"/>
                <a:cs typeface="Arial" panose="020B0604020202020204" pitchFamily="34" charset="0"/>
              </a:rPr>
              <a:t> un survêtement.</a:t>
            </a:r>
            <a:endParaRPr kumimoji="0" lang="fr-MA" sz="4000" i="0" u="none" strike="noStrike" kern="1200" cap="none" spc="0" normalizeH="0" baseline="0" noProof="0" dirty="0">
              <a:ln>
                <a:noFill/>
              </a:ln>
              <a:solidFill>
                <a:srgbClr val="424D7B"/>
              </a:solidFill>
              <a:effectLst/>
              <a:uLnTx/>
              <a:uFillTx/>
              <a:latin typeface="Dosis SemiBold" pitchFamily="2" charset="0"/>
              <a:cs typeface="Arial" panose="020B0604020202020204" pitchFamily="34" charset="0"/>
            </a:endParaRPr>
          </a:p>
        </p:txBody>
      </p:sp>
      <p:sp>
        <p:nvSpPr>
          <p:cNvPr id="8" name="Rectangle : coins arrondis 7">
            <a:extLst>
              <a:ext uri="{FF2B5EF4-FFF2-40B4-BE49-F238E27FC236}">
                <a16:creationId xmlns:a16="http://schemas.microsoft.com/office/drawing/2014/main" id="{B605FA99-945A-4FE2-8118-A1A4D8555909}"/>
              </a:ext>
            </a:extLst>
          </p:cNvPr>
          <p:cNvSpPr/>
          <p:nvPr/>
        </p:nvSpPr>
        <p:spPr>
          <a:xfrm>
            <a:off x="2241176" y="2220219"/>
            <a:ext cx="1895266" cy="612000"/>
          </a:xfrm>
          <a:prstGeom prst="roundRect">
            <a:avLst/>
          </a:prstGeom>
          <a:solidFill>
            <a:srgbClr val="DEEBF7"/>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3200" b="1" dirty="0">
                <a:solidFill>
                  <a:srgbClr val="424D7B"/>
                </a:solidFill>
                <a:latin typeface="Dosis SemiBold" panose="020B0604020202020204" charset="0"/>
              </a:rPr>
              <a:t>mets</a:t>
            </a:r>
          </a:p>
        </p:txBody>
      </p:sp>
      <p:sp>
        <p:nvSpPr>
          <p:cNvPr id="11" name="Rectangle : coins arrondis 10">
            <a:extLst>
              <a:ext uri="{FF2B5EF4-FFF2-40B4-BE49-F238E27FC236}">
                <a16:creationId xmlns:a16="http://schemas.microsoft.com/office/drawing/2014/main" id="{D1F94EC3-274B-4BFD-B987-E2D1ACBEEF01}"/>
              </a:ext>
            </a:extLst>
          </p:cNvPr>
          <p:cNvSpPr/>
          <p:nvPr/>
        </p:nvSpPr>
        <p:spPr>
          <a:xfrm>
            <a:off x="5112000" y="2220219"/>
            <a:ext cx="1895266" cy="612000"/>
          </a:xfrm>
          <a:prstGeom prst="roundRect">
            <a:avLst/>
          </a:prstGeom>
          <a:solidFill>
            <a:srgbClr val="DEEBF7"/>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3200" b="1" dirty="0">
                <a:solidFill>
                  <a:srgbClr val="424D7B"/>
                </a:solidFill>
                <a:latin typeface="Dosis SemiBold" panose="020B0604020202020204" charset="0"/>
              </a:rPr>
              <a:t>met</a:t>
            </a:r>
          </a:p>
        </p:txBody>
      </p:sp>
    </p:spTree>
    <p:extLst>
      <p:ext uri="{BB962C8B-B14F-4D97-AF65-F5344CB8AC3E}">
        <p14:creationId xmlns:p14="http://schemas.microsoft.com/office/powerpoint/2010/main" val="31926903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CD26D-F4F8-3EB5-E117-B204C12A65BC}"/>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C870BD63-6704-532B-68D5-E9EF8FE04861}"/>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2223799F-EBA8-F4DD-163C-89A9355B9C72}"/>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8A7F318-166E-6646-0393-E9BB69EE49D4}"/>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3293DD0F-B97E-9EF3-4D43-C83389E47B8D}"/>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pic>
        <p:nvPicPr>
          <p:cNvPr id="13" name="Image 12">
            <a:extLst>
              <a:ext uri="{FF2B5EF4-FFF2-40B4-BE49-F238E27FC236}">
                <a16:creationId xmlns:a16="http://schemas.microsoft.com/office/drawing/2014/main" id="{D15FBB08-9786-44A6-193B-DC38319F2885}"/>
              </a:ext>
            </a:extLst>
          </p:cNvPr>
          <p:cNvPicPr>
            <a:picLocks noChangeAspect="1"/>
          </p:cNvPicPr>
          <p:nvPr/>
        </p:nvPicPr>
        <p:blipFill>
          <a:blip r:embed="rId2"/>
          <a:srcRect l="-1" t="6341" r="53113" b="77157"/>
          <a:stretch>
            <a:fillRect/>
          </a:stretch>
        </p:blipFill>
        <p:spPr>
          <a:xfrm>
            <a:off x="544958" y="3303872"/>
            <a:ext cx="7731487" cy="1700635"/>
          </a:xfrm>
          <a:prstGeom prst="roundRect">
            <a:avLst/>
          </a:prstGeom>
        </p:spPr>
      </p:pic>
      <p:sp>
        <p:nvSpPr>
          <p:cNvPr id="14" name="Rectangle : coins arrondis 13">
            <a:extLst>
              <a:ext uri="{FF2B5EF4-FFF2-40B4-BE49-F238E27FC236}">
                <a16:creationId xmlns:a16="http://schemas.microsoft.com/office/drawing/2014/main" id="{EA893545-122C-C3DE-F934-9B53D7CA7A63}"/>
              </a:ext>
            </a:extLst>
          </p:cNvPr>
          <p:cNvSpPr/>
          <p:nvPr/>
        </p:nvSpPr>
        <p:spPr>
          <a:xfrm>
            <a:off x="375385" y="3545087"/>
            <a:ext cx="1465153" cy="1556302"/>
          </a:xfrm>
          <a:prstGeom prst="roundRect">
            <a:avLst/>
          </a:prstGeom>
          <a:noFill/>
          <a:ln w="38100">
            <a:solidFill>
              <a:srgbClr val="00AC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itre 1">
            <a:extLst>
              <a:ext uri="{FF2B5EF4-FFF2-40B4-BE49-F238E27FC236}">
                <a16:creationId xmlns:a16="http://schemas.microsoft.com/office/drawing/2014/main" id="{83AE1F9C-3B90-289D-5694-4EB97A0CCA2C}"/>
              </a:ext>
            </a:extLst>
          </p:cNvPr>
          <p:cNvSpPr>
            <a:spLocks noGrp="1"/>
          </p:cNvSpPr>
          <p:nvPr>
            <p:ph type="title"/>
          </p:nvPr>
        </p:nvSpPr>
        <p:spPr>
          <a:xfrm>
            <a:off x="467352" y="2130317"/>
            <a:ext cx="7886700" cy="720000"/>
          </a:xfrm>
        </p:spPr>
        <p:txBody>
          <a:bodyPr/>
          <a:lstStyle/>
          <a:p>
            <a:r>
              <a:rPr lang="fr-MA" sz="2800" dirty="0">
                <a:solidFill>
                  <a:schemeClr val="accent1">
                    <a:lumMod val="50000"/>
                  </a:schemeClr>
                </a:solidFill>
              </a:rPr>
              <a:t>Il convient de lancer </a:t>
            </a:r>
            <a:r>
              <a:rPr lang="fr-MA" sz="2800" dirty="0">
                <a:solidFill>
                  <a:srgbClr val="00ACA4"/>
                </a:solidFill>
              </a:rPr>
              <a:t>le mode diaporama </a:t>
            </a:r>
            <a:r>
              <a:rPr lang="fr-MA" sz="2800" dirty="0">
                <a:solidFill>
                  <a:schemeClr val="accent1">
                    <a:lumMod val="50000"/>
                  </a:schemeClr>
                </a:solidFill>
              </a:rPr>
              <a:t>pour la diffusion de la leçon en classe</a:t>
            </a:r>
          </a:p>
        </p:txBody>
      </p:sp>
    </p:spTree>
    <p:extLst>
      <p:ext uri="{BB962C8B-B14F-4D97-AF65-F5344CB8AC3E}">
        <p14:creationId xmlns:p14="http://schemas.microsoft.com/office/powerpoint/2010/main" val="31829823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80E17-C778-5ED0-CA0A-CDE3C3FCE487}"/>
            </a:ext>
          </a:extLst>
        </p:cNvPr>
        <p:cNvGrpSpPr/>
        <p:nvPr/>
      </p:nvGrpSpPr>
      <p:grpSpPr>
        <a:xfrm>
          <a:off x="0" y="0"/>
          <a:ext cx="0" cy="0"/>
          <a:chOff x="0" y="0"/>
          <a:chExt cx="0" cy="0"/>
        </a:xfrm>
      </p:grpSpPr>
      <p:sp>
        <p:nvSpPr>
          <p:cNvPr id="8" name="Titre 13">
            <a:extLst>
              <a:ext uri="{FF2B5EF4-FFF2-40B4-BE49-F238E27FC236}">
                <a16:creationId xmlns:a16="http://schemas.microsoft.com/office/drawing/2014/main" id="{859E700F-7C7E-5F25-47E1-5E6A95F6C96A}"/>
              </a:ext>
            </a:extLst>
          </p:cNvPr>
          <p:cNvSpPr>
            <a:spLocks noGrp="1"/>
          </p:cNvSpPr>
          <p:nvPr>
            <p:ph type="title"/>
          </p:nvPr>
        </p:nvSpPr>
        <p:spPr>
          <a:xfrm>
            <a:off x="1692000" y="756000"/>
            <a:ext cx="6840000" cy="612000"/>
          </a:xfrm>
        </p:spPr>
        <p:txBody>
          <a:bodyPr>
            <a:normAutofit/>
          </a:bodyPr>
          <a:lstStyle/>
          <a:p>
            <a:r>
              <a:rPr lang="fr-MA" dirty="0">
                <a:solidFill>
                  <a:schemeClr val="tx1">
                    <a:lumMod val="65000"/>
                    <a:lumOff val="35000"/>
                  </a:schemeClr>
                </a:solidFill>
                <a:latin typeface="Dosis Medium" pitchFamily="2" charset="0"/>
              </a:rPr>
              <a:t>Levez vos ardoises. </a:t>
            </a:r>
          </a:p>
        </p:txBody>
      </p:sp>
      <p:pic>
        <p:nvPicPr>
          <p:cNvPr id="9" name="Espace réservé pour une image  3" descr="Une image contenant capture d’écran, Rectangle, carré&#10;&#10;Le contenu généré par l’IA peut être incorrect.">
            <a:extLst>
              <a:ext uri="{FF2B5EF4-FFF2-40B4-BE49-F238E27FC236}">
                <a16:creationId xmlns:a16="http://schemas.microsoft.com/office/drawing/2014/main" id="{0127226F-8719-726D-EFD7-E2D393457D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748013" y="1808942"/>
            <a:ext cx="3647973" cy="3647973"/>
          </a:xfrm>
          <a:prstGeom prst="rect">
            <a:avLst/>
          </a:prstGeom>
        </p:spPr>
      </p:pic>
      <p:grpSp>
        <p:nvGrpSpPr>
          <p:cNvPr id="10" name="Groupe 9">
            <a:extLst>
              <a:ext uri="{FF2B5EF4-FFF2-40B4-BE49-F238E27FC236}">
                <a16:creationId xmlns:a16="http://schemas.microsoft.com/office/drawing/2014/main" id="{560A0CA5-69D3-4A6D-B1C0-204405D563FB}"/>
              </a:ext>
            </a:extLst>
          </p:cNvPr>
          <p:cNvGrpSpPr/>
          <p:nvPr/>
        </p:nvGrpSpPr>
        <p:grpSpPr>
          <a:xfrm>
            <a:off x="96835" y="643220"/>
            <a:ext cx="1147140" cy="980797"/>
            <a:chOff x="113769" y="634753"/>
            <a:chExt cx="1147140" cy="980797"/>
          </a:xfrm>
        </p:grpSpPr>
        <p:pic>
          <p:nvPicPr>
            <p:cNvPr id="11" name="Image 10">
              <a:extLst>
                <a:ext uri="{FF2B5EF4-FFF2-40B4-BE49-F238E27FC236}">
                  <a16:creationId xmlns:a16="http://schemas.microsoft.com/office/drawing/2014/main" id="{DC2E741C-4903-F5A7-7639-F069F0D8F27C}"/>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13"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F810B540-4C19-055F-4F6D-EC424173C82D}"/>
                </a:ext>
              </a:extLst>
            </p:cNvPr>
            <p:cNvPicPr>
              <a:picLocks noChangeAspect="1"/>
            </p:cNvPicPr>
            <p:nvPr/>
          </p:nvPicPr>
          <p:blipFill rotWithShape="1">
            <a:blip r:embed="rId4">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9164544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CE5A1-2673-1088-D922-6D614BEEDB75}"/>
            </a:ext>
          </a:extLst>
        </p:cNvPr>
        <p:cNvGrpSpPr/>
        <p:nvPr/>
      </p:nvGrpSpPr>
      <p:grpSpPr>
        <a:xfrm>
          <a:off x="0" y="0"/>
          <a:ext cx="0" cy="0"/>
          <a:chOff x="0" y="0"/>
          <a:chExt cx="0" cy="0"/>
        </a:xfrm>
      </p:grpSpPr>
      <p:sp>
        <p:nvSpPr>
          <p:cNvPr id="10" name="Titre 1">
            <a:extLst>
              <a:ext uri="{FF2B5EF4-FFF2-40B4-BE49-F238E27FC236}">
                <a16:creationId xmlns:a16="http://schemas.microsoft.com/office/drawing/2014/main" id="{6A01E0EF-EC57-2493-BC8B-DA463A255872}"/>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Corrigez.</a:t>
            </a:r>
          </a:p>
        </p:txBody>
      </p:sp>
      <p:grpSp>
        <p:nvGrpSpPr>
          <p:cNvPr id="12" name="Groupe 11">
            <a:extLst>
              <a:ext uri="{FF2B5EF4-FFF2-40B4-BE49-F238E27FC236}">
                <a16:creationId xmlns:a16="http://schemas.microsoft.com/office/drawing/2014/main" id="{D1C97754-39CB-0292-284F-B94839A05F57}"/>
              </a:ext>
            </a:extLst>
          </p:cNvPr>
          <p:cNvGrpSpPr/>
          <p:nvPr/>
        </p:nvGrpSpPr>
        <p:grpSpPr>
          <a:xfrm>
            <a:off x="113769" y="634753"/>
            <a:ext cx="1147140" cy="980797"/>
            <a:chOff x="113769" y="634753"/>
            <a:chExt cx="1147140" cy="980797"/>
          </a:xfrm>
        </p:grpSpPr>
        <p:pic>
          <p:nvPicPr>
            <p:cNvPr id="13" name="Image 12">
              <a:extLst>
                <a:ext uri="{FF2B5EF4-FFF2-40B4-BE49-F238E27FC236}">
                  <a16:creationId xmlns:a16="http://schemas.microsoft.com/office/drawing/2014/main" id="{A67724C6-DC32-49C0-EDEF-B0F051EAC347}"/>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4"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0BF03198-C3C3-9A68-B225-42E0D41EC3A1}"/>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9" name="ZoneTexte 8">
            <a:extLst>
              <a:ext uri="{FF2B5EF4-FFF2-40B4-BE49-F238E27FC236}">
                <a16:creationId xmlns:a16="http://schemas.microsoft.com/office/drawing/2014/main" id="{D18D1DB2-50DC-4DCD-856E-D315F9BA6D0D}"/>
              </a:ext>
            </a:extLst>
          </p:cNvPr>
          <p:cNvSpPr txBox="1"/>
          <p:nvPr/>
        </p:nvSpPr>
        <p:spPr>
          <a:xfrm>
            <a:off x="710588" y="3684438"/>
            <a:ext cx="7543075" cy="900246"/>
          </a:xfrm>
          <a:prstGeom prst="rect">
            <a:avLst/>
          </a:prstGeom>
          <a:noFill/>
        </p:spPr>
        <p:txBody>
          <a:bodyPr wrap="square">
            <a:spAutoFit/>
          </a:bodyPr>
          <a:lstStyle/>
          <a:p>
            <a:pPr lvl="0" algn="ctr">
              <a:lnSpc>
                <a:spcPct val="150000"/>
              </a:lnSpc>
              <a:defRPr/>
            </a:pPr>
            <a:r>
              <a:rPr lang="fr-FR" sz="4000" b="1" dirty="0">
                <a:solidFill>
                  <a:srgbClr val="424D7B"/>
                </a:solidFill>
                <a:latin typeface="Dosis SemiBold" pitchFamily="2" charset="0"/>
                <a:cs typeface="Arial" panose="020B0604020202020204" pitchFamily="34" charset="0"/>
              </a:rPr>
              <a:t>Sara </a:t>
            </a:r>
            <a:r>
              <a:rPr lang="fr-FR" sz="4000" b="1" dirty="0">
                <a:solidFill>
                  <a:srgbClr val="00ACA4"/>
                </a:solidFill>
                <a:latin typeface="Dosis SemiBold" pitchFamily="2" charset="0"/>
                <a:cs typeface="Arial" panose="020B0604020202020204" pitchFamily="34" charset="0"/>
              </a:rPr>
              <a:t>met</a:t>
            </a:r>
            <a:r>
              <a:rPr lang="fr-FR" sz="4000" b="1" dirty="0">
                <a:solidFill>
                  <a:srgbClr val="424D7B"/>
                </a:solidFill>
                <a:latin typeface="Dosis SemiBold" pitchFamily="2" charset="0"/>
                <a:cs typeface="Arial" panose="020B0604020202020204" pitchFamily="34" charset="0"/>
              </a:rPr>
              <a:t> un survêtement.</a:t>
            </a:r>
            <a:endParaRPr kumimoji="0" lang="fr-MA" sz="4000" i="0" u="none" strike="noStrike" kern="1200" cap="none" spc="0" normalizeH="0" baseline="0" noProof="0" dirty="0">
              <a:ln>
                <a:noFill/>
              </a:ln>
              <a:solidFill>
                <a:srgbClr val="424D7B"/>
              </a:solidFill>
              <a:effectLst/>
              <a:uLnTx/>
              <a:uFillTx/>
              <a:latin typeface="Dosis SemiBold" pitchFamily="2" charset="0"/>
              <a:cs typeface="Arial" panose="020B0604020202020204" pitchFamily="34" charset="0"/>
            </a:endParaRPr>
          </a:p>
        </p:txBody>
      </p:sp>
      <p:sp>
        <p:nvSpPr>
          <p:cNvPr id="11" name="Rectangle : coins arrondis 10">
            <a:extLst>
              <a:ext uri="{FF2B5EF4-FFF2-40B4-BE49-F238E27FC236}">
                <a16:creationId xmlns:a16="http://schemas.microsoft.com/office/drawing/2014/main" id="{D6F5E49B-D39E-4A5A-AC28-FAD50ED707E7}"/>
              </a:ext>
            </a:extLst>
          </p:cNvPr>
          <p:cNvSpPr/>
          <p:nvPr/>
        </p:nvSpPr>
        <p:spPr>
          <a:xfrm>
            <a:off x="2241176" y="2220219"/>
            <a:ext cx="1895266" cy="612000"/>
          </a:xfrm>
          <a:prstGeom prst="roundRect">
            <a:avLst/>
          </a:prstGeom>
          <a:solidFill>
            <a:srgbClr val="EEEEEE"/>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3200" b="1" dirty="0">
                <a:solidFill>
                  <a:srgbClr val="D9D9D9"/>
                </a:solidFill>
                <a:latin typeface="Dosis SemiBold" panose="020B0604020202020204" charset="0"/>
              </a:rPr>
              <a:t>mets</a:t>
            </a:r>
          </a:p>
        </p:txBody>
      </p:sp>
      <p:sp>
        <p:nvSpPr>
          <p:cNvPr id="15" name="Rectangle : coins arrondis 14">
            <a:extLst>
              <a:ext uri="{FF2B5EF4-FFF2-40B4-BE49-F238E27FC236}">
                <a16:creationId xmlns:a16="http://schemas.microsoft.com/office/drawing/2014/main" id="{3519A277-00A1-4B33-97EF-36623765FC6A}"/>
              </a:ext>
            </a:extLst>
          </p:cNvPr>
          <p:cNvSpPr/>
          <p:nvPr/>
        </p:nvSpPr>
        <p:spPr>
          <a:xfrm>
            <a:off x="5112000" y="2220219"/>
            <a:ext cx="1895266" cy="612000"/>
          </a:xfrm>
          <a:prstGeom prst="roundRect">
            <a:avLst/>
          </a:prstGeom>
          <a:solidFill>
            <a:srgbClr val="DEEBF7"/>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3200" b="1" dirty="0">
                <a:solidFill>
                  <a:srgbClr val="424D7B"/>
                </a:solidFill>
                <a:latin typeface="Dosis SemiBold" panose="020B0604020202020204" charset="0"/>
              </a:rPr>
              <a:t>met</a:t>
            </a:r>
          </a:p>
        </p:txBody>
      </p:sp>
    </p:spTree>
    <p:extLst>
      <p:ext uri="{BB962C8B-B14F-4D97-AF65-F5344CB8AC3E}">
        <p14:creationId xmlns:p14="http://schemas.microsoft.com/office/powerpoint/2010/main" val="32495472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392C4-6CEB-0CEC-BFD9-51978FF375AF}"/>
            </a:ext>
          </a:extLst>
        </p:cNvPr>
        <p:cNvGrpSpPr/>
        <p:nvPr/>
      </p:nvGrpSpPr>
      <p:grpSpPr>
        <a:xfrm>
          <a:off x="0" y="0"/>
          <a:ext cx="0" cy="0"/>
          <a:chOff x="0" y="0"/>
          <a:chExt cx="0" cy="0"/>
        </a:xfrm>
      </p:grpSpPr>
      <p:sp>
        <p:nvSpPr>
          <p:cNvPr id="7" name="Titre 1">
            <a:extLst>
              <a:ext uri="{FF2B5EF4-FFF2-40B4-BE49-F238E27FC236}">
                <a16:creationId xmlns:a16="http://schemas.microsoft.com/office/drawing/2014/main" id="{DDEAAB66-5121-FAEE-E179-EBE72A943BE9}"/>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Qui veut compléter la phrase avec la bonne forme du verbe mettre ? Levez la main</a:t>
            </a:r>
            <a:endParaRPr lang="fr-FR" dirty="0"/>
          </a:p>
        </p:txBody>
      </p:sp>
      <p:pic>
        <p:nvPicPr>
          <p:cNvPr id="9" name="Espace réservé pour une image  6" descr="Une image contenant habits, sourire, dessin humoristique, clipart&#10;&#10;Le contenu généré par l’IA peut être incorrect.">
            <a:extLst>
              <a:ext uri="{FF2B5EF4-FFF2-40B4-BE49-F238E27FC236}">
                <a16:creationId xmlns:a16="http://schemas.microsoft.com/office/drawing/2014/main" id="{5AF2A87D-DC94-A650-1084-A032977C5155}"/>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
        <p:nvSpPr>
          <p:cNvPr id="8" name="Rectangle : coins arrondis 7">
            <a:extLst>
              <a:ext uri="{FF2B5EF4-FFF2-40B4-BE49-F238E27FC236}">
                <a16:creationId xmlns:a16="http://schemas.microsoft.com/office/drawing/2014/main" id="{1796619A-184B-AC23-FD01-D300A8008A01}"/>
              </a:ext>
            </a:extLst>
          </p:cNvPr>
          <p:cNvSpPr/>
          <p:nvPr/>
        </p:nvSpPr>
        <p:spPr>
          <a:xfrm>
            <a:off x="2241176" y="2220219"/>
            <a:ext cx="1895266" cy="612000"/>
          </a:xfrm>
          <a:prstGeom prst="roundRect">
            <a:avLst/>
          </a:prstGeom>
          <a:solidFill>
            <a:srgbClr val="DEEBF7"/>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3200" b="1" dirty="0">
                <a:solidFill>
                  <a:srgbClr val="424D7B"/>
                </a:solidFill>
                <a:latin typeface="Dosis SemiBold" panose="020B0604020202020204" charset="0"/>
              </a:rPr>
              <a:t>mets</a:t>
            </a:r>
          </a:p>
        </p:txBody>
      </p:sp>
      <p:sp>
        <p:nvSpPr>
          <p:cNvPr id="11" name="Rectangle : coins arrondis 10">
            <a:extLst>
              <a:ext uri="{FF2B5EF4-FFF2-40B4-BE49-F238E27FC236}">
                <a16:creationId xmlns:a16="http://schemas.microsoft.com/office/drawing/2014/main" id="{677CC7C2-B83F-F87D-68EA-F14FE0E9BC45}"/>
              </a:ext>
            </a:extLst>
          </p:cNvPr>
          <p:cNvSpPr/>
          <p:nvPr/>
        </p:nvSpPr>
        <p:spPr>
          <a:xfrm>
            <a:off x="5111999" y="2220219"/>
            <a:ext cx="2423119" cy="612000"/>
          </a:xfrm>
          <a:prstGeom prst="roundRect">
            <a:avLst/>
          </a:prstGeom>
          <a:solidFill>
            <a:srgbClr val="DEEBF7"/>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3200" b="1" dirty="0">
                <a:solidFill>
                  <a:srgbClr val="424D7B"/>
                </a:solidFill>
                <a:latin typeface="Dosis SemiBold" panose="020B0604020202020204" charset="0"/>
              </a:rPr>
              <a:t>mettent</a:t>
            </a:r>
          </a:p>
        </p:txBody>
      </p:sp>
      <p:sp>
        <p:nvSpPr>
          <p:cNvPr id="2" name="ZoneTexte 1">
            <a:extLst>
              <a:ext uri="{FF2B5EF4-FFF2-40B4-BE49-F238E27FC236}">
                <a16:creationId xmlns:a16="http://schemas.microsoft.com/office/drawing/2014/main" id="{BC814F54-CE0C-6E61-25C9-8A0D72F30B51}"/>
              </a:ext>
            </a:extLst>
          </p:cNvPr>
          <p:cNvSpPr txBox="1"/>
          <p:nvPr/>
        </p:nvSpPr>
        <p:spPr>
          <a:xfrm>
            <a:off x="890337" y="3684438"/>
            <a:ext cx="7363326" cy="81945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fr-FR" sz="3600" b="1" dirty="0">
                <a:solidFill>
                  <a:srgbClr val="424D7B"/>
                </a:solidFill>
                <a:latin typeface="Dosis SemiBold" pitchFamily="2" charset="0"/>
                <a:cs typeface="Arial" panose="020B0604020202020204" pitchFamily="34" charset="0"/>
              </a:rPr>
              <a:t>Tu </a:t>
            </a:r>
            <a:r>
              <a:rPr lang="fr-FR" sz="3600" b="1" dirty="0">
                <a:solidFill>
                  <a:srgbClr val="00ACA4"/>
                </a:solidFill>
                <a:latin typeface="Dosis SemiBold" pitchFamily="2" charset="0"/>
                <a:cs typeface="Arial" panose="020B0604020202020204" pitchFamily="34" charset="0"/>
              </a:rPr>
              <a:t>_______</a:t>
            </a:r>
            <a:r>
              <a:rPr lang="fr-FR" sz="3600" b="1" dirty="0">
                <a:solidFill>
                  <a:srgbClr val="424D7B"/>
                </a:solidFill>
                <a:latin typeface="Dosis SemiBold" pitchFamily="2" charset="0"/>
                <a:cs typeface="Arial" panose="020B0604020202020204" pitchFamily="34" charset="0"/>
              </a:rPr>
              <a:t> des baskets.</a:t>
            </a:r>
            <a:endParaRPr kumimoji="0" lang="fr-MA" sz="3600" i="0" u="none" strike="noStrike" kern="1200" cap="none" spc="0" normalizeH="0" baseline="0" noProof="0" dirty="0">
              <a:ln>
                <a:noFill/>
              </a:ln>
              <a:solidFill>
                <a:srgbClr val="424D7B"/>
              </a:solidFill>
              <a:effectLst/>
              <a:uLnTx/>
              <a:uFillTx/>
              <a:latin typeface="Dosis SemiBold" pitchFamily="2" charset="0"/>
              <a:cs typeface="Arial" panose="020B0604020202020204" pitchFamily="34" charset="0"/>
            </a:endParaRPr>
          </a:p>
        </p:txBody>
      </p:sp>
    </p:spTree>
    <p:extLst>
      <p:ext uri="{BB962C8B-B14F-4D97-AF65-F5344CB8AC3E}">
        <p14:creationId xmlns:p14="http://schemas.microsoft.com/office/powerpoint/2010/main" val="2756037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80E17-C778-5ED0-CA0A-CDE3C3FCE487}"/>
            </a:ext>
          </a:extLst>
        </p:cNvPr>
        <p:cNvGrpSpPr/>
        <p:nvPr/>
      </p:nvGrpSpPr>
      <p:grpSpPr>
        <a:xfrm>
          <a:off x="0" y="0"/>
          <a:ext cx="0" cy="0"/>
          <a:chOff x="0" y="0"/>
          <a:chExt cx="0" cy="0"/>
        </a:xfrm>
      </p:grpSpPr>
      <p:sp>
        <p:nvSpPr>
          <p:cNvPr id="8" name="Titre 13">
            <a:extLst>
              <a:ext uri="{FF2B5EF4-FFF2-40B4-BE49-F238E27FC236}">
                <a16:creationId xmlns:a16="http://schemas.microsoft.com/office/drawing/2014/main" id="{859E700F-7C7E-5F25-47E1-5E6A95F6C96A}"/>
              </a:ext>
            </a:extLst>
          </p:cNvPr>
          <p:cNvSpPr>
            <a:spLocks noGrp="1"/>
          </p:cNvSpPr>
          <p:nvPr>
            <p:ph type="title"/>
          </p:nvPr>
        </p:nvSpPr>
        <p:spPr>
          <a:xfrm>
            <a:off x="1692000" y="756000"/>
            <a:ext cx="6840000" cy="612000"/>
          </a:xfrm>
        </p:spPr>
        <p:txBody>
          <a:bodyPr>
            <a:normAutofit/>
          </a:bodyPr>
          <a:lstStyle/>
          <a:p>
            <a:r>
              <a:rPr lang="fr-MA" dirty="0">
                <a:solidFill>
                  <a:schemeClr val="tx1">
                    <a:lumMod val="65000"/>
                    <a:lumOff val="35000"/>
                  </a:schemeClr>
                </a:solidFill>
                <a:latin typeface="Dosis Medium" pitchFamily="2" charset="0"/>
              </a:rPr>
              <a:t>Levez vos ardoises. </a:t>
            </a:r>
          </a:p>
        </p:txBody>
      </p:sp>
      <p:pic>
        <p:nvPicPr>
          <p:cNvPr id="9" name="Espace réservé pour une image  3" descr="Une image contenant capture d’écran, Rectangle, carré&#10;&#10;Le contenu généré par l’IA peut être incorrect.">
            <a:extLst>
              <a:ext uri="{FF2B5EF4-FFF2-40B4-BE49-F238E27FC236}">
                <a16:creationId xmlns:a16="http://schemas.microsoft.com/office/drawing/2014/main" id="{0127226F-8719-726D-EFD7-E2D393457D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748013" y="1808942"/>
            <a:ext cx="3647973" cy="3647973"/>
          </a:xfrm>
          <a:prstGeom prst="rect">
            <a:avLst/>
          </a:prstGeom>
        </p:spPr>
      </p:pic>
      <p:grpSp>
        <p:nvGrpSpPr>
          <p:cNvPr id="10" name="Groupe 9">
            <a:extLst>
              <a:ext uri="{FF2B5EF4-FFF2-40B4-BE49-F238E27FC236}">
                <a16:creationId xmlns:a16="http://schemas.microsoft.com/office/drawing/2014/main" id="{560A0CA5-69D3-4A6D-B1C0-204405D563FB}"/>
              </a:ext>
            </a:extLst>
          </p:cNvPr>
          <p:cNvGrpSpPr/>
          <p:nvPr/>
        </p:nvGrpSpPr>
        <p:grpSpPr>
          <a:xfrm>
            <a:off x="96835" y="643220"/>
            <a:ext cx="1147140" cy="980797"/>
            <a:chOff x="113769" y="634753"/>
            <a:chExt cx="1147140" cy="980797"/>
          </a:xfrm>
        </p:grpSpPr>
        <p:pic>
          <p:nvPicPr>
            <p:cNvPr id="11" name="Image 10">
              <a:extLst>
                <a:ext uri="{FF2B5EF4-FFF2-40B4-BE49-F238E27FC236}">
                  <a16:creationId xmlns:a16="http://schemas.microsoft.com/office/drawing/2014/main" id="{DC2E741C-4903-F5A7-7639-F069F0D8F27C}"/>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13"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F810B540-4C19-055F-4F6D-EC424173C82D}"/>
                </a:ext>
              </a:extLst>
            </p:cNvPr>
            <p:cNvPicPr>
              <a:picLocks noChangeAspect="1"/>
            </p:cNvPicPr>
            <p:nvPr/>
          </p:nvPicPr>
          <p:blipFill rotWithShape="1">
            <a:blip r:embed="rId4">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8130763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89CBC-DE2C-4260-0C67-18299D93C921}"/>
            </a:ext>
          </a:extLst>
        </p:cNvPr>
        <p:cNvGrpSpPr/>
        <p:nvPr/>
      </p:nvGrpSpPr>
      <p:grpSpPr>
        <a:xfrm>
          <a:off x="0" y="0"/>
          <a:ext cx="0" cy="0"/>
          <a:chOff x="0" y="0"/>
          <a:chExt cx="0" cy="0"/>
        </a:xfrm>
      </p:grpSpPr>
      <p:sp>
        <p:nvSpPr>
          <p:cNvPr id="10" name="Titre 1">
            <a:extLst>
              <a:ext uri="{FF2B5EF4-FFF2-40B4-BE49-F238E27FC236}">
                <a16:creationId xmlns:a16="http://schemas.microsoft.com/office/drawing/2014/main" id="{3597B4A6-C68C-416C-DA35-A5D88D0764DC}"/>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Corrigez.</a:t>
            </a:r>
          </a:p>
        </p:txBody>
      </p:sp>
      <p:grpSp>
        <p:nvGrpSpPr>
          <p:cNvPr id="12" name="Groupe 11">
            <a:extLst>
              <a:ext uri="{FF2B5EF4-FFF2-40B4-BE49-F238E27FC236}">
                <a16:creationId xmlns:a16="http://schemas.microsoft.com/office/drawing/2014/main" id="{FE1F9A57-8657-268F-1D68-11BAEA6D0F62}"/>
              </a:ext>
            </a:extLst>
          </p:cNvPr>
          <p:cNvGrpSpPr/>
          <p:nvPr/>
        </p:nvGrpSpPr>
        <p:grpSpPr>
          <a:xfrm>
            <a:off x="113769" y="634753"/>
            <a:ext cx="1147140" cy="980797"/>
            <a:chOff x="113769" y="634753"/>
            <a:chExt cx="1147140" cy="980797"/>
          </a:xfrm>
        </p:grpSpPr>
        <p:pic>
          <p:nvPicPr>
            <p:cNvPr id="13" name="Image 12">
              <a:extLst>
                <a:ext uri="{FF2B5EF4-FFF2-40B4-BE49-F238E27FC236}">
                  <a16:creationId xmlns:a16="http://schemas.microsoft.com/office/drawing/2014/main" id="{D08F2411-7810-7268-7585-E3032E985B85}"/>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4"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9F0DA7F8-921B-F5B6-57D9-ADD2D7081F0D}"/>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16" name="Rectangle : coins arrondis 15">
            <a:extLst>
              <a:ext uri="{FF2B5EF4-FFF2-40B4-BE49-F238E27FC236}">
                <a16:creationId xmlns:a16="http://schemas.microsoft.com/office/drawing/2014/main" id="{A082BE18-5989-4202-A1DB-D91DAF3433AA}"/>
              </a:ext>
            </a:extLst>
          </p:cNvPr>
          <p:cNvSpPr/>
          <p:nvPr/>
        </p:nvSpPr>
        <p:spPr>
          <a:xfrm>
            <a:off x="2241176" y="2220219"/>
            <a:ext cx="1895266" cy="612000"/>
          </a:xfrm>
          <a:prstGeom prst="roundRect">
            <a:avLst/>
          </a:prstGeom>
          <a:solidFill>
            <a:srgbClr val="DEEBF7"/>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3200" b="1" dirty="0">
                <a:solidFill>
                  <a:srgbClr val="424D7B"/>
                </a:solidFill>
                <a:latin typeface="Dosis SemiBold" panose="020B0604020202020204" charset="0"/>
              </a:rPr>
              <a:t>mets</a:t>
            </a:r>
          </a:p>
        </p:txBody>
      </p:sp>
      <p:sp>
        <p:nvSpPr>
          <p:cNvPr id="17" name="Rectangle : coins arrondis 16">
            <a:extLst>
              <a:ext uri="{FF2B5EF4-FFF2-40B4-BE49-F238E27FC236}">
                <a16:creationId xmlns:a16="http://schemas.microsoft.com/office/drawing/2014/main" id="{1ACF011C-973F-4BA9-A427-B79CFFEDDBFF}"/>
              </a:ext>
            </a:extLst>
          </p:cNvPr>
          <p:cNvSpPr/>
          <p:nvPr/>
        </p:nvSpPr>
        <p:spPr>
          <a:xfrm>
            <a:off x="5111999" y="2220219"/>
            <a:ext cx="2423119" cy="612000"/>
          </a:xfrm>
          <a:prstGeom prst="roundRect">
            <a:avLst/>
          </a:prstGeom>
          <a:solidFill>
            <a:srgbClr val="EEEEEE"/>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3200" b="1" dirty="0">
                <a:solidFill>
                  <a:srgbClr val="D9D9D9"/>
                </a:solidFill>
                <a:latin typeface="Dosis SemiBold" panose="020B0604020202020204" charset="0"/>
              </a:rPr>
              <a:t>mettent</a:t>
            </a:r>
          </a:p>
        </p:txBody>
      </p:sp>
      <p:sp>
        <p:nvSpPr>
          <p:cNvPr id="18" name="ZoneTexte 17">
            <a:extLst>
              <a:ext uri="{FF2B5EF4-FFF2-40B4-BE49-F238E27FC236}">
                <a16:creationId xmlns:a16="http://schemas.microsoft.com/office/drawing/2014/main" id="{3E8EE5ED-2115-4238-BB74-87EBBC24945D}"/>
              </a:ext>
            </a:extLst>
          </p:cNvPr>
          <p:cNvSpPr txBox="1"/>
          <p:nvPr/>
        </p:nvSpPr>
        <p:spPr>
          <a:xfrm>
            <a:off x="890337" y="3684438"/>
            <a:ext cx="7363326" cy="81945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fr-FR" sz="3600" b="1" dirty="0">
                <a:solidFill>
                  <a:srgbClr val="424D7B"/>
                </a:solidFill>
                <a:latin typeface="Dosis SemiBold" pitchFamily="2" charset="0"/>
                <a:cs typeface="Arial" panose="020B0604020202020204" pitchFamily="34" charset="0"/>
              </a:rPr>
              <a:t>Tu </a:t>
            </a:r>
            <a:r>
              <a:rPr lang="fr-FR" sz="3600" b="1" dirty="0">
                <a:solidFill>
                  <a:srgbClr val="00ACA4"/>
                </a:solidFill>
                <a:latin typeface="Dosis SemiBold" pitchFamily="2" charset="0"/>
                <a:cs typeface="Arial" panose="020B0604020202020204" pitchFamily="34" charset="0"/>
              </a:rPr>
              <a:t>mets</a:t>
            </a:r>
            <a:r>
              <a:rPr lang="fr-FR" sz="3600" b="1" dirty="0">
                <a:solidFill>
                  <a:srgbClr val="424D7B"/>
                </a:solidFill>
                <a:latin typeface="Dosis SemiBold" pitchFamily="2" charset="0"/>
                <a:cs typeface="Arial" panose="020B0604020202020204" pitchFamily="34" charset="0"/>
              </a:rPr>
              <a:t> des baskets.</a:t>
            </a:r>
            <a:endParaRPr kumimoji="0" lang="fr-MA" sz="3600" i="0" u="none" strike="noStrike" kern="1200" cap="none" spc="0" normalizeH="0" baseline="0" noProof="0" dirty="0">
              <a:ln>
                <a:noFill/>
              </a:ln>
              <a:solidFill>
                <a:srgbClr val="424D7B"/>
              </a:solidFill>
              <a:effectLst/>
              <a:uLnTx/>
              <a:uFillTx/>
              <a:latin typeface="Dosis SemiBold" pitchFamily="2" charset="0"/>
              <a:cs typeface="Arial" panose="020B0604020202020204" pitchFamily="34" charset="0"/>
            </a:endParaRPr>
          </a:p>
        </p:txBody>
      </p:sp>
    </p:spTree>
    <p:extLst>
      <p:ext uri="{BB962C8B-B14F-4D97-AF65-F5344CB8AC3E}">
        <p14:creationId xmlns:p14="http://schemas.microsoft.com/office/powerpoint/2010/main" val="6784806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EEE8B-3733-68BD-2BAF-3A7A73A4672E}"/>
            </a:ext>
          </a:extLst>
        </p:cNvPr>
        <p:cNvGrpSpPr/>
        <p:nvPr/>
      </p:nvGrpSpPr>
      <p:grpSpPr>
        <a:xfrm>
          <a:off x="0" y="0"/>
          <a:ext cx="0" cy="0"/>
          <a:chOff x="0" y="0"/>
          <a:chExt cx="0" cy="0"/>
        </a:xfrm>
      </p:grpSpPr>
      <p:sp>
        <p:nvSpPr>
          <p:cNvPr id="8" name="Titre 1">
            <a:extLst>
              <a:ext uri="{FF2B5EF4-FFF2-40B4-BE49-F238E27FC236}">
                <a16:creationId xmlns:a16="http://schemas.microsoft.com/office/drawing/2014/main" id="{58FFB303-06D9-83F6-ED18-6902AC45D61C}"/>
              </a:ext>
            </a:extLst>
          </p:cNvPr>
          <p:cNvSpPr>
            <a:spLocks noGrp="1"/>
          </p:cNvSpPr>
          <p:nvPr>
            <p:ph type="title"/>
          </p:nvPr>
        </p:nvSpPr>
        <p:spPr>
          <a:xfrm>
            <a:off x="532398" y="1193953"/>
            <a:ext cx="7886700" cy="705267"/>
          </a:xfrm>
        </p:spPr>
        <p:txBody>
          <a:bodyPr/>
          <a:lstStyle/>
          <a:p>
            <a:r>
              <a:rPr lang="fr-MA" sz="3200" dirty="0"/>
              <a:t>Plan de la séance</a:t>
            </a:r>
          </a:p>
        </p:txBody>
      </p:sp>
      <p:pic>
        <p:nvPicPr>
          <p:cNvPr id="6" name="Image 5">
            <a:extLst>
              <a:ext uri="{FF2B5EF4-FFF2-40B4-BE49-F238E27FC236}">
                <a16:creationId xmlns:a16="http://schemas.microsoft.com/office/drawing/2014/main" id="{FD3F18F9-BA78-0CBA-47E8-44912CD3525B}"/>
              </a:ext>
            </a:extLst>
          </p:cNvPr>
          <p:cNvPicPr>
            <a:picLocks noChangeAspect="1"/>
          </p:cNvPicPr>
          <p:nvPr/>
        </p:nvPicPr>
        <p:blipFill>
          <a:blip r:embed="rId2"/>
          <a:stretch>
            <a:fillRect/>
          </a:stretch>
        </p:blipFill>
        <p:spPr>
          <a:xfrm>
            <a:off x="1399732" y="4042784"/>
            <a:ext cx="6344535" cy="1495634"/>
          </a:xfrm>
          <a:prstGeom prst="rect">
            <a:avLst/>
          </a:prstGeom>
        </p:spPr>
      </p:pic>
      <p:sp>
        <p:nvSpPr>
          <p:cNvPr id="14" name="ZoneTexte 13">
            <a:extLst>
              <a:ext uri="{FF2B5EF4-FFF2-40B4-BE49-F238E27FC236}">
                <a16:creationId xmlns:a16="http://schemas.microsoft.com/office/drawing/2014/main" id="{3364B865-7311-DE2F-2B9C-7CDF9BC91F83}"/>
              </a:ext>
            </a:extLst>
          </p:cNvPr>
          <p:cNvSpPr txBox="1"/>
          <p:nvPr/>
        </p:nvSpPr>
        <p:spPr>
          <a:xfrm>
            <a:off x="2380260" y="4185526"/>
            <a:ext cx="337564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424D7B"/>
                </a:solidFill>
                <a:effectLst/>
                <a:uLnTx/>
                <a:uFillTx/>
                <a:latin typeface="Dosis ExtraBold" pitchFamily="2" charset="0"/>
                <a:ea typeface="+mn-ea"/>
                <a:cs typeface="+mn-cs"/>
              </a:rPr>
              <a:t>2, Activité 2</a:t>
            </a:r>
          </a:p>
        </p:txBody>
      </p:sp>
      <p:grpSp>
        <p:nvGrpSpPr>
          <p:cNvPr id="2" name="Groupe 1">
            <a:extLst>
              <a:ext uri="{FF2B5EF4-FFF2-40B4-BE49-F238E27FC236}">
                <a16:creationId xmlns:a16="http://schemas.microsoft.com/office/drawing/2014/main" id="{9180DAB7-6646-5A73-5C33-F3A50E8BC883}"/>
              </a:ext>
            </a:extLst>
          </p:cNvPr>
          <p:cNvGrpSpPr/>
          <p:nvPr/>
        </p:nvGrpSpPr>
        <p:grpSpPr>
          <a:xfrm>
            <a:off x="3120265" y="0"/>
            <a:ext cx="2741519" cy="1084434"/>
            <a:chOff x="3072140" y="0"/>
            <a:chExt cx="2741519" cy="1084434"/>
          </a:xfrm>
        </p:grpSpPr>
        <p:sp>
          <p:nvSpPr>
            <p:cNvPr id="5" name="Rectangle 4">
              <a:extLst>
                <a:ext uri="{FF2B5EF4-FFF2-40B4-BE49-F238E27FC236}">
                  <a16:creationId xmlns:a16="http://schemas.microsoft.com/office/drawing/2014/main" id="{B2BFBA93-2963-08BC-1DA3-469CC5ADD678}"/>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85D8C0C9-459A-55D8-6D8C-7314D4982E26}"/>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itre 53">
              <a:extLst>
                <a:ext uri="{FF2B5EF4-FFF2-40B4-BE49-F238E27FC236}">
                  <a16:creationId xmlns:a16="http://schemas.microsoft.com/office/drawing/2014/main" id="{1B154FB0-B00B-39E6-3DC9-0C91F4952F3A}"/>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10" name="Espace réservé du texte 5">
            <a:extLst>
              <a:ext uri="{FF2B5EF4-FFF2-40B4-BE49-F238E27FC236}">
                <a16:creationId xmlns:a16="http://schemas.microsoft.com/office/drawing/2014/main" id="{355116EA-4FE2-8E53-B43F-E1AF81F4F4F7}"/>
              </a:ext>
            </a:extLst>
          </p:cNvPr>
          <p:cNvSpPr txBox="1">
            <a:spLocks noGrp="1"/>
          </p:cNvSpPr>
          <p:nvPr>
            <p:ph type="body" sz="quarter" idx="21"/>
          </p:nvPr>
        </p:nvSpPr>
        <p:spPr>
          <a:xfrm>
            <a:off x="2192797" y="3028796"/>
            <a:ext cx="5169321" cy="75565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defRPr/>
            </a:pPr>
            <a:r>
              <a:rPr lang="fr-FR" dirty="0">
                <a:solidFill>
                  <a:schemeClr val="bg1">
                    <a:lumMod val="50000"/>
                  </a:schemeClr>
                </a:solidFill>
              </a:rPr>
              <a:t>Point de langue.</a:t>
            </a:r>
          </a:p>
        </p:txBody>
      </p:sp>
      <p:sp>
        <p:nvSpPr>
          <p:cNvPr id="3" name="Espace réservé du texte 2">
            <a:extLst>
              <a:ext uri="{FF2B5EF4-FFF2-40B4-BE49-F238E27FC236}">
                <a16:creationId xmlns:a16="http://schemas.microsoft.com/office/drawing/2014/main" id="{5DC566B6-A7BC-76A4-19B4-275D440E37B6}"/>
              </a:ext>
            </a:extLst>
          </p:cNvPr>
          <p:cNvSpPr>
            <a:spLocks noGrp="1"/>
          </p:cNvSpPr>
          <p:nvPr>
            <p:ph type="body" sz="quarter" idx="19"/>
          </p:nvPr>
        </p:nvSpPr>
        <p:spPr/>
        <p:txBody>
          <a:bodyPr/>
          <a:lstStyle/>
          <a:p>
            <a:r>
              <a:rPr lang="fr-FR" dirty="0">
                <a:solidFill>
                  <a:srgbClr val="424D7B"/>
                </a:solidFill>
              </a:rPr>
              <a:t>Écriture de mots et de phrases.</a:t>
            </a:r>
          </a:p>
        </p:txBody>
      </p:sp>
      <p:pic>
        <p:nvPicPr>
          <p:cNvPr id="37" name="Espace réservé pour une image  36" descr="Une image contenant horloge, cercle, symbole, Police&#10;&#10;Le contenu généré par l’IA peut être incorrect.">
            <a:extLst>
              <a:ext uri="{FF2B5EF4-FFF2-40B4-BE49-F238E27FC236}">
                <a16:creationId xmlns:a16="http://schemas.microsoft.com/office/drawing/2014/main" id="{58424BAA-A47B-4E20-FFE5-6432611FA8F2}"/>
              </a:ext>
            </a:extLst>
          </p:cNvPr>
          <p:cNvPicPr>
            <a:picLocks noChangeAspect="1"/>
          </p:cNvPicPr>
          <p:nvPr/>
        </p:nvPicPr>
        <p:blipFill rotWithShape="1">
          <a:blip r:embed="rId3">
            <a:extLst>
              <a:ext uri="{28A0092B-C50C-407E-A947-70E740481C1C}">
                <a14:useLocalDpi xmlns:a14="http://schemas.microsoft.com/office/drawing/2010/main" val="0"/>
              </a:ext>
            </a:extLst>
          </a:blip>
          <a:srcRect l="-7526" r="-7526"/>
          <a:stretch>
            <a:fillRect/>
          </a:stretch>
        </p:blipFill>
        <p:spPr>
          <a:xfrm>
            <a:off x="7298796" y="3984080"/>
            <a:ext cx="540000" cy="540000"/>
          </a:xfrm>
          <a:prstGeom prst="rect">
            <a:avLst/>
          </a:prstGeom>
          <a:noFill/>
        </p:spPr>
      </p:pic>
      <p:pic>
        <p:nvPicPr>
          <p:cNvPr id="20" name="Image 19">
            <a:extLst>
              <a:ext uri="{FF2B5EF4-FFF2-40B4-BE49-F238E27FC236}">
                <a16:creationId xmlns:a16="http://schemas.microsoft.com/office/drawing/2014/main" id="{8D828657-A3E8-44BD-A4B3-1F247FD05D1E}"/>
              </a:ext>
            </a:extLst>
          </p:cNvPr>
          <p:cNvPicPr>
            <a:picLocks noChangeAspect="1"/>
          </p:cNvPicPr>
          <p:nvPr/>
        </p:nvPicPr>
        <p:blipFill>
          <a:blip r:embed="rId4">
            <a:clrChange>
              <a:clrFrom>
                <a:srgbClr val="FFFFFF"/>
              </a:clrFrom>
              <a:clrTo>
                <a:srgbClr val="FFFFFF">
                  <a:alpha val="0"/>
                </a:srgbClr>
              </a:clrTo>
            </a:clrChange>
            <a:grayscl/>
          </a:blip>
          <a:stretch>
            <a:fillRect/>
          </a:stretch>
        </p:blipFill>
        <p:spPr>
          <a:xfrm>
            <a:off x="7153602" y="2237774"/>
            <a:ext cx="850846" cy="850846"/>
          </a:xfrm>
          <a:prstGeom prst="rect">
            <a:avLst/>
          </a:prstGeom>
        </p:spPr>
      </p:pic>
    </p:spTree>
    <p:extLst>
      <p:ext uri="{BB962C8B-B14F-4D97-AF65-F5344CB8AC3E}">
        <p14:creationId xmlns:p14="http://schemas.microsoft.com/office/powerpoint/2010/main" val="122841927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43BDC3F-71EA-9D53-C4E5-4600C5FD07C4}"/>
              </a:ext>
            </a:extLst>
          </p:cNvPr>
          <p:cNvPicPr>
            <a:picLocks noChangeAspect="1"/>
          </p:cNvPicPr>
          <p:nvPr/>
        </p:nvPicPr>
        <p:blipFill>
          <a:blip r:embed="rId2"/>
          <a:stretch>
            <a:fillRect/>
          </a:stretch>
        </p:blipFill>
        <p:spPr>
          <a:xfrm>
            <a:off x="2266107" y="1891738"/>
            <a:ext cx="4611786" cy="3074524"/>
          </a:xfrm>
          <a:prstGeom prst="rect">
            <a:avLst/>
          </a:prstGeom>
        </p:spPr>
      </p:pic>
      <p:sp>
        <p:nvSpPr>
          <p:cNvPr id="27" name="Titre 3">
            <a:extLst>
              <a:ext uri="{FF2B5EF4-FFF2-40B4-BE49-F238E27FC236}">
                <a16:creationId xmlns:a16="http://schemas.microsoft.com/office/drawing/2014/main" id="{2DDB52E5-C691-5107-4CA8-E4EDF683B725}"/>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Maintenant, nous allons </a:t>
            </a:r>
            <a:r>
              <a:rPr lang="fr-FR" dirty="0">
                <a:solidFill>
                  <a:schemeClr val="tx1">
                    <a:lumMod val="65000"/>
                    <a:lumOff val="35000"/>
                  </a:schemeClr>
                </a:solidFill>
              </a:rPr>
              <a:t>écrire des phrases</a:t>
            </a:r>
            <a:r>
              <a:rPr lang="fr-FR" dirty="0">
                <a:solidFill>
                  <a:schemeClr val="tx1">
                    <a:lumMod val="65000"/>
                    <a:lumOff val="35000"/>
                  </a:schemeClr>
                </a:solidFill>
                <a:latin typeface="Dosis Medium" pitchFamily="2" charset="0"/>
              </a:rPr>
              <a:t>. </a:t>
            </a:r>
          </a:p>
        </p:txBody>
      </p:sp>
      <p:grpSp>
        <p:nvGrpSpPr>
          <p:cNvPr id="28" name="Groupe 27">
            <a:extLst>
              <a:ext uri="{FF2B5EF4-FFF2-40B4-BE49-F238E27FC236}">
                <a16:creationId xmlns:a16="http://schemas.microsoft.com/office/drawing/2014/main" id="{BA87C2CA-4554-E570-A82C-00EEEC635CB6}"/>
              </a:ext>
            </a:extLst>
          </p:cNvPr>
          <p:cNvGrpSpPr/>
          <p:nvPr/>
        </p:nvGrpSpPr>
        <p:grpSpPr>
          <a:xfrm>
            <a:off x="96835" y="643220"/>
            <a:ext cx="1147140" cy="980797"/>
            <a:chOff x="113769" y="634753"/>
            <a:chExt cx="1147140" cy="980797"/>
          </a:xfrm>
        </p:grpSpPr>
        <p:pic>
          <p:nvPicPr>
            <p:cNvPr id="29" name="Image 28">
              <a:extLst>
                <a:ext uri="{FF2B5EF4-FFF2-40B4-BE49-F238E27FC236}">
                  <a16:creationId xmlns:a16="http://schemas.microsoft.com/office/drawing/2014/main" id="{7D8E4B1D-491A-A931-A01A-A0F0BCCCF29C}"/>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30"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DCE58DCD-66F8-B78C-4886-FD08D45CCC3F}"/>
                </a:ext>
              </a:extLst>
            </p:cNvPr>
            <p:cNvPicPr>
              <a:picLocks noChangeAspect="1"/>
            </p:cNvPicPr>
            <p:nvPr/>
          </p:nvPicPr>
          <p:blipFill rotWithShape="1">
            <a:blip r:embed="rId4">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267653739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180A1-FA92-B1E2-26E9-AF6E0118F96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3809A4B-C8E7-A922-15FD-0B138E35EAE5}"/>
              </a:ext>
            </a:extLst>
          </p:cNvPr>
          <p:cNvSpPr>
            <a:spLocks noGrp="1"/>
          </p:cNvSpPr>
          <p:nvPr>
            <p:ph type="title"/>
          </p:nvPr>
        </p:nvSpPr>
        <p:spPr/>
        <p:txBody>
          <a:bodyPr>
            <a:normAutofit/>
          </a:bodyPr>
          <a:lstStyle/>
          <a:p>
            <a:r>
              <a:rPr lang="fr-MA" dirty="0">
                <a:solidFill>
                  <a:schemeClr val="tx1">
                    <a:lumMod val="65000"/>
                    <a:lumOff val="35000"/>
                  </a:schemeClr>
                </a:solidFill>
              </a:rPr>
              <a:t>Prenez vos ardoises.</a:t>
            </a:r>
          </a:p>
        </p:txBody>
      </p:sp>
      <p:pic>
        <p:nvPicPr>
          <p:cNvPr id="6" name="Espace réservé pour une image  3" descr="Une image contenant capture d’écran, Rectangle, carré&#10;&#10;Le contenu généré par l’IA peut être incorrect.">
            <a:extLst>
              <a:ext uri="{FF2B5EF4-FFF2-40B4-BE49-F238E27FC236}">
                <a16:creationId xmlns:a16="http://schemas.microsoft.com/office/drawing/2014/main" id="{45A12B42-67E7-AFD0-E7B3-ABC27B03829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748013" y="1808942"/>
            <a:ext cx="3647973" cy="3647973"/>
          </a:xfrm>
          <a:prstGeom prst="rect">
            <a:avLst/>
          </a:prstGeom>
        </p:spPr>
      </p:pic>
      <p:grpSp>
        <p:nvGrpSpPr>
          <p:cNvPr id="7" name="Groupe 6">
            <a:extLst>
              <a:ext uri="{FF2B5EF4-FFF2-40B4-BE49-F238E27FC236}">
                <a16:creationId xmlns:a16="http://schemas.microsoft.com/office/drawing/2014/main" id="{B40CB7F5-DDFC-E476-26CC-A993CE30132A}"/>
              </a:ext>
            </a:extLst>
          </p:cNvPr>
          <p:cNvGrpSpPr/>
          <p:nvPr/>
        </p:nvGrpSpPr>
        <p:grpSpPr>
          <a:xfrm>
            <a:off x="96835" y="643220"/>
            <a:ext cx="1147140" cy="980797"/>
            <a:chOff x="113769" y="634753"/>
            <a:chExt cx="1147140" cy="980797"/>
          </a:xfrm>
        </p:grpSpPr>
        <p:pic>
          <p:nvPicPr>
            <p:cNvPr id="8" name="Image 7">
              <a:extLst>
                <a:ext uri="{FF2B5EF4-FFF2-40B4-BE49-F238E27FC236}">
                  <a16:creationId xmlns:a16="http://schemas.microsoft.com/office/drawing/2014/main" id="{6C0F6A1D-D5A8-5DF4-8310-DFAB5A4BF753}"/>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10"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EB17DBB0-5E7D-7D4B-9107-D640CF43FE10}"/>
                </a:ext>
              </a:extLst>
            </p:cNvPr>
            <p:cNvPicPr>
              <a:picLocks noChangeAspect="1"/>
            </p:cNvPicPr>
            <p:nvPr/>
          </p:nvPicPr>
          <p:blipFill rotWithShape="1">
            <a:blip r:embed="rId4">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16794211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66AFC-EDAA-1FC1-F48E-9BE47C5C9C77}"/>
            </a:ext>
          </a:extLst>
        </p:cNvPr>
        <p:cNvGrpSpPr/>
        <p:nvPr/>
      </p:nvGrpSpPr>
      <p:grpSpPr>
        <a:xfrm>
          <a:off x="0" y="0"/>
          <a:ext cx="0" cy="0"/>
          <a:chOff x="0" y="0"/>
          <a:chExt cx="0" cy="0"/>
        </a:xfrm>
      </p:grpSpPr>
      <p:grpSp>
        <p:nvGrpSpPr>
          <p:cNvPr id="6" name="Groupe 5">
            <a:extLst>
              <a:ext uri="{FF2B5EF4-FFF2-40B4-BE49-F238E27FC236}">
                <a16:creationId xmlns:a16="http://schemas.microsoft.com/office/drawing/2014/main" id="{163CF154-DDA4-D82D-2DF6-2186FB7351CF}"/>
              </a:ext>
            </a:extLst>
          </p:cNvPr>
          <p:cNvGrpSpPr/>
          <p:nvPr/>
        </p:nvGrpSpPr>
        <p:grpSpPr>
          <a:xfrm>
            <a:off x="96835" y="643220"/>
            <a:ext cx="1147140" cy="980797"/>
            <a:chOff x="113769" y="634753"/>
            <a:chExt cx="1147140" cy="980797"/>
          </a:xfrm>
        </p:grpSpPr>
        <p:pic>
          <p:nvPicPr>
            <p:cNvPr id="8" name="Image 7">
              <a:extLst>
                <a:ext uri="{FF2B5EF4-FFF2-40B4-BE49-F238E27FC236}">
                  <a16:creationId xmlns:a16="http://schemas.microsoft.com/office/drawing/2014/main" id="{B4F37F13-0031-5526-4FD3-476BCED3FA13}"/>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9"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CFE94E07-3B04-0320-3CC6-98218978E84A}"/>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7" name="Titre 1">
            <a:extLst>
              <a:ext uri="{FF2B5EF4-FFF2-40B4-BE49-F238E27FC236}">
                <a16:creationId xmlns:a16="http://schemas.microsoft.com/office/drawing/2014/main" id="{D3A47F4C-6D08-58E1-9A54-D2526C25ADA5}"/>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Écrivez le mot qui manque dans la phrase.  </a:t>
            </a:r>
          </a:p>
        </p:txBody>
      </p:sp>
      <p:sp>
        <p:nvSpPr>
          <p:cNvPr id="2" name="ZoneTexte 1">
            <a:extLst>
              <a:ext uri="{FF2B5EF4-FFF2-40B4-BE49-F238E27FC236}">
                <a16:creationId xmlns:a16="http://schemas.microsoft.com/office/drawing/2014/main" id="{87241C58-274F-201B-5D8D-A2D1DB9D23CA}"/>
              </a:ext>
            </a:extLst>
          </p:cNvPr>
          <p:cNvSpPr txBox="1"/>
          <p:nvPr/>
        </p:nvSpPr>
        <p:spPr>
          <a:xfrm>
            <a:off x="571902" y="2367171"/>
            <a:ext cx="7819743" cy="900246"/>
          </a:xfrm>
          <a:prstGeom prst="rect">
            <a:avLst/>
          </a:prstGeom>
          <a:noFill/>
        </p:spPr>
        <p:txBody>
          <a:bodyPr wrap="square">
            <a:spAutoFit/>
          </a:bodyPr>
          <a:lstStyle/>
          <a:p>
            <a:pPr lvl="0" algn="ctr" defTabSz="457200">
              <a:lnSpc>
                <a:spcPct val="150000"/>
              </a:lnSpc>
              <a:defRPr/>
            </a:pPr>
            <a:r>
              <a:rPr lang="fr-FR" sz="4000" b="1" dirty="0">
                <a:solidFill>
                  <a:srgbClr val="5B9BD5">
                    <a:lumMod val="50000"/>
                  </a:srgbClr>
                </a:solidFill>
                <a:latin typeface="Dosis SemiBold" pitchFamily="2" charset="0"/>
              </a:rPr>
              <a:t>Il mange un </a:t>
            </a:r>
            <a:r>
              <a:rPr lang="fr-FR" sz="4000" b="1" dirty="0">
                <a:solidFill>
                  <a:srgbClr val="00ACA4"/>
                </a:solidFill>
                <a:latin typeface="Dosis SemiBold" pitchFamily="2" charset="0"/>
              </a:rPr>
              <a:t>_________</a:t>
            </a:r>
            <a:r>
              <a:rPr kumimoji="0" lang="fr-FR" sz="4000" b="1" i="0" u="none" strike="noStrike" kern="1200" cap="none" spc="0" normalizeH="0" baseline="0" noProof="0" dirty="0">
                <a:ln>
                  <a:noFill/>
                </a:ln>
                <a:solidFill>
                  <a:srgbClr val="424D7B"/>
                </a:solidFill>
                <a:effectLst/>
                <a:uLnTx/>
                <a:uFillTx/>
                <a:latin typeface="Dosis SemiBold" pitchFamily="2" charset="0"/>
              </a:rPr>
              <a:t>.</a:t>
            </a:r>
            <a:r>
              <a:rPr kumimoji="0" lang="fr-FR" sz="4000" b="0" i="0" u="none" strike="noStrike" kern="1200" cap="none" spc="0" normalizeH="0" baseline="0" noProof="0" dirty="0">
                <a:ln>
                  <a:noFill/>
                </a:ln>
                <a:solidFill>
                  <a:srgbClr val="5B9BD5">
                    <a:lumMod val="50000"/>
                  </a:srgbClr>
                </a:solidFill>
                <a:effectLst/>
                <a:uLnTx/>
                <a:uFillTx/>
                <a:latin typeface="Dosis SemiBold" pitchFamily="2" charset="0"/>
              </a:rPr>
              <a:t> </a:t>
            </a:r>
          </a:p>
        </p:txBody>
      </p:sp>
      <p:pic>
        <p:nvPicPr>
          <p:cNvPr id="10" name="Image 9">
            <a:extLst>
              <a:ext uri="{FF2B5EF4-FFF2-40B4-BE49-F238E27FC236}">
                <a16:creationId xmlns:a16="http://schemas.microsoft.com/office/drawing/2014/main" id="{C2BEE488-88BC-4C61-894B-54D583DEBA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0601" y="3429000"/>
            <a:ext cx="1637803" cy="1791588"/>
          </a:xfrm>
          <a:prstGeom prst="rect">
            <a:avLst/>
          </a:prstGeom>
        </p:spPr>
      </p:pic>
    </p:spTree>
    <p:extLst>
      <p:ext uri="{BB962C8B-B14F-4D97-AF65-F5344CB8AC3E}">
        <p14:creationId xmlns:p14="http://schemas.microsoft.com/office/powerpoint/2010/main" val="18194770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7DE9A-618D-02BD-22BD-A3EF3B468AA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CA99216-D4AE-3F75-2541-0A2DD505C3FD}"/>
              </a:ext>
            </a:extLst>
          </p:cNvPr>
          <p:cNvSpPr>
            <a:spLocks noGrp="1"/>
          </p:cNvSpPr>
          <p:nvPr>
            <p:ph type="title"/>
          </p:nvPr>
        </p:nvSpPr>
        <p:spPr/>
        <p:txBody>
          <a:bodyPr>
            <a:normAutofit/>
          </a:bodyPr>
          <a:lstStyle/>
          <a:p>
            <a:r>
              <a:rPr lang="fr-MA" dirty="0">
                <a:solidFill>
                  <a:schemeClr val="tx1">
                    <a:lumMod val="65000"/>
                    <a:lumOff val="35000"/>
                  </a:schemeClr>
                </a:solidFill>
              </a:rPr>
              <a:t>Levez les ardoises. Je vais vérifier votre écriture. </a:t>
            </a:r>
          </a:p>
        </p:txBody>
      </p:sp>
      <p:pic>
        <p:nvPicPr>
          <p:cNvPr id="6" name="Espace réservé pour une image  3" descr="Une image contenant capture d’écran, Rectangle, carré&#10;&#10;Le contenu généré par l’IA peut être incorrect.">
            <a:extLst>
              <a:ext uri="{FF2B5EF4-FFF2-40B4-BE49-F238E27FC236}">
                <a16:creationId xmlns:a16="http://schemas.microsoft.com/office/drawing/2014/main" id="{D23CD504-53E4-2D21-88AF-DF0A2BBC71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748013" y="1808942"/>
            <a:ext cx="3647973" cy="3647973"/>
          </a:xfrm>
          <a:prstGeom prst="rect">
            <a:avLst/>
          </a:prstGeom>
        </p:spPr>
      </p:pic>
      <p:grpSp>
        <p:nvGrpSpPr>
          <p:cNvPr id="7" name="Groupe 6">
            <a:extLst>
              <a:ext uri="{FF2B5EF4-FFF2-40B4-BE49-F238E27FC236}">
                <a16:creationId xmlns:a16="http://schemas.microsoft.com/office/drawing/2014/main" id="{0004B6C6-D7EB-EF26-FCFD-3CDBACFCB51B}"/>
              </a:ext>
            </a:extLst>
          </p:cNvPr>
          <p:cNvGrpSpPr/>
          <p:nvPr/>
        </p:nvGrpSpPr>
        <p:grpSpPr>
          <a:xfrm>
            <a:off x="96835" y="643220"/>
            <a:ext cx="1147140" cy="980797"/>
            <a:chOff x="113769" y="634753"/>
            <a:chExt cx="1147140" cy="980797"/>
          </a:xfrm>
        </p:grpSpPr>
        <p:pic>
          <p:nvPicPr>
            <p:cNvPr id="8" name="Image 7">
              <a:extLst>
                <a:ext uri="{FF2B5EF4-FFF2-40B4-BE49-F238E27FC236}">
                  <a16:creationId xmlns:a16="http://schemas.microsoft.com/office/drawing/2014/main" id="{3F6754C6-100D-D689-67C4-B5D54A1CED30}"/>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10"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0B6B12FE-4EEB-0CBE-9C4B-A0D2685B83F0}"/>
                </a:ext>
              </a:extLst>
            </p:cNvPr>
            <p:cNvPicPr>
              <a:picLocks noChangeAspect="1"/>
            </p:cNvPicPr>
            <p:nvPr/>
          </p:nvPicPr>
          <p:blipFill rotWithShape="1">
            <a:blip r:embed="rId4">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15012933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8A4169DB-E4D1-7C6D-4EE9-718DE6CF13E3}"/>
              </a:ext>
            </a:extLst>
          </p:cNvPr>
          <p:cNvGrpSpPr/>
          <p:nvPr/>
        </p:nvGrpSpPr>
        <p:grpSpPr>
          <a:xfrm>
            <a:off x="3120265" y="0"/>
            <a:ext cx="2741519" cy="1084434"/>
            <a:chOff x="3072140" y="0"/>
            <a:chExt cx="2741519" cy="1084434"/>
          </a:xfrm>
        </p:grpSpPr>
        <p:sp>
          <p:nvSpPr>
            <p:cNvPr id="5" name="Rectangle 4">
              <a:extLst>
                <a:ext uri="{FF2B5EF4-FFF2-40B4-BE49-F238E27FC236}">
                  <a16:creationId xmlns:a16="http://schemas.microsoft.com/office/drawing/2014/main" id="{27A39F50-33BD-B486-03A4-6A680CB17867}"/>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3FBA5B5-54B2-9678-F62D-CA621C951F8A}"/>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re 53">
              <a:extLst>
                <a:ext uri="{FF2B5EF4-FFF2-40B4-BE49-F238E27FC236}">
                  <a16:creationId xmlns:a16="http://schemas.microsoft.com/office/drawing/2014/main" id="{E5A07AC2-DF3E-B6F2-143B-054E07511E74}"/>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11" name="Titre 1">
            <a:extLst>
              <a:ext uri="{FF2B5EF4-FFF2-40B4-BE49-F238E27FC236}">
                <a16:creationId xmlns:a16="http://schemas.microsoft.com/office/drawing/2014/main" id="{C4E1D551-D9DA-307E-06BB-BF8B547CF81C}"/>
              </a:ext>
            </a:extLst>
          </p:cNvPr>
          <p:cNvSpPr>
            <a:spLocks noGrp="1"/>
          </p:cNvSpPr>
          <p:nvPr>
            <p:ph type="title"/>
          </p:nvPr>
        </p:nvSpPr>
        <p:spPr>
          <a:xfrm>
            <a:off x="647900" y="1419408"/>
            <a:ext cx="7886700" cy="720000"/>
          </a:xfrm>
        </p:spPr>
        <p:txBody>
          <a:bodyPr/>
          <a:lstStyle/>
          <a:p>
            <a:r>
              <a:rPr lang="fr-MA" sz="3200" dirty="0">
                <a:solidFill>
                  <a:srgbClr val="424D7B"/>
                </a:solidFill>
              </a:rPr>
              <a:t>Pictogrammes</a:t>
            </a:r>
          </a:p>
        </p:txBody>
      </p:sp>
      <p:pic>
        <p:nvPicPr>
          <p:cNvPr id="2" name="Image 1">
            <a:extLst>
              <a:ext uri="{FF2B5EF4-FFF2-40B4-BE49-F238E27FC236}">
                <a16:creationId xmlns:a16="http://schemas.microsoft.com/office/drawing/2014/main" id="{E3E8EFFE-F92D-6AFB-141F-8C8242CD16AF}"/>
              </a:ext>
            </a:extLst>
          </p:cNvPr>
          <p:cNvPicPr>
            <a:picLocks noChangeAspect="1"/>
          </p:cNvPicPr>
          <p:nvPr/>
        </p:nvPicPr>
        <p:blipFill>
          <a:blip r:embed="rId3"/>
          <a:stretch>
            <a:fillRect/>
          </a:stretch>
        </p:blipFill>
        <p:spPr>
          <a:xfrm>
            <a:off x="763400" y="2474382"/>
            <a:ext cx="7520578" cy="2799510"/>
          </a:xfrm>
          <a:prstGeom prst="rect">
            <a:avLst/>
          </a:prstGeom>
        </p:spPr>
      </p:pic>
    </p:spTree>
    <p:extLst>
      <p:ext uri="{BB962C8B-B14F-4D97-AF65-F5344CB8AC3E}">
        <p14:creationId xmlns:p14="http://schemas.microsoft.com/office/powerpoint/2010/main" val="5692771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14FCA-E89F-1803-7094-6CEA9EF1248E}"/>
            </a:ext>
          </a:extLst>
        </p:cNvPr>
        <p:cNvGrpSpPr/>
        <p:nvPr/>
      </p:nvGrpSpPr>
      <p:grpSpPr>
        <a:xfrm>
          <a:off x="0" y="0"/>
          <a:ext cx="0" cy="0"/>
          <a:chOff x="0" y="0"/>
          <a:chExt cx="0" cy="0"/>
        </a:xfrm>
      </p:grpSpPr>
      <p:grpSp>
        <p:nvGrpSpPr>
          <p:cNvPr id="8" name="Groupe 7">
            <a:extLst>
              <a:ext uri="{FF2B5EF4-FFF2-40B4-BE49-F238E27FC236}">
                <a16:creationId xmlns:a16="http://schemas.microsoft.com/office/drawing/2014/main" id="{AD10B6D4-DF2D-41AF-7EA8-D8DF9823E88A}"/>
              </a:ext>
            </a:extLst>
          </p:cNvPr>
          <p:cNvGrpSpPr/>
          <p:nvPr/>
        </p:nvGrpSpPr>
        <p:grpSpPr>
          <a:xfrm>
            <a:off x="96835" y="643220"/>
            <a:ext cx="1147140" cy="980797"/>
            <a:chOff x="113769" y="634753"/>
            <a:chExt cx="1147140" cy="980797"/>
          </a:xfrm>
        </p:grpSpPr>
        <p:pic>
          <p:nvPicPr>
            <p:cNvPr id="9" name="Image 8">
              <a:extLst>
                <a:ext uri="{FF2B5EF4-FFF2-40B4-BE49-F238E27FC236}">
                  <a16:creationId xmlns:a16="http://schemas.microsoft.com/office/drawing/2014/main" id="{40AB0404-DA28-A945-E528-000AB26641AD}"/>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1"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69F9D953-D332-F94C-97F4-BC99CF738F59}"/>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4" name="Titre 1">
            <a:extLst>
              <a:ext uri="{FF2B5EF4-FFF2-40B4-BE49-F238E27FC236}">
                <a16:creationId xmlns:a16="http://schemas.microsoft.com/office/drawing/2014/main" id="{CE6C60CA-6DD9-2AE8-A766-4FAE2EC4FC36}"/>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Corrigez.</a:t>
            </a:r>
          </a:p>
        </p:txBody>
      </p:sp>
      <p:sp>
        <p:nvSpPr>
          <p:cNvPr id="10" name="ZoneTexte 9">
            <a:extLst>
              <a:ext uri="{FF2B5EF4-FFF2-40B4-BE49-F238E27FC236}">
                <a16:creationId xmlns:a16="http://schemas.microsoft.com/office/drawing/2014/main" id="{36898F41-B613-4262-91D4-95BDEEE44E49}"/>
              </a:ext>
            </a:extLst>
          </p:cNvPr>
          <p:cNvSpPr txBox="1"/>
          <p:nvPr/>
        </p:nvSpPr>
        <p:spPr>
          <a:xfrm>
            <a:off x="571902" y="2367171"/>
            <a:ext cx="7819743" cy="900246"/>
          </a:xfrm>
          <a:prstGeom prst="rect">
            <a:avLst/>
          </a:prstGeom>
          <a:noFill/>
        </p:spPr>
        <p:txBody>
          <a:bodyPr wrap="square">
            <a:spAutoFit/>
          </a:bodyPr>
          <a:lstStyle/>
          <a:p>
            <a:pPr lvl="0" algn="ctr" defTabSz="457200">
              <a:lnSpc>
                <a:spcPct val="150000"/>
              </a:lnSpc>
              <a:defRPr/>
            </a:pPr>
            <a:r>
              <a:rPr lang="fr-FR" sz="4000" b="1" dirty="0">
                <a:solidFill>
                  <a:srgbClr val="5B9BD5">
                    <a:lumMod val="50000"/>
                  </a:srgbClr>
                </a:solidFill>
                <a:latin typeface="Dosis SemiBold" pitchFamily="2" charset="0"/>
              </a:rPr>
              <a:t>Il mange un </a:t>
            </a:r>
            <a:r>
              <a:rPr lang="fr-FR" sz="4000" b="1" dirty="0">
                <a:solidFill>
                  <a:srgbClr val="00ACA4"/>
                </a:solidFill>
                <a:latin typeface="Dosis SemiBold" pitchFamily="2" charset="0"/>
              </a:rPr>
              <a:t>fenouil</a:t>
            </a:r>
            <a:r>
              <a:rPr kumimoji="0" lang="fr-FR" sz="4000" b="0" i="0" u="none" strike="noStrike" kern="1200" cap="none" spc="0" normalizeH="0" baseline="0" noProof="0" dirty="0">
                <a:ln>
                  <a:noFill/>
                </a:ln>
                <a:solidFill>
                  <a:srgbClr val="5B9BD5">
                    <a:lumMod val="50000"/>
                  </a:srgbClr>
                </a:solidFill>
                <a:effectLst/>
                <a:uLnTx/>
                <a:uFillTx/>
                <a:latin typeface="Dosis SemiBold" pitchFamily="2" charset="0"/>
              </a:rPr>
              <a:t> </a:t>
            </a:r>
          </a:p>
        </p:txBody>
      </p:sp>
      <p:pic>
        <p:nvPicPr>
          <p:cNvPr id="13" name="Image 12">
            <a:extLst>
              <a:ext uri="{FF2B5EF4-FFF2-40B4-BE49-F238E27FC236}">
                <a16:creationId xmlns:a16="http://schemas.microsoft.com/office/drawing/2014/main" id="{69B5D4FA-D121-4856-9DD9-02CE6FA352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5517" y="3370794"/>
            <a:ext cx="1637803" cy="1791588"/>
          </a:xfrm>
          <a:prstGeom prst="rect">
            <a:avLst/>
          </a:prstGeom>
        </p:spPr>
      </p:pic>
    </p:spTree>
    <p:extLst>
      <p:ext uri="{BB962C8B-B14F-4D97-AF65-F5344CB8AC3E}">
        <p14:creationId xmlns:p14="http://schemas.microsoft.com/office/powerpoint/2010/main" val="733935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A9A8A-917E-B197-7DBE-949357D188EE}"/>
            </a:ext>
          </a:extLst>
        </p:cNvPr>
        <p:cNvGrpSpPr/>
        <p:nvPr/>
      </p:nvGrpSpPr>
      <p:grpSpPr>
        <a:xfrm>
          <a:off x="0" y="0"/>
          <a:ext cx="0" cy="0"/>
          <a:chOff x="0" y="0"/>
          <a:chExt cx="0" cy="0"/>
        </a:xfrm>
      </p:grpSpPr>
      <p:grpSp>
        <p:nvGrpSpPr>
          <p:cNvPr id="6" name="Groupe 5">
            <a:extLst>
              <a:ext uri="{FF2B5EF4-FFF2-40B4-BE49-F238E27FC236}">
                <a16:creationId xmlns:a16="http://schemas.microsoft.com/office/drawing/2014/main" id="{A295DF63-E6AF-BF16-0BE5-14852B6CC4CA}"/>
              </a:ext>
            </a:extLst>
          </p:cNvPr>
          <p:cNvGrpSpPr/>
          <p:nvPr/>
        </p:nvGrpSpPr>
        <p:grpSpPr>
          <a:xfrm>
            <a:off x="96835" y="643220"/>
            <a:ext cx="1147140" cy="980797"/>
            <a:chOff x="113769" y="634753"/>
            <a:chExt cx="1147140" cy="980797"/>
          </a:xfrm>
        </p:grpSpPr>
        <p:pic>
          <p:nvPicPr>
            <p:cNvPr id="8" name="Image 7">
              <a:extLst>
                <a:ext uri="{FF2B5EF4-FFF2-40B4-BE49-F238E27FC236}">
                  <a16:creationId xmlns:a16="http://schemas.microsoft.com/office/drawing/2014/main" id="{D0F1C8EC-76A1-7F51-07AA-AE73C1DBCEE3}"/>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9"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03B7B79D-56DD-F33E-855D-9481D4B25451}"/>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7" name="Titre 1">
            <a:extLst>
              <a:ext uri="{FF2B5EF4-FFF2-40B4-BE49-F238E27FC236}">
                <a16:creationId xmlns:a16="http://schemas.microsoft.com/office/drawing/2014/main" id="{0769F881-9FA1-3D4C-154C-D25F097AD113}"/>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Écrivez le mot qui manque dans la phrase.  </a:t>
            </a:r>
          </a:p>
        </p:txBody>
      </p:sp>
      <p:sp>
        <p:nvSpPr>
          <p:cNvPr id="2" name="ZoneTexte 1">
            <a:extLst>
              <a:ext uri="{FF2B5EF4-FFF2-40B4-BE49-F238E27FC236}">
                <a16:creationId xmlns:a16="http://schemas.microsoft.com/office/drawing/2014/main" id="{4B607F3E-9A82-8817-CA0F-AF426D7B5E8F}"/>
              </a:ext>
            </a:extLst>
          </p:cNvPr>
          <p:cNvSpPr txBox="1"/>
          <p:nvPr/>
        </p:nvSpPr>
        <p:spPr>
          <a:xfrm>
            <a:off x="834901" y="2367171"/>
            <a:ext cx="7244228" cy="900246"/>
          </a:xfrm>
          <a:prstGeom prst="rect">
            <a:avLst/>
          </a:prstGeom>
          <a:noFill/>
        </p:spPr>
        <p:txBody>
          <a:bodyPr wrap="square">
            <a:spAutoFit/>
          </a:bodyPr>
          <a:lstStyle/>
          <a:p>
            <a:pPr lvl="0" algn="ctr" defTabSz="457200">
              <a:lnSpc>
                <a:spcPct val="150000"/>
              </a:lnSpc>
              <a:defRPr/>
            </a:pPr>
            <a:r>
              <a:rPr lang="fr-FR" sz="4000" b="1" dirty="0">
                <a:solidFill>
                  <a:srgbClr val="424D7B"/>
                </a:solidFill>
                <a:latin typeface="Dosis SemiBold" pitchFamily="2" charset="0"/>
              </a:rPr>
              <a:t>Après le sport, j’ai mal au </a:t>
            </a:r>
            <a:r>
              <a:rPr lang="fr-FR" sz="4000" b="1" dirty="0">
                <a:solidFill>
                  <a:srgbClr val="00ACA4"/>
                </a:solidFill>
                <a:latin typeface="Dosis SemiBold" pitchFamily="2" charset="0"/>
              </a:rPr>
              <a:t>__________</a:t>
            </a:r>
            <a:r>
              <a:rPr kumimoji="0" lang="fr-FR" sz="4000" b="1" i="0" u="none" strike="noStrike" kern="1200" cap="none" spc="0" normalizeH="0" baseline="0" noProof="0" dirty="0">
                <a:ln>
                  <a:noFill/>
                </a:ln>
                <a:solidFill>
                  <a:srgbClr val="00ACA4"/>
                </a:solidFill>
                <a:effectLst/>
                <a:uLnTx/>
                <a:uFillTx/>
                <a:latin typeface="Dosis SemiBold" pitchFamily="2" charset="0"/>
              </a:rPr>
              <a:t>.</a:t>
            </a:r>
            <a:r>
              <a:rPr kumimoji="0" lang="fr-FR" sz="4000" b="0" i="0" u="none" strike="noStrike" kern="1200" cap="none" spc="0" normalizeH="0" baseline="0" noProof="0" dirty="0">
                <a:ln>
                  <a:noFill/>
                </a:ln>
                <a:solidFill>
                  <a:srgbClr val="5B9BD5">
                    <a:lumMod val="50000"/>
                  </a:srgbClr>
                </a:solidFill>
                <a:effectLst/>
                <a:uLnTx/>
                <a:uFillTx/>
                <a:latin typeface="Dosis SemiBold" pitchFamily="2" charset="0"/>
              </a:rPr>
              <a:t> </a:t>
            </a:r>
          </a:p>
        </p:txBody>
      </p:sp>
      <p:pic>
        <p:nvPicPr>
          <p:cNvPr id="10" name="Image 9">
            <a:extLst>
              <a:ext uri="{FF2B5EF4-FFF2-40B4-BE49-F238E27FC236}">
                <a16:creationId xmlns:a16="http://schemas.microsoft.com/office/drawing/2014/main" id="{07AD2199-6EB2-4777-BCE0-6ED6A57438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0717" y="3269849"/>
            <a:ext cx="1579673" cy="1728000"/>
          </a:xfrm>
          <a:prstGeom prst="rect">
            <a:avLst/>
          </a:prstGeom>
        </p:spPr>
      </p:pic>
    </p:spTree>
    <p:extLst>
      <p:ext uri="{BB962C8B-B14F-4D97-AF65-F5344CB8AC3E}">
        <p14:creationId xmlns:p14="http://schemas.microsoft.com/office/powerpoint/2010/main" val="789186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AC180-CD72-0614-A172-120715A0EE3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00214B8-8E88-D856-F327-DD3FA06D5664}"/>
              </a:ext>
            </a:extLst>
          </p:cNvPr>
          <p:cNvSpPr>
            <a:spLocks noGrp="1"/>
          </p:cNvSpPr>
          <p:nvPr>
            <p:ph type="title"/>
          </p:nvPr>
        </p:nvSpPr>
        <p:spPr/>
        <p:txBody>
          <a:bodyPr>
            <a:normAutofit/>
          </a:bodyPr>
          <a:lstStyle/>
          <a:p>
            <a:r>
              <a:rPr lang="fr-MA" dirty="0">
                <a:solidFill>
                  <a:schemeClr val="tx1">
                    <a:lumMod val="65000"/>
                    <a:lumOff val="35000"/>
                  </a:schemeClr>
                </a:solidFill>
              </a:rPr>
              <a:t>Levez les ardoises. Je vais vérifier votre écriture. </a:t>
            </a:r>
          </a:p>
        </p:txBody>
      </p:sp>
      <p:pic>
        <p:nvPicPr>
          <p:cNvPr id="6" name="Espace réservé pour une image  3" descr="Une image contenant capture d’écran, Rectangle, carré&#10;&#10;Le contenu généré par l’IA peut être incorrect.">
            <a:extLst>
              <a:ext uri="{FF2B5EF4-FFF2-40B4-BE49-F238E27FC236}">
                <a16:creationId xmlns:a16="http://schemas.microsoft.com/office/drawing/2014/main" id="{AF18DF6B-C1B5-68C3-0B39-5933E768ABA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748013" y="1808942"/>
            <a:ext cx="3647973" cy="3647973"/>
          </a:xfrm>
          <a:prstGeom prst="rect">
            <a:avLst/>
          </a:prstGeom>
        </p:spPr>
      </p:pic>
      <p:grpSp>
        <p:nvGrpSpPr>
          <p:cNvPr id="7" name="Groupe 6">
            <a:extLst>
              <a:ext uri="{FF2B5EF4-FFF2-40B4-BE49-F238E27FC236}">
                <a16:creationId xmlns:a16="http://schemas.microsoft.com/office/drawing/2014/main" id="{E0761DE6-6F37-5E91-2B2F-C66E31501C4C}"/>
              </a:ext>
            </a:extLst>
          </p:cNvPr>
          <p:cNvGrpSpPr/>
          <p:nvPr/>
        </p:nvGrpSpPr>
        <p:grpSpPr>
          <a:xfrm>
            <a:off x="96835" y="643220"/>
            <a:ext cx="1147140" cy="980797"/>
            <a:chOff x="113769" y="634753"/>
            <a:chExt cx="1147140" cy="980797"/>
          </a:xfrm>
        </p:grpSpPr>
        <p:pic>
          <p:nvPicPr>
            <p:cNvPr id="8" name="Image 7">
              <a:extLst>
                <a:ext uri="{FF2B5EF4-FFF2-40B4-BE49-F238E27FC236}">
                  <a16:creationId xmlns:a16="http://schemas.microsoft.com/office/drawing/2014/main" id="{E1BBB7DF-A1E9-457B-C31E-1FDA22A9F152}"/>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10"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B61FE235-3FFE-2419-6029-288E44E7367E}"/>
                </a:ext>
              </a:extLst>
            </p:cNvPr>
            <p:cNvPicPr>
              <a:picLocks noChangeAspect="1"/>
            </p:cNvPicPr>
            <p:nvPr/>
          </p:nvPicPr>
          <p:blipFill rotWithShape="1">
            <a:blip r:embed="rId4">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16254779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EDC61-3202-ADE2-BBDD-91F956CEA150}"/>
            </a:ext>
          </a:extLst>
        </p:cNvPr>
        <p:cNvGrpSpPr/>
        <p:nvPr/>
      </p:nvGrpSpPr>
      <p:grpSpPr>
        <a:xfrm>
          <a:off x="0" y="0"/>
          <a:ext cx="0" cy="0"/>
          <a:chOff x="0" y="0"/>
          <a:chExt cx="0" cy="0"/>
        </a:xfrm>
      </p:grpSpPr>
      <p:grpSp>
        <p:nvGrpSpPr>
          <p:cNvPr id="8" name="Groupe 7">
            <a:extLst>
              <a:ext uri="{FF2B5EF4-FFF2-40B4-BE49-F238E27FC236}">
                <a16:creationId xmlns:a16="http://schemas.microsoft.com/office/drawing/2014/main" id="{8B60B739-73AB-0CA5-61E6-BABC14765999}"/>
              </a:ext>
            </a:extLst>
          </p:cNvPr>
          <p:cNvGrpSpPr/>
          <p:nvPr/>
        </p:nvGrpSpPr>
        <p:grpSpPr>
          <a:xfrm>
            <a:off x="96835" y="643220"/>
            <a:ext cx="1147140" cy="980797"/>
            <a:chOff x="113769" y="634753"/>
            <a:chExt cx="1147140" cy="980797"/>
          </a:xfrm>
        </p:grpSpPr>
        <p:pic>
          <p:nvPicPr>
            <p:cNvPr id="9" name="Image 8">
              <a:extLst>
                <a:ext uri="{FF2B5EF4-FFF2-40B4-BE49-F238E27FC236}">
                  <a16:creationId xmlns:a16="http://schemas.microsoft.com/office/drawing/2014/main" id="{738DDF89-CDB7-B258-F08F-B5E981FCA5DF}"/>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1"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F5C8D757-BC9A-CF70-DC2C-AAEAC920D1E5}"/>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4" name="Titre 1">
            <a:extLst>
              <a:ext uri="{FF2B5EF4-FFF2-40B4-BE49-F238E27FC236}">
                <a16:creationId xmlns:a16="http://schemas.microsoft.com/office/drawing/2014/main" id="{029EDC0A-7994-8641-9136-BFC4980AD4A9}"/>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Corrigez.</a:t>
            </a:r>
          </a:p>
        </p:txBody>
      </p:sp>
      <p:sp>
        <p:nvSpPr>
          <p:cNvPr id="10" name="ZoneTexte 9">
            <a:extLst>
              <a:ext uri="{FF2B5EF4-FFF2-40B4-BE49-F238E27FC236}">
                <a16:creationId xmlns:a16="http://schemas.microsoft.com/office/drawing/2014/main" id="{A93E467D-A4EF-4A74-9296-0B0FC2267DA8}"/>
              </a:ext>
            </a:extLst>
          </p:cNvPr>
          <p:cNvSpPr txBox="1"/>
          <p:nvPr/>
        </p:nvSpPr>
        <p:spPr>
          <a:xfrm>
            <a:off x="834901" y="2367171"/>
            <a:ext cx="7244228" cy="900246"/>
          </a:xfrm>
          <a:prstGeom prst="rect">
            <a:avLst/>
          </a:prstGeom>
          <a:noFill/>
        </p:spPr>
        <p:txBody>
          <a:bodyPr wrap="square">
            <a:spAutoFit/>
          </a:bodyPr>
          <a:lstStyle/>
          <a:p>
            <a:pPr lvl="0" algn="ctr" defTabSz="457200">
              <a:lnSpc>
                <a:spcPct val="150000"/>
              </a:lnSpc>
              <a:defRPr/>
            </a:pPr>
            <a:r>
              <a:rPr lang="fr-FR" sz="4000" b="1" dirty="0">
                <a:solidFill>
                  <a:srgbClr val="424D7B"/>
                </a:solidFill>
                <a:latin typeface="Dosis SemiBold" pitchFamily="2" charset="0"/>
              </a:rPr>
              <a:t>Après le sport, j’ai mal au </a:t>
            </a:r>
            <a:r>
              <a:rPr lang="fr-FR" sz="4000" b="1" dirty="0">
                <a:solidFill>
                  <a:srgbClr val="00ACA4"/>
                </a:solidFill>
                <a:latin typeface="Dosis SemiBold" pitchFamily="2" charset="0"/>
              </a:rPr>
              <a:t>genou</a:t>
            </a:r>
            <a:r>
              <a:rPr lang="fr-FR" sz="4000" b="1" dirty="0">
                <a:solidFill>
                  <a:srgbClr val="424D7B"/>
                </a:solidFill>
                <a:latin typeface="Dosis SemiBold" pitchFamily="2" charset="0"/>
              </a:rPr>
              <a:t>.</a:t>
            </a:r>
          </a:p>
        </p:txBody>
      </p:sp>
      <p:pic>
        <p:nvPicPr>
          <p:cNvPr id="13" name="Image 12">
            <a:extLst>
              <a:ext uri="{FF2B5EF4-FFF2-40B4-BE49-F238E27FC236}">
                <a16:creationId xmlns:a16="http://schemas.microsoft.com/office/drawing/2014/main" id="{886FA2A6-CEB9-4AF3-A627-C99D8AC23E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0717" y="3269849"/>
            <a:ext cx="1579673" cy="1728000"/>
          </a:xfrm>
          <a:prstGeom prst="rect">
            <a:avLst/>
          </a:prstGeom>
        </p:spPr>
      </p:pic>
    </p:spTree>
    <p:extLst>
      <p:ext uri="{BB962C8B-B14F-4D97-AF65-F5344CB8AC3E}">
        <p14:creationId xmlns:p14="http://schemas.microsoft.com/office/powerpoint/2010/main" val="24770726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368DD-C9B9-9098-AD8E-48188499AF9F}"/>
            </a:ext>
          </a:extLst>
        </p:cNvPr>
        <p:cNvGrpSpPr/>
        <p:nvPr/>
      </p:nvGrpSpPr>
      <p:grpSpPr>
        <a:xfrm>
          <a:off x="0" y="0"/>
          <a:ext cx="0" cy="0"/>
          <a:chOff x="0" y="0"/>
          <a:chExt cx="0" cy="0"/>
        </a:xfrm>
      </p:grpSpPr>
      <p:grpSp>
        <p:nvGrpSpPr>
          <p:cNvPr id="6" name="Groupe 5">
            <a:extLst>
              <a:ext uri="{FF2B5EF4-FFF2-40B4-BE49-F238E27FC236}">
                <a16:creationId xmlns:a16="http://schemas.microsoft.com/office/drawing/2014/main" id="{6B08FC84-17C5-AF25-2309-6C81BBED62B1}"/>
              </a:ext>
            </a:extLst>
          </p:cNvPr>
          <p:cNvGrpSpPr/>
          <p:nvPr/>
        </p:nvGrpSpPr>
        <p:grpSpPr>
          <a:xfrm>
            <a:off x="96835" y="643220"/>
            <a:ext cx="1147140" cy="980797"/>
            <a:chOff x="113769" y="634753"/>
            <a:chExt cx="1147140" cy="980797"/>
          </a:xfrm>
        </p:grpSpPr>
        <p:pic>
          <p:nvPicPr>
            <p:cNvPr id="8" name="Image 7">
              <a:extLst>
                <a:ext uri="{FF2B5EF4-FFF2-40B4-BE49-F238E27FC236}">
                  <a16:creationId xmlns:a16="http://schemas.microsoft.com/office/drawing/2014/main" id="{97184A5C-F9B2-B0BC-36D9-E31F1C3E9291}"/>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9"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85DF14AB-2A2C-509C-631A-EF502B684487}"/>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7" name="Titre 1">
            <a:extLst>
              <a:ext uri="{FF2B5EF4-FFF2-40B4-BE49-F238E27FC236}">
                <a16:creationId xmlns:a16="http://schemas.microsoft.com/office/drawing/2014/main" id="{E0207A2A-8005-CF02-EC05-5616EE0B2D36}"/>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Écrivez le mot qui manque dans la phrase.  </a:t>
            </a:r>
          </a:p>
        </p:txBody>
      </p:sp>
      <p:sp>
        <p:nvSpPr>
          <p:cNvPr id="2" name="ZoneTexte 1">
            <a:extLst>
              <a:ext uri="{FF2B5EF4-FFF2-40B4-BE49-F238E27FC236}">
                <a16:creationId xmlns:a16="http://schemas.microsoft.com/office/drawing/2014/main" id="{65F63EA2-6524-C896-9B49-4C1B4DEC1A51}"/>
              </a:ext>
            </a:extLst>
          </p:cNvPr>
          <p:cNvSpPr txBox="1"/>
          <p:nvPr/>
        </p:nvSpPr>
        <p:spPr>
          <a:xfrm>
            <a:off x="425828" y="2367171"/>
            <a:ext cx="8301484" cy="819455"/>
          </a:xfrm>
          <a:prstGeom prst="rect">
            <a:avLst/>
          </a:prstGeom>
          <a:noFill/>
        </p:spPr>
        <p:txBody>
          <a:bodyPr wrap="square">
            <a:spAutoFit/>
          </a:bodyPr>
          <a:lstStyle/>
          <a:p>
            <a:pPr lvl="0" algn="ctr" defTabSz="457200">
              <a:lnSpc>
                <a:spcPct val="150000"/>
              </a:lnSpc>
              <a:defRPr/>
            </a:pPr>
            <a:r>
              <a:rPr lang="fr-FR" sz="3600" dirty="0">
                <a:solidFill>
                  <a:srgbClr val="5B9BD5">
                    <a:lumMod val="50000"/>
                  </a:srgbClr>
                </a:solidFill>
                <a:latin typeface="Dosis SemiBold" pitchFamily="2" charset="0"/>
              </a:rPr>
              <a:t>Sami  fait de </a:t>
            </a:r>
            <a:r>
              <a:rPr lang="fr-FR" sz="3600" b="1" dirty="0">
                <a:solidFill>
                  <a:srgbClr val="00ACA4"/>
                </a:solidFill>
                <a:latin typeface="Dosis SemiBold" pitchFamily="2" charset="0"/>
              </a:rPr>
              <a:t>______</a:t>
            </a:r>
            <a:r>
              <a:rPr lang="fr-FR" sz="3600" b="1" dirty="0">
                <a:solidFill>
                  <a:srgbClr val="5B9BD5">
                    <a:lumMod val="50000"/>
                  </a:srgbClr>
                </a:solidFill>
                <a:latin typeface="Dosis SemiBold" pitchFamily="2" charset="0"/>
              </a:rPr>
              <a:t>.</a:t>
            </a:r>
            <a:r>
              <a:rPr lang="fr-FR" sz="3600" dirty="0">
                <a:solidFill>
                  <a:srgbClr val="5B9BD5">
                    <a:lumMod val="50000"/>
                  </a:srgbClr>
                </a:solidFill>
                <a:latin typeface="Dosis SemiBold" pitchFamily="2" charset="0"/>
              </a:rPr>
              <a:t> </a:t>
            </a:r>
            <a:endParaRPr kumimoji="0" lang="fr-FR" sz="3600" b="0" i="0" u="none" strike="noStrike" kern="1200" cap="none" spc="0" normalizeH="0" baseline="0" noProof="0" dirty="0">
              <a:ln>
                <a:noFill/>
              </a:ln>
              <a:solidFill>
                <a:srgbClr val="5B9BD5">
                  <a:lumMod val="50000"/>
                </a:srgbClr>
              </a:solidFill>
              <a:effectLst/>
              <a:uLnTx/>
              <a:uFillTx/>
              <a:latin typeface="Dosis SemiBold" pitchFamily="2" charset="0"/>
            </a:endParaRPr>
          </a:p>
        </p:txBody>
      </p:sp>
      <p:pic>
        <p:nvPicPr>
          <p:cNvPr id="10" name="Image 9">
            <a:extLst>
              <a:ext uri="{FF2B5EF4-FFF2-40B4-BE49-F238E27FC236}">
                <a16:creationId xmlns:a16="http://schemas.microsoft.com/office/drawing/2014/main" id="{4D2FE262-5E15-408F-9A1A-9AEACC5FA7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2000" y="3429000"/>
            <a:ext cx="1448040" cy="1584000"/>
          </a:xfrm>
          <a:prstGeom prst="rect">
            <a:avLst/>
          </a:prstGeom>
        </p:spPr>
      </p:pic>
    </p:spTree>
    <p:extLst>
      <p:ext uri="{BB962C8B-B14F-4D97-AF65-F5344CB8AC3E}">
        <p14:creationId xmlns:p14="http://schemas.microsoft.com/office/powerpoint/2010/main" val="16565967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FD205-7BCE-F472-01C6-2685083B2E1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CB26ADD-C91A-7FFE-8443-60CBDED8C11D}"/>
              </a:ext>
            </a:extLst>
          </p:cNvPr>
          <p:cNvSpPr>
            <a:spLocks noGrp="1"/>
          </p:cNvSpPr>
          <p:nvPr>
            <p:ph type="title"/>
          </p:nvPr>
        </p:nvSpPr>
        <p:spPr/>
        <p:txBody>
          <a:bodyPr>
            <a:normAutofit/>
          </a:bodyPr>
          <a:lstStyle/>
          <a:p>
            <a:r>
              <a:rPr lang="fr-MA" dirty="0">
                <a:solidFill>
                  <a:schemeClr val="tx1">
                    <a:lumMod val="65000"/>
                    <a:lumOff val="35000"/>
                  </a:schemeClr>
                </a:solidFill>
              </a:rPr>
              <a:t>Levez les ardoises. Je vais vérifier votre écriture. </a:t>
            </a:r>
          </a:p>
        </p:txBody>
      </p:sp>
      <p:pic>
        <p:nvPicPr>
          <p:cNvPr id="6" name="Espace réservé pour une image  3" descr="Une image contenant capture d’écran, Rectangle, carré&#10;&#10;Le contenu généré par l’IA peut être incorrect.">
            <a:extLst>
              <a:ext uri="{FF2B5EF4-FFF2-40B4-BE49-F238E27FC236}">
                <a16:creationId xmlns:a16="http://schemas.microsoft.com/office/drawing/2014/main" id="{9F79EBAA-E708-8932-68C6-29CCEF805BE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748013" y="1808942"/>
            <a:ext cx="3647973" cy="3647973"/>
          </a:xfrm>
          <a:prstGeom prst="rect">
            <a:avLst/>
          </a:prstGeom>
        </p:spPr>
      </p:pic>
      <p:grpSp>
        <p:nvGrpSpPr>
          <p:cNvPr id="7" name="Groupe 6">
            <a:extLst>
              <a:ext uri="{FF2B5EF4-FFF2-40B4-BE49-F238E27FC236}">
                <a16:creationId xmlns:a16="http://schemas.microsoft.com/office/drawing/2014/main" id="{9B3258A5-33F0-B90C-182A-0FE8A41C525B}"/>
              </a:ext>
            </a:extLst>
          </p:cNvPr>
          <p:cNvGrpSpPr/>
          <p:nvPr/>
        </p:nvGrpSpPr>
        <p:grpSpPr>
          <a:xfrm>
            <a:off x="96835" y="643220"/>
            <a:ext cx="1147140" cy="980797"/>
            <a:chOff x="113769" y="634753"/>
            <a:chExt cx="1147140" cy="980797"/>
          </a:xfrm>
        </p:grpSpPr>
        <p:pic>
          <p:nvPicPr>
            <p:cNvPr id="8" name="Image 7">
              <a:extLst>
                <a:ext uri="{FF2B5EF4-FFF2-40B4-BE49-F238E27FC236}">
                  <a16:creationId xmlns:a16="http://schemas.microsoft.com/office/drawing/2014/main" id="{D1193B2F-366D-626A-F009-15DDA05699CE}"/>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10"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B279F06A-CAE1-9462-7CA5-2A4A90142C53}"/>
                </a:ext>
              </a:extLst>
            </p:cNvPr>
            <p:cNvPicPr>
              <a:picLocks noChangeAspect="1"/>
            </p:cNvPicPr>
            <p:nvPr/>
          </p:nvPicPr>
          <p:blipFill rotWithShape="1">
            <a:blip r:embed="rId4">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42824205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30A17-11F8-09AF-05E4-DC7512CA5F28}"/>
            </a:ext>
          </a:extLst>
        </p:cNvPr>
        <p:cNvGrpSpPr/>
        <p:nvPr/>
      </p:nvGrpSpPr>
      <p:grpSpPr>
        <a:xfrm>
          <a:off x="0" y="0"/>
          <a:ext cx="0" cy="0"/>
          <a:chOff x="0" y="0"/>
          <a:chExt cx="0" cy="0"/>
        </a:xfrm>
      </p:grpSpPr>
      <p:grpSp>
        <p:nvGrpSpPr>
          <p:cNvPr id="8" name="Groupe 7">
            <a:extLst>
              <a:ext uri="{FF2B5EF4-FFF2-40B4-BE49-F238E27FC236}">
                <a16:creationId xmlns:a16="http://schemas.microsoft.com/office/drawing/2014/main" id="{E251D7E9-D3C0-1883-FE7E-687059EEBCB5}"/>
              </a:ext>
            </a:extLst>
          </p:cNvPr>
          <p:cNvGrpSpPr/>
          <p:nvPr/>
        </p:nvGrpSpPr>
        <p:grpSpPr>
          <a:xfrm>
            <a:off x="96835" y="643220"/>
            <a:ext cx="1147140" cy="980797"/>
            <a:chOff x="113769" y="634753"/>
            <a:chExt cx="1147140" cy="980797"/>
          </a:xfrm>
        </p:grpSpPr>
        <p:pic>
          <p:nvPicPr>
            <p:cNvPr id="9" name="Image 8">
              <a:extLst>
                <a:ext uri="{FF2B5EF4-FFF2-40B4-BE49-F238E27FC236}">
                  <a16:creationId xmlns:a16="http://schemas.microsoft.com/office/drawing/2014/main" id="{2373C8F6-7AC8-8DCA-4D66-2F0556785E23}"/>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1"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20052350-2524-629E-CEAE-940155C06185}"/>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4" name="Titre 1">
            <a:extLst>
              <a:ext uri="{FF2B5EF4-FFF2-40B4-BE49-F238E27FC236}">
                <a16:creationId xmlns:a16="http://schemas.microsoft.com/office/drawing/2014/main" id="{C00F1A50-16B1-2698-5382-2116966012C5}"/>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Corrigez.</a:t>
            </a:r>
          </a:p>
        </p:txBody>
      </p:sp>
      <p:sp>
        <p:nvSpPr>
          <p:cNvPr id="2" name="ZoneTexte 1">
            <a:extLst>
              <a:ext uri="{FF2B5EF4-FFF2-40B4-BE49-F238E27FC236}">
                <a16:creationId xmlns:a16="http://schemas.microsoft.com/office/drawing/2014/main" id="{7EE08C37-B9FD-6F78-F4ED-939C5B9B27CD}"/>
              </a:ext>
            </a:extLst>
          </p:cNvPr>
          <p:cNvSpPr txBox="1"/>
          <p:nvPr/>
        </p:nvSpPr>
        <p:spPr>
          <a:xfrm>
            <a:off x="425828" y="2367171"/>
            <a:ext cx="8301484" cy="819455"/>
          </a:xfrm>
          <a:prstGeom prst="rect">
            <a:avLst/>
          </a:prstGeom>
          <a:noFill/>
        </p:spPr>
        <p:txBody>
          <a:bodyPr wrap="square">
            <a:spAutoFit/>
          </a:bodyPr>
          <a:lstStyle/>
          <a:p>
            <a:pPr lvl="0" algn="ctr" defTabSz="457200">
              <a:lnSpc>
                <a:spcPct val="150000"/>
              </a:lnSpc>
              <a:defRPr/>
            </a:pPr>
            <a:r>
              <a:rPr lang="fr-FR" sz="3600" dirty="0">
                <a:solidFill>
                  <a:srgbClr val="5B9BD5">
                    <a:lumMod val="50000"/>
                  </a:srgbClr>
                </a:solidFill>
                <a:latin typeface="Dosis SemiBold" pitchFamily="2" charset="0"/>
              </a:rPr>
              <a:t>Sami  fait de </a:t>
            </a:r>
            <a:r>
              <a:rPr lang="fr-FR" sz="3600" b="1" dirty="0">
                <a:solidFill>
                  <a:srgbClr val="00ACA4"/>
                </a:solidFill>
                <a:latin typeface="Dosis SemiBold" pitchFamily="2" charset="0"/>
              </a:rPr>
              <a:t>la course à pied</a:t>
            </a:r>
            <a:r>
              <a:rPr lang="fr-FR" sz="3600" dirty="0">
                <a:solidFill>
                  <a:srgbClr val="5B9BD5">
                    <a:lumMod val="50000"/>
                  </a:srgbClr>
                </a:solidFill>
                <a:latin typeface="Dosis SemiBold" pitchFamily="2" charset="0"/>
              </a:rPr>
              <a:t>. </a:t>
            </a:r>
            <a:endParaRPr kumimoji="0" lang="fr-FR" sz="3600" b="0" i="0" u="none" strike="noStrike" kern="1200" cap="none" spc="0" normalizeH="0" baseline="0" noProof="0" dirty="0">
              <a:ln>
                <a:noFill/>
              </a:ln>
              <a:solidFill>
                <a:srgbClr val="5B9BD5">
                  <a:lumMod val="50000"/>
                </a:srgbClr>
              </a:solidFill>
              <a:effectLst/>
              <a:uLnTx/>
              <a:uFillTx/>
              <a:latin typeface="Dosis SemiBold" pitchFamily="2" charset="0"/>
            </a:endParaRPr>
          </a:p>
        </p:txBody>
      </p:sp>
      <p:pic>
        <p:nvPicPr>
          <p:cNvPr id="3" name="Image 2">
            <a:extLst>
              <a:ext uri="{FF2B5EF4-FFF2-40B4-BE49-F238E27FC236}">
                <a16:creationId xmlns:a16="http://schemas.microsoft.com/office/drawing/2014/main" id="{DECA9401-14E2-A331-A25F-DE532822B0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2000" y="3429000"/>
            <a:ext cx="1448040" cy="1584000"/>
          </a:xfrm>
          <a:prstGeom prst="rect">
            <a:avLst/>
          </a:prstGeom>
        </p:spPr>
      </p:pic>
    </p:spTree>
    <p:extLst>
      <p:ext uri="{BB962C8B-B14F-4D97-AF65-F5344CB8AC3E}">
        <p14:creationId xmlns:p14="http://schemas.microsoft.com/office/powerpoint/2010/main" val="21467756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734DC-2E15-979E-8644-CE3A432399CC}"/>
            </a:ext>
          </a:extLst>
        </p:cNvPr>
        <p:cNvGrpSpPr/>
        <p:nvPr/>
      </p:nvGrpSpPr>
      <p:grpSpPr>
        <a:xfrm>
          <a:off x="0" y="0"/>
          <a:ext cx="0" cy="0"/>
          <a:chOff x="0" y="0"/>
          <a:chExt cx="0" cy="0"/>
        </a:xfrm>
      </p:grpSpPr>
      <p:grpSp>
        <p:nvGrpSpPr>
          <p:cNvPr id="6" name="Groupe 5">
            <a:extLst>
              <a:ext uri="{FF2B5EF4-FFF2-40B4-BE49-F238E27FC236}">
                <a16:creationId xmlns:a16="http://schemas.microsoft.com/office/drawing/2014/main" id="{44247C2E-2253-E9EA-559D-2622AE37F2E7}"/>
              </a:ext>
            </a:extLst>
          </p:cNvPr>
          <p:cNvGrpSpPr/>
          <p:nvPr/>
        </p:nvGrpSpPr>
        <p:grpSpPr>
          <a:xfrm>
            <a:off x="96835" y="643220"/>
            <a:ext cx="1147140" cy="980797"/>
            <a:chOff x="113769" y="634753"/>
            <a:chExt cx="1147140" cy="980797"/>
          </a:xfrm>
        </p:grpSpPr>
        <p:pic>
          <p:nvPicPr>
            <p:cNvPr id="8" name="Image 7">
              <a:extLst>
                <a:ext uri="{FF2B5EF4-FFF2-40B4-BE49-F238E27FC236}">
                  <a16:creationId xmlns:a16="http://schemas.microsoft.com/office/drawing/2014/main" id="{72ED62B2-CAFF-4E7E-85AA-490030D587D5}"/>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9"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C89B462B-08B9-2A3A-01A8-554216468A08}"/>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7" name="Titre 1">
            <a:extLst>
              <a:ext uri="{FF2B5EF4-FFF2-40B4-BE49-F238E27FC236}">
                <a16:creationId xmlns:a16="http://schemas.microsoft.com/office/drawing/2014/main" id="{055B3A28-DEE3-FE65-FEB1-569DE139699A}"/>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Écrivez le mot qui manque dans la phrase.  </a:t>
            </a:r>
          </a:p>
        </p:txBody>
      </p:sp>
      <p:sp>
        <p:nvSpPr>
          <p:cNvPr id="2" name="ZoneTexte 1">
            <a:extLst>
              <a:ext uri="{FF2B5EF4-FFF2-40B4-BE49-F238E27FC236}">
                <a16:creationId xmlns:a16="http://schemas.microsoft.com/office/drawing/2014/main" id="{1DAA11D2-84A2-307A-E6F6-CC9DEF3A5C09}"/>
              </a:ext>
            </a:extLst>
          </p:cNvPr>
          <p:cNvSpPr txBox="1"/>
          <p:nvPr/>
        </p:nvSpPr>
        <p:spPr>
          <a:xfrm>
            <a:off x="425828" y="2367171"/>
            <a:ext cx="8106172" cy="900246"/>
          </a:xfrm>
          <a:prstGeom prst="rect">
            <a:avLst/>
          </a:prstGeom>
          <a:noFill/>
        </p:spPr>
        <p:txBody>
          <a:bodyPr wrap="square">
            <a:spAutoFit/>
          </a:bodyPr>
          <a:lstStyle/>
          <a:p>
            <a:pPr lvl="0" algn="ctr" defTabSz="457200">
              <a:lnSpc>
                <a:spcPct val="150000"/>
              </a:lnSpc>
              <a:defRPr/>
            </a:pPr>
            <a:r>
              <a:rPr lang="fr-FR" sz="4000" dirty="0">
                <a:solidFill>
                  <a:srgbClr val="5B9BD5">
                    <a:lumMod val="50000"/>
                  </a:srgbClr>
                </a:solidFill>
                <a:latin typeface="Dosis SemiBold" pitchFamily="2" charset="0"/>
              </a:rPr>
              <a:t>C’est une  </a:t>
            </a:r>
            <a:r>
              <a:rPr lang="fr-FR" sz="4000" b="1" dirty="0">
                <a:solidFill>
                  <a:srgbClr val="00ACA4"/>
                </a:solidFill>
                <a:latin typeface="Dosis SemiBold" pitchFamily="2" charset="0"/>
              </a:rPr>
              <a:t>__________</a:t>
            </a:r>
            <a:r>
              <a:rPr lang="fr-FR" sz="4000" dirty="0">
                <a:solidFill>
                  <a:srgbClr val="5B9BD5">
                    <a:lumMod val="50000"/>
                  </a:srgbClr>
                </a:solidFill>
                <a:latin typeface="Dosis SemiBold" pitchFamily="2" charset="0"/>
              </a:rPr>
              <a:t>.</a:t>
            </a:r>
          </a:p>
        </p:txBody>
      </p:sp>
      <p:pic>
        <p:nvPicPr>
          <p:cNvPr id="12" name="Image 11">
            <a:extLst>
              <a:ext uri="{FF2B5EF4-FFF2-40B4-BE49-F238E27FC236}">
                <a16:creationId xmlns:a16="http://schemas.microsoft.com/office/drawing/2014/main" id="{20C2F4D7-D2C6-447A-AF12-25435089B1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0935" y="3429000"/>
            <a:ext cx="1480943" cy="1620000"/>
          </a:xfrm>
          <a:prstGeom prst="rect">
            <a:avLst/>
          </a:prstGeom>
        </p:spPr>
      </p:pic>
    </p:spTree>
    <p:extLst>
      <p:ext uri="{BB962C8B-B14F-4D97-AF65-F5344CB8AC3E}">
        <p14:creationId xmlns:p14="http://schemas.microsoft.com/office/powerpoint/2010/main" val="9828227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697F6-235F-969A-9140-11A66902BAC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525C71C-35F1-BF7F-4F7A-5AA55306B1B6}"/>
              </a:ext>
            </a:extLst>
          </p:cNvPr>
          <p:cNvSpPr>
            <a:spLocks noGrp="1"/>
          </p:cNvSpPr>
          <p:nvPr>
            <p:ph type="title"/>
          </p:nvPr>
        </p:nvSpPr>
        <p:spPr/>
        <p:txBody>
          <a:bodyPr>
            <a:normAutofit/>
          </a:bodyPr>
          <a:lstStyle/>
          <a:p>
            <a:r>
              <a:rPr lang="fr-MA" dirty="0">
                <a:solidFill>
                  <a:schemeClr val="tx1">
                    <a:lumMod val="65000"/>
                    <a:lumOff val="35000"/>
                  </a:schemeClr>
                </a:solidFill>
              </a:rPr>
              <a:t>Levez les ardoises. Je vais vérifier votre écriture. </a:t>
            </a:r>
          </a:p>
        </p:txBody>
      </p:sp>
      <p:pic>
        <p:nvPicPr>
          <p:cNvPr id="6" name="Espace réservé pour une image  3" descr="Une image contenant capture d’écran, Rectangle, carré&#10;&#10;Le contenu généré par l’IA peut être incorrect.">
            <a:extLst>
              <a:ext uri="{FF2B5EF4-FFF2-40B4-BE49-F238E27FC236}">
                <a16:creationId xmlns:a16="http://schemas.microsoft.com/office/drawing/2014/main" id="{3DEB828D-DF53-4705-3405-59A0BC1A6B0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748013" y="1808942"/>
            <a:ext cx="3647973" cy="3647973"/>
          </a:xfrm>
          <a:prstGeom prst="rect">
            <a:avLst/>
          </a:prstGeom>
        </p:spPr>
      </p:pic>
      <p:grpSp>
        <p:nvGrpSpPr>
          <p:cNvPr id="7" name="Groupe 6">
            <a:extLst>
              <a:ext uri="{FF2B5EF4-FFF2-40B4-BE49-F238E27FC236}">
                <a16:creationId xmlns:a16="http://schemas.microsoft.com/office/drawing/2014/main" id="{39D188EF-4BE4-C452-8BF3-9B045537C100}"/>
              </a:ext>
            </a:extLst>
          </p:cNvPr>
          <p:cNvGrpSpPr/>
          <p:nvPr/>
        </p:nvGrpSpPr>
        <p:grpSpPr>
          <a:xfrm>
            <a:off x="96835" y="643220"/>
            <a:ext cx="1147140" cy="980797"/>
            <a:chOff x="113769" y="634753"/>
            <a:chExt cx="1147140" cy="980797"/>
          </a:xfrm>
        </p:grpSpPr>
        <p:pic>
          <p:nvPicPr>
            <p:cNvPr id="8" name="Image 7">
              <a:extLst>
                <a:ext uri="{FF2B5EF4-FFF2-40B4-BE49-F238E27FC236}">
                  <a16:creationId xmlns:a16="http://schemas.microsoft.com/office/drawing/2014/main" id="{05A4F51F-0302-1968-C114-C8FDE2A9136D}"/>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10"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9729A68C-7EDA-E306-2A7D-77EB037314FB}"/>
                </a:ext>
              </a:extLst>
            </p:cNvPr>
            <p:cNvPicPr>
              <a:picLocks noChangeAspect="1"/>
            </p:cNvPicPr>
            <p:nvPr/>
          </p:nvPicPr>
          <p:blipFill rotWithShape="1">
            <a:blip r:embed="rId4">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14566663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CC92A-0B9D-BDC6-0E1A-2507BE63740D}"/>
            </a:ext>
          </a:extLst>
        </p:cNvPr>
        <p:cNvGrpSpPr/>
        <p:nvPr/>
      </p:nvGrpSpPr>
      <p:grpSpPr>
        <a:xfrm>
          <a:off x="0" y="0"/>
          <a:ext cx="0" cy="0"/>
          <a:chOff x="0" y="0"/>
          <a:chExt cx="0" cy="0"/>
        </a:xfrm>
      </p:grpSpPr>
      <p:grpSp>
        <p:nvGrpSpPr>
          <p:cNvPr id="8" name="Groupe 7">
            <a:extLst>
              <a:ext uri="{FF2B5EF4-FFF2-40B4-BE49-F238E27FC236}">
                <a16:creationId xmlns:a16="http://schemas.microsoft.com/office/drawing/2014/main" id="{F13D0947-B885-AA49-759B-5F25310FCC54}"/>
              </a:ext>
            </a:extLst>
          </p:cNvPr>
          <p:cNvGrpSpPr/>
          <p:nvPr/>
        </p:nvGrpSpPr>
        <p:grpSpPr>
          <a:xfrm>
            <a:off x="96835" y="643220"/>
            <a:ext cx="1147140" cy="980797"/>
            <a:chOff x="113769" y="634753"/>
            <a:chExt cx="1147140" cy="980797"/>
          </a:xfrm>
        </p:grpSpPr>
        <p:pic>
          <p:nvPicPr>
            <p:cNvPr id="9" name="Image 8">
              <a:extLst>
                <a:ext uri="{FF2B5EF4-FFF2-40B4-BE49-F238E27FC236}">
                  <a16:creationId xmlns:a16="http://schemas.microsoft.com/office/drawing/2014/main" id="{F53B8689-7DD8-67B8-017F-F73FD9E1CF66}"/>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1"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0302B6E8-0301-FFBB-A2E7-93F9C3E48446}"/>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4" name="Titre 1">
            <a:extLst>
              <a:ext uri="{FF2B5EF4-FFF2-40B4-BE49-F238E27FC236}">
                <a16:creationId xmlns:a16="http://schemas.microsoft.com/office/drawing/2014/main" id="{62F609C0-D311-DA61-4AA8-E7CDE4BA3AF2}"/>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Corrigez.</a:t>
            </a:r>
          </a:p>
        </p:txBody>
      </p:sp>
      <p:sp>
        <p:nvSpPr>
          <p:cNvPr id="10" name="ZoneTexte 9">
            <a:extLst>
              <a:ext uri="{FF2B5EF4-FFF2-40B4-BE49-F238E27FC236}">
                <a16:creationId xmlns:a16="http://schemas.microsoft.com/office/drawing/2014/main" id="{4EC52BC4-6577-4F19-AB72-79D151614682}"/>
              </a:ext>
            </a:extLst>
          </p:cNvPr>
          <p:cNvSpPr txBox="1"/>
          <p:nvPr/>
        </p:nvSpPr>
        <p:spPr>
          <a:xfrm>
            <a:off x="425828" y="2367171"/>
            <a:ext cx="8106172" cy="900246"/>
          </a:xfrm>
          <a:prstGeom prst="rect">
            <a:avLst/>
          </a:prstGeom>
          <a:noFill/>
        </p:spPr>
        <p:txBody>
          <a:bodyPr wrap="square">
            <a:spAutoFit/>
          </a:bodyPr>
          <a:lstStyle/>
          <a:p>
            <a:pPr lvl="0" algn="ctr" defTabSz="457200">
              <a:lnSpc>
                <a:spcPct val="150000"/>
              </a:lnSpc>
              <a:defRPr/>
            </a:pPr>
            <a:r>
              <a:rPr lang="fr-FR" sz="4000" dirty="0">
                <a:solidFill>
                  <a:srgbClr val="5B9BD5">
                    <a:lumMod val="50000"/>
                  </a:srgbClr>
                </a:solidFill>
                <a:latin typeface="Dosis SemiBold" pitchFamily="2" charset="0"/>
              </a:rPr>
              <a:t>C’est une </a:t>
            </a:r>
            <a:r>
              <a:rPr lang="fr-FR" sz="4000" b="1" dirty="0">
                <a:solidFill>
                  <a:srgbClr val="00ACA4"/>
                </a:solidFill>
                <a:latin typeface="Dosis SemiBold" pitchFamily="2" charset="0"/>
              </a:rPr>
              <a:t> feuille</a:t>
            </a:r>
            <a:r>
              <a:rPr lang="fr-FR" sz="4000" dirty="0">
                <a:solidFill>
                  <a:srgbClr val="5B9BD5">
                    <a:lumMod val="50000"/>
                  </a:srgbClr>
                </a:solidFill>
                <a:latin typeface="Dosis SemiBold" pitchFamily="2" charset="0"/>
              </a:rPr>
              <a:t>.</a:t>
            </a:r>
            <a:r>
              <a:rPr lang="fr-FR" sz="4000" b="1" dirty="0">
                <a:solidFill>
                  <a:srgbClr val="00ACA4"/>
                </a:solidFill>
                <a:latin typeface="Dosis SemiBold" pitchFamily="2" charset="0"/>
              </a:rPr>
              <a:t> </a:t>
            </a:r>
            <a:endParaRPr lang="fr-FR" sz="4000" dirty="0">
              <a:solidFill>
                <a:srgbClr val="5B9BD5">
                  <a:lumMod val="50000"/>
                </a:srgbClr>
              </a:solidFill>
              <a:latin typeface="Dosis SemiBold" pitchFamily="2" charset="0"/>
            </a:endParaRPr>
          </a:p>
        </p:txBody>
      </p:sp>
      <p:pic>
        <p:nvPicPr>
          <p:cNvPr id="14" name="Image 13">
            <a:extLst>
              <a:ext uri="{FF2B5EF4-FFF2-40B4-BE49-F238E27FC236}">
                <a16:creationId xmlns:a16="http://schemas.microsoft.com/office/drawing/2014/main" id="{3469BD61-4B6D-440F-A5A2-5C21ED353C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1952" y="3362898"/>
            <a:ext cx="1480943" cy="1620000"/>
          </a:xfrm>
          <a:prstGeom prst="rect">
            <a:avLst/>
          </a:prstGeom>
        </p:spPr>
      </p:pic>
    </p:spTree>
    <p:extLst>
      <p:ext uri="{BB962C8B-B14F-4D97-AF65-F5344CB8AC3E}">
        <p14:creationId xmlns:p14="http://schemas.microsoft.com/office/powerpoint/2010/main" val="12084943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3D50F-7CCD-D5E8-7AEF-7A166F1DEC6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F234B80-2CF9-AC4E-219D-0333FBFCE57A}"/>
              </a:ext>
            </a:extLst>
          </p:cNvPr>
          <p:cNvSpPr>
            <a:spLocks noGrp="1"/>
          </p:cNvSpPr>
          <p:nvPr>
            <p:ph type="title"/>
          </p:nvPr>
        </p:nvSpPr>
        <p:spPr>
          <a:xfrm>
            <a:off x="583334" y="1366599"/>
            <a:ext cx="7886700" cy="720000"/>
          </a:xfrm>
        </p:spPr>
        <p:txBody>
          <a:bodyPr/>
          <a:lstStyle/>
          <a:p>
            <a:r>
              <a:rPr lang="fr-MA" sz="3200" dirty="0">
                <a:solidFill>
                  <a:srgbClr val="424D7B"/>
                </a:solidFill>
              </a:rPr>
              <a:t>Contenu de la semaine </a:t>
            </a:r>
          </a:p>
        </p:txBody>
      </p:sp>
      <p:grpSp>
        <p:nvGrpSpPr>
          <p:cNvPr id="3" name="Groupe 2">
            <a:extLst>
              <a:ext uri="{FF2B5EF4-FFF2-40B4-BE49-F238E27FC236}">
                <a16:creationId xmlns:a16="http://schemas.microsoft.com/office/drawing/2014/main" id="{C9DFD4E1-4E0E-1962-4D6A-CAA194C79384}"/>
              </a:ext>
            </a:extLst>
          </p:cNvPr>
          <p:cNvGrpSpPr/>
          <p:nvPr/>
        </p:nvGrpSpPr>
        <p:grpSpPr>
          <a:xfrm>
            <a:off x="3120265" y="0"/>
            <a:ext cx="2741519" cy="1084434"/>
            <a:chOff x="3072140" y="0"/>
            <a:chExt cx="2741519" cy="1084434"/>
          </a:xfrm>
        </p:grpSpPr>
        <p:sp>
          <p:nvSpPr>
            <p:cNvPr id="8" name="Rectangle 7">
              <a:extLst>
                <a:ext uri="{FF2B5EF4-FFF2-40B4-BE49-F238E27FC236}">
                  <a16:creationId xmlns:a16="http://schemas.microsoft.com/office/drawing/2014/main" id="{18768EAC-AAE5-5AAF-67A5-EE315A59F0D0}"/>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5C71E94-B8BD-4CD4-8E1B-35F71F26F07D}"/>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itre 53">
              <a:extLst>
                <a:ext uri="{FF2B5EF4-FFF2-40B4-BE49-F238E27FC236}">
                  <a16:creationId xmlns:a16="http://schemas.microsoft.com/office/drawing/2014/main" id="{DF1F6A5D-DBB2-615B-46CB-C38EB8ED173D}"/>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pic>
        <p:nvPicPr>
          <p:cNvPr id="13" name="Image 12" descr="Une image contenant texte, Appareils électroniques, capture d’écran, Publicité en ligne&#10;&#10;Le contenu généré par l’IA peut être incorrect.">
            <a:extLst>
              <a:ext uri="{FF2B5EF4-FFF2-40B4-BE49-F238E27FC236}">
                <a16:creationId xmlns:a16="http://schemas.microsoft.com/office/drawing/2014/main" id="{901935C0-A994-28C9-2D9B-8D6C9202E4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8122" y="2401687"/>
            <a:ext cx="1544933" cy="2369714"/>
          </a:xfrm>
          <a:prstGeom prst="rect">
            <a:avLst/>
          </a:prstGeom>
        </p:spPr>
      </p:pic>
      <p:pic>
        <p:nvPicPr>
          <p:cNvPr id="17" name="Image 16" descr="Une image contenant texte, Appareils électroniques, capture d’écran, Système d’exploitation&#10;&#10;Le contenu généré par l’IA peut être incorrect.">
            <a:extLst>
              <a:ext uri="{FF2B5EF4-FFF2-40B4-BE49-F238E27FC236}">
                <a16:creationId xmlns:a16="http://schemas.microsoft.com/office/drawing/2014/main" id="{2898B4B5-5617-FB1F-947C-787AC11DBA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5246" y="2401685"/>
            <a:ext cx="1544933" cy="2369714"/>
          </a:xfrm>
          <a:prstGeom prst="rect">
            <a:avLst/>
          </a:prstGeom>
        </p:spPr>
      </p:pic>
      <p:pic>
        <p:nvPicPr>
          <p:cNvPr id="19" name="Image 18" descr="Une image contenant texte, Appareils électroniques, capture d’écran&#10;&#10;Le contenu généré par l’IA peut être incorrect.">
            <a:extLst>
              <a:ext uri="{FF2B5EF4-FFF2-40B4-BE49-F238E27FC236}">
                <a16:creationId xmlns:a16="http://schemas.microsoft.com/office/drawing/2014/main" id="{38D542A2-FB4C-B1E5-00C9-0E5A564BD7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4217" y="2401687"/>
            <a:ext cx="1544934" cy="2369715"/>
          </a:xfrm>
          <a:prstGeom prst="rect">
            <a:avLst/>
          </a:prstGeom>
        </p:spPr>
      </p:pic>
      <p:pic>
        <p:nvPicPr>
          <p:cNvPr id="21" name="Image 20" descr="Une image contenant texte, Appareils électroniques, capture d’écran&#10;&#10;Le contenu généré par l’IA peut être incorrect.">
            <a:extLst>
              <a:ext uri="{FF2B5EF4-FFF2-40B4-BE49-F238E27FC236}">
                <a16:creationId xmlns:a16="http://schemas.microsoft.com/office/drawing/2014/main" id="{8BEC6A4E-7D89-7AF9-FE0D-68ED929965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9150" y="2401687"/>
            <a:ext cx="1544933" cy="2369713"/>
          </a:xfrm>
          <a:prstGeom prst="rect">
            <a:avLst/>
          </a:prstGeom>
        </p:spPr>
      </p:pic>
      <p:pic>
        <p:nvPicPr>
          <p:cNvPr id="23" name="Image 22" descr="Une image contenant texte, capture d’écran&#10;&#10;Le contenu généré par l’IA peut être incorrect.">
            <a:extLst>
              <a:ext uri="{FF2B5EF4-FFF2-40B4-BE49-F238E27FC236}">
                <a16:creationId xmlns:a16="http://schemas.microsoft.com/office/drawing/2014/main" id="{37A57F04-CD35-970A-3266-BEF34816C9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189" y="2401687"/>
            <a:ext cx="1544933" cy="2369713"/>
          </a:xfrm>
          <a:prstGeom prst="rect">
            <a:avLst/>
          </a:prstGeom>
        </p:spPr>
      </p:pic>
    </p:spTree>
    <p:extLst>
      <p:ext uri="{BB962C8B-B14F-4D97-AF65-F5344CB8AC3E}">
        <p14:creationId xmlns:p14="http://schemas.microsoft.com/office/powerpoint/2010/main" val="97515771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69280-6E7E-3756-3618-2206D12FCA65}"/>
            </a:ext>
          </a:extLst>
        </p:cNvPr>
        <p:cNvGrpSpPr/>
        <p:nvPr/>
      </p:nvGrpSpPr>
      <p:grpSpPr>
        <a:xfrm>
          <a:off x="0" y="0"/>
          <a:ext cx="0" cy="0"/>
          <a:chOff x="0" y="0"/>
          <a:chExt cx="0" cy="0"/>
        </a:xfrm>
      </p:grpSpPr>
      <p:grpSp>
        <p:nvGrpSpPr>
          <p:cNvPr id="14" name="Groupe 13">
            <a:extLst>
              <a:ext uri="{FF2B5EF4-FFF2-40B4-BE49-F238E27FC236}">
                <a16:creationId xmlns:a16="http://schemas.microsoft.com/office/drawing/2014/main" id="{8E4DCBC7-6035-8252-C846-E8EE03A34118}"/>
              </a:ext>
            </a:extLst>
          </p:cNvPr>
          <p:cNvGrpSpPr/>
          <p:nvPr/>
        </p:nvGrpSpPr>
        <p:grpSpPr>
          <a:xfrm>
            <a:off x="96835" y="643220"/>
            <a:ext cx="1147140" cy="980797"/>
            <a:chOff x="113769" y="634753"/>
            <a:chExt cx="1147140" cy="980797"/>
          </a:xfrm>
        </p:grpSpPr>
        <p:pic>
          <p:nvPicPr>
            <p:cNvPr id="15" name="Image 14">
              <a:extLst>
                <a:ext uri="{FF2B5EF4-FFF2-40B4-BE49-F238E27FC236}">
                  <a16:creationId xmlns:a16="http://schemas.microsoft.com/office/drawing/2014/main" id="{079E88B3-3A97-5F24-07FB-76F6325CAFB9}"/>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6"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D4E52079-ED0B-45E1-2163-0F3D6796240C}"/>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17" name="Titre 3">
            <a:extLst>
              <a:ext uri="{FF2B5EF4-FFF2-40B4-BE49-F238E27FC236}">
                <a16:creationId xmlns:a16="http://schemas.microsoft.com/office/drawing/2014/main" id="{54271BB6-6ECB-D4A8-C3F8-C8A536FE55AE}"/>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Prenez vos cahiers. Vous allez écrire des phrases.</a:t>
            </a:r>
          </a:p>
        </p:txBody>
      </p:sp>
      <p:pic>
        <p:nvPicPr>
          <p:cNvPr id="18" name="Image 17">
            <a:extLst>
              <a:ext uri="{FF2B5EF4-FFF2-40B4-BE49-F238E27FC236}">
                <a16:creationId xmlns:a16="http://schemas.microsoft.com/office/drawing/2014/main" id="{436B49BC-5C33-CA0F-956C-60750B04208E}"/>
              </a:ext>
            </a:extLst>
          </p:cNvPr>
          <p:cNvPicPr>
            <a:picLocks noChangeAspect="1"/>
          </p:cNvPicPr>
          <p:nvPr/>
        </p:nvPicPr>
        <p:blipFill>
          <a:blip r:embed="rId4">
            <a:clrChange>
              <a:clrFrom>
                <a:srgbClr val="EAE8E4"/>
              </a:clrFrom>
              <a:clrTo>
                <a:srgbClr val="EAE8E4">
                  <a:alpha val="0"/>
                </a:srgbClr>
              </a:clrTo>
            </a:clrChange>
          </a:blip>
          <a:srcRect l="4527" t="16702" r="3992" b="15930"/>
          <a:stretch>
            <a:fillRect/>
          </a:stretch>
        </p:blipFill>
        <p:spPr>
          <a:xfrm>
            <a:off x="2440917" y="2223436"/>
            <a:ext cx="4397832" cy="3238624"/>
          </a:xfrm>
          <a:prstGeom prst="roundRect">
            <a:avLst>
              <a:gd name="adj" fmla="val 6988"/>
            </a:avLst>
          </a:prstGeom>
        </p:spPr>
      </p:pic>
    </p:spTree>
    <p:extLst>
      <p:ext uri="{BB962C8B-B14F-4D97-AF65-F5344CB8AC3E}">
        <p14:creationId xmlns:p14="http://schemas.microsoft.com/office/powerpoint/2010/main" val="3720646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69280-6E7E-3756-3618-2206D12FCA65}"/>
            </a:ext>
          </a:extLst>
        </p:cNvPr>
        <p:cNvGrpSpPr/>
        <p:nvPr/>
      </p:nvGrpSpPr>
      <p:grpSpPr>
        <a:xfrm>
          <a:off x="0" y="0"/>
          <a:ext cx="0" cy="0"/>
          <a:chOff x="0" y="0"/>
          <a:chExt cx="0" cy="0"/>
        </a:xfrm>
      </p:grpSpPr>
      <p:sp>
        <p:nvSpPr>
          <p:cNvPr id="9" name="Titre 8">
            <a:extLst>
              <a:ext uri="{FF2B5EF4-FFF2-40B4-BE49-F238E27FC236}">
                <a16:creationId xmlns:a16="http://schemas.microsoft.com/office/drawing/2014/main" id="{D7D45EB6-D897-D734-157B-CDA6F7FAB04E}"/>
              </a:ext>
            </a:extLst>
          </p:cNvPr>
          <p:cNvSpPr>
            <a:spLocks noGrp="1"/>
          </p:cNvSpPr>
          <p:nvPr>
            <p:ph type="title"/>
          </p:nvPr>
        </p:nvSpPr>
        <p:spPr/>
        <p:txBody>
          <a:bodyPr/>
          <a:lstStyle/>
          <a:p>
            <a:r>
              <a:rPr lang="fr-FR" dirty="0">
                <a:solidFill>
                  <a:schemeClr val="tx1">
                    <a:lumMod val="65000"/>
                    <a:lumOff val="35000"/>
                  </a:schemeClr>
                </a:solidFill>
              </a:rPr>
              <a:t>Ces mots sont en désordre. Écrivez sur vos cahiers une phrase correcte à partir de ces mots. </a:t>
            </a:r>
          </a:p>
        </p:txBody>
      </p:sp>
      <p:grpSp>
        <p:nvGrpSpPr>
          <p:cNvPr id="8" name="Groupe 7">
            <a:extLst>
              <a:ext uri="{FF2B5EF4-FFF2-40B4-BE49-F238E27FC236}">
                <a16:creationId xmlns:a16="http://schemas.microsoft.com/office/drawing/2014/main" id="{157EBECE-D72C-F72A-0D79-36A8A18F7452}"/>
              </a:ext>
            </a:extLst>
          </p:cNvPr>
          <p:cNvGrpSpPr/>
          <p:nvPr/>
        </p:nvGrpSpPr>
        <p:grpSpPr>
          <a:xfrm>
            <a:off x="96835" y="643220"/>
            <a:ext cx="1147140" cy="980797"/>
            <a:chOff x="113769" y="634753"/>
            <a:chExt cx="1147140" cy="980797"/>
          </a:xfrm>
        </p:grpSpPr>
        <p:pic>
          <p:nvPicPr>
            <p:cNvPr id="12" name="Image 11">
              <a:extLst>
                <a:ext uri="{FF2B5EF4-FFF2-40B4-BE49-F238E27FC236}">
                  <a16:creationId xmlns:a16="http://schemas.microsoft.com/office/drawing/2014/main" id="{4CF5BA79-A50F-2F0B-77FD-0E2D91074F75}"/>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3"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917C4D85-1AB2-8403-DA82-6B6FEE79FBB4}"/>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grpSp>
        <p:nvGrpSpPr>
          <p:cNvPr id="10" name="Groupe 9">
            <a:extLst>
              <a:ext uri="{FF2B5EF4-FFF2-40B4-BE49-F238E27FC236}">
                <a16:creationId xmlns:a16="http://schemas.microsoft.com/office/drawing/2014/main" id="{CB813C32-BC9E-4E0A-95B5-12A0F3E98647}"/>
              </a:ext>
            </a:extLst>
          </p:cNvPr>
          <p:cNvGrpSpPr/>
          <p:nvPr/>
        </p:nvGrpSpPr>
        <p:grpSpPr>
          <a:xfrm>
            <a:off x="1330782" y="3090109"/>
            <a:ext cx="6482436" cy="677782"/>
            <a:chOff x="1017801" y="3429000"/>
            <a:chExt cx="6833056" cy="677782"/>
          </a:xfrm>
        </p:grpSpPr>
        <p:sp>
          <p:nvSpPr>
            <p:cNvPr id="11" name="Rectangle : coins arrondis 10">
              <a:extLst>
                <a:ext uri="{FF2B5EF4-FFF2-40B4-BE49-F238E27FC236}">
                  <a16:creationId xmlns:a16="http://schemas.microsoft.com/office/drawing/2014/main" id="{B6F671AF-0AB9-46A0-998B-D38C46BFA38C}"/>
                </a:ext>
              </a:extLst>
            </p:cNvPr>
            <p:cNvSpPr/>
            <p:nvPr/>
          </p:nvSpPr>
          <p:spPr>
            <a:xfrm>
              <a:off x="6021361" y="3429000"/>
              <a:ext cx="1829496" cy="677782"/>
            </a:xfrm>
            <a:prstGeom prst="roundRect">
              <a:avLst/>
            </a:prstGeo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accent1">
                      <a:lumMod val="50000"/>
                    </a:schemeClr>
                  </a:solidFill>
                  <a:latin typeface="Dosis SemiBold" panose="020B0604020202020204" charset="0"/>
                  <a:cs typeface="Aharoni" panose="02010803020104030203" pitchFamily="2" charset="-79"/>
                </a:rPr>
                <a:t>fait</a:t>
              </a:r>
            </a:p>
          </p:txBody>
        </p:sp>
        <p:sp>
          <p:nvSpPr>
            <p:cNvPr id="14" name="Rectangle : coins arrondis 13">
              <a:extLst>
                <a:ext uri="{FF2B5EF4-FFF2-40B4-BE49-F238E27FC236}">
                  <a16:creationId xmlns:a16="http://schemas.microsoft.com/office/drawing/2014/main" id="{44C70737-2789-44AF-830D-5DA8EDD0D872}"/>
                </a:ext>
              </a:extLst>
            </p:cNvPr>
            <p:cNvSpPr/>
            <p:nvPr/>
          </p:nvSpPr>
          <p:spPr>
            <a:xfrm>
              <a:off x="1017801" y="3429000"/>
              <a:ext cx="1820508" cy="677782"/>
            </a:xfrm>
            <a:prstGeom prst="roundRect">
              <a:avLst/>
            </a:prstGeo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accent1">
                      <a:lumMod val="50000"/>
                    </a:schemeClr>
                  </a:solidFill>
                  <a:latin typeface="Dosis SemiBold" panose="020B0604020202020204" charset="0"/>
                  <a:cs typeface="Aharoni" panose="02010803020104030203" pitchFamily="2" charset="-79"/>
                </a:rPr>
                <a:t>du tennis</a:t>
              </a:r>
            </a:p>
          </p:txBody>
        </p:sp>
        <p:sp>
          <p:nvSpPr>
            <p:cNvPr id="15" name="Rectangle : coins arrondis 14">
              <a:extLst>
                <a:ext uri="{FF2B5EF4-FFF2-40B4-BE49-F238E27FC236}">
                  <a16:creationId xmlns:a16="http://schemas.microsoft.com/office/drawing/2014/main" id="{402AC4E0-6593-42BB-A61D-5881CDCD508D}"/>
                </a:ext>
              </a:extLst>
            </p:cNvPr>
            <p:cNvSpPr/>
            <p:nvPr/>
          </p:nvSpPr>
          <p:spPr>
            <a:xfrm>
              <a:off x="3273260" y="3429000"/>
              <a:ext cx="2313150" cy="677782"/>
            </a:xfrm>
            <a:prstGeom prst="roundRect">
              <a:avLst/>
            </a:prstGeo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accent1">
                      <a:lumMod val="50000"/>
                    </a:schemeClr>
                  </a:solidFill>
                  <a:latin typeface="Dosis SemiBold" panose="020B0604020202020204" charset="0"/>
                  <a:cs typeface="Aharoni" panose="02010803020104030203" pitchFamily="2" charset="-79"/>
                </a:rPr>
                <a:t>Kamal</a:t>
              </a:r>
            </a:p>
          </p:txBody>
        </p:sp>
      </p:grpSp>
    </p:spTree>
    <p:extLst>
      <p:ext uri="{BB962C8B-B14F-4D97-AF65-F5344CB8AC3E}">
        <p14:creationId xmlns:p14="http://schemas.microsoft.com/office/powerpoint/2010/main" val="2831264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A0390-B38E-334B-B307-FFF729158A01}"/>
            </a:ext>
          </a:extLst>
        </p:cNvPr>
        <p:cNvGrpSpPr/>
        <p:nvPr/>
      </p:nvGrpSpPr>
      <p:grpSpPr>
        <a:xfrm>
          <a:off x="0" y="0"/>
          <a:ext cx="0" cy="0"/>
          <a:chOff x="0" y="0"/>
          <a:chExt cx="0" cy="0"/>
        </a:xfrm>
      </p:grpSpPr>
      <p:sp>
        <p:nvSpPr>
          <p:cNvPr id="9" name="Titre 8">
            <a:extLst>
              <a:ext uri="{FF2B5EF4-FFF2-40B4-BE49-F238E27FC236}">
                <a16:creationId xmlns:a16="http://schemas.microsoft.com/office/drawing/2014/main" id="{EC41FB89-FB4C-8ADC-FCB6-D043172A77AC}"/>
              </a:ext>
            </a:extLst>
          </p:cNvPr>
          <p:cNvSpPr>
            <a:spLocks noGrp="1"/>
          </p:cNvSpPr>
          <p:nvPr>
            <p:ph type="title"/>
          </p:nvPr>
        </p:nvSpPr>
        <p:spPr/>
        <p:txBody>
          <a:bodyPr/>
          <a:lstStyle/>
          <a:p>
            <a:r>
              <a:rPr lang="fr-FR" dirty="0">
                <a:solidFill>
                  <a:schemeClr val="tx1">
                    <a:lumMod val="65000"/>
                    <a:lumOff val="35000"/>
                  </a:schemeClr>
                </a:solidFill>
              </a:rPr>
              <a:t>Qui veut lire sa phrase ?</a:t>
            </a:r>
          </a:p>
        </p:txBody>
      </p:sp>
      <p:pic>
        <p:nvPicPr>
          <p:cNvPr id="10" name="Espace réservé pour une image  6" descr="Une image contenant habits, sourire, dessin humoristique, clipart&#10;&#10;Le contenu généré par l’IA peut être incorrect.">
            <a:extLst>
              <a:ext uri="{FF2B5EF4-FFF2-40B4-BE49-F238E27FC236}">
                <a16:creationId xmlns:a16="http://schemas.microsoft.com/office/drawing/2014/main" id="{8D2C300E-4072-406D-9ED4-9AD57FD468BC}"/>
              </a:ext>
            </a:extLst>
          </p:cNvPr>
          <p:cNvPicPr>
            <a:picLocks noChangeAspect="1"/>
          </p:cNvPicPr>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grpSp>
        <p:nvGrpSpPr>
          <p:cNvPr id="5" name="Groupe 4">
            <a:extLst>
              <a:ext uri="{FF2B5EF4-FFF2-40B4-BE49-F238E27FC236}">
                <a16:creationId xmlns:a16="http://schemas.microsoft.com/office/drawing/2014/main" id="{1C2E6309-178B-4EE6-A32D-4D2010BF61B0}"/>
              </a:ext>
            </a:extLst>
          </p:cNvPr>
          <p:cNvGrpSpPr/>
          <p:nvPr/>
        </p:nvGrpSpPr>
        <p:grpSpPr>
          <a:xfrm>
            <a:off x="1330782" y="3090109"/>
            <a:ext cx="6482436" cy="677782"/>
            <a:chOff x="1017801" y="3429000"/>
            <a:chExt cx="6833056" cy="677782"/>
          </a:xfrm>
        </p:grpSpPr>
        <p:sp>
          <p:nvSpPr>
            <p:cNvPr id="7" name="Rectangle : coins arrondis 6">
              <a:extLst>
                <a:ext uri="{FF2B5EF4-FFF2-40B4-BE49-F238E27FC236}">
                  <a16:creationId xmlns:a16="http://schemas.microsoft.com/office/drawing/2014/main" id="{EA4B7F59-3E14-467F-81B8-5042B6A90904}"/>
                </a:ext>
              </a:extLst>
            </p:cNvPr>
            <p:cNvSpPr/>
            <p:nvPr/>
          </p:nvSpPr>
          <p:spPr>
            <a:xfrm>
              <a:off x="6021361" y="3429000"/>
              <a:ext cx="1829496" cy="677782"/>
            </a:xfrm>
            <a:prstGeom prst="roundRect">
              <a:avLst/>
            </a:prstGeo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accent1">
                      <a:lumMod val="50000"/>
                    </a:schemeClr>
                  </a:solidFill>
                  <a:latin typeface="Dosis SemiBold" panose="020B0604020202020204" charset="0"/>
                  <a:cs typeface="Aharoni" panose="02010803020104030203" pitchFamily="2" charset="-79"/>
                </a:rPr>
                <a:t>fait</a:t>
              </a:r>
            </a:p>
          </p:txBody>
        </p:sp>
        <p:sp>
          <p:nvSpPr>
            <p:cNvPr id="8" name="Rectangle : coins arrondis 7">
              <a:extLst>
                <a:ext uri="{FF2B5EF4-FFF2-40B4-BE49-F238E27FC236}">
                  <a16:creationId xmlns:a16="http://schemas.microsoft.com/office/drawing/2014/main" id="{C8FED47C-43AA-40ED-9899-B34EE22224A0}"/>
                </a:ext>
              </a:extLst>
            </p:cNvPr>
            <p:cNvSpPr/>
            <p:nvPr/>
          </p:nvSpPr>
          <p:spPr>
            <a:xfrm>
              <a:off x="1017801" y="3429000"/>
              <a:ext cx="1820508" cy="677782"/>
            </a:xfrm>
            <a:prstGeom prst="roundRect">
              <a:avLst/>
            </a:prstGeo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accent1">
                      <a:lumMod val="50000"/>
                    </a:schemeClr>
                  </a:solidFill>
                  <a:latin typeface="Dosis SemiBold" panose="020B0604020202020204" charset="0"/>
                  <a:cs typeface="Aharoni" panose="02010803020104030203" pitchFamily="2" charset="-79"/>
                </a:rPr>
                <a:t>du tennis</a:t>
              </a:r>
            </a:p>
          </p:txBody>
        </p:sp>
        <p:sp>
          <p:nvSpPr>
            <p:cNvPr id="11" name="Rectangle : coins arrondis 10">
              <a:extLst>
                <a:ext uri="{FF2B5EF4-FFF2-40B4-BE49-F238E27FC236}">
                  <a16:creationId xmlns:a16="http://schemas.microsoft.com/office/drawing/2014/main" id="{872E6872-3C60-4A34-95F8-11B39249FC24}"/>
                </a:ext>
              </a:extLst>
            </p:cNvPr>
            <p:cNvSpPr/>
            <p:nvPr/>
          </p:nvSpPr>
          <p:spPr>
            <a:xfrm>
              <a:off x="3273260" y="3429000"/>
              <a:ext cx="2313150" cy="677782"/>
            </a:xfrm>
            <a:prstGeom prst="roundRect">
              <a:avLst/>
            </a:prstGeo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accent1">
                      <a:lumMod val="50000"/>
                    </a:schemeClr>
                  </a:solidFill>
                  <a:latin typeface="Dosis SemiBold" panose="020B0604020202020204" charset="0"/>
                  <a:cs typeface="Aharoni" panose="02010803020104030203" pitchFamily="2" charset="-79"/>
                </a:rPr>
                <a:t>Kamal</a:t>
              </a:r>
            </a:p>
          </p:txBody>
        </p:sp>
      </p:grpSp>
    </p:spTree>
    <p:extLst>
      <p:ext uri="{BB962C8B-B14F-4D97-AF65-F5344CB8AC3E}">
        <p14:creationId xmlns:p14="http://schemas.microsoft.com/office/powerpoint/2010/main" val="14845985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BFC52-FE76-98B7-539B-BFCADD9DD716}"/>
            </a:ext>
          </a:extLst>
        </p:cNvPr>
        <p:cNvGrpSpPr/>
        <p:nvPr/>
      </p:nvGrpSpPr>
      <p:grpSpPr>
        <a:xfrm>
          <a:off x="0" y="0"/>
          <a:ext cx="0" cy="0"/>
          <a:chOff x="0" y="0"/>
          <a:chExt cx="0" cy="0"/>
        </a:xfrm>
      </p:grpSpPr>
      <p:sp>
        <p:nvSpPr>
          <p:cNvPr id="12" name="Titre 1">
            <a:extLst>
              <a:ext uri="{FF2B5EF4-FFF2-40B4-BE49-F238E27FC236}">
                <a16:creationId xmlns:a16="http://schemas.microsoft.com/office/drawing/2014/main" id="{995E6132-E0BD-4E26-A80B-49D8EBD04821}"/>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rPr>
              <a:t>Corrigez. Je n’oublie pas la majuscule au début de la phrase, l’espace entre les mots et le point à la fin.</a:t>
            </a:r>
          </a:p>
        </p:txBody>
      </p:sp>
      <p:grpSp>
        <p:nvGrpSpPr>
          <p:cNvPr id="20" name="Groupe 19">
            <a:extLst>
              <a:ext uri="{FF2B5EF4-FFF2-40B4-BE49-F238E27FC236}">
                <a16:creationId xmlns:a16="http://schemas.microsoft.com/office/drawing/2014/main" id="{0FA09FE8-C6EE-0801-2BE9-6E0E6F72E4DD}"/>
              </a:ext>
            </a:extLst>
          </p:cNvPr>
          <p:cNvGrpSpPr/>
          <p:nvPr/>
        </p:nvGrpSpPr>
        <p:grpSpPr>
          <a:xfrm>
            <a:off x="96835" y="643220"/>
            <a:ext cx="1147140" cy="980797"/>
            <a:chOff x="113769" y="634753"/>
            <a:chExt cx="1147140" cy="980797"/>
          </a:xfrm>
        </p:grpSpPr>
        <p:pic>
          <p:nvPicPr>
            <p:cNvPr id="21" name="Image 20">
              <a:extLst>
                <a:ext uri="{FF2B5EF4-FFF2-40B4-BE49-F238E27FC236}">
                  <a16:creationId xmlns:a16="http://schemas.microsoft.com/office/drawing/2014/main" id="{C2C253CE-91FD-F360-98AC-35596537CBEF}"/>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22"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F022B4FD-32A1-1471-0B48-1A4E457614E1}"/>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10" name="Picture 2" descr="Une image contenant texte, ligne, reçu&#10;&#10;Description générée automatiquement">
            <a:extLst>
              <a:ext uri="{FF2B5EF4-FFF2-40B4-BE49-F238E27FC236}">
                <a16:creationId xmlns:a16="http://schemas.microsoft.com/office/drawing/2014/main" id="{7734252B-DD7A-453D-B502-D644EBC8AE9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522" t="22418" r="25770" b="32446"/>
          <a:stretch>
            <a:fillRect/>
          </a:stretch>
        </p:blipFill>
        <p:spPr bwMode="auto">
          <a:xfrm>
            <a:off x="1403933" y="2514426"/>
            <a:ext cx="6711859" cy="2310699"/>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36893989-0593-4C93-BF9A-738280AA3DA9}"/>
              </a:ext>
            </a:extLst>
          </p:cNvPr>
          <p:cNvSpPr txBox="1"/>
          <p:nvPr/>
        </p:nvSpPr>
        <p:spPr>
          <a:xfrm>
            <a:off x="1515036" y="3076463"/>
            <a:ext cx="6600756" cy="738664"/>
          </a:xfrm>
          <a:prstGeom prst="rect">
            <a:avLst/>
          </a:prstGeom>
          <a:noFill/>
        </p:spPr>
        <p:txBody>
          <a:bodyPr wrap="square">
            <a:spAutoFit/>
          </a:bodyPr>
          <a:lstStyle/>
          <a:p>
            <a:pPr>
              <a:lnSpc>
                <a:spcPct val="150000"/>
              </a:lnSpc>
            </a:pPr>
            <a:r>
              <a:rPr lang="fr-FR" sz="3200" b="1" dirty="0">
                <a:solidFill>
                  <a:srgbClr val="00ACA4"/>
                </a:solidFill>
                <a:latin typeface="Dosis SemiBold" pitchFamily="2" charset="0"/>
              </a:rPr>
              <a:t>K</a:t>
            </a:r>
            <a:r>
              <a:rPr lang="fr-FR" sz="3200" b="1" dirty="0">
                <a:solidFill>
                  <a:srgbClr val="565F88"/>
                </a:solidFill>
                <a:latin typeface="Dosis SemiBold" pitchFamily="2" charset="0"/>
              </a:rPr>
              <a:t>amal    fait    du   tennis</a:t>
            </a:r>
            <a:r>
              <a:rPr lang="fr-FR" sz="3200" b="1" dirty="0">
                <a:solidFill>
                  <a:srgbClr val="00ACA4"/>
                </a:solidFill>
                <a:latin typeface="Dosis SemiBold" pitchFamily="2" charset="0"/>
              </a:rPr>
              <a:t>.</a:t>
            </a:r>
          </a:p>
        </p:txBody>
      </p:sp>
      <p:sp>
        <p:nvSpPr>
          <p:cNvPr id="13" name="Flèche : double flèche horizontale 12">
            <a:extLst>
              <a:ext uri="{FF2B5EF4-FFF2-40B4-BE49-F238E27FC236}">
                <a16:creationId xmlns:a16="http://schemas.microsoft.com/office/drawing/2014/main" id="{8A17C00D-E971-47F0-863E-30AAD0AC200B}"/>
              </a:ext>
            </a:extLst>
          </p:cNvPr>
          <p:cNvSpPr/>
          <p:nvPr/>
        </p:nvSpPr>
        <p:spPr>
          <a:xfrm>
            <a:off x="2685938" y="3525775"/>
            <a:ext cx="216000" cy="144000"/>
          </a:xfrm>
          <a:prstGeom prst="lef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14" name="Flèche : double flèche horizontale 13">
            <a:extLst>
              <a:ext uri="{FF2B5EF4-FFF2-40B4-BE49-F238E27FC236}">
                <a16:creationId xmlns:a16="http://schemas.microsoft.com/office/drawing/2014/main" id="{A0CEC772-F63D-455E-9D91-533829E2174F}"/>
              </a:ext>
            </a:extLst>
          </p:cNvPr>
          <p:cNvSpPr/>
          <p:nvPr/>
        </p:nvSpPr>
        <p:spPr>
          <a:xfrm>
            <a:off x="4240422" y="3525775"/>
            <a:ext cx="216000" cy="144000"/>
          </a:xfrm>
          <a:prstGeom prst="lef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16" name="Flèche : double flèche horizontale 15">
            <a:extLst>
              <a:ext uri="{FF2B5EF4-FFF2-40B4-BE49-F238E27FC236}">
                <a16:creationId xmlns:a16="http://schemas.microsoft.com/office/drawing/2014/main" id="{3E9171DF-5B87-4295-8748-91F86E6FD974}"/>
              </a:ext>
            </a:extLst>
          </p:cNvPr>
          <p:cNvSpPr/>
          <p:nvPr/>
        </p:nvSpPr>
        <p:spPr>
          <a:xfrm>
            <a:off x="3548210" y="3525775"/>
            <a:ext cx="216000" cy="144000"/>
          </a:xfrm>
          <a:prstGeom prst="lef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Tree>
    <p:extLst>
      <p:ext uri="{BB962C8B-B14F-4D97-AF65-F5344CB8AC3E}">
        <p14:creationId xmlns:p14="http://schemas.microsoft.com/office/powerpoint/2010/main" val="16830183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3CEE0-F154-8539-C717-016C6AAFE4CE}"/>
            </a:ext>
          </a:extLst>
        </p:cNvPr>
        <p:cNvGrpSpPr/>
        <p:nvPr/>
      </p:nvGrpSpPr>
      <p:grpSpPr>
        <a:xfrm>
          <a:off x="0" y="0"/>
          <a:ext cx="0" cy="0"/>
          <a:chOff x="0" y="0"/>
          <a:chExt cx="0" cy="0"/>
        </a:xfrm>
      </p:grpSpPr>
      <p:sp>
        <p:nvSpPr>
          <p:cNvPr id="9" name="Titre 8">
            <a:extLst>
              <a:ext uri="{FF2B5EF4-FFF2-40B4-BE49-F238E27FC236}">
                <a16:creationId xmlns:a16="http://schemas.microsoft.com/office/drawing/2014/main" id="{08C2FB39-A6F9-1CE8-FEE5-0139F8DA9A98}"/>
              </a:ext>
            </a:extLst>
          </p:cNvPr>
          <p:cNvSpPr>
            <a:spLocks noGrp="1"/>
          </p:cNvSpPr>
          <p:nvPr>
            <p:ph type="title"/>
          </p:nvPr>
        </p:nvSpPr>
        <p:spPr/>
        <p:txBody>
          <a:bodyPr/>
          <a:lstStyle/>
          <a:p>
            <a:r>
              <a:rPr lang="fr-FR" dirty="0">
                <a:solidFill>
                  <a:schemeClr val="tx1">
                    <a:lumMod val="65000"/>
                    <a:lumOff val="35000"/>
                  </a:schemeClr>
                </a:solidFill>
              </a:rPr>
              <a:t>On passe à une autre phrase. Ces mots sont en désordre. Écrivez sur vos cahiers une phrase correcte à partir de ces mots.</a:t>
            </a:r>
          </a:p>
        </p:txBody>
      </p:sp>
      <p:grpSp>
        <p:nvGrpSpPr>
          <p:cNvPr id="8" name="Groupe 7">
            <a:extLst>
              <a:ext uri="{FF2B5EF4-FFF2-40B4-BE49-F238E27FC236}">
                <a16:creationId xmlns:a16="http://schemas.microsoft.com/office/drawing/2014/main" id="{4D5C4E44-58F8-B429-2B20-A0672D323FE3}"/>
              </a:ext>
            </a:extLst>
          </p:cNvPr>
          <p:cNvGrpSpPr/>
          <p:nvPr/>
        </p:nvGrpSpPr>
        <p:grpSpPr>
          <a:xfrm>
            <a:off x="96835" y="643220"/>
            <a:ext cx="1147140" cy="980797"/>
            <a:chOff x="113769" y="634753"/>
            <a:chExt cx="1147140" cy="980797"/>
          </a:xfrm>
        </p:grpSpPr>
        <p:pic>
          <p:nvPicPr>
            <p:cNvPr id="12" name="Image 11">
              <a:extLst>
                <a:ext uri="{FF2B5EF4-FFF2-40B4-BE49-F238E27FC236}">
                  <a16:creationId xmlns:a16="http://schemas.microsoft.com/office/drawing/2014/main" id="{4E936042-7B76-42F7-4C9E-66A85ACEA494}"/>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3"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5B3ABE54-7DFC-29D2-A555-3D8DBB1CE018}"/>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grpSp>
        <p:nvGrpSpPr>
          <p:cNvPr id="7" name="Groupe 6">
            <a:extLst>
              <a:ext uri="{FF2B5EF4-FFF2-40B4-BE49-F238E27FC236}">
                <a16:creationId xmlns:a16="http://schemas.microsoft.com/office/drawing/2014/main" id="{92A9DC54-7E8E-47AC-A1F8-0AF9A8AB1114}"/>
              </a:ext>
            </a:extLst>
          </p:cNvPr>
          <p:cNvGrpSpPr/>
          <p:nvPr/>
        </p:nvGrpSpPr>
        <p:grpSpPr>
          <a:xfrm>
            <a:off x="1330782" y="3090109"/>
            <a:ext cx="6482436" cy="677782"/>
            <a:chOff x="1017801" y="3429000"/>
            <a:chExt cx="6833056" cy="677782"/>
          </a:xfrm>
        </p:grpSpPr>
        <p:sp>
          <p:nvSpPr>
            <p:cNvPr id="10" name="Rectangle : coins arrondis 9">
              <a:extLst>
                <a:ext uri="{FF2B5EF4-FFF2-40B4-BE49-F238E27FC236}">
                  <a16:creationId xmlns:a16="http://schemas.microsoft.com/office/drawing/2014/main" id="{2691EE81-F884-427D-97AC-7AD6FE907A19}"/>
                </a:ext>
              </a:extLst>
            </p:cNvPr>
            <p:cNvSpPr/>
            <p:nvPr/>
          </p:nvSpPr>
          <p:spPr>
            <a:xfrm>
              <a:off x="6021361" y="3429000"/>
              <a:ext cx="1829496" cy="677782"/>
            </a:xfrm>
            <a:prstGeom prst="roundRect">
              <a:avLst/>
            </a:prstGeo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accent1">
                      <a:lumMod val="50000"/>
                    </a:schemeClr>
                  </a:solidFill>
                  <a:latin typeface="Dosis SemiBold" panose="020B0604020202020204" charset="0"/>
                  <a:cs typeface="Aharoni" panose="02010803020104030203" pitchFamily="2" charset="-79"/>
                </a:rPr>
                <a:t>elles</a:t>
              </a:r>
            </a:p>
          </p:txBody>
        </p:sp>
        <p:sp>
          <p:nvSpPr>
            <p:cNvPr id="11" name="Rectangle : coins arrondis 10">
              <a:extLst>
                <a:ext uri="{FF2B5EF4-FFF2-40B4-BE49-F238E27FC236}">
                  <a16:creationId xmlns:a16="http://schemas.microsoft.com/office/drawing/2014/main" id="{A292F8F4-7600-4C00-B7A8-71372786E9D2}"/>
                </a:ext>
              </a:extLst>
            </p:cNvPr>
            <p:cNvSpPr/>
            <p:nvPr/>
          </p:nvSpPr>
          <p:spPr>
            <a:xfrm>
              <a:off x="1017801" y="3429000"/>
              <a:ext cx="1820508" cy="677782"/>
            </a:xfrm>
            <a:prstGeom prst="roundRect">
              <a:avLst/>
            </a:prstGeo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accent1">
                      <a:lumMod val="50000"/>
                    </a:schemeClr>
                  </a:solidFill>
                  <a:latin typeface="Dosis SemiBold" panose="020B0604020202020204" charset="0"/>
                  <a:cs typeface="Aharoni" panose="02010803020104030203" pitchFamily="2" charset="-79"/>
                </a:rPr>
                <a:t>ont mal</a:t>
              </a:r>
            </a:p>
          </p:txBody>
        </p:sp>
        <p:sp>
          <p:nvSpPr>
            <p:cNvPr id="14" name="Rectangle : coins arrondis 13">
              <a:extLst>
                <a:ext uri="{FF2B5EF4-FFF2-40B4-BE49-F238E27FC236}">
                  <a16:creationId xmlns:a16="http://schemas.microsoft.com/office/drawing/2014/main" id="{A7FB49A9-F8AB-4E3B-8EF3-F245B604499B}"/>
                </a:ext>
              </a:extLst>
            </p:cNvPr>
            <p:cNvSpPr/>
            <p:nvPr/>
          </p:nvSpPr>
          <p:spPr>
            <a:xfrm>
              <a:off x="3273260" y="3429000"/>
              <a:ext cx="2313150" cy="677782"/>
            </a:xfrm>
            <a:prstGeom prst="roundRect">
              <a:avLst/>
            </a:prstGeo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accent1">
                      <a:lumMod val="50000"/>
                    </a:schemeClr>
                  </a:solidFill>
                  <a:latin typeface="Dosis SemiBold" panose="020B0604020202020204" charset="0"/>
                  <a:cs typeface="Aharoni" panose="02010803020104030203" pitchFamily="2" charset="-79"/>
                </a:rPr>
                <a:t>aux genoux</a:t>
              </a:r>
            </a:p>
          </p:txBody>
        </p:sp>
      </p:grpSp>
    </p:spTree>
    <p:extLst>
      <p:ext uri="{BB962C8B-B14F-4D97-AF65-F5344CB8AC3E}">
        <p14:creationId xmlns:p14="http://schemas.microsoft.com/office/powerpoint/2010/main" val="25363702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F0254-CB09-0D2E-A48F-251B6CD65BC0}"/>
            </a:ext>
          </a:extLst>
        </p:cNvPr>
        <p:cNvGrpSpPr/>
        <p:nvPr/>
      </p:nvGrpSpPr>
      <p:grpSpPr>
        <a:xfrm>
          <a:off x="0" y="0"/>
          <a:ext cx="0" cy="0"/>
          <a:chOff x="0" y="0"/>
          <a:chExt cx="0" cy="0"/>
        </a:xfrm>
      </p:grpSpPr>
      <p:sp>
        <p:nvSpPr>
          <p:cNvPr id="9" name="Titre 8">
            <a:extLst>
              <a:ext uri="{FF2B5EF4-FFF2-40B4-BE49-F238E27FC236}">
                <a16:creationId xmlns:a16="http://schemas.microsoft.com/office/drawing/2014/main" id="{18B368F2-01E1-FAC4-4B65-9A1B62A9B31D}"/>
              </a:ext>
            </a:extLst>
          </p:cNvPr>
          <p:cNvSpPr>
            <a:spLocks noGrp="1"/>
          </p:cNvSpPr>
          <p:nvPr>
            <p:ph type="title"/>
          </p:nvPr>
        </p:nvSpPr>
        <p:spPr/>
        <p:txBody>
          <a:bodyPr/>
          <a:lstStyle/>
          <a:p>
            <a:r>
              <a:rPr lang="fr-FR" dirty="0">
                <a:solidFill>
                  <a:schemeClr val="tx1">
                    <a:lumMod val="65000"/>
                    <a:lumOff val="35000"/>
                  </a:schemeClr>
                </a:solidFill>
              </a:rPr>
              <a:t>Qui veut lire sa phrase ?</a:t>
            </a:r>
          </a:p>
        </p:txBody>
      </p:sp>
      <p:pic>
        <p:nvPicPr>
          <p:cNvPr id="11" name="Espace réservé pour une image  6" descr="Une image contenant habits, sourire, dessin humoristique, clipart&#10;&#10;Le contenu généré par l’IA peut être incorrect.">
            <a:extLst>
              <a:ext uri="{FF2B5EF4-FFF2-40B4-BE49-F238E27FC236}">
                <a16:creationId xmlns:a16="http://schemas.microsoft.com/office/drawing/2014/main" id="{E9FBDE50-251F-4E2A-A1BA-7CC5F9CB53C7}"/>
              </a:ext>
            </a:extLst>
          </p:cNvPr>
          <p:cNvPicPr>
            <a:picLocks noChangeAspect="1"/>
          </p:cNvPicPr>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grpSp>
        <p:nvGrpSpPr>
          <p:cNvPr id="5" name="Groupe 4">
            <a:extLst>
              <a:ext uri="{FF2B5EF4-FFF2-40B4-BE49-F238E27FC236}">
                <a16:creationId xmlns:a16="http://schemas.microsoft.com/office/drawing/2014/main" id="{BF2D74BD-66EF-4E27-87F0-CAFABD2256A6}"/>
              </a:ext>
            </a:extLst>
          </p:cNvPr>
          <p:cNvGrpSpPr/>
          <p:nvPr/>
        </p:nvGrpSpPr>
        <p:grpSpPr>
          <a:xfrm>
            <a:off x="1330782" y="3090109"/>
            <a:ext cx="6482436" cy="677782"/>
            <a:chOff x="1017801" y="3429000"/>
            <a:chExt cx="6833056" cy="677782"/>
          </a:xfrm>
        </p:grpSpPr>
        <p:sp>
          <p:nvSpPr>
            <p:cNvPr id="7" name="Rectangle : coins arrondis 6">
              <a:extLst>
                <a:ext uri="{FF2B5EF4-FFF2-40B4-BE49-F238E27FC236}">
                  <a16:creationId xmlns:a16="http://schemas.microsoft.com/office/drawing/2014/main" id="{97A603B1-A661-4054-A272-07B873ABE10F}"/>
                </a:ext>
              </a:extLst>
            </p:cNvPr>
            <p:cNvSpPr/>
            <p:nvPr/>
          </p:nvSpPr>
          <p:spPr>
            <a:xfrm>
              <a:off x="6021361" y="3429000"/>
              <a:ext cx="1829496" cy="677782"/>
            </a:xfrm>
            <a:prstGeom prst="roundRect">
              <a:avLst/>
            </a:prstGeo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accent1">
                      <a:lumMod val="50000"/>
                    </a:schemeClr>
                  </a:solidFill>
                  <a:latin typeface="Dosis SemiBold" panose="020B0604020202020204" charset="0"/>
                  <a:cs typeface="Aharoni" panose="02010803020104030203" pitchFamily="2" charset="-79"/>
                </a:rPr>
                <a:t>elles</a:t>
              </a:r>
            </a:p>
          </p:txBody>
        </p:sp>
        <p:sp>
          <p:nvSpPr>
            <p:cNvPr id="8" name="Rectangle : coins arrondis 7">
              <a:extLst>
                <a:ext uri="{FF2B5EF4-FFF2-40B4-BE49-F238E27FC236}">
                  <a16:creationId xmlns:a16="http://schemas.microsoft.com/office/drawing/2014/main" id="{8E0EDB96-3F1F-4A61-BF9A-BA6E913CDFDA}"/>
                </a:ext>
              </a:extLst>
            </p:cNvPr>
            <p:cNvSpPr/>
            <p:nvPr/>
          </p:nvSpPr>
          <p:spPr>
            <a:xfrm>
              <a:off x="1017801" y="3429000"/>
              <a:ext cx="1820508" cy="677782"/>
            </a:xfrm>
            <a:prstGeom prst="roundRect">
              <a:avLst/>
            </a:prstGeo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accent1">
                      <a:lumMod val="50000"/>
                    </a:schemeClr>
                  </a:solidFill>
                  <a:latin typeface="Dosis SemiBold" panose="020B0604020202020204" charset="0"/>
                  <a:cs typeface="Aharoni" panose="02010803020104030203" pitchFamily="2" charset="-79"/>
                </a:rPr>
                <a:t>ont mal</a:t>
              </a:r>
            </a:p>
          </p:txBody>
        </p:sp>
        <p:sp>
          <p:nvSpPr>
            <p:cNvPr id="10" name="Rectangle : coins arrondis 9">
              <a:extLst>
                <a:ext uri="{FF2B5EF4-FFF2-40B4-BE49-F238E27FC236}">
                  <a16:creationId xmlns:a16="http://schemas.microsoft.com/office/drawing/2014/main" id="{112EACE1-018E-42D4-BD0D-56C147B97286}"/>
                </a:ext>
              </a:extLst>
            </p:cNvPr>
            <p:cNvSpPr/>
            <p:nvPr/>
          </p:nvSpPr>
          <p:spPr>
            <a:xfrm>
              <a:off x="3273260" y="3429000"/>
              <a:ext cx="2313150" cy="677782"/>
            </a:xfrm>
            <a:prstGeom prst="roundRect">
              <a:avLst/>
            </a:prstGeo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accent1">
                      <a:lumMod val="50000"/>
                    </a:schemeClr>
                  </a:solidFill>
                  <a:latin typeface="Dosis SemiBold" panose="020B0604020202020204" charset="0"/>
                  <a:cs typeface="Aharoni" panose="02010803020104030203" pitchFamily="2" charset="-79"/>
                </a:rPr>
                <a:t>aux genoux</a:t>
              </a:r>
            </a:p>
          </p:txBody>
        </p:sp>
      </p:grpSp>
    </p:spTree>
    <p:extLst>
      <p:ext uri="{BB962C8B-B14F-4D97-AF65-F5344CB8AC3E}">
        <p14:creationId xmlns:p14="http://schemas.microsoft.com/office/powerpoint/2010/main" val="11792338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DFEFE-E2D8-7D36-499C-333413D068EC}"/>
            </a:ext>
          </a:extLst>
        </p:cNvPr>
        <p:cNvGrpSpPr/>
        <p:nvPr/>
      </p:nvGrpSpPr>
      <p:grpSpPr>
        <a:xfrm>
          <a:off x="0" y="0"/>
          <a:ext cx="0" cy="0"/>
          <a:chOff x="0" y="0"/>
          <a:chExt cx="0" cy="0"/>
        </a:xfrm>
      </p:grpSpPr>
      <p:sp>
        <p:nvSpPr>
          <p:cNvPr id="12" name="Titre 1">
            <a:extLst>
              <a:ext uri="{FF2B5EF4-FFF2-40B4-BE49-F238E27FC236}">
                <a16:creationId xmlns:a16="http://schemas.microsoft.com/office/drawing/2014/main" id="{6BB2E305-B1E9-3225-5D86-BD4B7A79C74B}"/>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rPr>
              <a:t>Corrigez. Je n’oublie pas la majuscule au début de la phrase, l’espace entre les mots et le point à la fin.</a:t>
            </a:r>
          </a:p>
        </p:txBody>
      </p:sp>
      <p:grpSp>
        <p:nvGrpSpPr>
          <p:cNvPr id="20" name="Groupe 19">
            <a:extLst>
              <a:ext uri="{FF2B5EF4-FFF2-40B4-BE49-F238E27FC236}">
                <a16:creationId xmlns:a16="http://schemas.microsoft.com/office/drawing/2014/main" id="{FE5BD35B-17BC-3BAA-DCA0-6F493DA86AED}"/>
              </a:ext>
            </a:extLst>
          </p:cNvPr>
          <p:cNvGrpSpPr/>
          <p:nvPr/>
        </p:nvGrpSpPr>
        <p:grpSpPr>
          <a:xfrm>
            <a:off x="96835" y="643220"/>
            <a:ext cx="1147140" cy="980797"/>
            <a:chOff x="113769" y="634753"/>
            <a:chExt cx="1147140" cy="980797"/>
          </a:xfrm>
        </p:grpSpPr>
        <p:pic>
          <p:nvPicPr>
            <p:cNvPr id="21" name="Image 20">
              <a:extLst>
                <a:ext uri="{FF2B5EF4-FFF2-40B4-BE49-F238E27FC236}">
                  <a16:creationId xmlns:a16="http://schemas.microsoft.com/office/drawing/2014/main" id="{62C9D41A-933C-74F4-5F40-D27576C2A661}"/>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22"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00D9B173-9FC0-5550-4D45-05CF53C9E4BB}"/>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7" name="Picture 2" descr="Une image contenant texte, ligne, reçu&#10;&#10;Description générée automatiquement">
            <a:extLst>
              <a:ext uri="{FF2B5EF4-FFF2-40B4-BE49-F238E27FC236}">
                <a16:creationId xmlns:a16="http://schemas.microsoft.com/office/drawing/2014/main" id="{6B8F1512-4709-465F-86AC-0020A7A1CBA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522" t="22418" r="25770" b="32446"/>
          <a:stretch>
            <a:fillRect/>
          </a:stretch>
        </p:blipFill>
        <p:spPr bwMode="auto">
          <a:xfrm>
            <a:off x="1403933" y="2514426"/>
            <a:ext cx="6711859" cy="2310699"/>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99E532F9-3427-4E81-B46A-09169DC279BD}"/>
              </a:ext>
            </a:extLst>
          </p:cNvPr>
          <p:cNvSpPr txBox="1"/>
          <p:nvPr/>
        </p:nvSpPr>
        <p:spPr>
          <a:xfrm>
            <a:off x="1783976" y="3085428"/>
            <a:ext cx="6331816" cy="738664"/>
          </a:xfrm>
          <a:prstGeom prst="rect">
            <a:avLst/>
          </a:prstGeom>
          <a:noFill/>
        </p:spPr>
        <p:txBody>
          <a:bodyPr wrap="square">
            <a:spAutoFit/>
          </a:bodyPr>
          <a:lstStyle/>
          <a:p>
            <a:pPr>
              <a:lnSpc>
                <a:spcPct val="150000"/>
              </a:lnSpc>
            </a:pPr>
            <a:r>
              <a:rPr lang="fr-FR" sz="3200" b="1" dirty="0">
                <a:solidFill>
                  <a:srgbClr val="00ACA4"/>
                </a:solidFill>
                <a:latin typeface="Dosis SemiBold" pitchFamily="2" charset="0"/>
              </a:rPr>
              <a:t>E</a:t>
            </a:r>
            <a:r>
              <a:rPr lang="fr-FR" sz="3200" b="1" dirty="0">
                <a:solidFill>
                  <a:srgbClr val="565F88"/>
                </a:solidFill>
                <a:latin typeface="Dosis SemiBold" pitchFamily="2" charset="0"/>
              </a:rPr>
              <a:t>lles     ont     mal     aux    genoux</a:t>
            </a:r>
            <a:r>
              <a:rPr lang="fr-FR" sz="3200" b="1" dirty="0">
                <a:solidFill>
                  <a:srgbClr val="00ACA4"/>
                </a:solidFill>
                <a:latin typeface="Dosis SemiBold" pitchFamily="2" charset="0"/>
              </a:rPr>
              <a:t>.</a:t>
            </a:r>
          </a:p>
        </p:txBody>
      </p:sp>
      <p:sp>
        <p:nvSpPr>
          <p:cNvPr id="9" name="Flèche : double flèche horizontale 8">
            <a:extLst>
              <a:ext uri="{FF2B5EF4-FFF2-40B4-BE49-F238E27FC236}">
                <a16:creationId xmlns:a16="http://schemas.microsoft.com/office/drawing/2014/main" id="{E94378F2-BF14-41C4-971E-CCF62B3F3A03}"/>
              </a:ext>
            </a:extLst>
          </p:cNvPr>
          <p:cNvSpPr/>
          <p:nvPr/>
        </p:nvSpPr>
        <p:spPr>
          <a:xfrm>
            <a:off x="2691988" y="3525775"/>
            <a:ext cx="324000" cy="144000"/>
          </a:xfrm>
          <a:prstGeom prst="lef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10" name="Flèche : double flèche horizontale 9">
            <a:extLst>
              <a:ext uri="{FF2B5EF4-FFF2-40B4-BE49-F238E27FC236}">
                <a16:creationId xmlns:a16="http://schemas.microsoft.com/office/drawing/2014/main" id="{867CAA13-75E5-4B83-AA41-6DEF36873B81}"/>
              </a:ext>
            </a:extLst>
          </p:cNvPr>
          <p:cNvSpPr/>
          <p:nvPr/>
        </p:nvSpPr>
        <p:spPr>
          <a:xfrm>
            <a:off x="3655575" y="3525775"/>
            <a:ext cx="324000" cy="144000"/>
          </a:xfrm>
          <a:prstGeom prst="lef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11" name="Flèche : double flèche horizontale 10">
            <a:extLst>
              <a:ext uri="{FF2B5EF4-FFF2-40B4-BE49-F238E27FC236}">
                <a16:creationId xmlns:a16="http://schemas.microsoft.com/office/drawing/2014/main" id="{C026BB50-EDA1-4B1A-AC89-464FBC834320}"/>
              </a:ext>
            </a:extLst>
          </p:cNvPr>
          <p:cNvSpPr/>
          <p:nvPr/>
        </p:nvSpPr>
        <p:spPr>
          <a:xfrm>
            <a:off x="4598096" y="3525775"/>
            <a:ext cx="324000" cy="144000"/>
          </a:xfrm>
          <a:prstGeom prst="lef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13" name="Flèche : double flèche horizontale 12">
            <a:extLst>
              <a:ext uri="{FF2B5EF4-FFF2-40B4-BE49-F238E27FC236}">
                <a16:creationId xmlns:a16="http://schemas.microsoft.com/office/drawing/2014/main" id="{6AB72CAA-C051-416E-8BF6-8717A5A78BE3}"/>
              </a:ext>
            </a:extLst>
          </p:cNvPr>
          <p:cNvSpPr/>
          <p:nvPr/>
        </p:nvSpPr>
        <p:spPr>
          <a:xfrm>
            <a:off x="5540617" y="3525775"/>
            <a:ext cx="324000" cy="144000"/>
          </a:xfrm>
          <a:prstGeom prst="lef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Tree>
    <p:extLst>
      <p:ext uri="{BB962C8B-B14F-4D97-AF65-F5344CB8AC3E}">
        <p14:creationId xmlns:p14="http://schemas.microsoft.com/office/powerpoint/2010/main" val="16705546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3CEE0-F154-8539-C717-016C6AAFE4CE}"/>
            </a:ext>
          </a:extLst>
        </p:cNvPr>
        <p:cNvGrpSpPr/>
        <p:nvPr/>
      </p:nvGrpSpPr>
      <p:grpSpPr>
        <a:xfrm>
          <a:off x="0" y="0"/>
          <a:ext cx="0" cy="0"/>
          <a:chOff x="0" y="0"/>
          <a:chExt cx="0" cy="0"/>
        </a:xfrm>
      </p:grpSpPr>
      <p:sp>
        <p:nvSpPr>
          <p:cNvPr id="9" name="Titre 8">
            <a:extLst>
              <a:ext uri="{FF2B5EF4-FFF2-40B4-BE49-F238E27FC236}">
                <a16:creationId xmlns:a16="http://schemas.microsoft.com/office/drawing/2014/main" id="{08C2FB39-A6F9-1CE8-FEE5-0139F8DA9A98}"/>
              </a:ext>
            </a:extLst>
          </p:cNvPr>
          <p:cNvSpPr>
            <a:spLocks noGrp="1"/>
          </p:cNvSpPr>
          <p:nvPr>
            <p:ph type="title"/>
          </p:nvPr>
        </p:nvSpPr>
        <p:spPr/>
        <p:txBody>
          <a:bodyPr/>
          <a:lstStyle/>
          <a:p>
            <a:r>
              <a:rPr lang="fr-FR" dirty="0">
                <a:solidFill>
                  <a:schemeClr val="tx1">
                    <a:lumMod val="65000"/>
                    <a:lumOff val="35000"/>
                  </a:schemeClr>
                </a:solidFill>
              </a:rPr>
              <a:t>On passe à une autre phrase. Ces mots sont en désordre. Écrivez sur vos cahiers une phrase correcte à partir de ces mots.</a:t>
            </a:r>
          </a:p>
        </p:txBody>
      </p:sp>
      <p:grpSp>
        <p:nvGrpSpPr>
          <p:cNvPr id="8" name="Groupe 7">
            <a:extLst>
              <a:ext uri="{FF2B5EF4-FFF2-40B4-BE49-F238E27FC236}">
                <a16:creationId xmlns:a16="http://schemas.microsoft.com/office/drawing/2014/main" id="{4D5C4E44-58F8-B429-2B20-A0672D323FE3}"/>
              </a:ext>
            </a:extLst>
          </p:cNvPr>
          <p:cNvGrpSpPr/>
          <p:nvPr/>
        </p:nvGrpSpPr>
        <p:grpSpPr>
          <a:xfrm>
            <a:off x="96835" y="643220"/>
            <a:ext cx="1147140" cy="980797"/>
            <a:chOff x="113769" y="634753"/>
            <a:chExt cx="1147140" cy="980797"/>
          </a:xfrm>
        </p:grpSpPr>
        <p:pic>
          <p:nvPicPr>
            <p:cNvPr id="12" name="Image 11">
              <a:extLst>
                <a:ext uri="{FF2B5EF4-FFF2-40B4-BE49-F238E27FC236}">
                  <a16:creationId xmlns:a16="http://schemas.microsoft.com/office/drawing/2014/main" id="{4E936042-7B76-42F7-4C9E-66A85ACEA494}"/>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3"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5B3ABE54-7DFC-29D2-A555-3D8DBB1CE018}"/>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grpSp>
        <p:nvGrpSpPr>
          <p:cNvPr id="7" name="Groupe 6">
            <a:extLst>
              <a:ext uri="{FF2B5EF4-FFF2-40B4-BE49-F238E27FC236}">
                <a16:creationId xmlns:a16="http://schemas.microsoft.com/office/drawing/2014/main" id="{902F571E-CEC7-439C-8DDA-D70522300525}"/>
              </a:ext>
            </a:extLst>
          </p:cNvPr>
          <p:cNvGrpSpPr/>
          <p:nvPr/>
        </p:nvGrpSpPr>
        <p:grpSpPr>
          <a:xfrm>
            <a:off x="1330782" y="3090109"/>
            <a:ext cx="6482436" cy="677782"/>
            <a:chOff x="1017801" y="3429000"/>
            <a:chExt cx="6833056" cy="677782"/>
          </a:xfrm>
        </p:grpSpPr>
        <p:sp>
          <p:nvSpPr>
            <p:cNvPr id="10" name="Rectangle : coins arrondis 9">
              <a:extLst>
                <a:ext uri="{FF2B5EF4-FFF2-40B4-BE49-F238E27FC236}">
                  <a16:creationId xmlns:a16="http://schemas.microsoft.com/office/drawing/2014/main" id="{9BED61A7-2FE7-4B54-8306-DD8B04D51174}"/>
                </a:ext>
              </a:extLst>
            </p:cNvPr>
            <p:cNvSpPr/>
            <p:nvPr/>
          </p:nvSpPr>
          <p:spPr>
            <a:xfrm>
              <a:off x="6021361" y="3429000"/>
              <a:ext cx="1829496" cy="677782"/>
            </a:xfrm>
            <a:prstGeom prst="roundRect">
              <a:avLst/>
            </a:prstGeo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accent1">
                      <a:lumMod val="50000"/>
                    </a:schemeClr>
                  </a:solidFill>
                  <a:latin typeface="Dosis SemiBold" panose="020B0604020202020204" charset="0"/>
                  <a:cs typeface="Aharoni" panose="02010803020104030203" pitchFamily="2" charset="-79"/>
                </a:rPr>
                <a:t>Ils</a:t>
              </a:r>
            </a:p>
          </p:txBody>
        </p:sp>
        <p:sp>
          <p:nvSpPr>
            <p:cNvPr id="11" name="Rectangle : coins arrondis 10">
              <a:extLst>
                <a:ext uri="{FF2B5EF4-FFF2-40B4-BE49-F238E27FC236}">
                  <a16:creationId xmlns:a16="http://schemas.microsoft.com/office/drawing/2014/main" id="{17F28CCF-CB81-47F7-8BE0-8750C044F4C1}"/>
                </a:ext>
              </a:extLst>
            </p:cNvPr>
            <p:cNvSpPr/>
            <p:nvPr/>
          </p:nvSpPr>
          <p:spPr>
            <a:xfrm>
              <a:off x="1017801" y="3429000"/>
              <a:ext cx="1820508" cy="677782"/>
            </a:xfrm>
            <a:prstGeom prst="roundRect">
              <a:avLst/>
            </a:prstGeo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accent1">
                      <a:lumMod val="50000"/>
                    </a:schemeClr>
                  </a:solidFill>
                  <a:latin typeface="Dosis SemiBold" panose="020B0604020202020204" charset="0"/>
                  <a:cs typeface="Aharoni" panose="02010803020104030203" pitchFamily="2" charset="-79"/>
                </a:rPr>
                <a:t>mettent</a:t>
              </a:r>
            </a:p>
          </p:txBody>
        </p:sp>
        <p:sp>
          <p:nvSpPr>
            <p:cNvPr id="14" name="Rectangle : coins arrondis 13">
              <a:extLst>
                <a:ext uri="{FF2B5EF4-FFF2-40B4-BE49-F238E27FC236}">
                  <a16:creationId xmlns:a16="http://schemas.microsoft.com/office/drawing/2014/main" id="{DE4210EF-9B80-4575-A0C6-22A27BEA5EC4}"/>
                </a:ext>
              </a:extLst>
            </p:cNvPr>
            <p:cNvSpPr/>
            <p:nvPr/>
          </p:nvSpPr>
          <p:spPr>
            <a:xfrm>
              <a:off x="3273260" y="3429000"/>
              <a:ext cx="2313150" cy="677782"/>
            </a:xfrm>
            <a:prstGeom prst="roundRect">
              <a:avLst/>
            </a:prstGeo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accent1">
                      <a:lumMod val="50000"/>
                    </a:schemeClr>
                  </a:solidFill>
                  <a:latin typeface="Dosis SemiBold" panose="020B0604020202020204" charset="0"/>
                  <a:cs typeface="Aharoni" panose="02010803020104030203" pitchFamily="2" charset="-79"/>
                </a:rPr>
                <a:t>des baskets</a:t>
              </a:r>
            </a:p>
          </p:txBody>
        </p:sp>
      </p:grpSp>
    </p:spTree>
    <p:extLst>
      <p:ext uri="{BB962C8B-B14F-4D97-AF65-F5344CB8AC3E}">
        <p14:creationId xmlns:p14="http://schemas.microsoft.com/office/powerpoint/2010/main" val="15969567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F0254-CB09-0D2E-A48F-251B6CD65BC0}"/>
            </a:ext>
          </a:extLst>
        </p:cNvPr>
        <p:cNvGrpSpPr/>
        <p:nvPr/>
      </p:nvGrpSpPr>
      <p:grpSpPr>
        <a:xfrm>
          <a:off x="0" y="0"/>
          <a:ext cx="0" cy="0"/>
          <a:chOff x="0" y="0"/>
          <a:chExt cx="0" cy="0"/>
        </a:xfrm>
      </p:grpSpPr>
      <p:sp>
        <p:nvSpPr>
          <p:cNvPr id="9" name="Titre 8">
            <a:extLst>
              <a:ext uri="{FF2B5EF4-FFF2-40B4-BE49-F238E27FC236}">
                <a16:creationId xmlns:a16="http://schemas.microsoft.com/office/drawing/2014/main" id="{18B368F2-01E1-FAC4-4B65-9A1B62A9B31D}"/>
              </a:ext>
            </a:extLst>
          </p:cNvPr>
          <p:cNvSpPr>
            <a:spLocks noGrp="1"/>
          </p:cNvSpPr>
          <p:nvPr>
            <p:ph type="title"/>
          </p:nvPr>
        </p:nvSpPr>
        <p:spPr/>
        <p:txBody>
          <a:bodyPr/>
          <a:lstStyle/>
          <a:p>
            <a:r>
              <a:rPr lang="fr-FR" dirty="0">
                <a:solidFill>
                  <a:schemeClr val="tx1">
                    <a:lumMod val="65000"/>
                    <a:lumOff val="35000"/>
                  </a:schemeClr>
                </a:solidFill>
              </a:rPr>
              <a:t>Qui veut lire sa phrase ?</a:t>
            </a:r>
          </a:p>
        </p:txBody>
      </p:sp>
      <p:pic>
        <p:nvPicPr>
          <p:cNvPr id="7" name="Espace réservé pour une image  6" descr="Une image contenant habits, sourire, dessin humoristique, clipart&#10;&#10;Le contenu généré par l’IA peut être incorrect.">
            <a:extLst>
              <a:ext uri="{FF2B5EF4-FFF2-40B4-BE49-F238E27FC236}">
                <a16:creationId xmlns:a16="http://schemas.microsoft.com/office/drawing/2014/main" id="{976002E5-5466-4B9D-849A-6C561C52FF5A}"/>
              </a:ext>
            </a:extLst>
          </p:cNvPr>
          <p:cNvPicPr>
            <a:picLocks noChangeAspect="1"/>
          </p:cNvPicPr>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grpSp>
        <p:nvGrpSpPr>
          <p:cNvPr id="5" name="Groupe 4">
            <a:extLst>
              <a:ext uri="{FF2B5EF4-FFF2-40B4-BE49-F238E27FC236}">
                <a16:creationId xmlns:a16="http://schemas.microsoft.com/office/drawing/2014/main" id="{65037ED2-04DD-4D33-9E07-F4895894B2B5}"/>
              </a:ext>
            </a:extLst>
          </p:cNvPr>
          <p:cNvGrpSpPr/>
          <p:nvPr/>
        </p:nvGrpSpPr>
        <p:grpSpPr>
          <a:xfrm>
            <a:off x="1330782" y="3090109"/>
            <a:ext cx="6482436" cy="677782"/>
            <a:chOff x="1017801" y="3429000"/>
            <a:chExt cx="6833056" cy="677782"/>
          </a:xfrm>
        </p:grpSpPr>
        <p:sp>
          <p:nvSpPr>
            <p:cNvPr id="8" name="Rectangle : coins arrondis 7">
              <a:extLst>
                <a:ext uri="{FF2B5EF4-FFF2-40B4-BE49-F238E27FC236}">
                  <a16:creationId xmlns:a16="http://schemas.microsoft.com/office/drawing/2014/main" id="{92C90C8C-1BB6-441E-A9A9-F7BD40143677}"/>
                </a:ext>
              </a:extLst>
            </p:cNvPr>
            <p:cNvSpPr/>
            <p:nvPr/>
          </p:nvSpPr>
          <p:spPr>
            <a:xfrm>
              <a:off x="6021361" y="3429000"/>
              <a:ext cx="1829496" cy="677782"/>
            </a:xfrm>
            <a:prstGeom prst="roundRect">
              <a:avLst/>
            </a:prstGeo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accent1">
                      <a:lumMod val="50000"/>
                    </a:schemeClr>
                  </a:solidFill>
                  <a:latin typeface="Dosis SemiBold" panose="020B0604020202020204" charset="0"/>
                  <a:cs typeface="Aharoni" panose="02010803020104030203" pitchFamily="2" charset="-79"/>
                </a:rPr>
                <a:t>Ils</a:t>
              </a:r>
            </a:p>
          </p:txBody>
        </p:sp>
        <p:sp>
          <p:nvSpPr>
            <p:cNvPr id="10" name="Rectangle : coins arrondis 9">
              <a:extLst>
                <a:ext uri="{FF2B5EF4-FFF2-40B4-BE49-F238E27FC236}">
                  <a16:creationId xmlns:a16="http://schemas.microsoft.com/office/drawing/2014/main" id="{4B34EA58-84DA-4EFE-9A2E-049A58B554F2}"/>
                </a:ext>
              </a:extLst>
            </p:cNvPr>
            <p:cNvSpPr/>
            <p:nvPr/>
          </p:nvSpPr>
          <p:spPr>
            <a:xfrm>
              <a:off x="1017801" y="3429000"/>
              <a:ext cx="1820508" cy="677782"/>
            </a:xfrm>
            <a:prstGeom prst="roundRect">
              <a:avLst/>
            </a:prstGeo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accent1">
                      <a:lumMod val="50000"/>
                    </a:schemeClr>
                  </a:solidFill>
                  <a:latin typeface="Dosis SemiBold" panose="020B0604020202020204" charset="0"/>
                  <a:cs typeface="Aharoni" panose="02010803020104030203" pitchFamily="2" charset="-79"/>
                </a:rPr>
                <a:t>mettent</a:t>
              </a:r>
            </a:p>
          </p:txBody>
        </p:sp>
        <p:sp>
          <p:nvSpPr>
            <p:cNvPr id="11" name="Rectangle : coins arrondis 10">
              <a:extLst>
                <a:ext uri="{FF2B5EF4-FFF2-40B4-BE49-F238E27FC236}">
                  <a16:creationId xmlns:a16="http://schemas.microsoft.com/office/drawing/2014/main" id="{2091CB0B-9B91-4ACB-8CD3-CBACD63C5953}"/>
                </a:ext>
              </a:extLst>
            </p:cNvPr>
            <p:cNvSpPr/>
            <p:nvPr/>
          </p:nvSpPr>
          <p:spPr>
            <a:xfrm>
              <a:off x="3273260" y="3429000"/>
              <a:ext cx="2313150" cy="677782"/>
            </a:xfrm>
            <a:prstGeom prst="roundRect">
              <a:avLst/>
            </a:prstGeo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accent1">
                      <a:lumMod val="50000"/>
                    </a:schemeClr>
                  </a:solidFill>
                  <a:latin typeface="Dosis SemiBold" panose="020B0604020202020204" charset="0"/>
                  <a:cs typeface="Aharoni" panose="02010803020104030203" pitchFamily="2" charset="-79"/>
                </a:rPr>
                <a:t>des baskets</a:t>
              </a:r>
            </a:p>
          </p:txBody>
        </p:sp>
      </p:grpSp>
    </p:spTree>
    <p:extLst>
      <p:ext uri="{BB962C8B-B14F-4D97-AF65-F5344CB8AC3E}">
        <p14:creationId xmlns:p14="http://schemas.microsoft.com/office/powerpoint/2010/main" val="39253855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DFEFE-E2D8-7D36-499C-333413D068EC}"/>
            </a:ext>
          </a:extLst>
        </p:cNvPr>
        <p:cNvGrpSpPr/>
        <p:nvPr/>
      </p:nvGrpSpPr>
      <p:grpSpPr>
        <a:xfrm>
          <a:off x="0" y="0"/>
          <a:ext cx="0" cy="0"/>
          <a:chOff x="0" y="0"/>
          <a:chExt cx="0" cy="0"/>
        </a:xfrm>
      </p:grpSpPr>
      <p:sp>
        <p:nvSpPr>
          <p:cNvPr id="12" name="Titre 1">
            <a:extLst>
              <a:ext uri="{FF2B5EF4-FFF2-40B4-BE49-F238E27FC236}">
                <a16:creationId xmlns:a16="http://schemas.microsoft.com/office/drawing/2014/main" id="{6BB2E305-B1E9-3225-5D86-BD4B7A79C74B}"/>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rPr>
              <a:t>Corrigez. Je n’oublie pas la majuscule au début de la phrase, l’espace entre les mots et le point à la fin.</a:t>
            </a:r>
          </a:p>
        </p:txBody>
      </p:sp>
      <p:grpSp>
        <p:nvGrpSpPr>
          <p:cNvPr id="20" name="Groupe 19">
            <a:extLst>
              <a:ext uri="{FF2B5EF4-FFF2-40B4-BE49-F238E27FC236}">
                <a16:creationId xmlns:a16="http://schemas.microsoft.com/office/drawing/2014/main" id="{FE5BD35B-17BC-3BAA-DCA0-6F493DA86AED}"/>
              </a:ext>
            </a:extLst>
          </p:cNvPr>
          <p:cNvGrpSpPr/>
          <p:nvPr/>
        </p:nvGrpSpPr>
        <p:grpSpPr>
          <a:xfrm>
            <a:off x="96835" y="643220"/>
            <a:ext cx="1147140" cy="980797"/>
            <a:chOff x="113769" y="634753"/>
            <a:chExt cx="1147140" cy="980797"/>
          </a:xfrm>
        </p:grpSpPr>
        <p:pic>
          <p:nvPicPr>
            <p:cNvPr id="21" name="Image 20">
              <a:extLst>
                <a:ext uri="{FF2B5EF4-FFF2-40B4-BE49-F238E27FC236}">
                  <a16:creationId xmlns:a16="http://schemas.microsoft.com/office/drawing/2014/main" id="{62C9D41A-933C-74F4-5F40-D27576C2A661}"/>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22"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00D9B173-9FC0-5550-4D45-05CF53C9E4BB}"/>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7" name="Picture 2" descr="Une image contenant texte, ligne, reçu&#10;&#10;Description générée automatiquement">
            <a:extLst>
              <a:ext uri="{FF2B5EF4-FFF2-40B4-BE49-F238E27FC236}">
                <a16:creationId xmlns:a16="http://schemas.microsoft.com/office/drawing/2014/main" id="{6B8F1512-4709-465F-86AC-0020A7A1CBA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522" t="22418" r="25770" b="32446"/>
          <a:stretch>
            <a:fillRect/>
          </a:stretch>
        </p:blipFill>
        <p:spPr bwMode="auto">
          <a:xfrm>
            <a:off x="1403933" y="2514426"/>
            <a:ext cx="6711859" cy="2310699"/>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99E532F9-3427-4E81-B46A-09169DC279BD}"/>
              </a:ext>
            </a:extLst>
          </p:cNvPr>
          <p:cNvSpPr txBox="1"/>
          <p:nvPr/>
        </p:nvSpPr>
        <p:spPr>
          <a:xfrm>
            <a:off x="1524000" y="3085428"/>
            <a:ext cx="6591792" cy="738664"/>
          </a:xfrm>
          <a:prstGeom prst="rect">
            <a:avLst/>
          </a:prstGeom>
          <a:noFill/>
        </p:spPr>
        <p:txBody>
          <a:bodyPr wrap="square">
            <a:spAutoFit/>
          </a:bodyPr>
          <a:lstStyle/>
          <a:p>
            <a:pPr>
              <a:lnSpc>
                <a:spcPct val="150000"/>
              </a:lnSpc>
            </a:pPr>
            <a:r>
              <a:rPr lang="fr-FR" sz="3200" b="1" dirty="0">
                <a:solidFill>
                  <a:srgbClr val="00ACA4"/>
                </a:solidFill>
                <a:latin typeface="Dosis SemiBold" pitchFamily="2" charset="0"/>
              </a:rPr>
              <a:t>I</a:t>
            </a:r>
            <a:r>
              <a:rPr lang="fr-FR" sz="3200" b="1" dirty="0">
                <a:solidFill>
                  <a:srgbClr val="565F88"/>
                </a:solidFill>
                <a:latin typeface="Dosis SemiBold" pitchFamily="2" charset="0"/>
              </a:rPr>
              <a:t>ls     mettent    des    baskets</a:t>
            </a:r>
            <a:r>
              <a:rPr lang="fr-FR" sz="3200" b="1" dirty="0">
                <a:solidFill>
                  <a:srgbClr val="00ACA4"/>
                </a:solidFill>
                <a:latin typeface="Dosis SemiBold" pitchFamily="2" charset="0"/>
              </a:rPr>
              <a:t>.</a:t>
            </a:r>
          </a:p>
        </p:txBody>
      </p:sp>
      <p:sp>
        <p:nvSpPr>
          <p:cNvPr id="9" name="Flèche : double flèche horizontale 8">
            <a:extLst>
              <a:ext uri="{FF2B5EF4-FFF2-40B4-BE49-F238E27FC236}">
                <a16:creationId xmlns:a16="http://schemas.microsoft.com/office/drawing/2014/main" id="{E94378F2-BF14-41C4-971E-CCF62B3F3A03}"/>
              </a:ext>
            </a:extLst>
          </p:cNvPr>
          <p:cNvSpPr/>
          <p:nvPr/>
        </p:nvSpPr>
        <p:spPr>
          <a:xfrm>
            <a:off x="2049860" y="3525775"/>
            <a:ext cx="324000" cy="144000"/>
          </a:xfrm>
          <a:prstGeom prst="lef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10" name="Flèche : double flèche horizontale 9">
            <a:extLst>
              <a:ext uri="{FF2B5EF4-FFF2-40B4-BE49-F238E27FC236}">
                <a16:creationId xmlns:a16="http://schemas.microsoft.com/office/drawing/2014/main" id="{867CAA13-75E5-4B83-AA41-6DEF36873B81}"/>
              </a:ext>
            </a:extLst>
          </p:cNvPr>
          <p:cNvSpPr/>
          <p:nvPr/>
        </p:nvSpPr>
        <p:spPr>
          <a:xfrm>
            <a:off x="3709084" y="3525775"/>
            <a:ext cx="324000" cy="144000"/>
          </a:xfrm>
          <a:prstGeom prst="lef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11" name="Flèche : double flèche horizontale 10">
            <a:extLst>
              <a:ext uri="{FF2B5EF4-FFF2-40B4-BE49-F238E27FC236}">
                <a16:creationId xmlns:a16="http://schemas.microsoft.com/office/drawing/2014/main" id="{C026BB50-EDA1-4B1A-AC89-464FBC834320}"/>
              </a:ext>
            </a:extLst>
          </p:cNvPr>
          <p:cNvSpPr/>
          <p:nvPr/>
        </p:nvSpPr>
        <p:spPr>
          <a:xfrm>
            <a:off x="4572000" y="3525775"/>
            <a:ext cx="324000" cy="144000"/>
          </a:xfrm>
          <a:prstGeom prst="lef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Tree>
    <p:extLst>
      <p:ext uri="{BB962C8B-B14F-4D97-AF65-F5344CB8AC3E}">
        <p14:creationId xmlns:p14="http://schemas.microsoft.com/office/powerpoint/2010/main" val="8467098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 coins arrondis 24">
            <a:extLst>
              <a:ext uri="{FF2B5EF4-FFF2-40B4-BE49-F238E27FC236}">
                <a16:creationId xmlns:a16="http://schemas.microsoft.com/office/drawing/2014/main" id="{47274137-CE1D-4407-B60C-2D2E47B07AF4}"/>
              </a:ext>
            </a:extLst>
          </p:cNvPr>
          <p:cNvSpPr/>
          <p:nvPr/>
        </p:nvSpPr>
        <p:spPr>
          <a:xfrm>
            <a:off x="4839143" y="3462017"/>
            <a:ext cx="3780000" cy="1080000"/>
          </a:xfrm>
          <a:prstGeom prst="roundRect">
            <a:avLst/>
          </a:prstGeom>
          <a:solidFill>
            <a:srgbClr val="9EE0F4"/>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 coins arrondis 35">
            <a:extLst>
              <a:ext uri="{FF2B5EF4-FFF2-40B4-BE49-F238E27FC236}">
                <a16:creationId xmlns:a16="http://schemas.microsoft.com/office/drawing/2014/main" id="{637F9C9C-A02D-128C-B58A-E9E349CF8C1B}"/>
              </a:ext>
            </a:extLst>
          </p:cNvPr>
          <p:cNvSpPr/>
          <p:nvPr/>
        </p:nvSpPr>
        <p:spPr>
          <a:xfrm>
            <a:off x="577948" y="20009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rganigramme : Terminateur 36">
            <a:extLst>
              <a:ext uri="{FF2B5EF4-FFF2-40B4-BE49-F238E27FC236}">
                <a16:creationId xmlns:a16="http://schemas.microsoft.com/office/drawing/2014/main" id="{39E02ABA-FCC4-BB47-BAC3-A50DD832EB82}"/>
              </a:ext>
            </a:extLst>
          </p:cNvPr>
          <p:cNvSpPr/>
          <p:nvPr/>
        </p:nvSpPr>
        <p:spPr>
          <a:xfrm>
            <a:off x="793948" y="17489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MA" dirty="0">
                <a:solidFill>
                  <a:srgbClr val="757575"/>
                </a:solidFill>
                <a:latin typeface="Dosis ExtraBold" pitchFamily="2" charset="0"/>
              </a:rPr>
              <a:t>Séance 1</a:t>
            </a:r>
          </a:p>
        </p:txBody>
      </p:sp>
      <p:sp>
        <p:nvSpPr>
          <p:cNvPr id="38" name="Rectangle : coins arrondis 37">
            <a:extLst>
              <a:ext uri="{FF2B5EF4-FFF2-40B4-BE49-F238E27FC236}">
                <a16:creationId xmlns:a16="http://schemas.microsoft.com/office/drawing/2014/main" id="{89520A0F-6357-5518-6C05-8C7A31290014}"/>
              </a:ext>
            </a:extLst>
          </p:cNvPr>
          <p:cNvSpPr/>
          <p:nvPr/>
        </p:nvSpPr>
        <p:spPr>
          <a:xfrm>
            <a:off x="473267" y="349794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rganigramme : Terminateur 38">
            <a:extLst>
              <a:ext uri="{FF2B5EF4-FFF2-40B4-BE49-F238E27FC236}">
                <a16:creationId xmlns:a16="http://schemas.microsoft.com/office/drawing/2014/main" id="{6841D22E-7F63-0123-DE78-6B7D3949BFF3}"/>
              </a:ext>
            </a:extLst>
          </p:cNvPr>
          <p:cNvSpPr/>
          <p:nvPr/>
        </p:nvSpPr>
        <p:spPr>
          <a:xfrm>
            <a:off x="689267" y="324594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2</a:t>
            </a:r>
          </a:p>
        </p:txBody>
      </p:sp>
      <p:sp>
        <p:nvSpPr>
          <p:cNvPr id="43" name="Espace réservé du texte 5">
            <a:extLst>
              <a:ext uri="{FF2B5EF4-FFF2-40B4-BE49-F238E27FC236}">
                <a16:creationId xmlns:a16="http://schemas.microsoft.com/office/drawing/2014/main" id="{C38A13D4-E9E5-6277-73ED-BAC95D25BA9D}"/>
              </a:ext>
            </a:extLst>
          </p:cNvPr>
          <p:cNvSpPr txBox="1">
            <a:spLocks/>
          </p:cNvSpPr>
          <p:nvPr/>
        </p:nvSpPr>
        <p:spPr>
          <a:xfrm>
            <a:off x="653267" y="3726756"/>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600" b="0" i="0" u="none" strike="noStrike" kern="1200" cap="none" spc="0" normalizeH="0" baseline="0" noProof="0" dirty="0">
                <a:ln>
                  <a:noFill/>
                </a:ln>
                <a:solidFill>
                  <a:srgbClr val="757575"/>
                </a:solidFill>
                <a:effectLst/>
                <a:uLnTx/>
                <a:uFillTx/>
                <a:latin typeface="Dosis SemiBold" pitchFamily="2" charset="0"/>
                <a:ea typeface="+mn-ea"/>
                <a:cs typeface="+mn-cs"/>
              </a:rPr>
              <a:t>Activités orales</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600" b="0" i="0" u="none" strike="noStrike" kern="1200" cap="none" spc="0" normalizeH="0" baseline="0" noProof="0" dirty="0">
                <a:ln>
                  <a:noFill/>
                </a:ln>
                <a:solidFill>
                  <a:srgbClr val="757575"/>
                </a:solidFill>
                <a:effectLst/>
                <a:uLnTx/>
                <a:uFillTx/>
                <a:latin typeface="Dosis SemiBold" pitchFamily="2" charset="0"/>
                <a:ea typeface="+mn-ea"/>
                <a:cs typeface="+mn-cs"/>
              </a:rPr>
              <a:t>Évaluation  </a:t>
            </a:r>
          </a:p>
        </p:txBody>
      </p:sp>
      <p:sp>
        <p:nvSpPr>
          <p:cNvPr id="8" name="Titre 30">
            <a:extLst>
              <a:ext uri="{FF2B5EF4-FFF2-40B4-BE49-F238E27FC236}">
                <a16:creationId xmlns:a16="http://schemas.microsoft.com/office/drawing/2014/main" id="{E7505BF1-9FB3-A3D9-F1AE-40542186D09D}"/>
              </a:ext>
            </a:extLst>
          </p:cNvPr>
          <p:cNvSpPr>
            <a:spLocks noGrp="1"/>
          </p:cNvSpPr>
          <p:nvPr>
            <p:ph type="title"/>
          </p:nvPr>
        </p:nvSpPr>
        <p:spPr>
          <a:xfrm>
            <a:off x="552443" y="875187"/>
            <a:ext cx="7886700" cy="720000"/>
          </a:xfrm>
        </p:spPr>
        <p:txBody>
          <a:bodyPr/>
          <a:lstStyle/>
          <a:p>
            <a:r>
              <a:rPr lang="fr-MA" sz="2400" dirty="0"/>
              <a:t>Organisation de la semaine </a:t>
            </a:r>
          </a:p>
        </p:txBody>
      </p:sp>
      <p:sp>
        <p:nvSpPr>
          <p:cNvPr id="2" name="Rectangle : coins arrondis 1">
            <a:extLst>
              <a:ext uri="{FF2B5EF4-FFF2-40B4-BE49-F238E27FC236}">
                <a16:creationId xmlns:a16="http://schemas.microsoft.com/office/drawing/2014/main" id="{397D6792-77EF-964B-8655-3B3059F55CA8}"/>
              </a:ext>
            </a:extLst>
          </p:cNvPr>
          <p:cNvSpPr/>
          <p:nvPr/>
        </p:nvSpPr>
        <p:spPr>
          <a:xfrm>
            <a:off x="4839143" y="2000011"/>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rganigramme : Terminateur 2">
            <a:extLst>
              <a:ext uri="{FF2B5EF4-FFF2-40B4-BE49-F238E27FC236}">
                <a16:creationId xmlns:a16="http://schemas.microsoft.com/office/drawing/2014/main" id="{5658D257-978F-A594-EEA1-56A5EF90062C}"/>
              </a:ext>
            </a:extLst>
          </p:cNvPr>
          <p:cNvSpPr/>
          <p:nvPr/>
        </p:nvSpPr>
        <p:spPr>
          <a:xfrm>
            <a:off x="5055143" y="1748011"/>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3</a:t>
            </a:r>
          </a:p>
        </p:txBody>
      </p:sp>
      <p:sp>
        <p:nvSpPr>
          <p:cNvPr id="42" name="Espace réservé du texte 5">
            <a:extLst>
              <a:ext uri="{FF2B5EF4-FFF2-40B4-BE49-F238E27FC236}">
                <a16:creationId xmlns:a16="http://schemas.microsoft.com/office/drawing/2014/main" id="{F17D042A-9C0B-3691-ABA9-FFC53DBA5F5E}"/>
              </a:ext>
            </a:extLst>
          </p:cNvPr>
          <p:cNvSpPr txBox="1">
            <a:spLocks/>
          </p:cNvSpPr>
          <p:nvPr/>
        </p:nvSpPr>
        <p:spPr>
          <a:xfrm>
            <a:off x="5019143" y="2199299"/>
            <a:ext cx="3420000" cy="792000"/>
          </a:xfrm>
          <a:prstGeom prst="roundRect">
            <a:avLst/>
          </a:prstGeom>
          <a:solidFill>
            <a:schemeClr val="bg2"/>
          </a:solid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600" b="0" i="0" u="none" strike="noStrike" kern="1200" cap="none" spc="0" normalizeH="0" baseline="0" noProof="0" dirty="0">
                <a:ln>
                  <a:noFill/>
                </a:ln>
                <a:solidFill>
                  <a:srgbClr val="757575"/>
                </a:solidFill>
                <a:effectLst/>
                <a:uLnTx/>
                <a:uFillTx/>
                <a:latin typeface="Dosis SemiBold" pitchFamily="2" charset="0"/>
                <a:ea typeface="+mn-ea"/>
                <a:cs typeface="+mn-cs"/>
              </a:rPr>
              <a:t>Activités de lecture</a:t>
            </a:r>
          </a:p>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600" b="0" i="0" u="none" strike="noStrike" kern="1200" cap="none" spc="0" normalizeH="0" baseline="0" noProof="0" dirty="0">
                <a:ln>
                  <a:noFill/>
                </a:ln>
                <a:solidFill>
                  <a:srgbClr val="757575"/>
                </a:solidFill>
                <a:effectLst/>
                <a:uLnTx/>
                <a:uFillTx/>
                <a:latin typeface="Dosis SemiBold" pitchFamily="2" charset="0"/>
                <a:ea typeface="+mn-ea"/>
                <a:cs typeface="+mn-cs"/>
              </a:rPr>
              <a:t>Évaluation</a:t>
            </a:r>
          </a:p>
        </p:txBody>
      </p:sp>
      <p:grpSp>
        <p:nvGrpSpPr>
          <p:cNvPr id="5" name="Groupe 4">
            <a:extLst>
              <a:ext uri="{FF2B5EF4-FFF2-40B4-BE49-F238E27FC236}">
                <a16:creationId xmlns:a16="http://schemas.microsoft.com/office/drawing/2014/main" id="{FFE98D44-242C-B857-A26E-6C7163C42EFF}"/>
              </a:ext>
            </a:extLst>
          </p:cNvPr>
          <p:cNvGrpSpPr/>
          <p:nvPr/>
        </p:nvGrpSpPr>
        <p:grpSpPr>
          <a:xfrm>
            <a:off x="3072140" y="0"/>
            <a:ext cx="2812683" cy="1084434"/>
            <a:chOff x="3072140" y="0"/>
            <a:chExt cx="2812683" cy="1084434"/>
          </a:xfrm>
        </p:grpSpPr>
        <p:sp>
          <p:nvSpPr>
            <p:cNvPr id="6" name="Rectangle 5">
              <a:extLst>
                <a:ext uri="{FF2B5EF4-FFF2-40B4-BE49-F238E27FC236}">
                  <a16:creationId xmlns:a16="http://schemas.microsoft.com/office/drawing/2014/main" id="{3188F2D0-04BB-A251-DD36-D1B8EDEBD6A0}"/>
                </a:ext>
              </a:extLst>
            </p:cNvPr>
            <p:cNvSpPr/>
            <p:nvPr/>
          </p:nvSpPr>
          <p:spPr>
            <a:xfrm>
              <a:off x="3224463" y="365760"/>
              <a:ext cx="2660360"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C9464FC-2A84-044F-BACA-8005915C7C3B}"/>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itre 53">
              <a:extLst>
                <a:ext uri="{FF2B5EF4-FFF2-40B4-BE49-F238E27FC236}">
                  <a16:creationId xmlns:a16="http://schemas.microsoft.com/office/drawing/2014/main" id="{76D3DCA5-D411-2F51-DEC5-EBA796C6E078}"/>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17" name="Espace réservé du texte 5">
            <a:extLst>
              <a:ext uri="{FF2B5EF4-FFF2-40B4-BE49-F238E27FC236}">
                <a16:creationId xmlns:a16="http://schemas.microsoft.com/office/drawing/2014/main" id="{A5E18E04-36C4-DDBA-D36A-2F6CAF012C20}"/>
              </a:ext>
            </a:extLst>
          </p:cNvPr>
          <p:cNvSpPr txBox="1">
            <a:spLocks/>
          </p:cNvSpPr>
          <p:nvPr/>
        </p:nvSpPr>
        <p:spPr>
          <a:xfrm>
            <a:off x="825143" y="2194099"/>
            <a:ext cx="3420000" cy="792000"/>
          </a:xfrm>
          <a:prstGeom prst="roundRect">
            <a:avLst/>
          </a:prstGeom>
          <a:solidFill>
            <a:schemeClr val="bg2"/>
          </a:solid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fr-FR" sz="1600" dirty="0"/>
              <a:t>Activités de vocabulaire</a:t>
            </a:r>
          </a:p>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lang="fr-FR" sz="1600" dirty="0"/>
              <a:t>Évaluation </a:t>
            </a:r>
          </a:p>
        </p:txBody>
      </p:sp>
      <p:sp>
        <p:nvSpPr>
          <p:cNvPr id="4" name="Rectangle : coins arrondis 3">
            <a:extLst>
              <a:ext uri="{FF2B5EF4-FFF2-40B4-BE49-F238E27FC236}">
                <a16:creationId xmlns:a16="http://schemas.microsoft.com/office/drawing/2014/main" id="{A2A74291-E7E7-13E4-B65A-C8356CD292FE}"/>
              </a:ext>
            </a:extLst>
          </p:cNvPr>
          <p:cNvSpPr/>
          <p:nvPr/>
        </p:nvSpPr>
        <p:spPr>
          <a:xfrm>
            <a:off x="4839143" y="4950756"/>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rganigramme : Terminateur 10">
            <a:extLst>
              <a:ext uri="{FF2B5EF4-FFF2-40B4-BE49-F238E27FC236}">
                <a16:creationId xmlns:a16="http://schemas.microsoft.com/office/drawing/2014/main" id="{CFC503CC-4FA1-9F10-684E-6C928131AD4B}"/>
              </a:ext>
            </a:extLst>
          </p:cNvPr>
          <p:cNvSpPr/>
          <p:nvPr/>
        </p:nvSpPr>
        <p:spPr>
          <a:xfrm>
            <a:off x="5055143" y="4698756"/>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6</a:t>
            </a:r>
          </a:p>
        </p:txBody>
      </p:sp>
      <p:sp>
        <p:nvSpPr>
          <p:cNvPr id="12" name="Rectangle : coins arrondis 11">
            <a:extLst>
              <a:ext uri="{FF2B5EF4-FFF2-40B4-BE49-F238E27FC236}">
                <a16:creationId xmlns:a16="http://schemas.microsoft.com/office/drawing/2014/main" id="{E2007DED-A7A4-1496-C6CA-3C0B3D55903F}"/>
              </a:ext>
            </a:extLst>
          </p:cNvPr>
          <p:cNvSpPr/>
          <p:nvPr/>
        </p:nvSpPr>
        <p:spPr>
          <a:xfrm>
            <a:off x="473267" y="497563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rganigramme : Terminateur 12">
            <a:extLst>
              <a:ext uri="{FF2B5EF4-FFF2-40B4-BE49-F238E27FC236}">
                <a16:creationId xmlns:a16="http://schemas.microsoft.com/office/drawing/2014/main" id="{2CC04B81-2F68-9145-2BD8-E6E9F41E90B1}"/>
              </a:ext>
            </a:extLst>
          </p:cNvPr>
          <p:cNvSpPr/>
          <p:nvPr/>
        </p:nvSpPr>
        <p:spPr>
          <a:xfrm>
            <a:off x="689267" y="472363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5</a:t>
            </a:r>
          </a:p>
        </p:txBody>
      </p:sp>
      <p:sp>
        <p:nvSpPr>
          <p:cNvPr id="14" name="Espace réservé du texte 5">
            <a:extLst>
              <a:ext uri="{FF2B5EF4-FFF2-40B4-BE49-F238E27FC236}">
                <a16:creationId xmlns:a16="http://schemas.microsoft.com/office/drawing/2014/main" id="{AF0CA50C-2275-E5C0-2D7C-487CAD1753CB}"/>
              </a:ext>
            </a:extLst>
          </p:cNvPr>
          <p:cNvSpPr txBox="1">
            <a:spLocks/>
          </p:cNvSpPr>
          <p:nvPr/>
        </p:nvSpPr>
        <p:spPr>
          <a:xfrm>
            <a:off x="653267" y="5204443"/>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600" b="0" i="0" u="none" strike="noStrike" kern="1200" cap="none" spc="0" normalizeH="0" baseline="0" noProof="0" dirty="0">
                <a:ln>
                  <a:noFill/>
                </a:ln>
                <a:solidFill>
                  <a:srgbClr val="757575"/>
                </a:solidFill>
                <a:effectLst/>
                <a:uLnTx/>
                <a:uFillTx/>
                <a:latin typeface="Dosis SemiBold" pitchFamily="2" charset="0"/>
                <a:ea typeface="+mn-ea"/>
                <a:cs typeface="+mn-cs"/>
              </a:rPr>
              <a:t>Évaluation  </a:t>
            </a:r>
          </a:p>
        </p:txBody>
      </p:sp>
      <p:sp>
        <p:nvSpPr>
          <p:cNvPr id="18" name="Espace réservé du texte 5">
            <a:extLst>
              <a:ext uri="{FF2B5EF4-FFF2-40B4-BE49-F238E27FC236}">
                <a16:creationId xmlns:a16="http://schemas.microsoft.com/office/drawing/2014/main" id="{ECE942AC-D1E4-7C1A-AB4A-F1F11950B0CE}"/>
              </a:ext>
            </a:extLst>
          </p:cNvPr>
          <p:cNvSpPr txBox="1">
            <a:spLocks/>
          </p:cNvSpPr>
          <p:nvPr/>
        </p:nvSpPr>
        <p:spPr>
          <a:xfrm>
            <a:off x="5086338" y="5143867"/>
            <a:ext cx="3420000" cy="792000"/>
          </a:xfrm>
          <a:prstGeom prst="roundRect">
            <a:avLst/>
          </a:prstGeom>
          <a:solidFill>
            <a:schemeClr val="bg2"/>
          </a:solid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600" b="0" i="0" u="none" strike="noStrike" kern="1200" cap="none" spc="0" normalizeH="0" baseline="0" noProof="0" dirty="0">
                <a:ln>
                  <a:noFill/>
                </a:ln>
                <a:solidFill>
                  <a:srgbClr val="757575"/>
                </a:solidFill>
                <a:effectLst/>
                <a:uLnTx/>
                <a:uFillTx/>
                <a:latin typeface="Dosis SemiBold" pitchFamily="2" charset="0"/>
                <a:ea typeface="+mn-ea"/>
                <a:cs typeface="+mn-cs"/>
              </a:rPr>
              <a:t>Évaluation</a:t>
            </a:r>
          </a:p>
        </p:txBody>
      </p:sp>
      <p:sp>
        <p:nvSpPr>
          <p:cNvPr id="26" name="Organigramme : Terminateur 25">
            <a:extLst>
              <a:ext uri="{FF2B5EF4-FFF2-40B4-BE49-F238E27FC236}">
                <a16:creationId xmlns:a16="http://schemas.microsoft.com/office/drawing/2014/main" id="{D2C53A34-0295-4437-938B-B5779B67C1DC}"/>
              </a:ext>
            </a:extLst>
          </p:cNvPr>
          <p:cNvSpPr/>
          <p:nvPr/>
        </p:nvSpPr>
        <p:spPr>
          <a:xfrm>
            <a:off x="5055143" y="3210017"/>
            <a:ext cx="1260000" cy="360000"/>
          </a:xfrm>
          <a:prstGeom prst="flowChartTerminator">
            <a:avLst/>
          </a:prstGeom>
          <a:solidFill>
            <a:srgbClr val="9EE0F4"/>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MA" dirty="0">
              <a:solidFill>
                <a:srgbClr val="474F71"/>
              </a:solidFill>
              <a:latin typeface="Dosis ExtraBold" pitchFamily="2" charset="0"/>
            </a:endParaRPr>
          </a:p>
        </p:txBody>
      </p:sp>
      <p:sp>
        <p:nvSpPr>
          <p:cNvPr id="28" name="Espace réservé du texte 5">
            <a:extLst>
              <a:ext uri="{FF2B5EF4-FFF2-40B4-BE49-F238E27FC236}">
                <a16:creationId xmlns:a16="http://schemas.microsoft.com/office/drawing/2014/main" id="{2CE841BB-B888-45CE-A6A9-2E41B95735F7}"/>
              </a:ext>
            </a:extLst>
          </p:cNvPr>
          <p:cNvSpPr txBox="1">
            <a:spLocks/>
          </p:cNvSpPr>
          <p:nvPr/>
        </p:nvSpPr>
        <p:spPr>
          <a:xfrm>
            <a:off x="5086338" y="3655887"/>
            <a:ext cx="3420000" cy="792000"/>
          </a:xfrm>
          <a:prstGeom prst="roundRect">
            <a:avLst/>
          </a:prstGeom>
          <a:solidFill>
            <a:srgbClr val="E6F3FA"/>
          </a:solid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endParaRPr lang="fr-FR" sz="1600" b="1" dirty="0">
              <a:solidFill>
                <a:srgbClr val="565F88"/>
              </a:solidFill>
            </a:endParaRPr>
          </a:p>
        </p:txBody>
      </p:sp>
      <p:sp>
        <p:nvSpPr>
          <p:cNvPr id="29" name="Organigramme : Terminateur 28">
            <a:extLst>
              <a:ext uri="{FF2B5EF4-FFF2-40B4-BE49-F238E27FC236}">
                <a16:creationId xmlns:a16="http://schemas.microsoft.com/office/drawing/2014/main" id="{201D42C0-4977-4789-B3BA-3207FD333E6D}"/>
              </a:ext>
            </a:extLst>
          </p:cNvPr>
          <p:cNvSpPr/>
          <p:nvPr/>
        </p:nvSpPr>
        <p:spPr>
          <a:xfrm>
            <a:off x="5080659" y="3229021"/>
            <a:ext cx="1260000" cy="360000"/>
          </a:xfrm>
          <a:prstGeom prst="flowChartTerminator">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MA" dirty="0">
                <a:solidFill>
                  <a:srgbClr val="474F71"/>
                </a:solidFill>
                <a:latin typeface="Dosis ExtraBold" pitchFamily="2" charset="0"/>
              </a:rPr>
              <a:t>Séance 4</a:t>
            </a:r>
          </a:p>
        </p:txBody>
      </p:sp>
      <p:sp>
        <p:nvSpPr>
          <p:cNvPr id="30" name="ZoneTexte 29">
            <a:extLst>
              <a:ext uri="{FF2B5EF4-FFF2-40B4-BE49-F238E27FC236}">
                <a16:creationId xmlns:a16="http://schemas.microsoft.com/office/drawing/2014/main" id="{590964FF-2EDB-470E-AECA-412D0A617788}"/>
              </a:ext>
            </a:extLst>
          </p:cNvPr>
          <p:cNvSpPr txBox="1"/>
          <p:nvPr/>
        </p:nvSpPr>
        <p:spPr>
          <a:xfrm>
            <a:off x="5080659" y="3735200"/>
            <a:ext cx="3831420" cy="623248"/>
          </a:xfrm>
          <a:prstGeom prst="rect">
            <a:avLst/>
          </a:prstGeom>
          <a:noFill/>
        </p:spPr>
        <p:txBody>
          <a:bodyPr wrap="square">
            <a:spAutoFit/>
          </a:bodyPr>
          <a:lstStyle/>
          <a:p>
            <a:pPr marL="266700" indent="-266700">
              <a:spcBef>
                <a:spcPts val="300"/>
              </a:spcBef>
              <a:buFont typeface="Wingdings" panose="05000000000000000000" pitchFamily="2" charset="2"/>
              <a:buChar char="m"/>
              <a:defRPr/>
            </a:pPr>
            <a:r>
              <a:rPr lang="fr-FR" sz="1600" b="1" dirty="0">
                <a:solidFill>
                  <a:srgbClr val="565F88"/>
                </a:solidFill>
                <a:latin typeface="Dosis SemiBold" pitchFamily="2" charset="0"/>
              </a:rPr>
              <a:t>Activités d’écriture</a:t>
            </a:r>
          </a:p>
          <a:p>
            <a:pPr marL="266700" marR="0" indent="-266700" fontAlgn="auto">
              <a:spcBef>
                <a:spcPts val="300"/>
              </a:spcBef>
              <a:spcAft>
                <a:spcPts val="0"/>
              </a:spcAft>
              <a:buClrTx/>
              <a:buSzTx/>
              <a:buFont typeface="Wingdings" panose="05000000000000000000" pitchFamily="2" charset="2"/>
              <a:buChar char="m"/>
              <a:tabLst/>
              <a:defRPr/>
            </a:pPr>
            <a:r>
              <a:rPr lang="fr-FR" sz="1600" b="1" dirty="0">
                <a:solidFill>
                  <a:srgbClr val="565F88"/>
                </a:solidFill>
                <a:latin typeface="Dosis SemiBold" pitchFamily="2" charset="0"/>
              </a:rPr>
              <a:t>Évaluation </a:t>
            </a:r>
          </a:p>
        </p:txBody>
      </p:sp>
    </p:spTree>
    <p:extLst>
      <p:ext uri="{BB962C8B-B14F-4D97-AF65-F5344CB8AC3E}">
        <p14:creationId xmlns:p14="http://schemas.microsoft.com/office/powerpoint/2010/main" val="3791462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A3A5A-A61E-45CE-3745-422C3A875034}"/>
            </a:ext>
          </a:extLst>
        </p:cNvPr>
        <p:cNvGrpSpPr/>
        <p:nvPr/>
      </p:nvGrpSpPr>
      <p:grpSpPr>
        <a:xfrm>
          <a:off x="0" y="0"/>
          <a:ext cx="0" cy="0"/>
          <a:chOff x="0" y="0"/>
          <a:chExt cx="0" cy="0"/>
        </a:xfrm>
      </p:grpSpPr>
      <p:pic>
        <p:nvPicPr>
          <p:cNvPr id="9" name="Image 8" descr="Une image contenant texte, Appareils électroniques, capture d’écran, Système d’exploitation&#10;&#10;Le contenu généré par l’IA peut être incorrect.">
            <a:extLst>
              <a:ext uri="{FF2B5EF4-FFF2-40B4-BE49-F238E27FC236}">
                <a16:creationId xmlns:a16="http://schemas.microsoft.com/office/drawing/2014/main" id="{17C4A3B7-E0FF-4C17-9995-E4404FCD8E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818327"/>
            <a:ext cx="2999481" cy="4399192"/>
          </a:xfrm>
          <a:prstGeom prst="rect">
            <a:avLst/>
          </a:prstGeom>
        </p:spPr>
      </p:pic>
      <p:sp>
        <p:nvSpPr>
          <p:cNvPr id="4" name="Titre 3">
            <a:extLst>
              <a:ext uri="{FF2B5EF4-FFF2-40B4-BE49-F238E27FC236}">
                <a16:creationId xmlns:a16="http://schemas.microsoft.com/office/drawing/2014/main" id="{AD1E0F74-4424-A6DF-67C5-193AAA099D20}"/>
              </a:ext>
            </a:extLst>
          </p:cNvPr>
          <p:cNvSpPr>
            <a:spLocks noGrp="1"/>
          </p:cNvSpPr>
          <p:nvPr>
            <p:ph type="title"/>
          </p:nvPr>
        </p:nvSpPr>
        <p:spPr/>
        <p:txBody>
          <a:bodyPr/>
          <a:lstStyle/>
          <a:p>
            <a:r>
              <a:rPr lang="fr-FR" dirty="0">
                <a:solidFill>
                  <a:schemeClr val="tx1">
                    <a:lumMod val="65000"/>
                    <a:lumOff val="35000"/>
                  </a:schemeClr>
                </a:solidFill>
              </a:rPr>
              <a:t>La séance d’aujourd’hui est terminée. À la maison, faites l’activité 3 de la page 136. </a:t>
            </a:r>
            <a:endParaRPr lang="fr-FR" dirty="0">
              <a:solidFill>
                <a:schemeClr val="tx1">
                  <a:lumMod val="65000"/>
                  <a:lumOff val="35000"/>
                </a:schemeClr>
              </a:solidFill>
              <a:latin typeface="Dosis Medium" pitchFamily="2" charset="0"/>
            </a:endParaRPr>
          </a:p>
        </p:txBody>
      </p:sp>
      <p:sp>
        <p:nvSpPr>
          <p:cNvPr id="7" name="Rectangle : coins arrondis 6">
            <a:extLst>
              <a:ext uri="{FF2B5EF4-FFF2-40B4-BE49-F238E27FC236}">
                <a16:creationId xmlns:a16="http://schemas.microsoft.com/office/drawing/2014/main" id="{7A27B2E8-8025-6E97-940A-6C80C2F9B8CF}"/>
              </a:ext>
            </a:extLst>
          </p:cNvPr>
          <p:cNvSpPr/>
          <p:nvPr/>
        </p:nvSpPr>
        <p:spPr>
          <a:xfrm>
            <a:off x="4571999" y="3913679"/>
            <a:ext cx="2999481" cy="950864"/>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e 10">
            <a:extLst>
              <a:ext uri="{FF2B5EF4-FFF2-40B4-BE49-F238E27FC236}">
                <a16:creationId xmlns:a16="http://schemas.microsoft.com/office/drawing/2014/main" id="{BFD5E816-F1E0-85F6-6472-ECA97F5A933C}"/>
              </a:ext>
            </a:extLst>
          </p:cNvPr>
          <p:cNvGrpSpPr/>
          <p:nvPr/>
        </p:nvGrpSpPr>
        <p:grpSpPr>
          <a:xfrm>
            <a:off x="96835" y="643220"/>
            <a:ext cx="1147140" cy="980797"/>
            <a:chOff x="113769" y="634753"/>
            <a:chExt cx="1147140" cy="980797"/>
          </a:xfrm>
        </p:grpSpPr>
        <p:pic>
          <p:nvPicPr>
            <p:cNvPr id="12" name="Image 11">
              <a:extLst>
                <a:ext uri="{FF2B5EF4-FFF2-40B4-BE49-F238E27FC236}">
                  <a16:creationId xmlns:a16="http://schemas.microsoft.com/office/drawing/2014/main" id="{136F22EF-FD5C-7D6B-772E-6F9E8F45EFE8}"/>
                </a:ext>
              </a:extLst>
            </p:cNvPr>
            <p:cNvPicPr>
              <a:picLocks noChangeAspect="1"/>
            </p:cNvPicPr>
            <p:nvPr/>
          </p:nvPicPr>
          <p:blipFill>
            <a:blip r:embed="rId5"/>
            <a:srcRect l="-8613" b="7585"/>
            <a:stretch>
              <a:fillRect/>
            </a:stretch>
          </p:blipFill>
          <p:spPr>
            <a:xfrm>
              <a:off x="442761" y="692504"/>
              <a:ext cx="818148" cy="923046"/>
            </a:xfrm>
            <a:prstGeom prst="ellipse">
              <a:avLst/>
            </a:prstGeom>
          </p:spPr>
        </p:pic>
        <p:pic>
          <p:nvPicPr>
            <p:cNvPr id="13"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DE456559-BDC6-DAA7-1617-A62878A4D3C0}"/>
                </a:ext>
              </a:extLst>
            </p:cNvPr>
            <p:cNvPicPr>
              <a:picLocks noChangeAspect="1"/>
            </p:cNvPicPr>
            <p:nvPr/>
          </p:nvPicPr>
          <p:blipFill rotWithShape="1">
            <a:blip r:embed="rId6">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2" name="Nada-Wave">
            <a:hlinkClick r:id="" action="ppaction://media"/>
            <a:extLst>
              <a:ext uri="{FF2B5EF4-FFF2-40B4-BE49-F238E27FC236}">
                <a16:creationId xmlns:a16="http://schemas.microsoft.com/office/drawing/2014/main" id="{68F0EC0F-B926-60D9-7A2A-A5A932BB778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243975" y="2220808"/>
            <a:ext cx="2138280" cy="3414864"/>
          </a:xfrm>
          <a:prstGeom prst="rect">
            <a:avLst/>
          </a:prstGeom>
        </p:spPr>
      </p:pic>
    </p:spTree>
    <p:extLst>
      <p:ext uri="{BB962C8B-B14F-4D97-AF65-F5344CB8AC3E}">
        <p14:creationId xmlns:p14="http://schemas.microsoft.com/office/powerpoint/2010/main" val="199586306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id="{FFE98D44-242C-B857-A26E-6C7163C42EFF}"/>
              </a:ext>
            </a:extLst>
          </p:cNvPr>
          <p:cNvGrpSpPr/>
          <p:nvPr/>
        </p:nvGrpSpPr>
        <p:grpSpPr>
          <a:xfrm>
            <a:off x="3072140" y="0"/>
            <a:ext cx="2812683" cy="1084434"/>
            <a:chOff x="3072140" y="0"/>
            <a:chExt cx="2812683" cy="1084434"/>
          </a:xfrm>
        </p:grpSpPr>
        <p:sp>
          <p:nvSpPr>
            <p:cNvPr id="6" name="Rectangle 5">
              <a:extLst>
                <a:ext uri="{FF2B5EF4-FFF2-40B4-BE49-F238E27FC236}">
                  <a16:creationId xmlns:a16="http://schemas.microsoft.com/office/drawing/2014/main" id="{3188F2D0-04BB-A251-DD36-D1B8EDEBD6A0}"/>
                </a:ext>
              </a:extLst>
            </p:cNvPr>
            <p:cNvSpPr/>
            <p:nvPr/>
          </p:nvSpPr>
          <p:spPr>
            <a:xfrm>
              <a:off x="3224463" y="365760"/>
              <a:ext cx="2660360"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C9464FC-2A84-044F-BACA-8005915C7C3B}"/>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itre 53">
              <a:extLst>
                <a:ext uri="{FF2B5EF4-FFF2-40B4-BE49-F238E27FC236}">
                  <a16:creationId xmlns:a16="http://schemas.microsoft.com/office/drawing/2014/main" id="{76D3DCA5-D411-2F51-DEC5-EBA796C6E078}"/>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55" name="TextBox 10">
            <a:extLst>
              <a:ext uri="{FF2B5EF4-FFF2-40B4-BE49-F238E27FC236}">
                <a16:creationId xmlns:a16="http://schemas.microsoft.com/office/drawing/2014/main" id="{B761553D-2FE4-9121-D8B8-6D3E8CDA1A53}"/>
              </a:ext>
            </a:extLst>
          </p:cNvPr>
          <p:cNvSpPr txBox="1"/>
          <p:nvPr>
            <p:custDataLst>
              <p:tags r:id="rId1"/>
            </p:custDataLst>
          </p:nvPr>
        </p:nvSpPr>
        <p:spPr>
          <a:xfrm>
            <a:off x="688794" y="3211919"/>
            <a:ext cx="7766412" cy="434161"/>
          </a:xfrm>
          <a:prstGeom prst="roundRect">
            <a:avLst/>
          </a:prstGeom>
          <a:noFill/>
        </p:spPr>
        <p:txBody>
          <a:bodyPr wrap="square" lIns="0" tIns="0" rIns="0" bIns="0" rtlCol="0" anchor="t">
            <a:spAutoFit/>
          </a:bodyPr>
          <a:lstStyle/>
          <a:p>
            <a:pPr marL="0" marR="0" lvl="0" indent="0" algn="ctr" defTabSz="685904" rtl="0" eaLnBrk="1" fontAlgn="auto" latinLnBrk="0" hangingPunct="1">
              <a:lnSpc>
                <a:spcPts val="3026"/>
              </a:lnSpc>
              <a:spcBef>
                <a:spcPts val="0"/>
              </a:spcBef>
              <a:spcAft>
                <a:spcPts val="600"/>
              </a:spcAft>
              <a:buClrTx/>
              <a:buSzTx/>
              <a:buFontTx/>
              <a:buNone/>
              <a:tabLst/>
              <a:defRPr/>
            </a:pPr>
            <a:r>
              <a:rPr kumimoji="0" lang="fr-FR" sz="3600" b="1" i="0" u="none" strike="noStrike" kern="1200" cap="none" spc="0" normalizeH="0" baseline="0" noProof="0" dirty="0">
                <a:ln>
                  <a:noFill/>
                </a:ln>
                <a:solidFill>
                  <a:srgbClr val="4BACC6">
                    <a:lumMod val="50000"/>
                  </a:srgbClr>
                </a:solidFill>
                <a:effectLst/>
                <a:uLnTx/>
                <a:uFillTx/>
                <a:latin typeface="Dosis SemiBold" pitchFamily="2" charset="0"/>
                <a:ea typeface="+mn-ea"/>
                <a:cs typeface="+mn-cs"/>
              </a:rPr>
              <a:t>Évaluation des acquis de </a:t>
            </a:r>
            <a:r>
              <a:rPr kumimoji="0" lang="fr-FR" sz="3600" b="1" i="0" u="none" strike="noStrike" kern="1200" cap="none" spc="0" normalizeH="0" baseline="0" noProof="0" dirty="0">
                <a:ln>
                  <a:noFill/>
                </a:ln>
                <a:solidFill>
                  <a:srgbClr val="C00000"/>
                </a:solidFill>
                <a:effectLst/>
                <a:uLnTx/>
                <a:uFillTx/>
                <a:latin typeface="Dosis SemiBold" pitchFamily="2" charset="0"/>
                <a:ea typeface="+mn-ea"/>
                <a:cs typeface="+mn-cs"/>
              </a:rPr>
              <a:t>la période 5</a:t>
            </a:r>
          </a:p>
        </p:txBody>
      </p:sp>
    </p:spTree>
    <p:extLst>
      <p:ext uri="{BB962C8B-B14F-4D97-AF65-F5344CB8AC3E}">
        <p14:creationId xmlns:p14="http://schemas.microsoft.com/office/powerpoint/2010/main" val="30247072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49E62-5D54-DEB1-59B4-B137DB63942B}"/>
            </a:ext>
          </a:extLst>
        </p:cNvPr>
        <p:cNvGrpSpPr/>
        <p:nvPr/>
      </p:nvGrpSpPr>
      <p:grpSpPr>
        <a:xfrm>
          <a:off x="0" y="0"/>
          <a:ext cx="0" cy="0"/>
          <a:chOff x="0" y="0"/>
          <a:chExt cx="0" cy="0"/>
        </a:xfrm>
      </p:grpSpPr>
      <p:grpSp>
        <p:nvGrpSpPr>
          <p:cNvPr id="5" name="Groupe 4">
            <a:extLst>
              <a:ext uri="{FF2B5EF4-FFF2-40B4-BE49-F238E27FC236}">
                <a16:creationId xmlns:a16="http://schemas.microsoft.com/office/drawing/2014/main" id="{F984329C-9080-CCA8-8A31-B0D53E4130A1}"/>
              </a:ext>
            </a:extLst>
          </p:cNvPr>
          <p:cNvGrpSpPr/>
          <p:nvPr/>
        </p:nvGrpSpPr>
        <p:grpSpPr>
          <a:xfrm>
            <a:off x="3072140" y="0"/>
            <a:ext cx="2812683" cy="1084434"/>
            <a:chOff x="3072140" y="0"/>
            <a:chExt cx="2812683" cy="1084434"/>
          </a:xfrm>
        </p:grpSpPr>
        <p:sp>
          <p:nvSpPr>
            <p:cNvPr id="6" name="Rectangle 5">
              <a:extLst>
                <a:ext uri="{FF2B5EF4-FFF2-40B4-BE49-F238E27FC236}">
                  <a16:creationId xmlns:a16="http://schemas.microsoft.com/office/drawing/2014/main" id="{295B853A-E9BC-33AE-1774-4B1AE38649B0}"/>
                </a:ext>
              </a:extLst>
            </p:cNvPr>
            <p:cNvSpPr/>
            <p:nvPr/>
          </p:nvSpPr>
          <p:spPr>
            <a:xfrm>
              <a:off x="3224463" y="365760"/>
              <a:ext cx="2660360"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A7D1827-0DD5-22F7-C028-D10A701CBBBA}"/>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itre 53">
              <a:extLst>
                <a:ext uri="{FF2B5EF4-FFF2-40B4-BE49-F238E27FC236}">
                  <a16:creationId xmlns:a16="http://schemas.microsoft.com/office/drawing/2014/main" id="{F92A7BD9-9E88-218E-B1C9-6A2F1CF6CA0C}"/>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2" name="TextBox 10">
            <a:extLst>
              <a:ext uri="{FF2B5EF4-FFF2-40B4-BE49-F238E27FC236}">
                <a16:creationId xmlns:a16="http://schemas.microsoft.com/office/drawing/2014/main" id="{CC832EE0-6DF7-A0E0-F06E-7C9F081354B1}"/>
              </a:ext>
            </a:extLst>
          </p:cNvPr>
          <p:cNvSpPr txBox="1"/>
          <p:nvPr/>
        </p:nvSpPr>
        <p:spPr>
          <a:xfrm>
            <a:off x="1071279" y="990020"/>
            <a:ext cx="7001441" cy="395853"/>
          </a:xfrm>
          <a:prstGeom prst="roundRect">
            <a:avLst/>
          </a:prstGeom>
          <a:noFill/>
        </p:spPr>
        <p:txBody>
          <a:bodyPr wrap="square" lIns="0" tIns="0" rIns="0" bIns="0" rtlCol="0" anchor="t">
            <a:spAutoFit/>
          </a:bodyPr>
          <a:lstStyle/>
          <a:p>
            <a:pPr marL="0" marR="0" lvl="0" indent="0" algn="ctr" defTabSz="685904" rtl="0" eaLnBrk="1" fontAlgn="auto" latinLnBrk="0" hangingPunct="1">
              <a:lnSpc>
                <a:spcPts val="3026"/>
              </a:lnSpc>
              <a:spcBef>
                <a:spcPts val="0"/>
              </a:spcBef>
              <a:spcAft>
                <a:spcPts val="600"/>
              </a:spcAft>
              <a:buClrTx/>
              <a:buSzTx/>
              <a:buFontTx/>
              <a:buNone/>
              <a:tabLst/>
              <a:defRPr/>
            </a:pPr>
            <a:r>
              <a:rPr kumimoji="0" lang="fr-FR" sz="2400" b="1" i="0" u="none" strike="noStrike" kern="1200" cap="none" spc="0" normalizeH="0" baseline="0" noProof="0" dirty="0">
                <a:ln>
                  <a:noFill/>
                </a:ln>
                <a:solidFill>
                  <a:srgbClr val="4BACC6">
                    <a:lumMod val="50000"/>
                  </a:srgbClr>
                </a:solidFill>
                <a:effectLst/>
                <a:uLnTx/>
                <a:uFillTx/>
                <a:latin typeface="Dosis" pitchFamily="2" charset="0"/>
                <a:ea typeface="+mn-ea"/>
                <a:cs typeface="+mn-cs"/>
              </a:rPr>
              <a:t>Les compétences évaluées</a:t>
            </a:r>
          </a:p>
        </p:txBody>
      </p:sp>
      <p:sp>
        <p:nvSpPr>
          <p:cNvPr id="3" name="TextBox 6">
            <a:extLst>
              <a:ext uri="{FF2B5EF4-FFF2-40B4-BE49-F238E27FC236}">
                <a16:creationId xmlns:a16="http://schemas.microsoft.com/office/drawing/2014/main" id="{750AC4AF-65C1-0790-9725-6F2C1900FEF7}"/>
              </a:ext>
            </a:extLst>
          </p:cNvPr>
          <p:cNvSpPr txBox="1"/>
          <p:nvPr/>
        </p:nvSpPr>
        <p:spPr>
          <a:xfrm>
            <a:off x="555733" y="1903459"/>
            <a:ext cx="8032531" cy="2856551"/>
          </a:xfrm>
          <a:prstGeom prst="rect">
            <a:avLst/>
          </a:prstGeom>
        </p:spPr>
        <p:txBody>
          <a:bodyPr wrap="square" lIns="0" tIns="0" r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Dosis SemiBold" pitchFamily="2" charset="0"/>
                <a:ea typeface="Calibri" panose="020F0502020204030204" pitchFamily="34" charset="0"/>
                <a:cs typeface="Calibri" panose="020F0502020204030204" pitchFamily="34" charset="0"/>
              </a:rPr>
              <a:t>CO1 </a:t>
            </a:r>
            <a:r>
              <a:rPr kumimoji="0" lang="fr-FR" sz="1800" b="1" i="0" u="none" strike="noStrike" kern="1200" cap="none" spc="0" normalizeH="0" baseline="0" noProof="0" dirty="0">
                <a:ln>
                  <a:noFill/>
                </a:ln>
                <a:solidFill>
                  <a:srgbClr val="424D7B"/>
                </a:solidFill>
                <a:effectLst/>
                <a:uLnTx/>
                <a:uFillTx/>
                <a:latin typeface="Dosis SemiBold" pitchFamily="2" charset="0"/>
                <a:ea typeface="Calibri" panose="020F0502020204030204" pitchFamily="34" charset="0"/>
                <a:cs typeface="Calibri" panose="020F0502020204030204" pitchFamily="34" charset="0"/>
              </a:rPr>
              <a:t>Comprendre, à l’oral, des mots de vocabulaire.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Dosis SemiBold" pitchFamily="2" charset="0"/>
                <a:ea typeface="Calibri" panose="020F0502020204030204" pitchFamily="34" charset="0"/>
                <a:cs typeface="Calibri" panose="020F0502020204030204" pitchFamily="34" charset="0"/>
              </a:rPr>
              <a:t>CO2 </a:t>
            </a:r>
            <a:r>
              <a:rPr kumimoji="0" lang="fr-FR" sz="1800" b="1" i="0" u="none" strike="noStrike" kern="1200" cap="none" spc="0" normalizeH="0" baseline="0" noProof="0" dirty="0">
                <a:ln>
                  <a:noFill/>
                </a:ln>
                <a:solidFill>
                  <a:srgbClr val="424D7B"/>
                </a:solidFill>
                <a:effectLst/>
                <a:uLnTx/>
                <a:uFillTx/>
                <a:latin typeface="Dosis SemiBold" pitchFamily="2" charset="0"/>
                <a:ea typeface="Calibri" panose="020F0502020204030204" pitchFamily="34" charset="0"/>
                <a:cs typeface="Calibri" panose="020F0502020204030204" pitchFamily="34" charset="0"/>
              </a:rPr>
              <a:t>Comprendre, à l’oral, des phrases.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Dosis SemiBold" pitchFamily="2" charset="0"/>
                <a:ea typeface="Calibri" panose="020F0502020204030204" pitchFamily="34" charset="0"/>
                <a:cs typeface="Calibri" panose="020F0502020204030204" pitchFamily="34" charset="0"/>
              </a:rPr>
              <a:t>PO1 </a:t>
            </a:r>
            <a:r>
              <a:rPr kumimoji="0" lang="fr-FR" sz="1800" b="1" i="0" u="none" strike="noStrike" kern="1200" cap="none" spc="0" normalizeH="0" baseline="0" noProof="0" dirty="0">
                <a:ln>
                  <a:noFill/>
                </a:ln>
                <a:solidFill>
                  <a:srgbClr val="424D7B"/>
                </a:solidFill>
                <a:effectLst/>
                <a:uLnTx/>
                <a:uFillTx/>
                <a:latin typeface="Dosis SemiBold" pitchFamily="2" charset="0"/>
                <a:ea typeface="Calibri" panose="020F0502020204030204" pitchFamily="34" charset="0"/>
                <a:cs typeface="Calibri" panose="020F0502020204030204" pitchFamily="34" charset="0"/>
              </a:rPr>
              <a:t>Produire, à l’oral, des mots de vocabulaire.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Dosis SemiBold" pitchFamily="2" charset="0"/>
                <a:ea typeface="Calibri" panose="020F0502020204030204" pitchFamily="34" charset="0"/>
                <a:cs typeface="Calibri" panose="020F0502020204030204" pitchFamily="34" charset="0"/>
              </a:rPr>
              <a:t>PO2 </a:t>
            </a:r>
            <a:r>
              <a:rPr kumimoji="0" lang="fr-FR" sz="1800" b="1" i="0" u="none" strike="noStrike" kern="1200" cap="none" spc="0" normalizeH="0" baseline="0" noProof="0" dirty="0">
                <a:ln>
                  <a:noFill/>
                </a:ln>
                <a:solidFill>
                  <a:srgbClr val="424D7B"/>
                </a:solidFill>
                <a:effectLst/>
                <a:uLnTx/>
                <a:uFillTx/>
                <a:latin typeface="Dosis SemiBold" pitchFamily="2" charset="0"/>
                <a:ea typeface="Calibri" panose="020F0502020204030204" pitchFamily="34" charset="0"/>
                <a:cs typeface="Calibri" panose="020F0502020204030204" pitchFamily="34" charset="0"/>
              </a:rPr>
              <a:t>Participer à un dialogue en mobilisant les actes de parole étudiés.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Dosis SemiBold" pitchFamily="2" charset="0"/>
                <a:ea typeface="Calibri" panose="020F0502020204030204" pitchFamily="34" charset="0"/>
                <a:cs typeface="Calibri" panose="020F0502020204030204" pitchFamily="34" charset="0"/>
              </a:rPr>
              <a:t>PO3 </a:t>
            </a:r>
            <a:r>
              <a:rPr kumimoji="0" lang="fr-FR" sz="1800" b="1" i="0" u="none" strike="noStrike" kern="1200" cap="none" spc="0" normalizeH="0" baseline="0" noProof="0" dirty="0">
                <a:ln>
                  <a:noFill/>
                </a:ln>
                <a:solidFill>
                  <a:srgbClr val="424D7B"/>
                </a:solidFill>
                <a:effectLst/>
                <a:uLnTx/>
                <a:uFillTx/>
                <a:latin typeface="Dosis SemiBold" pitchFamily="2" charset="0"/>
                <a:ea typeface="Calibri" panose="020F0502020204030204" pitchFamily="34" charset="0"/>
                <a:cs typeface="Calibri" panose="020F0502020204030204" pitchFamily="34" charset="0"/>
              </a:rPr>
              <a:t>Prendre la parole pour parler de mon corps et de ma santé.</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Dosis SemiBold" pitchFamily="2" charset="0"/>
                <a:ea typeface="Calibri" panose="020F0502020204030204" pitchFamily="34" charset="0"/>
                <a:cs typeface="Calibri" panose="020F0502020204030204" pitchFamily="34" charset="0"/>
              </a:rPr>
              <a:t>LF1 </a:t>
            </a:r>
            <a:r>
              <a:rPr kumimoji="0" lang="fr-FR" sz="1800" b="1" i="0" u="none" strike="noStrike" kern="1200" cap="none" spc="0" normalizeH="0" baseline="0" noProof="0" dirty="0">
                <a:ln>
                  <a:noFill/>
                </a:ln>
                <a:solidFill>
                  <a:srgbClr val="424D7B"/>
                </a:solidFill>
                <a:effectLst/>
                <a:uLnTx/>
                <a:uFillTx/>
                <a:latin typeface="Dosis SemiBold" pitchFamily="2" charset="0"/>
                <a:ea typeface="Calibri" panose="020F0502020204030204" pitchFamily="34" charset="0"/>
                <a:cs typeface="Calibri" panose="020F0502020204030204" pitchFamily="34" charset="0"/>
              </a:rPr>
              <a:t>Identifier et lire les graphèmes étudiés et les mots contenant ces graphèmes.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Dosis SemiBold" pitchFamily="2" charset="0"/>
                <a:ea typeface="Calibri" panose="020F0502020204030204" pitchFamily="34" charset="0"/>
                <a:cs typeface="Calibri" panose="020F0502020204030204" pitchFamily="34" charset="0"/>
              </a:rPr>
              <a:t>LF2 </a:t>
            </a:r>
            <a:r>
              <a:rPr kumimoji="0" lang="fr-FR" sz="1800" b="1" i="0" u="none" strike="noStrike" kern="1200" cap="none" spc="0" normalizeH="0" baseline="0" noProof="0" dirty="0">
                <a:ln>
                  <a:noFill/>
                </a:ln>
                <a:solidFill>
                  <a:srgbClr val="424D7B"/>
                </a:solidFill>
                <a:effectLst/>
                <a:uLnTx/>
                <a:uFillTx/>
                <a:latin typeface="Dosis SemiBold" pitchFamily="2" charset="0"/>
                <a:ea typeface="Calibri" panose="020F0502020204030204" pitchFamily="34" charset="0"/>
                <a:cs typeface="Calibri" panose="020F0502020204030204" pitchFamily="34" charset="0"/>
              </a:rPr>
              <a:t>Lire des phrases simples contenant les graphèmes étudiés.</a:t>
            </a:r>
          </a:p>
        </p:txBody>
      </p:sp>
    </p:spTree>
    <p:extLst>
      <p:ext uri="{BB962C8B-B14F-4D97-AF65-F5344CB8AC3E}">
        <p14:creationId xmlns:p14="http://schemas.microsoft.com/office/powerpoint/2010/main" val="38844781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0B710-8693-6626-47B9-5AF0530F37B3}"/>
            </a:ext>
          </a:extLst>
        </p:cNvPr>
        <p:cNvGrpSpPr/>
        <p:nvPr/>
      </p:nvGrpSpPr>
      <p:grpSpPr>
        <a:xfrm>
          <a:off x="0" y="0"/>
          <a:ext cx="0" cy="0"/>
          <a:chOff x="0" y="0"/>
          <a:chExt cx="0" cy="0"/>
        </a:xfrm>
      </p:grpSpPr>
      <p:grpSp>
        <p:nvGrpSpPr>
          <p:cNvPr id="5" name="Groupe 4">
            <a:extLst>
              <a:ext uri="{FF2B5EF4-FFF2-40B4-BE49-F238E27FC236}">
                <a16:creationId xmlns:a16="http://schemas.microsoft.com/office/drawing/2014/main" id="{432F1CFE-E3AC-6F75-1987-E1F4A7B5C13E}"/>
              </a:ext>
            </a:extLst>
          </p:cNvPr>
          <p:cNvGrpSpPr/>
          <p:nvPr/>
        </p:nvGrpSpPr>
        <p:grpSpPr>
          <a:xfrm>
            <a:off x="3072140" y="0"/>
            <a:ext cx="2812683" cy="1084434"/>
            <a:chOff x="3072140" y="0"/>
            <a:chExt cx="2812683" cy="1084434"/>
          </a:xfrm>
        </p:grpSpPr>
        <p:sp>
          <p:nvSpPr>
            <p:cNvPr id="6" name="Rectangle 5">
              <a:extLst>
                <a:ext uri="{FF2B5EF4-FFF2-40B4-BE49-F238E27FC236}">
                  <a16:creationId xmlns:a16="http://schemas.microsoft.com/office/drawing/2014/main" id="{C378E7BD-4095-31C6-AA06-A2C2C542E6B4}"/>
                </a:ext>
              </a:extLst>
            </p:cNvPr>
            <p:cNvSpPr/>
            <p:nvPr/>
          </p:nvSpPr>
          <p:spPr>
            <a:xfrm>
              <a:off x="3224463" y="365760"/>
              <a:ext cx="2660360"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A1367DD-BD09-B726-FA8B-50C67B47FACF}"/>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itre 53">
              <a:extLst>
                <a:ext uri="{FF2B5EF4-FFF2-40B4-BE49-F238E27FC236}">
                  <a16:creationId xmlns:a16="http://schemas.microsoft.com/office/drawing/2014/main" id="{8276346E-44C5-6BF7-0930-0969AB426842}"/>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9" name="ZoneTexte 8">
            <a:extLst>
              <a:ext uri="{FF2B5EF4-FFF2-40B4-BE49-F238E27FC236}">
                <a16:creationId xmlns:a16="http://schemas.microsoft.com/office/drawing/2014/main" id="{616E3DE1-2996-B97A-6A3F-40D60F3E4588}"/>
              </a:ext>
            </a:extLst>
          </p:cNvPr>
          <p:cNvSpPr txBox="1"/>
          <p:nvPr>
            <p:custDataLst>
              <p:tags r:id="rId1"/>
            </p:custDataLst>
          </p:nvPr>
        </p:nvSpPr>
        <p:spPr>
          <a:xfrm>
            <a:off x="2303990" y="1710825"/>
            <a:ext cx="5941375" cy="4062651"/>
          </a:xfrm>
          <a:prstGeom prst="rect">
            <a:avLst/>
          </a:prstGeom>
          <a:noFill/>
        </p:spPr>
        <p:txBody>
          <a:bodyPr wrap="square" rtlCol="0">
            <a:spAutoFit/>
          </a:bodyPr>
          <a:lstStyle/>
          <a:p>
            <a:pPr marL="800147" marR="0" lvl="1" indent="-342900" algn="just" defTabSz="102877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FR" sz="1000" b="0" i="0" u="none" strike="noStrike" kern="1200" cap="none" spc="0" normalizeH="0" baseline="0" noProof="0" dirty="0">
              <a:ln>
                <a:noFill/>
              </a:ln>
              <a:solidFill>
                <a:srgbClr val="ED7D31"/>
              </a:solidFill>
              <a:effectLst/>
              <a:uLnTx/>
              <a:uFillTx/>
              <a:latin typeface="Dosis" pitchFamily="2" charset="0"/>
              <a:ea typeface="+mn-ea"/>
              <a:cs typeface="Arial" panose="020B0604020202020204" pitchFamily="34" charset="0"/>
            </a:endParaRPr>
          </a:p>
          <a:p>
            <a:pPr marL="800147" marR="0" lvl="1" indent="-342900" algn="just" defTabSz="1028778"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600" b="1" i="0" u="none" strike="noStrike" kern="1200" cap="none" spc="0" normalizeH="0" baseline="0" noProof="0" dirty="0">
                <a:ln>
                  <a:noFill/>
                </a:ln>
                <a:solidFill>
                  <a:srgbClr val="424D7B"/>
                </a:solidFill>
                <a:effectLst/>
                <a:uLnTx/>
                <a:uFillTx/>
                <a:latin typeface="Dosis" pitchFamily="2" charset="0"/>
                <a:ea typeface="+mn-ea"/>
                <a:cs typeface="Arial" panose="020B0604020202020204" pitchFamily="34" charset="0"/>
              </a:rPr>
              <a:t>Cette partie est</a:t>
            </a:r>
            <a:r>
              <a:rPr kumimoji="0" lang="fr-FR" sz="1600" b="0" i="0" u="none" strike="noStrike" kern="1200" cap="none" spc="0" normalizeH="0" baseline="0" noProof="0" dirty="0">
                <a:ln>
                  <a:noFill/>
                </a:ln>
                <a:solidFill>
                  <a:srgbClr val="424D7B"/>
                </a:solidFill>
                <a:effectLst/>
                <a:uLnTx/>
                <a:uFillTx/>
                <a:latin typeface="Dosis" pitchFamily="2" charset="0"/>
                <a:ea typeface="+mn-ea"/>
                <a:cs typeface="Arial" panose="020B0604020202020204" pitchFamily="34" charset="0"/>
              </a:rPr>
              <a:t> consacrée à l’évaluation des compétences suivantes  :</a:t>
            </a:r>
            <a:r>
              <a:rPr kumimoji="0" lang="fr-FR" sz="1600" b="1" i="0" u="sng" strike="noStrike" kern="1200" cap="none" spc="0" normalizeH="0" baseline="0" noProof="0" dirty="0">
                <a:ln>
                  <a:noFill/>
                </a:ln>
                <a:solidFill>
                  <a:srgbClr val="424D7B"/>
                </a:solidFill>
                <a:effectLst/>
                <a:uLnTx/>
                <a:uFillTx/>
                <a:latin typeface="Dosis" pitchFamily="2" charset="0"/>
                <a:ea typeface="+mn-ea"/>
                <a:cs typeface="Arial" panose="020B0604020202020204" pitchFamily="34" charset="0"/>
              </a:rPr>
              <a:t> CO1 – C02 - PO1 – PO2 – PO3 - LF1 – LF2.</a:t>
            </a:r>
          </a:p>
          <a:p>
            <a:pPr marL="800147" marR="0" lvl="1" indent="-342900" algn="just" defTabSz="102877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FR" sz="1000" b="0" i="0" u="none" strike="noStrike" kern="1200" cap="none" spc="0" normalizeH="0" baseline="0" noProof="0" dirty="0">
              <a:ln>
                <a:noFill/>
              </a:ln>
              <a:solidFill>
                <a:srgbClr val="424D7B"/>
              </a:solidFill>
              <a:effectLst/>
              <a:uLnTx/>
              <a:uFillTx/>
              <a:latin typeface="Dosis" pitchFamily="2" charset="0"/>
              <a:ea typeface="+mn-ea"/>
              <a:cs typeface="Arial" panose="020B0604020202020204" pitchFamily="34" charset="0"/>
            </a:endParaRPr>
          </a:p>
          <a:p>
            <a:pPr marL="800147" marR="0" lvl="1" indent="-342900" algn="just" defTabSz="1028778"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rgbClr val="424D7B"/>
                </a:solidFill>
                <a:effectLst/>
                <a:uLnTx/>
                <a:uFillTx/>
                <a:latin typeface="Dosis" pitchFamily="2" charset="0"/>
                <a:ea typeface="+mn-ea"/>
                <a:cs typeface="Arial" panose="020B0604020202020204" pitchFamily="34" charset="0"/>
              </a:rPr>
              <a:t>La passation se fait de manière </a:t>
            </a:r>
            <a:r>
              <a:rPr kumimoji="0" lang="fr-FR" sz="1600" b="1" i="0" u="sng" strike="noStrike" kern="1200" cap="none" spc="0" normalizeH="0" baseline="0" noProof="0" dirty="0">
                <a:ln>
                  <a:noFill/>
                </a:ln>
                <a:solidFill>
                  <a:srgbClr val="424D7B"/>
                </a:solidFill>
                <a:effectLst/>
                <a:uLnTx/>
                <a:uFillTx/>
                <a:latin typeface="Dosis" pitchFamily="2" charset="0"/>
                <a:ea typeface="+mn-ea"/>
                <a:cs typeface="Arial" panose="020B0604020202020204" pitchFamily="34" charset="0"/>
              </a:rPr>
              <a:t>individuelle</a:t>
            </a:r>
            <a:r>
              <a:rPr kumimoji="0" lang="fr-FR" sz="1600" b="0" i="0" u="none" strike="noStrike" kern="1200" cap="none" spc="0" normalizeH="0" baseline="0" noProof="0" dirty="0">
                <a:ln>
                  <a:noFill/>
                </a:ln>
                <a:solidFill>
                  <a:srgbClr val="424D7B"/>
                </a:solidFill>
                <a:effectLst/>
                <a:uLnTx/>
                <a:uFillTx/>
                <a:latin typeface="Dosis" pitchFamily="2" charset="0"/>
                <a:ea typeface="+mn-ea"/>
                <a:cs typeface="Arial" panose="020B0604020202020204" pitchFamily="34" charset="0"/>
              </a:rPr>
              <a:t> : l’enseignant évalue chaque élève en l’ invitant à son bureau.</a:t>
            </a:r>
          </a:p>
          <a:p>
            <a:pPr marL="457247" marR="0" lvl="1" indent="0" algn="just" defTabSz="1028778"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srgbClr val="424D7B"/>
              </a:solidFill>
              <a:effectLst/>
              <a:uLnTx/>
              <a:uFillTx/>
              <a:latin typeface="Dosis" pitchFamily="2" charset="0"/>
              <a:ea typeface="+mn-ea"/>
              <a:cs typeface="Arial" panose="020B0604020202020204" pitchFamily="34" charset="0"/>
            </a:endParaRPr>
          </a:p>
          <a:p>
            <a:pPr marL="800147" marR="0" lvl="1" indent="-342900" algn="just" defTabSz="1028778"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rgbClr val="424D7B"/>
                </a:solidFill>
                <a:effectLst/>
                <a:uLnTx/>
                <a:uFillTx/>
                <a:latin typeface="Dosis" pitchFamily="2" charset="0"/>
                <a:ea typeface="+mn-ea"/>
                <a:cs typeface="Arial" panose="020B0604020202020204" pitchFamily="34" charset="0"/>
              </a:rPr>
              <a:t>L’enseignant est guidé par le </a:t>
            </a:r>
            <a:r>
              <a:rPr kumimoji="0" lang="fr-FR" sz="1600" b="0" i="0" u="none" strike="noStrike" kern="1200" cap="none" spc="0" normalizeH="0" baseline="0" noProof="0" dirty="0" err="1">
                <a:ln>
                  <a:noFill/>
                </a:ln>
                <a:solidFill>
                  <a:srgbClr val="424D7B"/>
                </a:solidFill>
                <a:effectLst/>
                <a:uLnTx/>
                <a:uFillTx/>
                <a:latin typeface="Dosis" pitchFamily="2" charset="0"/>
                <a:ea typeface="+mn-ea"/>
                <a:cs typeface="Arial" panose="020B0604020202020204" pitchFamily="34" charset="0"/>
              </a:rPr>
              <a:t>ppt</a:t>
            </a:r>
            <a:r>
              <a:rPr kumimoji="0" lang="fr-FR" sz="1600" b="0" i="0" u="none" strike="noStrike" kern="1200" cap="none" spc="0" normalizeH="0" baseline="0" noProof="0" dirty="0">
                <a:ln>
                  <a:noFill/>
                </a:ln>
                <a:solidFill>
                  <a:srgbClr val="424D7B"/>
                </a:solidFill>
                <a:effectLst/>
                <a:uLnTx/>
                <a:uFillTx/>
                <a:latin typeface="Dosis" pitchFamily="2" charset="0"/>
                <a:ea typeface="+mn-ea"/>
                <a:cs typeface="Arial" panose="020B0604020202020204" pitchFamily="34" charset="0"/>
              </a:rPr>
              <a:t> affiché sur son ordinateur qui ne doit pas être projeté sur l’écran de la classe  (l’ordinateur doit être débranché du </a:t>
            </a:r>
            <a:r>
              <a:rPr kumimoji="0" lang="fr-FR" sz="1600" b="0" i="0" u="none" strike="noStrike" kern="1200" cap="none" spc="0" normalizeH="0" baseline="0" noProof="0" dirty="0" err="1">
                <a:ln>
                  <a:noFill/>
                </a:ln>
                <a:solidFill>
                  <a:srgbClr val="424D7B"/>
                </a:solidFill>
                <a:effectLst/>
                <a:uLnTx/>
                <a:uFillTx/>
                <a:latin typeface="Dosis" pitchFamily="2" charset="0"/>
                <a:ea typeface="+mn-ea"/>
                <a:cs typeface="Arial" panose="020B0604020202020204" pitchFamily="34" charset="0"/>
              </a:rPr>
              <a:t>Datashow</a:t>
            </a:r>
            <a:r>
              <a:rPr kumimoji="0" lang="fr-FR" sz="1600" b="0" i="0" u="none" strike="noStrike" kern="1200" cap="none" spc="0" normalizeH="0" baseline="0" noProof="0" dirty="0">
                <a:ln>
                  <a:noFill/>
                </a:ln>
                <a:solidFill>
                  <a:srgbClr val="424D7B"/>
                </a:solidFill>
                <a:effectLst/>
                <a:uLnTx/>
                <a:uFillTx/>
                <a:latin typeface="Dosis" pitchFamily="2" charset="0"/>
                <a:ea typeface="+mn-ea"/>
                <a:cs typeface="Arial" panose="020B0604020202020204" pitchFamily="34" charset="0"/>
              </a:rPr>
              <a:t>).</a:t>
            </a:r>
          </a:p>
          <a:p>
            <a:pPr marL="885872" marR="0" lvl="1" indent="-428625" algn="just" defTabSz="102877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FR" sz="1000" b="0" i="0" u="none" strike="noStrike" kern="1200" cap="none" spc="0" normalizeH="0" baseline="0" noProof="0" dirty="0">
              <a:ln>
                <a:noFill/>
              </a:ln>
              <a:solidFill>
                <a:srgbClr val="424D7B"/>
              </a:solidFill>
              <a:effectLst/>
              <a:uLnTx/>
              <a:uFillTx/>
              <a:latin typeface="Dosis" pitchFamily="2" charset="0"/>
              <a:ea typeface="+mn-ea"/>
              <a:cs typeface="Arial" panose="020B0604020202020204" pitchFamily="34" charset="0"/>
            </a:endParaRPr>
          </a:p>
          <a:p>
            <a:pPr marL="800147" marR="0" lvl="1" indent="-342900" algn="just" defTabSz="1028778"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rgbClr val="424D7B"/>
                </a:solidFill>
                <a:effectLst/>
                <a:uLnTx/>
                <a:uFillTx/>
                <a:latin typeface="Dosis" pitchFamily="2" charset="0"/>
                <a:ea typeface="+mn-ea"/>
                <a:cs typeface="Arial" panose="020B0604020202020204" pitchFamily="34" charset="0"/>
              </a:rPr>
              <a:t>Pendant que l’enseignant évalue de manière individuelle les élèves, le reste de la classe réalise des activités pour assurer le calme : lecture, coloriage, copie, dessin.</a:t>
            </a:r>
          </a:p>
          <a:p>
            <a:pPr marL="885872" marR="0" lvl="1" indent="-428625" algn="just" defTabSz="102877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FR" sz="1000" b="0" i="0" u="none" strike="noStrike" kern="1200" cap="none" spc="0" normalizeH="0" baseline="0" noProof="0" dirty="0">
              <a:ln>
                <a:noFill/>
              </a:ln>
              <a:solidFill>
                <a:srgbClr val="424D7B"/>
              </a:solidFill>
              <a:effectLst/>
              <a:uLnTx/>
              <a:uFillTx/>
              <a:latin typeface="Dosis" pitchFamily="2" charset="0"/>
              <a:ea typeface="+mn-ea"/>
              <a:cs typeface="Arial" panose="020B0604020202020204" pitchFamily="34" charset="0"/>
            </a:endParaRPr>
          </a:p>
          <a:p>
            <a:pPr marL="800147" marR="0" lvl="1" indent="-342900" algn="just" defTabSz="1028778"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rgbClr val="424D7B"/>
                </a:solidFill>
                <a:effectLst/>
                <a:uLnTx/>
                <a:uFillTx/>
                <a:latin typeface="Dosis" pitchFamily="2" charset="0"/>
                <a:ea typeface="+mn-ea"/>
                <a:cs typeface="Arial" panose="020B0604020202020204" pitchFamily="34" charset="0"/>
              </a:rPr>
              <a:t>L’enseignant note immédiatement chaque compétence évaluée et renseigne la grille de compilation (0 -10 ) en s’appuyant sur les indications de compilation en dessous de chaque slide d’item</a:t>
            </a:r>
            <a:r>
              <a:rPr kumimoji="0" lang="fr-FR" sz="1600" b="0" i="0" u="none" strike="noStrike" kern="1200" cap="none" spc="0" normalizeH="0" baseline="0" noProof="0" dirty="0">
                <a:ln>
                  <a:noFill/>
                </a:ln>
                <a:solidFill>
                  <a:srgbClr val="ED7D31"/>
                </a:solidFill>
                <a:effectLst/>
                <a:uLnTx/>
                <a:uFillTx/>
                <a:latin typeface="Dosis" pitchFamily="2" charset="0"/>
                <a:ea typeface="+mn-ea"/>
                <a:cs typeface="Arial" panose="020B0604020202020204" pitchFamily="34" charset="0"/>
              </a:rPr>
              <a:t>.</a:t>
            </a:r>
          </a:p>
        </p:txBody>
      </p:sp>
      <p:pic>
        <p:nvPicPr>
          <p:cNvPr id="25" name="Image 24">
            <a:extLst>
              <a:ext uri="{FF2B5EF4-FFF2-40B4-BE49-F238E27FC236}">
                <a16:creationId xmlns:a16="http://schemas.microsoft.com/office/drawing/2014/main" id="{1898AD3F-CCD0-0B01-51CF-ADECC9DFE931}"/>
              </a:ext>
            </a:extLst>
          </p:cNvPr>
          <p:cNvPicPr>
            <a:picLocks noChangeAspect="1"/>
          </p:cNvPicPr>
          <p:nvPr/>
        </p:nvPicPr>
        <p:blipFill>
          <a:blip r:embed="rId3"/>
          <a:srcRect t="2063"/>
          <a:stretch>
            <a:fillRect/>
          </a:stretch>
        </p:blipFill>
        <p:spPr>
          <a:xfrm>
            <a:off x="472249" y="2831015"/>
            <a:ext cx="1831741" cy="1195970"/>
          </a:xfrm>
          <a:prstGeom prst="roundRect">
            <a:avLst/>
          </a:prstGeom>
        </p:spPr>
      </p:pic>
    </p:spTree>
    <p:extLst>
      <p:ext uri="{BB962C8B-B14F-4D97-AF65-F5344CB8AC3E}">
        <p14:creationId xmlns:p14="http://schemas.microsoft.com/office/powerpoint/2010/main" val="9414688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A7764-08FC-69EE-EEE6-D97AFAB6178F}"/>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2B8B0A13-9A13-F51E-DEB1-123E69C1D82C}"/>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744AFA64-CD37-ABC3-0DC7-9CD206D254EF}"/>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69D769C-2C66-2685-49C5-F24D42E0BC5A}"/>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4003A084-5A78-80D2-4631-6850D4EEDB81}"/>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8" name="TextBox 6">
            <a:extLst>
              <a:ext uri="{FF2B5EF4-FFF2-40B4-BE49-F238E27FC236}">
                <a16:creationId xmlns:a16="http://schemas.microsoft.com/office/drawing/2014/main" id="{84957AE1-DE25-9011-99A9-624716E700F6}"/>
              </a:ext>
            </a:extLst>
          </p:cNvPr>
          <p:cNvSpPr txBox="1"/>
          <p:nvPr>
            <p:custDataLst>
              <p:tags r:id="rId1"/>
            </p:custDataLst>
          </p:nvPr>
        </p:nvSpPr>
        <p:spPr>
          <a:xfrm>
            <a:off x="538400" y="2479102"/>
            <a:ext cx="7951694" cy="1631216"/>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fr-FR" sz="2800" b="1" i="0" u="none" strike="noStrike" kern="1200" cap="none" spc="0" normalizeH="0" baseline="0" noProof="0" dirty="0">
                <a:ln>
                  <a:noFill/>
                </a:ln>
                <a:solidFill>
                  <a:srgbClr val="C00000"/>
                </a:solidFill>
                <a:effectLst/>
                <a:uLnTx/>
                <a:uFillTx/>
                <a:latin typeface="Dosis" pitchFamily="2" charset="0"/>
                <a:ea typeface="Calibri" panose="020F0502020204030204" pitchFamily="34" charset="0"/>
                <a:cs typeface="Calibri" panose="020F0502020204030204" pitchFamily="34" charset="0"/>
              </a:rPr>
              <a:t>Avant de commencer les évaluations individuelles</a:t>
            </a:r>
          </a:p>
          <a:p>
            <a:pPr marL="442913" marR="0" lvl="0" indent="-442913" algn="ctr" defTabSz="914400" rtl="0" eaLnBrk="1" fontAlgn="auto" latinLnBrk="0" hangingPunct="1">
              <a:lnSpc>
                <a:spcPct val="100000"/>
              </a:lnSpc>
              <a:spcBef>
                <a:spcPts val="0"/>
              </a:spcBef>
              <a:spcAft>
                <a:spcPts val="1800"/>
              </a:spcAft>
              <a:buClrTx/>
              <a:buSzTx/>
              <a:buFontTx/>
              <a:buNone/>
              <a:tabLst/>
              <a:defRPr/>
            </a:pPr>
            <a:r>
              <a:rPr kumimoji="0" lang="fr-FR" sz="24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1 -  Garder à portée de main la grille de compilation </a:t>
            </a:r>
          </a:p>
          <a:p>
            <a:pPr marL="442913" marR="0" lvl="0" indent="-442913" algn="ctr" defTabSz="914400" rtl="0" eaLnBrk="1" fontAlgn="auto" latinLnBrk="0" hangingPunct="1">
              <a:lnSpc>
                <a:spcPct val="100000"/>
              </a:lnSpc>
              <a:spcBef>
                <a:spcPts val="0"/>
              </a:spcBef>
              <a:spcAft>
                <a:spcPts val="1800"/>
              </a:spcAft>
              <a:buClrTx/>
              <a:buSzTx/>
              <a:buFontTx/>
              <a:buNone/>
              <a:tabLst/>
              <a:defRPr/>
            </a:pPr>
            <a:r>
              <a:rPr kumimoji="0" lang="fr-FR" sz="24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2- Donner une activité à réaliser au reste de la classe</a:t>
            </a:r>
          </a:p>
        </p:txBody>
      </p:sp>
    </p:spTree>
    <p:extLst>
      <p:ext uri="{BB962C8B-B14F-4D97-AF65-F5344CB8AC3E}">
        <p14:creationId xmlns:p14="http://schemas.microsoft.com/office/powerpoint/2010/main" val="9023925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E2D82-588D-EFD8-8EE8-66880EFE8E79}"/>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2DF388C9-95D7-6E35-500D-4E391D2B7C63}"/>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2ED7A6F9-8F6D-E92A-9FFB-BD3564C1E0E3}"/>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F99254B4-1179-09E2-3963-E2197E18697C}"/>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2AAA314B-76E1-DBFF-E27F-D8C13E1CF6EF}"/>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7" name="TextBox 6">
            <a:extLst>
              <a:ext uri="{FF2B5EF4-FFF2-40B4-BE49-F238E27FC236}">
                <a16:creationId xmlns:a16="http://schemas.microsoft.com/office/drawing/2014/main" id="{926954AF-F1E1-39EA-0347-22DD6224C885}"/>
              </a:ext>
            </a:extLst>
          </p:cNvPr>
          <p:cNvSpPr txBox="1"/>
          <p:nvPr>
            <p:custDataLst>
              <p:tags r:id="rId1"/>
            </p:custDataLst>
          </p:nvPr>
        </p:nvSpPr>
        <p:spPr>
          <a:xfrm>
            <a:off x="780714" y="2821848"/>
            <a:ext cx="3670515" cy="147732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Dosis SemiBold" pitchFamily="2" charset="0"/>
                <a:ea typeface="Calibri" panose="020F0502020204030204" pitchFamily="34" charset="0"/>
                <a:cs typeface="Calibri" panose="020F0502020204030204" pitchFamily="34" charset="0"/>
              </a:rPr>
              <a:t>L’enseignant demande aux élèves de prendre le livret à la page 136 et faites les activités d’écriture.</a:t>
            </a:r>
            <a:endParaRPr kumimoji="0" lang="fr-FR" sz="2000" b="1" i="0" u="none" strike="noStrike" kern="1200" cap="none" spc="0" normalizeH="0" baseline="0" noProof="0" dirty="0">
              <a:ln>
                <a:noFill/>
              </a:ln>
              <a:solidFill>
                <a:srgbClr val="106585"/>
              </a:solidFill>
              <a:effectLst/>
              <a:uLnTx/>
              <a:uFillTx/>
              <a:latin typeface="Dosis SemiBold" pitchFamily="2" charset="0"/>
              <a:ea typeface="Calibri" panose="020F0502020204030204" pitchFamily="34" charset="0"/>
              <a:cs typeface="Calibri" panose="020F0502020204030204" pitchFamily="34" charset="0"/>
            </a:endParaRPr>
          </a:p>
        </p:txBody>
      </p:sp>
      <p:pic>
        <p:nvPicPr>
          <p:cNvPr id="9" name="Image 8" descr="Une image contenant texte, Appareils électroniques, capture d’écran, Système d’exploitation&#10;&#10;Le contenu généré par l’IA peut être incorrect.">
            <a:extLst>
              <a:ext uri="{FF2B5EF4-FFF2-40B4-BE49-F238E27FC236}">
                <a16:creationId xmlns:a16="http://schemas.microsoft.com/office/drawing/2014/main" id="{550552C9-848D-4323-9D37-844350BFCC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9877" y="1215844"/>
            <a:ext cx="3336593" cy="5117874"/>
          </a:xfrm>
          <a:prstGeom prst="rect">
            <a:avLst/>
          </a:prstGeom>
        </p:spPr>
      </p:pic>
    </p:spTree>
    <p:extLst>
      <p:ext uri="{BB962C8B-B14F-4D97-AF65-F5344CB8AC3E}">
        <p14:creationId xmlns:p14="http://schemas.microsoft.com/office/powerpoint/2010/main" val="29789758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76A4C6-0615-4F6F-AB64-975F8AC4A5F4}"/>
              </a:ext>
            </a:extLst>
          </p:cNvPr>
          <p:cNvSpPr>
            <a:spLocks noGrp="1"/>
          </p:cNvSpPr>
          <p:nvPr>
            <p:ph type="title"/>
          </p:nvPr>
        </p:nvSpPr>
        <p:spPr/>
        <p:txBody>
          <a:bodyPr>
            <a:noAutofit/>
          </a:bodyPr>
          <a:lstStyle/>
          <a:p>
            <a:r>
              <a:rPr lang="fr-FR" dirty="0"/>
              <a:t>Bonjour cher élève. Nous allons faire quelques activités d’évaluation.</a:t>
            </a:r>
          </a:p>
        </p:txBody>
      </p:sp>
      <p:grpSp>
        <p:nvGrpSpPr>
          <p:cNvPr id="20" name="Groupe 19">
            <a:extLst>
              <a:ext uri="{FF2B5EF4-FFF2-40B4-BE49-F238E27FC236}">
                <a16:creationId xmlns:a16="http://schemas.microsoft.com/office/drawing/2014/main" id="{D6B75884-FDA7-3C30-D664-B0E9FFEE8DE7}"/>
              </a:ext>
            </a:extLst>
          </p:cNvPr>
          <p:cNvGrpSpPr/>
          <p:nvPr/>
        </p:nvGrpSpPr>
        <p:grpSpPr>
          <a:xfrm>
            <a:off x="96835" y="643220"/>
            <a:ext cx="1147140" cy="980797"/>
            <a:chOff x="113769" y="634753"/>
            <a:chExt cx="1147140" cy="980797"/>
          </a:xfrm>
        </p:grpSpPr>
        <p:pic>
          <p:nvPicPr>
            <p:cNvPr id="21" name="Image 20">
              <a:extLst>
                <a:ext uri="{FF2B5EF4-FFF2-40B4-BE49-F238E27FC236}">
                  <a16:creationId xmlns:a16="http://schemas.microsoft.com/office/drawing/2014/main" id="{EA0C3709-4680-5424-D4BD-97BFC2F1480A}"/>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22"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B51DB144-9999-2761-71C6-6FD60EF25EB6}"/>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8" name="Image 7">
            <a:extLst>
              <a:ext uri="{FF2B5EF4-FFF2-40B4-BE49-F238E27FC236}">
                <a16:creationId xmlns:a16="http://schemas.microsoft.com/office/drawing/2014/main" id="{E4E50BF3-91A0-9251-A61F-775418AE5C4E}"/>
              </a:ext>
            </a:extLst>
          </p:cNvPr>
          <p:cNvPicPr>
            <a:picLocks noChangeAspect="1"/>
          </p:cNvPicPr>
          <p:nvPr/>
        </p:nvPicPr>
        <p:blipFill>
          <a:blip r:embed="rId4"/>
          <a:srcRect t="2063"/>
          <a:stretch>
            <a:fillRect/>
          </a:stretch>
        </p:blipFill>
        <p:spPr>
          <a:xfrm>
            <a:off x="2687662" y="2198689"/>
            <a:ext cx="3768675" cy="2460622"/>
          </a:xfrm>
          <a:prstGeom prst="roundRect">
            <a:avLst/>
          </a:prstGeom>
        </p:spPr>
      </p:pic>
    </p:spTree>
    <p:extLst>
      <p:ext uri="{BB962C8B-B14F-4D97-AF65-F5344CB8AC3E}">
        <p14:creationId xmlns:p14="http://schemas.microsoft.com/office/powerpoint/2010/main" val="6512736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6B990-9E96-4265-EAEA-24139A25725E}"/>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B36D694B-0251-B019-3D0F-1D60E57EAB06}"/>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5578C0E4-6FBC-E5CE-2306-50551BBDE0F9}"/>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36FC6D0-C015-09B3-6913-FE94842F8B67}"/>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40120C2F-F77C-9E38-2CB7-6D74C8195DCC}"/>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6" name="ZoneTexte 5">
            <a:extLst>
              <a:ext uri="{FF2B5EF4-FFF2-40B4-BE49-F238E27FC236}">
                <a16:creationId xmlns:a16="http://schemas.microsoft.com/office/drawing/2014/main" id="{DB04E4D8-CED8-1B25-158A-7E9BCB967BD4}"/>
              </a:ext>
            </a:extLst>
          </p:cNvPr>
          <p:cNvSpPr txBox="1"/>
          <p:nvPr>
            <p:custDataLst>
              <p:tags r:id="rId1"/>
            </p:custDataLst>
          </p:nvPr>
        </p:nvSpPr>
        <p:spPr>
          <a:xfrm>
            <a:off x="-191760" y="3069811"/>
            <a:ext cx="941201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C00000"/>
                </a:solidFill>
                <a:effectLst/>
                <a:uLnTx/>
                <a:uFillTx/>
                <a:latin typeface="Dosis" pitchFamily="2" charset="0"/>
                <a:ea typeface="Calibri" panose="020F0502020204030204" pitchFamily="34" charset="0"/>
                <a:cs typeface="Calibri" panose="020F0502020204030204" pitchFamily="34" charset="0"/>
              </a:rPr>
              <a:t>CO1. </a:t>
            </a:r>
            <a:r>
              <a:rPr kumimoji="0" lang="fr-FR" sz="2400" b="1" i="0" u="none" strike="noStrike" kern="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Comprendre, à l’oral, des mots de vocabulaire.</a:t>
            </a:r>
            <a:endParaRPr kumimoji="0" lang="fr-MA" sz="2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61488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
            <a:extLst>
              <a:ext uri="{FF2B5EF4-FFF2-40B4-BE49-F238E27FC236}">
                <a16:creationId xmlns:a16="http://schemas.microsoft.com/office/drawing/2014/main" id="{5AE8B19C-F9BD-C41B-5519-216C3062AD85}"/>
              </a:ext>
            </a:extLst>
          </p:cNvPr>
          <p:cNvSpPr>
            <a:spLocks noGrp="1"/>
          </p:cNvSpPr>
          <p:nvPr>
            <p:ph type="title"/>
          </p:nvPr>
        </p:nvSpPr>
        <p:spPr>
          <a:xfrm>
            <a:off x="1653499" y="755999"/>
            <a:ext cx="6840000" cy="612000"/>
          </a:xfrm>
        </p:spPr>
        <p:txBody>
          <a:bodyPr>
            <a:normAutofit/>
          </a:bodyPr>
          <a:lstStyle/>
          <a:p>
            <a:r>
              <a:rPr lang="fr-FR" dirty="0">
                <a:solidFill>
                  <a:schemeClr val="tx1">
                    <a:lumMod val="65000"/>
                    <a:lumOff val="35000"/>
                  </a:schemeClr>
                </a:solidFill>
              </a:rPr>
              <a:t>Regarde les images. Je vais te dire des mots et tu vas me montrer les images qui correspondent.</a:t>
            </a:r>
          </a:p>
        </p:txBody>
      </p:sp>
      <p:grpSp>
        <p:nvGrpSpPr>
          <p:cNvPr id="13" name="Groupe 12">
            <a:extLst>
              <a:ext uri="{FF2B5EF4-FFF2-40B4-BE49-F238E27FC236}">
                <a16:creationId xmlns:a16="http://schemas.microsoft.com/office/drawing/2014/main" id="{84F9DF2C-BC35-41B0-A89F-20435BD89CE5}"/>
              </a:ext>
            </a:extLst>
          </p:cNvPr>
          <p:cNvGrpSpPr/>
          <p:nvPr/>
        </p:nvGrpSpPr>
        <p:grpSpPr>
          <a:xfrm>
            <a:off x="96835" y="643220"/>
            <a:ext cx="1147140" cy="980797"/>
            <a:chOff x="113769" y="634753"/>
            <a:chExt cx="1147140" cy="980797"/>
          </a:xfrm>
        </p:grpSpPr>
        <p:pic>
          <p:nvPicPr>
            <p:cNvPr id="14" name="Image 13">
              <a:extLst>
                <a:ext uri="{FF2B5EF4-FFF2-40B4-BE49-F238E27FC236}">
                  <a16:creationId xmlns:a16="http://schemas.microsoft.com/office/drawing/2014/main" id="{7DA8F569-70ED-4E8A-B976-7309007BF064}"/>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15"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CC1B2F4C-A6F1-4748-BBFE-85EB4F1430C3}"/>
                </a:ext>
              </a:extLst>
            </p:cNvPr>
            <p:cNvPicPr>
              <a:picLocks noChangeAspect="1"/>
            </p:cNvPicPr>
            <p:nvPr/>
          </p:nvPicPr>
          <p:blipFill rotWithShape="1">
            <a:blip r:embed="rId4">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26" name="TextBox 6">
            <a:extLst>
              <a:ext uri="{FF2B5EF4-FFF2-40B4-BE49-F238E27FC236}">
                <a16:creationId xmlns:a16="http://schemas.microsoft.com/office/drawing/2014/main" id="{BE9F4498-9E4F-4D73-B435-009301C9E0E9}"/>
              </a:ext>
            </a:extLst>
          </p:cNvPr>
          <p:cNvSpPr txBox="1"/>
          <p:nvPr>
            <p:custDataLst>
              <p:tags r:id="rId1"/>
            </p:custDataLst>
          </p:nvPr>
        </p:nvSpPr>
        <p:spPr>
          <a:xfrm>
            <a:off x="1864350" y="6177315"/>
            <a:ext cx="5518602" cy="215444"/>
          </a:xfrm>
          <a:prstGeom prst="rect">
            <a:avLst/>
          </a:prstGeom>
        </p:spPr>
        <p:txBody>
          <a:bodyPr wrap="square" lIns="0" tIns="0" rIns="0" bIns="0" rtlCol="0" anchor="t">
            <a:spAutoFit/>
          </a:bodyPr>
          <a:lstStyle/>
          <a:p>
            <a:pPr marL="0" marR="0" lvl="0" indent="0" algn="ctr" defTabSz="1371600" rtl="0" eaLnBrk="1" fontAlgn="auto" latinLnBrk="0" hangingPunct="1">
              <a:lnSpc>
                <a:spcPct val="100000"/>
              </a:lnSpc>
              <a:spcBef>
                <a:spcPts val="0"/>
              </a:spcBef>
              <a:spcAft>
                <a:spcPts val="2700"/>
              </a:spcAft>
              <a:buClrTx/>
              <a:buSzTx/>
              <a:buFontTx/>
              <a:buNone/>
              <a:tabLst/>
              <a:defRPr/>
            </a:pPr>
            <a:r>
              <a:rPr kumimoji="0" lang="fr-FR" sz="1400" b="1" i="0" u="none" strike="noStrike" kern="1200" cap="none" spc="0" normalizeH="0" baseline="0" noProof="0" dirty="0">
                <a:ln>
                  <a:noFill/>
                </a:ln>
                <a:solidFill>
                  <a:srgbClr val="FF0000"/>
                </a:solidFill>
                <a:effectLst/>
                <a:uLnTx/>
                <a:uFillTx/>
                <a:latin typeface="Dosis" pitchFamily="2" charset="0"/>
                <a:ea typeface="Calibri" panose="020F0502020204030204" pitchFamily="34" charset="0"/>
                <a:cs typeface="Calibri" panose="020F0502020204030204" pitchFamily="34" charset="0"/>
              </a:rPr>
              <a:t>1</a:t>
            </a:r>
            <a:r>
              <a:rPr kumimoji="0" lang="fr-FR" sz="1400" b="1" i="0" u="none" strike="noStrike" kern="1200" cap="none" spc="0" normalizeH="0" baseline="0" noProof="0" dirty="0">
                <a:ln>
                  <a:noFill/>
                </a:ln>
                <a:solidFill>
                  <a:srgbClr val="4BACC6">
                    <a:lumMod val="50000"/>
                  </a:srgbClr>
                </a:solidFill>
                <a:effectLst/>
                <a:uLnTx/>
                <a:uFillTx/>
                <a:latin typeface="Dosis" pitchFamily="2" charset="0"/>
                <a:ea typeface="Calibri" panose="020F0502020204030204" pitchFamily="34" charset="0"/>
                <a:cs typeface="Calibri" panose="020F0502020204030204" pitchFamily="34" charset="0"/>
              </a:rPr>
              <a:t> réponse correcte </a:t>
            </a:r>
            <a:r>
              <a:rPr kumimoji="0" lang="fr-FR" sz="1400" b="1" i="0" u="none" strike="noStrike" kern="1200" cap="none" spc="0" normalizeH="0" baseline="0" noProof="0" dirty="0">
                <a:ln>
                  <a:noFill/>
                </a:ln>
                <a:solidFill>
                  <a:srgbClr val="FF0000"/>
                </a:solidFill>
                <a:effectLst/>
                <a:uLnTx/>
                <a:uFillTx/>
                <a:latin typeface="Dosis" pitchFamily="2" charset="0"/>
                <a:ea typeface="Calibri" panose="020F0502020204030204" pitchFamily="34" charset="0"/>
                <a:cs typeface="Calibri" panose="020F0502020204030204" pitchFamily="34" charset="0"/>
              </a:rPr>
              <a:t>=  2 points</a:t>
            </a:r>
          </a:p>
        </p:txBody>
      </p:sp>
      <p:pic>
        <p:nvPicPr>
          <p:cNvPr id="21" name="Image 20">
            <a:extLst>
              <a:ext uri="{FF2B5EF4-FFF2-40B4-BE49-F238E27FC236}">
                <a16:creationId xmlns:a16="http://schemas.microsoft.com/office/drawing/2014/main" id="{59896A98-28AB-4F23-8623-656263D935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4069" y="1903483"/>
            <a:ext cx="1875862" cy="2052000"/>
          </a:xfrm>
          <a:prstGeom prst="rect">
            <a:avLst/>
          </a:prstGeom>
        </p:spPr>
      </p:pic>
      <p:pic>
        <p:nvPicPr>
          <p:cNvPr id="22" name="Image 21">
            <a:extLst>
              <a:ext uri="{FF2B5EF4-FFF2-40B4-BE49-F238E27FC236}">
                <a16:creationId xmlns:a16="http://schemas.microsoft.com/office/drawing/2014/main" id="{9D5EBAA5-7C7B-4546-9297-38853B0F5A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39350" y="4086323"/>
            <a:ext cx="1875863" cy="2052000"/>
          </a:xfrm>
          <a:prstGeom prst="rect">
            <a:avLst/>
          </a:prstGeom>
        </p:spPr>
      </p:pic>
      <p:pic>
        <p:nvPicPr>
          <p:cNvPr id="23" name="Image 22">
            <a:extLst>
              <a:ext uri="{FF2B5EF4-FFF2-40B4-BE49-F238E27FC236}">
                <a16:creationId xmlns:a16="http://schemas.microsoft.com/office/drawing/2014/main" id="{A04AFA65-0121-47E6-8C22-27980551F4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2848" y="1903483"/>
            <a:ext cx="1875863" cy="2052000"/>
          </a:xfrm>
          <a:prstGeom prst="rect">
            <a:avLst/>
          </a:prstGeom>
        </p:spPr>
      </p:pic>
      <p:pic>
        <p:nvPicPr>
          <p:cNvPr id="27" name="Image 26">
            <a:extLst>
              <a:ext uri="{FF2B5EF4-FFF2-40B4-BE49-F238E27FC236}">
                <a16:creationId xmlns:a16="http://schemas.microsoft.com/office/drawing/2014/main" id="{FDEEE99C-C587-4B94-AD10-474F393D0E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55289" y="1903483"/>
            <a:ext cx="1875863" cy="2052000"/>
          </a:xfrm>
          <a:prstGeom prst="rect">
            <a:avLst/>
          </a:prstGeom>
        </p:spPr>
      </p:pic>
      <p:pic>
        <p:nvPicPr>
          <p:cNvPr id="28" name="Image 27">
            <a:extLst>
              <a:ext uri="{FF2B5EF4-FFF2-40B4-BE49-F238E27FC236}">
                <a16:creationId xmlns:a16="http://schemas.microsoft.com/office/drawing/2014/main" id="{1C30F465-E0C5-469C-8648-4689DB6A484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28789" y="4087180"/>
            <a:ext cx="1875863" cy="2052000"/>
          </a:xfrm>
          <a:prstGeom prst="rect">
            <a:avLst/>
          </a:prstGeom>
        </p:spPr>
      </p:pic>
    </p:spTree>
    <p:extLst>
      <p:ext uri="{BB962C8B-B14F-4D97-AF65-F5344CB8AC3E}">
        <p14:creationId xmlns:p14="http://schemas.microsoft.com/office/powerpoint/2010/main" val="24486855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6B990-9E96-4265-EAEA-24139A25725E}"/>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B36D694B-0251-B019-3D0F-1D60E57EAB06}"/>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5578C0E4-6FBC-E5CE-2306-50551BBDE0F9}"/>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36FC6D0-C015-09B3-6913-FE94842F8B67}"/>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40120C2F-F77C-9E38-2CB7-6D74C8195DCC}"/>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6" name="ZoneTexte 5">
            <a:extLst>
              <a:ext uri="{FF2B5EF4-FFF2-40B4-BE49-F238E27FC236}">
                <a16:creationId xmlns:a16="http://schemas.microsoft.com/office/drawing/2014/main" id="{DB04E4D8-CED8-1B25-158A-7E9BCB967BD4}"/>
              </a:ext>
            </a:extLst>
          </p:cNvPr>
          <p:cNvSpPr txBox="1"/>
          <p:nvPr>
            <p:custDataLst>
              <p:tags r:id="rId1"/>
            </p:custDataLst>
          </p:nvPr>
        </p:nvSpPr>
        <p:spPr>
          <a:xfrm>
            <a:off x="-191760" y="3069811"/>
            <a:ext cx="941201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C00000"/>
                </a:solidFill>
                <a:effectLst/>
                <a:uLnTx/>
                <a:uFillTx/>
                <a:latin typeface="Dosis" pitchFamily="2" charset="0"/>
                <a:ea typeface="Calibri" panose="020F0502020204030204" pitchFamily="34" charset="0"/>
                <a:cs typeface="Calibri" panose="020F0502020204030204" pitchFamily="34" charset="0"/>
              </a:rPr>
              <a:t>CO2. </a:t>
            </a:r>
            <a:r>
              <a:rPr kumimoji="0" lang="fr-FR" sz="2400" b="1" i="0" u="none" strike="noStrike" kern="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Comprendre à l’oral des phrases et des textes.</a:t>
            </a:r>
          </a:p>
        </p:txBody>
      </p:sp>
    </p:spTree>
    <p:extLst>
      <p:ext uri="{BB962C8B-B14F-4D97-AF65-F5344CB8AC3E}">
        <p14:creationId xmlns:p14="http://schemas.microsoft.com/office/powerpoint/2010/main" val="10132989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texte 13">
            <a:extLst>
              <a:ext uri="{FF2B5EF4-FFF2-40B4-BE49-F238E27FC236}">
                <a16:creationId xmlns:a16="http://schemas.microsoft.com/office/drawing/2014/main" id="{E19C4005-4A51-DD46-6175-E7EA3F0C246E}"/>
              </a:ext>
            </a:extLst>
          </p:cNvPr>
          <p:cNvSpPr>
            <a:spLocks noGrp="1"/>
          </p:cNvSpPr>
          <p:nvPr>
            <p:ph type="body" sz="quarter" idx="19"/>
          </p:nvPr>
        </p:nvSpPr>
        <p:spPr/>
        <p:txBody>
          <a:bodyPr/>
          <a:lstStyle/>
          <a:p>
            <a:r>
              <a:rPr lang="fr-MA" dirty="0"/>
              <a:t>Écriture de mots et de phrases.</a:t>
            </a:r>
          </a:p>
        </p:txBody>
      </p:sp>
      <p:sp>
        <p:nvSpPr>
          <p:cNvPr id="4" name="Titre 1">
            <a:extLst>
              <a:ext uri="{FF2B5EF4-FFF2-40B4-BE49-F238E27FC236}">
                <a16:creationId xmlns:a16="http://schemas.microsoft.com/office/drawing/2014/main" id="{B8AE1112-EE82-8B56-B589-D5C05675E60E}"/>
              </a:ext>
            </a:extLst>
          </p:cNvPr>
          <p:cNvSpPr>
            <a:spLocks noGrp="1"/>
          </p:cNvSpPr>
          <p:nvPr>
            <p:ph type="title"/>
          </p:nvPr>
        </p:nvSpPr>
        <p:spPr>
          <a:xfrm>
            <a:off x="532398" y="1193953"/>
            <a:ext cx="7886700" cy="705267"/>
          </a:xfrm>
        </p:spPr>
        <p:txBody>
          <a:bodyPr/>
          <a:lstStyle/>
          <a:p>
            <a:r>
              <a:rPr lang="fr-MA" sz="3200" dirty="0"/>
              <a:t>Plan de la séance 1</a:t>
            </a:r>
          </a:p>
        </p:txBody>
      </p:sp>
      <p:pic>
        <p:nvPicPr>
          <p:cNvPr id="9" name="Image 8">
            <a:extLst>
              <a:ext uri="{FF2B5EF4-FFF2-40B4-BE49-F238E27FC236}">
                <a16:creationId xmlns:a16="http://schemas.microsoft.com/office/drawing/2014/main" id="{A507B2C7-53CF-9049-FD6D-F24173083DA2}"/>
              </a:ext>
            </a:extLst>
          </p:cNvPr>
          <p:cNvPicPr>
            <a:picLocks noChangeAspect="1"/>
          </p:cNvPicPr>
          <p:nvPr/>
        </p:nvPicPr>
        <p:blipFill>
          <a:blip r:embed="rId2"/>
          <a:srcRect l="1542" t="8381" r="3284" b="18195"/>
          <a:stretch>
            <a:fillRect/>
          </a:stretch>
        </p:blipFill>
        <p:spPr>
          <a:xfrm>
            <a:off x="1438977" y="2376667"/>
            <a:ext cx="6246795" cy="1349939"/>
          </a:xfrm>
          <a:prstGeom prst="rect">
            <a:avLst/>
          </a:prstGeom>
        </p:spPr>
      </p:pic>
      <p:sp>
        <p:nvSpPr>
          <p:cNvPr id="18" name="ZoneTexte 17">
            <a:extLst>
              <a:ext uri="{FF2B5EF4-FFF2-40B4-BE49-F238E27FC236}">
                <a16:creationId xmlns:a16="http://schemas.microsoft.com/office/drawing/2014/main" id="{5DA5B341-DD51-7414-AFFF-5286B69C66DE}"/>
              </a:ext>
            </a:extLst>
          </p:cNvPr>
          <p:cNvSpPr txBox="1"/>
          <p:nvPr/>
        </p:nvSpPr>
        <p:spPr>
          <a:xfrm>
            <a:off x="2275014" y="2506852"/>
            <a:ext cx="1445650" cy="3507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424D7B"/>
                </a:solidFill>
                <a:effectLst/>
                <a:uLnTx/>
                <a:uFillTx/>
                <a:latin typeface="Dosis ExtraBold" pitchFamily="2" charset="0"/>
                <a:ea typeface="+mn-ea"/>
                <a:cs typeface="+mn-cs"/>
              </a:rPr>
              <a:t>1.  Activité 1</a:t>
            </a:r>
          </a:p>
        </p:txBody>
      </p:sp>
      <p:sp>
        <p:nvSpPr>
          <p:cNvPr id="5" name="Espace réservé du texte 5">
            <a:extLst>
              <a:ext uri="{FF2B5EF4-FFF2-40B4-BE49-F238E27FC236}">
                <a16:creationId xmlns:a16="http://schemas.microsoft.com/office/drawing/2014/main" id="{8BE1566B-D585-7E21-D244-BCFCE70B9FA4}"/>
              </a:ext>
            </a:extLst>
          </p:cNvPr>
          <p:cNvSpPr txBox="1">
            <a:spLocks/>
          </p:cNvSpPr>
          <p:nvPr/>
        </p:nvSpPr>
        <p:spPr>
          <a:xfrm>
            <a:off x="2203199" y="2851086"/>
            <a:ext cx="534526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50000"/>
              </a:lnSpc>
              <a:spcBef>
                <a:spcPts val="300"/>
              </a:spcBef>
              <a:spcAft>
                <a:spcPts val="0"/>
              </a:spcAft>
              <a:buClrTx/>
              <a:buSzTx/>
              <a:buFont typeface="Wingdings" panose="05000000000000000000" pitchFamily="2" charset="2"/>
              <a:buChar char="l"/>
              <a:tabLst/>
              <a:defRPr/>
            </a:pPr>
            <a:r>
              <a:rPr kumimoji="0" lang="fr-MA" sz="1200" b="0" i="0" u="none" strike="noStrike" kern="1200" cap="none" spc="0" normalizeH="0" baseline="0" noProof="0" dirty="0">
                <a:ln>
                  <a:noFill/>
                </a:ln>
                <a:solidFill>
                  <a:srgbClr val="565F88"/>
                </a:solidFill>
                <a:effectLst/>
                <a:uLnTx/>
                <a:uFillTx/>
                <a:latin typeface="Dosis SemiBold" pitchFamily="2" charset="0"/>
                <a:ea typeface="+mn-ea"/>
                <a:cs typeface="+mn-cs"/>
              </a:rPr>
              <a:t>Points de langue.</a:t>
            </a:r>
          </a:p>
        </p:txBody>
      </p:sp>
      <p:grpSp>
        <p:nvGrpSpPr>
          <p:cNvPr id="8" name="Groupe 7">
            <a:extLst>
              <a:ext uri="{FF2B5EF4-FFF2-40B4-BE49-F238E27FC236}">
                <a16:creationId xmlns:a16="http://schemas.microsoft.com/office/drawing/2014/main" id="{AB84BFEE-BBD8-4BF3-2434-8540C33B07CE}"/>
              </a:ext>
            </a:extLst>
          </p:cNvPr>
          <p:cNvGrpSpPr/>
          <p:nvPr/>
        </p:nvGrpSpPr>
        <p:grpSpPr>
          <a:xfrm>
            <a:off x="3120265" y="0"/>
            <a:ext cx="2741519" cy="1084434"/>
            <a:chOff x="3072140" y="0"/>
            <a:chExt cx="2741519" cy="1084434"/>
          </a:xfrm>
        </p:grpSpPr>
        <p:sp>
          <p:nvSpPr>
            <p:cNvPr id="10" name="Rectangle 9">
              <a:extLst>
                <a:ext uri="{FF2B5EF4-FFF2-40B4-BE49-F238E27FC236}">
                  <a16:creationId xmlns:a16="http://schemas.microsoft.com/office/drawing/2014/main" id="{8A7B19E7-13CC-B9C4-EEF2-A555D5EB6D8C}"/>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0832FF2-03F4-4292-2A21-4B531E2A6D04}"/>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itre 53">
              <a:extLst>
                <a:ext uri="{FF2B5EF4-FFF2-40B4-BE49-F238E27FC236}">
                  <a16:creationId xmlns:a16="http://schemas.microsoft.com/office/drawing/2014/main" id="{7400D3D8-5C43-2B92-8B4D-1650CB15D2C6}"/>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pic>
        <p:nvPicPr>
          <p:cNvPr id="2" name="Espace réservé pour une image  10">
            <a:extLst>
              <a:ext uri="{FF2B5EF4-FFF2-40B4-BE49-F238E27FC236}">
                <a16:creationId xmlns:a16="http://schemas.microsoft.com/office/drawing/2014/main" id="{3A3BE96B-F106-41BC-29A1-EAA31D27AC3F}"/>
              </a:ext>
            </a:extLst>
          </p:cNvPr>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7526" r="-7526"/>
          <a:stretch>
            <a:fillRect/>
          </a:stretch>
        </p:blipFill>
        <p:spPr>
          <a:xfrm>
            <a:off x="7278464" y="3788874"/>
            <a:ext cx="540000" cy="540000"/>
          </a:xfrm>
          <a:prstGeom prst="rect">
            <a:avLst/>
          </a:prstGeom>
          <a:noFill/>
        </p:spPr>
      </p:pic>
      <p:pic>
        <p:nvPicPr>
          <p:cNvPr id="15" name="Image 14">
            <a:extLst>
              <a:ext uri="{FF2B5EF4-FFF2-40B4-BE49-F238E27FC236}">
                <a16:creationId xmlns:a16="http://schemas.microsoft.com/office/drawing/2014/main" id="{5F0002C7-1E42-8691-D136-BCC3284EEA4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123041" y="2081429"/>
            <a:ext cx="850846" cy="850846"/>
          </a:xfrm>
          <a:prstGeom prst="rect">
            <a:avLst/>
          </a:prstGeom>
        </p:spPr>
      </p:pic>
    </p:spTree>
    <p:extLst>
      <p:ext uri="{BB962C8B-B14F-4D97-AF65-F5344CB8AC3E}">
        <p14:creationId xmlns:p14="http://schemas.microsoft.com/office/powerpoint/2010/main" val="53369193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
            <a:extLst>
              <a:ext uri="{FF2B5EF4-FFF2-40B4-BE49-F238E27FC236}">
                <a16:creationId xmlns:a16="http://schemas.microsoft.com/office/drawing/2014/main" id="{5AE8B19C-F9BD-C41B-5519-216C3062AD85}"/>
              </a:ext>
            </a:extLst>
          </p:cNvPr>
          <p:cNvSpPr>
            <a:spLocks noGrp="1"/>
          </p:cNvSpPr>
          <p:nvPr>
            <p:ph type="title"/>
          </p:nvPr>
        </p:nvSpPr>
        <p:spPr>
          <a:xfrm>
            <a:off x="1572968" y="700971"/>
            <a:ext cx="7145206" cy="698749"/>
          </a:xfrm>
        </p:spPr>
        <p:txBody>
          <a:bodyPr>
            <a:normAutofit fontScale="90000"/>
          </a:bodyPr>
          <a:lstStyle/>
          <a:p>
            <a:r>
              <a:rPr lang="fr-FR" dirty="0">
                <a:solidFill>
                  <a:schemeClr val="tx1">
                    <a:lumMod val="65000"/>
                    <a:lumOff val="35000"/>
                  </a:schemeClr>
                </a:solidFill>
              </a:rPr>
              <a:t>Regarde les scènes. Je vais te dire des phrases et tu vas me montrer les images qui correspondent : 1) Pour faire de la marche, je mets des baskets. 2) Mon cousin fait du karaté. 3) Après le sport, elle a mal aux genoux. 4)  Sami fait du football. 5) Lila fait de la gymnastique.</a:t>
            </a:r>
          </a:p>
        </p:txBody>
      </p:sp>
      <p:grpSp>
        <p:nvGrpSpPr>
          <p:cNvPr id="13" name="Groupe 12">
            <a:extLst>
              <a:ext uri="{FF2B5EF4-FFF2-40B4-BE49-F238E27FC236}">
                <a16:creationId xmlns:a16="http://schemas.microsoft.com/office/drawing/2014/main" id="{84F9DF2C-BC35-41B0-A89F-20435BD89CE5}"/>
              </a:ext>
            </a:extLst>
          </p:cNvPr>
          <p:cNvGrpSpPr/>
          <p:nvPr/>
        </p:nvGrpSpPr>
        <p:grpSpPr>
          <a:xfrm>
            <a:off x="96835" y="643220"/>
            <a:ext cx="1147140" cy="980797"/>
            <a:chOff x="113769" y="634753"/>
            <a:chExt cx="1147140" cy="980797"/>
          </a:xfrm>
        </p:grpSpPr>
        <p:pic>
          <p:nvPicPr>
            <p:cNvPr id="14" name="Image 13">
              <a:extLst>
                <a:ext uri="{FF2B5EF4-FFF2-40B4-BE49-F238E27FC236}">
                  <a16:creationId xmlns:a16="http://schemas.microsoft.com/office/drawing/2014/main" id="{7DA8F569-70ED-4E8A-B976-7309007BF064}"/>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15"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CC1B2F4C-A6F1-4748-BBFE-85EB4F1430C3}"/>
                </a:ext>
              </a:extLst>
            </p:cNvPr>
            <p:cNvPicPr>
              <a:picLocks noChangeAspect="1"/>
            </p:cNvPicPr>
            <p:nvPr/>
          </p:nvPicPr>
          <p:blipFill rotWithShape="1">
            <a:blip r:embed="rId4">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26" name="TextBox 6">
            <a:extLst>
              <a:ext uri="{FF2B5EF4-FFF2-40B4-BE49-F238E27FC236}">
                <a16:creationId xmlns:a16="http://schemas.microsoft.com/office/drawing/2014/main" id="{BE9F4498-9E4F-4D73-B435-009301C9E0E9}"/>
              </a:ext>
            </a:extLst>
          </p:cNvPr>
          <p:cNvSpPr txBox="1"/>
          <p:nvPr>
            <p:custDataLst>
              <p:tags r:id="rId1"/>
            </p:custDataLst>
          </p:nvPr>
        </p:nvSpPr>
        <p:spPr>
          <a:xfrm>
            <a:off x="1864350" y="6177315"/>
            <a:ext cx="5518602" cy="215444"/>
          </a:xfrm>
          <a:prstGeom prst="rect">
            <a:avLst/>
          </a:prstGeom>
        </p:spPr>
        <p:txBody>
          <a:bodyPr wrap="square" lIns="0" tIns="0" rIns="0" bIns="0" rtlCol="0" anchor="t">
            <a:spAutoFit/>
          </a:bodyPr>
          <a:lstStyle/>
          <a:p>
            <a:pPr marL="0" marR="0" lvl="0" indent="0" algn="ctr" defTabSz="1371600" rtl="0" eaLnBrk="1" fontAlgn="auto" latinLnBrk="0" hangingPunct="1">
              <a:lnSpc>
                <a:spcPct val="100000"/>
              </a:lnSpc>
              <a:spcBef>
                <a:spcPts val="0"/>
              </a:spcBef>
              <a:spcAft>
                <a:spcPts val="2700"/>
              </a:spcAft>
              <a:buClrTx/>
              <a:buSzTx/>
              <a:buFontTx/>
              <a:buNone/>
              <a:tabLst/>
              <a:defRPr/>
            </a:pPr>
            <a:r>
              <a:rPr kumimoji="0" lang="fr-FR" sz="1400" b="1" i="0" u="none" strike="noStrike" kern="1200" cap="none" spc="0" normalizeH="0" baseline="0" noProof="0" dirty="0">
                <a:ln>
                  <a:noFill/>
                </a:ln>
                <a:solidFill>
                  <a:srgbClr val="FF0000"/>
                </a:solidFill>
                <a:effectLst/>
                <a:uLnTx/>
                <a:uFillTx/>
                <a:latin typeface="Dosis" pitchFamily="2" charset="0"/>
                <a:ea typeface="Calibri" panose="020F0502020204030204" pitchFamily="34" charset="0"/>
                <a:cs typeface="Calibri" panose="020F0502020204030204" pitchFamily="34" charset="0"/>
              </a:rPr>
              <a:t>1</a:t>
            </a:r>
            <a:r>
              <a:rPr kumimoji="0" lang="fr-FR" sz="1400" b="1" i="0" u="none" strike="noStrike" kern="1200" cap="none" spc="0" normalizeH="0" baseline="0" noProof="0" dirty="0">
                <a:ln>
                  <a:noFill/>
                </a:ln>
                <a:solidFill>
                  <a:srgbClr val="4BACC6">
                    <a:lumMod val="50000"/>
                  </a:srgbClr>
                </a:solidFill>
                <a:effectLst/>
                <a:uLnTx/>
                <a:uFillTx/>
                <a:latin typeface="Dosis" pitchFamily="2" charset="0"/>
                <a:ea typeface="Calibri" panose="020F0502020204030204" pitchFamily="34" charset="0"/>
                <a:cs typeface="Calibri" panose="020F0502020204030204" pitchFamily="34" charset="0"/>
              </a:rPr>
              <a:t> réponse correcte </a:t>
            </a:r>
            <a:r>
              <a:rPr kumimoji="0" lang="fr-FR" sz="1400" b="1" i="0" u="none" strike="noStrike" kern="1200" cap="none" spc="0" normalizeH="0" baseline="0" noProof="0" dirty="0">
                <a:ln>
                  <a:noFill/>
                </a:ln>
                <a:solidFill>
                  <a:srgbClr val="FF0000"/>
                </a:solidFill>
                <a:effectLst/>
                <a:uLnTx/>
                <a:uFillTx/>
                <a:latin typeface="Dosis" pitchFamily="2" charset="0"/>
                <a:ea typeface="Calibri" panose="020F0502020204030204" pitchFamily="34" charset="0"/>
                <a:cs typeface="Calibri" panose="020F0502020204030204" pitchFamily="34" charset="0"/>
              </a:rPr>
              <a:t>= 2 points</a:t>
            </a:r>
          </a:p>
        </p:txBody>
      </p:sp>
      <p:pic>
        <p:nvPicPr>
          <p:cNvPr id="4" name="Image 3">
            <a:extLst>
              <a:ext uri="{FF2B5EF4-FFF2-40B4-BE49-F238E27FC236}">
                <a16:creationId xmlns:a16="http://schemas.microsoft.com/office/drawing/2014/main" id="{826665C2-18AC-4C11-81F1-138CA9A068FB}"/>
              </a:ext>
            </a:extLst>
          </p:cNvPr>
          <p:cNvPicPr>
            <a:picLocks noChangeAspect="1"/>
          </p:cNvPicPr>
          <p:nvPr/>
        </p:nvPicPr>
        <p:blipFill rotWithShape="1">
          <a:blip r:embed="rId5">
            <a:extLst>
              <a:ext uri="{28A0092B-C50C-407E-A947-70E740481C1C}">
                <a14:useLocalDpi xmlns:a14="http://schemas.microsoft.com/office/drawing/2010/main" val="0"/>
              </a:ext>
            </a:extLst>
          </a:blip>
          <a:srcRect l="195" r="1404" b="5559"/>
          <a:stretch/>
        </p:blipFill>
        <p:spPr>
          <a:xfrm>
            <a:off x="1243975" y="1830268"/>
            <a:ext cx="6575317" cy="4207117"/>
          </a:xfrm>
          <a:prstGeom prst="rect">
            <a:avLst/>
          </a:prstGeom>
        </p:spPr>
      </p:pic>
    </p:spTree>
    <p:extLst>
      <p:ext uri="{BB962C8B-B14F-4D97-AF65-F5344CB8AC3E}">
        <p14:creationId xmlns:p14="http://schemas.microsoft.com/office/powerpoint/2010/main" val="1932069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6B990-9E96-4265-EAEA-24139A25725E}"/>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B36D694B-0251-B019-3D0F-1D60E57EAB06}"/>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5578C0E4-6FBC-E5CE-2306-50551BBDE0F9}"/>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36FC6D0-C015-09B3-6913-FE94842F8B67}"/>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40120C2F-F77C-9E38-2CB7-6D74C8195DCC}"/>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6" name="ZoneTexte 5">
            <a:extLst>
              <a:ext uri="{FF2B5EF4-FFF2-40B4-BE49-F238E27FC236}">
                <a16:creationId xmlns:a16="http://schemas.microsoft.com/office/drawing/2014/main" id="{DB04E4D8-CED8-1B25-158A-7E9BCB967BD4}"/>
              </a:ext>
            </a:extLst>
          </p:cNvPr>
          <p:cNvSpPr txBox="1"/>
          <p:nvPr>
            <p:custDataLst>
              <p:tags r:id="rId1"/>
            </p:custDataLst>
          </p:nvPr>
        </p:nvSpPr>
        <p:spPr>
          <a:xfrm>
            <a:off x="-191760" y="3069811"/>
            <a:ext cx="941201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C00000"/>
                </a:solidFill>
                <a:effectLst/>
                <a:uLnTx/>
                <a:uFillTx/>
                <a:latin typeface="Dosis" pitchFamily="2" charset="0"/>
                <a:ea typeface="Calibri" panose="020F0502020204030204" pitchFamily="34" charset="0"/>
                <a:cs typeface="Calibri" panose="020F0502020204030204" pitchFamily="34" charset="0"/>
              </a:rPr>
              <a:t>PO1 : </a:t>
            </a:r>
            <a:r>
              <a:rPr kumimoji="0" lang="fr-FR" sz="2400" b="1" i="0" u="none" strike="noStrike" kern="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Produire, à l’oral, des mots de vocabulaire.</a:t>
            </a:r>
          </a:p>
        </p:txBody>
      </p:sp>
    </p:spTree>
    <p:extLst>
      <p:ext uri="{BB962C8B-B14F-4D97-AF65-F5344CB8AC3E}">
        <p14:creationId xmlns:p14="http://schemas.microsoft.com/office/powerpoint/2010/main" val="22032773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
            <a:extLst>
              <a:ext uri="{FF2B5EF4-FFF2-40B4-BE49-F238E27FC236}">
                <a16:creationId xmlns:a16="http://schemas.microsoft.com/office/drawing/2014/main" id="{5AE8B19C-F9BD-C41B-5519-216C3062AD85}"/>
              </a:ext>
            </a:extLst>
          </p:cNvPr>
          <p:cNvSpPr>
            <a:spLocks noGrp="1"/>
          </p:cNvSpPr>
          <p:nvPr>
            <p:ph type="title"/>
          </p:nvPr>
        </p:nvSpPr>
        <p:spPr>
          <a:xfrm>
            <a:off x="1653499" y="755999"/>
            <a:ext cx="6840000" cy="612000"/>
          </a:xfrm>
        </p:spPr>
        <p:txBody>
          <a:bodyPr>
            <a:normAutofit/>
          </a:bodyPr>
          <a:lstStyle/>
          <a:p>
            <a:r>
              <a:rPr lang="fr-FR" dirty="0">
                <a:solidFill>
                  <a:schemeClr val="tx1">
                    <a:lumMod val="65000"/>
                    <a:lumOff val="35000"/>
                  </a:schemeClr>
                </a:solidFill>
              </a:rPr>
              <a:t>Mets ton doigt sur chaque image et dis-moi le mot en français.</a:t>
            </a:r>
          </a:p>
        </p:txBody>
      </p:sp>
      <p:grpSp>
        <p:nvGrpSpPr>
          <p:cNvPr id="13" name="Groupe 12">
            <a:extLst>
              <a:ext uri="{FF2B5EF4-FFF2-40B4-BE49-F238E27FC236}">
                <a16:creationId xmlns:a16="http://schemas.microsoft.com/office/drawing/2014/main" id="{84F9DF2C-BC35-41B0-A89F-20435BD89CE5}"/>
              </a:ext>
            </a:extLst>
          </p:cNvPr>
          <p:cNvGrpSpPr/>
          <p:nvPr/>
        </p:nvGrpSpPr>
        <p:grpSpPr>
          <a:xfrm>
            <a:off x="96835" y="643220"/>
            <a:ext cx="1147140" cy="980797"/>
            <a:chOff x="113769" y="634753"/>
            <a:chExt cx="1147140" cy="980797"/>
          </a:xfrm>
        </p:grpSpPr>
        <p:pic>
          <p:nvPicPr>
            <p:cNvPr id="14" name="Image 13">
              <a:extLst>
                <a:ext uri="{FF2B5EF4-FFF2-40B4-BE49-F238E27FC236}">
                  <a16:creationId xmlns:a16="http://schemas.microsoft.com/office/drawing/2014/main" id="{7DA8F569-70ED-4E8A-B976-7309007BF064}"/>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15"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CC1B2F4C-A6F1-4748-BBFE-85EB4F1430C3}"/>
                </a:ext>
              </a:extLst>
            </p:cNvPr>
            <p:cNvPicPr>
              <a:picLocks noChangeAspect="1"/>
            </p:cNvPicPr>
            <p:nvPr/>
          </p:nvPicPr>
          <p:blipFill rotWithShape="1">
            <a:blip r:embed="rId4">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26" name="TextBox 6">
            <a:extLst>
              <a:ext uri="{FF2B5EF4-FFF2-40B4-BE49-F238E27FC236}">
                <a16:creationId xmlns:a16="http://schemas.microsoft.com/office/drawing/2014/main" id="{BE9F4498-9E4F-4D73-B435-009301C9E0E9}"/>
              </a:ext>
            </a:extLst>
          </p:cNvPr>
          <p:cNvSpPr txBox="1"/>
          <p:nvPr>
            <p:custDataLst>
              <p:tags r:id="rId1"/>
            </p:custDataLst>
          </p:nvPr>
        </p:nvSpPr>
        <p:spPr>
          <a:xfrm>
            <a:off x="1864350" y="6177315"/>
            <a:ext cx="5518602" cy="215444"/>
          </a:xfrm>
          <a:prstGeom prst="rect">
            <a:avLst/>
          </a:prstGeom>
        </p:spPr>
        <p:txBody>
          <a:bodyPr wrap="square" lIns="0" tIns="0" rIns="0" bIns="0" rtlCol="0" anchor="t">
            <a:spAutoFit/>
          </a:bodyPr>
          <a:lstStyle/>
          <a:p>
            <a:pPr marL="0" marR="0" lvl="0" indent="0" algn="ctr" defTabSz="1371600" rtl="0" eaLnBrk="1" fontAlgn="auto" latinLnBrk="0" hangingPunct="1">
              <a:lnSpc>
                <a:spcPct val="100000"/>
              </a:lnSpc>
              <a:spcBef>
                <a:spcPts val="0"/>
              </a:spcBef>
              <a:spcAft>
                <a:spcPts val="2700"/>
              </a:spcAft>
              <a:buClrTx/>
              <a:buSzTx/>
              <a:buFontTx/>
              <a:buNone/>
              <a:tabLst/>
              <a:defRPr/>
            </a:pPr>
            <a:r>
              <a:rPr kumimoji="0" lang="fr-FR" sz="1400" b="1" i="0" u="none" strike="noStrike" kern="1200" cap="none" spc="0" normalizeH="0" baseline="0" noProof="0" dirty="0">
                <a:ln>
                  <a:noFill/>
                </a:ln>
                <a:solidFill>
                  <a:srgbClr val="FF0000"/>
                </a:solidFill>
                <a:effectLst/>
                <a:uLnTx/>
                <a:uFillTx/>
                <a:latin typeface="Dosis" pitchFamily="2" charset="0"/>
                <a:ea typeface="Calibri" panose="020F0502020204030204" pitchFamily="34" charset="0"/>
                <a:cs typeface="Calibri" panose="020F0502020204030204" pitchFamily="34" charset="0"/>
              </a:rPr>
              <a:t>1</a:t>
            </a:r>
            <a:r>
              <a:rPr kumimoji="0" lang="fr-FR" sz="1400" b="1" i="0" u="none" strike="noStrike" kern="1200" cap="none" spc="0" normalizeH="0" baseline="0" noProof="0" dirty="0">
                <a:ln>
                  <a:noFill/>
                </a:ln>
                <a:solidFill>
                  <a:srgbClr val="4BACC6">
                    <a:lumMod val="50000"/>
                  </a:srgbClr>
                </a:solidFill>
                <a:effectLst/>
                <a:uLnTx/>
                <a:uFillTx/>
                <a:latin typeface="Dosis" pitchFamily="2" charset="0"/>
                <a:ea typeface="Calibri" panose="020F0502020204030204" pitchFamily="34" charset="0"/>
                <a:cs typeface="Calibri" panose="020F0502020204030204" pitchFamily="34" charset="0"/>
              </a:rPr>
              <a:t> réponse correcte </a:t>
            </a:r>
            <a:r>
              <a:rPr kumimoji="0" lang="fr-FR" sz="1400" b="1" i="0" u="none" strike="noStrike" kern="1200" cap="none" spc="0" normalizeH="0" baseline="0" noProof="0" dirty="0">
                <a:ln>
                  <a:noFill/>
                </a:ln>
                <a:solidFill>
                  <a:srgbClr val="FF0000"/>
                </a:solidFill>
                <a:effectLst/>
                <a:uLnTx/>
                <a:uFillTx/>
                <a:latin typeface="Dosis" pitchFamily="2" charset="0"/>
                <a:ea typeface="Calibri" panose="020F0502020204030204" pitchFamily="34" charset="0"/>
                <a:cs typeface="Calibri" panose="020F0502020204030204" pitchFamily="34" charset="0"/>
              </a:rPr>
              <a:t>= 2 points</a:t>
            </a:r>
          </a:p>
        </p:txBody>
      </p:sp>
      <p:pic>
        <p:nvPicPr>
          <p:cNvPr id="21" name="Image 20">
            <a:extLst>
              <a:ext uri="{FF2B5EF4-FFF2-40B4-BE49-F238E27FC236}">
                <a16:creationId xmlns:a16="http://schemas.microsoft.com/office/drawing/2014/main" id="{D0E7E6AC-4DB0-44D8-AFCB-7A76726DD9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1121" y="1857871"/>
            <a:ext cx="1875863" cy="2052000"/>
          </a:xfrm>
          <a:prstGeom prst="rect">
            <a:avLst/>
          </a:prstGeom>
        </p:spPr>
      </p:pic>
      <p:pic>
        <p:nvPicPr>
          <p:cNvPr id="22" name="Image 21">
            <a:extLst>
              <a:ext uri="{FF2B5EF4-FFF2-40B4-BE49-F238E27FC236}">
                <a16:creationId xmlns:a16="http://schemas.microsoft.com/office/drawing/2014/main" id="{2320722A-595B-4C26-815B-0DAA4B01A3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51539" y="1857871"/>
            <a:ext cx="1875863" cy="2052000"/>
          </a:xfrm>
          <a:prstGeom prst="rect">
            <a:avLst/>
          </a:prstGeom>
        </p:spPr>
      </p:pic>
      <p:pic>
        <p:nvPicPr>
          <p:cNvPr id="24" name="Image 23">
            <a:extLst>
              <a:ext uri="{FF2B5EF4-FFF2-40B4-BE49-F238E27FC236}">
                <a16:creationId xmlns:a16="http://schemas.microsoft.com/office/drawing/2014/main" id="{4B2CF8E0-1A31-4354-BED7-D10C6A99CC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21957" y="1857871"/>
            <a:ext cx="1875863" cy="2052000"/>
          </a:xfrm>
          <a:prstGeom prst="rect">
            <a:avLst/>
          </a:prstGeom>
        </p:spPr>
      </p:pic>
      <p:pic>
        <p:nvPicPr>
          <p:cNvPr id="25" name="Image 24">
            <a:extLst>
              <a:ext uri="{FF2B5EF4-FFF2-40B4-BE49-F238E27FC236}">
                <a16:creationId xmlns:a16="http://schemas.microsoft.com/office/drawing/2014/main" id="{B41B7C04-5710-46D8-9D7B-B412796AE83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21091" y="4125315"/>
            <a:ext cx="1875862" cy="2052000"/>
          </a:xfrm>
          <a:prstGeom prst="rect">
            <a:avLst/>
          </a:prstGeom>
        </p:spPr>
      </p:pic>
      <p:pic>
        <p:nvPicPr>
          <p:cNvPr id="27" name="Image 26">
            <a:extLst>
              <a:ext uri="{FF2B5EF4-FFF2-40B4-BE49-F238E27FC236}">
                <a16:creationId xmlns:a16="http://schemas.microsoft.com/office/drawing/2014/main" id="{09A280DB-C9AF-4433-A90D-31EDEA81DAE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16203" y="4125315"/>
            <a:ext cx="1875862" cy="2052000"/>
          </a:xfrm>
          <a:prstGeom prst="rect">
            <a:avLst/>
          </a:prstGeom>
        </p:spPr>
      </p:pic>
    </p:spTree>
    <p:extLst>
      <p:ext uri="{BB962C8B-B14F-4D97-AF65-F5344CB8AC3E}">
        <p14:creationId xmlns:p14="http://schemas.microsoft.com/office/powerpoint/2010/main" val="3534816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6B990-9E96-4265-EAEA-24139A25725E}"/>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B36D694B-0251-B019-3D0F-1D60E57EAB06}"/>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5578C0E4-6FBC-E5CE-2306-50551BBDE0F9}"/>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36FC6D0-C015-09B3-6913-FE94842F8B67}"/>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40120C2F-F77C-9E38-2CB7-6D74C8195DCC}"/>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6" name="ZoneTexte 5">
            <a:extLst>
              <a:ext uri="{FF2B5EF4-FFF2-40B4-BE49-F238E27FC236}">
                <a16:creationId xmlns:a16="http://schemas.microsoft.com/office/drawing/2014/main" id="{DB04E4D8-CED8-1B25-158A-7E9BCB967BD4}"/>
              </a:ext>
            </a:extLst>
          </p:cNvPr>
          <p:cNvSpPr txBox="1"/>
          <p:nvPr>
            <p:custDataLst>
              <p:tags r:id="rId1"/>
            </p:custDataLst>
          </p:nvPr>
        </p:nvSpPr>
        <p:spPr>
          <a:xfrm>
            <a:off x="1004047" y="3069811"/>
            <a:ext cx="747656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C00000"/>
                </a:solidFill>
                <a:effectLst/>
                <a:uLnTx/>
                <a:uFillTx/>
                <a:latin typeface="Dosis" pitchFamily="2" charset="0"/>
                <a:ea typeface="Calibri" panose="020F0502020204030204" pitchFamily="34" charset="0"/>
                <a:cs typeface="Calibri" panose="020F0502020204030204" pitchFamily="34" charset="0"/>
              </a:rPr>
              <a:t>PO2 : </a:t>
            </a:r>
            <a:r>
              <a:rPr kumimoji="0" lang="fr-FR" sz="2400" b="1" i="0" u="none" strike="noStrike" kern="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Participer à un dialogue en mobilisant les actes de parole étudiés.</a:t>
            </a:r>
          </a:p>
        </p:txBody>
      </p:sp>
    </p:spTree>
    <p:extLst>
      <p:ext uri="{BB962C8B-B14F-4D97-AF65-F5344CB8AC3E}">
        <p14:creationId xmlns:p14="http://schemas.microsoft.com/office/powerpoint/2010/main" val="38416752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2FBD7F59-4D4F-2F9C-2373-E248555710CE}"/>
              </a:ext>
            </a:extLst>
          </p:cNvPr>
          <p:cNvGrpSpPr/>
          <p:nvPr/>
        </p:nvGrpSpPr>
        <p:grpSpPr>
          <a:xfrm>
            <a:off x="96835" y="643220"/>
            <a:ext cx="1147140" cy="980797"/>
            <a:chOff x="113769" y="634753"/>
            <a:chExt cx="1147140" cy="980797"/>
          </a:xfrm>
        </p:grpSpPr>
        <p:pic>
          <p:nvPicPr>
            <p:cNvPr id="9" name="Image 8">
              <a:extLst>
                <a:ext uri="{FF2B5EF4-FFF2-40B4-BE49-F238E27FC236}">
                  <a16:creationId xmlns:a16="http://schemas.microsoft.com/office/drawing/2014/main" id="{0341E3D9-CA0F-6388-C0CB-C762B47551E0}"/>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11"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145DB04F-1BEF-EA61-36BC-6F6BCBE1262B}"/>
                </a:ext>
              </a:extLst>
            </p:cNvPr>
            <p:cNvPicPr>
              <a:picLocks noChangeAspect="1"/>
            </p:cNvPicPr>
            <p:nvPr/>
          </p:nvPicPr>
          <p:blipFill rotWithShape="1">
            <a:blip r:embed="rId4">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14" name="TextBox 6">
            <a:extLst>
              <a:ext uri="{FF2B5EF4-FFF2-40B4-BE49-F238E27FC236}">
                <a16:creationId xmlns:a16="http://schemas.microsoft.com/office/drawing/2014/main" id="{51413284-CB60-3C56-DCD4-C2B0096F478E}"/>
              </a:ext>
            </a:extLst>
          </p:cNvPr>
          <p:cNvSpPr txBox="1"/>
          <p:nvPr>
            <p:custDataLst>
              <p:tags r:id="rId1"/>
            </p:custDataLst>
          </p:nvPr>
        </p:nvSpPr>
        <p:spPr>
          <a:xfrm>
            <a:off x="1864350" y="6177315"/>
            <a:ext cx="5518602" cy="215444"/>
          </a:xfrm>
          <a:prstGeom prst="rect">
            <a:avLst/>
          </a:prstGeom>
        </p:spPr>
        <p:txBody>
          <a:bodyPr wrap="square" lIns="0" tIns="0" rIns="0" bIns="0" rtlCol="0" anchor="t">
            <a:spAutoFit/>
          </a:bodyPr>
          <a:lstStyle/>
          <a:p>
            <a:pPr marL="0" marR="0" lvl="0" indent="0" algn="ctr" defTabSz="1371600" rtl="0" eaLnBrk="1" fontAlgn="auto" latinLnBrk="0" hangingPunct="1">
              <a:lnSpc>
                <a:spcPct val="100000"/>
              </a:lnSpc>
              <a:spcBef>
                <a:spcPts val="0"/>
              </a:spcBef>
              <a:spcAft>
                <a:spcPts val="2700"/>
              </a:spcAft>
              <a:buClrTx/>
              <a:buSzTx/>
              <a:buFontTx/>
              <a:buNone/>
              <a:tabLst/>
              <a:defRPr/>
            </a:pPr>
            <a:r>
              <a:rPr kumimoji="0" lang="fr-FR" sz="1400" b="1" i="0" u="none" strike="noStrike" kern="1200" cap="none" spc="0" normalizeH="0" baseline="0" noProof="0" dirty="0">
                <a:ln>
                  <a:noFill/>
                </a:ln>
                <a:solidFill>
                  <a:srgbClr val="FF0000"/>
                </a:solidFill>
                <a:effectLst/>
                <a:uLnTx/>
                <a:uFillTx/>
                <a:latin typeface="Dosis" pitchFamily="2" charset="0"/>
                <a:ea typeface="Calibri" panose="020F0502020204030204" pitchFamily="34" charset="0"/>
                <a:cs typeface="Calibri" panose="020F0502020204030204" pitchFamily="34" charset="0"/>
              </a:rPr>
              <a:t>1</a:t>
            </a:r>
            <a:r>
              <a:rPr kumimoji="0" lang="fr-FR" sz="1400" b="1" i="0" u="none" strike="noStrike" kern="1200" cap="none" spc="0" normalizeH="0" baseline="0" noProof="0" dirty="0">
                <a:ln>
                  <a:noFill/>
                </a:ln>
                <a:solidFill>
                  <a:srgbClr val="4BACC6">
                    <a:lumMod val="50000"/>
                  </a:srgbClr>
                </a:solidFill>
                <a:effectLst/>
                <a:uLnTx/>
                <a:uFillTx/>
                <a:latin typeface="Dosis" pitchFamily="2" charset="0"/>
                <a:ea typeface="Calibri" panose="020F0502020204030204" pitchFamily="34" charset="0"/>
                <a:cs typeface="Calibri" panose="020F0502020204030204" pitchFamily="34" charset="0"/>
              </a:rPr>
              <a:t> réponse correcte </a:t>
            </a:r>
            <a:r>
              <a:rPr kumimoji="0" lang="fr-FR" sz="1400" b="1" i="0" u="none" strike="noStrike" kern="1200" cap="none" spc="0" normalizeH="0" baseline="0" noProof="0" dirty="0">
                <a:ln>
                  <a:noFill/>
                </a:ln>
                <a:solidFill>
                  <a:srgbClr val="FF0000"/>
                </a:solidFill>
                <a:effectLst/>
                <a:uLnTx/>
                <a:uFillTx/>
                <a:latin typeface="Dosis" pitchFamily="2" charset="0"/>
                <a:ea typeface="Calibri" panose="020F0502020204030204" pitchFamily="34" charset="0"/>
                <a:cs typeface="Calibri" panose="020F0502020204030204" pitchFamily="34" charset="0"/>
              </a:rPr>
              <a:t>=  2 points</a:t>
            </a:r>
          </a:p>
        </p:txBody>
      </p:sp>
      <p:sp>
        <p:nvSpPr>
          <p:cNvPr id="19" name="Titre 1">
            <a:extLst>
              <a:ext uri="{FF2B5EF4-FFF2-40B4-BE49-F238E27FC236}">
                <a16:creationId xmlns:a16="http://schemas.microsoft.com/office/drawing/2014/main" id="{9F166FCF-DD94-85AD-98E1-52C417BBBBCF}"/>
              </a:ext>
            </a:extLst>
          </p:cNvPr>
          <p:cNvSpPr>
            <a:spLocks noGrp="1"/>
          </p:cNvSpPr>
          <p:nvPr>
            <p:ph type="title"/>
          </p:nvPr>
        </p:nvSpPr>
        <p:spPr>
          <a:xfrm>
            <a:off x="1653499" y="755999"/>
            <a:ext cx="6840000" cy="612000"/>
          </a:xfrm>
        </p:spPr>
        <p:txBody>
          <a:bodyPr>
            <a:normAutofit/>
          </a:bodyPr>
          <a:lstStyle/>
          <a:p>
            <a:r>
              <a:rPr lang="fr-FR" dirty="0">
                <a:solidFill>
                  <a:schemeClr val="tx1">
                    <a:lumMod val="65000"/>
                    <a:lumOff val="35000"/>
                  </a:schemeClr>
                </a:solidFill>
              </a:rPr>
              <a:t>Je vais te poser des questions et tu dois répondre correctement. </a:t>
            </a:r>
            <a:endParaRPr lang="fr-FR" i="1" dirty="0">
              <a:solidFill>
                <a:schemeClr val="bg1">
                  <a:lumMod val="65000"/>
                </a:schemeClr>
              </a:solidFill>
            </a:endParaRPr>
          </a:p>
        </p:txBody>
      </p:sp>
      <p:grpSp>
        <p:nvGrpSpPr>
          <p:cNvPr id="20" name="Groupe 19">
            <a:extLst>
              <a:ext uri="{FF2B5EF4-FFF2-40B4-BE49-F238E27FC236}">
                <a16:creationId xmlns:a16="http://schemas.microsoft.com/office/drawing/2014/main" id="{1ACD7BA4-C95F-BDDA-DD17-FE6B4A36127A}"/>
              </a:ext>
            </a:extLst>
          </p:cNvPr>
          <p:cNvGrpSpPr/>
          <p:nvPr/>
        </p:nvGrpSpPr>
        <p:grpSpPr>
          <a:xfrm>
            <a:off x="96835" y="643220"/>
            <a:ext cx="1147140" cy="980797"/>
            <a:chOff x="113769" y="634753"/>
            <a:chExt cx="1147140" cy="980797"/>
          </a:xfrm>
        </p:grpSpPr>
        <p:pic>
          <p:nvPicPr>
            <p:cNvPr id="21" name="Image 20">
              <a:extLst>
                <a:ext uri="{FF2B5EF4-FFF2-40B4-BE49-F238E27FC236}">
                  <a16:creationId xmlns:a16="http://schemas.microsoft.com/office/drawing/2014/main" id="{95B8AEFB-80DB-1152-92A6-450ACFE44E19}"/>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22"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20C168F7-A80B-F3A1-F28F-7E849DF8B589}"/>
                </a:ext>
              </a:extLst>
            </p:cNvPr>
            <p:cNvPicPr>
              <a:picLocks noChangeAspect="1"/>
            </p:cNvPicPr>
            <p:nvPr/>
          </p:nvPicPr>
          <p:blipFill rotWithShape="1">
            <a:blip r:embed="rId4">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23" name="Titre 1">
            <a:extLst>
              <a:ext uri="{FF2B5EF4-FFF2-40B4-BE49-F238E27FC236}">
                <a16:creationId xmlns:a16="http://schemas.microsoft.com/office/drawing/2014/main" id="{8ED6E5E3-C4F1-19B3-0CA3-D422FF67D944}"/>
              </a:ext>
            </a:extLst>
          </p:cNvPr>
          <p:cNvSpPr txBox="1">
            <a:spLocks/>
          </p:cNvSpPr>
          <p:nvPr/>
        </p:nvSpPr>
        <p:spPr>
          <a:xfrm>
            <a:off x="1496223" y="1873525"/>
            <a:ext cx="6598905" cy="3110950"/>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marL="457200" marR="0" lvl="0" indent="-457200" algn="l" defTabSz="914400" rtl="0" eaLnBrk="1" fontAlgn="auto" latinLnBrk="0" hangingPunct="1">
              <a:lnSpc>
                <a:spcPct val="150000"/>
              </a:lnSpc>
              <a:spcBef>
                <a:spcPct val="0"/>
              </a:spcBef>
              <a:spcAft>
                <a:spcPts val="0"/>
              </a:spcAft>
              <a:buClrTx/>
              <a:buSzTx/>
              <a:buFont typeface="+mj-lt"/>
              <a:buAutoNum type="arabicPeriod"/>
              <a:tabLst/>
              <a:defRPr/>
            </a:pPr>
            <a:r>
              <a:rPr lang="fr-FR" sz="2400" b="1" dirty="0">
                <a:ln w="0"/>
                <a:solidFill>
                  <a:srgbClr val="2196B1"/>
                </a:solidFill>
                <a:latin typeface="Dosis SemiBold" pitchFamily="2" charset="0"/>
              </a:rPr>
              <a:t>À quelle heure tu vas à l’école</a:t>
            </a:r>
            <a:r>
              <a:rPr kumimoji="0" lang="fr-FR" sz="2400" b="1" i="0" u="none" strike="noStrike" kern="1200" cap="none" spc="0" normalizeH="0" baseline="0" noProof="0" dirty="0">
                <a:ln w="0"/>
                <a:solidFill>
                  <a:srgbClr val="2196B1"/>
                </a:solidFill>
                <a:effectLst/>
                <a:uLnTx/>
                <a:uFillTx/>
                <a:latin typeface="Dosis SemiBold" pitchFamily="2" charset="0"/>
                <a:ea typeface="+mn-ea"/>
                <a:cs typeface="+mn-cs"/>
              </a:rPr>
              <a:t> ?</a:t>
            </a:r>
          </a:p>
          <a:p>
            <a:pPr marL="457200" marR="0" lvl="0" indent="-457200" algn="l" defTabSz="914400" rtl="0" eaLnBrk="1" fontAlgn="auto" latinLnBrk="0" hangingPunct="1">
              <a:lnSpc>
                <a:spcPct val="150000"/>
              </a:lnSpc>
              <a:spcBef>
                <a:spcPct val="0"/>
              </a:spcBef>
              <a:spcAft>
                <a:spcPts val="0"/>
              </a:spcAft>
              <a:buClrTx/>
              <a:buSzTx/>
              <a:buFont typeface="+mj-lt"/>
              <a:buAutoNum type="arabicPeriod"/>
              <a:tabLst/>
              <a:defRPr/>
            </a:pPr>
            <a:r>
              <a:rPr kumimoji="0" lang="fr-FR" sz="2400" b="1" i="0" u="none" strike="noStrike" kern="1200" cap="none" spc="0" normalizeH="0" baseline="0" noProof="0" dirty="0">
                <a:ln w="0"/>
                <a:solidFill>
                  <a:srgbClr val="2196B1"/>
                </a:solidFill>
                <a:effectLst/>
                <a:uLnTx/>
                <a:uFillTx/>
                <a:latin typeface="Dosis SemiBold" pitchFamily="2" charset="0"/>
                <a:ea typeface="+mn-ea"/>
                <a:cs typeface="+mn-cs"/>
              </a:rPr>
              <a:t>Quel sport tu fais ? </a:t>
            </a:r>
          </a:p>
          <a:p>
            <a:pPr marL="457200" marR="0" lvl="0" indent="-457200" algn="l" defTabSz="914400" rtl="0" eaLnBrk="1" fontAlgn="auto" latinLnBrk="0" hangingPunct="1">
              <a:lnSpc>
                <a:spcPct val="150000"/>
              </a:lnSpc>
              <a:spcBef>
                <a:spcPct val="0"/>
              </a:spcBef>
              <a:spcAft>
                <a:spcPts val="0"/>
              </a:spcAft>
              <a:buClrTx/>
              <a:buSzTx/>
              <a:buFont typeface="+mj-lt"/>
              <a:buAutoNum type="arabicPeriod"/>
              <a:tabLst/>
              <a:defRPr/>
            </a:pPr>
            <a:r>
              <a:rPr kumimoji="0" lang="fr-FR" sz="2400" b="1" i="0" u="none" strike="noStrike" kern="1200" cap="none" spc="0" normalizeH="0" baseline="0" noProof="0" dirty="0">
                <a:ln w="0"/>
                <a:solidFill>
                  <a:srgbClr val="2196B1"/>
                </a:solidFill>
                <a:effectLst/>
                <a:uLnTx/>
                <a:uFillTx/>
                <a:latin typeface="Dosis SemiBold" pitchFamily="2" charset="0"/>
                <a:ea typeface="+mn-ea"/>
                <a:cs typeface="+mn-cs"/>
              </a:rPr>
              <a:t>Quel sport fait ta cousine? </a:t>
            </a:r>
          </a:p>
          <a:p>
            <a:pPr marL="457200" marR="0" lvl="0" indent="-457200" algn="l" defTabSz="914400" rtl="0" eaLnBrk="1" fontAlgn="auto" latinLnBrk="0" hangingPunct="1">
              <a:lnSpc>
                <a:spcPct val="150000"/>
              </a:lnSpc>
              <a:spcBef>
                <a:spcPct val="0"/>
              </a:spcBef>
              <a:spcAft>
                <a:spcPts val="0"/>
              </a:spcAft>
              <a:buClrTx/>
              <a:buSzTx/>
              <a:buFont typeface="+mj-lt"/>
              <a:buAutoNum type="arabicPeriod"/>
              <a:tabLst/>
              <a:defRPr/>
            </a:pPr>
            <a:r>
              <a:rPr kumimoji="0" lang="fr-FR" sz="2400" b="1" i="0" u="none" strike="noStrike" kern="1200" cap="none" spc="0" normalizeH="0" baseline="0" noProof="0" dirty="0">
                <a:ln w="0"/>
                <a:solidFill>
                  <a:srgbClr val="2196B1"/>
                </a:solidFill>
                <a:effectLst/>
                <a:uLnTx/>
                <a:uFillTx/>
                <a:latin typeface="Dosis SemiBold" pitchFamily="2" charset="0"/>
                <a:ea typeface="+mn-ea"/>
                <a:cs typeface="+mn-cs"/>
              </a:rPr>
              <a:t>Qu’est-ce que tu mets pour le sport ?</a:t>
            </a:r>
          </a:p>
          <a:p>
            <a:pPr marL="457200" marR="0" lvl="0" indent="-457200" algn="l" defTabSz="914400" rtl="0" eaLnBrk="1" fontAlgn="auto" latinLnBrk="0" hangingPunct="1">
              <a:lnSpc>
                <a:spcPct val="150000"/>
              </a:lnSpc>
              <a:spcBef>
                <a:spcPct val="0"/>
              </a:spcBef>
              <a:spcAft>
                <a:spcPts val="0"/>
              </a:spcAft>
              <a:buClrTx/>
              <a:buSzTx/>
              <a:buFont typeface="+mj-lt"/>
              <a:buAutoNum type="arabicPeriod"/>
              <a:tabLst/>
              <a:defRPr/>
            </a:pPr>
            <a:r>
              <a:rPr kumimoji="0" lang="fr-FR" sz="2400" b="1" i="0" u="none" strike="noStrike" kern="1200" cap="none" spc="0" normalizeH="0" baseline="0" noProof="0" dirty="0">
                <a:ln w="0"/>
                <a:solidFill>
                  <a:srgbClr val="2196B1"/>
                </a:solidFill>
                <a:effectLst/>
                <a:uLnTx/>
                <a:uFillTx/>
                <a:latin typeface="Dosis SemiBold" pitchFamily="2" charset="0"/>
                <a:ea typeface="+mn-ea"/>
                <a:cs typeface="+mn-cs"/>
              </a:rPr>
              <a:t>Est-ce que tu as mal après le sport ?</a:t>
            </a:r>
          </a:p>
        </p:txBody>
      </p:sp>
    </p:spTree>
    <p:extLst>
      <p:ext uri="{BB962C8B-B14F-4D97-AF65-F5344CB8AC3E}">
        <p14:creationId xmlns:p14="http://schemas.microsoft.com/office/powerpoint/2010/main" val="30517695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6B990-9E96-4265-EAEA-24139A25725E}"/>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B36D694B-0251-B019-3D0F-1D60E57EAB06}"/>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5578C0E4-6FBC-E5CE-2306-50551BBDE0F9}"/>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36FC6D0-C015-09B3-6913-FE94842F8B67}"/>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40120C2F-F77C-9E38-2CB7-6D74C8195DCC}"/>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6" name="ZoneTexte 5">
            <a:extLst>
              <a:ext uri="{FF2B5EF4-FFF2-40B4-BE49-F238E27FC236}">
                <a16:creationId xmlns:a16="http://schemas.microsoft.com/office/drawing/2014/main" id="{DB04E4D8-CED8-1B25-158A-7E9BCB967BD4}"/>
              </a:ext>
            </a:extLst>
          </p:cNvPr>
          <p:cNvSpPr txBox="1"/>
          <p:nvPr>
            <p:custDataLst>
              <p:tags r:id="rId1"/>
            </p:custDataLst>
          </p:nvPr>
        </p:nvSpPr>
        <p:spPr>
          <a:xfrm>
            <a:off x="1312029" y="3013501"/>
            <a:ext cx="640443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C00000"/>
                </a:solidFill>
                <a:effectLst/>
                <a:uLnTx/>
                <a:uFillTx/>
                <a:latin typeface="Dosis" pitchFamily="2" charset="0"/>
                <a:ea typeface="Calibri" panose="020F0502020204030204" pitchFamily="34" charset="0"/>
                <a:cs typeface="Calibri" panose="020F0502020204030204" pitchFamily="34" charset="0"/>
              </a:rPr>
              <a:t>PO3 : </a:t>
            </a:r>
            <a:r>
              <a:rPr kumimoji="0" lang="fr-FR" sz="2400" b="1" i="0" u="none" strike="noStrike" kern="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Prendre la parole pour parler de mon corps et de ma santé.</a:t>
            </a:r>
          </a:p>
        </p:txBody>
      </p:sp>
    </p:spTree>
    <p:extLst>
      <p:ext uri="{BB962C8B-B14F-4D97-AF65-F5344CB8AC3E}">
        <p14:creationId xmlns:p14="http://schemas.microsoft.com/office/powerpoint/2010/main" val="17268685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FF664-2ABF-A95B-EC29-49C53FB857F4}"/>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0C4375F2-CE50-8EAC-9701-86A50FD9D735}"/>
              </a:ext>
            </a:extLst>
          </p:cNvPr>
          <p:cNvGrpSpPr/>
          <p:nvPr/>
        </p:nvGrpSpPr>
        <p:grpSpPr>
          <a:xfrm>
            <a:off x="96835" y="643220"/>
            <a:ext cx="1147140" cy="980797"/>
            <a:chOff x="113769" y="634753"/>
            <a:chExt cx="1147140" cy="980797"/>
          </a:xfrm>
        </p:grpSpPr>
        <p:pic>
          <p:nvPicPr>
            <p:cNvPr id="4" name="Image 3">
              <a:extLst>
                <a:ext uri="{FF2B5EF4-FFF2-40B4-BE49-F238E27FC236}">
                  <a16:creationId xmlns:a16="http://schemas.microsoft.com/office/drawing/2014/main" id="{BD3F2871-AB84-3200-48FC-EC6D5F031DA0}"/>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6"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6615E0A2-92F1-9BD2-2F44-71E1601F6A9F}"/>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grpSp>
        <p:nvGrpSpPr>
          <p:cNvPr id="8" name="Groupe 7">
            <a:extLst>
              <a:ext uri="{FF2B5EF4-FFF2-40B4-BE49-F238E27FC236}">
                <a16:creationId xmlns:a16="http://schemas.microsoft.com/office/drawing/2014/main" id="{21378CFD-C034-4418-944D-6095B6D342F6}"/>
              </a:ext>
            </a:extLst>
          </p:cNvPr>
          <p:cNvGrpSpPr/>
          <p:nvPr/>
        </p:nvGrpSpPr>
        <p:grpSpPr>
          <a:xfrm>
            <a:off x="766657" y="2989998"/>
            <a:ext cx="2230032" cy="2839474"/>
            <a:chOff x="3029352" y="3081840"/>
            <a:chExt cx="2617338" cy="3346470"/>
          </a:xfrm>
        </p:grpSpPr>
        <p:pic>
          <p:nvPicPr>
            <p:cNvPr id="3" name="Image 2">
              <a:extLst>
                <a:ext uri="{FF2B5EF4-FFF2-40B4-BE49-F238E27FC236}">
                  <a16:creationId xmlns:a16="http://schemas.microsoft.com/office/drawing/2014/main" id="{8D98087D-9127-FE94-A9A4-EA19F6CFB275}"/>
                </a:ext>
              </a:extLst>
            </p:cNvPr>
            <p:cNvPicPr>
              <a:picLocks noChangeAspect="1"/>
            </p:cNvPicPr>
            <p:nvPr/>
          </p:nvPicPr>
          <p:blipFill>
            <a:blip r:embed="rId4"/>
            <a:stretch>
              <a:fillRect/>
            </a:stretch>
          </p:blipFill>
          <p:spPr>
            <a:xfrm>
              <a:off x="3820782" y="3689448"/>
              <a:ext cx="1825908" cy="2738862"/>
            </a:xfrm>
            <a:prstGeom prst="rect">
              <a:avLst/>
            </a:prstGeom>
          </p:spPr>
        </p:pic>
        <p:pic>
          <p:nvPicPr>
            <p:cNvPr id="5" name="Image 4">
              <a:extLst>
                <a:ext uri="{FF2B5EF4-FFF2-40B4-BE49-F238E27FC236}">
                  <a16:creationId xmlns:a16="http://schemas.microsoft.com/office/drawing/2014/main" id="{0D7A1219-85ED-CF98-3D23-A62C8908D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029352" y="3081840"/>
              <a:ext cx="938876" cy="1048901"/>
            </a:xfrm>
            <a:prstGeom prst="rect">
              <a:avLst/>
            </a:prstGeom>
          </p:spPr>
        </p:pic>
      </p:grpSp>
      <p:sp>
        <p:nvSpPr>
          <p:cNvPr id="17" name="Titre 1">
            <a:extLst>
              <a:ext uri="{FF2B5EF4-FFF2-40B4-BE49-F238E27FC236}">
                <a16:creationId xmlns:a16="http://schemas.microsoft.com/office/drawing/2014/main" id="{8E130A73-E7BC-1D79-63C8-F44A538BCB3A}"/>
              </a:ext>
            </a:extLst>
          </p:cNvPr>
          <p:cNvSpPr>
            <a:spLocks noGrp="1"/>
          </p:cNvSpPr>
          <p:nvPr>
            <p:ph type="title"/>
          </p:nvPr>
        </p:nvSpPr>
        <p:spPr>
          <a:xfrm>
            <a:off x="1653441" y="777795"/>
            <a:ext cx="7253696" cy="612000"/>
          </a:xfrm>
        </p:spPr>
        <p:txBody>
          <a:bodyPr>
            <a:normAutofit fontScale="90000"/>
          </a:bodyPr>
          <a:lstStyle/>
          <a:p>
            <a:r>
              <a:rPr lang="fr-FR" dirty="0">
                <a:solidFill>
                  <a:schemeClr val="tx1">
                    <a:lumMod val="65000"/>
                    <a:lumOff val="35000"/>
                  </a:schemeClr>
                </a:solidFill>
              </a:rPr>
              <a:t>Présente-toi, parle des sports que tu fais, de ceux que fait ton frère ou ta sœur, des vêtements que tu mets pour faire ce sport et où tu as mal. Tu dois dire 5 phrases. </a:t>
            </a:r>
            <a:br>
              <a:rPr lang="fr-FR" dirty="0">
                <a:solidFill>
                  <a:schemeClr val="tx1">
                    <a:lumMod val="65000"/>
                    <a:lumOff val="35000"/>
                  </a:schemeClr>
                </a:solidFill>
              </a:rPr>
            </a:br>
            <a:r>
              <a:rPr lang="fr-FR" i="1" dirty="0">
                <a:solidFill>
                  <a:schemeClr val="tx1">
                    <a:lumMod val="65000"/>
                    <a:lumOff val="35000"/>
                  </a:schemeClr>
                </a:solidFill>
              </a:rPr>
              <a:t>Expliquer la consigne avec la langue de l’apprenant.</a:t>
            </a:r>
            <a:endParaRPr lang="fr-FR" i="1" dirty="0">
              <a:solidFill>
                <a:schemeClr val="tx1">
                  <a:lumMod val="65000"/>
                  <a:lumOff val="35000"/>
                </a:schemeClr>
              </a:solidFill>
              <a:latin typeface="Dosis Medium" pitchFamily="2" charset="0"/>
            </a:endParaRPr>
          </a:p>
        </p:txBody>
      </p:sp>
      <p:sp>
        <p:nvSpPr>
          <p:cNvPr id="15" name="ZoneTexte 14">
            <a:extLst>
              <a:ext uri="{FF2B5EF4-FFF2-40B4-BE49-F238E27FC236}">
                <a16:creationId xmlns:a16="http://schemas.microsoft.com/office/drawing/2014/main" id="{667B9370-4B53-4206-8C1A-DDE7BFD93F5F}"/>
              </a:ext>
            </a:extLst>
          </p:cNvPr>
          <p:cNvSpPr txBox="1"/>
          <p:nvPr/>
        </p:nvSpPr>
        <p:spPr>
          <a:xfrm>
            <a:off x="834901" y="1660676"/>
            <a:ext cx="795708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rPr>
              <a:t>Situation : </a:t>
            </a:r>
            <a:r>
              <a:rPr kumimoji="0" lang="fr-FR" sz="1800" b="0"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rPr>
              <a:t>Présente-toi, parle des sports que tu fais, de ceux que fait ton frère ou ta sœur, des vêtements que tu mets pour faire ce sport et où tu as mal.</a:t>
            </a:r>
          </a:p>
        </p:txBody>
      </p:sp>
      <p:sp>
        <p:nvSpPr>
          <p:cNvPr id="7" name="Rectangle 6">
            <a:extLst>
              <a:ext uri="{FF2B5EF4-FFF2-40B4-BE49-F238E27FC236}">
                <a16:creationId xmlns:a16="http://schemas.microsoft.com/office/drawing/2014/main" id="{35564C76-30BA-4748-A411-1520C2C88262}"/>
              </a:ext>
            </a:extLst>
          </p:cNvPr>
          <p:cNvSpPr/>
          <p:nvPr/>
        </p:nvSpPr>
        <p:spPr>
          <a:xfrm>
            <a:off x="2402913" y="6220014"/>
            <a:ext cx="4572000" cy="30777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FF0000"/>
                </a:solidFill>
                <a:effectLst/>
                <a:uLnTx/>
                <a:uFillTx/>
                <a:latin typeface="Dosis" pitchFamily="2" charset="0"/>
                <a:ea typeface="+mn-ea"/>
                <a:cs typeface="+mn-cs"/>
              </a:rPr>
              <a:t>1</a:t>
            </a:r>
            <a:r>
              <a:rPr kumimoji="0" lang="fr-FR" sz="1400" b="1" i="0" u="none" strike="noStrike" kern="1200" cap="none" spc="0" normalizeH="0" baseline="0" noProof="0" dirty="0">
                <a:ln>
                  <a:noFill/>
                </a:ln>
                <a:solidFill>
                  <a:srgbClr val="205867"/>
                </a:solidFill>
                <a:effectLst/>
                <a:uLnTx/>
                <a:uFillTx/>
                <a:latin typeface="Dosis" pitchFamily="2" charset="0"/>
                <a:ea typeface="+mn-ea"/>
                <a:cs typeface="+mn-cs"/>
              </a:rPr>
              <a:t> réponse correcte </a:t>
            </a:r>
            <a:r>
              <a:rPr kumimoji="0" lang="fr-FR" sz="1400" b="1" i="0" u="none" strike="noStrike" kern="1200" cap="none" spc="0" normalizeH="0" baseline="0" noProof="0" dirty="0">
                <a:ln>
                  <a:noFill/>
                </a:ln>
                <a:solidFill>
                  <a:srgbClr val="FF0000"/>
                </a:solidFill>
                <a:effectLst/>
                <a:uLnTx/>
                <a:uFillTx/>
                <a:latin typeface="Dosis" pitchFamily="2" charset="0"/>
                <a:ea typeface="+mn-ea"/>
                <a:cs typeface="+mn-cs"/>
              </a:rPr>
              <a:t>=  2 points (10 pts)</a:t>
            </a:r>
            <a:endPar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Image 9">
            <a:extLst>
              <a:ext uri="{FF2B5EF4-FFF2-40B4-BE49-F238E27FC236}">
                <a16:creationId xmlns:a16="http://schemas.microsoft.com/office/drawing/2014/main" id="{CB8EF390-2E96-4393-A9F6-FAF847AC7F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4894" y="2307007"/>
            <a:ext cx="5558117" cy="3773198"/>
          </a:xfrm>
          <a:prstGeom prst="roundRect">
            <a:avLst>
              <a:gd name="adj" fmla="val 7542"/>
            </a:avLst>
          </a:prstGeom>
        </p:spPr>
      </p:pic>
    </p:spTree>
    <p:extLst>
      <p:ext uri="{BB962C8B-B14F-4D97-AF65-F5344CB8AC3E}">
        <p14:creationId xmlns:p14="http://schemas.microsoft.com/office/powerpoint/2010/main" val="35532037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6B990-9E96-4265-EAEA-24139A25725E}"/>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B36D694B-0251-B019-3D0F-1D60E57EAB06}"/>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5578C0E4-6FBC-E5CE-2306-50551BBDE0F9}"/>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36FC6D0-C015-09B3-6913-FE94842F8B67}"/>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40120C2F-F77C-9E38-2CB7-6D74C8195DCC}"/>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6" name="ZoneTexte 5">
            <a:extLst>
              <a:ext uri="{FF2B5EF4-FFF2-40B4-BE49-F238E27FC236}">
                <a16:creationId xmlns:a16="http://schemas.microsoft.com/office/drawing/2014/main" id="{DB04E4D8-CED8-1B25-158A-7E9BCB967BD4}"/>
              </a:ext>
            </a:extLst>
          </p:cNvPr>
          <p:cNvSpPr txBox="1"/>
          <p:nvPr>
            <p:custDataLst>
              <p:tags r:id="rId1"/>
            </p:custDataLst>
          </p:nvPr>
        </p:nvSpPr>
        <p:spPr>
          <a:xfrm>
            <a:off x="564776" y="2750482"/>
            <a:ext cx="823856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C00000"/>
                </a:solidFill>
                <a:effectLst/>
                <a:uLnTx/>
                <a:uFillTx/>
                <a:latin typeface="Dosis" pitchFamily="2" charset="0"/>
                <a:ea typeface="Calibri" panose="020F0502020204030204" pitchFamily="34" charset="0"/>
                <a:cs typeface="Calibri" panose="020F0502020204030204" pitchFamily="34" charset="0"/>
              </a:rPr>
              <a:t>LF1. </a:t>
            </a:r>
            <a:r>
              <a:rPr kumimoji="0" lang="fr-FR" sz="2400" b="1" i="0" u="none" strike="noStrike" kern="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Identifier et lire les graphèmes étudiés et les mots contenant ces graphèmes.</a:t>
            </a:r>
          </a:p>
        </p:txBody>
      </p:sp>
    </p:spTree>
    <p:extLst>
      <p:ext uri="{BB962C8B-B14F-4D97-AF65-F5344CB8AC3E}">
        <p14:creationId xmlns:p14="http://schemas.microsoft.com/office/powerpoint/2010/main" val="35263324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
            <a:extLst>
              <a:ext uri="{FF2B5EF4-FFF2-40B4-BE49-F238E27FC236}">
                <a16:creationId xmlns:a16="http://schemas.microsoft.com/office/drawing/2014/main" id="{5AE8B19C-F9BD-C41B-5519-216C3062AD85}"/>
              </a:ext>
            </a:extLst>
          </p:cNvPr>
          <p:cNvSpPr>
            <a:spLocks noGrp="1"/>
          </p:cNvSpPr>
          <p:nvPr>
            <p:ph type="title"/>
          </p:nvPr>
        </p:nvSpPr>
        <p:spPr>
          <a:xfrm>
            <a:off x="1653499" y="755999"/>
            <a:ext cx="6840000" cy="612000"/>
          </a:xfrm>
        </p:spPr>
        <p:txBody>
          <a:bodyPr>
            <a:normAutofit/>
          </a:bodyPr>
          <a:lstStyle/>
          <a:p>
            <a:r>
              <a:rPr lang="fr-FR" dirty="0">
                <a:solidFill>
                  <a:schemeClr val="tx1">
                    <a:lumMod val="65000"/>
                    <a:lumOff val="35000"/>
                  </a:schemeClr>
                </a:solidFill>
              </a:rPr>
              <a:t>Je vais te montrer des graphèmes et tu dois les lire.</a:t>
            </a:r>
            <a:br>
              <a:rPr lang="fr-FR" dirty="0">
                <a:solidFill>
                  <a:schemeClr val="tx1">
                    <a:lumMod val="65000"/>
                    <a:lumOff val="35000"/>
                  </a:schemeClr>
                </a:solidFill>
              </a:rPr>
            </a:br>
            <a:r>
              <a:rPr lang="fr-FR" i="1" dirty="0">
                <a:solidFill>
                  <a:schemeClr val="tx1">
                    <a:lumMod val="65000"/>
                    <a:lumOff val="35000"/>
                  </a:schemeClr>
                </a:solidFill>
              </a:rPr>
              <a:t>L’enseignant choisit </a:t>
            </a:r>
            <a:r>
              <a:rPr lang="fr-FR" b="1" dirty="0">
                <a:solidFill>
                  <a:schemeClr val="tx1">
                    <a:lumMod val="65000"/>
                    <a:lumOff val="35000"/>
                  </a:schemeClr>
                </a:solidFill>
              </a:rPr>
              <a:t>4 graphèmes.</a:t>
            </a:r>
          </a:p>
        </p:txBody>
      </p:sp>
      <p:grpSp>
        <p:nvGrpSpPr>
          <p:cNvPr id="13" name="Groupe 12">
            <a:extLst>
              <a:ext uri="{FF2B5EF4-FFF2-40B4-BE49-F238E27FC236}">
                <a16:creationId xmlns:a16="http://schemas.microsoft.com/office/drawing/2014/main" id="{84F9DF2C-BC35-41B0-A89F-20435BD89CE5}"/>
              </a:ext>
            </a:extLst>
          </p:cNvPr>
          <p:cNvGrpSpPr/>
          <p:nvPr/>
        </p:nvGrpSpPr>
        <p:grpSpPr>
          <a:xfrm>
            <a:off x="96835" y="643220"/>
            <a:ext cx="1147140" cy="980797"/>
            <a:chOff x="113769" y="634753"/>
            <a:chExt cx="1147140" cy="980797"/>
          </a:xfrm>
        </p:grpSpPr>
        <p:pic>
          <p:nvPicPr>
            <p:cNvPr id="14" name="Image 13">
              <a:extLst>
                <a:ext uri="{FF2B5EF4-FFF2-40B4-BE49-F238E27FC236}">
                  <a16:creationId xmlns:a16="http://schemas.microsoft.com/office/drawing/2014/main" id="{7DA8F569-70ED-4E8A-B976-7309007BF064}"/>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15"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CC1B2F4C-A6F1-4748-BBFE-85EB4F1430C3}"/>
                </a:ext>
              </a:extLst>
            </p:cNvPr>
            <p:cNvPicPr>
              <a:picLocks noChangeAspect="1"/>
            </p:cNvPicPr>
            <p:nvPr/>
          </p:nvPicPr>
          <p:blipFill rotWithShape="1">
            <a:blip r:embed="rId4">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26" name="TextBox 6">
            <a:extLst>
              <a:ext uri="{FF2B5EF4-FFF2-40B4-BE49-F238E27FC236}">
                <a16:creationId xmlns:a16="http://schemas.microsoft.com/office/drawing/2014/main" id="{BE9F4498-9E4F-4D73-B435-009301C9E0E9}"/>
              </a:ext>
            </a:extLst>
          </p:cNvPr>
          <p:cNvSpPr txBox="1"/>
          <p:nvPr>
            <p:custDataLst>
              <p:tags r:id="rId1"/>
            </p:custDataLst>
          </p:nvPr>
        </p:nvSpPr>
        <p:spPr>
          <a:xfrm>
            <a:off x="834901" y="6177315"/>
            <a:ext cx="7610401" cy="223485"/>
          </a:xfrm>
          <a:prstGeom prst="rect">
            <a:avLst/>
          </a:prstGeom>
        </p:spPr>
        <p:txBody>
          <a:bodyPr wrap="square" lIns="0" tIns="0" rIns="0" bIns="0" rtlCol="0" anchor="t">
            <a:spAutoFit/>
          </a:bodyPr>
          <a:lstStyle/>
          <a:p>
            <a:pPr marL="0" marR="0" lvl="0" indent="0" algn="ctr" defTabSz="1371600" rtl="0" eaLnBrk="1" fontAlgn="auto" latinLnBrk="0" hangingPunct="1">
              <a:lnSpc>
                <a:spcPct val="100000"/>
              </a:lnSpc>
              <a:spcBef>
                <a:spcPts val="0"/>
              </a:spcBef>
              <a:spcAft>
                <a:spcPts val="2700"/>
              </a:spcAft>
              <a:buClrTx/>
              <a:buSzTx/>
              <a:buFontTx/>
              <a:buNone/>
              <a:tabLst/>
              <a:defRPr/>
            </a:pPr>
            <a:r>
              <a:rPr kumimoji="0" lang="fr-FR" sz="1400" b="1" i="0" u="none" strike="noStrike" kern="1200" cap="none" spc="0" normalizeH="0" baseline="0" noProof="0" dirty="0">
                <a:ln>
                  <a:noFill/>
                </a:ln>
                <a:solidFill>
                  <a:srgbClr val="FF0000"/>
                </a:solidFill>
                <a:effectLst/>
                <a:uLnTx/>
                <a:uFillTx/>
                <a:latin typeface="Dosis" pitchFamily="2" charset="0"/>
                <a:ea typeface="Calibri" panose="020F0502020204030204" pitchFamily="34" charset="0"/>
                <a:cs typeface="Calibri" panose="020F0502020204030204" pitchFamily="34" charset="0"/>
              </a:rPr>
              <a:t>1 </a:t>
            </a:r>
            <a:r>
              <a:rPr kumimoji="0" lang="fr-FR" sz="1400" b="1" i="0" u="none" strike="noStrike" kern="1200" cap="none" spc="0" normalizeH="0" baseline="0" noProof="0" dirty="0">
                <a:ln>
                  <a:noFill/>
                </a:ln>
                <a:solidFill>
                  <a:srgbClr val="4BACC6">
                    <a:lumMod val="50000"/>
                  </a:srgbClr>
                </a:solidFill>
                <a:effectLst/>
                <a:uLnTx/>
                <a:uFillTx/>
                <a:latin typeface="Dosis" pitchFamily="2" charset="0"/>
                <a:ea typeface="Calibri" panose="020F0502020204030204" pitchFamily="34" charset="0"/>
                <a:cs typeface="Calibri" panose="020F0502020204030204" pitchFamily="34" charset="0"/>
              </a:rPr>
              <a:t>réponse  correcte </a:t>
            </a:r>
            <a:r>
              <a:rPr kumimoji="0" lang="fr-FR" sz="1400" b="1" i="0" u="none" strike="noStrike" kern="1200" cap="none" spc="0" normalizeH="0" baseline="0" noProof="0" dirty="0">
                <a:ln>
                  <a:noFill/>
                </a:ln>
                <a:solidFill>
                  <a:srgbClr val="FF0000"/>
                </a:solidFill>
                <a:effectLst/>
                <a:uLnTx/>
                <a:uFillTx/>
                <a:latin typeface="Dosis" pitchFamily="2" charset="0"/>
                <a:ea typeface="Calibri" panose="020F0502020204030204" pitchFamily="34" charset="0"/>
                <a:cs typeface="Calibri" panose="020F0502020204030204" pitchFamily="34" charset="0"/>
              </a:rPr>
              <a:t>=  1  point (4 pts)   </a:t>
            </a:r>
          </a:p>
        </p:txBody>
      </p:sp>
      <p:graphicFrame>
        <p:nvGraphicFramePr>
          <p:cNvPr id="3" name="Tableau 2">
            <a:extLst>
              <a:ext uri="{FF2B5EF4-FFF2-40B4-BE49-F238E27FC236}">
                <a16:creationId xmlns:a16="http://schemas.microsoft.com/office/drawing/2014/main" id="{CC81AC77-3D3A-491F-950C-145FC6033889}"/>
              </a:ext>
            </a:extLst>
          </p:cNvPr>
          <p:cNvGraphicFramePr>
            <a:graphicFrameLocks noGrp="1"/>
          </p:cNvGraphicFramePr>
          <p:nvPr>
            <p:extLst>
              <p:ext uri="{D42A27DB-BD31-4B8C-83A1-F6EECF244321}">
                <p14:modId xmlns:p14="http://schemas.microsoft.com/office/powerpoint/2010/main" val="508530912"/>
              </p:ext>
            </p:extLst>
          </p:nvPr>
        </p:nvGraphicFramePr>
        <p:xfrm>
          <a:off x="2117707" y="2396575"/>
          <a:ext cx="5044788" cy="2752164"/>
        </p:xfrm>
        <a:graphic>
          <a:graphicData uri="http://schemas.openxmlformats.org/drawingml/2006/table">
            <a:tbl>
              <a:tblPr firstRow="1" bandRow="1">
                <a:tableStyleId>{5940675A-B579-460E-94D1-54222C63F5DA}</a:tableStyleId>
              </a:tblPr>
              <a:tblGrid>
                <a:gridCol w="1681596">
                  <a:extLst>
                    <a:ext uri="{9D8B030D-6E8A-4147-A177-3AD203B41FA5}">
                      <a16:colId xmlns:a16="http://schemas.microsoft.com/office/drawing/2014/main" val="3520114031"/>
                    </a:ext>
                  </a:extLst>
                </a:gridCol>
                <a:gridCol w="840798">
                  <a:extLst>
                    <a:ext uri="{9D8B030D-6E8A-4147-A177-3AD203B41FA5}">
                      <a16:colId xmlns:a16="http://schemas.microsoft.com/office/drawing/2014/main" val="1611942228"/>
                    </a:ext>
                  </a:extLst>
                </a:gridCol>
                <a:gridCol w="840798">
                  <a:extLst>
                    <a:ext uri="{9D8B030D-6E8A-4147-A177-3AD203B41FA5}">
                      <a16:colId xmlns:a16="http://schemas.microsoft.com/office/drawing/2014/main" val="3211560125"/>
                    </a:ext>
                  </a:extLst>
                </a:gridCol>
                <a:gridCol w="1681596">
                  <a:extLst>
                    <a:ext uri="{9D8B030D-6E8A-4147-A177-3AD203B41FA5}">
                      <a16:colId xmlns:a16="http://schemas.microsoft.com/office/drawing/2014/main" val="570701649"/>
                    </a:ext>
                  </a:extLst>
                </a:gridCol>
              </a:tblGrid>
              <a:tr h="917388">
                <a:tc>
                  <a:txBody>
                    <a:bodyPr/>
                    <a:lstStyle/>
                    <a:p>
                      <a:pPr algn="ctr"/>
                      <a:r>
                        <a:rPr kumimoji="0" lang="it-IT" sz="3600" b="1" i="0" u="none" strike="noStrike" kern="100" cap="none" spc="0" normalizeH="0" baseline="0" dirty="0">
                          <a:ln>
                            <a:noFill/>
                          </a:ln>
                          <a:solidFill>
                            <a:prstClr val="black"/>
                          </a:solidFill>
                          <a:effectLst/>
                          <a:uLnTx/>
                          <a:uFillTx/>
                          <a:latin typeface="Comic Sans MS" panose="030F0702030302020204" pitchFamily="66" charset="0"/>
                          <a:ea typeface="Calibri" panose="020F0502020204030204" pitchFamily="34" charset="0"/>
                          <a:cs typeface="Arial" panose="020B0604020202020204" pitchFamily="34" charset="0"/>
                        </a:rPr>
                        <a:t>il</a:t>
                      </a:r>
                      <a:endParaRPr kumimoji="0" lang="fr-FR" sz="3600" b="1" i="0" u="none" strike="noStrike" kern="100" cap="none" spc="0" normalizeH="0" baseline="0" dirty="0">
                        <a:ln>
                          <a:noFill/>
                        </a:ln>
                        <a:solidFill>
                          <a:prstClr val="black"/>
                        </a:solidFill>
                        <a:effectLst/>
                        <a:uLnTx/>
                        <a:uFillTx/>
                        <a:latin typeface="Comic Sans MS" panose="030F0702030302020204" pitchFamily="66" charset="0"/>
                        <a:ea typeface="Calibri" panose="020F0502020204030204" pitchFamily="34" charset="0"/>
                        <a:cs typeface="Arial" panose="020B0604020202020204" pitchFamily="34" charset="0"/>
                      </a:endParaRPr>
                    </a:p>
                  </a:txBody>
                  <a:tcPr/>
                </a:tc>
                <a:tc gridSpan="2">
                  <a:txBody>
                    <a:bodyPr/>
                    <a:lstStyle/>
                    <a:p>
                      <a:pPr algn="ctr"/>
                      <a:r>
                        <a:rPr kumimoji="0" lang="it-IT" sz="3600" b="1" i="0" u="none" strike="noStrike" kern="100" cap="none" spc="0" normalizeH="0" baseline="0" dirty="0">
                          <a:ln>
                            <a:noFill/>
                          </a:ln>
                          <a:solidFill>
                            <a:prstClr val="black"/>
                          </a:solidFill>
                          <a:effectLst/>
                          <a:uLnTx/>
                          <a:uFillTx/>
                          <a:latin typeface="Comic Sans MS" panose="030F0702030302020204" pitchFamily="66" charset="0"/>
                          <a:ea typeface="Calibri" panose="020F0502020204030204" pitchFamily="34" charset="0"/>
                          <a:cs typeface="Arial" panose="020B0604020202020204" pitchFamily="34" charset="0"/>
                        </a:rPr>
                        <a:t>ouill  </a:t>
                      </a:r>
                      <a:endParaRPr kumimoji="0" lang="fr-FR" sz="3600" b="1" i="0" u="none" strike="noStrike" kern="100" cap="none" spc="0" normalizeH="0" baseline="0" dirty="0">
                        <a:ln>
                          <a:noFill/>
                        </a:ln>
                        <a:solidFill>
                          <a:prstClr val="black"/>
                        </a:solidFill>
                        <a:effectLst/>
                        <a:uLnTx/>
                        <a:uFillTx/>
                        <a:latin typeface="Comic Sans MS" panose="030F0702030302020204" pitchFamily="66" charset="0"/>
                        <a:ea typeface="Calibri" panose="020F0502020204030204" pitchFamily="34" charset="0"/>
                        <a:cs typeface="Arial" panose="020B0604020202020204" pitchFamily="34" charset="0"/>
                      </a:endParaRPr>
                    </a:p>
                  </a:txBody>
                  <a:tcPr/>
                </a:tc>
                <a:tc hMerge="1">
                  <a:txBody>
                    <a:bodyPr/>
                    <a:lstStyle/>
                    <a:p>
                      <a:endParaRPr lang="fr-FR"/>
                    </a:p>
                  </a:txBody>
                  <a:tcPr/>
                </a:tc>
                <a:tc>
                  <a:txBody>
                    <a:bodyPr/>
                    <a:lstStyle/>
                    <a:p>
                      <a:pPr algn="ctr"/>
                      <a:r>
                        <a:rPr kumimoji="0" lang="it-IT" sz="3600" b="1" i="0" u="none" strike="noStrike" kern="100" cap="none" spc="0" normalizeH="0" baseline="0" dirty="0">
                          <a:ln>
                            <a:noFill/>
                          </a:ln>
                          <a:solidFill>
                            <a:prstClr val="black"/>
                          </a:solidFill>
                          <a:effectLst/>
                          <a:uLnTx/>
                          <a:uFillTx/>
                          <a:latin typeface="Comic Sans MS" panose="030F0702030302020204" pitchFamily="66" charset="0"/>
                          <a:ea typeface="Calibri" panose="020F0502020204030204" pitchFamily="34" charset="0"/>
                          <a:cs typeface="Arial" panose="020B0604020202020204" pitchFamily="34" charset="0"/>
                        </a:rPr>
                        <a:t>eill</a:t>
                      </a:r>
                      <a:endParaRPr kumimoji="0" lang="fr-FR" sz="3600" b="1" i="0" u="none" strike="noStrike" kern="100" cap="none" spc="0" normalizeH="0" baseline="0" dirty="0">
                        <a:ln>
                          <a:noFill/>
                        </a:ln>
                        <a:solidFill>
                          <a:prstClr val="black"/>
                        </a:solidFill>
                        <a:effectLst/>
                        <a:uLnTx/>
                        <a:uFillTx/>
                        <a:latin typeface="Comic Sans MS" panose="030F0702030302020204" pitchFamily="66"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749925022"/>
                  </a:ext>
                </a:extLst>
              </a:tr>
              <a:tr h="917388">
                <a:tc>
                  <a:txBody>
                    <a:bodyPr/>
                    <a:lstStyle/>
                    <a:p>
                      <a:pPr algn="ctr"/>
                      <a:r>
                        <a:rPr kumimoji="0" lang="pt-BR" sz="3600" b="1" i="0" u="none" strike="noStrike" kern="100" cap="none" spc="0" normalizeH="0" baseline="0" dirty="0">
                          <a:ln>
                            <a:noFill/>
                          </a:ln>
                          <a:solidFill>
                            <a:prstClr val="black"/>
                          </a:solidFill>
                          <a:effectLst/>
                          <a:uLnTx/>
                          <a:uFillTx/>
                          <a:latin typeface="Comic Sans MS" panose="030F0702030302020204" pitchFamily="66" charset="0"/>
                          <a:ea typeface="Calibri" panose="020F0502020204030204" pitchFamily="34" charset="0"/>
                          <a:cs typeface="Arial" panose="020B0604020202020204" pitchFamily="34" charset="0"/>
                        </a:rPr>
                        <a:t>uy</a:t>
                      </a:r>
                      <a:endParaRPr kumimoji="0" lang="fr-FR" sz="3600" b="1" i="0" u="none" strike="noStrike" kern="100" cap="none" spc="0" normalizeH="0" baseline="0" dirty="0">
                        <a:ln>
                          <a:noFill/>
                        </a:ln>
                        <a:solidFill>
                          <a:prstClr val="black"/>
                        </a:solidFill>
                        <a:effectLst/>
                        <a:uLnTx/>
                        <a:uFillTx/>
                        <a:latin typeface="Comic Sans MS" panose="030F0702030302020204" pitchFamily="66" charset="0"/>
                        <a:ea typeface="Calibri" panose="020F0502020204030204" pitchFamily="34" charset="0"/>
                        <a:cs typeface="Arial" panose="020B0604020202020204" pitchFamily="34" charset="0"/>
                      </a:endParaRPr>
                    </a:p>
                  </a:txBody>
                  <a:tcPr/>
                </a:tc>
                <a:tc gridSpan="2">
                  <a:txBody>
                    <a:bodyPr/>
                    <a:lstStyle/>
                    <a:p>
                      <a:pPr algn="ctr"/>
                      <a:r>
                        <a:rPr kumimoji="0" lang="fr-FR" sz="3600" b="1" i="0" u="none" strike="noStrike" kern="100" cap="none" spc="0" normalizeH="0" baseline="0" dirty="0" err="1">
                          <a:ln>
                            <a:noFill/>
                          </a:ln>
                          <a:solidFill>
                            <a:prstClr val="black"/>
                          </a:solidFill>
                          <a:effectLst/>
                          <a:uLnTx/>
                          <a:uFillTx/>
                          <a:latin typeface="Comic Sans MS" panose="030F0702030302020204" pitchFamily="66" charset="0"/>
                          <a:ea typeface="Calibri" panose="020F0502020204030204" pitchFamily="34" charset="0"/>
                          <a:cs typeface="Arial" panose="020B0604020202020204" pitchFamily="34" charset="0"/>
                        </a:rPr>
                        <a:t>oin</a:t>
                      </a:r>
                      <a:endParaRPr kumimoji="0" lang="fr-FR" sz="3600" b="1" i="0" u="none" strike="noStrike" kern="100" cap="none" spc="0" normalizeH="0" baseline="0" dirty="0">
                        <a:ln>
                          <a:noFill/>
                        </a:ln>
                        <a:solidFill>
                          <a:prstClr val="black"/>
                        </a:solidFill>
                        <a:effectLst/>
                        <a:uLnTx/>
                        <a:uFillTx/>
                        <a:latin typeface="Comic Sans MS" panose="030F0702030302020204" pitchFamily="66" charset="0"/>
                        <a:ea typeface="Calibri" panose="020F0502020204030204" pitchFamily="34" charset="0"/>
                        <a:cs typeface="Arial" panose="020B0604020202020204" pitchFamily="34" charset="0"/>
                      </a:endParaRPr>
                    </a:p>
                  </a:txBody>
                  <a:tcPr/>
                </a:tc>
                <a:tc hMerge="1">
                  <a:txBody>
                    <a:bodyPr/>
                    <a:lstStyle/>
                    <a:p>
                      <a:endParaRPr lang="fr-FR"/>
                    </a:p>
                  </a:txBody>
                  <a:tcPr/>
                </a:tc>
                <a:tc>
                  <a:txBody>
                    <a:bodyPr/>
                    <a:lstStyle/>
                    <a:p>
                      <a:pPr marL="0" marR="0" lvl="0" indent="0" algn="ctr" defTabSz="514337" rtl="0" eaLnBrk="1" fontAlgn="auto" latinLnBrk="0" hangingPunct="1">
                        <a:lnSpc>
                          <a:spcPct val="100000"/>
                        </a:lnSpc>
                        <a:spcBef>
                          <a:spcPts val="0"/>
                        </a:spcBef>
                        <a:spcAft>
                          <a:spcPts val="0"/>
                        </a:spcAft>
                        <a:buClrTx/>
                        <a:buSzTx/>
                        <a:buFontTx/>
                        <a:buNone/>
                        <a:tabLst/>
                        <a:defRPr/>
                      </a:pPr>
                      <a:r>
                        <a:rPr kumimoji="0" lang="fr-FR" sz="3600" b="1" i="0" u="none" strike="noStrike" kern="100" cap="none" spc="0" normalizeH="0" baseline="0" dirty="0" err="1">
                          <a:ln>
                            <a:noFill/>
                          </a:ln>
                          <a:solidFill>
                            <a:prstClr val="black"/>
                          </a:solidFill>
                          <a:effectLst/>
                          <a:uLnTx/>
                          <a:uFillTx/>
                          <a:latin typeface="Comic Sans MS" panose="030F0702030302020204" pitchFamily="66" charset="0"/>
                          <a:ea typeface="Calibri" panose="020F0502020204030204" pitchFamily="34" charset="0"/>
                          <a:cs typeface="Arial" panose="020B0604020202020204" pitchFamily="34" charset="0"/>
                        </a:rPr>
                        <a:t>oy</a:t>
                      </a:r>
                      <a:endParaRPr kumimoji="0" lang="fr-FR" sz="3600" b="1" i="0" u="none" strike="noStrike" kern="100" cap="none" spc="0" normalizeH="0" baseline="0" dirty="0">
                        <a:ln>
                          <a:noFill/>
                        </a:ln>
                        <a:solidFill>
                          <a:prstClr val="black"/>
                        </a:solidFill>
                        <a:effectLst/>
                        <a:uLnTx/>
                        <a:uFillTx/>
                        <a:latin typeface="Comic Sans MS" panose="030F0702030302020204" pitchFamily="66"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266468918"/>
                  </a:ext>
                </a:extLst>
              </a:tr>
              <a:tr h="917388">
                <a:tc gridSpan="2">
                  <a:txBody>
                    <a:bodyPr/>
                    <a:lstStyle/>
                    <a:p>
                      <a:pPr algn="ctr"/>
                      <a:r>
                        <a:rPr kumimoji="0" lang="pt-BR" sz="3600" b="1" i="0" u="none" strike="noStrike" kern="100" cap="none" spc="0" normalizeH="0" baseline="0" dirty="0">
                          <a:ln>
                            <a:noFill/>
                          </a:ln>
                          <a:solidFill>
                            <a:prstClr val="black"/>
                          </a:solidFill>
                          <a:effectLst/>
                          <a:uLnTx/>
                          <a:uFillTx/>
                          <a:latin typeface="Comic Sans MS" panose="030F0702030302020204" pitchFamily="66" charset="0"/>
                          <a:ea typeface="Calibri" panose="020F0502020204030204" pitchFamily="34" charset="0"/>
                          <a:cs typeface="Arial" panose="020B0604020202020204" pitchFamily="34" charset="0"/>
                        </a:rPr>
                        <a:t>ay</a:t>
                      </a:r>
                      <a:endParaRPr kumimoji="0" lang="fr-FR" sz="3600" b="1" i="0" u="none" strike="noStrike" kern="100" cap="none" spc="0" normalizeH="0" baseline="0" dirty="0">
                        <a:ln>
                          <a:noFill/>
                        </a:ln>
                        <a:solidFill>
                          <a:prstClr val="black"/>
                        </a:solidFill>
                        <a:effectLst/>
                        <a:uLnTx/>
                        <a:uFillTx/>
                        <a:latin typeface="Comic Sans MS" panose="030F0702030302020204" pitchFamily="66" charset="0"/>
                        <a:ea typeface="Calibri" panose="020F0502020204030204" pitchFamily="34" charset="0"/>
                        <a:cs typeface="Arial" panose="020B0604020202020204" pitchFamily="34" charset="0"/>
                      </a:endParaRPr>
                    </a:p>
                  </a:txBody>
                  <a:tcPr/>
                </a:tc>
                <a:tc hMerge="1">
                  <a:txBody>
                    <a:bodyPr/>
                    <a:lstStyle/>
                    <a:p>
                      <a:pPr algn="ctr"/>
                      <a:endParaRPr kumimoji="0" lang="fr-FR" sz="3600" b="1" i="0" u="none" strike="noStrike" kern="100" cap="none" spc="0" normalizeH="0" baseline="0" dirty="0">
                        <a:ln>
                          <a:noFill/>
                        </a:ln>
                        <a:solidFill>
                          <a:prstClr val="black"/>
                        </a:solidFill>
                        <a:effectLst/>
                        <a:uLnTx/>
                        <a:uFillTx/>
                        <a:latin typeface="Comic Sans MS" panose="030F0702030302020204" pitchFamily="66" charset="0"/>
                        <a:ea typeface="Calibri" panose="020F0502020204030204" pitchFamily="34" charset="0"/>
                        <a:cs typeface="Arial" panose="020B0604020202020204" pitchFamily="34" charset="0"/>
                      </a:endParaRPr>
                    </a:p>
                  </a:txBody>
                  <a:tcPr/>
                </a:tc>
                <a:tc gridSpan="2">
                  <a:txBody>
                    <a:bodyPr/>
                    <a:lstStyle/>
                    <a:p>
                      <a:pPr algn="ctr"/>
                      <a:r>
                        <a:rPr kumimoji="0" lang="pt-BR" sz="3600" b="1" i="0" u="none" strike="noStrike" kern="100" cap="none" spc="0" normalizeH="0" baseline="0" dirty="0">
                          <a:ln>
                            <a:noFill/>
                          </a:ln>
                          <a:solidFill>
                            <a:prstClr val="black"/>
                          </a:solidFill>
                          <a:effectLst/>
                          <a:uLnTx/>
                          <a:uFillTx/>
                          <a:latin typeface="Comic Sans MS" panose="030F0702030302020204" pitchFamily="66" charset="0"/>
                          <a:ea typeface="Calibri" panose="020F0502020204030204" pitchFamily="34" charset="0"/>
                          <a:cs typeface="Arial" panose="020B0604020202020204" pitchFamily="34" charset="0"/>
                        </a:rPr>
                        <a:t>ouin</a:t>
                      </a:r>
                      <a:endParaRPr kumimoji="0" lang="fr-FR" sz="3600" b="1" i="0" u="none" strike="noStrike" kern="100" cap="none" spc="0" normalizeH="0" baseline="0" dirty="0">
                        <a:ln>
                          <a:noFill/>
                        </a:ln>
                        <a:solidFill>
                          <a:prstClr val="black"/>
                        </a:solidFill>
                        <a:effectLst/>
                        <a:uLnTx/>
                        <a:uFillTx/>
                        <a:latin typeface="Comic Sans MS" panose="030F0702030302020204" pitchFamily="66" charset="0"/>
                        <a:ea typeface="Calibri" panose="020F0502020204030204" pitchFamily="34" charset="0"/>
                        <a:cs typeface="Arial" panose="020B0604020202020204" pitchFamily="34" charset="0"/>
                      </a:endParaRPr>
                    </a:p>
                  </a:txBody>
                  <a:tcPr/>
                </a:tc>
                <a:tc hMerge="1">
                  <a:txBody>
                    <a:bodyPr/>
                    <a:lstStyle/>
                    <a:p>
                      <a:pPr algn="ctr"/>
                      <a:endParaRPr kumimoji="0" lang="fr-FR" sz="3600" b="1" i="0" u="none" strike="noStrike" kern="100" cap="none" spc="0" normalizeH="0" baseline="0" dirty="0">
                        <a:ln>
                          <a:noFill/>
                        </a:ln>
                        <a:solidFill>
                          <a:prstClr val="black"/>
                        </a:solidFill>
                        <a:effectLst/>
                        <a:uLnTx/>
                        <a:uFillTx/>
                        <a:latin typeface="Comic Sans MS" panose="030F0702030302020204" pitchFamily="66"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331563973"/>
                  </a:ext>
                </a:extLst>
              </a:tr>
            </a:tbl>
          </a:graphicData>
        </a:graphic>
      </p:graphicFrame>
    </p:spTree>
    <p:extLst>
      <p:ext uri="{BB962C8B-B14F-4D97-AF65-F5344CB8AC3E}">
        <p14:creationId xmlns:p14="http://schemas.microsoft.com/office/powerpoint/2010/main" val="18463939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
            <a:extLst>
              <a:ext uri="{FF2B5EF4-FFF2-40B4-BE49-F238E27FC236}">
                <a16:creationId xmlns:a16="http://schemas.microsoft.com/office/drawing/2014/main" id="{5AE8B19C-F9BD-C41B-5519-216C3062AD85}"/>
              </a:ext>
            </a:extLst>
          </p:cNvPr>
          <p:cNvSpPr>
            <a:spLocks noGrp="1"/>
          </p:cNvSpPr>
          <p:nvPr>
            <p:ph type="title"/>
          </p:nvPr>
        </p:nvSpPr>
        <p:spPr>
          <a:xfrm>
            <a:off x="1653499" y="755999"/>
            <a:ext cx="6840000" cy="612000"/>
          </a:xfrm>
        </p:spPr>
        <p:txBody>
          <a:bodyPr>
            <a:normAutofit/>
          </a:bodyPr>
          <a:lstStyle/>
          <a:p>
            <a:r>
              <a:rPr lang="fr-FR" dirty="0">
                <a:solidFill>
                  <a:schemeClr val="tx1">
                    <a:lumMod val="65000"/>
                    <a:lumOff val="35000"/>
                  </a:schemeClr>
                </a:solidFill>
              </a:rPr>
              <a:t>Je vais te montrer des mots et tu dois les lire.</a:t>
            </a:r>
            <a:br>
              <a:rPr lang="fr-FR" dirty="0">
                <a:solidFill>
                  <a:schemeClr val="tx1">
                    <a:lumMod val="65000"/>
                    <a:lumOff val="35000"/>
                  </a:schemeClr>
                </a:solidFill>
              </a:rPr>
            </a:br>
            <a:r>
              <a:rPr lang="fr-FR" dirty="0">
                <a:solidFill>
                  <a:schemeClr val="tx1">
                    <a:lumMod val="65000"/>
                    <a:lumOff val="35000"/>
                  </a:schemeClr>
                </a:solidFill>
              </a:rPr>
              <a:t>L’enseignant choisit </a:t>
            </a:r>
            <a:r>
              <a:rPr lang="fr-FR" b="1" dirty="0">
                <a:solidFill>
                  <a:schemeClr val="tx1">
                    <a:lumMod val="65000"/>
                    <a:lumOff val="35000"/>
                  </a:schemeClr>
                </a:solidFill>
              </a:rPr>
              <a:t>3 mots</a:t>
            </a:r>
            <a:r>
              <a:rPr lang="fr-FR" dirty="0">
                <a:solidFill>
                  <a:schemeClr val="tx1">
                    <a:lumMod val="65000"/>
                    <a:lumOff val="35000"/>
                  </a:schemeClr>
                </a:solidFill>
              </a:rPr>
              <a:t>.</a:t>
            </a:r>
            <a:endParaRPr lang="fr-FR" i="1" dirty="0">
              <a:solidFill>
                <a:schemeClr val="tx1">
                  <a:lumMod val="65000"/>
                  <a:lumOff val="35000"/>
                </a:schemeClr>
              </a:solidFill>
            </a:endParaRPr>
          </a:p>
        </p:txBody>
      </p:sp>
      <p:grpSp>
        <p:nvGrpSpPr>
          <p:cNvPr id="13" name="Groupe 12">
            <a:extLst>
              <a:ext uri="{FF2B5EF4-FFF2-40B4-BE49-F238E27FC236}">
                <a16:creationId xmlns:a16="http://schemas.microsoft.com/office/drawing/2014/main" id="{84F9DF2C-BC35-41B0-A89F-20435BD89CE5}"/>
              </a:ext>
            </a:extLst>
          </p:cNvPr>
          <p:cNvGrpSpPr/>
          <p:nvPr/>
        </p:nvGrpSpPr>
        <p:grpSpPr>
          <a:xfrm>
            <a:off x="96835" y="643220"/>
            <a:ext cx="1147140" cy="980797"/>
            <a:chOff x="113769" y="634753"/>
            <a:chExt cx="1147140" cy="980797"/>
          </a:xfrm>
        </p:grpSpPr>
        <p:pic>
          <p:nvPicPr>
            <p:cNvPr id="14" name="Image 13">
              <a:extLst>
                <a:ext uri="{FF2B5EF4-FFF2-40B4-BE49-F238E27FC236}">
                  <a16:creationId xmlns:a16="http://schemas.microsoft.com/office/drawing/2014/main" id="{7DA8F569-70ED-4E8A-B976-7309007BF064}"/>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15"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CC1B2F4C-A6F1-4748-BBFE-85EB4F1430C3}"/>
                </a:ext>
              </a:extLst>
            </p:cNvPr>
            <p:cNvPicPr>
              <a:picLocks noChangeAspect="1"/>
            </p:cNvPicPr>
            <p:nvPr/>
          </p:nvPicPr>
          <p:blipFill rotWithShape="1">
            <a:blip r:embed="rId4">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26" name="TextBox 6">
            <a:extLst>
              <a:ext uri="{FF2B5EF4-FFF2-40B4-BE49-F238E27FC236}">
                <a16:creationId xmlns:a16="http://schemas.microsoft.com/office/drawing/2014/main" id="{BE9F4498-9E4F-4D73-B435-009301C9E0E9}"/>
              </a:ext>
            </a:extLst>
          </p:cNvPr>
          <p:cNvSpPr txBox="1"/>
          <p:nvPr>
            <p:custDataLst>
              <p:tags r:id="rId1"/>
            </p:custDataLst>
          </p:nvPr>
        </p:nvSpPr>
        <p:spPr>
          <a:xfrm>
            <a:off x="834901" y="6177315"/>
            <a:ext cx="7610401" cy="223485"/>
          </a:xfrm>
          <a:prstGeom prst="rect">
            <a:avLst/>
          </a:prstGeom>
        </p:spPr>
        <p:txBody>
          <a:bodyPr wrap="square" lIns="0" tIns="0" rIns="0" bIns="0" rtlCol="0" anchor="t">
            <a:spAutoFit/>
          </a:bodyPr>
          <a:lstStyle/>
          <a:p>
            <a:pPr marL="0" marR="0" lvl="0" indent="0" algn="ctr" defTabSz="1371600" rtl="0" eaLnBrk="1" fontAlgn="auto" latinLnBrk="0" hangingPunct="1">
              <a:lnSpc>
                <a:spcPct val="100000"/>
              </a:lnSpc>
              <a:spcBef>
                <a:spcPts val="0"/>
              </a:spcBef>
              <a:spcAft>
                <a:spcPts val="2700"/>
              </a:spcAft>
              <a:buClrTx/>
              <a:buSzTx/>
              <a:buFontTx/>
              <a:buNone/>
              <a:tabLst/>
              <a:defRPr/>
            </a:pPr>
            <a:r>
              <a:rPr kumimoji="0" lang="fr-FR" sz="1400" b="1" i="0" u="none" strike="noStrike" kern="1200" cap="none" spc="0" normalizeH="0" baseline="0" noProof="0" dirty="0">
                <a:ln>
                  <a:noFill/>
                </a:ln>
                <a:solidFill>
                  <a:srgbClr val="FF0000"/>
                </a:solidFill>
                <a:effectLst/>
                <a:uLnTx/>
                <a:uFillTx/>
                <a:latin typeface="Dosis" pitchFamily="2" charset="0"/>
                <a:ea typeface="Calibri" panose="020F0502020204030204" pitchFamily="34" charset="0"/>
                <a:cs typeface="Calibri" panose="020F0502020204030204" pitchFamily="34" charset="0"/>
              </a:rPr>
              <a:t>1 </a:t>
            </a:r>
            <a:r>
              <a:rPr kumimoji="0" lang="fr-FR" sz="1400" b="1" i="0" u="none" strike="noStrike" kern="1200" cap="none" spc="0" normalizeH="0" baseline="0" noProof="0" dirty="0">
                <a:ln>
                  <a:noFill/>
                </a:ln>
                <a:solidFill>
                  <a:srgbClr val="4BACC6">
                    <a:lumMod val="50000"/>
                  </a:srgbClr>
                </a:solidFill>
                <a:effectLst/>
                <a:uLnTx/>
                <a:uFillTx/>
                <a:latin typeface="Dosis" pitchFamily="2" charset="0"/>
                <a:ea typeface="Calibri" panose="020F0502020204030204" pitchFamily="34" charset="0"/>
                <a:cs typeface="Calibri" panose="020F0502020204030204" pitchFamily="34" charset="0"/>
              </a:rPr>
              <a:t>réponse  correcte </a:t>
            </a:r>
            <a:r>
              <a:rPr kumimoji="0" lang="fr-FR" sz="1400" b="1" i="0" u="none" strike="noStrike" kern="1200" cap="none" spc="0" normalizeH="0" baseline="0" noProof="0" dirty="0">
                <a:ln>
                  <a:noFill/>
                </a:ln>
                <a:solidFill>
                  <a:srgbClr val="FF0000"/>
                </a:solidFill>
                <a:effectLst/>
                <a:uLnTx/>
                <a:uFillTx/>
                <a:latin typeface="Dosis" pitchFamily="2" charset="0"/>
                <a:ea typeface="Calibri" panose="020F0502020204030204" pitchFamily="34" charset="0"/>
                <a:cs typeface="Calibri" panose="020F0502020204030204" pitchFamily="34" charset="0"/>
              </a:rPr>
              <a:t>=  2  points (6 pts)    </a:t>
            </a:r>
          </a:p>
        </p:txBody>
      </p:sp>
      <p:graphicFrame>
        <p:nvGraphicFramePr>
          <p:cNvPr id="3" name="Tableau 2">
            <a:extLst>
              <a:ext uri="{FF2B5EF4-FFF2-40B4-BE49-F238E27FC236}">
                <a16:creationId xmlns:a16="http://schemas.microsoft.com/office/drawing/2014/main" id="{CC81AC77-3D3A-491F-950C-145FC6033889}"/>
              </a:ext>
            </a:extLst>
          </p:cNvPr>
          <p:cNvGraphicFramePr>
            <a:graphicFrameLocks noGrp="1"/>
          </p:cNvGraphicFramePr>
          <p:nvPr>
            <p:extLst>
              <p:ext uri="{D42A27DB-BD31-4B8C-83A1-F6EECF244321}">
                <p14:modId xmlns:p14="http://schemas.microsoft.com/office/powerpoint/2010/main" val="1563756665"/>
              </p:ext>
            </p:extLst>
          </p:nvPr>
        </p:nvGraphicFramePr>
        <p:xfrm>
          <a:off x="834901" y="2662518"/>
          <a:ext cx="6753291" cy="1834776"/>
        </p:xfrm>
        <a:graphic>
          <a:graphicData uri="http://schemas.openxmlformats.org/drawingml/2006/table">
            <a:tbl>
              <a:tblPr firstRow="1" bandRow="1">
                <a:tableStyleId>{5940675A-B579-460E-94D1-54222C63F5DA}</a:tableStyleId>
              </a:tblPr>
              <a:tblGrid>
                <a:gridCol w="2251097">
                  <a:extLst>
                    <a:ext uri="{9D8B030D-6E8A-4147-A177-3AD203B41FA5}">
                      <a16:colId xmlns:a16="http://schemas.microsoft.com/office/drawing/2014/main" val="3520114031"/>
                    </a:ext>
                  </a:extLst>
                </a:gridCol>
                <a:gridCol w="2390090">
                  <a:extLst>
                    <a:ext uri="{9D8B030D-6E8A-4147-A177-3AD203B41FA5}">
                      <a16:colId xmlns:a16="http://schemas.microsoft.com/office/drawing/2014/main" val="1611942228"/>
                    </a:ext>
                  </a:extLst>
                </a:gridCol>
                <a:gridCol w="2112104">
                  <a:extLst>
                    <a:ext uri="{9D8B030D-6E8A-4147-A177-3AD203B41FA5}">
                      <a16:colId xmlns:a16="http://schemas.microsoft.com/office/drawing/2014/main" val="570701649"/>
                    </a:ext>
                  </a:extLst>
                </a:gridCol>
              </a:tblGrid>
              <a:tr h="917388">
                <a:tc>
                  <a:txBody>
                    <a:bodyPr/>
                    <a:lstStyle/>
                    <a:p>
                      <a:pPr algn="ctr"/>
                      <a:r>
                        <a:rPr kumimoji="0" lang="fr-FR" sz="3600" b="1" i="0" u="none" strike="noStrike" kern="100" cap="none" spc="0" normalizeH="0" baseline="0" dirty="0">
                          <a:ln>
                            <a:noFill/>
                          </a:ln>
                          <a:solidFill>
                            <a:schemeClr val="tx1"/>
                          </a:solidFill>
                          <a:effectLst/>
                          <a:uLnTx/>
                          <a:uFillTx/>
                          <a:latin typeface="Comic Sans MS" panose="030F0702030302020204" pitchFamily="66" charset="0"/>
                          <a:ea typeface="Calibri" panose="020F0502020204030204" pitchFamily="34" charset="0"/>
                          <a:cs typeface="Arial" panose="020B0604020202020204" pitchFamily="34" charset="0"/>
                        </a:rPr>
                        <a:t>payer</a:t>
                      </a:r>
                    </a:p>
                  </a:txBody>
                  <a:tcPr/>
                </a:tc>
                <a:tc>
                  <a:txBody>
                    <a:bodyPr/>
                    <a:lstStyle/>
                    <a:p>
                      <a:pPr algn="ctr"/>
                      <a:r>
                        <a:rPr kumimoji="0" lang="fr-FR" sz="3600" b="1" i="0" u="none" strike="noStrike" kern="100" cap="none" spc="0" normalizeH="0" baseline="0" dirty="0">
                          <a:ln>
                            <a:noFill/>
                          </a:ln>
                          <a:solidFill>
                            <a:schemeClr val="tx1"/>
                          </a:solidFill>
                          <a:effectLst/>
                          <a:uLnTx/>
                          <a:uFillTx/>
                          <a:latin typeface="Comic Sans MS" panose="030F0702030302020204" pitchFamily="66" charset="0"/>
                          <a:ea typeface="Calibri" panose="020F0502020204030204" pitchFamily="34" charset="0"/>
                          <a:cs typeface="Arial" panose="020B0604020202020204" pitchFamily="34" charset="0"/>
                        </a:rPr>
                        <a:t>joyeux</a:t>
                      </a:r>
                    </a:p>
                  </a:txBody>
                  <a:tcPr/>
                </a:tc>
                <a:tc>
                  <a:txBody>
                    <a:bodyPr/>
                    <a:lstStyle/>
                    <a:p>
                      <a:pPr algn="ctr"/>
                      <a:r>
                        <a:rPr kumimoji="0" lang="fr-FR" sz="3600" b="1" i="0" u="none" strike="noStrike" kern="100" cap="none" spc="0" normalizeH="0" baseline="0" dirty="0">
                          <a:ln>
                            <a:noFill/>
                          </a:ln>
                          <a:solidFill>
                            <a:schemeClr val="tx1"/>
                          </a:solidFill>
                          <a:effectLst/>
                          <a:uLnTx/>
                          <a:uFillTx/>
                          <a:latin typeface="Comic Sans MS" panose="030F0702030302020204" pitchFamily="66" charset="0"/>
                          <a:ea typeface="Calibri" panose="020F0502020204030204" pitchFamily="34" charset="0"/>
                          <a:cs typeface="Arial" panose="020B0604020202020204" pitchFamily="34" charset="0"/>
                        </a:rPr>
                        <a:t>coin </a:t>
                      </a:r>
                    </a:p>
                  </a:txBody>
                  <a:tcPr/>
                </a:tc>
                <a:extLst>
                  <a:ext uri="{0D108BD9-81ED-4DB2-BD59-A6C34878D82A}">
                    <a16:rowId xmlns:a16="http://schemas.microsoft.com/office/drawing/2014/main" val="3749925022"/>
                  </a:ext>
                </a:extLst>
              </a:tr>
              <a:tr h="917388">
                <a:tc>
                  <a:txBody>
                    <a:bodyPr/>
                    <a:lstStyle/>
                    <a:p>
                      <a:pPr marL="0" marR="0" lvl="0" indent="0" algn="ctr" defTabSz="791962" rtl="0" eaLnBrk="1" fontAlgn="auto" latinLnBrk="0" hangingPunct="1">
                        <a:lnSpc>
                          <a:spcPct val="100000"/>
                        </a:lnSpc>
                        <a:spcBef>
                          <a:spcPts val="0"/>
                        </a:spcBef>
                        <a:spcAft>
                          <a:spcPts val="0"/>
                        </a:spcAft>
                        <a:buClrTx/>
                        <a:buSzTx/>
                        <a:buFontTx/>
                        <a:buNone/>
                        <a:tabLst/>
                        <a:defRPr/>
                      </a:pPr>
                      <a:r>
                        <a:rPr kumimoji="0" lang="fr-FR" sz="3600" b="1" i="0" u="none" strike="noStrike" kern="100" cap="none" spc="0" normalizeH="0" baseline="0" dirty="0">
                          <a:ln>
                            <a:noFill/>
                          </a:ln>
                          <a:solidFill>
                            <a:schemeClr val="tx1"/>
                          </a:solidFill>
                          <a:effectLst/>
                          <a:uLnTx/>
                          <a:uFillTx/>
                          <a:latin typeface="Comic Sans MS" panose="030F0702030302020204" pitchFamily="66" charset="0"/>
                          <a:ea typeface="Calibri" panose="020F0502020204030204" pitchFamily="34" charset="0"/>
                          <a:cs typeface="Arial" panose="020B0604020202020204" pitchFamily="34" charset="0"/>
                        </a:rPr>
                        <a:t>marsouin </a:t>
                      </a:r>
                    </a:p>
                  </a:txBody>
                  <a:tcPr/>
                </a:tc>
                <a:tc>
                  <a:txBody>
                    <a:bodyPr/>
                    <a:lstStyle/>
                    <a:p>
                      <a:pPr marL="0" algn="ctr" defTabSz="791962" rtl="0" eaLnBrk="1" latinLnBrk="0" hangingPunct="1"/>
                      <a:r>
                        <a:rPr kumimoji="0" lang="fr-FR" sz="3600" b="1" i="0" u="none" strike="noStrike" kern="100" cap="none" spc="0" normalizeH="0" baseline="0" dirty="0">
                          <a:ln>
                            <a:noFill/>
                          </a:ln>
                          <a:solidFill>
                            <a:schemeClr val="tx1"/>
                          </a:solidFill>
                          <a:effectLst/>
                          <a:uLnTx/>
                          <a:uFillTx/>
                          <a:latin typeface="Comic Sans MS" panose="030F0702030302020204" pitchFamily="66" charset="0"/>
                          <a:ea typeface="Calibri" panose="020F0502020204030204" pitchFamily="34" charset="0"/>
                          <a:cs typeface="Arial" panose="020B0604020202020204" pitchFamily="34" charset="0"/>
                        </a:rPr>
                        <a:t>fauteuil</a:t>
                      </a:r>
                    </a:p>
                  </a:txBody>
                  <a:tcPr/>
                </a:tc>
                <a:tc>
                  <a:txBody>
                    <a:bodyPr/>
                    <a:lstStyle/>
                    <a:p>
                      <a:pPr marL="0" algn="ctr" defTabSz="791962" rtl="0" eaLnBrk="1" latinLnBrk="0" hangingPunct="1"/>
                      <a:r>
                        <a:rPr kumimoji="0" lang="fr-FR" sz="3600" b="1" i="0" u="none" strike="noStrike" kern="100" cap="none" spc="0" normalizeH="0" baseline="0" dirty="0">
                          <a:ln>
                            <a:noFill/>
                          </a:ln>
                          <a:solidFill>
                            <a:schemeClr val="tx1"/>
                          </a:solidFill>
                          <a:effectLst/>
                          <a:uLnTx/>
                          <a:uFillTx/>
                          <a:latin typeface="Comic Sans MS" panose="030F0702030302020204" pitchFamily="66" charset="0"/>
                          <a:ea typeface="Calibri" panose="020F0502020204030204" pitchFamily="34" charset="0"/>
                          <a:cs typeface="Arial" panose="020B0604020202020204" pitchFamily="34" charset="0"/>
                        </a:rPr>
                        <a:t>médaille </a:t>
                      </a:r>
                    </a:p>
                  </a:txBody>
                  <a:tcPr/>
                </a:tc>
                <a:extLst>
                  <a:ext uri="{0D108BD9-81ED-4DB2-BD59-A6C34878D82A}">
                    <a16:rowId xmlns:a16="http://schemas.microsoft.com/office/drawing/2014/main" val="3266468918"/>
                  </a:ext>
                </a:extLst>
              </a:tr>
            </a:tbl>
          </a:graphicData>
        </a:graphic>
      </p:graphicFrame>
    </p:spTree>
    <p:extLst>
      <p:ext uri="{BB962C8B-B14F-4D97-AF65-F5344CB8AC3E}">
        <p14:creationId xmlns:p14="http://schemas.microsoft.com/office/powerpoint/2010/main" val="24360847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A62B7-773B-6F25-D285-83EF85460748}"/>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129EC6FD-3DA6-FDDB-7C25-BAD76E1196E0}"/>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2F63D64A-3E30-A9AD-6949-0FBE0C271D83}"/>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82AD792-F4DC-3FB0-FA02-537B6BA78959}"/>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DFE5E6E7-F254-6047-08F5-66C70F7C4684}"/>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8" name="Titre 1">
            <a:extLst>
              <a:ext uri="{FF2B5EF4-FFF2-40B4-BE49-F238E27FC236}">
                <a16:creationId xmlns:a16="http://schemas.microsoft.com/office/drawing/2014/main" id="{93E0FB99-4246-286D-20E2-2B18452C4298}"/>
              </a:ext>
            </a:extLst>
          </p:cNvPr>
          <p:cNvSpPr txBox="1">
            <a:spLocks/>
          </p:cNvSpPr>
          <p:nvPr/>
        </p:nvSpPr>
        <p:spPr>
          <a:xfrm>
            <a:off x="6374255" y="1063104"/>
            <a:ext cx="3108897" cy="360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ar-SA" sz="18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ة</a:t>
            </a:r>
            <a:r>
              <a:rPr kumimoji="0" lang="fr-FR"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ar-SA"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خاص بالأستاذ </a:t>
            </a:r>
            <a:endParaRPr kumimoji="0" lang="fr-FR" sz="1800" b="0" i="0" u="none" strike="noStrike" kern="1200" cap="none" spc="0" normalizeH="0" baseline="0" noProof="0" dirty="0">
              <a:ln>
                <a:noFill/>
              </a:ln>
              <a:solidFill>
                <a:srgbClr val="FFFFFF"/>
              </a:solidFill>
              <a:effectLst/>
              <a:uLnTx/>
              <a:uFillTx/>
              <a:latin typeface="Aptos Display" panose="02110004020202020204"/>
              <a:ea typeface="+mj-ea"/>
              <a:cs typeface="+mj-cs"/>
            </a:endParaRPr>
          </a:p>
        </p:txBody>
      </p:sp>
      <p:sp>
        <p:nvSpPr>
          <p:cNvPr id="9" name="Rectangle : coins arrondis 8">
            <a:extLst>
              <a:ext uri="{FF2B5EF4-FFF2-40B4-BE49-F238E27FC236}">
                <a16:creationId xmlns:a16="http://schemas.microsoft.com/office/drawing/2014/main" id="{774B2A10-15A9-8282-CED3-93E92DD6F21F}"/>
              </a:ext>
            </a:extLst>
          </p:cNvPr>
          <p:cNvSpPr/>
          <p:nvPr/>
        </p:nvSpPr>
        <p:spPr>
          <a:xfrm>
            <a:off x="1294077" y="2938783"/>
            <a:ext cx="6535427" cy="1696280"/>
          </a:xfrm>
          <a:prstGeom prst="roundRect">
            <a:avLst/>
          </a:prstGeom>
          <a:solidFill>
            <a:schemeClr val="accent5">
              <a:lumMod val="20000"/>
              <a:lumOff val="80000"/>
            </a:schemeClr>
          </a:solidFill>
          <a:ln w="1905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rgbClr val="FFFFFF"/>
              </a:solidFill>
              <a:effectLst/>
              <a:uLnTx/>
              <a:uFillTx/>
              <a:latin typeface="Aptos" panose="02110004020202020204"/>
              <a:ea typeface="+mn-ea"/>
              <a:cs typeface="+mn-cs"/>
            </a:endParaRPr>
          </a:p>
        </p:txBody>
      </p:sp>
      <p:sp>
        <p:nvSpPr>
          <p:cNvPr id="13" name="TextBox 5">
            <a:extLst>
              <a:ext uri="{FF2B5EF4-FFF2-40B4-BE49-F238E27FC236}">
                <a16:creationId xmlns:a16="http://schemas.microsoft.com/office/drawing/2014/main" id="{8E5EDCA6-A7AE-F91C-375E-03A3F662A750}"/>
              </a:ext>
            </a:extLst>
          </p:cNvPr>
          <p:cNvSpPr txBox="1"/>
          <p:nvPr/>
        </p:nvSpPr>
        <p:spPr>
          <a:xfrm>
            <a:off x="666394" y="1755389"/>
            <a:ext cx="781121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fr-FR" sz="2400" b="1" i="0" u="none" strike="noStrike" kern="0" cap="none" spc="0" normalizeH="0" baseline="0" noProof="0" dirty="0">
                <a:ln>
                  <a:noFill/>
                </a:ln>
                <a:solidFill>
                  <a:srgbClr val="424D7B"/>
                </a:solidFill>
                <a:effectLst/>
                <a:uLnTx/>
                <a:uFillTx/>
                <a:latin typeface="Dosis Medium" pitchFamily="2" charset="0"/>
                <a:ea typeface="+mn-ea"/>
                <a:cs typeface="Calibri" panose="020F0502020204030204" pitchFamily="34" charset="0"/>
              </a:rPr>
              <a:t>Au terme de cette séance de révision, l’enseignant doit vérifier qu’au moins </a:t>
            </a:r>
            <a:r>
              <a:rPr kumimoji="0" lang="fr-FR" sz="2400" b="1" i="0" u="none" strike="noStrike" kern="0" cap="none" spc="0" normalizeH="0" baseline="0" noProof="0" dirty="0">
                <a:ln>
                  <a:noFill/>
                </a:ln>
                <a:solidFill>
                  <a:srgbClr val="2196B1"/>
                </a:solidFill>
                <a:effectLst/>
                <a:uLnTx/>
                <a:uFillTx/>
                <a:latin typeface="Dosis" pitchFamily="2" charset="0"/>
                <a:ea typeface="+mn-ea"/>
                <a:cs typeface="Calibri" panose="020F0502020204030204" pitchFamily="34" charset="0"/>
              </a:rPr>
              <a:t>80% des élèves </a:t>
            </a:r>
            <a:r>
              <a:rPr kumimoji="0" lang="fr-FR" sz="2400" b="1" i="0" u="none" strike="noStrike" kern="0" cap="none" spc="0" normalizeH="0" baseline="0" noProof="0" dirty="0">
                <a:ln>
                  <a:noFill/>
                </a:ln>
                <a:solidFill>
                  <a:srgbClr val="424D7B"/>
                </a:solidFill>
                <a:effectLst/>
                <a:uLnTx/>
                <a:uFillTx/>
                <a:latin typeface="Dosis Medium" pitchFamily="2" charset="0"/>
                <a:ea typeface="+mn-ea"/>
                <a:cs typeface="Calibri" panose="020F0502020204030204" pitchFamily="34" charset="0"/>
              </a:rPr>
              <a:t>sont capables de : </a:t>
            </a:r>
            <a:endParaRPr kumimoji="0" lang="ar-MA" sz="2400" b="1" i="0" u="none" strike="noStrike" kern="0" cap="none" spc="0" normalizeH="0" baseline="0" noProof="0" dirty="0">
              <a:ln>
                <a:noFill/>
              </a:ln>
              <a:solidFill>
                <a:srgbClr val="424D7B"/>
              </a:solidFill>
              <a:effectLst/>
              <a:uLnTx/>
              <a:uFillTx/>
              <a:latin typeface="Dosis Medium" pitchFamily="2" charset="0"/>
              <a:ea typeface="+mn-ea"/>
              <a:cs typeface="Calibri" panose="020F0502020204030204" pitchFamily="34" charset="0"/>
            </a:endParaRPr>
          </a:p>
        </p:txBody>
      </p:sp>
      <p:sp>
        <p:nvSpPr>
          <p:cNvPr id="15" name="TextBox 5">
            <a:extLst>
              <a:ext uri="{FF2B5EF4-FFF2-40B4-BE49-F238E27FC236}">
                <a16:creationId xmlns:a16="http://schemas.microsoft.com/office/drawing/2014/main" id="{5746AB9A-7886-DD60-98B7-1FF83C8176F0}"/>
              </a:ext>
            </a:extLst>
          </p:cNvPr>
          <p:cNvSpPr txBox="1"/>
          <p:nvPr/>
        </p:nvSpPr>
        <p:spPr>
          <a:xfrm>
            <a:off x="1442335" y="3244973"/>
            <a:ext cx="6387169" cy="923330"/>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1200"/>
              </a:spcAft>
              <a:buClrTx/>
              <a:buSzTx/>
              <a:buFont typeface="Dosis Medium" pitchFamily="2" charset="0"/>
              <a:buChar char="→"/>
              <a:tabLst/>
              <a:defRPr/>
            </a:pPr>
            <a:r>
              <a:rPr lang="fr-FR" sz="2200" b="1" kern="0" dirty="0">
                <a:solidFill>
                  <a:srgbClr val="2196B1"/>
                </a:solidFill>
                <a:latin typeface="Dosis Medium" pitchFamily="2" charset="0"/>
                <a:cs typeface="Calibri" panose="020F0502020204030204" pitchFamily="34" charset="0"/>
              </a:rPr>
              <a:t>Répondre correctement </a:t>
            </a:r>
            <a:r>
              <a:rPr lang="fr-FR" sz="2200" b="1" kern="0" dirty="0">
                <a:solidFill>
                  <a:srgbClr val="424D7B"/>
                </a:solidFill>
                <a:latin typeface="Dosis Medium" pitchFamily="2" charset="0"/>
                <a:cs typeface="Calibri" panose="020F0502020204030204" pitchFamily="34" charset="0"/>
              </a:rPr>
              <a:t>aux exercices de langue</a:t>
            </a:r>
            <a:r>
              <a:rPr kumimoji="0" lang="fr-FR" sz="2200" b="1" i="0" u="none" strike="noStrike" kern="0" cap="none" spc="0" normalizeH="0" baseline="0" noProof="0" dirty="0">
                <a:ln>
                  <a:noFill/>
                </a:ln>
                <a:solidFill>
                  <a:srgbClr val="424D7B"/>
                </a:solidFill>
                <a:effectLst/>
                <a:uLnTx/>
                <a:uFillTx/>
                <a:latin typeface="Dosis Medium" pitchFamily="2" charset="0"/>
                <a:ea typeface="+mn-ea"/>
                <a:cs typeface="Calibri" panose="020F0502020204030204" pitchFamily="34" charset="0"/>
              </a:rPr>
              <a:t>.</a:t>
            </a:r>
          </a:p>
          <a:p>
            <a:pPr marL="342900" marR="0" lvl="0" indent="-342900" algn="l" defTabSz="914400" rtl="0" eaLnBrk="1" fontAlgn="auto" latinLnBrk="0" hangingPunct="1">
              <a:lnSpc>
                <a:spcPct val="100000"/>
              </a:lnSpc>
              <a:spcBef>
                <a:spcPts val="0"/>
              </a:spcBef>
              <a:spcAft>
                <a:spcPts val="1200"/>
              </a:spcAft>
              <a:buClrTx/>
              <a:buSzTx/>
              <a:buFont typeface="Dosis Medium" pitchFamily="2" charset="0"/>
              <a:buChar char="→"/>
              <a:tabLst/>
              <a:defRPr/>
            </a:pPr>
            <a:r>
              <a:rPr kumimoji="0" lang="fr-FR" sz="2200" b="1" i="0" u="none" strike="noStrike" kern="0" cap="none" spc="0" normalizeH="0" baseline="0" noProof="0" dirty="0">
                <a:ln>
                  <a:noFill/>
                </a:ln>
                <a:solidFill>
                  <a:srgbClr val="2196B1"/>
                </a:solidFill>
                <a:effectLst/>
                <a:uLnTx/>
                <a:uFillTx/>
                <a:latin typeface="Dosis Medium" pitchFamily="2" charset="0"/>
                <a:ea typeface="+mn-ea"/>
                <a:cs typeface="Calibri" panose="020F0502020204030204" pitchFamily="34" charset="0"/>
              </a:rPr>
              <a:t>Écrire </a:t>
            </a:r>
            <a:r>
              <a:rPr lang="fr-FR" sz="2200" b="1" kern="0" dirty="0">
                <a:solidFill>
                  <a:srgbClr val="424D7B"/>
                </a:solidFill>
                <a:latin typeface="Dosis Medium" pitchFamily="2" charset="0"/>
                <a:cs typeface="Calibri" panose="020F0502020204030204" pitchFamily="34" charset="0"/>
              </a:rPr>
              <a:t>des </a:t>
            </a:r>
            <a:r>
              <a:rPr kumimoji="0" lang="fr-FR" sz="2200" b="1" i="0" u="none" strike="noStrike" kern="0" cap="none" spc="0" normalizeH="0" baseline="0" noProof="0" dirty="0">
                <a:ln>
                  <a:noFill/>
                </a:ln>
                <a:solidFill>
                  <a:srgbClr val="424D7B"/>
                </a:solidFill>
                <a:effectLst/>
                <a:uLnTx/>
                <a:uFillTx/>
                <a:latin typeface="Dosis Medium" pitchFamily="2" charset="0"/>
                <a:ea typeface="+mn-ea"/>
                <a:cs typeface="Calibri" panose="020F0502020204030204" pitchFamily="34" charset="0"/>
              </a:rPr>
              <a:t>phrases.</a:t>
            </a:r>
            <a:endParaRPr kumimoji="0" lang="fr-FR" sz="2200" b="1" i="0" u="none" strike="noStrike" kern="0" cap="none" spc="0" normalizeH="0" baseline="0" noProof="0" dirty="0">
              <a:ln>
                <a:noFill/>
              </a:ln>
              <a:solidFill>
                <a:srgbClr val="5B9BD5">
                  <a:lumMod val="50000"/>
                </a:srgbClr>
              </a:solidFill>
              <a:effectLst/>
              <a:uLnTx/>
              <a:uFillTx/>
              <a:latin typeface="Dosis Medium" pitchFamily="2" charset="0"/>
              <a:ea typeface="+mn-ea"/>
              <a:cs typeface="Calibri" panose="020F0502020204030204" pitchFamily="34" charset="0"/>
            </a:endParaRPr>
          </a:p>
        </p:txBody>
      </p:sp>
      <p:sp>
        <p:nvSpPr>
          <p:cNvPr id="32" name="ZoneTexte 31">
            <a:extLst>
              <a:ext uri="{FF2B5EF4-FFF2-40B4-BE49-F238E27FC236}">
                <a16:creationId xmlns:a16="http://schemas.microsoft.com/office/drawing/2014/main" id="{18C8C5DC-7BDC-A408-9DE6-5E9ECC078095}"/>
              </a:ext>
            </a:extLst>
          </p:cNvPr>
          <p:cNvSpPr txBox="1"/>
          <p:nvPr/>
        </p:nvSpPr>
        <p:spPr>
          <a:xfrm>
            <a:off x="1490221" y="4987460"/>
            <a:ext cx="61431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dirty="0">
                <a:ln>
                  <a:noFill/>
                </a:ln>
                <a:solidFill>
                  <a:prstClr val="black">
                    <a:lumMod val="85000"/>
                    <a:lumOff val="15000"/>
                  </a:prstClr>
                </a:solidFill>
                <a:effectLst/>
                <a:uLnTx/>
                <a:uFillTx/>
                <a:latin typeface="Dosis" pitchFamily="2" charset="0"/>
                <a:ea typeface="+mn-ea"/>
                <a:cs typeface="+mn-cs"/>
              </a:rPr>
              <a:t>* Si ce taux n’est pas atteint, il convient de mettre en place des actions de remédiation, collectives ou individuelles. </a:t>
            </a:r>
          </a:p>
        </p:txBody>
      </p:sp>
    </p:spTree>
    <p:extLst>
      <p:ext uri="{BB962C8B-B14F-4D97-AF65-F5344CB8AC3E}">
        <p14:creationId xmlns:p14="http://schemas.microsoft.com/office/powerpoint/2010/main" val="39452526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4BD0F-C1DA-EE8C-886B-6236F428BE46}"/>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9C84C5C0-8A85-F16C-49FF-E1171A806C73}"/>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EF566EF3-30CC-D22E-6483-0BBF49616AA4}"/>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0B6415DF-0DA2-EDA0-CBE7-05EBE35CC0D1}"/>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AA780E1C-80E8-3A56-F3EA-3232764F7305}"/>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7" name="TextBox 6">
            <a:extLst>
              <a:ext uri="{FF2B5EF4-FFF2-40B4-BE49-F238E27FC236}">
                <a16:creationId xmlns:a16="http://schemas.microsoft.com/office/drawing/2014/main" id="{5EA2CF0B-6D87-6921-5C20-DF525D6F1682}"/>
              </a:ext>
            </a:extLst>
          </p:cNvPr>
          <p:cNvSpPr txBox="1"/>
          <p:nvPr>
            <p:custDataLst>
              <p:tags r:id="rId1"/>
            </p:custDataLst>
          </p:nvPr>
        </p:nvSpPr>
        <p:spPr>
          <a:xfrm>
            <a:off x="726042" y="2498491"/>
            <a:ext cx="7788166" cy="86177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fr-FR" sz="2800" b="1" i="0" u="none" strike="noStrike" kern="1200" cap="none" spc="0" normalizeH="0" baseline="0" noProof="0" dirty="0">
                <a:ln>
                  <a:noFill/>
                </a:ln>
                <a:solidFill>
                  <a:srgbClr val="C00000"/>
                </a:solidFill>
                <a:effectLst/>
                <a:uLnTx/>
                <a:uFillTx/>
                <a:latin typeface="Dosis" pitchFamily="2" charset="0"/>
                <a:ea typeface="Calibri" panose="020F0502020204030204" pitchFamily="34" charset="0"/>
                <a:cs typeface="Calibri" panose="020F0502020204030204" pitchFamily="34" charset="0"/>
              </a:rPr>
              <a:t>LF2 : </a:t>
            </a:r>
            <a:r>
              <a:rPr kumimoji="0" lang="fr-FR" sz="2800" b="1" i="0" u="none" strike="noStrike" kern="1200" cap="none" spc="0" normalizeH="0" baseline="0" noProof="0" dirty="0">
                <a:ln>
                  <a:noFill/>
                </a:ln>
                <a:solidFill>
                  <a:srgbClr val="4BACC6">
                    <a:lumMod val="50000"/>
                  </a:srgbClr>
                </a:solidFill>
                <a:effectLst/>
                <a:uLnTx/>
                <a:uFillTx/>
                <a:latin typeface="Dosis" pitchFamily="2" charset="0"/>
                <a:ea typeface="Calibri" panose="020F0502020204030204" pitchFamily="34" charset="0"/>
                <a:cs typeface="Calibri" panose="020F0502020204030204" pitchFamily="34" charset="0"/>
              </a:rPr>
              <a:t>Lire des phrases simples contenant les graphèmes étudiés.</a:t>
            </a:r>
          </a:p>
        </p:txBody>
      </p:sp>
    </p:spTree>
    <p:extLst>
      <p:ext uri="{BB962C8B-B14F-4D97-AF65-F5344CB8AC3E}">
        <p14:creationId xmlns:p14="http://schemas.microsoft.com/office/powerpoint/2010/main" val="5682857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2FBD7F59-4D4F-2F9C-2373-E248555710CE}"/>
              </a:ext>
            </a:extLst>
          </p:cNvPr>
          <p:cNvGrpSpPr/>
          <p:nvPr/>
        </p:nvGrpSpPr>
        <p:grpSpPr>
          <a:xfrm>
            <a:off x="96835" y="643220"/>
            <a:ext cx="1147140" cy="980797"/>
            <a:chOff x="113769" y="634753"/>
            <a:chExt cx="1147140" cy="980797"/>
          </a:xfrm>
        </p:grpSpPr>
        <p:pic>
          <p:nvPicPr>
            <p:cNvPr id="9" name="Image 8">
              <a:extLst>
                <a:ext uri="{FF2B5EF4-FFF2-40B4-BE49-F238E27FC236}">
                  <a16:creationId xmlns:a16="http://schemas.microsoft.com/office/drawing/2014/main" id="{0341E3D9-CA0F-6388-C0CB-C762B47551E0}"/>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11"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145DB04F-1BEF-EA61-36BC-6F6BCBE1262B}"/>
                </a:ext>
              </a:extLst>
            </p:cNvPr>
            <p:cNvPicPr>
              <a:picLocks noChangeAspect="1"/>
            </p:cNvPicPr>
            <p:nvPr/>
          </p:nvPicPr>
          <p:blipFill rotWithShape="1">
            <a:blip r:embed="rId4">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14" name="TextBox 6">
            <a:extLst>
              <a:ext uri="{FF2B5EF4-FFF2-40B4-BE49-F238E27FC236}">
                <a16:creationId xmlns:a16="http://schemas.microsoft.com/office/drawing/2014/main" id="{51413284-CB60-3C56-DCD4-C2B0096F478E}"/>
              </a:ext>
            </a:extLst>
          </p:cNvPr>
          <p:cNvSpPr txBox="1"/>
          <p:nvPr>
            <p:custDataLst>
              <p:tags r:id="rId1"/>
            </p:custDataLst>
          </p:nvPr>
        </p:nvSpPr>
        <p:spPr>
          <a:xfrm>
            <a:off x="3963232" y="5534681"/>
            <a:ext cx="5518602" cy="430887"/>
          </a:xfrm>
          <a:prstGeom prst="rect">
            <a:avLst/>
          </a:prstGeom>
        </p:spPr>
        <p:txBody>
          <a:bodyPr wrap="square" lIns="0" tIns="0" rIns="0" bIns="0" rtlCol="0" anchor="t">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4BACC6">
                    <a:lumMod val="50000"/>
                  </a:srgbClr>
                </a:solidFill>
                <a:effectLst/>
                <a:uLnTx/>
                <a:uFillTx/>
                <a:latin typeface="Dosis" pitchFamily="2" charset="0"/>
                <a:ea typeface="Calibri" panose="020F0502020204030204" pitchFamily="34" charset="0"/>
                <a:cs typeface="Calibri" panose="020F0502020204030204" pitchFamily="34" charset="0"/>
              </a:rPr>
              <a:t>Fluidité </a:t>
            </a:r>
            <a:r>
              <a:rPr kumimoji="0" lang="fr-FR" sz="1400" b="1" i="0" u="none" strike="noStrike" kern="1200" cap="none" spc="0" normalizeH="0" baseline="0" noProof="0" dirty="0">
                <a:ln>
                  <a:noFill/>
                </a:ln>
                <a:solidFill>
                  <a:srgbClr val="FF0000"/>
                </a:solidFill>
                <a:effectLst/>
                <a:uLnTx/>
                <a:uFillTx/>
                <a:latin typeface="Dosis" pitchFamily="2" charset="0"/>
                <a:ea typeface="Calibri" panose="020F0502020204030204" pitchFamily="34" charset="0"/>
                <a:cs typeface="Calibri" panose="020F0502020204030204" pitchFamily="34" charset="0"/>
              </a:rPr>
              <a:t>=  2 points ( </a:t>
            </a:r>
            <a:r>
              <a:rPr lang="fr-FR" sz="1400" b="1" dirty="0">
                <a:solidFill>
                  <a:srgbClr val="FF0000"/>
                </a:solidFill>
                <a:latin typeface="Dosis" pitchFamily="2" charset="0"/>
                <a:ea typeface="Calibri" panose="020F0502020204030204" pitchFamily="34" charset="0"/>
                <a:cs typeface="Calibri" panose="020F0502020204030204" pitchFamily="34" charset="0"/>
              </a:rPr>
              <a:t>1</a:t>
            </a:r>
            <a:r>
              <a:rPr kumimoji="0" lang="fr-FR" sz="1400" b="1" i="0" u="none" strike="noStrike" kern="1200" cap="none" spc="0" normalizeH="0" baseline="0" noProof="0" dirty="0">
                <a:ln>
                  <a:noFill/>
                </a:ln>
                <a:solidFill>
                  <a:srgbClr val="FF0000"/>
                </a:solidFill>
                <a:effectLst/>
                <a:uLnTx/>
                <a:uFillTx/>
                <a:latin typeface="Dosis" pitchFamily="2" charset="0"/>
                <a:ea typeface="Calibri" panose="020F0502020204030204" pitchFamily="34" charset="0"/>
                <a:cs typeface="Calibri" panose="020F0502020204030204" pitchFamily="34" charset="0"/>
              </a:rPr>
              <a:t> point par phrase)</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4BACC6">
                    <a:lumMod val="50000"/>
                  </a:srgbClr>
                </a:solidFill>
                <a:effectLst/>
                <a:uLnTx/>
                <a:uFillTx/>
                <a:latin typeface="Dosis" pitchFamily="2" charset="0"/>
                <a:ea typeface="Calibri" panose="020F0502020204030204" pitchFamily="34" charset="0"/>
                <a:cs typeface="Calibri" panose="020F0502020204030204" pitchFamily="34" charset="0"/>
              </a:rPr>
              <a:t>Correction </a:t>
            </a:r>
            <a:r>
              <a:rPr kumimoji="0" lang="fr-FR" sz="1400" b="1" i="0" u="none" strike="noStrike" kern="1200" cap="none" spc="0" normalizeH="0" baseline="0" noProof="0" dirty="0">
                <a:ln>
                  <a:noFill/>
                </a:ln>
                <a:solidFill>
                  <a:srgbClr val="FF0000"/>
                </a:solidFill>
                <a:effectLst/>
                <a:uLnTx/>
                <a:uFillTx/>
                <a:latin typeface="Dosis" pitchFamily="2" charset="0"/>
                <a:ea typeface="Calibri" panose="020F0502020204030204" pitchFamily="34" charset="0"/>
                <a:cs typeface="Calibri" panose="020F0502020204030204" pitchFamily="34" charset="0"/>
              </a:rPr>
              <a:t>=  </a:t>
            </a:r>
            <a:r>
              <a:rPr lang="fr-FR" sz="1400" b="1" dirty="0">
                <a:solidFill>
                  <a:srgbClr val="FF0000"/>
                </a:solidFill>
                <a:latin typeface="Dosis" pitchFamily="2" charset="0"/>
                <a:ea typeface="Calibri" panose="020F0502020204030204" pitchFamily="34" charset="0"/>
                <a:cs typeface="Calibri" panose="020F0502020204030204" pitchFamily="34" charset="0"/>
              </a:rPr>
              <a:t>8</a:t>
            </a:r>
            <a:r>
              <a:rPr kumimoji="0" lang="fr-FR" sz="1400" b="1" i="0" u="none" strike="noStrike" kern="1200" cap="none" spc="0" normalizeH="0" baseline="0" noProof="0" dirty="0">
                <a:ln>
                  <a:noFill/>
                </a:ln>
                <a:solidFill>
                  <a:srgbClr val="FF0000"/>
                </a:solidFill>
                <a:effectLst/>
                <a:uLnTx/>
                <a:uFillTx/>
                <a:latin typeface="Dosis" pitchFamily="2" charset="0"/>
                <a:ea typeface="Calibri" panose="020F0502020204030204" pitchFamily="34" charset="0"/>
                <a:cs typeface="Calibri" panose="020F0502020204030204" pitchFamily="34" charset="0"/>
              </a:rPr>
              <a:t> points ( </a:t>
            </a:r>
            <a:r>
              <a:rPr lang="fr-FR" sz="1400" b="1">
                <a:solidFill>
                  <a:srgbClr val="FF0000"/>
                </a:solidFill>
                <a:latin typeface="Dosis" pitchFamily="2" charset="0"/>
                <a:ea typeface="Calibri" panose="020F0502020204030204" pitchFamily="34" charset="0"/>
                <a:cs typeface="Calibri" panose="020F0502020204030204" pitchFamily="34" charset="0"/>
              </a:rPr>
              <a:t>1</a:t>
            </a:r>
            <a:r>
              <a:rPr kumimoji="0" lang="fr-FR" sz="1400" b="1" i="0" u="none" strike="noStrike" kern="1200" cap="none" spc="0" normalizeH="0" baseline="0" noProof="0">
                <a:ln>
                  <a:noFill/>
                </a:ln>
                <a:solidFill>
                  <a:srgbClr val="FF0000"/>
                </a:solidFill>
                <a:effectLst/>
                <a:uLnTx/>
                <a:uFillTx/>
                <a:latin typeface="Dosis" pitchFamily="2" charset="0"/>
                <a:ea typeface="Calibri" panose="020F0502020204030204" pitchFamily="34" charset="0"/>
                <a:cs typeface="Calibri" panose="020F0502020204030204" pitchFamily="34" charset="0"/>
              </a:rPr>
              <a:t> </a:t>
            </a:r>
            <a:r>
              <a:rPr kumimoji="0" lang="fr-FR" sz="1400" b="1" i="0" u="none" strike="noStrike" kern="1200" cap="none" spc="0" normalizeH="0" baseline="0" noProof="0" dirty="0">
                <a:ln>
                  <a:noFill/>
                </a:ln>
                <a:solidFill>
                  <a:srgbClr val="FF0000"/>
                </a:solidFill>
                <a:effectLst/>
                <a:uLnTx/>
                <a:uFillTx/>
                <a:latin typeface="Dosis" pitchFamily="2" charset="0"/>
                <a:ea typeface="Calibri" panose="020F0502020204030204" pitchFamily="34" charset="0"/>
                <a:cs typeface="Calibri" panose="020F0502020204030204" pitchFamily="34" charset="0"/>
              </a:rPr>
              <a:t>point par mot )</a:t>
            </a:r>
          </a:p>
        </p:txBody>
      </p:sp>
      <p:sp>
        <p:nvSpPr>
          <p:cNvPr id="19" name="Titre 1">
            <a:extLst>
              <a:ext uri="{FF2B5EF4-FFF2-40B4-BE49-F238E27FC236}">
                <a16:creationId xmlns:a16="http://schemas.microsoft.com/office/drawing/2014/main" id="{9F166FCF-DD94-85AD-98E1-52C417BBBBCF}"/>
              </a:ext>
            </a:extLst>
          </p:cNvPr>
          <p:cNvSpPr>
            <a:spLocks noGrp="1"/>
          </p:cNvSpPr>
          <p:nvPr>
            <p:ph type="title"/>
          </p:nvPr>
        </p:nvSpPr>
        <p:spPr>
          <a:xfrm>
            <a:off x="1653499" y="755999"/>
            <a:ext cx="6840000" cy="612000"/>
          </a:xfrm>
        </p:spPr>
        <p:txBody>
          <a:bodyPr>
            <a:normAutofit/>
          </a:bodyPr>
          <a:lstStyle/>
          <a:p>
            <a:r>
              <a:rPr lang="fr-FR" dirty="0">
                <a:solidFill>
                  <a:schemeClr val="tx1">
                    <a:lumMod val="65000"/>
                    <a:lumOff val="35000"/>
                  </a:schemeClr>
                </a:solidFill>
              </a:rPr>
              <a:t>Tu vas lire ces phrases correctement et avec fluidité.</a:t>
            </a:r>
            <a:endParaRPr lang="fr-FR" i="1" dirty="0">
              <a:solidFill>
                <a:schemeClr val="bg1">
                  <a:lumMod val="65000"/>
                </a:schemeClr>
              </a:solidFill>
            </a:endParaRPr>
          </a:p>
        </p:txBody>
      </p:sp>
      <p:grpSp>
        <p:nvGrpSpPr>
          <p:cNvPr id="20" name="Groupe 19">
            <a:extLst>
              <a:ext uri="{FF2B5EF4-FFF2-40B4-BE49-F238E27FC236}">
                <a16:creationId xmlns:a16="http://schemas.microsoft.com/office/drawing/2014/main" id="{1ACD7BA4-C95F-BDDA-DD17-FE6B4A36127A}"/>
              </a:ext>
            </a:extLst>
          </p:cNvPr>
          <p:cNvGrpSpPr/>
          <p:nvPr/>
        </p:nvGrpSpPr>
        <p:grpSpPr>
          <a:xfrm>
            <a:off x="96835" y="643220"/>
            <a:ext cx="1147140" cy="980797"/>
            <a:chOff x="113769" y="634753"/>
            <a:chExt cx="1147140" cy="980797"/>
          </a:xfrm>
        </p:grpSpPr>
        <p:pic>
          <p:nvPicPr>
            <p:cNvPr id="21" name="Image 20">
              <a:extLst>
                <a:ext uri="{FF2B5EF4-FFF2-40B4-BE49-F238E27FC236}">
                  <a16:creationId xmlns:a16="http://schemas.microsoft.com/office/drawing/2014/main" id="{95B8AEFB-80DB-1152-92A6-450ACFE44E19}"/>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22"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20C168F7-A80B-F3A1-F28F-7E849DF8B589}"/>
                </a:ext>
              </a:extLst>
            </p:cNvPr>
            <p:cNvPicPr>
              <a:picLocks noChangeAspect="1"/>
            </p:cNvPicPr>
            <p:nvPr/>
          </p:nvPicPr>
          <p:blipFill rotWithShape="1">
            <a:blip r:embed="rId4">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23" name="Titre 1">
            <a:extLst>
              <a:ext uri="{FF2B5EF4-FFF2-40B4-BE49-F238E27FC236}">
                <a16:creationId xmlns:a16="http://schemas.microsoft.com/office/drawing/2014/main" id="{8ED6E5E3-C4F1-19B3-0CA3-D422FF67D944}"/>
              </a:ext>
            </a:extLst>
          </p:cNvPr>
          <p:cNvSpPr txBox="1">
            <a:spLocks/>
          </p:cNvSpPr>
          <p:nvPr/>
        </p:nvSpPr>
        <p:spPr>
          <a:xfrm>
            <a:off x="1119478" y="1964267"/>
            <a:ext cx="7516346" cy="2370667"/>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fr-FR" sz="2400" b="1" i="0" u="none" strike="noStrike" kern="1200" cap="none" spc="0" normalizeH="0" baseline="0" noProof="0" dirty="0">
                <a:ln w="0"/>
                <a:solidFill>
                  <a:srgbClr val="424D7B"/>
                </a:solidFill>
                <a:effectLst/>
                <a:uLnTx/>
                <a:uFillTx/>
                <a:latin typeface="Dosis SemiBold" pitchFamily="2" charset="0"/>
                <a:ea typeface="+mn-ea"/>
                <a:cs typeface="+mn-cs"/>
              </a:rPr>
              <a:t>Le pingouin a une médaille.</a:t>
            </a:r>
          </a:p>
          <a:p>
            <a:pPr marL="0" marR="0" lvl="0" indent="0" algn="l" defTabSz="914400" rtl="0" eaLnBrk="1" fontAlgn="auto" latinLnBrk="0" hangingPunct="1">
              <a:lnSpc>
                <a:spcPct val="150000"/>
              </a:lnSpc>
              <a:spcBef>
                <a:spcPct val="0"/>
              </a:spcBef>
              <a:spcAft>
                <a:spcPts val="0"/>
              </a:spcAft>
              <a:buClrTx/>
              <a:buSzTx/>
              <a:buFontTx/>
              <a:buNone/>
              <a:tabLst/>
              <a:defRPr/>
            </a:pPr>
            <a:r>
              <a:rPr lang="fr-FR" sz="2400" b="1" dirty="0">
                <a:ln w="0"/>
                <a:solidFill>
                  <a:srgbClr val="424D7B"/>
                </a:solidFill>
                <a:latin typeface="Dosis SemiBold" pitchFamily="2" charset="0"/>
              </a:rPr>
              <a:t>Kamal a un crayon</a:t>
            </a:r>
            <a:r>
              <a:rPr kumimoji="0" lang="fr-FR" sz="2400" b="1" i="0" u="none" strike="noStrike" kern="1200" cap="none" spc="0" normalizeH="0" baseline="0" noProof="0" dirty="0">
                <a:ln w="0"/>
                <a:solidFill>
                  <a:srgbClr val="424D7B"/>
                </a:solidFill>
                <a:effectLst/>
                <a:uLnTx/>
                <a:uFillTx/>
                <a:latin typeface="Dosis SemiBold" pitchFamily="2" charset="0"/>
                <a:ea typeface="+mn-ea"/>
                <a:cs typeface="+mn-cs"/>
              </a:rPr>
              <a:t>.</a:t>
            </a:r>
          </a:p>
        </p:txBody>
      </p:sp>
    </p:spTree>
    <p:extLst>
      <p:ext uri="{BB962C8B-B14F-4D97-AF65-F5344CB8AC3E}">
        <p14:creationId xmlns:p14="http://schemas.microsoft.com/office/powerpoint/2010/main" val="1559817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30B7BA-C657-4500-9080-BFC92F4BC7F6}"/>
              </a:ext>
            </a:extLst>
          </p:cNvPr>
          <p:cNvSpPr>
            <a:spLocks noGrp="1"/>
          </p:cNvSpPr>
          <p:nvPr>
            <p:ph type="title"/>
          </p:nvPr>
        </p:nvSpPr>
        <p:spPr/>
        <p:txBody>
          <a:bodyPr/>
          <a:lstStyle/>
          <a:p>
            <a:r>
              <a:rPr lang="fr-FR" dirty="0">
                <a:solidFill>
                  <a:schemeClr val="tx1">
                    <a:lumMod val="65000"/>
                    <a:lumOff val="35000"/>
                  </a:schemeClr>
                </a:solidFill>
              </a:rPr>
              <a:t>L’évaluation est terminée.</a:t>
            </a:r>
          </a:p>
        </p:txBody>
      </p:sp>
      <p:pic>
        <p:nvPicPr>
          <p:cNvPr id="9" name="Nada-Wave">
            <a:hlinkClick r:id="" action="ppaction://media"/>
            <a:extLst>
              <a:ext uri="{FF2B5EF4-FFF2-40B4-BE49-F238E27FC236}">
                <a16:creationId xmlns:a16="http://schemas.microsoft.com/office/drawing/2014/main" id="{366B4315-512B-95B5-C6C5-0BE4BCB92EB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684327" y="2377440"/>
            <a:ext cx="2138280" cy="3414864"/>
          </a:xfrm>
          <a:prstGeom prst="rect">
            <a:avLst/>
          </a:prstGeom>
        </p:spPr>
      </p:pic>
      <p:pic>
        <p:nvPicPr>
          <p:cNvPr id="10" name="majd_wave">
            <a:hlinkClick r:id="" action="ppaction://media"/>
            <a:extLst>
              <a:ext uri="{FF2B5EF4-FFF2-40B4-BE49-F238E27FC236}">
                <a16:creationId xmlns:a16="http://schemas.microsoft.com/office/drawing/2014/main" id="{A7E9F1CB-EA6C-1B6A-6840-2B76C6198EE1}"/>
              </a:ext>
            </a:extLst>
          </p:cNvPr>
          <p:cNvPicPr>
            <a:picLocks noChangeAspect="1"/>
          </p:cNvPicPr>
          <p:nvPr>
            <a:videoFile r:link="rId4"/>
            <p:extLst>
              <p:ext uri="{DAA4B4D4-6D71-4841-9C94-3DE7FCFB9230}">
                <p14:media xmlns:p14="http://schemas.microsoft.com/office/powerpoint/2010/main" r:embed="rId3"/>
              </p:ext>
            </p:extLst>
          </p:nvPr>
        </p:nvPicPr>
        <p:blipFill>
          <a:blip r:embed="rId7"/>
          <a:srcRect b="1386"/>
          <a:stretch>
            <a:fillRect/>
          </a:stretch>
        </p:blipFill>
        <p:spPr>
          <a:xfrm>
            <a:off x="2479764" y="2377440"/>
            <a:ext cx="1947857" cy="3414865"/>
          </a:xfrm>
          <a:prstGeom prst="rect">
            <a:avLst/>
          </a:prstGeom>
        </p:spPr>
      </p:pic>
      <p:grpSp>
        <p:nvGrpSpPr>
          <p:cNvPr id="6" name="Groupe 5">
            <a:extLst>
              <a:ext uri="{FF2B5EF4-FFF2-40B4-BE49-F238E27FC236}">
                <a16:creationId xmlns:a16="http://schemas.microsoft.com/office/drawing/2014/main" id="{8C87F580-D43E-40E9-A22C-ABDFFF4D5BD1}"/>
              </a:ext>
            </a:extLst>
          </p:cNvPr>
          <p:cNvGrpSpPr/>
          <p:nvPr/>
        </p:nvGrpSpPr>
        <p:grpSpPr>
          <a:xfrm>
            <a:off x="96835" y="643220"/>
            <a:ext cx="1147140" cy="980797"/>
            <a:chOff x="113769" y="634753"/>
            <a:chExt cx="1147140" cy="980797"/>
          </a:xfrm>
        </p:grpSpPr>
        <p:pic>
          <p:nvPicPr>
            <p:cNvPr id="8" name="Image 7">
              <a:extLst>
                <a:ext uri="{FF2B5EF4-FFF2-40B4-BE49-F238E27FC236}">
                  <a16:creationId xmlns:a16="http://schemas.microsoft.com/office/drawing/2014/main" id="{1EA581AE-457B-4AC9-B0BE-89245AD12C74}"/>
                </a:ext>
              </a:extLst>
            </p:cNvPr>
            <p:cNvPicPr>
              <a:picLocks noChangeAspect="1"/>
            </p:cNvPicPr>
            <p:nvPr/>
          </p:nvPicPr>
          <p:blipFill>
            <a:blip r:embed="rId8"/>
            <a:srcRect l="-8613" b="7585"/>
            <a:stretch>
              <a:fillRect/>
            </a:stretch>
          </p:blipFill>
          <p:spPr>
            <a:xfrm>
              <a:off x="442761" y="692504"/>
              <a:ext cx="818148" cy="923046"/>
            </a:xfrm>
            <a:prstGeom prst="ellipse">
              <a:avLst/>
            </a:prstGeom>
          </p:spPr>
        </p:pic>
        <p:pic>
          <p:nvPicPr>
            <p:cNvPr id="11"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F20DF47B-8E67-41A7-BF3C-95670922E5AB}"/>
                </a:ext>
              </a:extLst>
            </p:cNvPr>
            <p:cNvPicPr>
              <a:picLocks noChangeAspect="1"/>
            </p:cNvPicPr>
            <p:nvPr/>
          </p:nvPicPr>
          <p:blipFill rotWithShape="1">
            <a:blip r:embed="rId9">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15022743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94" fill="hold"/>
                                        <p:tgtEl>
                                          <p:spTgt spid="9"/>
                                        </p:tgtEl>
                                      </p:cBhvr>
                                    </p:cmd>
                                  </p:childTnLst>
                                </p:cTn>
                              </p:par>
                              <p:par>
                                <p:cTn id="7" presetID="1" presetClass="mediacall" presetSubtype="0" fill="hold" nodeType="withEffect">
                                  <p:stCondLst>
                                    <p:cond delay="0"/>
                                  </p:stCondLst>
                                  <p:childTnLst>
                                    <p:cmd type="call" cmd="playFrom(0.0)">
                                      <p:cBhvr>
                                        <p:cTn id="8" dur="322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9"/>
                </p:tgtEl>
              </p:cMediaNode>
            </p:video>
            <p:video>
              <p:cMediaNode vol="80000">
                <p:cTn id="10" fill="hold" display="0">
                  <p:stCondLst>
                    <p:cond delay="indefinite"/>
                  </p:stCondLst>
                </p:cTn>
                <p:tgtEl>
                  <p:spTgt spid="10"/>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76A4C6-0615-4F6F-AB64-975F8AC4A5F4}"/>
              </a:ext>
            </a:extLst>
          </p:cNvPr>
          <p:cNvSpPr>
            <a:spLocks noGrp="1"/>
          </p:cNvSpPr>
          <p:nvPr>
            <p:ph type="title"/>
          </p:nvPr>
        </p:nvSpPr>
        <p:spPr/>
        <p:txBody>
          <a:bodyPr>
            <a:noAutofit/>
          </a:bodyPr>
          <a:lstStyle/>
          <a:p>
            <a:r>
              <a:rPr lang="fr-MA" dirty="0"/>
              <a:t>Bonjour les enfants. Aujourd’hui, nous allons commencer une nouvelle séance de révision. Soyez attentifs.</a:t>
            </a:r>
          </a:p>
        </p:txBody>
      </p:sp>
      <p:grpSp>
        <p:nvGrpSpPr>
          <p:cNvPr id="20" name="Groupe 19">
            <a:extLst>
              <a:ext uri="{FF2B5EF4-FFF2-40B4-BE49-F238E27FC236}">
                <a16:creationId xmlns:a16="http://schemas.microsoft.com/office/drawing/2014/main" id="{D6B75884-FDA7-3C30-D664-B0E9FFEE8DE7}"/>
              </a:ext>
            </a:extLst>
          </p:cNvPr>
          <p:cNvGrpSpPr/>
          <p:nvPr/>
        </p:nvGrpSpPr>
        <p:grpSpPr>
          <a:xfrm>
            <a:off x="96835" y="643220"/>
            <a:ext cx="1147140" cy="980797"/>
            <a:chOff x="113769" y="634753"/>
            <a:chExt cx="1147140" cy="980797"/>
          </a:xfrm>
        </p:grpSpPr>
        <p:pic>
          <p:nvPicPr>
            <p:cNvPr id="21" name="Image 20">
              <a:extLst>
                <a:ext uri="{FF2B5EF4-FFF2-40B4-BE49-F238E27FC236}">
                  <a16:creationId xmlns:a16="http://schemas.microsoft.com/office/drawing/2014/main" id="{EA0C3709-4680-5424-D4BD-97BFC2F1480A}"/>
                </a:ext>
              </a:extLst>
            </p:cNvPr>
            <p:cNvPicPr>
              <a:picLocks noChangeAspect="1"/>
            </p:cNvPicPr>
            <p:nvPr/>
          </p:nvPicPr>
          <p:blipFill>
            <a:blip r:embed="rId6"/>
            <a:srcRect l="-8613" b="7585"/>
            <a:stretch>
              <a:fillRect/>
            </a:stretch>
          </p:blipFill>
          <p:spPr>
            <a:xfrm>
              <a:off x="442761" y="692504"/>
              <a:ext cx="818148" cy="923046"/>
            </a:xfrm>
            <a:prstGeom prst="ellipse">
              <a:avLst/>
            </a:prstGeom>
          </p:spPr>
        </p:pic>
        <p:pic>
          <p:nvPicPr>
            <p:cNvPr id="22"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B51DB144-9999-2761-71C6-6FD60EF25EB6}"/>
                </a:ext>
              </a:extLst>
            </p:cNvPr>
            <p:cNvPicPr>
              <a:picLocks noChangeAspect="1"/>
            </p:cNvPicPr>
            <p:nvPr/>
          </p:nvPicPr>
          <p:blipFill rotWithShape="1">
            <a:blip r:embed="rId7">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4" name="Nada-Wave">
            <a:hlinkClick r:id="" action="ppaction://media"/>
            <a:extLst>
              <a:ext uri="{FF2B5EF4-FFF2-40B4-BE49-F238E27FC236}">
                <a16:creationId xmlns:a16="http://schemas.microsoft.com/office/drawing/2014/main" id="{F6F75F5E-0F4F-58AD-F00C-F11EB85EF993}"/>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684327" y="2377440"/>
            <a:ext cx="2138280" cy="3414864"/>
          </a:xfrm>
          <a:prstGeom prst="rect">
            <a:avLst/>
          </a:prstGeom>
        </p:spPr>
      </p:pic>
      <p:pic>
        <p:nvPicPr>
          <p:cNvPr id="5" name="majd_wave">
            <a:hlinkClick r:id="" action="ppaction://media"/>
            <a:extLst>
              <a:ext uri="{FF2B5EF4-FFF2-40B4-BE49-F238E27FC236}">
                <a16:creationId xmlns:a16="http://schemas.microsoft.com/office/drawing/2014/main" id="{E1114E01-4699-1BC6-B605-BBCF6562EB24}"/>
              </a:ext>
            </a:extLst>
          </p:cNvPr>
          <p:cNvPicPr>
            <a:picLocks noGrp="1" noChangeAspect="1"/>
          </p:cNvPicPr>
          <p:nvPr>
            <p:ph type="media" sz="quarter" idx="13"/>
            <a:videoFile r:link="rId4"/>
            <p:extLst>
              <p:ext uri="{DAA4B4D4-6D71-4841-9C94-3DE7FCFB9230}">
                <p14:media xmlns:p14="http://schemas.microsoft.com/office/powerpoint/2010/main" r:embed="rId3"/>
              </p:ext>
            </p:extLst>
          </p:nvPr>
        </p:nvPicPr>
        <p:blipFill>
          <a:blip r:embed="rId9"/>
          <a:srcRect b="1386"/>
          <a:stretch>
            <a:fillRect/>
          </a:stretch>
        </p:blipFill>
        <p:spPr>
          <a:xfrm>
            <a:off x="2479764" y="2377440"/>
            <a:ext cx="1947857" cy="3414865"/>
          </a:xfrm>
        </p:spPr>
      </p:pic>
    </p:spTree>
    <p:extLst>
      <p:ext uri="{BB962C8B-B14F-4D97-AF65-F5344CB8AC3E}">
        <p14:creationId xmlns:p14="http://schemas.microsoft.com/office/powerpoint/2010/main" val="42813586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94" fill="hold"/>
                                        <p:tgtEl>
                                          <p:spTgt spid="4"/>
                                        </p:tgtEl>
                                      </p:cBhvr>
                                    </p:cmd>
                                  </p:childTnLst>
                                </p:cTn>
                              </p:par>
                              <p:par>
                                <p:cTn id="7" presetID="1" presetClass="mediacall" presetSubtype="0" fill="hold" nodeType="withEffect">
                                  <p:stCondLst>
                                    <p:cond delay="0"/>
                                  </p:stCondLst>
                                  <p:childTnLst>
                                    <p:cmd type="call" cmd="playFrom(0.0)">
                                      <p:cBhvr>
                                        <p:cTn id="8" dur="32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video>
              <p:cMediaNode vol="80000">
                <p:cTn id="10"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FA777-5DEE-D825-8346-C9FB42966C8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B46473F-5D0C-5AD0-6872-4289B77BF1AF}"/>
              </a:ext>
            </a:extLst>
          </p:cNvPr>
          <p:cNvSpPr>
            <a:spLocks noGrp="1"/>
          </p:cNvSpPr>
          <p:nvPr>
            <p:ph type="title"/>
          </p:nvPr>
        </p:nvSpPr>
        <p:spPr/>
        <p:txBody>
          <a:bodyPr>
            <a:normAutofit/>
          </a:bodyPr>
          <a:lstStyle/>
          <a:p>
            <a:r>
              <a:rPr lang="fr-MA" dirty="0">
                <a:solidFill>
                  <a:schemeClr val="tx1">
                    <a:lumMod val="65000"/>
                    <a:lumOff val="35000"/>
                  </a:schemeClr>
                </a:solidFill>
              </a:rPr>
              <a:t>Prenez vos ardoises. </a:t>
            </a:r>
          </a:p>
        </p:txBody>
      </p:sp>
      <p:pic>
        <p:nvPicPr>
          <p:cNvPr id="6" name="Espace réservé pour une image  3" descr="Une image contenant capture d’écran, Rectangle, carré&#10;&#10;Le contenu généré par l’IA peut être incorrect.">
            <a:extLst>
              <a:ext uri="{FF2B5EF4-FFF2-40B4-BE49-F238E27FC236}">
                <a16:creationId xmlns:a16="http://schemas.microsoft.com/office/drawing/2014/main" id="{3A291F08-EAA9-B673-E366-B0E88AF784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748013" y="1808942"/>
            <a:ext cx="3647973" cy="3647973"/>
          </a:xfrm>
          <a:prstGeom prst="rect">
            <a:avLst/>
          </a:prstGeom>
        </p:spPr>
      </p:pic>
      <p:grpSp>
        <p:nvGrpSpPr>
          <p:cNvPr id="7" name="Groupe 6">
            <a:extLst>
              <a:ext uri="{FF2B5EF4-FFF2-40B4-BE49-F238E27FC236}">
                <a16:creationId xmlns:a16="http://schemas.microsoft.com/office/drawing/2014/main" id="{561772D9-4C8B-ACE1-CD31-A0B50F5528BB}"/>
              </a:ext>
            </a:extLst>
          </p:cNvPr>
          <p:cNvGrpSpPr/>
          <p:nvPr/>
        </p:nvGrpSpPr>
        <p:grpSpPr>
          <a:xfrm>
            <a:off x="96835" y="643220"/>
            <a:ext cx="1147140" cy="980797"/>
            <a:chOff x="113769" y="634753"/>
            <a:chExt cx="1147140" cy="980797"/>
          </a:xfrm>
        </p:grpSpPr>
        <p:pic>
          <p:nvPicPr>
            <p:cNvPr id="8" name="Image 7">
              <a:extLst>
                <a:ext uri="{FF2B5EF4-FFF2-40B4-BE49-F238E27FC236}">
                  <a16:creationId xmlns:a16="http://schemas.microsoft.com/office/drawing/2014/main" id="{7DB15DFC-9885-7427-23DA-FA3BA970333E}"/>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10"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585057C8-2597-9906-6B25-FA8064D8137B}"/>
                </a:ext>
              </a:extLst>
            </p:cNvPr>
            <p:cNvPicPr>
              <a:picLocks noChangeAspect="1"/>
            </p:cNvPicPr>
            <p:nvPr/>
          </p:nvPicPr>
          <p:blipFill rotWithShape="1">
            <a:blip r:embed="rId4">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2542553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NUM" val="7"/>
</p:tagLst>
</file>

<file path=ppt/tags/tag10.xml><?xml version="1.0" encoding="utf-8"?>
<p:tagLst xmlns:a="http://schemas.openxmlformats.org/drawingml/2006/main" xmlns:r="http://schemas.openxmlformats.org/officeDocument/2006/relationships" xmlns:p="http://schemas.openxmlformats.org/presentationml/2006/main">
  <p:tag name="NUM" val="3"/>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3"/>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3"/>
</p:tagLst>
</file>

<file path=ppt/tags/tag16.xml><?xml version="1.0" encoding="utf-8"?>
<p:tagLst xmlns:a="http://schemas.openxmlformats.org/drawingml/2006/main" xmlns:r="http://schemas.openxmlformats.org/officeDocument/2006/relationships" xmlns:p="http://schemas.openxmlformats.org/presentationml/2006/main">
  <p:tag name="NUM" val="3"/>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8.xml><?xml version="1.0" encoding="utf-8"?>
<p:tagLst xmlns:a="http://schemas.openxmlformats.org/drawingml/2006/main" xmlns:r="http://schemas.openxmlformats.org/officeDocument/2006/relationships" xmlns:p="http://schemas.openxmlformats.org/presentationml/2006/main">
  <p:tag name="NUM" val="3"/>
</p:tagLst>
</file>

<file path=ppt/tags/tag2.xml><?xml version="1.0" encoding="utf-8"?>
<p:tagLst xmlns:a="http://schemas.openxmlformats.org/drawingml/2006/main" xmlns:r="http://schemas.openxmlformats.org/officeDocument/2006/relationships" xmlns:p="http://schemas.openxmlformats.org/presentationml/2006/main">
  <p:tag name="NUM" val="5"/>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3"/>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3"/>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2_Conception personnalisé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Vocab_02- Mémorisat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Vocab_03- Appropriat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Vocab_04- Entrainement livre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Thème Office">
  <a:themeElements>
    <a:clrScheme name="Thème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hème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4.xml><?xml version="1.0" encoding="utf-8"?>
<a:theme xmlns:a="http://schemas.openxmlformats.org/drawingml/2006/main" name="2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6_New Voc_01-Livre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2_Révis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3_Révis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7_New Voc_01-Livre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8_New Voc_01-Livre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00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Lec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Révis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New Voc_01-Livre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Révis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lecture offer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New Voc_01-Livre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Vocab_01- Présentat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BE1CA3E4EEE7E478F0E6E453AD473F7" ma:contentTypeVersion="16" ma:contentTypeDescription="Crée un document." ma:contentTypeScope="" ma:versionID="f2764b178e38d633300ac52f7a5b1e4d">
  <xsd:schema xmlns:xsd="http://www.w3.org/2001/XMLSchema" xmlns:xs="http://www.w3.org/2001/XMLSchema" xmlns:p="http://schemas.microsoft.com/office/2006/metadata/properties" xmlns:ns3="202b3bc9-e036-45c7-aea0-06aec8cd7a40" xmlns:ns4="f0534ec5-868f-4ce6-85c7-99f0612daa52" targetNamespace="http://schemas.microsoft.com/office/2006/metadata/properties" ma:root="true" ma:fieldsID="2f991e825ad22092ca9ccb9194acded4" ns3:_="" ns4:_="">
    <xsd:import namespace="202b3bc9-e036-45c7-aea0-06aec8cd7a40"/>
    <xsd:import namespace="f0534ec5-868f-4ce6-85c7-99f0612daa5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ObjectDetectorVersions" minOccurs="0"/>
                <xsd:element ref="ns3:MediaServiceSearchProperties" minOccurs="0"/>
                <xsd:element ref="ns3:MediaServiceDateTaken" minOccurs="0"/>
                <xsd:element ref="ns3:MediaServiceSystemTags" minOccurs="0"/>
                <xsd:element ref="ns3:MediaServiceOCR" minOccurs="0"/>
                <xsd:element ref="ns3:MediaServiceGenerationTime" minOccurs="0"/>
                <xsd:element ref="ns3:MediaServiceEventHashCode" minOccurs="0"/>
                <xsd:element ref="ns3:MediaLengthInSecond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2b3bc9-e036-45c7-aea0-06aec8cd7a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SystemTags" ma:index="18" nillable="true" ma:displayName="MediaServiceSystemTags" ma:hidden="true" ma:internalName="MediaServiceSystemTags" ma:readOnly="true">
      <xsd:simpleType>
        <xsd:restriction base="dms:Note"/>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534ec5-868f-4ce6-85c7-99f0612daa52" elementFormDefault="qualified">
    <xsd:import namespace="http://schemas.microsoft.com/office/2006/documentManagement/types"/>
    <xsd:import namespace="http://schemas.microsoft.com/office/infopath/2007/PartnerControls"/>
    <xsd:element name="SharedWithUsers" ma:index="12"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Partagé avec détails" ma:internalName="SharedWithDetails" ma:readOnly="true">
      <xsd:simpleType>
        <xsd:restriction base="dms:Note">
          <xsd:maxLength value="255"/>
        </xsd:restriction>
      </xsd:simpleType>
    </xsd:element>
    <xsd:element name="SharingHintHash" ma:index="14" nillable="true" ma:displayName="Partage du hachage d’indicateu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269470F-C499-476E-8B43-4A98D3E2493E}">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202b3bc9-e036-45c7-aea0-06aec8cd7a40"/>
    <ds:schemaRef ds:uri="f0534ec5-868f-4ce6-85c7-99f0612daa52"/>
    <ds:schemaRef ds:uri="http://www.w3.org/XML/1998/namespace"/>
    <ds:schemaRef ds:uri="http://purl.org/dc/dcmitype/"/>
  </ds:schemaRefs>
</ds:datastoreItem>
</file>

<file path=customXml/itemProps2.xml><?xml version="1.0" encoding="utf-8"?>
<ds:datastoreItem xmlns:ds="http://schemas.openxmlformats.org/officeDocument/2006/customXml" ds:itemID="{B46073B8-7504-4D44-8EB9-71F93BE46C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2b3bc9-e036-45c7-aea0-06aec8cd7a40"/>
    <ds:schemaRef ds:uri="f0534ec5-868f-4ce6-85c7-99f0612daa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3E6EB7D-C582-486F-8322-B3A0D183298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6729</TotalTime>
  <Words>1604</Words>
  <PresentationFormat>Affichage à l'écran (4:3)</PresentationFormat>
  <Paragraphs>226</Paragraphs>
  <Slides>72</Slides>
  <Notes>2</Notes>
  <HiddenSlides>0</HiddenSlides>
  <MMClips>5</MMClips>
  <ScaleCrop>false</ScaleCrop>
  <HeadingPairs>
    <vt:vector size="6" baseType="variant">
      <vt:variant>
        <vt:lpstr>Polices utilisées</vt:lpstr>
      </vt:variant>
      <vt:variant>
        <vt:i4>11</vt:i4>
      </vt:variant>
      <vt:variant>
        <vt:lpstr>Thème</vt:lpstr>
      </vt:variant>
      <vt:variant>
        <vt:i4>20</vt:i4>
      </vt:variant>
      <vt:variant>
        <vt:lpstr>Titres des diapositives</vt:lpstr>
      </vt:variant>
      <vt:variant>
        <vt:i4>72</vt:i4>
      </vt:variant>
    </vt:vector>
  </HeadingPairs>
  <TitlesOfParts>
    <vt:vector size="103" baseType="lpstr">
      <vt:lpstr>Calibri</vt:lpstr>
      <vt:lpstr>Aptos Display</vt:lpstr>
      <vt:lpstr>Dosis Medium</vt:lpstr>
      <vt:lpstr>Dosis SemiBold</vt:lpstr>
      <vt:lpstr>Mistral</vt:lpstr>
      <vt:lpstr>Dosis</vt:lpstr>
      <vt:lpstr>Aptos</vt:lpstr>
      <vt:lpstr>Comic Sans MS</vt:lpstr>
      <vt:lpstr>Wingdings</vt:lpstr>
      <vt:lpstr>Arial</vt:lpstr>
      <vt:lpstr>Dosis ExtraBold</vt:lpstr>
      <vt:lpstr>2_Conception personnalisée</vt:lpstr>
      <vt:lpstr>00_Env-Enseignant</vt:lpstr>
      <vt:lpstr>1_Révision</vt:lpstr>
      <vt:lpstr>5_New Voc_01-Livret</vt:lpstr>
      <vt:lpstr>Révision</vt:lpstr>
      <vt:lpstr>lecture offerte</vt:lpstr>
      <vt:lpstr>4_New Voc_01-Livret</vt:lpstr>
      <vt:lpstr>Conception personnalisée</vt:lpstr>
      <vt:lpstr>Vocab_01- Présentation</vt:lpstr>
      <vt:lpstr>Vocab_02- Mémorisation</vt:lpstr>
      <vt:lpstr>Vocab_03- Appropriation</vt:lpstr>
      <vt:lpstr>Vocab_04- Entrainement livret</vt:lpstr>
      <vt:lpstr>Thème Office</vt:lpstr>
      <vt:lpstr>2_Env-Enseignant</vt:lpstr>
      <vt:lpstr>6_New Voc_01-Livret</vt:lpstr>
      <vt:lpstr>2_Révision</vt:lpstr>
      <vt:lpstr>3_Révision</vt:lpstr>
      <vt:lpstr>7_New Voc_01-Livret</vt:lpstr>
      <vt:lpstr>8_New Voc_01-Livret</vt:lpstr>
      <vt:lpstr>Lecture</vt:lpstr>
      <vt:lpstr>Présentation PowerPoint</vt:lpstr>
      <vt:lpstr>Il convient de lancer le mode diaporama pour la diffusion de la leçon en classe</vt:lpstr>
      <vt:lpstr>Pictogrammes</vt:lpstr>
      <vt:lpstr>Contenu de la semaine </vt:lpstr>
      <vt:lpstr>Organisation de la semaine </vt:lpstr>
      <vt:lpstr>Plan de la séance 1</vt:lpstr>
      <vt:lpstr>Présentation PowerPoint</vt:lpstr>
      <vt:lpstr>Bonjour les enfants. Aujourd’hui, nous allons commencer une nouvelle séance de révision. Soyez attentifs.</vt:lpstr>
      <vt:lpstr>Prenez vos ardoises. </vt:lpstr>
      <vt:lpstr>Qui veut compléter la phrase avec la bonne forme du verbe faire ? Levez la main</vt:lpstr>
      <vt:lpstr>Levez vos ardoises. </vt:lpstr>
      <vt:lpstr>Corrigez.</vt:lpstr>
      <vt:lpstr>Qui veut compléter la phrase avec la bonne forme du verbe avoir ? Levez la main.</vt:lpstr>
      <vt:lpstr>Levez vos ardoises. </vt:lpstr>
      <vt:lpstr>Corrigez.</vt:lpstr>
      <vt:lpstr>Qui veut compléter la phrase avec la bonne forme du verbe avoir ? Levez la main</vt:lpstr>
      <vt:lpstr>Levez vos ardoises. </vt:lpstr>
      <vt:lpstr>Corrigez.</vt:lpstr>
      <vt:lpstr>Qui veut compléter la phrase avec la bonne forme du verbe mettre ? Levez la main.</vt:lpstr>
      <vt:lpstr>Levez vos ardoises. </vt:lpstr>
      <vt:lpstr>Corrigez.</vt:lpstr>
      <vt:lpstr>Qui veut compléter la phrase avec la bonne forme du verbe mettre ? Levez la main</vt:lpstr>
      <vt:lpstr>Levez vos ardoises. </vt:lpstr>
      <vt:lpstr>Corrigez.</vt:lpstr>
      <vt:lpstr>Plan de la séance</vt:lpstr>
      <vt:lpstr>Maintenant, nous allons écrire des phrases. </vt:lpstr>
      <vt:lpstr>Prenez vos ardoises.</vt:lpstr>
      <vt:lpstr>Écrivez le mot qui manque dans la phrase.  </vt:lpstr>
      <vt:lpstr>Levez les ardoises. Je vais vérifier votre écriture. </vt:lpstr>
      <vt:lpstr>Corrigez.</vt:lpstr>
      <vt:lpstr>Écrivez le mot qui manque dans la phrase.  </vt:lpstr>
      <vt:lpstr>Levez les ardoises. Je vais vérifier votre écriture. </vt:lpstr>
      <vt:lpstr>Corrigez.</vt:lpstr>
      <vt:lpstr>Écrivez le mot qui manque dans la phrase.  </vt:lpstr>
      <vt:lpstr>Levez les ardoises. Je vais vérifier votre écriture. </vt:lpstr>
      <vt:lpstr>Corrigez.</vt:lpstr>
      <vt:lpstr>Écrivez le mot qui manque dans la phrase.  </vt:lpstr>
      <vt:lpstr>Levez les ardoises. Je vais vérifier votre écriture. </vt:lpstr>
      <vt:lpstr>Corrigez.</vt:lpstr>
      <vt:lpstr>Prenez vos cahiers. Vous allez écrire des phrases.</vt:lpstr>
      <vt:lpstr>Ces mots sont en désordre. Écrivez sur vos cahiers une phrase correcte à partir de ces mots. </vt:lpstr>
      <vt:lpstr>Qui veut lire sa phrase ?</vt:lpstr>
      <vt:lpstr>Corrigez. Je n’oublie pas la majuscule au début de la phrase, l’espace entre les mots et le point à la fin.</vt:lpstr>
      <vt:lpstr>On passe à une autre phrase. Ces mots sont en désordre. Écrivez sur vos cahiers une phrase correcte à partir de ces mots.</vt:lpstr>
      <vt:lpstr>Qui veut lire sa phrase ?</vt:lpstr>
      <vt:lpstr>Corrigez. Je n’oublie pas la majuscule au début de la phrase, l’espace entre les mots et le point à la fin.</vt:lpstr>
      <vt:lpstr>On passe à une autre phrase. Ces mots sont en désordre. Écrivez sur vos cahiers une phrase correcte à partir de ces mots.</vt:lpstr>
      <vt:lpstr>Qui veut lire sa phrase ?</vt:lpstr>
      <vt:lpstr>Corrigez. Je n’oublie pas la majuscule au début de la phrase, l’espace entre les mots et le point à la fin.</vt:lpstr>
      <vt:lpstr>La séance d’aujourd’hui est terminée. À la maison, faites l’activité 3 de la page 136. </vt:lpstr>
      <vt:lpstr>Présentation PowerPoint</vt:lpstr>
      <vt:lpstr>Présentation PowerPoint</vt:lpstr>
      <vt:lpstr>Présentation PowerPoint</vt:lpstr>
      <vt:lpstr>Présentation PowerPoint</vt:lpstr>
      <vt:lpstr>Présentation PowerPoint</vt:lpstr>
      <vt:lpstr>Bonjour cher élève. Nous allons faire quelques activités d’évaluation.</vt:lpstr>
      <vt:lpstr>Présentation PowerPoint</vt:lpstr>
      <vt:lpstr>Regarde les images. Je vais te dire des mots et tu vas me montrer les images qui correspondent.</vt:lpstr>
      <vt:lpstr>Présentation PowerPoint</vt:lpstr>
      <vt:lpstr>Regarde les scènes. Je vais te dire des phrases et tu vas me montrer les images qui correspondent : 1) Pour faire de la marche, je mets des baskets. 2) Mon cousin fait du karaté. 3) Après le sport, elle a mal aux genoux. 4)  Sami fait du football. 5) Lila fait de la gymnastique.</vt:lpstr>
      <vt:lpstr>Présentation PowerPoint</vt:lpstr>
      <vt:lpstr>Mets ton doigt sur chaque image et dis-moi le mot en français.</vt:lpstr>
      <vt:lpstr>Présentation PowerPoint</vt:lpstr>
      <vt:lpstr>Je vais te poser des questions et tu dois répondre correctement. </vt:lpstr>
      <vt:lpstr>Présentation PowerPoint</vt:lpstr>
      <vt:lpstr>Présente-toi, parle des sports que tu fais, de ceux que fait ton frère ou ta sœur, des vêtements que tu mets pour faire ce sport et où tu as mal. Tu dois dire 5 phrases.  Expliquer la consigne avec la langue de l’apprenant.</vt:lpstr>
      <vt:lpstr>Présentation PowerPoint</vt:lpstr>
      <vt:lpstr>Je vais te montrer des graphèmes et tu dois les lire. L’enseignant choisit 4 graphèmes.</vt:lpstr>
      <vt:lpstr>Je vais te montrer des mots et tu dois les lire. L’enseignant choisit 3 mots.</vt:lpstr>
      <vt:lpstr>Présentation PowerPoint</vt:lpstr>
      <vt:lpstr>Tu vas lire ces phrases correctement et avec fluidité.</vt:lpstr>
      <vt:lpstr>L’évaluation est terminée.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2025-08-13T10:11:39Z</cp:lastPrinted>
  <dcterms:created xsi:type="dcterms:W3CDTF">2025-08-01T12:31:49Z</dcterms:created>
  <dcterms:modified xsi:type="dcterms:W3CDTF">2026-06-10T20:33:22Z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0x0101003BE1CA3E4EEE7E478F0E6E453AD473F7</vt:lpwstr>
  </property>
</Properties>
</file>