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Inter"/>
      <p:regular r:id="rId29"/>
      <p:bold r:id="rId30"/>
    </p:embeddedFont>
    <p:embeddedFont>
      <p:font typeface="DM Sans"/>
      <p:bold r:id="rId31"/>
      <p:boldItalic r:id="rId32"/>
    </p:embeddedFont>
    <p:embeddedFont>
      <p:font typeface="DM Serif Display"/>
      <p:regular r:id="rId33"/>
      <p: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hcAFtk5jSpLUYxFMc7Z0iDH9Ale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DMSans-bold.fntdata"/><Relationship Id="rId30" Type="http://schemas.openxmlformats.org/officeDocument/2006/relationships/font" Target="fonts/Inter-bold.fntdata"/><Relationship Id="rId11" Type="http://schemas.openxmlformats.org/officeDocument/2006/relationships/slide" Target="slides/slide7.xml"/><Relationship Id="rId33" Type="http://schemas.openxmlformats.org/officeDocument/2006/relationships/font" Target="fonts/DMSerifDisplay-regular.fntdata"/><Relationship Id="rId10" Type="http://schemas.openxmlformats.org/officeDocument/2006/relationships/slide" Target="slides/slide6.xml"/><Relationship Id="rId32" Type="http://schemas.openxmlformats.org/officeDocument/2006/relationships/font" Target="fonts/DMSans-boldItalic.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DMSerifDisplay-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7" name="Google Shape;25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5" name="Google Shape;405;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3" name="Google Shape;473;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0" name="Google Shape;61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 Id="rId4" Type="http://schemas.openxmlformats.org/officeDocument/2006/relationships/image" Target="../media/image15.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15.png"/><Relationship Id="rId10" Type="http://schemas.openxmlformats.org/officeDocument/2006/relationships/image" Target="../media/image4.png"/><Relationship Id="rId9" Type="http://schemas.openxmlformats.org/officeDocument/2006/relationships/image" Target="../media/image84.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82.png"/><Relationship Id="rId8" Type="http://schemas.openxmlformats.org/officeDocument/2006/relationships/image" Target="../media/image8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86.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79.png"/><Relationship Id="rId8" Type="http://schemas.openxmlformats.org/officeDocument/2006/relationships/image" Target="../media/image83.png"/></Relationships>
</file>

<file path=ppt/slides/_rels/slide12.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33.png"/><Relationship Id="rId13" Type="http://schemas.openxmlformats.org/officeDocument/2006/relationships/image" Target="../media/image99.png"/><Relationship Id="rId12" Type="http://schemas.openxmlformats.org/officeDocument/2006/relationships/image" Target="../media/image95.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7.png"/><Relationship Id="rId4" Type="http://schemas.openxmlformats.org/officeDocument/2006/relationships/image" Target="../media/image34.png"/><Relationship Id="rId9" Type="http://schemas.openxmlformats.org/officeDocument/2006/relationships/image" Target="../media/image32.png"/><Relationship Id="rId15" Type="http://schemas.openxmlformats.org/officeDocument/2006/relationships/image" Target="../media/image1.png"/><Relationship Id="rId14" Type="http://schemas.openxmlformats.org/officeDocument/2006/relationships/image" Target="../media/image104.png"/><Relationship Id="rId17" Type="http://schemas.openxmlformats.org/officeDocument/2006/relationships/image" Target="../media/image150.png"/><Relationship Id="rId16" Type="http://schemas.openxmlformats.org/officeDocument/2006/relationships/image" Target="../media/image126.png"/><Relationship Id="rId5" Type="http://schemas.openxmlformats.org/officeDocument/2006/relationships/image" Target="../media/image29.png"/><Relationship Id="rId6" Type="http://schemas.openxmlformats.org/officeDocument/2006/relationships/image" Target="../media/image30.png"/><Relationship Id="rId18" Type="http://schemas.openxmlformats.org/officeDocument/2006/relationships/image" Target="../media/image128.png"/><Relationship Id="rId7" Type="http://schemas.openxmlformats.org/officeDocument/2006/relationships/image" Target="../media/image36.png"/><Relationship Id="rId8" Type="http://schemas.openxmlformats.org/officeDocument/2006/relationships/image" Target="../media/image31.png"/></Relationships>
</file>

<file path=ppt/slides/_rels/slide13.xml.rels><?xml version="1.0" encoding="UTF-8" standalone="yes"?><Relationships xmlns="http://schemas.openxmlformats.org/package/2006/relationships"><Relationship Id="rId10"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105.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10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10.png"/><Relationship Id="rId6" Type="http://schemas.openxmlformats.org/officeDocument/2006/relationships/image" Target="../media/image41.png"/><Relationship Id="rId7" Type="http://schemas.openxmlformats.org/officeDocument/2006/relationships/image" Target="../media/image9.png"/><Relationship Id="rId8"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136.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1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42.png"/><Relationship Id="rId8" Type="http://schemas.openxmlformats.org/officeDocument/2006/relationships/image" Target="../media/image148.png"/></Relationships>
</file>

<file path=ppt/slides/_rels/slide18.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33.png"/><Relationship Id="rId13" Type="http://schemas.openxmlformats.org/officeDocument/2006/relationships/image" Target="../media/image156.png"/><Relationship Id="rId12" Type="http://schemas.openxmlformats.org/officeDocument/2006/relationships/image" Target="../media/image163.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7.png"/><Relationship Id="rId4" Type="http://schemas.openxmlformats.org/officeDocument/2006/relationships/image" Target="../media/image34.png"/><Relationship Id="rId9" Type="http://schemas.openxmlformats.org/officeDocument/2006/relationships/image" Target="../media/image32.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6.png"/><Relationship Id="rId8" Type="http://schemas.openxmlformats.org/officeDocument/2006/relationships/image" Target="../media/image14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1.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7.png"/><Relationship Id="rId6" Type="http://schemas.openxmlformats.org/officeDocument/2006/relationships/image" Target="../media/image41.png"/><Relationship Id="rId7" Type="http://schemas.openxmlformats.org/officeDocument/2006/relationships/image" Target="../media/image9.png"/><Relationship Id="rId8"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161.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15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64.png"/></Relationships>
</file>

<file path=ppt/slides/_rels/slide22.xml.rels><?xml version="1.0" encoding="UTF-8" standalone="yes"?><Relationships xmlns="http://schemas.openxmlformats.org/package/2006/relationships"><Relationship Id="rId11" Type="http://schemas.openxmlformats.org/officeDocument/2006/relationships/image" Target="../media/image4.png"/><Relationship Id="rId10" Type="http://schemas.openxmlformats.org/officeDocument/2006/relationships/image" Target="../media/image33.png"/><Relationship Id="rId13" Type="http://schemas.openxmlformats.org/officeDocument/2006/relationships/image" Target="../media/image171.png"/><Relationship Id="rId12" Type="http://schemas.openxmlformats.org/officeDocument/2006/relationships/image" Target="../media/image174.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7.png"/><Relationship Id="rId4" Type="http://schemas.openxmlformats.org/officeDocument/2006/relationships/image" Target="../media/image34.png"/><Relationship Id="rId9" Type="http://schemas.openxmlformats.org/officeDocument/2006/relationships/image" Target="../media/image32.png"/><Relationship Id="rId15" Type="http://schemas.openxmlformats.org/officeDocument/2006/relationships/image" Target="../media/image175.png"/><Relationship Id="rId14" Type="http://schemas.openxmlformats.org/officeDocument/2006/relationships/image" Target="../media/image191.png"/><Relationship Id="rId16" Type="http://schemas.openxmlformats.org/officeDocument/2006/relationships/image" Target="../media/image173.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6.png"/><Relationship Id="rId8" Type="http://schemas.openxmlformats.org/officeDocument/2006/relationships/image" Target="../media/image145.png"/></Relationships>
</file>

<file path=ppt/slides/_rels/slide23.xml.rels><?xml version="1.0" encoding="UTF-8" standalone="yes"?><Relationships xmlns="http://schemas.openxmlformats.org/package/2006/relationships"><Relationship Id="rId10" Type="http://schemas.openxmlformats.org/officeDocument/2006/relationships/image" Target="../media/image192.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182.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18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3.png"/><Relationship Id="rId4" Type="http://schemas.openxmlformats.org/officeDocument/2006/relationships/image" Target="../media/image187.png"/><Relationship Id="rId5" Type="http://schemas.openxmlformats.org/officeDocument/2006/relationships/image" Target="../media/image4.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6.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7.png"/><Relationship Id="rId6" Type="http://schemas.openxmlformats.org/officeDocument/2006/relationships/image" Target="../media/image41.png"/><Relationship Id="rId7" Type="http://schemas.openxmlformats.org/officeDocument/2006/relationships/image" Target="../media/image9.png"/><Relationship Id="rId8"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7.png"/><Relationship Id="rId4" Type="http://schemas.openxmlformats.org/officeDocument/2006/relationships/image" Target="../media/image34.png"/><Relationship Id="rId11" Type="http://schemas.openxmlformats.org/officeDocument/2006/relationships/image" Target="../media/image4.png"/><Relationship Id="rId10" Type="http://schemas.openxmlformats.org/officeDocument/2006/relationships/image" Target="../media/image33.png"/><Relationship Id="rId9" Type="http://schemas.openxmlformats.org/officeDocument/2006/relationships/image" Target="../media/image32.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6.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5.png"/><Relationship Id="rId10" Type="http://schemas.openxmlformats.org/officeDocument/2006/relationships/image" Target="../media/image45.png"/><Relationship Id="rId9" Type="http://schemas.openxmlformats.org/officeDocument/2006/relationships/image" Target="../media/image39.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7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 Id="rId4" Type="http://schemas.openxmlformats.org/officeDocument/2006/relationships/image" Target="../media/image8.png"/><Relationship Id="rId9" Type="http://schemas.openxmlformats.org/officeDocument/2006/relationships/image" Target="../media/image65.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54.png"/><Relationship Id="rId8" Type="http://schemas.openxmlformats.org/officeDocument/2006/relationships/image" Target="../media/image5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14.png"/><Relationship Id="rId9" Type="http://schemas.openxmlformats.org/officeDocument/2006/relationships/image" Target="../media/image57.png"/><Relationship Id="rId5" Type="http://schemas.openxmlformats.org/officeDocument/2006/relationships/image" Target="../media/image7.png"/><Relationship Id="rId6" Type="http://schemas.openxmlformats.org/officeDocument/2006/relationships/image" Target="../media/image41.png"/><Relationship Id="rId7" Type="http://schemas.openxmlformats.org/officeDocument/2006/relationships/image" Target="../media/image9.png"/><Relationship Id="rId8"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7.png"/><Relationship Id="rId4" Type="http://schemas.openxmlformats.org/officeDocument/2006/relationships/image" Target="../media/image34.png"/><Relationship Id="rId11" Type="http://schemas.openxmlformats.org/officeDocument/2006/relationships/image" Target="../media/image4.png"/><Relationship Id="rId10" Type="http://schemas.openxmlformats.org/officeDocument/2006/relationships/image" Target="../media/image33.png"/><Relationship Id="rId12" Type="http://schemas.openxmlformats.org/officeDocument/2006/relationships/image" Target="../media/image77.png"/><Relationship Id="rId9" Type="http://schemas.openxmlformats.org/officeDocument/2006/relationships/image" Target="../media/image32.png"/><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6.png"/><Relationship Id="rId8"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3450981" y="0"/>
            <a:ext cx="10936067" cy="110998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6058657" y="-5715000"/>
            <a:ext cx="11063083" cy="99822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7693311" y="8661400"/>
            <a:ext cx="12688886" cy="11442700"/>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0" y="7721600"/>
            <a:ext cx="7684460" cy="5994400"/>
          </a:xfrm>
          <a:prstGeom prst="rect">
            <a:avLst/>
          </a:prstGeom>
          <a:noFill/>
          <a:ln>
            <a:noFill/>
          </a:ln>
        </p:spPr>
      </p:pic>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 name="Google Shape;22;p1"/>
          <p:cNvSpPr/>
          <p:nvPr/>
        </p:nvSpPr>
        <p:spPr>
          <a:xfrm>
            <a:off x="1943343" y="4394200"/>
            <a:ext cx="620684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Anxiety</a:t>
            </a:r>
            <a:endParaRPr b="0" i="0" sz="12800" u="none" cap="none" strike="noStrike">
              <a:solidFill>
                <a:schemeClr val="dk1"/>
              </a:solidFill>
              <a:latin typeface="Calibri"/>
              <a:ea typeface="Calibri"/>
              <a:cs typeface="Calibri"/>
              <a:sym typeface="Calibri"/>
            </a:endParaRPr>
          </a:p>
        </p:txBody>
      </p:sp>
      <p:sp>
        <p:nvSpPr>
          <p:cNvPr id="23" name="Google Shape;23;p1"/>
          <p:cNvSpPr/>
          <p:nvPr/>
        </p:nvSpPr>
        <p:spPr>
          <a:xfrm>
            <a:off x="1943343" y="6858000"/>
            <a:ext cx="9098571" cy="2379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pic>
        <p:nvPicPr>
          <p:cNvPr descr=" " id="24" name="Google Shape;24;p1"/>
          <p:cNvPicPr preferRelativeResize="0"/>
          <p:nvPr/>
        </p:nvPicPr>
        <p:blipFill rotWithShape="1">
          <a:blip r:embed="rId8">
            <a:alphaModFix/>
          </a:blip>
          <a:srcRect b="0" l="0" r="0" t="0"/>
          <a:stretch/>
        </p:blipFill>
        <p:spPr>
          <a:xfrm>
            <a:off x="12612676" y="1143000"/>
            <a:ext cx="9576997" cy="12712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2" name="Shape 222"/>
        <p:cNvGrpSpPr/>
        <p:nvPr/>
      </p:nvGrpSpPr>
      <p:grpSpPr>
        <a:xfrm>
          <a:off x="0" y="0"/>
          <a:ext cx="0" cy="0"/>
          <a:chOff x="0" y="0"/>
          <a:chExt cx="0" cy="0"/>
        </a:xfrm>
      </p:grpSpPr>
      <p:pic>
        <p:nvPicPr>
          <p:cNvPr descr=" " id="223" name="Google Shape;223;p10"/>
          <p:cNvPicPr preferRelativeResize="0"/>
          <p:nvPr/>
        </p:nvPicPr>
        <p:blipFill rotWithShape="1">
          <a:blip r:embed="rId3">
            <a:alphaModFix/>
          </a:blip>
          <a:srcRect b="0" l="0" r="0" t="0"/>
          <a:stretch/>
        </p:blipFill>
        <p:spPr>
          <a:xfrm>
            <a:off x="13450981" y="0"/>
            <a:ext cx="10936067" cy="11099800"/>
          </a:xfrm>
          <a:prstGeom prst="rect">
            <a:avLst/>
          </a:prstGeom>
          <a:noFill/>
          <a:ln>
            <a:noFill/>
          </a:ln>
        </p:spPr>
      </p:pic>
      <p:pic>
        <p:nvPicPr>
          <p:cNvPr descr=" " id="224" name="Google Shape;224;p10"/>
          <p:cNvPicPr preferRelativeResize="0"/>
          <p:nvPr/>
        </p:nvPicPr>
        <p:blipFill rotWithShape="1">
          <a:blip r:embed="rId4">
            <a:alphaModFix/>
          </a:blip>
          <a:srcRect b="0" l="0" r="0" t="0"/>
          <a:stretch/>
        </p:blipFill>
        <p:spPr>
          <a:xfrm>
            <a:off x="-6058657" y="-5715000"/>
            <a:ext cx="11063083" cy="9982200"/>
          </a:xfrm>
          <a:prstGeom prst="rect">
            <a:avLst/>
          </a:prstGeom>
          <a:noFill/>
          <a:ln>
            <a:noFill/>
          </a:ln>
        </p:spPr>
      </p:pic>
      <p:pic>
        <p:nvPicPr>
          <p:cNvPr descr=" " id="225" name="Google Shape;225;p10"/>
          <p:cNvPicPr preferRelativeResize="0"/>
          <p:nvPr/>
        </p:nvPicPr>
        <p:blipFill rotWithShape="1">
          <a:blip r:embed="rId5">
            <a:alphaModFix/>
          </a:blip>
          <a:srcRect b="0" l="0" r="0" t="0"/>
          <a:stretch/>
        </p:blipFill>
        <p:spPr>
          <a:xfrm>
            <a:off x="17693311" y="8661400"/>
            <a:ext cx="12688886" cy="11442700"/>
          </a:xfrm>
          <a:prstGeom prst="rect">
            <a:avLst/>
          </a:prstGeom>
          <a:noFill/>
          <a:ln>
            <a:noFill/>
          </a:ln>
        </p:spPr>
      </p:pic>
      <p:pic>
        <p:nvPicPr>
          <p:cNvPr descr=" " id="226" name="Google Shape;226;p10"/>
          <p:cNvPicPr preferRelativeResize="0"/>
          <p:nvPr/>
        </p:nvPicPr>
        <p:blipFill rotWithShape="1">
          <a:blip r:embed="rId6">
            <a:alphaModFix/>
          </a:blip>
          <a:srcRect b="0" l="0" r="0" t="0"/>
          <a:stretch/>
        </p:blipFill>
        <p:spPr>
          <a:xfrm>
            <a:off x="0" y="7721600"/>
            <a:ext cx="7684460" cy="5994400"/>
          </a:xfrm>
          <a:prstGeom prst="rect">
            <a:avLst/>
          </a:prstGeom>
          <a:noFill/>
          <a:ln>
            <a:noFill/>
          </a:ln>
        </p:spPr>
      </p:pic>
      <p:sp>
        <p:nvSpPr>
          <p:cNvPr id="227" name="Google Shape;227;p10"/>
          <p:cNvSpPr/>
          <p:nvPr/>
        </p:nvSpPr>
        <p:spPr>
          <a:xfrm>
            <a:off x="2091528" y="1574800"/>
            <a:ext cx="20216693"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228" name="Google Shape;228;p10"/>
          <p:cNvSpPr/>
          <p:nvPr/>
        </p:nvSpPr>
        <p:spPr>
          <a:xfrm>
            <a:off x="14352794" y="4025900"/>
            <a:ext cx="6642930" cy="778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0"/>
          <p:cNvSpPr/>
          <p:nvPr/>
        </p:nvSpPr>
        <p:spPr>
          <a:xfrm>
            <a:off x="15502288" y="4025900"/>
            <a:ext cx="434394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230" name="Google Shape;230;p10"/>
          <p:cNvSpPr/>
          <p:nvPr/>
        </p:nvSpPr>
        <p:spPr>
          <a:xfrm>
            <a:off x="14352794" y="51689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10"/>
          <p:cNvPicPr preferRelativeResize="0"/>
          <p:nvPr/>
        </p:nvPicPr>
        <p:blipFill rotWithShape="1">
          <a:blip r:embed="rId7">
            <a:alphaModFix/>
          </a:blip>
          <a:srcRect b="0" l="0" r="0" t="0"/>
          <a:stretch/>
        </p:blipFill>
        <p:spPr>
          <a:xfrm>
            <a:off x="14352794" y="5168900"/>
            <a:ext cx="6642930" cy="6642100"/>
          </a:xfrm>
          <a:prstGeom prst="rect">
            <a:avLst/>
          </a:prstGeom>
          <a:noFill/>
          <a:ln>
            <a:noFill/>
          </a:ln>
        </p:spPr>
      </p:pic>
      <p:pic>
        <p:nvPicPr>
          <p:cNvPr descr=" " id="232" name="Google Shape;232;p10"/>
          <p:cNvPicPr preferRelativeResize="0"/>
          <p:nvPr/>
        </p:nvPicPr>
        <p:blipFill rotWithShape="1">
          <a:blip r:embed="rId8">
            <a:alphaModFix/>
          </a:blip>
          <a:srcRect b="0" l="0" r="0" t="0"/>
          <a:stretch/>
        </p:blipFill>
        <p:spPr>
          <a:xfrm>
            <a:off x="14352791" y="5168900"/>
            <a:ext cx="6642933" cy="6642100"/>
          </a:xfrm>
          <a:prstGeom prst="rect">
            <a:avLst/>
          </a:prstGeom>
          <a:noFill/>
          <a:ln>
            <a:noFill/>
          </a:ln>
        </p:spPr>
      </p:pic>
      <p:sp>
        <p:nvSpPr>
          <p:cNvPr id="233" name="Google Shape;233;p10"/>
          <p:cNvSpPr/>
          <p:nvPr/>
        </p:nvSpPr>
        <p:spPr>
          <a:xfrm>
            <a:off x="15762670" y="6565900"/>
            <a:ext cx="3835879" cy="3835400"/>
          </a:xfrm>
          <a:prstGeom prst="roundRect">
            <a:avLst>
              <a:gd fmla="val 3311285" name="adj"/>
            </a:avLst>
          </a:prstGeom>
          <a:solidFill>
            <a:srgbClr val="FFFA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4" name="Google Shape;234;p10"/>
          <p:cNvPicPr preferRelativeResize="0"/>
          <p:nvPr/>
        </p:nvPicPr>
        <p:blipFill rotWithShape="1">
          <a:blip r:embed="rId9">
            <a:alphaModFix/>
          </a:blip>
          <a:srcRect b="0" l="0" r="0" t="0"/>
          <a:stretch/>
        </p:blipFill>
        <p:spPr>
          <a:xfrm>
            <a:off x="16884770" y="7099300"/>
            <a:ext cx="1591678" cy="1625600"/>
          </a:xfrm>
          <a:prstGeom prst="rect">
            <a:avLst/>
          </a:prstGeom>
          <a:noFill/>
          <a:ln>
            <a:noFill/>
          </a:ln>
        </p:spPr>
      </p:pic>
      <p:sp>
        <p:nvSpPr>
          <p:cNvPr id="235" name="Google Shape;235;p10"/>
          <p:cNvSpPr/>
          <p:nvPr/>
        </p:nvSpPr>
        <p:spPr>
          <a:xfrm>
            <a:off x="15915089" y="9029700"/>
            <a:ext cx="3531041"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0"/>
          <p:cNvSpPr/>
          <p:nvPr/>
        </p:nvSpPr>
        <p:spPr>
          <a:xfrm>
            <a:off x="15813476" y="9029700"/>
            <a:ext cx="373426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237" name="Google Shape;237;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0"/>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39" name="Google Shape;239;p10"/>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0"/>
          <p:cNvSpPr/>
          <p:nvPr/>
        </p:nvSpPr>
        <p:spPr>
          <a:xfrm>
            <a:off x="3149994"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0"/>
          <p:cNvSpPr/>
          <p:nvPr/>
        </p:nvSpPr>
        <p:spPr>
          <a:xfrm>
            <a:off x="3149994"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242" name="Google Shape;242;p10"/>
          <p:cNvSpPr/>
          <p:nvPr/>
        </p:nvSpPr>
        <p:spPr>
          <a:xfrm>
            <a:off x="3149994"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3" name="Google Shape;243;p10"/>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0"/>
          <p:cNvSpPr/>
          <p:nvPr/>
        </p:nvSpPr>
        <p:spPr>
          <a:xfrm>
            <a:off x="8370346"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0"/>
          <p:cNvSpPr/>
          <p:nvPr/>
        </p:nvSpPr>
        <p:spPr>
          <a:xfrm>
            <a:off x="8370346"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46" name="Google Shape;246;p10"/>
          <p:cNvSpPr/>
          <p:nvPr/>
        </p:nvSpPr>
        <p:spPr>
          <a:xfrm>
            <a:off x="8370346"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47" name="Google Shape;247;p10"/>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0"/>
          <p:cNvSpPr/>
          <p:nvPr/>
        </p:nvSpPr>
        <p:spPr>
          <a:xfrm>
            <a:off x="8370346" y="43180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0"/>
          <p:cNvSpPr/>
          <p:nvPr/>
        </p:nvSpPr>
        <p:spPr>
          <a:xfrm>
            <a:off x="8370346" y="43180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50" name="Google Shape;250;p10"/>
          <p:cNvSpPr/>
          <p:nvPr/>
        </p:nvSpPr>
        <p:spPr>
          <a:xfrm>
            <a:off x="8370346" y="53594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51" name="Google Shape;251;p10"/>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0"/>
          <p:cNvSpPr/>
          <p:nvPr/>
        </p:nvSpPr>
        <p:spPr>
          <a:xfrm>
            <a:off x="3149994" y="8547100"/>
            <a:ext cx="3619952"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0"/>
          <p:cNvSpPr/>
          <p:nvPr/>
        </p:nvSpPr>
        <p:spPr>
          <a:xfrm>
            <a:off x="3149994" y="8547100"/>
            <a:ext cx="382317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54" name="Google Shape;254;p10"/>
          <p:cNvSpPr/>
          <p:nvPr/>
        </p:nvSpPr>
        <p:spPr>
          <a:xfrm>
            <a:off x="3149994" y="95885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9" name="Shape 259"/>
        <p:cNvGrpSpPr/>
        <p:nvPr/>
      </p:nvGrpSpPr>
      <p:grpSpPr>
        <a:xfrm>
          <a:off x="0" y="0"/>
          <a:ext cx="0" cy="0"/>
          <a:chOff x="0" y="0"/>
          <a:chExt cx="0" cy="0"/>
        </a:xfrm>
      </p:grpSpPr>
      <p:pic>
        <p:nvPicPr>
          <p:cNvPr descr=" " id="260" name="Google Shape;260;p11"/>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261" name="Google Shape;261;p11"/>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262" name="Google Shape;262;p11"/>
          <p:cNvPicPr preferRelativeResize="0"/>
          <p:nvPr/>
        </p:nvPicPr>
        <p:blipFill rotWithShape="1">
          <a:blip r:embed="rId5">
            <a:alphaModFix/>
          </a:blip>
          <a:srcRect b="0" l="0" r="0" t="0"/>
          <a:stretch/>
        </p:blipFill>
        <p:spPr>
          <a:xfrm>
            <a:off x="-7836879" y="7708900"/>
            <a:ext cx="12688886" cy="11442700"/>
          </a:xfrm>
          <a:prstGeom prst="rect">
            <a:avLst/>
          </a:prstGeom>
          <a:noFill/>
          <a:ln>
            <a:noFill/>
          </a:ln>
        </p:spPr>
      </p:pic>
      <p:pic>
        <p:nvPicPr>
          <p:cNvPr descr=" " id="263" name="Google Shape;263;p11"/>
          <p:cNvPicPr preferRelativeResize="0"/>
          <p:nvPr/>
        </p:nvPicPr>
        <p:blipFill rotWithShape="1">
          <a:blip r:embed="rId5">
            <a:alphaModFix/>
          </a:blip>
          <a:srcRect b="0" l="0" r="0" t="0"/>
          <a:stretch/>
        </p:blipFill>
        <p:spPr>
          <a:xfrm>
            <a:off x="16118315" y="-6032500"/>
            <a:ext cx="12688886" cy="11442700"/>
          </a:xfrm>
          <a:prstGeom prst="rect">
            <a:avLst/>
          </a:prstGeom>
          <a:noFill/>
          <a:ln>
            <a:noFill/>
          </a:ln>
        </p:spPr>
      </p:pic>
      <p:sp>
        <p:nvSpPr>
          <p:cNvPr id="264" name="Google Shape;26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66" name="Google Shape;266;p11"/>
          <p:cNvSpPr/>
          <p:nvPr/>
        </p:nvSpPr>
        <p:spPr>
          <a:xfrm>
            <a:off x="9107038" y="469900"/>
            <a:ext cx="573688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67" name="Google Shape;267;p11"/>
          <p:cNvSpPr/>
          <p:nvPr/>
        </p:nvSpPr>
        <p:spPr>
          <a:xfrm>
            <a:off x="1778222" y="2895600"/>
            <a:ext cx="20843305" cy="9804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1778222" y="2895600"/>
            <a:ext cx="6439705" cy="9804400"/>
          </a:xfrm>
          <a:prstGeom prst="roundRect">
            <a:avLst>
              <a:gd fmla="val 3124" name="adj"/>
            </a:avLst>
          </a:prstGeom>
          <a:no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p11"/>
          <p:cNvPicPr preferRelativeResize="0"/>
          <p:nvPr/>
        </p:nvPicPr>
        <p:blipFill rotWithShape="1">
          <a:blip r:embed="rId7">
            <a:alphaModFix/>
          </a:blip>
          <a:srcRect b="0" l="0" r="0" t="0"/>
          <a:stretch/>
        </p:blipFill>
        <p:spPr>
          <a:xfrm>
            <a:off x="4403596" y="3352800"/>
            <a:ext cx="1188959" cy="1625600"/>
          </a:xfrm>
          <a:prstGeom prst="rect">
            <a:avLst/>
          </a:prstGeom>
          <a:noFill/>
          <a:ln>
            <a:noFill/>
          </a:ln>
        </p:spPr>
      </p:pic>
      <p:sp>
        <p:nvSpPr>
          <p:cNvPr id="270" name="Google Shape;270;p11"/>
          <p:cNvSpPr/>
          <p:nvPr/>
        </p:nvSpPr>
        <p:spPr>
          <a:xfrm>
            <a:off x="4185173" y="5283200"/>
            <a:ext cx="1625803"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C727"/>
              </a:buClr>
              <a:buSzPts val="4800"/>
              <a:buFont typeface="DM Serif Display"/>
              <a:buNone/>
            </a:pPr>
            <a:r>
              <a:rPr b="0" i="0" lang="en-US" sz="4800" u="none" cap="none" strike="noStrike">
                <a:solidFill>
                  <a:srgbClr val="FFC727"/>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71" name="Google Shape;271;p11"/>
          <p:cNvSpPr/>
          <p:nvPr/>
        </p:nvSpPr>
        <p:spPr>
          <a:xfrm>
            <a:off x="2235479" y="6426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72" name="Google Shape;272;p11"/>
          <p:cNvSpPr/>
          <p:nvPr/>
        </p:nvSpPr>
        <p:spPr>
          <a:xfrm>
            <a:off x="3480235" y="11404600"/>
            <a:ext cx="3035679"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73" name="Google Shape;273;p11"/>
          <p:cNvSpPr/>
          <p:nvPr/>
        </p:nvSpPr>
        <p:spPr>
          <a:xfrm>
            <a:off x="8980022" y="2895600"/>
            <a:ext cx="6439705" cy="9804400"/>
          </a:xfrm>
          <a:prstGeom prst="roundRect">
            <a:avLst>
              <a:gd fmla="val 3124" name="adj"/>
            </a:avLst>
          </a:prstGeom>
          <a:no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4" name="Google Shape;274;p11"/>
          <p:cNvPicPr preferRelativeResize="0"/>
          <p:nvPr/>
        </p:nvPicPr>
        <p:blipFill rotWithShape="1">
          <a:blip r:embed="rId8">
            <a:alphaModFix/>
          </a:blip>
          <a:srcRect b="0" l="0" r="0" t="0"/>
          <a:stretch/>
        </p:blipFill>
        <p:spPr>
          <a:xfrm>
            <a:off x="11475081" y="3352800"/>
            <a:ext cx="1449587" cy="1625600"/>
          </a:xfrm>
          <a:prstGeom prst="rect">
            <a:avLst/>
          </a:prstGeom>
          <a:noFill/>
          <a:ln>
            <a:noFill/>
          </a:ln>
        </p:spPr>
      </p:pic>
      <p:sp>
        <p:nvSpPr>
          <p:cNvPr id="275" name="Google Shape;275;p11"/>
          <p:cNvSpPr/>
          <p:nvPr/>
        </p:nvSpPr>
        <p:spPr>
          <a:xfrm>
            <a:off x="11488586" y="5283200"/>
            <a:ext cx="142257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C727"/>
              </a:buClr>
              <a:buSzPts val="4800"/>
              <a:buFont typeface="DM Serif Display"/>
              <a:buNone/>
            </a:pPr>
            <a:r>
              <a:rPr b="0" i="0" lang="en-US" sz="4800" u="none" cap="none" strike="noStrike">
                <a:solidFill>
                  <a:srgbClr val="FFC727"/>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76" name="Google Shape;276;p11"/>
          <p:cNvSpPr/>
          <p:nvPr/>
        </p:nvSpPr>
        <p:spPr>
          <a:xfrm>
            <a:off x="9437280" y="6426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77" name="Google Shape;277;p11"/>
          <p:cNvSpPr/>
          <p:nvPr/>
        </p:nvSpPr>
        <p:spPr>
          <a:xfrm>
            <a:off x="10631229" y="11404600"/>
            <a:ext cx="3137292"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78" name="Google Shape;278;p11"/>
          <p:cNvSpPr/>
          <p:nvPr/>
        </p:nvSpPr>
        <p:spPr>
          <a:xfrm>
            <a:off x="16181822" y="2895600"/>
            <a:ext cx="6439705" cy="9804400"/>
          </a:xfrm>
          <a:prstGeom prst="roundRect">
            <a:avLst>
              <a:gd fmla="val 3124" name="adj"/>
            </a:avLst>
          </a:prstGeom>
          <a:no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9" name="Google Shape;279;p11"/>
          <p:cNvPicPr preferRelativeResize="0"/>
          <p:nvPr/>
        </p:nvPicPr>
        <p:blipFill rotWithShape="1">
          <a:blip r:embed="rId9">
            <a:alphaModFix/>
          </a:blip>
          <a:srcRect b="0" l="0" r="0" t="0"/>
          <a:stretch/>
        </p:blipFill>
        <p:spPr>
          <a:xfrm>
            <a:off x="18610831" y="3352800"/>
            <a:ext cx="1581691" cy="1625600"/>
          </a:xfrm>
          <a:prstGeom prst="rect">
            <a:avLst/>
          </a:prstGeom>
          <a:noFill/>
          <a:ln>
            <a:noFill/>
          </a:ln>
        </p:spPr>
      </p:pic>
      <p:sp>
        <p:nvSpPr>
          <p:cNvPr id="280" name="Google Shape;280;p11"/>
          <p:cNvSpPr/>
          <p:nvPr/>
        </p:nvSpPr>
        <p:spPr>
          <a:xfrm>
            <a:off x="17858432" y="5283200"/>
            <a:ext cx="3086486"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C727"/>
              </a:buClr>
              <a:buSzPts val="4800"/>
              <a:buFont typeface="DM Serif Display"/>
              <a:buNone/>
            </a:pPr>
            <a:r>
              <a:rPr b="0" i="0" lang="en-US" sz="4800" u="none" cap="none" strike="noStrike">
                <a:solidFill>
                  <a:srgbClr val="FFC727"/>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81" name="Google Shape;281;p11"/>
          <p:cNvSpPr/>
          <p:nvPr/>
        </p:nvSpPr>
        <p:spPr>
          <a:xfrm>
            <a:off x="16639080" y="64262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82" name="Google Shape;282;p11"/>
          <p:cNvSpPr/>
          <p:nvPr/>
        </p:nvSpPr>
        <p:spPr>
          <a:xfrm>
            <a:off x="17731416" y="11404600"/>
            <a:ext cx="3340518"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7" name="Shape 287"/>
        <p:cNvGrpSpPr/>
        <p:nvPr/>
      </p:nvGrpSpPr>
      <p:grpSpPr>
        <a:xfrm>
          <a:off x="0" y="0"/>
          <a:ext cx="0" cy="0"/>
          <a:chOff x="0" y="0"/>
          <a:chExt cx="0" cy="0"/>
        </a:xfrm>
      </p:grpSpPr>
      <p:pic>
        <p:nvPicPr>
          <p:cNvPr descr=" " id="288" name="Google Shape;288;p12"/>
          <p:cNvPicPr preferRelativeResize="0"/>
          <p:nvPr/>
        </p:nvPicPr>
        <p:blipFill rotWithShape="1">
          <a:blip r:embed="rId3">
            <a:alphaModFix/>
          </a:blip>
          <a:srcRect b="0" l="0" r="0" t="0"/>
          <a:stretch/>
        </p:blipFill>
        <p:spPr>
          <a:xfrm>
            <a:off x="13730416" y="0"/>
            <a:ext cx="10656632" cy="8343900"/>
          </a:xfrm>
          <a:prstGeom prst="rect">
            <a:avLst/>
          </a:prstGeom>
          <a:noFill/>
          <a:ln>
            <a:noFill/>
          </a:ln>
        </p:spPr>
      </p:pic>
      <p:pic>
        <p:nvPicPr>
          <p:cNvPr descr=" " id="289" name="Google Shape;289;p12"/>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290" name="Google Shape;290;p12"/>
          <p:cNvPicPr preferRelativeResize="0"/>
          <p:nvPr/>
        </p:nvPicPr>
        <p:blipFill rotWithShape="1">
          <a:blip r:embed="rId5">
            <a:alphaModFix/>
          </a:blip>
          <a:srcRect b="0" l="0" r="0" t="0"/>
          <a:stretch/>
        </p:blipFill>
        <p:spPr>
          <a:xfrm>
            <a:off x="-1879835" y="1375048"/>
            <a:ext cx="7173352" cy="6568095"/>
          </a:xfrm>
          <a:prstGeom prst="rect">
            <a:avLst/>
          </a:prstGeom>
          <a:noFill/>
          <a:ln>
            <a:noFill/>
          </a:ln>
        </p:spPr>
      </p:pic>
      <p:pic>
        <p:nvPicPr>
          <p:cNvPr descr=" " id="291" name="Google Shape;291;p12"/>
          <p:cNvPicPr preferRelativeResize="0"/>
          <p:nvPr/>
        </p:nvPicPr>
        <p:blipFill rotWithShape="1">
          <a:blip r:embed="rId6">
            <a:alphaModFix/>
          </a:blip>
          <a:srcRect b="0" l="0" r="0" t="0"/>
          <a:stretch/>
        </p:blipFill>
        <p:spPr>
          <a:xfrm>
            <a:off x="14634555" y="6853411"/>
            <a:ext cx="8282750" cy="7786154"/>
          </a:xfrm>
          <a:prstGeom prst="rect">
            <a:avLst/>
          </a:prstGeom>
          <a:noFill/>
          <a:ln>
            <a:noFill/>
          </a:ln>
        </p:spPr>
      </p:pic>
      <p:pic>
        <p:nvPicPr>
          <p:cNvPr descr=" " id="292" name="Google Shape;292;p12"/>
          <p:cNvPicPr preferRelativeResize="0"/>
          <p:nvPr/>
        </p:nvPicPr>
        <p:blipFill rotWithShape="1">
          <a:blip r:embed="rId7">
            <a:alphaModFix/>
          </a:blip>
          <a:srcRect b="0" l="0" r="0" t="0"/>
          <a:stretch/>
        </p:blipFill>
        <p:spPr>
          <a:xfrm>
            <a:off x="20285911" y="-3683000"/>
            <a:ext cx="4903901" cy="5418906"/>
          </a:xfrm>
          <a:prstGeom prst="rect">
            <a:avLst/>
          </a:prstGeom>
          <a:noFill/>
          <a:ln>
            <a:noFill/>
          </a:ln>
        </p:spPr>
      </p:pic>
      <p:pic>
        <p:nvPicPr>
          <p:cNvPr descr=" " id="293" name="Google Shape;293;p12"/>
          <p:cNvPicPr preferRelativeResize="0"/>
          <p:nvPr/>
        </p:nvPicPr>
        <p:blipFill rotWithShape="1">
          <a:blip r:embed="rId8">
            <a:alphaModFix/>
          </a:blip>
          <a:srcRect b="0" l="0" r="0" t="0"/>
          <a:stretch/>
        </p:blipFill>
        <p:spPr>
          <a:xfrm>
            <a:off x="16940668" y="2410482"/>
            <a:ext cx="2203124" cy="2244167"/>
          </a:xfrm>
          <a:prstGeom prst="rect">
            <a:avLst/>
          </a:prstGeom>
          <a:noFill/>
          <a:ln>
            <a:noFill/>
          </a:ln>
        </p:spPr>
      </p:pic>
      <p:pic>
        <p:nvPicPr>
          <p:cNvPr descr=" " id="294" name="Google Shape;294;p12"/>
          <p:cNvPicPr preferRelativeResize="0"/>
          <p:nvPr/>
        </p:nvPicPr>
        <p:blipFill rotWithShape="1">
          <a:blip r:embed="rId9">
            <a:alphaModFix/>
          </a:blip>
          <a:srcRect b="0" l="0" r="0" t="0"/>
          <a:stretch/>
        </p:blipFill>
        <p:spPr>
          <a:xfrm>
            <a:off x="22694099" y="7959254"/>
            <a:ext cx="1526792" cy="1555068"/>
          </a:xfrm>
          <a:prstGeom prst="rect">
            <a:avLst/>
          </a:prstGeom>
          <a:noFill/>
          <a:ln>
            <a:noFill/>
          </a:ln>
        </p:spPr>
      </p:pic>
      <p:pic>
        <p:nvPicPr>
          <p:cNvPr descr=" " id="295" name="Google Shape;295;p12"/>
          <p:cNvPicPr preferRelativeResize="0"/>
          <p:nvPr/>
        </p:nvPicPr>
        <p:blipFill rotWithShape="1">
          <a:blip r:embed="rId10">
            <a:alphaModFix/>
          </a:blip>
          <a:srcRect b="0" l="0" r="0" t="0"/>
          <a:stretch/>
        </p:blipFill>
        <p:spPr>
          <a:xfrm>
            <a:off x="-1415458" y="9591551"/>
            <a:ext cx="2203125" cy="2244167"/>
          </a:xfrm>
          <a:prstGeom prst="rect">
            <a:avLst/>
          </a:prstGeom>
          <a:noFill/>
          <a:ln>
            <a:noFill/>
          </a:ln>
        </p:spPr>
      </p:pic>
      <p:sp>
        <p:nvSpPr>
          <p:cNvPr id="296" name="Google Shape;296;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p1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98" name="Google Shape;298;p12"/>
          <p:cNvPicPr preferRelativeResize="0"/>
          <p:nvPr/>
        </p:nvPicPr>
        <p:blipFill rotWithShape="1">
          <a:blip r:embed="rId12">
            <a:alphaModFix/>
          </a:blip>
          <a:srcRect b="0" l="0" r="0" t="0"/>
          <a:stretch/>
        </p:blipFill>
        <p:spPr>
          <a:xfrm>
            <a:off x="990724" y="1574800"/>
            <a:ext cx="22418302" cy="10579100"/>
          </a:xfrm>
          <a:prstGeom prst="rect">
            <a:avLst/>
          </a:prstGeom>
          <a:noFill/>
          <a:ln>
            <a:noFill/>
          </a:ln>
        </p:spPr>
      </p:pic>
      <p:sp>
        <p:nvSpPr>
          <p:cNvPr id="299" name="Google Shape;299;p12"/>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0" name="Google Shape;300;p12"/>
          <p:cNvPicPr preferRelativeResize="0"/>
          <p:nvPr/>
        </p:nvPicPr>
        <p:blipFill rotWithShape="1">
          <a:blip r:embed="rId13">
            <a:alphaModFix/>
          </a:blip>
          <a:srcRect b="0" l="0" r="0" t="0"/>
          <a:stretch/>
        </p:blipFill>
        <p:spPr>
          <a:xfrm>
            <a:off x="1270159" y="1574800"/>
            <a:ext cx="5639505" cy="5638800"/>
          </a:xfrm>
          <a:prstGeom prst="rect">
            <a:avLst/>
          </a:prstGeom>
          <a:noFill/>
          <a:ln>
            <a:noFill/>
          </a:ln>
        </p:spPr>
      </p:pic>
      <p:pic>
        <p:nvPicPr>
          <p:cNvPr descr=" " id="301" name="Google Shape;301;p12"/>
          <p:cNvPicPr preferRelativeResize="0"/>
          <p:nvPr/>
        </p:nvPicPr>
        <p:blipFill rotWithShape="1">
          <a:blip r:embed="rId14">
            <a:alphaModFix/>
          </a:blip>
          <a:srcRect b="0" l="0" r="0" t="0"/>
          <a:stretch/>
        </p:blipFill>
        <p:spPr>
          <a:xfrm>
            <a:off x="3361700" y="3666083"/>
            <a:ext cx="1456422" cy="1456246"/>
          </a:xfrm>
          <a:prstGeom prst="rect">
            <a:avLst/>
          </a:prstGeom>
          <a:noFill/>
          <a:ln>
            <a:noFill/>
          </a:ln>
        </p:spPr>
      </p:pic>
      <p:pic>
        <p:nvPicPr>
          <p:cNvPr descr=" " id="302" name="Google Shape;302;p12"/>
          <p:cNvPicPr preferRelativeResize="0"/>
          <p:nvPr/>
        </p:nvPicPr>
        <p:blipFill rotWithShape="1">
          <a:blip r:embed="rId13">
            <a:alphaModFix/>
          </a:blip>
          <a:srcRect b="0" l="0" r="0" t="0"/>
          <a:stretch/>
        </p:blipFill>
        <p:spPr>
          <a:xfrm>
            <a:off x="6769946" y="1574800"/>
            <a:ext cx="5639505" cy="5638800"/>
          </a:xfrm>
          <a:prstGeom prst="rect">
            <a:avLst/>
          </a:prstGeom>
          <a:noFill/>
          <a:ln>
            <a:noFill/>
          </a:ln>
        </p:spPr>
      </p:pic>
      <p:pic>
        <p:nvPicPr>
          <p:cNvPr descr=" " id="303" name="Google Shape;303;p12"/>
          <p:cNvPicPr preferRelativeResize="0"/>
          <p:nvPr/>
        </p:nvPicPr>
        <p:blipFill rotWithShape="1">
          <a:blip r:embed="rId15">
            <a:alphaModFix/>
          </a:blip>
          <a:srcRect b="0" l="0" r="0" t="0"/>
          <a:stretch/>
        </p:blipFill>
        <p:spPr>
          <a:xfrm>
            <a:off x="8776797" y="3581400"/>
            <a:ext cx="1625803" cy="1625600"/>
          </a:xfrm>
          <a:prstGeom prst="rect">
            <a:avLst/>
          </a:prstGeom>
          <a:noFill/>
          <a:ln>
            <a:noFill/>
          </a:ln>
        </p:spPr>
      </p:pic>
      <p:pic>
        <p:nvPicPr>
          <p:cNvPr descr=" " id="304" name="Google Shape;304;p12"/>
          <p:cNvPicPr preferRelativeResize="0"/>
          <p:nvPr/>
        </p:nvPicPr>
        <p:blipFill rotWithShape="1">
          <a:blip r:embed="rId16">
            <a:alphaModFix/>
          </a:blip>
          <a:srcRect b="0" l="0" r="0" t="0"/>
          <a:stretch/>
        </p:blipFill>
        <p:spPr>
          <a:xfrm>
            <a:off x="8980022" y="3784600"/>
            <a:ext cx="1192256" cy="1190414"/>
          </a:xfrm>
          <a:prstGeom prst="rect">
            <a:avLst/>
          </a:prstGeom>
          <a:noFill/>
          <a:ln>
            <a:noFill/>
          </a:ln>
        </p:spPr>
      </p:pic>
      <p:pic>
        <p:nvPicPr>
          <p:cNvPr descr=" " id="305" name="Google Shape;305;p12"/>
          <p:cNvPicPr preferRelativeResize="0"/>
          <p:nvPr/>
        </p:nvPicPr>
        <p:blipFill rotWithShape="1">
          <a:blip r:embed="rId13">
            <a:alphaModFix/>
          </a:blip>
          <a:srcRect b="0" l="0" r="0" t="0"/>
          <a:stretch/>
        </p:blipFill>
        <p:spPr>
          <a:xfrm>
            <a:off x="12269734" y="1574800"/>
            <a:ext cx="5639505" cy="5638800"/>
          </a:xfrm>
          <a:prstGeom prst="rect">
            <a:avLst/>
          </a:prstGeom>
          <a:noFill/>
          <a:ln>
            <a:noFill/>
          </a:ln>
        </p:spPr>
      </p:pic>
      <p:pic>
        <p:nvPicPr>
          <p:cNvPr descr=" " id="306" name="Google Shape;306;p12"/>
          <p:cNvPicPr preferRelativeResize="0"/>
          <p:nvPr/>
        </p:nvPicPr>
        <p:blipFill rotWithShape="1">
          <a:blip r:embed="rId15">
            <a:alphaModFix/>
          </a:blip>
          <a:srcRect b="0" l="0" r="0" t="0"/>
          <a:stretch/>
        </p:blipFill>
        <p:spPr>
          <a:xfrm>
            <a:off x="14276584" y="3581400"/>
            <a:ext cx="1625803" cy="1625600"/>
          </a:xfrm>
          <a:prstGeom prst="rect">
            <a:avLst/>
          </a:prstGeom>
          <a:noFill/>
          <a:ln>
            <a:noFill/>
          </a:ln>
        </p:spPr>
      </p:pic>
      <p:pic>
        <p:nvPicPr>
          <p:cNvPr descr=" " id="307" name="Google Shape;307;p12"/>
          <p:cNvPicPr preferRelativeResize="0"/>
          <p:nvPr/>
        </p:nvPicPr>
        <p:blipFill rotWithShape="1">
          <a:blip r:embed="rId17">
            <a:alphaModFix/>
          </a:blip>
          <a:srcRect b="0" l="0" r="0" t="0"/>
          <a:stretch/>
        </p:blipFill>
        <p:spPr>
          <a:xfrm>
            <a:off x="14378172" y="3586163"/>
            <a:ext cx="1519452" cy="1519262"/>
          </a:xfrm>
          <a:prstGeom prst="rect">
            <a:avLst/>
          </a:prstGeom>
          <a:noFill/>
          <a:ln>
            <a:noFill/>
          </a:ln>
        </p:spPr>
      </p:pic>
      <p:pic>
        <p:nvPicPr>
          <p:cNvPr descr=" " id="308" name="Google Shape;308;p12"/>
          <p:cNvPicPr preferRelativeResize="0"/>
          <p:nvPr/>
        </p:nvPicPr>
        <p:blipFill rotWithShape="1">
          <a:blip r:embed="rId13">
            <a:alphaModFix/>
          </a:blip>
          <a:srcRect b="0" l="0" r="0" t="0"/>
          <a:stretch/>
        </p:blipFill>
        <p:spPr>
          <a:xfrm>
            <a:off x="17769521" y="1574800"/>
            <a:ext cx="5639505" cy="5638800"/>
          </a:xfrm>
          <a:prstGeom prst="rect">
            <a:avLst/>
          </a:prstGeom>
          <a:noFill/>
          <a:ln>
            <a:noFill/>
          </a:ln>
        </p:spPr>
      </p:pic>
      <p:pic>
        <p:nvPicPr>
          <p:cNvPr descr=" " id="309" name="Google Shape;309;p12"/>
          <p:cNvPicPr preferRelativeResize="0"/>
          <p:nvPr/>
        </p:nvPicPr>
        <p:blipFill rotWithShape="1">
          <a:blip r:embed="rId15">
            <a:alphaModFix/>
          </a:blip>
          <a:srcRect b="0" l="0" r="0" t="0"/>
          <a:stretch/>
        </p:blipFill>
        <p:spPr>
          <a:xfrm>
            <a:off x="19776372" y="3581400"/>
            <a:ext cx="1625803" cy="1625600"/>
          </a:xfrm>
          <a:prstGeom prst="rect">
            <a:avLst/>
          </a:prstGeom>
          <a:noFill/>
          <a:ln>
            <a:noFill/>
          </a:ln>
        </p:spPr>
      </p:pic>
      <p:pic>
        <p:nvPicPr>
          <p:cNvPr descr=" " id="310" name="Google Shape;310;p12"/>
          <p:cNvPicPr preferRelativeResize="0"/>
          <p:nvPr/>
        </p:nvPicPr>
        <p:blipFill rotWithShape="1">
          <a:blip r:embed="rId18">
            <a:alphaModFix/>
          </a:blip>
          <a:srcRect b="0" l="0" r="0" t="0"/>
          <a:stretch/>
        </p:blipFill>
        <p:spPr>
          <a:xfrm>
            <a:off x="19844116" y="3581400"/>
            <a:ext cx="1490319" cy="1625600"/>
          </a:xfrm>
          <a:prstGeom prst="rect">
            <a:avLst/>
          </a:prstGeom>
          <a:noFill/>
          <a:ln>
            <a:noFill/>
          </a:ln>
        </p:spPr>
      </p:pic>
      <p:sp>
        <p:nvSpPr>
          <p:cNvPr id="311" name="Google Shape;311;p12"/>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2"/>
          <p:cNvSpPr/>
          <p:nvPr/>
        </p:nvSpPr>
        <p:spPr>
          <a:xfrm>
            <a:off x="990724" y="3835400"/>
            <a:ext cx="1117740" cy="1117600"/>
          </a:xfrm>
          <a:prstGeom prst="roundRect">
            <a:avLst>
              <a:gd fmla="val 378818" name="adj"/>
            </a:avLst>
          </a:prstGeom>
          <a:solidFill>
            <a:srgbClr val="FFC7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1282860" y="3695700"/>
            <a:ext cx="87217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314" name="Google Shape;314;p12"/>
          <p:cNvSpPr/>
          <p:nvPr/>
        </p:nvSpPr>
        <p:spPr>
          <a:xfrm>
            <a:off x="6427003" y="3835400"/>
            <a:ext cx="1117740" cy="1117600"/>
          </a:xfrm>
          <a:prstGeom prst="roundRect">
            <a:avLst>
              <a:gd fmla="val 378818" name="adj"/>
            </a:avLst>
          </a:prstGeom>
          <a:solidFill>
            <a:srgbClr val="FFC7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6515914" y="3695700"/>
            <a:ext cx="1278626"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316" name="Google Shape;316;p12"/>
          <p:cNvSpPr/>
          <p:nvPr/>
        </p:nvSpPr>
        <p:spPr>
          <a:xfrm>
            <a:off x="11863283" y="3835400"/>
            <a:ext cx="1117740" cy="1117600"/>
          </a:xfrm>
          <a:prstGeom prst="roundRect">
            <a:avLst>
              <a:gd fmla="val 378818" name="adj"/>
            </a:avLst>
          </a:prstGeom>
          <a:solidFill>
            <a:srgbClr val="FFC7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p:nvPr/>
        </p:nvSpPr>
        <p:spPr>
          <a:xfrm>
            <a:off x="12079210" y="3695700"/>
            <a:ext cx="1024595"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318" name="Google Shape;318;p12"/>
          <p:cNvSpPr/>
          <p:nvPr/>
        </p:nvSpPr>
        <p:spPr>
          <a:xfrm>
            <a:off x="17299562" y="3835400"/>
            <a:ext cx="1117740" cy="1117600"/>
          </a:xfrm>
          <a:prstGeom prst="roundRect">
            <a:avLst>
              <a:gd fmla="val 378818" name="adj"/>
            </a:avLst>
          </a:prstGeom>
          <a:solidFill>
            <a:srgbClr val="FFC72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2"/>
          <p:cNvSpPr/>
          <p:nvPr/>
        </p:nvSpPr>
        <p:spPr>
          <a:xfrm>
            <a:off x="17534542" y="3695700"/>
            <a:ext cx="98649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320" name="Google Shape;320;p12"/>
          <p:cNvSpPr/>
          <p:nvPr/>
        </p:nvSpPr>
        <p:spPr>
          <a:xfrm>
            <a:off x="1270159"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2"/>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2"/>
          <p:cNvSpPr/>
          <p:nvPr/>
        </p:nvSpPr>
        <p:spPr>
          <a:xfrm>
            <a:off x="1270159"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1270159"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24" name="Google Shape;324;p12"/>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5" name="Google Shape;325;p12"/>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p:nvPr/>
        </p:nvSpPr>
        <p:spPr>
          <a:xfrm>
            <a:off x="1270159"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p:nvPr/>
        </p:nvSpPr>
        <p:spPr>
          <a:xfrm>
            <a:off x="1270159"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28" name="Google Shape;328;p12"/>
          <p:cNvSpPr/>
          <p:nvPr/>
        </p:nvSpPr>
        <p:spPr>
          <a:xfrm>
            <a:off x="1270159"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9" name="Google Shape;329;p12"/>
          <p:cNvSpPr/>
          <p:nvPr/>
        </p:nvSpPr>
        <p:spPr>
          <a:xfrm>
            <a:off x="6769946"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2"/>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2"/>
          <p:cNvSpPr/>
          <p:nvPr/>
        </p:nvSpPr>
        <p:spPr>
          <a:xfrm>
            <a:off x="6769946"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12"/>
          <p:cNvSpPr/>
          <p:nvPr/>
        </p:nvSpPr>
        <p:spPr>
          <a:xfrm>
            <a:off x="6769946"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33" name="Google Shape;333;p12"/>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4" name="Google Shape;334;p12"/>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2"/>
          <p:cNvSpPr/>
          <p:nvPr/>
        </p:nvSpPr>
        <p:spPr>
          <a:xfrm>
            <a:off x="6769946"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2"/>
          <p:cNvSpPr/>
          <p:nvPr/>
        </p:nvSpPr>
        <p:spPr>
          <a:xfrm>
            <a:off x="6769946"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37" name="Google Shape;337;p12"/>
          <p:cNvSpPr/>
          <p:nvPr/>
        </p:nvSpPr>
        <p:spPr>
          <a:xfrm>
            <a:off x="6769946"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38" name="Google Shape;338;p12"/>
          <p:cNvSpPr/>
          <p:nvPr/>
        </p:nvSpPr>
        <p:spPr>
          <a:xfrm>
            <a:off x="12269734"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2"/>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2"/>
          <p:cNvSpPr/>
          <p:nvPr/>
        </p:nvSpPr>
        <p:spPr>
          <a:xfrm>
            <a:off x="12269734"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2"/>
          <p:cNvSpPr/>
          <p:nvPr/>
        </p:nvSpPr>
        <p:spPr>
          <a:xfrm>
            <a:off x="12269734"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42" name="Google Shape;342;p12"/>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43" name="Google Shape;343;p12"/>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2"/>
          <p:cNvSpPr/>
          <p:nvPr/>
        </p:nvSpPr>
        <p:spPr>
          <a:xfrm>
            <a:off x="12269734"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2"/>
          <p:cNvSpPr/>
          <p:nvPr/>
        </p:nvSpPr>
        <p:spPr>
          <a:xfrm>
            <a:off x="12269734"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46" name="Google Shape;346;p12"/>
          <p:cNvSpPr/>
          <p:nvPr/>
        </p:nvSpPr>
        <p:spPr>
          <a:xfrm>
            <a:off x="12269734"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47" name="Google Shape;347;p12"/>
          <p:cNvSpPr/>
          <p:nvPr/>
        </p:nvSpPr>
        <p:spPr>
          <a:xfrm>
            <a:off x="17769521" y="7747000"/>
            <a:ext cx="4737692"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2"/>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2"/>
          <p:cNvSpPr/>
          <p:nvPr/>
        </p:nvSpPr>
        <p:spPr>
          <a:xfrm>
            <a:off x="17769521" y="77470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2"/>
          <p:cNvSpPr/>
          <p:nvPr/>
        </p:nvSpPr>
        <p:spPr>
          <a:xfrm>
            <a:off x="17769521" y="77470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51" name="Google Shape;351;p12"/>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52" name="Google Shape;352;p12"/>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2"/>
          <p:cNvSpPr/>
          <p:nvPr/>
        </p:nvSpPr>
        <p:spPr>
          <a:xfrm>
            <a:off x="17769521" y="10045700"/>
            <a:ext cx="4737692" cy="189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2"/>
          <p:cNvSpPr/>
          <p:nvPr/>
        </p:nvSpPr>
        <p:spPr>
          <a:xfrm>
            <a:off x="17769521" y="10045700"/>
            <a:ext cx="489011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55" name="Google Shape;355;p12"/>
          <p:cNvSpPr/>
          <p:nvPr/>
        </p:nvSpPr>
        <p:spPr>
          <a:xfrm>
            <a:off x="17769521" y="108712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0" name="Shape 360"/>
        <p:cNvGrpSpPr/>
        <p:nvPr/>
      </p:nvGrpSpPr>
      <p:grpSpPr>
        <a:xfrm>
          <a:off x="0" y="0"/>
          <a:ext cx="0" cy="0"/>
          <a:chOff x="0" y="0"/>
          <a:chExt cx="0" cy="0"/>
        </a:xfrm>
      </p:grpSpPr>
      <p:pic>
        <p:nvPicPr>
          <p:cNvPr descr=" " id="361" name="Google Shape;361;p13"/>
          <p:cNvPicPr preferRelativeResize="0"/>
          <p:nvPr/>
        </p:nvPicPr>
        <p:blipFill rotWithShape="1">
          <a:blip r:embed="rId3">
            <a:alphaModFix/>
          </a:blip>
          <a:srcRect b="0" l="0" r="0" t="0"/>
          <a:stretch/>
        </p:blipFill>
        <p:spPr>
          <a:xfrm>
            <a:off x="13450981" y="0"/>
            <a:ext cx="10936067" cy="11099800"/>
          </a:xfrm>
          <a:prstGeom prst="rect">
            <a:avLst/>
          </a:prstGeom>
          <a:noFill/>
          <a:ln>
            <a:noFill/>
          </a:ln>
        </p:spPr>
      </p:pic>
      <p:pic>
        <p:nvPicPr>
          <p:cNvPr descr=" " id="362" name="Google Shape;362;p13"/>
          <p:cNvPicPr preferRelativeResize="0"/>
          <p:nvPr/>
        </p:nvPicPr>
        <p:blipFill rotWithShape="1">
          <a:blip r:embed="rId4">
            <a:alphaModFix/>
          </a:blip>
          <a:srcRect b="0" l="0" r="0" t="0"/>
          <a:stretch/>
        </p:blipFill>
        <p:spPr>
          <a:xfrm>
            <a:off x="-6058657" y="-5715000"/>
            <a:ext cx="11063083" cy="9982200"/>
          </a:xfrm>
          <a:prstGeom prst="rect">
            <a:avLst/>
          </a:prstGeom>
          <a:noFill/>
          <a:ln>
            <a:noFill/>
          </a:ln>
        </p:spPr>
      </p:pic>
      <p:pic>
        <p:nvPicPr>
          <p:cNvPr descr=" " id="363" name="Google Shape;363;p13"/>
          <p:cNvPicPr preferRelativeResize="0"/>
          <p:nvPr/>
        </p:nvPicPr>
        <p:blipFill rotWithShape="1">
          <a:blip r:embed="rId5">
            <a:alphaModFix/>
          </a:blip>
          <a:srcRect b="0" l="0" r="0" t="0"/>
          <a:stretch/>
        </p:blipFill>
        <p:spPr>
          <a:xfrm>
            <a:off x="17693311" y="8661400"/>
            <a:ext cx="12688886" cy="11442700"/>
          </a:xfrm>
          <a:prstGeom prst="rect">
            <a:avLst/>
          </a:prstGeom>
          <a:noFill/>
          <a:ln>
            <a:noFill/>
          </a:ln>
        </p:spPr>
      </p:pic>
      <p:pic>
        <p:nvPicPr>
          <p:cNvPr descr=" " id="364" name="Google Shape;364;p13"/>
          <p:cNvPicPr preferRelativeResize="0"/>
          <p:nvPr/>
        </p:nvPicPr>
        <p:blipFill rotWithShape="1">
          <a:blip r:embed="rId6">
            <a:alphaModFix/>
          </a:blip>
          <a:srcRect b="0" l="0" r="0" t="0"/>
          <a:stretch/>
        </p:blipFill>
        <p:spPr>
          <a:xfrm>
            <a:off x="0" y="7721600"/>
            <a:ext cx="7684460" cy="5994400"/>
          </a:xfrm>
          <a:prstGeom prst="rect">
            <a:avLst/>
          </a:prstGeom>
          <a:noFill/>
          <a:ln>
            <a:noFill/>
          </a:ln>
        </p:spPr>
      </p:pic>
      <p:sp>
        <p:nvSpPr>
          <p:cNvPr id="365" name="Google Shape;365;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p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67" name="Google Shape;367;p13"/>
          <p:cNvPicPr preferRelativeResize="0"/>
          <p:nvPr/>
        </p:nvPicPr>
        <p:blipFill rotWithShape="1">
          <a:blip r:embed="rId8">
            <a:alphaModFix/>
          </a:blip>
          <a:srcRect b="0" l="0" r="0" t="0"/>
          <a:stretch/>
        </p:blipFill>
        <p:spPr>
          <a:xfrm>
            <a:off x="7481235" y="673100"/>
            <a:ext cx="6084060" cy="12369800"/>
          </a:xfrm>
          <a:prstGeom prst="rect">
            <a:avLst/>
          </a:prstGeom>
          <a:noFill/>
          <a:ln>
            <a:noFill/>
          </a:ln>
        </p:spPr>
      </p:pic>
      <p:pic>
        <p:nvPicPr>
          <p:cNvPr descr=" " id="368" name="Google Shape;368;p13"/>
          <p:cNvPicPr preferRelativeResize="0"/>
          <p:nvPr/>
        </p:nvPicPr>
        <p:blipFill rotWithShape="1">
          <a:blip r:embed="rId9">
            <a:alphaModFix/>
          </a:blip>
          <a:srcRect b="0" l="0" r="0" t="0"/>
          <a:stretch/>
        </p:blipFill>
        <p:spPr>
          <a:xfrm>
            <a:off x="990724" y="673100"/>
            <a:ext cx="6084060" cy="4737100"/>
          </a:xfrm>
          <a:prstGeom prst="rect">
            <a:avLst/>
          </a:prstGeom>
          <a:noFill/>
          <a:ln>
            <a:noFill/>
          </a:ln>
        </p:spPr>
      </p:pic>
      <p:pic>
        <p:nvPicPr>
          <p:cNvPr descr=" " id="369" name="Google Shape;369;p13"/>
          <p:cNvPicPr preferRelativeResize="0"/>
          <p:nvPr/>
        </p:nvPicPr>
        <p:blipFill rotWithShape="1">
          <a:blip r:embed="rId10">
            <a:alphaModFix/>
          </a:blip>
          <a:srcRect b="0" l="0" r="0" t="0"/>
          <a:stretch/>
        </p:blipFill>
        <p:spPr>
          <a:xfrm>
            <a:off x="990724" y="5880100"/>
            <a:ext cx="6084060" cy="7162800"/>
          </a:xfrm>
          <a:prstGeom prst="rect">
            <a:avLst/>
          </a:prstGeom>
          <a:noFill/>
          <a:ln>
            <a:noFill/>
          </a:ln>
        </p:spPr>
      </p:pic>
      <p:sp>
        <p:nvSpPr>
          <p:cNvPr id="370" name="Google Shape;370;p13"/>
          <p:cNvSpPr/>
          <p:nvPr/>
        </p:nvSpPr>
        <p:spPr>
          <a:xfrm>
            <a:off x="14543318" y="1651000"/>
            <a:ext cx="75659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71" name="Google Shape;371;p13"/>
          <p:cNvSpPr/>
          <p:nvPr/>
        </p:nvSpPr>
        <p:spPr>
          <a:xfrm>
            <a:off x="14543318" y="3543300"/>
            <a:ext cx="7874984" cy="817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3"/>
          <p:cNvSpPr/>
          <p:nvPr/>
        </p:nvSpPr>
        <p:spPr>
          <a:xfrm>
            <a:off x="14543318" y="35433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3"/>
          <p:cNvSpPr/>
          <p:nvPr/>
        </p:nvSpPr>
        <p:spPr>
          <a:xfrm>
            <a:off x="14543318" y="3543300"/>
            <a:ext cx="308648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3"/>
          <p:cNvSpPr/>
          <p:nvPr/>
        </p:nvSpPr>
        <p:spPr>
          <a:xfrm>
            <a:off x="14543318" y="3543300"/>
            <a:ext cx="362842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75" name="Google Shape;375;p13"/>
          <p:cNvSpPr/>
          <p:nvPr/>
        </p:nvSpPr>
        <p:spPr>
          <a:xfrm>
            <a:off x="14543318" y="60706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3"/>
          <p:cNvSpPr/>
          <p:nvPr/>
        </p:nvSpPr>
        <p:spPr>
          <a:xfrm>
            <a:off x="14543318" y="60706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77" name="Google Shape;377;p13"/>
          <p:cNvSpPr/>
          <p:nvPr/>
        </p:nvSpPr>
        <p:spPr>
          <a:xfrm>
            <a:off x="14543318" y="6794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78" name="Google Shape;378;p13"/>
          <p:cNvSpPr/>
          <p:nvPr/>
        </p:nvSpPr>
        <p:spPr>
          <a:xfrm>
            <a:off x="14543318" y="7937500"/>
            <a:ext cx="7874984" cy="378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13"/>
          <p:cNvSpPr/>
          <p:nvPr/>
        </p:nvSpPr>
        <p:spPr>
          <a:xfrm>
            <a:off x="14543318" y="79375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3"/>
          <p:cNvSpPr/>
          <p:nvPr/>
        </p:nvSpPr>
        <p:spPr>
          <a:xfrm>
            <a:off x="14543318" y="79375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81" name="Google Shape;381;p13"/>
          <p:cNvSpPr/>
          <p:nvPr/>
        </p:nvSpPr>
        <p:spPr>
          <a:xfrm>
            <a:off x="14543318" y="10464800"/>
            <a:ext cx="7874984"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13"/>
          <p:cNvSpPr/>
          <p:nvPr/>
        </p:nvSpPr>
        <p:spPr>
          <a:xfrm>
            <a:off x="14543318" y="10464800"/>
            <a:ext cx="802740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83" name="Google Shape;383;p13"/>
          <p:cNvSpPr/>
          <p:nvPr/>
        </p:nvSpPr>
        <p:spPr>
          <a:xfrm>
            <a:off x="14543318" y="11188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8" name="Shape 388"/>
        <p:cNvGrpSpPr/>
        <p:nvPr/>
      </p:nvGrpSpPr>
      <p:grpSpPr>
        <a:xfrm>
          <a:off x="0" y="0"/>
          <a:ext cx="0" cy="0"/>
          <a:chOff x="0" y="0"/>
          <a:chExt cx="0" cy="0"/>
        </a:xfrm>
      </p:grpSpPr>
      <p:sp>
        <p:nvSpPr>
          <p:cNvPr id="389" name="Google Shape;389;p14"/>
          <p:cNvSpPr/>
          <p:nvPr/>
        </p:nvSpPr>
        <p:spPr>
          <a:xfrm>
            <a:off x="0" y="0"/>
            <a:ext cx="24387048" cy="13716000"/>
          </a:xfrm>
          <a:prstGeom prst="rect">
            <a:avLst/>
          </a:prstGeom>
          <a:solidFill>
            <a:srgbClr val="FFFA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0" name="Google Shape;390;p14"/>
          <p:cNvPicPr preferRelativeResize="0"/>
          <p:nvPr/>
        </p:nvPicPr>
        <p:blipFill rotWithShape="1">
          <a:blip r:embed="rId3">
            <a:alphaModFix/>
          </a:blip>
          <a:srcRect b="0" l="0" r="0" t="0"/>
          <a:stretch/>
        </p:blipFill>
        <p:spPr>
          <a:xfrm>
            <a:off x="1486086" y="-1854200"/>
            <a:ext cx="21799983" cy="17157427"/>
          </a:xfrm>
          <a:prstGeom prst="rect">
            <a:avLst/>
          </a:prstGeom>
          <a:noFill/>
          <a:ln>
            <a:noFill/>
          </a:ln>
        </p:spPr>
      </p:pic>
      <p:pic>
        <p:nvPicPr>
          <p:cNvPr descr=" " id="391" name="Google Shape;391;p14"/>
          <p:cNvPicPr preferRelativeResize="0"/>
          <p:nvPr/>
        </p:nvPicPr>
        <p:blipFill rotWithShape="1">
          <a:blip r:embed="rId4">
            <a:alphaModFix/>
          </a:blip>
          <a:srcRect b="0" l="0" r="0" t="0"/>
          <a:stretch/>
        </p:blipFill>
        <p:spPr>
          <a:xfrm>
            <a:off x="4153419" y="-774700"/>
            <a:ext cx="15381622" cy="15265400"/>
          </a:xfrm>
          <a:prstGeom prst="rect">
            <a:avLst/>
          </a:prstGeom>
          <a:noFill/>
          <a:ln>
            <a:noFill/>
          </a:ln>
        </p:spPr>
      </p:pic>
      <p:pic>
        <p:nvPicPr>
          <p:cNvPr descr=" " id="392" name="Google Shape;392;p14"/>
          <p:cNvPicPr preferRelativeResize="0"/>
          <p:nvPr/>
        </p:nvPicPr>
        <p:blipFill rotWithShape="1">
          <a:blip r:embed="rId5">
            <a:alphaModFix/>
          </a:blip>
          <a:srcRect b="0" l="0" r="0" t="0"/>
          <a:stretch/>
        </p:blipFill>
        <p:spPr>
          <a:xfrm>
            <a:off x="20525765" y="10173122"/>
            <a:ext cx="2656601" cy="3310558"/>
          </a:xfrm>
          <a:prstGeom prst="rect">
            <a:avLst/>
          </a:prstGeom>
          <a:noFill/>
          <a:ln>
            <a:noFill/>
          </a:ln>
        </p:spPr>
      </p:pic>
      <p:pic>
        <p:nvPicPr>
          <p:cNvPr descr=" " id="393" name="Google Shape;393;p14"/>
          <p:cNvPicPr preferRelativeResize="0"/>
          <p:nvPr/>
        </p:nvPicPr>
        <p:blipFill rotWithShape="1">
          <a:blip r:embed="rId6">
            <a:alphaModFix/>
          </a:blip>
          <a:srcRect b="0" l="0" r="0" t="0"/>
          <a:stretch/>
        </p:blipFill>
        <p:spPr>
          <a:xfrm>
            <a:off x="254032" y="6121400"/>
            <a:ext cx="3608795" cy="2530698"/>
          </a:xfrm>
          <a:prstGeom prst="rect">
            <a:avLst/>
          </a:prstGeom>
          <a:noFill/>
          <a:ln>
            <a:noFill/>
          </a:ln>
        </p:spPr>
      </p:pic>
      <p:pic>
        <p:nvPicPr>
          <p:cNvPr descr=" " id="394" name="Google Shape;394;p14"/>
          <p:cNvPicPr preferRelativeResize="0"/>
          <p:nvPr/>
        </p:nvPicPr>
        <p:blipFill rotWithShape="1">
          <a:blip r:embed="rId7">
            <a:alphaModFix/>
          </a:blip>
          <a:srcRect b="0" l="0" r="0" t="0"/>
          <a:stretch/>
        </p:blipFill>
        <p:spPr>
          <a:xfrm>
            <a:off x="19790673" y="546100"/>
            <a:ext cx="3386182" cy="2146300"/>
          </a:xfrm>
          <a:prstGeom prst="rect">
            <a:avLst/>
          </a:prstGeom>
          <a:noFill/>
          <a:ln>
            <a:noFill/>
          </a:ln>
        </p:spPr>
      </p:pic>
      <p:sp>
        <p:nvSpPr>
          <p:cNvPr id="395" name="Google Shape;395;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6" name="Google Shape;396;p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7" name="Google Shape;397;p14"/>
          <p:cNvSpPr/>
          <p:nvPr/>
        </p:nvSpPr>
        <p:spPr>
          <a:xfrm>
            <a:off x="4305838" y="3403600"/>
            <a:ext cx="15762670" cy="69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14"/>
          <p:cNvSpPr/>
          <p:nvPr/>
        </p:nvSpPr>
        <p:spPr>
          <a:xfrm>
            <a:off x="4305838" y="3403600"/>
            <a:ext cx="15762670" cy="543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4"/>
          <p:cNvSpPr/>
          <p:nvPr/>
        </p:nvSpPr>
        <p:spPr>
          <a:xfrm>
            <a:off x="6414302" y="3403600"/>
            <a:ext cx="11545743" cy="5194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DM Serif Display"/>
              <a:buNone/>
            </a:pPr>
            <a:r>
              <a:rPr b="0" i="0" lang="en-US" sz="24000" u="none" cap="none" strike="noStrike">
                <a:solidFill>
                  <a:srgbClr val="272727"/>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400" name="Google Shape;400;p14"/>
          <p:cNvSpPr/>
          <p:nvPr/>
        </p:nvSpPr>
        <p:spPr>
          <a:xfrm>
            <a:off x="4170355" y="77851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401" name="Google Shape;401;p14"/>
          <p:cNvSpPr/>
          <p:nvPr/>
        </p:nvSpPr>
        <p:spPr>
          <a:xfrm>
            <a:off x="7483352" y="92456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6" name="Shape 406"/>
        <p:cNvGrpSpPr/>
        <p:nvPr/>
      </p:nvGrpSpPr>
      <p:grpSpPr>
        <a:xfrm>
          <a:off x="0" y="0"/>
          <a:ext cx="0" cy="0"/>
          <a:chOff x="0" y="0"/>
          <a:chExt cx="0" cy="0"/>
        </a:xfrm>
      </p:grpSpPr>
      <p:pic>
        <p:nvPicPr>
          <p:cNvPr descr=" " id="407" name="Google Shape;407;p15"/>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408" name="Google Shape;408;p15"/>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409" name="Google Shape;409;p15"/>
          <p:cNvPicPr preferRelativeResize="0"/>
          <p:nvPr/>
        </p:nvPicPr>
        <p:blipFill rotWithShape="1">
          <a:blip r:embed="rId5">
            <a:alphaModFix/>
          </a:blip>
          <a:srcRect b="0" l="0" r="0" t="0"/>
          <a:stretch/>
        </p:blipFill>
        <p:spPr>
          <a:xfrm>
            <a:off x="-7836879" y="7708900"/>
            <a:ext cx="12688886" cy="11442700"/>
          </a:xfrm>
          <a:prstGeom prst="rect">
            <a:avLst/>
          </a:prstGeom>
          <a:noFill/>
          <a:ln>
            <a:noFill/>
          </a:ln>
        </p:spPr>
      </p:pic>
      <p:pic>
        <p:nvPicPr>
          <p:cNvPr descr=" " id="410" name="Google Shape;410;p15"/>
          <p:cNvPicPr preferRelativeResize="0"/>
          <p:nvPr/>
        </p:nvPicPr>
        <p:blipFill rotWithShape="1">
          <a:blip r:embed="rId5">
            <a:alphaModFix/>
          </a:blip>
          <a:srcRect b="0" l="0" r="0" t="0"/>
          <a:stretch/>
        </p:blipFill>
        <p:spPr>
          <a:xfrm>
            <a:off x="16118315" y="-6032500"/>
            <a:ext cx="12688886" cy="11442700"/>
          </a:xfrm>
          <a:prstGeom prst="rect">
            <a:avLst/>
          </a:prstGeom>
          <a:noFill/>
          <a:ln>
            <a:noFill/>
          </a:ln>
        </p:spPr>
      </p:pic>
      <p:sp>
        <p:nvSpPr>
          <p:cNvPr id="411" name="Google Shape;411;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2" name="Google Shape;412;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13" name="Google Shape;413;p15"/>
          <p:cNvSpPr/>
          <p:nvPr/>
        </p:nvSpPr>
        <p:spPr>
          <a:xfrm>
            <a:off x="339132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5"/>
          <p:cNvSpPr/>
          <p:nvPr/>
        </p:nvSpPr>
        <p:spPr>
          <a:xfrm>
            <a:off x="3867633" y="3263900"/>
            <a:ext cx="6922365"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5"/>
          <p:cNvSpPr/>
          <p:nvPr/>
        </p:nvSpPr>
        <p:spPr>
          <a:xfrm>
            <a:off x="3867633" y="3263900"/>
            <a:ext cx="7464300"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416" name="Google Shape;416;p15"/>
          <p:cNvSpPr/>
          <p:nvPr/>
        </p:nvSpPr>
        <p:spPr>
          <a:xfrm>
            <a:off x="339132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5"/>
          <p:cNvSpPr/>
          <p:nvPr/>
        </p:nvSpPr>
        <p:spPr>
          <a:xfrm>
            <a:off x="332358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418" name="Google Shape;418;p15"/>
          <p:cNvSpPr/>
          <p:nvPr/>
        </p:nvSpPr>
        <p:spPr>
          <a:xfrm>
            <a:off x="339132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5"/>
          <p:cNvSpPr/>
          <p:nvPr/>
        </p:nvSpPr>
        <p:spPr>
          <a:xfrm>
            <a:off x="3702513" y="6985000"/>
            <a:ext cx="7252606"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5"/>
          <p:cNvSpPr/>
          <p:nvPr/>
        </p:nvSpPr>
        <p:spPr>
          <a:xfrm>
            <a:off x="3702513" y="6985000"/>
            <a:ext cx="7794541"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421" name="Google Shape;421;p15"/>
          <p:cNvSpPr/>
          <p:nvPr/>
        </p:nvSpPr>
        <p:spPr>
          <a:xfrm>
            <a:off x="339132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15"/>
          <p:cNvSpPr/>
          <p:nvPr/>
        </p:nvSpPr>
        <p:spPr>
          <a:xfrm>
            <a:off x="332358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23" name="Google Shape;423;p15"/>
          <p:cNvSpPr/>
          <p:nvPr/>
        </p:nvSpPr>
        <p:spPr>
          <a:xfrm>
            <a:off x="13552594" y="32639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5"/>
          <p:cNvSpPr/>
          <p:nvPr/>
        </p:nvSpPr>
        <p:spPr>
          <a:xfrm>
            <a:off x="15940492" y="3263900"/>
            <a:ext cx="3099187"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5"/>
          <p:cNvSpPr/>
          <p:nvPr/>
        </p:nvSpPr>
        <p:spPr>
          <a:xfrm>
            <a:off x="15940492" y="3263900"/>
            <a:ext cx="3641122"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426" name="Google Shape;426;p15"/>
          <p:cNvSpPr/>
          <p:nvPr/>
        </p:nvSpPr>
        <p:spPr>
          <a:xfrm>
            <a:off x="13552594" y="54864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15"/>
          <p:cNvSpPr/>
          <p:nvPr/>
        </p:nvSpPr>
        <p:spPr>
          <a:xfrm>
            <a:off x="13484852" y="54864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28" name="Google Shape;428;p15"/>
          <p:cNvSpPr/>
          <p:nvPr/>
        </p:nvSpPr>
        <p:spPr>
          <a:xfrm>
            <a:off x="13552594" y="6985000"/>
            <a:ext cx="7874984" cy="27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15"/>
          <p:cNvSpPr/>
          <p:nvPr/>
        </p:nvSpPr>
        <p:spPr>
          <a:xfrm>
            <a:off x="14771946" y="6985000"/>
            <a:ext cx="5436279"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5"/>
          <p:cNvSpPr/>
          <p:nvPr/>
        </p:nvSpPr>
        <p:spPr>
          <a:xfrm>
            <a:off x="14771946" y="6985000"/>
            <a:ext cx="597821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535 Km</a:t>
            </a:r>
            <a:endParaRPr b="0" i="0" sz="12800" u="none" cap="none" strike="noStrike">
              <a:solidFill>
                <a:schemeClr val="dk1"/>
              </a:solidFill>
              <a:latin typeface="Calibri"/>
              <a:ea typeface="Calibri"/>
              <a:cs typeface="Calibri"/>
              <a:sym typeface="Calibri"/>
            </a:endParaRPr>
          </a:p>
        </p:txBody>
      </p:sp>
      <p:sp>
        <p:nvSpPr>
          <p:cNvPr id="431" name="Google Shape;431;p15"/>
          <p:cNvSpPr/>
          <p:nvPr/>
        </p:nvSpPr>
        <p:spPr>
          <a:xfrm>
            <a:off x="13552594" y="92075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15"/>
          <p:cNvSpPr/>
          <p:nvPr/>
        </p:nvSpPr>
        <p:spPr>
          <a:xfrm>
            <a:off x="13484852" y="92075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7" name="Shape 437"/>
        <p:cNvGrpSpPr/>
        <p:nvPr/>
      </p:nvGrpSpPr>
      <p:grpSpPr>
        <a:xfrm>
          <a:off x="0" y="0"/>
          <a:ext cx="0" cy="0"/>
          <a:chOff x="0" y="0"/>
          <a:chExt cx="0" cy="0"/>
        </a:xfrm>
      </p:grpSpPr>
      <p:pic>
        <p:nvPicPr>
          <p:cNvPr descr=" " id="438" name="Google Shape;438;p16"/>
          <p:cNvPicPr preferRelativeResize="0"/>
          <p:nvPr/>
        </p:nvPicPr>
        <p:blipFill rotWithShape="1">
          <a:blip r:embed="rId3">
            <a:alphaModFix/>
          </a:blip>
          <a:srcRect b="0" l="0" r="0" t="0"/>
          <a:stretch/>
        </p:blipFill>
        <p:spPr>
          <a:xfrm>
            <a:off x="13450981" y="0"/>
            <a:ext cx="10936067" cy="11099800"/>
          </a:xfrm>
          <a:prstGeom prst="rect">
            <a:avLst/>
          </a:prstGeom>
          <a:noFill/>
          <a:ln>
            <a:noFill/>
          </a:ln>
        </p:spPr>
      </p:pic>
      <p:pic>
        <p:nvPicPr>
          <p:cNvPr descr=" " id="439" name="Google Shape;439;p16"/>
          <p:cNvPicPr preferRelativeResize="0"/>
          <p:nvPr/>
        </p:nvPicPr>
        <p:blipFill rotWithShape="1">
          <a:blip r:embed="rId4">
            <a:alphaModFix/>
          </a:blip>
          <a:srcRect b="0" l="0" r="0" t="0"/>
          <a:stretch/>
        </p:blipFill>
        <p:spPr>
          <a:xfrm>
            <a:off x="-6058657" y="-5715000"/>
            <a:ext cx="11063083" cy="9982200"/>
          </a:xfrm>
          <a:prstGeom prst="rect">
            <a:avLst/>
          </a:prstGeom>
          <a:noFill/>
          <a:ln>
            <a:noFill/>
          </a:ln>
        </p:spPr>
      </p:pic>
      <p:pic>
        <p:nvPicPr>
          <p:cNvPr descr=" " id="440" name="Google Shape;440;p16"/>
          <p:cNvPicPr preferRelativeResize="0"/>
          <p:nvPr/>
        </p:nvPicPr>
        <p:blipFill rotWithShape="1">
          <a:blip r:embed="rId5">
            <a:alphaModFix/>
          </a:blip>
          <a:srcRect b="0" l="0" r="0" t="0"/>
          <a:stretch/>
        </p:blipFill>
        <p:spPr>
          <a:xfrm>
            <a:off x="17693311" y="8661400"/>
            <a:ext cx="12688886" cy="11442700"/>
          </a:xfrm>
          <a:prstGeom prst="rect">
            <a:avLst/>
          </a:prstGeom>
          <a:noFill/>
          <a:ln>
            <a:noFill/>
          </a:ln>
        </p:spPr>
      </p:pic>
      <p:pic>
        <p:nvPicPr>
          <p:cNvPr descr=" " id="441" name="Google Shape;441;p16"/>
          <p:cNvPicPr preferRelativeResize="0"/>
          <p:nvPr/>
        </p:nvPicPr>
        <p:blipFill rotWithShape="1">
          <a:blip r:embed="rId6">
            <a:alphaModFix/>
          </a:blip>
          <a:srcRect b="0" l="0" r="0" t="0"/>
          <a:stretch/>
        </p:blipFill>
        <p:spPr>
          <a:xfrm>
            <a:off x="0" y="7721600"/>
            <a:ext cx="7684460" cy="5994400"/>
          </a:xfrm>
          <a:prstGeom prst="rect">
            <a:avLst/>
          </a:prstGeom>
          <a:noFill/>
          <a:ln>
            <a:noFill/>
          </a:ln>
        </p:spPr>
      </p:pic>
      <p:sp>
        <p:nvSpPr>
          <p:cNvPr id="442" name="Google Shape;44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p1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44" name="Google Shape;444;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6"/>
          <p:cNvSpPr/>
          <p:nvPr/>
        </p:nvSpPr>
        <p:spPr>
          <a:xfrm>
            <a:off x="13450981" y="68707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6"/>
          <p:cNvSpPr/>
          <p:nvPr/>
        </p:nvSpPr>
        <p:spPr>
          <a:xfrm>
            <a:off x="13450981" y="68707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47" name="Google Shape;447;p16"/>
          <p:cNvSpPr/>
          <p:nvPr/>
        </p:nvSpPr>
        <p:spPr>
          <a:xfrm>
            <a:off x="13450981" y="7912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8" name="Google Shape;448;p16"/>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49" name="Google Shape;449;p16"/>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50" name="Google Shape;450;p16"/>
          <p:cNvSpPr/>
          <p:nvPr/>
        </p:nvSpPr>
        <p:spPr>
          <a:xfrm>
            <a:off x="13374772" y="4737100"/>
            <a:ext cx="1069050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5" name="Shape 455"/>
        <p:cNvGrpSpPr/>
        <p:nvPr/>
      </p:nvGrpSpPr>
      <p:grpSpPr>
        <a:xfrm>
          <a:off x="0" y="0"/>
          <a:ext cx="0" cy="0"/>
          <a:chOff x="0" y="0"/>
          <a:chExt cx="0" cy="0"/>
        </a:xfrm>
      </p:grpSpPr>
      <p:pic>
        <p:nvPicPr>
          <p:cNvPr descr=" " id="456" name="Google Shape;456;p17"/>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457" name="Google Shape;457;p17"/>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458" name="Google Shape;458;p17"/>
          <p:cNvPicPr preferRelativeResize="0"/>
          <p:nvPr/>
        </p:nvPicPr>
        <p:blipFill rotWithShape="1">
          <a:blip r:embed="rId5">
            <a:alphaModFix/>
          </a:blip>
          <a:srcRect b="0" l="0" r="0" t="0"/>
          <a:stretch/>
        </p:blipFill>
        <p:spPr>
          <a:xfrm>
            <a:off x="-7836879" y="7708900"/>
            <a:ext cx="12688886" cy="11442700"/>
          </a:xfrm>
          <a:prstGeom prst="rect">
            <a:avLst/>
          </a:prstGeom>
          <a:noFill/>
          <a:ln>
            <a:noFill/>
          </a:ln>
        </p:spPr>
      </p:pic>
      <p:pic>
        <p:nvPicPr>
          <p:cNvPr descr=" " id="459" name="Google Shape;459;p17"/>
          <p:cNvPicPr preferRelativeResize="0"/>
          <p:nvPr/>
        </p:nvPicPr>
        <p:blipFill rotWithShape="1">
          <a:blip r:embed="rId5">
            <a:alphaModFix/>
          </a:blip>
          <a:srcRect b="0" l="0" r="0" t="0"/>
          <a:stretch/>
        </p:blipFill>
        <p:spPr>
          <a:xfrm>
            <a:off x="16118315" y="-6032500"/>
            <a:ext cx="12688886" cy="11442700"/>
          </a:xfrm>
          <a:prstGeom prst="rect">
            <a:avLst/>
          </a:prstGeom>
          <a:noFill/>
          <a:ln>
            <a:noFill/>
          </a:ln>
        </p:spPr>
      </p:pic>
      <p:sp>
        <p:nvSpPr>
          <p:cNvPr id="460" name="Google Shape;46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62" name="Google Shape;462;p17"/>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7"/>
          <p:cNvSpPr/>
          <p:nvPr/>
        </p:nvSpPr>
        <p:spPr>
          <a:xfrm>
            <a:off x="2946768" y="4152900"/>
            <a:ext cx="8738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7"/>
          <p:cNvSpPr/>
          <p:nvPr/>
        </p:nvSpPr>
        <p:spPr>
          <a:xfrm>
            <a:off x="2946768" y="4152900"/>
            <a:ext cx="8941918"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465" name="Google Shape;465;p17"/>
          <p:cNvSpPr/>
          <p:nvPr/>
        </p:nvSpPr>
        <p:spPr>
          <a:xfrm>
            <a:off x="2946768" y="51943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6" name="Google Shape;466;p17"/>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67" name="Google Shape;467;p17"/>
          <p:cNvSpPr/>
          <p:nvPr/>
        </p:nvSpPr>
        <p:spPr>
          <a:xfrm>
            <a:off x="2895962" y="1854200"/>
            <a:ext cx="1290057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468" name="Google Shape;468;p1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69" name="Google Shape;469;p1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4" name="Shape 474"/>
        <p:cNvGrpSpPr/>
        <p:nvPr/>
      </p:nvGrpSpPr>
      <p:grpSpPr>
        <a:xfrm>
          <a:off x="0" y="0"/>
          <a:ext cx="0" cy="0"/>
          <a:chOff x="0" y="0"/>
          <a:chExt cx="0" cy="0"/>
        </a:xfrm>
      </p:grpSpPr>
      <p:pic>
        <p:nvPicPr>
          <p:cNvPr descr=" " id="475" name="Google Shape;475;p18"/>
          <p:cNvPicPr preferRelativeResize="0"/>
          <p:nvPr/>
        </p:nvPicPr>
        <p:blipFill rotWithShape="1">
          <a:blip r:embed="rId3">
            <a:alphaModFix/>
          </a:blip>
          <a:srcRect b="0" l="0" r="0" t="0"/>
          <a:stretch/>
        </p:blipFill>
        <p:spPr>
          <a:xfrm>
            <a:off x="13730416" y="0"/>
            <a:ext cx="10656632" cy="8343900"/>
          </a:xfrm>
          <a:prstGeom prst="rect">
            <a:avLst/>
          </a:prstGeom>
          <a:noFill/>
          <a:ln>
            <a:noFill/>
          </a:ln>
        </p:spPr>
      </p:pic>
      <p:pic>
        <p:nvPicPr>
          <p:cNvPr descr=" " id="476" name="Google Shape;476;p18"/>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477" name="Google Shape;477;p18"/>
          <p:cNvPicPr preferRelativeResize="0"/>
          <p:nvPr/>
        </p:nvPicPr>
        <p:blipFill rotWithShape="1">
          <a:blip r:embed="rId5">
            <a:alphaModFix/>
          </a:blip>
          <a:srcRect b="0" l="0" r="0" t="0"/>
          <a:stretch/>
        </p:blipFill>
        <p:spPr>
          <a:xfrm>
            <a:off x="-1879835" y="1375048"/>
            <a:ext cx="7173352" cy="6568108"/>
          </a:xfrm>
          <a:prstGeom prst="rect">
            <a:avLst/>
          </a:prstGeom>
          <a:noFill/>
          <a:ln>
            <a:noFill/>
          </a:ln>
        </p:spPr>
      </p:pic>
      <p:pic>
        <p:nvPicPr>
          <p:cNvPr descr=" " id="478" name="Google Shape;478;p18"/>
          <p:cNvPicPr preferRelativeResize="0"/>
          <p:nvPr/>
        </p:nvPicPr>
        <p:blipFill rotWithShape="1">
          <a:blip r:embed="rId6">
            <a:alphaModFix/>
          </a:blip>
          <a:srcRect b="0" l="0" r="0" t="0"/>
          <a:stretch/>
        </p:blipFill>
        <p:spPr>
          <a:xfrm>
            <a:off x="14634555" y="6853411"/>
            <a:ext cx="8282750" cy="7786142"/>
          </a:xfrm>
          <a:prstGeom prst="rect">
            <a:avLst/>
          </a:prstGeom>
          <a:noFill/>
          <a:ln>
            <a:noFill/>
          </a:ln>
        </p:spPr>
      </p:pic>
      <p:pic>
        <p:nvPicPr>
          <p:cNvPr descr=" " id="479" name="Google Shape;479;p18"/>
          <p:cNvPicPr preferRelativeResize="0"/>
          <p:nvPr/>
        </p:nvPicPr>
        <p:blipFill rotWithShape="1">
          <a:blip r:embed="rId7">
            <a:alphaModFix/>
          </a:blip>
          <a:srcRect b="0" l="0" r="0" t="0"/>
          <a:stretch/>
        </p:blipFill>
        <p:spPr>
          <a:xfrm>
            <a:off x="20285911" y="-3683000"/>
            <a:ext cx="4903901" cy="5418906"/>
          </a:xfrm>
          <a:prstGeom prst="rect">
            <a:avLst/>
          </a:prstGeom>
          <a:noFill/>
          <a:ln>
            <a:noFill/>
          </a:ln>
        </p:spPr>
      </p:pic>
      <p:pic>
        <p:nvPicPr>
          <p:cNvPr descr=" " id="480" name="Google Shape;480;p18"/>
          <p:cNvPicPr preferRelativeResize="0"/>
          <p:nvPr/>
        </p:nvPicPr>
        <p:blipFill rotWithShape="1">
          <a:blip r:embed="rId8">
            <a:alphaModFix/>
          </a:blip>
          <a:srcRect b="0" l="0" r="0" t="0"/>
          <a:stretch/>
        </p:blipFill>
        <p:spPr>
          <a:xfrm>
            <a:off x="16940668" y="2410495"/>
            <a:ext cx="2203124" cy="2244179"/>
          </a:xfrm>
          <a:prstGeom prst="rect">
            <a:avLst/>
          </a:prstGeom>
          <a:noFill/>
          <a:ln>
            <a:noFill/>
          </a:ln>
        </p:spPr>
      </p:pic>
      <p:pic>
        <p:nvPicPr>
          <p:cNvPr descr=" " id="481" name="Google Shape;481;p18"/>
          <p:cNvPicPr preferRelativeResize="0"/>
          <p:nvPr/>
        </p:nvPicPr>
        <p:blipFill rotWithShape="1">
          <a:blip r:embed="rId9">
            <a:alphaModFix/>
          </a:blip>
          <a:srcRect b="0" l="0" r="0" t="0"/>
          <a:stretch/>
        </p:blipFill>
        <p:spPr>
          <a:xfrm>
            <a:off x="22694099" y="7959254"/>
            <a:ext cx="1526792" cy="1555080"/>
          </a:xfrm>
          <a:prstGeom prst="rect">
            <a:avLst/>
          </a:prstGeom>
          <a:noFill/>
          <a:ln>
            <a:noFill/>
          </a:ln>
        </p:spPr>
      </p:pic>
      <p:pic>
        <p:nvPicPr>
          <p:cNvPr descr=" " id="482" name="Google Shape;482;p18"/>
          <p:cNvPicPr preferRelativeResize="0"/>
          <p:nvPr/>
        </p:nvPicPr>
        <p:blipFill rotWithShape="1">
          <a:blip r:embed="rId10">
            <a:alphaModFix/>
          </a:blip>
          <a:srcRect b="0" l="0" r="0" t="0"/>
          <a:stretch/>
        </p:blipFill>
        <p:spPr>
          <a:xfrm>
            <a:off x="-1415458" y="9591551"/>
            <a:ext cx="2203125" cy="2244179"/>
          </a:xfrm>
          <a:prstGeom prst="rect">
            <a:avLst/>
          </a:prstGeom>
          <a:noFill/>
          <a:ln>
            <a:noFill/>
          </a:ln>
        </p:spPr>
      </p:pic>
      <p:sp>
        <p:nvSpPr>
          <p:cNvPr id="483" name="Google Shape;48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p1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85" name="Google Shape;485;p18"/>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8"/>
          <p:cNvSpPr/>
          <p:nvPr/>
        </p:nvSpPr>
        <p:spPr>
          <a:xfrm>
            <a:off x="16880410" y="4025900"/>
            <a:ext cx="5715714"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18"/>
          <p:cNvSpPr/>
          <p:nvPr/>
        </p:nvSpPr>
        <p:spPr>
          <a:xfrm>
            <a:off x="16880410" y="4025900"/>
            <a:ext cx="5918940"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88" name="Google Shape;488;p18"/>
          <p:cNvSpPr/>
          <p:nvPr/>
        </p:nvSpPr>
        <p:spPr>
          <a:xfrm>
            <a:off x="16880410" y="50673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89" name="Google Shape;489;p18"/>
          <p:cNvSpPr/>
          <p:nvPr/>
        </p:nvSpPr>
        <p:spPr>
          <a:xfrm>
            <a:off x="825603" y="4064000"/>
            <a:ext cx="7007042" cy="592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90" name="Google Shape;490;p18"/>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1" name="Google Shape;491;p18"/>
          <p:cNvPicPr preferRelativeResize="0"/>
          <p:nvPr/>
        </p:nvPicPr>
        <p:blipFill rotWithShape="1">
          <a:blip r:embed="rId12">
            <a:alphaModFix/>
          </a:blip>
          <a:srcRect b="0" l="0" r="0" t="0"/>
          <a:stretch/>
        </p:blipFill>
        <p:spPr>
          <a:xfrm>
            <a:off x="7900387" y="749300"/>
            <a:ext cx="8573572" cy="12331700"/>
          </a:xfrm>
          <a:prstGeom prst="rect">
            <a:avLst/>
          </a:prstGeom>
          <a:noFill/>
          <a:ln>
            <a:noFill/>
          </a:ln>
        </p:spPr>
      </p:pic>
      <p:pic>
        <p:nvPicPr>
          <p:cNvPr descr=" " id="492" name="Google Shape;492;p18"/>
          <p:cNvPicPr preferRelativeResize="0"/>
          <p:nvPr/>
        </p:nvPicPr>
        <p:blipFill rotWithShape="1">
          <a:blip r:embed="rId13">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7" name="Shape 497"/>
        <p:cNvGrpSpPr/>
        <p:nvPr/>
      </p:nvGrpSpPr>
      <p:grpSpPr>
        <a:xfrm>
          <a:off x="0" y="0"/>
          <a:ext cx="0" cy="0"/>
          <a:chOff x="0" y="0"/>
          <a:chExt cx="0" cy="0"/>
        </a:xfrm>
      </p:grpSpPr>
      <p:pic>
        <p:nvPicPr>
          <p:cNvPr descr=" " id="498" name="Google Shape;49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9" name="Google Shape;49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1" name="Google Shape;501;p19"/>
          <p:cNvSpPr/>
          <p:nvPr/>
        </p:nvSpPr>
        <p:spPr>
          <a:xfrm>
            <a:off x="15690694" y="698500"/>
            <a:ext cx="7464300" cy="1735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9" name="Shape 29"/>
        <p:cNvGrpSpPr/>
        <p:nvPr/>
      </p:nvGrpSpPr>
      <p:grpSpPr>
        <a:xfrm>
          <a:off x="0" y="0"/>
          <a:ext cx="0" cy="0"/>
          <a:chOff x="0" y="0"/>
          <a:chExt cx="0" cy="0"/>
        </a:xfrm>
      </p:grpSpPr>
      <p:sp>
        <p:nvSpPr>
          <p:cNvPr id="30" name="Google Shape;30;p2"/>
          <p:cNvSpPr/>
          <p:nvPr/>
        </p:nvSpPr>
        <p:spPr>
          <a:xfrm>
            <a:off x="0" y="0"/>
            <a:ext cx="24387048" cy="13716000"/>
          </a:xfrm>
          <a:prstGeom prst="rect">
            <a:avLst/>
          </a:prstGeom>
          <a:solidFill>
            <a:srgbClr val="FFFA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p2"/>
          <p:cNvPicPr preferRelativeResize="0"/>
          <p:nvPr/>
        </p:nvPicPr>
        <p:blipFill rotWithShape="1">
          <a:blip r:embed="rId3">
            <a:alphaModFix/>
          </a:blip>
          <a:srcRect b="0" l="0" r="0" t="0"/>
          <a:stretch/>
        </p:blipFill>
        <p:spPr>
          <a:xfrm>
            <a:off x="1486086" y="-1854200"/>
            <a:ext cx="21799983" cy="17157419"/>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4153419" y="-774700"/>
            <a:ext cx="15381622" cy="15265400"/>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20525765" y="10173128"/>
            <a:ext cx="2656601" cy="3310547"/>
          </a:xfrm>
          <a:prstGeom prst="rect">
            <a:avLst/>
          </a:prstGeom>
          <a:noFill/>
          <a:ln>
            <a:noFill/>
          </a:ln>
        </p:spPr>
      </p:pic>
      <p:pic>
        <p:nvPicPr>
          <p:cNvPr descr=" " id="34" name="Google Shape;34;p2"/>
          <p:cNvPicPr preferRelativeResize="0"/>
          <p:nvPr/>
        </p:nvPicPr>
        <p:blipFill rotWithShape="1">
          <a:blip r:embed="rId6">
            <a:alphaModFix/>
          </a:blip>
          <a:srcRect b="0" l="0" r="0" t="0"/>
          <a:stretch/>
        </p:blipFill>
        <p:spPr>
          <a:xfrm>
            <a:off x="254032" y="6121400"/>
            <a:ext cx="3608795" cy="2530708"/>
          </a:xfrm>
          <a:prstGeom prst="rect">
            <a:avLst/>
          </a:prstGeom>
          <a:noFill/>
          <a:ln>
            <a:noFill/>
          </a:ln>
        </p:spPr>
      </p:pic>
      <p:pic>
        <p:nvPicPr>
          <p:cNvPr descr=" " id="35" name="Google Shape;35;p2"/>
          <p:cNvPicPr preferRelativeResize="0"/>
          <p:nvPr/>
        </p:nvPicPr>
        <p:blipFill rotWithShape="1">
          <a:blip r:embed="rId7">
            <a:alphaModFix/>
          </a:blip>
          <a:srcRect b="0" l="0" r="0" t="0"/>
          <a:stretch/>
        </p:blipFill>
        <p:spPr>
          <a:xfrm>
            <a:off x="19790673" y="546100"/>
            <a:ext cx="3386182" cy="2146298"/>
          </a:xfrm>
          <a:prstGeom prst="rect">
            <a:avLst/>
          </a:prstGeom>
          <a:noFill/>
          <a:ln>
            <a:noFill/>
          </a:ln>
        </p:spPr>
      </p:pic>
      <p:sp>
        <p:nvSpPr>
          <p:cNvPr id="36" name="Google Shape;36;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 name="Google Shape;38;p2"/>
          <p:cNvSpPr/>
          <p:nvPr/>
        </p:nvSpPr>
        <p:spPr>
          <a:xfrm>
            <a:off x="8658249" y="4394200"/>
            <a:ext cx="7070550"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9" name="Google Shape;39;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06" name="Shape 506"/>
        <p:cNvGrpSpPr/>
        <p:nvPr/>
      </p:nvGrpSpPr>
      <p:grpSpPr>
        <a:xfrm>
          <a:off x="0" y="0"/>
          <a:ext cx="0" cy="0"/>
          <a:chOff x="0" y="0"/>
          <a:chExt cx="0" cy="0"/>
        </a:xfrm>
      </p:grpSpPr>
      <p:pic>
        <p:nvPicPr>
          <p:cNvPr descr=" " id="507" name="Google Shape;507;p20"/>
          <p:cNvPicPr preferRelativeResize="0"/>
          <p:nvPr/>
        </p:nvPicPr>
        <p:blipFill rotWithShape="1">
          <a:blip r:embed="rId3">
            <a:alphaModFix/>
          </a:blip>
          <a:srcRect b="0" l="0" r="0" t="0"/>
          <a:stretch/>
        </p:blipFill>
        <p:spPr>
          <a:xfrm>
            <a:off x="13450981" y="0"/>
            <a:ext cx="10936067" cy="11099800"/>
          </a:xfrm>
          <a:prstGeom prst="rect">
            <a:avLst/>
          </a:prstGeom>
          <a:noFill/>
          <a:ln>
            <a:noFill/>
          </a:ln>
        </p:spPr>
      </p:pic>
      <p:pic>
        <p:nvPicPr>
          <p:cNvPr descr=" " id="508" name="Google Shape;508;p20"/>
          <p:cNvPicPr preferRelativeResize="0"/>
          <p:nvPr/>
        </p:nvPicPr>
        <p:blipFill rotWithShape="1">
          <a:blip r:embed="rId4">
            <a:alphaModFix/>
          </a:blip>
          <a:srcRect b="0" l="0" r="0" t="0"/>
          <a:stretch/>
        </p:blipFill>
        <p:spPr>
          <a:xfrm>
            <a:off x="-6058657" y="-5715000"/>
            <a:ext cx="11063083" cy="9982200"/>
          </a:xfrm>
          <a:prstGeom prst="rect">
            <a:avLst/>
          </a:prstGeom>
          <a:noFill/>
          <a:ln>
            <a:noFill/>
          </a:ln>
        </p:spPr>
      </p:pic>
      <p:pic>
        <p:nvPicPr>
          <p:cNvPr descr=" " id="509" name="Google Shape;509;p20"/>
          <p:cNvPicPr preferRelativeResize="0"/>
          <p:nvPr/>
        </p:nvPicPr>
        <p:blipFill rotWithShape="1">
          <a:blip r:embed="rId5">
            <a:alphaModFix/>
          </a:blip>
          <a:srcRect b="0" l="0" r="0" t="0"/>
          <a:stretch/>
        </p:blipFill>
        <p:spPr>
          <a:xfrm>
            <a:off x="17693311" y="8661400"/>
            <a:ext cx="12688886" cy="11442700"/>
          </a:xfrm>
          <a:prstGeom prst="rect">
            <a:avLst/>
          </a:prstGeom>
          <a:noFill/>
          <a:ln>
            <a:noFill/>
          </a:ln>
        </p:spPr>
      </p:pic>
      <p:pic>
        <p:nvPicPr>
          <p:cNvPr descr=" " id="510" name="Google Shape;510;p20"/>
          <p:cNvPicPr preferRelativeResize="0"/>
          <p:nvPr/>
        </p:nvPicPr>
        <p:blipFill rotWithShape="1">
          <a:blip r:embed="rId6">
            <a:alphaModFix/>
          </a:blip>
          <a:srcRect b="0" l="0" r="0" t="0"/>
          <a:stretch/>
        </p:blipFill>
        <p:spPr>
          <a:xfrm>
            <a:off x="0" y="7721600"/>
            <a:ext cx="7684460" cy="5994400"/>
          </a:xfrm>
          <a:prstGeom prst="rect">
            <a:avLst/>
          </a:prstGeom>
          <a:noFill/>
          <a:ln>
            <a:noFill/>
          </a:ln>
        </p:spPr>
      </p:pic>
      <p:sp>
        <p:nvSpPr>
          <p:cNvPr id="511" name="Google Shape;51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p2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13" name="Google Shape;513;p20"/>
          <p:cNvPicPr preferRelativeResize="0"/>
          <p:nvPr/>
        </p:nvPicPr>
        <p:blipFill rotWithShape="1">
          <a:blip r:embed="rId8">
            <a:alphaModFix/>
          </a:blip>
          <a:srcRect b="0" l="0" r="0" t="0"/>
          <a:stretch/>
        </p:blipFill>
        <p:spPr>
          <a:xfrm>
            <a:off x="1079635" y="698500"/>
            <a:ext cx="6566721" cy="5473700"/>
          </a:xfrm>
          <a:prstGeom prst="rect">
            <a:avLst/>
          </a:prstGeom>
          <a:noFill/>
          <a:ln>
            <a:noFill/>
          </a:ln>
        </p:spPr>
      </p:pic>
      <p:pic>
        <p:nvPicPr>
          <p:cNvPr descr=" " id="514" name="Google Shape;514;p20"/>
          <p:cNvPicPr preferRelativeResize="0"/>
          <p:nvPr/>
        </p:nvPicPr>
        <p:blipFill rotWithShape="1">
          <a:blip r:embed="rId9">
            <a:alphaModFix/>
          </a:blip>
          <a:srcRect b="0" l="0" r="0" t="0"/>
          <a:stretch/>
        </p:blipFill>
        <p:spPr>
          <a:xfrm>
            <a:off x="15991299" y="6756400"/>
            <a:ext cx="6566721" cy="5473700"/>
          </a:xfrm>
          <a:prstGeom prst="rect">
            <a:avLst/>
          </a:prstGeom>
          <a:noFill/>
          <a:ln>
            <a:noFill/>
          </a:ln>
        </p:spPr>
      </p:pic>
      <p:sp>
        <p:nvSpPr>
          <p:cNvPr id="515" name="Google Shape;515;p20"/>
          <p:cNvSpPr/>
          <p:nvPr/>
        </p:nvSpPr>
        <p:spPr>
          <a:xfrm>
            <a:off x="8675184"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0"/>
          <p:cNvSpPr/>
          <p:nvPr/>
        </p:nvSpPr>
        <p:spPr>
          <a:xfrm>
            <a:off x="8675184" y="2330450"/>
            <a:ext cx="571571"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0"/>
          <p:cNvSpPr/>
          <p:nvPr/>
        </p:nvSpPr>
        <p:spPr>
          <a:xfrm>
            <a:off x="8675184" y="2330450"/>
            <a:ext cx="1113506"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18" name="Google Shape;518;p20"/>
          <p:cNvSpPr/>
          <p:nvPr/>
        </p:nvSpPr>
        <p:spPr>
          <a:xfrm>
            <a:off x="9449981" y="2171700"/>
            <a:ext cx="5830029"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20"/>
          <p:cNvSpPr/>
          <p:nvPr/>
        </p:nvSpPr>
        <p:spPr>
          <a:xfrm>
            <a:off x="9449981" y="2171700"/>
            <a:ext cx="603325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20" name="Google Shape;520;p20"/>
          <p:cNvSpPr/>
          <p:nvPr/>
        </p:nvSpPr>
        <p:spPr>
          <a:xfrm>
            <a:off x="9449981" y="3111500"/>
            <a:ext cx="596551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1" name="Google Shape;521;p20"/>
          <p:cNvSpPr/>
          <p:nvPr/>
        </p:nvSpPr>
        <p:spPr>
          <a:xfrm>
            <a:off x="1079635"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20"/>
          <p:cNvSpPr/>
          <p:nvPr/>
        </p:nvSpPr>
        <p:spPr>
          <a:xfrm>
            <a:off x="1079635"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20"/>
          <p:cNvSpPr/>
          <p:nvPr/>
        </p:nvSpPr>
        <p:spPr>
          <a:xfrm>
            <a:off x="1079635"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24" name="Google Shape;524;p20"/>
          <p:cNvSpPr/>
          <p:nvPr/>
        </p:nvSpPr>
        <p:spPr>
          <a:xfrm>
            <a:off x="2159270"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20"/>
          <p:cNvSpPr/>
          <p:nvPr/>
        </p:nvSpPr>
        <p:spPr>
          <a:xfrm>
            <a:off x="2159270"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26" name="Google Shape;526;p20"/>
          <p:cNvSpPr/>
          <p:nvPr/>
        </p:nvSpPr>
        <p:spPr>
          <a:xfrm>
            <a:off x="2159270"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27" name="Google Shape;527;p20"/>
          <p:cNvSpPr/>
          <p:nvPr/>
        </p:nvSpPr>
        <p:spPr>
          <a:xfrm>
            <a:off x="8586273" y="7962900"/>
            <a:ext cx="6604826"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0"/>
          <p:cNvSpPr/>
          <p:nvPr/>
        </p:nvSpPr>
        <p:spPr>
          <a:xfrm>
            <a:off x="8586273" y="83883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0"/>
          <p:cNvSpPr/>
          <p:nvPr/>
        </p:nvSpPr>
        <p:spPr>
          <a:xfrm>
            <a:off x="8586273" y="83883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30" name="Google Shape;530;p20"/>
          <p:cNvSpPr/>
          <p:nvPr/>
        </p:nvSpPr>
        <p:spPr>
          <a:xfrm>
            <a:off x="9665908" y="7962900"/>
            <a:ext cx="5525191" cy="30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0"/>
          <p:cNvSpPr/>
          <p:nvPr/>
        </p:nvSpPr>
        <p:spPr>
          <a:xfrm>
            <a:off x="9665908" y="79629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32" name="Google Shape;532;p20"/>
          <p:cNvSpPr/>
          <p:nvPr/>
        </p:nvSpPr>
        <p:spPr>
          <a:xfrm>
            <a:off x="9665908" y="8902700"/>
            <a:ext cx="5660674"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3" name="Google Shape;533;p20"/>
          <p:cNvSpPr/>
          <p:nvPr/>
        </p:nvSpPr>
        <p:spPr>
          <a:xfrm>
            <a:off x="16181822" y="2171700"/>
            <a:ext cx="6604826"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0"/>
          <p:cNvSpPr/>
          <p:nvPr/>
        </p:nvSpPr>
        <p:spPr>
          <a:xfrm>
            <a:off x="16181822" y="2330450"/>
            <a:ext cx="876410" cy="22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0"/>
          <p:cNvSpPr/>
          <p:nvPr/>
        </p:nvSpPr>
        <p:spPr>
          <a:xfrm>
            <a:off x="16181822" y="2330450"/>
            <a:ext cx="1418344"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36" name="Google Shape;536;p20"/>
          <p:cNvSpPr/>
          <p:nvPr/>
        </p:nvSpPr>
        <p:spPr>
          <a:xfrm>
            <a:off x="17261457" y="2171700"/>
            <a:ext cx="5525191"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0"/>
          <p:cNvSpPr/>
          <p:nvPr/>
        </p:nvSpPr>
        <p:spPr>
          <a:xfrm>
            <a:off x="17261457" y="2171700"/>
            <a:ext cx="5728416"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38" name="Google Shape;538;p20"/>
          <p:cNvSpPr/>
          <p:nvPr/>
        </p:nvSpPr>
        <p:spPr>
          <a:xfrm>
            <a:off x="17261457" y="3111500"/>
            <a:ext cx="566067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3" name="Shape 543"/>
        <p:cNvGrpSpPr/>
        <p:nvPr/>
      </p:nvGrpSpPr>
      <p:grpSpPr>
        <a:xfrm>
          <a:off x="0" y="0"/>
          <a:ext cx="0" cy="0"/>
          <a:chOff x="0" y="0"/>
          <a:chExt cx="0" cy="0"/>
        </a:xfrm>
      </p:grpSpPr>
      <p:pic>
        <p:nvPicPr>
          <p:cNvPr descr=" " id="544" name="Google Shape;544;p21"/>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545" name="Google Shape;545;p21"/>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546" name="Google Shape;546;p21"/>
          <p:cNvPicPr preferRelativeResize="0"/>
          <p:nvPr/>
        </p:nvPicPr>
        <p:blipFill rotWithShape="1">
          <a:blip r:embed="rId5">
            <a:alphaModFix/>
          </a:blip>
          <a:srcRect b="0" l="0" r="0" t="0"/>
          <a:stretch/>
        </p:blipFill>
        <p:spPr>
          <a:xfrm>
            <a:off x="-7836879" y="7708900"/>
            <a:ext cx="12688886" cy="11442700"/>
          </a:xfrm>
          <a:prstGeom prst="rect">
            <a:avLst/>
          </a:prstGeom>
          <a:noFill/>
          <a:ln>
            <a:noFill/>
          </a:ln>
        </p:spPr>
      </p:pic>
      <p:pic>
        <p:nvPicPr>
          <p:cNvPr descr=" " id="547" name="Google Shape;547;p21"/>
          <p:cNvPicPr preferRelativeResize="0"/>
          <p:nvPr/>
        </p:nvPicPr>
        <p:blipFill rotWithShape="1">
          <a:blip r:embed="rId5">
            <a:alphaModFix/>
          </a:blip>
          <a:srcRect b="0" l="0" r="0" t="0"/>
          <a:stretch/>
        </p:blipFill>
        <p:spPr>
          <a:xfrm>
            <a:off x="16118315" y="-6032500"/>
            <a:ext cx="12688886" cy="11442700"/>
          </a:xfrm>
          <a:prstGeom prst="rect">
            <a:avLst/>
          </a:prstGeom>
          <a:noFill/>
          <a:ln>
            <a:noFill/>
          </a:ln>
        </p:spPr>
      </p:pic>
      <p:sp>
        <p:nvSpPr>
          <p:cNvPr id="548" name="Google Shape;54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50" name="Google Shape;550;p21"/>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51" name="Google Shape;551;p21"/>
          <p:cNvSpPr/>
          <p:nvPr/>
        </p:nvSpPr>
        <p:spPr>
          <a:xfrm>
            <a:off x="5012893" y="1104900"/>
            <a:ext cx="14348560"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552" name="Google Shape;552;p21"/>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1"/>
          <p:cNvSpPr/>
          <p:nvPr/>
        </p:nvSpPr>
        <p:spPr>
          <a:xfrm>
            <a:off x="1714714" y="33909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21"/>
          <p:cNvSpPr/>
          <p:nvPr/>
        </p:nvSpPr>
        <p:spPr>
          <a:xfrm>
            <a:off x="1714714" y="33909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Enchanted Forest</a:t>
            </a:r>
            <a:endParaRPr b="0" i="0" sz="4800" u="none" cap="none" strike="noStrike">
              <a:solidFill>
                <a:schemeClr val="dk1"/>
              </a:solidFill>
              <a:latin typeface="Calibri"/>
              <a:ea typeface="Calibri"/>
              <a:cs typeface="Calibri"/>
              <a:sym typeface="Calibri"/>
            </a:endParaRPr>
          </a:p>
        </p:txBody>
      </p:sp>
      <p:sp>
        <p:nvSpPr>
          <p:cNvPr id="555" name="Google Shape;555;p21"/>
          <p:cNvSpPr/>
          <p:nvPr/>
        </p:nvSpPr>
        <p:spPr>
          <a:xfrm>
            <a:off x="1714714" y="43307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6" name="Google Shape;556;p21"/>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1"/>
          <p:cNvSpPr/>
          <p:nvPr/>
        </p:nvSpPr>
        <p:spPr>
          <a:xfrm>
            <a:off x="1714714" y="6286500"/>
            <a:ext cx="693506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1"/>
          <p:cNvSpPr/>
          <p:nvPr/>
        </p:nvSpPr>
        <p:spPr>
          <a:xfrm>
            <a:off x="1714714" y="6286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Crystal Caves</a:t>
            </a:r>
            <a:endParaRPr b="0" i="0" sz="4800" u="none" cap="none" strike="noStrike">
              <a:solidFill>
                <a:schemeClr val="dk1"/>
              </a:solidFill>
              <a:latin typeface="Calibri"/>
              <a:ea typeface="Calibri"/>
              <a:cs typeface="Calibri"/>
              <a:sym typeface="Calibri"/>
            </a:endParaRPr>
          </a:p>
        </p:txBody>
      </p:sp>
      <p:sp>
        <p:nvSpPr>
          <p:cNvPr id="559" name="Google Shape;559;p21"/>
          <p:cNvSpPr/>
          <p:nvPr/>
        </p:nvSpPr>
        <p:spPr>
          <a:xfrm>
            <a:off x="1714714" y="7226300"/>
            <a:ext cx="7070550"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60" name="Google Shape;560;p21"/>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1"/>
          <p:cNvSpPr/>
          <p:nvPr/>
        </p:nvSpPr>
        <p:spPr>
          <a:xfrm>
            <a:off x="1714714" y="9715500"/>
            <a:ext cx="6935067" cy="20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1"/>
          <p:cNvSpPr/>
          <p:nvPr/>
        </p:nvSpPr>
        <p:spPr>
          <a:xfrm>
            <a:off x="1714714" y="9715500"/>
            <a:ext cx="7138292"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Dragon's Lair</a:t>
            </a:r>
            <a:endParaRPr b="0" i="0" sz="4800" u="none" cap="none" strike="noStrike">
              <a:solidFill>
                <a:schemeClr val="dk1"/>
              </a:solidFill>
              <a:latin typeface="Calibri"/>
              <a:ea typeface="Calibri"/>
              <a:cs typeface="Calibri"/>
              <a:sym typeface="Calibri"/>
            </a:endParaRPr>
          </a:p>
        </p:txBody>
      </p:sp>
      <p:sp>
        <p:nvSpPr>
          <p:cNvPr id="563" name="Google Shape;563;p21"/>
          <p:cNvSpPr/>
          <p:nvPr/>
        </p:nvSpPr>
        <p:spPr>
          <a:xfrm>
            <a:off x="1714714" y="106553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8" name="Shape 568"/>
        <p:cNvGrpSpPr/>
        <p:nvPr/>
      </p:nvGrpSpPr>
      <p:grpSpPr>
        <a:xfrm>
          <a:off x="0" y="0"/>
          <a:ext cx="0" cy="0"/>
          <a:chOff x="0" y="0"/>
          <a:chExt cx="0" cy="0"/>
        </a:xfrm>
      </p:grpSpPr>
      <p:pic>
        <p:nvPicPr>
          <p:cNvPr descr=" " id="569" name="Google Shape;569;p22"/>
          <p:cNvPicPr preferRelativeResize="0"/>
          <p:nvPr/>
        </p:nvPicPr>
        <p:blipFill rotWithShape="1">
          <a:blip r:embed="rId3">
            <a:alphaModFix/>
          </a:blip>
          <a:srcRect b="0" l="0" r="0" t="0"/>
          <a:stretch/>
        </p:blipFill>
        <p:spPr>
          <a:xfrm>
            <a:off x="13730416" y="0"/>
            <a:ext cx="10656632" cy="8343900"/>
          </a:xfrm>
          <a:prstGeom prst="rect">
            <a:avLst/>
          </a:prstGeom>
          <a:noFill/>
          <a:ln>
            <a:noFill/>
          </a:ln>
        </p:spPr>
      </p:pic>
      <p:pic>
        <p:nvPicPr>
          <p:cNvPr descr=" " id="570" name="Google Shape;570;p22"/>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571" name="Google Shape;571;p22"/>
          <p:cNvPicPr preferRelativeResize="0"/>
          <p:nvPr/>
        </p:nvPicPr>
        <p:blipFill rotWithShape="1">
          <a:blip r:embed="rId5">
            <a:alphaModFix/>
          </a:blip>
          <a:srcRect b="0" l="0" r="0" t="0"/>
          <a:stretch/>
        </p:blipFill>
        <p:spPr>
          <a:xfrm>
            <a:off x="-1879835" y="1375048"/>
            <a:ext cx="7173352" cy="6568108"/>
          </a:xfrm>
          <a:prstGeom prst="rect">
            <a:avLst/>
          </a:prstGeom>
          <a:noFill/>
          <a:ln>
            <a:noFill/>
          </a:ln>
        </p:spPr>
      </p:pic>
      <p:pic>
        <p:nvPicPr>
          <p:cNvPr descr=" " id="572" name="Google Shape;572;p22"/>
          <p:cNvPicPr preferRelativeResize="0"/>
          <p:nvPr/>
        </p:nvPicPr>
        <p:blipFill rotWithShape="1">
          <a:blip r:embed="rId6">
            <a:alphaModFix/>
          </a:blip>
          <a:srcRect b="0" l="0" r="0" t="0"/>
          <a:stretch/>
        </p:blipFill>
        <p:spPr>
          <a:xfrm>
            <a:off x="14634555" y="6853411"/>
            <a:ext cx="8282750" cy="7786142"/>
          </a:xfrm>
          <a:prstGeom prst="rect">
            <a:avLst/>
          </a:prstGeom>
          <a:noFill/>
          <a:ln>
            <a:noFill/>
          </a:ln>
        </p:spPr>
      </p:pic>
      <p:pic>
        <p:nvPicPr>
          <p:cNvPr descr=" " id="573" name="Google Shape;573;p22"/>
          <p:cNvPicPr preferRelativeResize="0"/>
          <p:nvPr/>
        </p:nvPicPr>
        <p:blipFill rotWithShape="1">
          <a:blip r:embed="rId7">
            <a:alphaModFix/>
          </a:blip>
          <a:srcRect b="0" l="0" r="0" t="0"/>
          <a:stretch/>
        </p:blipFill>
        <p:spPr>
          <a:xfrm>
            <a:off x="20285911" y="-3683000"/>
            <a:ext cx="4903901" cy="5418906"/>
          </a:xfrm>
          <a:prstGeom prst="rect">
            <a:avLst/>
          </a:prstGeom>
          <a:noFill/>
          <a:ln>
            <a:noFill/>
          </a:ln>
        </p:spPr>
      </p:pic>
      <p:pic>
        <p:nvPicPr>
          <p:cNvPr descr=" " id="574" name="Google Shape;574;p22"/>
          <p:cNvPicPr preferRelativeResize="0"/>
          <p:nvPr/>
        </p:nvPicPr>
        <p:blipFill rotWithShape="1">
          <a:blip r:embed="rId8">
            <a:alphaModFix/>
          </a:blip>
          <a:srcRect b="0" l="0" r="0" t="0"/>
          <a:stretch/>
        </p:blipFill>
        <p:spPr>
          <a:xfrm>
            <a:off x="16940668" y="2410495"/>
            <a:ext cx="2203124" cy="2244179"/>
          </a:xfrm>
          <a:prstGeom prst="rect">
            <a:avLst/>
          </a:prstGeom>
          <a:noFill/>
          <a:ln>
            <a:noFill/>
          </a:ln>
        </p:spPr>
      </p:pic>
      <p:pic>
        <p:nvPicPr>
          <p:cNvPr descr=" " id="575" name="Google Shape;575;p22"/>
          <p:cNvPicPr preferRelativeResize="0"/>
          <p:nvPr/>
        </p:nvPicPr>
        <p:blipFill rotWithShape="1">
          <a:blip r:embed="rId9">
            <a:alphaModFix/>
          </a:blip>
          <a:srcRect b="0" l="0" r="0" t="0"/>
          <a:stretch/>
        </p:blipFill>
        <p:spPr>
          <a:xfrm>
            <a:off x="22694099" y="7959254"/>
            <a:ext cx="1526792" cy="1555080"/>
          </a:xfrm>
          <a:prstGeom prst="rect">
            <a:avLst/>
          </a:prstGeom>
          <a:noFill/>
          <a:ln>
            <a:noFill/>
          </a:ln>
        </p:spPr>
      </p:pic>
      <p:pic>
        <p:nvPicPr>
          <p:cNvPr descr=" " id="576" name="Google Shape;576;p22"/>
          <p:cNvPicPr preferRelativeResize="0"/>
          <p:nvPr/>
        </p:nvPicPr>
        <p:blipFill rotWithShape="1">
          <a:blip r:embed="rId10">
            <a:alphaModFix/>
          </a:blip>
          <a:srcRect b="0" l="0" r="0" t="0"/>
          <a:stretch/>
        </p:blipFill>
        <p:spPr>
          <a:xfrm>
            <a:off x="-1415458" y="9591551"/>
            <a:ext cx="2203125" cy="2244179"/>
          </a:xfrm>
          <a:prstGeom prst="rect">
            <a:avLst/>
          </a:prstGeom>
          <a:noFill/>
          <a:ln>
            <a:noFill/>
          </a:ln>
        </p:spPr>
      </p:pic>
      <p:sp>
        <p:nvSpPr>
          <p:cNvPr id="577" name="Google Shape;577;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2"/>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579" name="Google Shape;579;p22"/>
          <p:cNvSpPr/>
          <p:nvPr/>
        </p:nvSpPr>
        <p:spPr>
          <a:xfrm>
            <a:off x="6054423" y="1104900"/>
            <a:ext cx="12278201"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580" name="Google Shape;580;p22"/>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2"/>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2" name="Google Shape;582;p22"/>
          <p:cNvPicPr preferRelativeResize="0"/>
          <p:nvPr/>
        </p:nvPicPr>
        <p:blipFill rotWithShape="1">
          <a:blip r:embed="rId12">
            <a:alphaModFix/>
          </a:blip>
          <a:srcRect b="0" l="0" r="0" t="0"/>
          <a:stretch/>
        </p:blipFill>
        <p:spPr>
          <a:xfrm>
            <a:off x="0" y="7912100"/>
            <a:ext cx="24387048" cy="12700"/>
          </a:xfrm>
          <a:prstGeom prst="rect">
            <a:avLst/>
          </a:prstGeom>
          <a:noFill/>
          <a:ln>
            <a:noFill/>
          </a:ln>
        </p:spPr>
      </p:pic>
      <p:pic>
        <p:nvPicPr>
          <p:cNvPr descr=" " id="583" name="Google Shape;583;p22"/>
          <p:cNvPicPr preferRelativeResize="0"/>
          <p:nvPr/>
        </p:nvPicPr>
        <p:blipFill rotWithShape="1">
          <a:blip r:embed="rId13">
            <a:alphaModFix/>
          </a:blip>
          <a:srcRect b="0" l="0" r="0" t="0"/>
          <a:stretch/>
        </p:blipFill>
        <p:spPr>
          <a:xfrm>
            <a:off x="1244756" y="5016500"/>
            <a:ext cx="190524" cy="2908300"/>
          </a:xfrm>
          <a:prstGeom prst="rect">
            <a:avLst/>
          </a:prstGeom>
          <a:noFill/>
          <a:ln>
            <a:noFill/>
          </a:ln>
        </p:spPr>
      </p:pic>
      <p:pic>
        <p:nvPicPr>
          <p:cNvPr descr=" " id="584" name="Google Shape;584;p22"/>
          <p:cNvPicPr preferRelativeResize="0"/>
          <p:nvPr/>
        </p:nvPicPr>
        <p:blipFill rotWithShape="1">
          <a:blip r:embed="rId14">
            <a:alphaModFix/>
          </a:blip>
          <a:srcRect b="0" l="0" r="0" t="0"/>
          <a:stretch/>
        </p:blipFill>
        <p:spPr>
          <a:xfrm>
            <a:off x="12561870" y="3505200"/>
            <a:ext cx="190524" cy="4419600"/>
          </a:xfrm>
          <a:prstGeom prst="rect">
            <a:avLst/>
          </a:prstGeom>
          <a:noFill/>
          <a:ln>
            <a:noFill/>
          </a:ln>
        </p:spPr>
      </p:pic>
      <p:pic>
        <p:nvPicPr>
          <p:cNvPr descr=" " id="585" name="Google Shape;585;p22"/>
          <p:cNvPicPr preferRelativeResize="0"/>
          <p:nvPr/>
        </p:nvPicPr>
        <p:blipFill rotWithShape="1">
          <a:blip r:embed="rId15">
            <a:alphaModFix/>
          </a:blip>
          <a:srcRect b="0" l="0" r="0" t="0"/>
          <a:stretch/>
        </p:blipFill>
        <p:spPr>
          <a:xfrm>
            <a:off x="6884260" y="7924800"/>
            <a:ext cx="190524" cy="5029200"/>
          </a:xfrm>
          <a:prstGeom prst="rect">
            <a:avLst/>
          </a:prstGeom>
          <a:noFill/>
          <a:ln>
            <a:noFill/>
          </a:ln>
        </p:spPr>
      </p:pic>
      <p:pic>
        <p:nvPicPr>
          <p:cNvPr descr=" " id="586" name="Google Shape;586;p22"/>
          <p:cNvPicPr preferRelativeResize="0"/>
          <p:nvPr/>
        </p:nvPicPr>
        <p:blipFill rotWithShape="1">
          <a:blip r:embed="rId16">
            <a:alphaModFix/>
          </a:blip>
          <a:srcRect b="0" l="0" r="0" t="0"/>
          <a:stretch/>
        </p:blipFill>
        <p:spPr>
          <a:xfrm>
            <a:off x="18214076" y="7924800"/>
            <a:ext cx="190524" cy="3048000"/>
          </a:xfrm>
          <a:prstGeom prst="rect">
            <a:avLst/>
          </a:prstGeom>
          <a:noFill/>
          <a:ln>
            <a:noFill/>
          </a:ln>
        </p:spPr>
      </p:pic>
      <p:sp>
        <p:nvSpPr>
          <p:cNvPr id="587" name="Google Shape;587;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2"/>
          <p:cNvSpPr/>
          <p:nvPr/>
        </p:nvSpPr>
        <p:spPr>
          <a:xfrm>
            <a:off x="1740117" y="47752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22"/>
          <p:cNvSpPr/>
          <p:nvPr/>
        </p:nvSpPr>
        <p:spPr>
          <a:xfrm>
            <a:off x="1740117" y="47752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590" name="Google Shape;590;p22"/>
          <p:cNvSpPr/>
          <p:nvPr/>
        </p:nvSpPr>
        <p:spPr>
          <a:xfrm>
            <a:off x="1740117" y="56007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91" name="Google Shape;591;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2"/>
          <p:cNvSpPr/>
          <p:nvPr/>
        </p:nvSpPr>
        <p:spPr>
          <a:xfrm>
            <a:off x="13069934" y="32893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2"/>
          <p:cNvSpPr/>
          <p:nvPr/>
        </p:nvSpPr>
        <p:spPr>
          <a:xfrm>
            <a:off x="13069934" y="32893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594" name="Google Shape;594;p22"/>
          <p:cNvSpPr/>
          <p:nvPr/>
        </p:nvSpPr>
        <p:spPr>
          <a:xfrm>
            <a:off x="13069934" y="41148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95" name="Google Shape;595;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22"/>
          <p:cNvSpPr/>
          <p:nvPr/>
        </p:nvSpPr>
        <p:spPr>
          <a:xfrm>
            <a:off x="7417727" y="8432800"/>
            <a:ext cx="4572572" cy="44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22"/>
          <p:cNvSpPr/>
          <p:nvPr/>
        </p:nvSpPr>
        <p:spPr>
          <a:xfrm>
            <a:off x="7417727"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598" name="Google Shape;598;p22"/>
          <p:cNvSpPr/>
          <p:nvPr/>
        </p:nvSpPr>
        <p:spPr>
          <a:xfrm>
            <a:off x="7417727" y="92583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99" name="Google Shape;599;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2"/>
          <p:cNvSpPr/>
          <p:nvPr/>
        </p:nvSpPr>
        <p:spPr>
          <a:xfrm>
            <a:off x="18747543" y="8432800"/>
            <a:ext cx="4572572" cy="28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2"/>
          <p:cNvSpPr/>
          <p:nvPr/>
        </p:nvSpPr>
        <p:spPr>
          <a:xfrm>
            <a:off x="18747543" y="8432800"/>
            <a:ext cx="4724991"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602" name="Google Shape;602;p22"/>
          <p:cNvSpPr/>
          <p:nvPr/>
        </p:nvSpPr>
        <p:spPr>
          <a:xfrm>
            <a:off x="18747543" y="92583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03" name="Google Shape;603;p22"/>
          <p:cNvSpPr/>
          <p:nvPr/>
        </p:nvSpPr>
        <p:spPr>
          <a:xfrm rot="-5400000">
            <a:off x="928334" y="8556129"/>
            <a:ext cx="110503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604" name="Google Shape;604;p22"/>
          <p:cNvSpPr/>
          <p:nvPr/>
        </p:nvSpPr>
        <p:spPr>
          <a:xfrm rot="-5400000">
            <a:off x="12239097" y="85536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605" name="Google Shape;605;p22"/>
          <p:cNvSpPr/>
          <p:nvPr/>
        </p:nvSpPr>
        <p:spPr>
          <a:xfrm rot="-5400000">
            <a:off x="6605943" y="6660704"/>
            <a:ext cx="1028829"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606" name="Google Shape;606;p22"/>
          <p:cNvSpPr/>
          <p:nvPr/>
        </p:nvSpPr>
        <p:spPr>
          <a:xfrm rot="-5400000">
            <a:off x="17891304" y="6623211"/>
            <a:ext cx="1117740"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11" name="Shape 611"/>
        <p:cNvGrpSpPr/>
        <p:nvPr/>
      </p:nvGrpSpPr>
      <p:grpSpPr>
        <a:xfrm>
          <a:off x="0" y="0"/>
          <a:ext cx="0" cy="0"/>
          <a:chOff x="0" y="0"/>
          <a:chExt cx="0" cy="0"/>
        </a:xfrm>
      </p:grpSpPr>
      <p:pic>
        <p:nvPicPr>
          <p:cNvPr descr=" " id="612" name="Google Shape;612;p23"/>
          <p:cNvPicPr preferRelativeResize="0"/>
          <p:nvPr/>
        </p:nvPicPr>
        <p:blipFill rotWithShape="1">
          <a:blip r:embed="rId3">
            <a:alphaModFix/>
          </a:blip>
          <a:srcRect b="0" l="0" r="0" t="0"/>
          <a:stretch/>
        </p:blipFill>
        <p:spPr>
          <a:xfrm>
            <a:off x="13450981" y="0"/>
            <a:ext cx="10936067" cy="11099800"/>
          </a:xfrm>
          <a:prstGeom prst="rect">
            <a:avLst/>
          </a:prstGeom>
          <a:noFill/>
          <a:ln>
            <a:noFill/>
          </a:ln>
        </p:spPr>
      </p:pic>
      <p:pic>
        <p:nvPicPr>
          <p:cNvPr descr=" " id="613" name="Google Shape;613;p23"/>
          <p:cNvPicPr preferRelativeResize="0"/>
          <p:nvPr/>
        </p:nvPicPr>
        <p:blipFill rotWithShape="1">
          <a:blip r:embed="rId4">
            <a:alphaModFix/>
          </a:blip>
          <a:srcRect b="0" l="0" r="0" t="0"/>
          <a:stretch/>
        </p:blipFill>
        <p:spPr>
          <a:xfrm>
            <a:off x="-6058657" y="-5715000"/>
            <a:ext cx="11063083" cy="9982200"/>
          </a:xfrm>
          <a:prstGeom prst="rect">
            <a:avLst/>
          </a:prstGeom>
          <a:noFill/>
          <a:ln>
            <a:noFill/>
          </a:ln>
        </p:spPr>
      </p:pic>
      <p:pic>
        <p:nvPicPr>
          <p:cNvPr descr=" " id="614" name="Google Shape;614;p23"/>
          <p:cNvPicPr preferRelativeResize="0"/>
          <p:nvPr/>
        </p:nvPicPr>
        <p:blipFill rotWithShape="1">
          <a:blip r:embed="rId5">
            <a:alphaModFix/>
          </a:blip>
          <a:srcRect b="0" l="0" r="0" t="0"/>
          <a:stretch/>
        </p:blipFill>
        <p:spPr>
          <a:xfrm>
            <a:off x="17693311" y="8661400"/>
            <a:ext cx="12688886" cy="11442700"/>
          </a:xfrm>
          <a:prstGeom prst="rect">
            <a:avLst/>
          </a:prstGeom>
          <a:noFill/>
          <a:ln>
            <a:noFill/>
          </a:ln>
        </p:spPr>
      </p:pic>
      <p:pic>
        <p:nvPicPr>
          <p:cNvPr descr=" " id="615" name="Google Shape;615;p23"/>
          <p:cNvPicPr preferRelativeResize="0"/>
          <p:nvPr/>
        </p:nvPicPr>
        <p:blipFill rotWithShape="1">
          <a:blip r:embed="rId6">
            <a:alphaModFix/>
          </a:blip>
          <a:srcRect b="0" l="0" r="0" t="0"/>
          <a:stretch/>
        </p:blipFill>
        <p:spPr>
          <a:xfrm>
            <a:off x="0" y="7721600"/>
            <a:ext cx="7684460" cy="5994400"/>
          </a:xfrm>
          <a:prstGeom prst="rect">
            <a:avLst/>
          </a:prstGeom>
          <a:noFill/>
          <a:ln>
            <a:noFill/>
          </a:ln>
        </p:spPr>
      </p:pic>
      <p:sp>
        <p:nvSpPr>
          <p:cNvPr id="616" name="Google Shape;616;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18" name="Google Shape;618;p23"/>
          <p:cNvSpPr/>
          <p:nvPr/>
        </p:nvSpPr>
        <p:spPr>
          <a:xfrm>
            <a:off x="9267925" y="711200"/>
            <a:ext cx="5851198" cy="1735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619" name="Google Shape;619;p23"/>
          <p:cNvSpPr/>
          <p:nvPr/>
        </p:nvSpPr>
        <p:spPr>
          <a:xfrm>
            <a:off x="255301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0" name="Google Shape;620;p23"/>
          <p:cNvPicPr preferRelativeResize="0"/>
          <p:nvPr/>
        </p:nvPicPr>
        <p:blipFill rotWithShape="1">
          <a:blip r:embed="rId8">
            <a:alphaModFix/>
          </a:blip>
          <a:srcRect b="0" l="0" r="0" t="0"/>
          <a:stretch/>
        </p:blipFill>
        <p:spPr>
          <a:xfrm>
            <a:off x="2553019" y="2946400"/>
            <a:ext cx="6096762" cy="6096000"/>
          </a:xfrm>
          <a:prstGeom prst="rect">
            <a:avLst/>
          </a:prstGeom>
          <a:noFill/>
          <a:ln>
            <a:noFill/>
          </a:ln>
        </p:spPr>
      </p:pic>
      <p:sp>
        <p:nvSpPr>
          <p:cNvPr id="621" name="Google Shape;621;p23"/>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23"/>
          <p:cNvSpPr/>
          <p:nvPr/>
        </p:nvSpPr>
        <p:spPr>
          <a:xfrm>
            <a:off x="255301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3"/>
          <p:cNvSpPr/>
          <p:nvPr/>
        </p:nvSpPr>
        <p:spPr>
          <a:xfrm>
            <a:off x="245140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24" name="Google Shape;624;p23"/>
          <p:cNvSpPr/>
          <p:nvPr/>
        </p:nvSpPr>
        <p:spPr>
          <a:xfrm>
            <a:off x="248527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25" name="Google Shape;625;p23"/>
          <p:cNvSpPr/>
          <p:nvPr/>
        </p:nvSpPr>
        <p:spPr>
          <a:xfrm>
            <a:off x="9513489" y="53848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p23"/>
          <p:cNvPicPr preferRelativeResize="0"/>
          <p:nvPr/>
        </p:nvPicPr>
        <p:blipFill rotWithShape="1">
          <a:blip r:embed="rId9">
            <a:alphaModFix/>
          </a:blip>
          <a:srcRect b="0" l="0" r="0" t="0"/>
          <a:stretch/>
        </p:blipFill>
        <p:spPr>
          <a:xfrm>
            <a:off x="9513489" y="5384800"/>
            <a:ext cx="6096762" cy="6096000"/>
          </a:xfrm>
          <a:prstGeom prst="rect">
            <a:avLst/>
          </a:prstGeom>
          <a:noFill/>
          <a:ln>
            <a:noFill/>
          </a:ln>
        </p:spPr>
      </p:pic>
      <p:sp>
        <p:nvSpPr>
          <p:cNvPr id="627" name="Google Shape;627;p23"/>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3"/>
          <p:cNvSpPr/>
          <p:nvPr/>
        </p:nvSpPr>
        <p:spPr>
          <a:xfrm>
            <a:off x="9513489" y="116840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23"/>
          <p:cNvSpPr/>
          <p:nvPr/>
        </p:nvSpPr>
        <p:spPr>
          <a:xfrm>
            <a:off x="9411876" y="116840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30" name="Google Shape;630;p23"/>
          <p:cNvSpPr/>
          <p:nvPr/>
        </p:nvSpPr>
        <p:spPr>
          <a:xfrm>
            <a:off x="9445747" y="126746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31" name="Google Shape;631;p23"/>
          <p:cNvSpPr/>
          <p:nvPr/>
        </p:nvSpPr>
        <p:spPr>
          <a:xfrm>
            <a:off x="16473959" y="2946400"/>
            <a:ext cx="6096762" cy="782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p23"/>
          <p:cNvPicPr preferRelativeResize="0"/>
          <p:nvPr/>
        </p:nvPicPr>
        <p:blipFill rotWithShape="1">
          <a:blip r:embed="rId10">
            <a:alphaModFix/>
          </a:blip>
          <a:srcRect b="0" l="0" r="0" t="0"/>
          <a:stretch/>
        </p:blipFill>
        <p:spPr>
          <a:xfrm>
            <a:off x="16473959" y="2946400"/>
            <a:ext cx="6096762" cy="6096000"/>
          </a:xfrm>
          <a:prstGeom prst="rect">
            <a:avLst/>
          </a:prstGeom>
          <a:noFill/>
          <a:ln>
            <a:noFill/>
          </a:ln>
        </p:spPr>
      </p:pic>
      <p:sp>
        <p:nvSpPr>
          <p:cNvPr id="633" name="Google Shape;633;p23"/>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23"/>
          <p:cNvSpPr/>
          <p:nvPr/>
        </p:nvSpPr>
        <p:spPr>
          <a:xfrm>
            <a:off x="16473959" y="9245600"/>
            <a:ext cx="6096762"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23"/>
          <p:cNvSpPr/>
          <p:nvPr/>
        </p:nvSpPr>
        <p:spPr>
          <a:xfrm>
            <a:off x="16372346" y="9245600"/>
            <a:ext cx="6299987" cy="1041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36" name="Google Shape;636;p23"/>
          <p:cNvSpPr/>
          <p:nvPr/>
        </p:nvSpPr>
        <p:spPr>
          <a:xfrm>
            <a:off x="16406217" y="102362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1" name="Shape 641"/>
        <p:cNvGrpSpPr/>
        <p:nvPr/>
      </p:nvGrpSpPr>
      <p:grpSpPr>
        <a:xfrm>
          <a:off x="0" y="0"/>
          <a:ext cx="0" cy="0"/>
          <a:chOff x="0" y="0"/>
          <a:chExt cx="0" cy="0"/>
        </a:xfrm>
      </p:grpSpPr>
      <p:pic>
        <p:nvPicPr>
          <p:cNvPr descr=" " id="642" name="Google Shape;642;p2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43" name="Google Shape;643;p24"/>
          <p:cNvPicPr preferRelativeResize="0"/>
          <p:nvPr/>
        </p:nvPicPr>
        <p:blipFill rotWithShape="1">
          <a:blip r:embed="rId4">
            <a:alphaModFix/>
          </a:blip>
          <a:srcRect b="0" l="0" r="0" t="0"/>
          <a:stretch/>
        </p:blipFill>
        <p:spPr>
          <a:xfrm>
            <a:off x="3073784" y="1409700"/>
            <a:ext cx="7836879" cy="13004800"/>
          </a:xfrm>
          <a:prstGeom prst="rect">
            <a:avLst/>
          </a:prstGeom>
          <a:noFill/>
          <a:ln>
            <a:noFill/>
          </a:ln>
        </p:spPr>
      </p:pic>
      <p:sp>
        <p:nvSpPr>
          <p:cNvPr id="644" name="Google Shape;644;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p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46" name="Google Shape;646;p24"/>
          <p:cNvSpPr/>
          <p:nvPr/>
        </p:nvSpPr>
        <p:spPr>
          <a:xfrm>
            <a:off x="11964895" y="2222500"/>
            <a:ext cx="9894537" cy="9271000"/>
          </a:xfrm>
          <a:prstGeom prst="roundRect">
            <a:avLst>
              <a:gd fmla="val 1371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24"/>
          <p:cNvSpPr/>
          <p:nvPr/>
        </p:nvSpPr>
        <p:spPr>
          <a:xfrm>
            <a:off x="12777797" y="3035300"/>
            <a:ext cx="8607442" cy="313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648" name="Google Shape;648;p24"/>
          <p:cNvSpPr/>
          <p:nvPr/>
        </p:nvSpPr>
        <p:spPr>
          <a:xfrm>
            <a:off x="12777797" y="6438900"/>
            <a:ext cx="8404217"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9" name="Google Shape;649;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 name="Shape 44"/>
        <p:cNvGrpSpPr/>
        <p:nvPr/>
      </p:nvGrpSpPr>
      <p:grpSpPr>
        <a:xfrm>
          <a:off x="0" y="0"/>
          <a:ext cx="0" cy="0"/>
          <a:chOff x="0" y="0"/>
          <a:chExt cx="0" cy="0"/>
        </a:xfrm>
      </p:grpSpPr>
      <p:pic>
        <p:nvPicPr>
          <p:cNvPr descr=" " id="45" name="Google Shape;45;p3"/>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46" name="Google Shape;46;p3"/>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47" name="Google Shape;47;p3"/>
          <p:cNvPicPr preferRelativeResize="0"/>
          <p:nvPr/>
        </p:nvPicPr>
        <p:blipFill rotWithShape="1">
          <a:blip r:embed="rId5">
            <a:alphaModFix/>
          </a:blip>
          <a:srcRect b="0" l="0" r="0" t="0"/>
          <a:stretch/>
        </p:blipFill>
        <p:spPr>
          <a:xfrm>
            <a:off x="-7836879" y="7708900"/>
            <a:ext cx="12688886" cy="11442700"/>
          </a:xfrm>
          <a:prstGeom prst="rect">
            <a:avLst/>
          </a:prstGeom>
          <a:noFill/>
          <a:ln>
            <a:noFill/>
          </a:ln>
        </p:spPr>
      </p:pic>
      <p:pic>
        <p:nvPicPr>
          <p:cNvPr descr=" " id="48" name="Google Shape;48;p3"/>
          <p:cNvPicPr preferRelativeResize="0"/>
          <p:nvPr/>
        </p:nvPicPr>
        <p:blipFill rotWithShape="1">
          <a:blip r:embed="rId5">
            <a:alphaModFix/>
          </a:blip>
          <a:srcRect b="0" l="0" r="0" t="0"/>
          <a:stretch/>
        </p:blipFill>
        <p:spPr>
          <a:xfrm>
            <a:off x="16118315" y="-6032500"/>
            <a:ext cx="12688886" cy="11442700"/>
          </a:xfrm>
          <a:prstGeom prst="rect">
            <a:avLst/>
          </a:prstGeom>
          <a:noFill/>
          <a:ln>
            <a:noFill/>
          </a:ln>
        </p:spPr>
      </p:pic>
      <p:sp>
        <p:nvSpPr>
          <p:cNvPr id="49" name="Google Shape;49;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1" name="Google Shape;51;p3"/>
          <p:cNvSpPr/>
          <p:nvPr/>
        </p:nvSpPr>
        <p:spPr>
          <a:xfrm>
            <a:off x="5893537" y="1320800"/>
            <a:ext cx="13141909" cy="2764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52" name="Google Shape;52;p3"/>
          <p:cNvSpPr/>
          <p:nvPr/>
        </p:nvSpPr>
        <p:spPr>
          <a:xfrm>
            <a:off x="4051806"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4051806"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3848581" y="4597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3916323" y="5537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6" name="Google Shape;56;p3"/>
          <p:cNvPicPr preferRelativeResize="0"/>
          <p:nvPr/>
        </p:nvPicPr>
        <p:blipFill rotWithShape="1">
          <a:blip r:embed="rId7">
            <a:alphaModFix/>
          </a:blip>
          <a:srcRect b="0" l="0" r="0" t="0"/>
          <a:stretch/>
        </p:blipFill>
        <p:spPr>
          <a:xfrm>
            <a:off x="10186673" y="4521200"/>
            <a:ext cx="1625803" cy="1625600"/>
          </a:xfrm>
          <a:prstGeom prst="rect">
            <a:avLst/>
          </a:prstGeom>
          <a:noFill/>
          <a:ln>
            <a:noFill/>
          </a:ln>
        </p:spPr>
      </p:pic>
      <p:sp>
        <p:nvSpPr>
          <p:cNvPr id="57" name="Google Shape;57;p3"/>
          <p:cNvSpPr/>
          <p:nvPr/>
        </p:nvSpPr>
        <p:spPr>
          <a:xfrm>
            <a:off x="10186673" y="4521200"/>
            <a:ext cx="1625803" cy="16256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0637580" y="4813300"/>
            <a:ext cx="723990"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M Serif Display"/>
              <a:buNone/>
            </a:pPr>
            <a:r>
              <a:rPr b="0" i="0" lang="en-US" sz="4800" u="none" cap="none" strike="noStrike">
                <a:solidFill>
                  <a:srgbClr val="272727"/>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2574572"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p3"/>
          <p:cNvPicPr preferRelativeResize="0"/>
          <p:nvPr/>
        </p:nvPicPr>
        <p:blipFill rotWithShape="1">
          <a:blip r:embed="rId7">
            <a:alphaModFix/>
          </a:blip>
          <a:srcRect b="0" l="0" r="0" t="0"/>
          <a:stretch/>
        </p:blipFill>
        <p:spPr>
          <a:xfrm>
            <a:off x="12574572" y="4521200"/>
            <a:ext cx="1625803" cy="1625600"/>
          </a:xfrm>
          <a:prstGeom prst="rect">
            <a:avLst/>
          </a:prstGeom>
          <a:noFill/>
          <a:ln>
            <a:noFill/>
          </a:ln>
        </p:spPr>
      </p:pic>
      <p:sp>
        <p:nvSpPr>
          <p:cNvPr id="61" name="Google Shape;61;p3"/>
          <p:cNvSpPr/>
          <p:nvPr/>
        </p:nvSpPr>
        <p:spPr>
          <a:xfrm>
            <a:off x="12574572" y="4521200"/>
            <a:ext cx="1625803" cy="16256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2968321" y="4813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M Serif Display"/>
              <a:buNone/>
            </a:pPr>
            <a:r>
              <a:rPr b="0" i="0" lang="en-US" sz="4800" u="none" cap="none" strike="noStrike">
                <a:solidFill>
                  <a:srgbClr val="272727"/>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4403600" y="4597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4403600" y="4597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4403600" y="5537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4051806"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4051806"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3848581" y="75819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3916323" y="85217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0" name="Google Shape;70;p3"/>
          <p:cNvPicPr preferRelativeResize="0"/>
          <p:nvPr/>
        </p:nvPicPr>
        <p:blipFill rotWithShape="1">
          <a:blip r:embed="rId7">
            <a:alphaModFix/>
          </a:blip>
          <a:srcRect b="0" l="0" r="0" t="0"/>
          <a:stretch/>
        </p:blipFill>
        <p:spPr>
          <a:xfrm>
            <a:off x="10186673" y="7505700"/>
            <a:ext cx="1625803" cy="1625600"/>
          </a:xfrm>
          <a:prstGeom prst="rect">
            <a:avLst/>
          </a:prstGeom>
          <a:noFill/>
          <a:ln>
            <a:noFill/>
          </a:ln>
        </p:spPr>
      </p:pic>
      <p:sp>
        <p:nvSpPr>
          <p:cNvPr id="71" name="Google Shape;71;p3"/>
          <p:cNvSpPr/>
          <p:nvPr/>
        </p:nvSpPr>
        <p:spPr>
          <a:xfrm>
            <a:off x="10186673" y="7505700"/>
            <a:ext cx="1625803" cy="16256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0580422"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M Serif Display"/>
              <a:buNone/>
            </a:pPr>
            <a:r>
              <a:rPr b="0" i="0" lang="en-US" sz="4800" u="none" cap="none" strike="noStrike">
                <a:solidFill>
                  <a:srgbClr val="272727"/>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2574572"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 name="Google Shape;74;p3"/>
          <p:cNvPicPr preferRelativeResize="0"/>
          <p:nvPr/>
        </p:nvPicPr>
        <p:blipFill rotWithShape="1">
          <a:blip r:embed="rId7">
            <a:alphaModFix/>
          </a:blip>
          <a:srcRect b="0" l="0" r="0" t="0"/>
          <a:stretch/>
        </p:blipFill>
        <p:spPr>
          <a:xfrm>
            <a:off x="12574572" y="7505700"/>
            <a:ext cx="1625803" cy="1625600"/>
          </a:xfrm>
          <a:prstGeom prst="rect">
            <a:avLst/>
          </a:prstGeom>
          <a:noFill/>
          <a:ln>
            <a:noFill/>
          </a:ln>
        </p:spPr>
      </p:pic>
      <p:sp>
        <p:nvSpPr>
          <p:cNvPr id="75" name="Google Shape;75;p3"/>
          <p:cNvSpPr/>
          <p:nvPr/>
        </p:nvSpPr>
        <p:spPr>
          <a:xfrm>
            <a:off x="12574572" y="7505700"/>
            <a:ext cx="1625803" cy="16256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2968321" y="77978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M Serif Display"/>
              <a:buNone/>
            </a:pPr>
            <a:r>
              <a:rPr b="0" i="0" lang="en-US" sz="4800" u="none" cap="none" strike="noStrike">
                <a:solidFill>
                  <a:srgbClr val="272727"/>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4403600" y="75819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4403600" y="75819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4403600" y="85217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0" name="Google Shape;80;p3"/>
          <p:cNvSpPr/>
          <p:nvPr/>
        </p:nvSpPr>
        <p:spPr>
          <a:xfrm>
            <a:off x="4051806"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4051806"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3848581" y="10566400"/>
            <a:ext cx="6134867" cy="1041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3916323" y="115062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4" name="Google Shape;84;p3"/>
          <p:cNvPicPr preferRelativeResize="0"/>
          <p:nvPr/>
        </p:nvPicPr>
        <p:blipFill rotWithShape="1">
          <a:blip r:embed="rId7">
            <a:alphaModFix/>
          </a:blip>
          <a:srcRect b="0" l="0" r="0" t="0"/>
          <a:stretch/>
        </p:blipFill>
        <p:spPr>
          <a:xfrm>
            <a:off x="10186673" y="10490200"/>
            <a:ext cx="1625803" cy="1625600"/>
          </a:xfrm>
          <a:prstGeom prst="rect">
            <a:avLst/>
          </a:prstGeom>
          <a:noFill/>
          <a:ln>
            <a:noFill/>
          </a:ln>
        </p:spPr>
      </p:pic>
      <p:sp>
        <p:nvSpPr>
          <p:cNvPr id="85" name="Google Shape;85;p3"/>
          <p:cNvSpPr/>
          <p:nvPr/>
        </p:nvSpPr>
        <p:spPr>
          <a:xfrm>
            <a:off x="10186673" y="10490200"/>
            <a:ext cx="1625803" cy="16256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0580422"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M Serif Display"/>
              <a:buNone/>
            </a:pPr>
            <a:r>
              <a:rPr b="0" i="0" lang="en-US" sz="4800" u="none" cap="none" strike="noStrike">
                <a:solidFill>
                  <a:srgbClr val="272727"/>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12574572"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8" name="Google Shape;88;p3"/>
          <p:cNvPicPr preferRelativeResize="0"/>
          <p:nvPr/>
        </p:nvPicPr>
        <p:blipFill rotWithShape="1">
          <a:blip r:embed="rId7">
            <a:alphaModFix/>
          </a:blip>
          <a:srcRect b="0" l="0" r="0" t="0"/>
          <a:stretch/>
        </p:blipFill>
        <p:spPr>
          <a:xfrm>
            <a:off x="12574572" y="10490200"/>
            <a:ext cx="1625803" cy="1625600"/>
          </a:xfrm>
          <a:prstGeom prst="rect">
            <a:avLst/>
          </a:prstGeom>
          <a:noFill/>
          <a:ln>
            <a:noFill/>
          </a:ln>
        </p:spPr>
      </p:pic>
      <p:sp>
        <p:nvSpPr>
          <p:cNvPr id="89" name="Google Shape;89;p3"/>
          <p:cNvSpPr/>
          <p:nvPr/>
        </p:nvSpPr>
        <p:spPr>
          <a:xfrm>
            <a:off x="12574572" y="10490200"/>
            <a:ext cx="1625803" cy="1625600"/>
          </a:xfrm>
          <a:prstGeom prst="roundRect">
            <a:avLst>
              <a:gd fmla="val 781313" name="adj"/>
            </a:avLst>
          </a:prstGeom>
          <a:noFill/>
          <a:ln cap="flat" cmpd="sng" w="127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3"/>
          <p:cNvSpPr/>
          <p:nvPr/>
        </p:nvSpPr>
        <p:spPr>
          <a:xfrm>
            <a:off x="12968321" y="10782300"/>
            <a:ext cx="838305" cy="1041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DM Serif Display"/>
              <a:buNone/>
            </a:pPr>
            <a:r>
              <a:rPr b="0" i="0" lang="en-US" sz="4800" u="none" cap="none" strike="noStrike">
                <a:solidFill>
                  <a:srgbClr val="272727"/>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91" name="Google Shape;91;p3"/>
          <p:cNvSpPr/>
          <p:nvPr/>
        </p:nvSpPr>
        <p:spPr>
          <a:xfrm>
            <a:off x="14403600" y="10566400"/>
            <a:ext cx="5931641"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3"/>
          <p:cNvSpPr/>
          <p:nvPr/>
        </p:nvSpPr>
        <p:spPr>
          <a:xfrm>
            <a:off x="14403600" y="10566400"/>
            <a:ext cx="6134867"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93" name="Google Shape;93;p3"/>
          <p:cNvSpPr/>
          <p:nvPr/>
        </p:nvSpPr>
        <p:spPr>
          <a:xfrm>
            <a:off x="14403600" y="115062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 name="Shape 98"/>
        <p:cNvGrpSpPr/>
        <p:nvPr/>
      </p:nvGrpSpPr>
      <p:grpSpPr>
        <a:xfrm>
          <a:off x="0" y="0"/>
          <a:ext cx="0" cy="0"/>
          <a:chOff x="0" y="0"/>
          <a:chExt cx="0" cy="0"/>
        </a:xfrm>
      </p:grpSpPr>
      <p:sp>
        <p:nvSpPr>
          <p:cNvPr id="99" name="Google Shape;99;p4"/>
          <p:cNvSpPr/>
          <p:nvPr/>
        </p:nvSpPr>
        <p:spPr>
          <a:xfrm>
            <a:off x="0" y="0"/>
            <a:ext cx="24387048" cy="13716000"/>
          </a:xfrm>
          <a:prstGeom prst="rect">
            <a:avLst/>
          </a:prstGeom>
          <a:solidFill>
            <a:srgbClr val="FFFA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p4"/>
          <p:cNvPicPr preferRelativeResize="0"/>
          <p:nvPr/>
        </p:nvPicPr>
        <p:blipFill rotWithShape="1">
          <a:blip r:embed="rId3">
            <a:alphaModFix/>
          </a:blip>
          <a:srcRect b="0" l="0" r="0" t="0"/>
          <a:stretch/>
        </p:blipFill>
        <p:spPr>
          <a:xfrm>
            <a:off x="1486086" y="-1854200"/>
            <a:ext cx="21799983" cy="17157421"/>
          </a:xfrm>
          <a:prstGeom prst="rect">
            <a:avLst/>
          </a:prstGeom>
          <a:noFill/>
          <a:ln>
            <a:noFill/>
          </a:ln>
        </p:spPr>
      </p:pic>
      <p:pic>
        <p:nvPicPr>
          <p:cNvPr descr=" " id="101" name="Google Shape;101;p4"/>
          <p:cNvPicPr preferRelativeResize="0"/>
          <p:nvPr/>
        </p:nvPicPr>
        <p:blipFill rotWithShape="1">
          <a:blip r:embed="rId4">
            <a:alphaModFix/>
          </a:blip>
          <a:srcRect b="0" l="0" r="0" t="0"/>
          <a:stretch/>
        </p:blipFill>
        <p:spPr>
          <a:xfrm>
            <a:off x="4153419" y="-774700"/>
            <a:ext cx="15381622" cy="15265400"/>
          </a:xfrm>
          <a:prstGeom prst="rect">
            <a:avLst/>
          </a:prstGeom>
          <a:noFill/>
          <a:ln>
            <a:noFill/>
          </a:ln>
        </p:spPr>
      </p:pic>
      <p:pic>
        <p:nvPicPr>
          <p:cNvPr descr=" " id="102" name="Google Shape;102;p4"/>
          <p:cNvPicPr preferRelativeResize="0"/>
          <p:nvPr/>
        </p:nvPicPr>
        <p:blipFill rotWithShape="1">
          <a:blip r:embed="rId5">
            <a:alphaModFix/>
          </a:blip>
          <a:srcRect b="0" l="0" r="0" t="0"/>
          <a:stretch/>
        </p:blipFill>
        <p:spPr>
          <a:xfrm>
            <a:off x="20525765" y="10173128"/>
            <a:ext cx="2656601" cy="3310545"/>
          </a:xfrm>
          <a:prstGeom prst="rect">
            <a:avLst/>
          </a:prstGeom>
          <a:noFill/>
          <a:ln>
            <a:noFill/>
          </a:ln>
        </p:spPr>
      </p:pic>
      <p:pic>
        <p:nvPicPr>
          <p:cNvPr descr=" " id="103" name="Google Shape;103;p4"/>
          <p:cNvPicPr preferRelativeResize="0"/>
          <p:nvPr/>
        </p:nvPicPr>
        <p:blipFill rotWithShape="1">
          <a:blip r:embed="rId6">
            <a:alphaModFix/>
          </a:blip>
          <a:srcRect b="0" l="0" r="0" t="0"/>
          <a:stretch/>
        </p:blipFill>
        <p:spPr>
          <a:xfrm>
            <a:off x="254032" y="6121400"/>
            <a:ext cx="3608795" cy="2530708"/>
          </a:xfrm>
          <a:prstGeom prst="rect">
            <a:avLst/>
          </a:prstGeom>
          <a:noFill/>
          <a:ln>
            <a:noFill/>
          </a:ln>
        </p:spPr>
      </p:pic>
      <p:pic>
        <p:nvPicPr>
          <p:cNvPr descr=" " id="104" name="Google Shape;104;p4"/>
          <p:cNvPicPr preferRelativeResize="0"/>
          <p:nvPr/>
        </p:nvPicPr>
        <p:blipFill rotWithShape="1">
          <a:blip r:embed="rId7">
            <a:alphaModFix/>
          </a:blip>
          <a:srcRect b="0" l="0" r="0" t="0"/>
          <a:stretch/>
        </p:blipFill>
        <p:spPr>
          <a:xfrm>
            <a:off x="19790673" y="546100"/>
            <a:ext cx="3386182" cy="2146300"/>
          </a:xfrm>
          <a:prstGeom prst="rect">
            <a:avLst/>
          </a:prstGeom>
          <a:noFill/>
          <a:ln>
            <a:noFill/>
          </a:ln>
        </p:spPr>
      </p:pic>
      <p:sp>
        <p:nvSpPr>
          <p:cNvPr id="105" name="Google Shape;105;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p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7" name="Google Shape;107;p4"/>
          <p:cNvSpPr/>
          <p:nvPr/>
        </p:nvSpPr>
        <p:spPr>
          <a:xfrm>
            <a:off x="6985873" y="5067300"/>
            <a:ext cx="9107038" cy="35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4"/>
          <p:cNvSpPr/>
          <p:nvPr/>
        </p:nvSpPr>
        <p:spPr>
          <a:xfrm>
            <a:off x="6714906" y="5067300"/>
            <a:ext cx="9648973" cy="2764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Introduction</a:t>
            </a:r>
            <a:endParaRPr b="0" i="0" sz="12800" u="none" cap="none" strike="noStrike">
              <a:solidFill>
                <a:schemeClr val="dk1"/>
              </a:solidFill>
              <a:latin typeface="Calibri"/>
              <a:ea typeface="Calibri"/>
              <a:cs typeface="Calibri"/>
              <a:sym typeface="Calibri"/>
            </a:endParaRPr>
          </a:p>
        </p:txBody>
      </p:sp>
      <p:sp>
        <p:nvSpPr>
          <p:cNvPr id="109" name="Google Shape;109;p4"/>
          <p:cNvSpPr/>
          <p:nvPr/>
        </p:nvSpPr>
        <p:spPr>
          <a:xfrm>
            <a:off x="6918131" y="7594600"/>
            <a:ext cx="924252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4" name="Shape 114"/>
        <p:cNvGrpSpPr/>
        <p:nvPr/>
      </p:nvGrpSpPr>
      <p:grpSpPr>
        <a:xfrm>
          <a:off x="0" y="0"/>
          <a:ext cx="0" cy="0"/>
          <a:chOff x="0" y="0"/>
          <a:chExt cx="0" cy="0"/>
        </a:xfrm>
      </p:grpSpPr>
      <p:pic>
        <p:nvPicPr>
          <p:cNvPr descr=" " id="115" name="Google Shape;115;p5"/>
          <p:cNvPicPr preferRelativeResize="0"/>
          <p:nvPr/>
        </p:nvPicPr>
        <p:blipFill rotWithShape="1">
          <a:blip r:embed="rId3">
            <a:alphaModFix/>
          </a:blip>
          <a:srcRect b="0" l="0" r="0" t="0"/>
          <a:stretch/>
        </p:blipFill>
        <p:spPr>
          <a:xfrm>
            <a:off x="13730416" y="0"/>
            <a:ext cx="10656632" cy="8343900"/>
          </a:xfrm>
          <a:prstGeom prst="rect">
            <a:avLst/>
          </a:prstGeom>
          <a:noFill/>
          <a:ln>
            <a:noFill/>
          </a:ln>
        </p:spPr>
      </p:pic>
      <p:pic>
        <p:nvPicPr>
          <p:cNvPr descr=" " id="116" name="Google Shape;116;p5"/>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117" name="Google Shape;117;p5"/>
          <p:cNvPicPr preferRelativeResize="0"/>
          <p:nvPr/>
        </p:nvPicPr>
        <p:blipFill rotWithShape="1">
          <a:blip r:embed="rId5">
            <a:alphaModFix/>
          </a:blip>
          <a:srcRect b="0" l="0" r="0" t="0"/>
          <a:stretch/>
        </p:blipFill>
        <p:spPr>
          <a:xfrm>
            <a:off x="-1879835" y="1375048"/>
            <a:ext cx="7173352" cy="6568095"/>
          </a:xfrm>
          <a:prstGeom prst="rect">
            <a:avLst/>
          </a:prstGeom>
          <a:noFill/>
          <a:ln>
            <a:noFill/>
          </a:ln>
        </p:spPr>
      </p:pic>
      <p:pic>
        <p:nvPicPr>
          <p:cNvPr descr=" " id="118" name="Google Shape;118;p5"/>
          <p:cNvPicPr preferRelativeResize="0"/>
          <p:nvPr/>
        </p:nvPicPr>
        <p:blipFill rotWithShape="1">
          <a:blip r:embed="rId6">
            <a:alphaModFix/>
          </a:blip>
          <a:srcRect b="0" l="0" r="0" t="0"/>
          <a:stretch/>
        </p:blipFill>
        <p:spPr>
          <a:xfrm>
            <a:off x="14634555" y="6853411"/>
            <a:ext cx="8282750" cy="7786154"/>
          </a:xfrm>
          <a:prstGeom prst="rect">
            <a:avLst/>
          </a:prstGeom>
          <a:noFill/>
          <a:ln>
            <a:noFill/>
          </a:ln>
        </p:spPr>
      </p:pic>
      <p:pic>
        <p:nvPicPr>
          <p:cNvPr descr=" " id="119" name="Google Shape;119;p5"/>
          <p:cNvPicPr preferRelativeResize="0"/>
          <p:nvPr/>
        </p:nvPicPr>
        <p:blipFill rotWithShape="1">
          <a:blip r:embed="rId7">
            <a:alphaModFix/>
          </a:blip>
          <a:srcRect b="0" l="0" r="0" t="0"/>
          <a:stretch/>
        </p:blipFill>
        <p:spPr>
          <a:xfrm>
            <a:off x="20285911" y="-3683000"/>
            <a:ext cx="4903901" cy="5418906"/>
          </a:xfrm>
          <a:prstGeom prst="rect">
            <a:avLst/>
          </a:prstGeom>
          <a:noFill/>
          <a:ln>
            <a:noFill/>
          </a:ln>
        </p:spPr>
      </p:pic>
      <p:pic>
        <p:nvPicPr>
          <p:cNvPr descr=" " id="120" name="Google Shape;120;p5"/>
          <p:cNvPicPr preferRelativeResize="0"/>
          <p:nvPr/>
        </p:nvPicPr>
        <p:blipFill rotWithShape="1">
          <a:blip r:embed="rId8">
            <a:alphaModFix/>
          </a:blip>
          <a:srcRect b="0" l="0" r="0" t="0"/>
          <a:stretch/>
        </p:blipFill>
        <p:spPr>
          <a:xfrm>
            <a:off x="16940668" y="2410482"/>
            <a:ext cx="2203124" cy="2244167"/>
          </a:xfrm>
          <a:prstGeom prst="rect">
            <a:avLst/>
          </a:prstGeom>
          <a:noFill/>
          <a:ln>
            <a:noFill/>
          </a:ln>
        </p:spPr>
      </p:pic>
      <p:pic>
        <p:nvPicPr>
          <p:cNvPr descr=" " id="121" name="Google Shape;121;p5"/>
          <p:cNvPicPr preferRelativeResize="0"/>
          <p:nvPr/>
        </p:nvPicPr>
        <p:blipFill rotWithShape="1">
          <a:blip r:embed="rId9">
            <a:alphaModFix/>
          </a:blip>
          <a:srcRect b="0" l="0" r="0" t="0"/>
          <a:stretch/>
        </p:blipFill>
        <p:spPr>
          <a:xfrm>
            <a:off x="22694099" y="7959254"/>
            <a:ext cx="1526792" cy="1555068"/>
          </a:xfrm>
          <a:prstGeom prst="rect">
            <a:avLst/>
          </a:prstGeom>
          <a:noFill/>
          <a:ln>
            <a:noFill/>
          </a:ln>
        </p:spPr>
      </p:pic>
      <p:pic>
        <p:nvPicPr>
          <p:cNvPr descr=" " id="122" name="Google Shape;122;p5"/>
          <p:cNvPicPr preferRelativeResize="0"/>
          <p:nvPr/>
        </p:nvPicPr>
        <p:blipFill rotWithShape="1">
          <a:blip r:embed="rId10">
            <a:alphaModFix/>
          </a:blip>
          <a:srcRect b="0" l="0" r="0" t="0"/>
          <a:stretch/>
        </p:blipFill>
        <p:spPr>
          <a:xfrm>
            <a:off x="-1415458" y="9591557"/>
            <a:ext cx="2203125" cy="2244167"/>
          </a:xfrm>
          <a:prstGeom prst="rect">
            <a:avLst/>
          </a:prstGeom>
          <a:noFill/>
          <a:ln>
            <a:noFill/>
          </a:ln>
        </p:spPr>
      </p:pic>
      <p:sp>
        <p:nvSpPr>
          <p:cNvPr id="123" name="Google Shape;123;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125" name="Google Shape;125;p5"/>
          <p:cNvSpPr/>
          <p:nvPr/>
        </p:nvSpPr>
        <p:spPr>
          <a:xfrm>
            <a:off x="2959470" y="2743200"/>
            <a:ext cx="1460259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26" name="Google Shape;126;p5"/>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7" name="Google Shape;127;p5"/>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2" name="Shape 132"/>
        <p:cNvGrpSpPr/>
        <p:nvPr/>
      </p:nvGrpSpPr>
      <p:grpSpPr>
        <a:xfrm>
          <a:off x="0" y="0"/>
          <a:ext cx="0" cy="0"/>
          <a:chOff x="0" y="0"/>
          <a:chExt cx="0" cy="0"/>
        </a:xfrm>
      </p:grpSpPr>
      <p:pic>
        <p:nvPicPr>
          <p:cNvPr descr=" " id="133" name="Google Shape;133;p6"/>
          <p:cNvPicPr preferRelativeResize="0"/>
          <p:nvPr/>
        </p:nvPicPr>
        <p:blipFill rotWithShape="1">
          <a:blip r:embed="rId3">
            <a:alphaModFix/>
          </a:blip>
          <a:srcRect b="0" l="0" r="0" t="0"/>
          <a:stretch/>
        </p:blipFill>
        <p:spPr>
          <a:xfrm>
            <a:off x="13450981" y="0"/>
            <a:ext cx="10936067" cy="11099800"/>
          </a:xfrm>
          <a:prstGeom prst="rect">
            <a:avLst/>
          </a:prstGeom>
          <a:noFill/>
          <a:ln>
            <a:noFill/>
          </a:ln>
        </p:spPr>
      </p:pic>
      <p:pic>
        <p:nvPicPr>
          <p:cNvPr descr=" " id="134" name="Google Shape;134;p6"/>
          <p:cNvPicPr preferRelativeResize="0"/>
          <p:nvPr/>
        </p:nvPicPr>
        <p:blipFill rotWithShape="1">
          <a:blip r:embed="rId4">
            <a:alphaModFix/>
          </a:blip>
          <a:srcRect b="0" l="0" r="0" t="0"/>
          <a:stretch/>
        </p:blipFill>
        <p:spPr>
          <a:xfrm>
            <a:off x="-6058657" y="-5715000"/>
            <a:ext cx="11063083" cy="9982200"/>
          </a:xfrm>
          <a:prstGeom prst="rect">
            <a:avLst/>
          </a:prstGeom>
          <a:noFill/>
          <a:ln>
            <a:noFill/>
          </a:ln>
        </p:spPr>
      </p:pic>
      <p:pic>
        <p:nvPicPr>
          <p:cNvPr descr=" " id="135" name="Google Shape;135;p6"/>
          <p:cNvPicPr preferRelativeResize="0"/>
          <p:nvPr/>
        </p:nvPicPr>
        <p:blipFill rotWithShape="1">
          <a:blip r:embed="rId5">
            <a:alphaModFix/>
          </a:blip>
          <a:srcRect b="0" l="0" r="0" t="0"/>
          <a:stretch/>
        </p:blipFill>
        <p:spPr>
          <a:xfrm>
            <a:off x="17693311" y="8661400"/>
            <a:ext cx="12688886" cy="11442700"/>
          </a:xfrm>
          <a:prstGeom prst="rect">
            <a:avLst/>
          </a:prstGeom>
          <a:noFill/>
          <a:ln>
            <a:noFill/>
          </a:ln>
        </p:spPr>
      </p:pic>
      <p:pic>
        <p:nvPicPr>
          <p:cNvPr descr=" " id="136" name="Google Shape;136;p6"/>
          <p:cNvPicPr preferRelativeResize="0"/>
          <p:nvPr/>
        </p:nvPicPr>
        <p:blipFill rotWithShape="1">
          <a:blip r:embed="rId6">
            <a:alphaModFix/>
          </a:blip>
          <a:srcRect b="0" l="0" r="0" t="0"/>
          <a:stretch/>
        </p:blipFill>
        <p:spPr>
          <a:xfrm>
            <a:off x="0" y="7721600"/>
            <a:ext cx="7684460" cy="5994400"/>
          </a:xfrm>
          <a:prstGeom prst="rect">
            <a:avLst/>
          </a:prstGeom>
          <a:noFill/>
          <a:ln>
            <a:noFill/>
          </a:ln>
        </p:spPr>
      </p:pic>
      <p:sp>
        <p:nvSpPr>
          <p:cNvPr id="137" name="Google Shape;13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39" name="Google Shape;139;p6"/>
          <p:cNvPicPr preferRelativeResize="0"/>
          <p:nvPr/>
        </p:nvPicPr>
        <p:blipFill rotWithShape="1">
          <a:blip r:embed="rId8">
            <a:alphaModFix/>
          </a:blip>
          <a:srcRect b="0" l="0" r="0" t="0"/>
          <a:stretch/>
        </p:blipFill>
        <p:spPr>
          <a:xfrm>
            <a:off x="0" y="0"/>
            <a:ext cx="24387048" cy="8305800"/>
          </a:xfrm>
          <a:prstGeom prst="rect">
            <a:avLst/>
          </a:prstGeom>
          <a:noFill/>
          <a:ln>
            <a:noFill/>
          </a:ln>
        </p:spPr>
      </p:pic>
      <p:sp>
        <p:nvSpPr>
          <p:cNvPr id="140" name="Google Shape;140;p6"/>
          <p:cNvSpPr/>
          <p:nvPr/>
        </p:nvSpPr>
        <p:spPr>
          <a:xfrm>
            <a:off x="1816327"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9">
            <a:alphaModFix/>
          </a:blip>
          <a:srcRect b="0" l="0" r="0" t="0"/>
          <a:stretch/>
        </p:blipFill>
        <p:spPr>
          <a:xfrm>
            <a:off x="1816327" y="10007600"/>
            <a:ext cx="1665488" cy="1625600"/>
          </a:xfrm>
          <a:prstGeom prst="rect">
            <a:avLst/>
          </a:prstGeom>
          <a:noFill/>
          <a:ln>
            <a:noFill/>
          </a:ln>
        </p:spPr>
      </p:pic>
      <p:sp>
        <p:nvSpPr>
          <p:cNvPr id="142" name="Google Shape;142;p6"/>
          <p:cNvSpPr/>
          <p:nvPr/>
        </p:nvSpPr>
        <p:spPr>
          <a:xfrm>
            <a:off x="3888267" y="9499600"/>
            <a:ext cx="7835299"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3888267" y="9499600"/>
            <a:ext cx="80385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3888267" y="10541000"/>
            <a:ext cx="7970782"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5" name="Google Shape;145;p6"/>
          <p:cNvSpPr/>
          <p:nvPr/>
        </p:nvSpPr>
        <p:spPr>
          <a:xfrm>
            <a:off x="12676184" y="9499600"/>
            <a:ext cx="9907238"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p6"/>
          <p:cNvPicPr preferRelativeResize="0"/>
          <p:nvPr/>
        </p:nvPicPr>
        <p:blipFill rotWithShape="1">
          <a:blip r:embed="rId10">
            <a:alphaModFix/>
          </a:blip>
          <a:srcRect b="0" l="0" r="0" t="0"/>
          <a:stretch/>
        </p:blipFill>
        <p:spPr>
          <a:xfrm>
            <a:off x="12676184" y="10007600"/>
            <a:ext cx="1631100" cy="1625600"/>
          </a:xfrm>
          <a:prstGeom prst="rect">
            <a:avLst/>
          </a:prstGeom>
          <a:noFill/>
          <a:ln>
            <a:noFill/>
          </a:ln>
        </p:spPr>
      </p:pic>
      <p:sp>
        <p:nvSpPr>
          <p:cNvPr id="147" name="Google Shape;147;p6"/>
          <p:cNvSpPr/>
          <p:nvPr/>
        </p:nvSpPr>
        <p:spPr>
          <a:xfrm>
            <a:off x="14713732" y="9499600"/>
            <a:ext cx="7869689" cy="26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14713732" y="9499600"/>
            <a:ext cx="8072915"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49" name="Google Shape;149;p6"/>
          <p:cNvSpPr/>
          <p:nvPr/>
        </p:nvSpPr>
        <p:spPr>
          <a:xfrm>
            <a:off x="14713732" y="10541000"/>
            <a:ext cx="800517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4" name="Shape 154"/>
        <p:cNvGrpSpPr/>
        <p:nvPr/>
      </p:nvGrpSpPr>
      <p:grpSpPr>
        <a:xfrm>
          <a:off x="0" y="0"/>
          <a:ext cx="0" cy="0"/>
          <a:chOff x="0" y="0"/>
          <a:chExt cx="0" cy="0"/>
        </a:xfrm>
      </p:grpSpPr>
      <p:pic>
        <p:nvPicPr>
          <p:cNvPr descr=" " id="155" name="Google Shape;155;p7"/>
          <p:cNvPicPr preferRelativeResize="0"/>
          <p:nvPr/>
        </p:nvPicPr>
        <p:blipFill rotWithShape="1">
          <a:blip r:embed="rId3">
            <a:alphaModFix/>
          </a:blip>
          <a:srcRect b="0" l="0" r="0" t="0"/>
          <a:stretch/>
        </p:blipFill>
        <p:spPr>
          <a:xfrm>
            <a:off x="-4115314" y="-2095500"/>
            <a:ext cx="17947343" cy="8953500"/>
          </a:xfrm>
          <a:prstGeom prst="rect">
            <a:avLst/>
          </a:prstGeom>
          <a:noFill/>
          <a:ln>
            <a:noFill/>
          </a:ln>
        </p:spPr>
      </p:pic>
      <p:pic>
        <p:nvPicPr>
          <p:cNvPr descr=" " id="156" name="Google Shape;156;p7"/>
          <p:cNvPicPr preferRelativeResize="0"/>
          <p:nvPr/>
        </p:nvPicPr>
        <p:blipFill rotWithShape="1">
          <a:blip r:embed="rId4">
            <a:alphaModFix/>
          </a:blip>
          <a:srcRect b="0" l="0" r="0" t="0"/>
          <a:stretch/>
        </p:blipFill>
        <p:spPr>
          <a:xfrm>
            <a:off x="14606826" y="6858000"/>
            <a:ext cx="11596549" cy="9486900"/>
          </a:xfrm>
          <a:prstGeom prst="rect">
            <a:avLst/>
          </a:prstGeom>
          <a:noFill/>
          <a:ln>
            <a:noFill/>
          </a:ln>
        </p:spPr>
      </p:pic>
      <p:pic>
        <p:nvPicPr>
          <p:cNvPr descr=" " id="157" name="Google Shape;157;p7"/>
          <p:cNvPicPr preferRelativeResize="0"/>
          <p:nvPr/>
        </p:nvPicPr>
        <p:blipFill rotWithShape="1">
          <a:blip r:embed="rId5">
            <a:alphaModFix/>
          </a:blip>
          <a:srcRect b="0" l="0" r="0" t="0"/>
          <a:stretch/>
        </p:blipFill>
        <p:spPr>
          <a:xfrm>
            <a:off x="-7836879" y="7708900"/>
            <a:ext cx="12688886" cy="11442700"/>
          </a:xfrm>
          <a:prstGeom prst="rect">
            <a:avLst/>
          </a:prstGeom>
          <a:noFill/>
          <a:ln>
            <a:noFill/>
          </a:ln>
        </p:spPr>
      </p:pic>
      <p:pic>
        <p:nvPicPr>
          <p:cNvPr descr=" " id="158" name="Google Shape;158;p7"/>
          <p:cNvPicPr preferRelativeResize="0"/>
          <p:nvPr/>
        </p:nvPicPr>
        <p:blipFill rotWithShape="1">
          <a:blip r:embed="rId5">
            <a:alphaModFix/>
          </a:blip>
          <a:srcRect b="0" l="0" r="0" t="0"/>
          <a:stretch/>
        </p:blipFill>
        <p:spPr>
          <a:xfrm>
            <a:off x="16118315" y="-6032500"/>
            <a:ext cx="12688886" cy="11442700"/>
          </a:xfrm>
          <a:prstGeom prst="rect">
            <a:avLst/>
          </a:prstGeom>
          <a:noFill/>
          <a:ln>
            <a:noFill/>
          </a:ln>
        </p:spPr>
      </p:pic>
      <p:sp>
        <p:nvSpPr>
          <p:cNvPr id="159" name="Google Shape;159;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0" name="Google Shape;160;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1" name="Google Shape;161;p7"/>
          <p:cNvSpPr/>
          <p:nvPr/>
        </p:nvSpPr>
        <p:spPr>
          <a:xfrm>
            <a:off x="1435279"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1435279"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7"/>
          <p:cNvSpPr/>
          <p:nvPr/>
        </p:nvSpPr>
        <p:spPr>
          <a:xfrm>
            <a:off x="1435279"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64" name="Google Shape;164;p7"/>
          <p:cNvSpPr/>
          <p:nvPr/>
        </p:nvSpPr>
        <p:spPr>
          <a:xfrm>
            <a:off x="1435279"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7"/>
          <p:cNvSpPr/>
          <p:nvPr/>
        </p:nvSpPr>
        <p:spPr>
          <a:xfrm>
            <a:off x="1435279"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6" name="Google Shape;166;p7"/>
          <p:cNvPicPr preferRelativeResize="0"/>
          <p:nvPr/>
        </p:nvPicPr>
        <p:blipFill rotWithShape="1">
          <a:blip r:embed="rId7">
            <a:alphaModFix/>
          </a:blip>
          <a:srcRect b="0" l="0" r="0" t="0"/>
          <a:stretch/>
        </p:blipFill>
        <p:spPr>
          <a:xfrm>
            <a:off x="1435279" y="7150100"/>
            <a:ext cx="7023978" cy="5105400"/>
          </a:xfrm>
          <a:prstGeom prst="rect">
            <a:avLst/>
          </a:prstGeom>
          <a:noFill/>
          <a:ln>
            <a:noFill/>
          </a:ln>
        </p:spPr>
      </p:pic>
      <p:sp>
        <p:nvSpPr>
          <p:cNvPr id="167" name="Google Shape;167;p7"/>
          <p:cNvSpPr/>
          <p:nvPr/>
        </p:nvSpPr>
        <p:spPr>
          <a:xfrm>
            <a:off x="16346943"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p:nvPr/>
        </p:nvSpPr>
        <p:spPr>
          <a:xfrm>
            <a:off x="16346943" y="3492500"/>
            <a:ext cx="478849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p:nvPr/>
        </p:nvSpPr>
        <p:spPr>
          <a:xfrm>
            <a:off x="16346943" y="3492500"/>
            <a:ext cx="4991724"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70" name="Google Shape;170;p7"/>
          <p:cNvSpPr/>
          <p:nvPr/>
        </p:nvSpPr>
        <p:spPr>
          <a:xfrm>
            <a:off x="16346943" y="49403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7"/>
          <p:cNvSpPr/>
          <p:nvPr/>
        </p:nvSpPr>
        <p:spPr>
          <a:xfrm>
            <a:off x="16346943" y="49403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72" name="Google Shape;172;p7"/>
          <p:cNvPicPr preferRelativeResize="0"/>
          <p:nvPr/>
        </p:nvPicPr>
        <p:blipFill rotWithShape="1">
          <a:blip r:embed="rId8">
            <a:alphaModFix/>
          </a:blip>
          <a:srcRect b="0" l="0" r="0" t="0"/>
          <a:stretch/>
        </p:blipFill>
        <p:spPr>
          <a:xfrm>
            <a:off x="16346943" y="7150100"/>
            <a:ext cx="7023978" cy="5105400"/>
          </a:xfrm>
          <a:prstGeom prst="rect">
            <a:avLst/>
          </a:prstGeom>
          <a:noFill/>
          <a:ln>
            <a:noFill/>
          </a:ln>
        </p:spPr>
      </p:pic>
      <p:sp>
        <p:nvSpPr>
          <p:cNvPr id="173" name="Google Shape;173;p7"/>
          <p:cNvSpPr/>
          <p:nvPr/>
        </p:nvSpPr>
        <p:spPr>
          <a:xfrm>
            <a:off x="8891111"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7"/>
          <p:cNvSpPr/>
          <p:nvPr/>
        </p:nvSpPr>
        <p:spPr>
          <a:xfrm>
            <a:off x="8891111" y="1498600"/>
            <a:ext cx="4140718"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7"/>
          <p:cNvSpPr/>
          <p:nvPr/>
        </p:nvSpPr>
        <p:spPr>
          <a:xfrm>
            <a:off x="8891111" y="1498600"/>
            <a:ext cx="4343943"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76" name="Google Shape;176;p7"/>
          <p:cNvSpPr/>
          <p:nvPr/>
        </p:nvSpPr>
        <p:spPr>
          <a:xfrm>
            <a:off x="8891111" y="29464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7"/>
          <p:cNvSpPr/>
          <p:nvPr/>
        </p:nvSpPr>
        <p:spPr>
          <a:xfrm>
            <a:off x="8891111" y="29464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8" name="Google Shape;178;p7"/>
          <p:cNvPicPr preferRelativeResize="0"/>
          <p:nvPr/>
        </p:nvPicPr>
        <p:blipFill rotWithShape="1">
          <a:blip r:embed="rId9">
            <a:alphaModFix/>
          </a:blip>
          <a:srcRect b="0" l="0" r="0" t="0"/>
          <a:stretch/>
        </p:blipFill>
        <p:spPr>
          <a:xfrm>
            <a:off x="8891111" y="5156200"/>
            <a:ext cx="7023978" cy="51054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3" name="Shape 183"/>
        <p:cNvGrpSpPr/>
        <p:nvPr/>
      </p:nvGrpSpPr>
      <p:grpSpPr>
        <a:xfrm>
          <a:off x="0" y="0"/>
          <a:ext cx="0" cy="0"/>
          <a:chOff x="0" y="0"/>
          <a:chExt cx="0" cy="0"/>
        </a:xfrm>
      </p:grpSpPr>
      <p:sp>
        <p:nvSpPr>
          <p:cNvPr id="184" name="Google Shape;184;p8"/>
          <p:cNvSpPr/>
          <p:nvPr/>
        </p:nvSpPr>
        <p:spPr>
          <a:xfrm>
            <a:off x="0" y="0"/>
            <a:ext cx="24387048" cy="13716000"/>
          </a:xfrm>
          <a:prstGeom prst="rect">
            <a:avLst/>
          </a:prstGeom>
          <a:solidFill>
            <a:srgbClr val="FFFA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5" name="Google Shape;185;p8"/>
          <p:cNvPicPr preferRelativeResize="0"/>
          <p:nvPr/>
        </p:nvPicPr>
        <p:blipFill rotWithShape="1">
          <a:blip r:embed="rId3">
            <a:alphaModFix/>
          </a:blip>
          <a:srcRect b="0" l="0" r="0" t="0"/>
          <a:stretch/>
        </p:blipFill>
        <p:spPr>
          <a:xfrm>
            <a:off x="1486086" y="-1854200"/>
            <a:ext cx="21799983" cy="17157415"/>
          </a:xfrm>
          <a:prstGeom prst="rect">
            <a:avLst/>
          </a:prstGeom>
          <a:noFill/>
          <a:ln>
            <a:noFill/>
          </a:ln>
        </p:spPr>
      </p:pic>
      <p:pic>
        <p:nvPicPr>
          <p:cNvPr descr=" " id="186" name="Google Shape;186;p8"/>
          <p:cNvPicPr preferRelativeResize="0"/>
          <p:nvPr/>
        </p:nvPicPr>
        <p:blipFill rotWithShape="1">
          <a:blip r:embed="rId4">
            <a:alphaModFix/>
          </a:blip>
          <a:srcRect b="0" l="0" r="0" t="0"/>
          <a:stretch/>
        </p:blipFill>
        <p:spPr>
          <a:xfrm>
            <a:off x="4153419" y="-774700"/>
            <a:ext cx="15381622" cy="15265400"/>
          </a:xfrm>
          <a:prstGeom prst="rect">
            <a:avLst/>
          </a:prstGeom>
          <a:noFill/>
          <a:ln>
            <a:noFill/>
          </a:ln>
        </p:spPr>
      </p:pic>
      <p:pic>
        <p:nvPicPr>
          <p:cNvPr descr=" " id="187" name="Google Shape;187;p8"/>
          <p:cNvPicPr preferRelativeResize="0"/>
          <p:nvPr/>
        </p:nvPicPr>
        <p:blipFill rotWithShape="1">
          <a:blip r:embed="rId5">
            <a:alphaModFix/>
          </a:blip>
          <a:srcRect b="0" l="0" r="0" t="0"/>
          <a:stretch/>
        </p:blipFill>
        <p:spPr>
          <a:xfrm>
            <a:off x="20525765" y="10173134"/>
            <a:ext cx="2656601" cy="3310545"/>
          </a:xfrm>
          <a:prstGeom prst="rect">
            <a:avLst/>
          </a:prstGeom>
          <a:noFill/>
          <a:ln>
            <a:noFill/>
          </a:ln>
        </p:spPr>
      </p:pic>
      <p:pic>
        <p:nvPicPr>
          <p:cNvPr descr=" " id="188" name="Google Shape;188;p8"/>
          <p:cNvPicPr preferRelativeResize="0"/>
          <p:nvPr/>
        </p:nvPicPr>
        <p:blipFill rotWithShape="1">
          <a:blip r:embed="rId6">
            <a:alphaModFix/>
          </a:blip>
          <a:srcRect b="0" l="0" r="0" t="0"/>
          <a:stretch/>
        </p:blipFill>
        <p:spPr>
          <a:xfrm>
            <a:off x="254032" y="6121400"/>
            <a:ext cx="3608795" cy="2530711"/>
          </a:xfrm>
          <a:prstGeom prst="rect">
            <a:avLst/>
          </a:prstGeom>
          <a:noFill/>
          <a:ln>
            <a:noFill/>
          </a:ln>
        </p:spPr>
      </p:pic>
      <p:pic>
        <p:nvPicPr>
          <p:cNvPr descr=" " id="189" name="Google Shape;189;p8"/>
          <p:cNvPicPr preferRelativeResize="0"/>
          <p:nvPr/>
        </p:nvPicPr>
        <p:blipFill rotWithShape="1">
          <a:blip r:embed="rId7">
            <a:alphaModFix/>
          </a:blip>
          <a:srcRect b="0" l="0" r="0" t="0"/>
          <a:stretch/>
        </p:blipFill>
        <p:spPr>
          <a:xfrm>
            <a:off x="19790673" y="546100"/>
            <a:ext cx="3386182" cy="2146300"/>
          </a:xfrm>
          <a:prstGeom prst="rect">
            <a:avLst/>
          </a:prstGeom>
          <a:noFill/>
          <a:ln>
            <a:noFill/>
          </a:ln>
        </p:spPr>
      </p:pic>
      <p:sp>
        <p:nvSpPr>
          <p:cNvPr id="190" name="Google Shape;190;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92" name="Google Shape;192;p8"/>
          <p:cNvPicPr preferRelativeResize="0"/>
          <p:nvPr/>
        </p:nvPicPr>
        <p:blipFill rotWithShape="1">
          <a:blip r:embed="rId9">
            <a:alphaModFix/>
          </a:blip>
          <a:srcRect b="0" l="0" r="0" t="0"/>
          <a:stretch/>
        </p:blipFill>
        <p:spPr>
          <a:xfrm>
            <a:off x="1752819" y="1295400"/>
            <a:ext cx="5966698" cy="4437893"/>
          </a:xfrm>
          <a:prstGeom prst="rect">
            <a:avLst/>
          </a:prstGeom>
          <a:noFill/>
          <a:ln>
            <a:noFill/>
          </a:ln>
        </p:spPr>
      </p:pic>
      <p:sp>
        <p:nvSpPr>
          <p:cNvPr id="193" name="Google Shape;193;p8"/>
          <p:cNvSpPr/>
          <p:nvPr/>
        </p:nvSpPr>
        <p:spPr>
          <a:xfrm>
            <a:off x="6630229" y="4229100"/>
            <a:ext cx="11139292" cy="595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8"/>
          <p:cNvSpPr/>
          <p:nvPr/>
        </p:nvSpPr>
        <p:spPr>
          <a:xfrm>
            <a:off x="6630229" y="4229100"/>
            <a:ext cx="11342518" cy="52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5" name="Google Shape;195;p8"/>
          <p:cNvSpPr/>
          <p:nvPr/>
        </p:nvSpPr>
        <p:spPr>
          <a:xfrm>
            <a:off x="13933641" y="9563100"/>
            <a:ext cx="3988298"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0" name="Shape 200"/>
        <p:cNvGrpSpPr/>
        <p:nvPr/>
      </p:nvGrpSpPr>
      <p:grpSpPr>
        <a:xfrm>
          <a:off x="0" y="0"/>
          <a:ext cx="0" cy="0"/>
          <a:chOff x="0" y="0"/>
          <a:chExt cx="0" cy="0"/>
        </a:xfrm>
      </p:grpSpPr>
      <p:pic>
        <p:nvPicPr>
          <p:cNvPr descr=" " id="201" name="Google Shape;201;p9"/>
          <p:cNvPicPr preferRelativeResize="0"/>
          <p:nvPr/>
        </p:nvPicPr>
        <p:blipFill rotWithShape="1">
          <a:blip r:embed="rId3">
            <a:alphaModFix/>
          </a:blip>
          <a:srcRect b="0" l="0" r="0" t="0"/>
          <a:stretch/>
        </p:blipFill>
        <p:spPr>
          <a:xfrm>
            <a:off x="13730416" y="0"/>
            <a:ext cx="10656632" cy="8343900"/>
          </a:xfrm>
          <a:prstGeom prst="rect">
            <a:avLst/>
          </a:prstGeom>
          <a:noFill/>
          <a:ln>
            <a:noFill/>
          </a:ln>
        </p:spPr>
      </p:pic>
      <p:pic>
        <p:nvPicPr>
          <p:cNvPr descr=" " id="202" name="Google Shape;202;p9"/>
          <p:cNvPicPr preferRelativeResize="0"/>
          <p:nvPr/>
        </p:nvPicPr>
        <p:blipFill rotWithShape="1">
          <a:blip r:embed="rId4">
            <a:alphaModFix/>
          </a:blip>
          <a:srcRect b="0" l="0" r="0" t="0"/>
          <a:stretch/>
        </p:blipFill>
        <p:spPr>
          <a:xfrm>
            <a:off x="-381048" y="6324600"/>
            <a:ext cx="15775372" cy="8763000"/>
          </a:xfrm>
          <a:prstGeom prst="rect">
            <a:avLst/>
          </a:prstGeom>
          <a:noFill/>
          <a:ln>
            <a:noFill/>
          </a:ln>
        </p:spPr>
      </p:pic>
      <p:pic>
        <p:nvPicPr>
          <p:cNvPr descr=" " id="203" name="Google Shape;203;p9"/>
          <p:cNvPicPr preferRelativeResize="0"/>
          <p:nvPr/>
        </p:nvPicPr>
        <p:blipFill rotWithShape="1">
          <a:blip r:embed="rId5">
            <a:alphaModFix/>
          </a:blip>
          <a:srcRect b="0" l="0" r="0" t="0"/>
          <a:stretch/>
        </p:blipFill>
        <p:spPr>
          <a:xfrm>
            <a:off x="-1879835" y="1375048"/>
            <a:ext cx="7173352" cy="6568095"/>
          </a:xfrm>
          <a:prstGeom prst="rect">
            <a:avLst/>
          </a:prstGeom>
          <a:noFill/>
          <a:ln>
            <a:noFill/>
          </a:ln>
        </p:spPr>
      </p:pic>
      <p:pic>
        <p:nvPicPr>
          <p:cNvPr descr=" " id="204" name="Google Shape;204;p9"/>
          <p:cNvPicPr preferRelativeResize="0"/>
          <p:nvPr/>
        </p:nvPicPr>
        <p:blipFill rotWithShape="1">
          <a:blip r:embed="rId6">
            <a:alphaModFix/>
          </a:blip>
          <a:srcRect b="0" l="0" r="0" t="0"/>
          <a:stretch/>
        </p:blipFill>
        <p:spPr>
          <a:xfrm>
            <a:off x="14634555" y="6853411"/>
            <a:ext cx="8282750" cy="7786154"/>
          </a:xfrm>
          <a:prstGeom prst="rect">
            <a:avLst/>
          </a:prstGeom>
          <a:noFill/>
          <a:ln>
            <a:noFill/>
          </a:ln>
        </p:spPr>
      </p:pic>
      <p:pic>
        <p:nvPicPr>
          <p:cNvPr descr=" " id="205" name="Google Shape;205;p9"/>
          <p:cNvPicPr preferRelativeResize="0"/>
          <p:nvPr/>
        </p:nvPicPr>
        <p:blipFill rotWithShape="1">
          <a:blip r:embed="rId7">
            <a:alphaModFix/>
          </a:blip>
          <a:srcRect b="0" l="0" r="0" t="0"/>
          <a:stretch/>
        </p:blipFill>
        <p:spPr>
          <a:xfrm>
            <a:off x="20285911" y="-3683000"/>
            <a:ext cx="4903901" cy="5418906"/>
          </a:xfrm>
          <a:prstGeom prst="rect">
            <a:avLst/>
          </a:prstGeom>
          <a:noFill/>
          <a:ln>
            <a:noFill/>
          </a:ln>
        </p:spPr>
      </p:pic>
      <p:pic>
        <p:nvPicPr>
          <p:cNvPr descr=" " id="206" name="Google Shape;206;p9"/>
          <p:cNvPicPr preferRelativeResize="0"/>
          <p:nvPr/>
        </p:nvPicPr>
        <p:blipFill rotWithShape="1">
          <a:blip r:embed="rId8">
            <a:alphaModFix/>
          </a:blip>
          <a:srcRect b="0" l="0" r="0" t="0"/>
          <a:stretch/>
        </p:blipFill>
        <p:spPr>
          <a:xfrm>
            <a:off x="16940668" y="2410482"/>
            <a:ext cx="2203124" cy="2244167"/>
          </a:xfrm>
          <a:prstGeom prst="rect">
            <a:avLst/>
          </a:prstGeom>
          <a:noFill/>
          <a:ln>
            <a:noFill/>
          </a:ln>
        </p:spPr>
      </p:pic>
      <p:pic>
        <p:nvPicPr>
          <p:cNvPr descr=" " id="207" name="Google Shape;207;p9"/>
          <p:cNvPicPr preferRelativeResize="0"/>
          <p:nvPr/>
        </p:nvPicPr>
        <p:blipFill rotWithShape="1">
          <a:blip r:embed="rId9">
            <a:alphaModFix/>
          </a:blip>
          <a:srcRect b="0" l="0" r="0" t="0"/>
          <a:stretch/>
        </p:blipFill>
        <p:spPr>
          <a:xfrm>
            <a:off x="22694099" y="7959254"/>
            <a:ext cx="1526792" cy="1555068"/>
          </a:xfrm>
          <a:prstGeom prst="rect">
            <a:avLst/>
          </a:prstGeom>
          <a:noFill/>
          <a:ln>
            <a:noFill/>
          </a:ln>
        </p:spPr>
      </p:pic>
      <p:pic>
        <p:nvPicPr>
          <p:cNvPr descr=" " id="208" name="Google Shape;208;p9"/>
          <p:cNvPicPr preferRelativeResize="0"/>
          <p:nvPr/>
        </p:nvPicPr>
        <p:blipFill rotWithShape="1">
          <a:blip r:embed="rId10">
            <a:alphaModFix/>
          </a:blip>
          <a:srcRect b="0" l="0" r="0" t="0"/>
          <a:stretch/>
        </p:blipFill>
        <p:spPr>
          <a:xfrm>
            <a:off x="-1415458" y="9591551"/>
            <a:ext cx="2203125" cy="2244167"/>
          </a:xfrm>
          <a:prstGeom prst="rect">
            <a:avLst/>
          </a:prstGeom>
          <a:noFill/>
          <a:ln>
            <a:noFill/>
          </a:ln>
        </p:spPr>
      </p:pic>
      <p:sp>
        <p:nvSpPr>
          <p:cNvPr id="209" name="Google Shape;20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p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11" name="Google Shape;211;p9"/>
          <p:cNvPicPr preferRelativeResize="0"/>
          <p:nvPr/>
        </p:nvPicPr>
        <p:blipFill rotWithShape="1">
          <a:blip r:embed="rId12">
            <a:alphaModFix/>
          </a:blip>
          <a:srcRect b="0" l="0" r="0" t="0"/>
          <a:stretch/>
        </p:blipFill>
        <p:spPr>
          <a:xfrm>
            <a:off x="3479920" y="1327150"/>
            <a:ext cx="9094337" cy="12306300"/>
          </a:xfrm>
          <a:prstGeom prst="rect">
            <a:avLst/>
          </a:prstGeom>
          <a:noFill/>
          <a:ln>
            <a:noFill/>
          </a:ln>
        </p:spPr>
      </p:pic>
      <p:sp>
        <p:nvSpPr>
          <p:cNvPr id="212" name="Google Shape;212;p9"/>
          <p:cNvSpPr/>
          <p:nvPr/>
        </p:nvSpPr>
        <p:spPr>
          <a:xfrm>
            <a:off x="16004000" y="3111500"/>
            <a:ext cx="7163695"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9"/>
          <p:cNvSpPr/>
          <p:nvPr/>
        </p:nvSpPr>
        <p:spPr>
          <a:xfrm>
            <a:off x="16004000" y="3111500"/>
            <a:ext cx="7366921" cy="1041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214" name="Google Shape;214;p9"/>
          <p:cNvSpPr/>
          <p:nvPr/>
        </p:nvSpPr>
        <p:spPr>
          <a:xfrm>
            <a:off x="16004000" y="42545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15" name="Google Shape;215;p9"/>
          <p:cNvSpPr/>
          <p:nvPr/>
        </p:nvSpPr>
        <p:spPr>
          <a:xfrm>
            <a:off x="16004000" y="6540500"/>
            <a:ext cx="7163695"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16004000" y="6540500"/>
            <a:ext cx="7366921" cy="187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217" name="Google Shape;217;p9"/>
          <p:cNvSpPr/>
          <p:nvPr/>
        </p:nvSpPr>
        <p:spPr>
          <a:xfrm>
            <a:off x="16004000" y="85217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2024-01-04T11:37:39Z</dcterms:created>
  <dc:creator>PptxGenJS</dc:creator>
</cp:coreProperties>
</file>