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</p:sldMasterIdLst>
  <p:notesMasterIdLst>
    <p:notesMasterId r:id="rId65"/>
  </p:notesMasterIdLst>
  <p:sldIdLst>
    <p:sldId id="2134808265" r:id="rId3"/>
    <p:sldId id="2134808281" r:id="rId4"/>
    <p:sldId id="2134808266" r:id="rId5"/>
    <p:sldId id="2134808267" r:id="rId6"/>
    <p:sldId id="2134808443" r:id="rId7"/>
    <p:sldId id="2134808284" r:id="rId8"/>
    <p:sldId id="2134808438" r:id="rId9"/>
    <p:sldId id="2134808268" r:id="rId10"/>
    <p:sldId id="2147482426" r:id="rId11"/>
    <p:sldId id="2134808270" r:id="rId12"/>
    <p:sldId id="2134808271" r:id="rId13"/>
    <p:sldId id="2134808285" r:id="rId14"/>
    <p:sldId id="2134808273" r:id="rId15"/>
    <p:sldId id="2134808905" r:id="rId16"/>
    <p:sldId id="2134807223" r:id="rId17"/>
    <p:sldId id="2134808870" r:id="rId18"/>
    <p:sldId id="2134808951" r:id="rId19"/>
    <p:sldId id="2134808846" r:id="rId20"/>
    <p:sldId id="2147482353" r:id="rId21"/>
    <p:sldId id="2147482362" r:id="rId22"/>
    <p:sldId id="2134808949" r:id="rId23"/>
    <p:sldId id="2147482408" r:id="rId24"/>
    <p:sldId id="2147482385" r:id="rId25"/>
    <p:sldId id="2147482374" r:id="rId26"/>
    <p:sldId id="2134808935" r:id="rId27"/>
    <p:sldId id="2147482450" r:id="rId28"/>
    <p:sldId id="2147482416" r:id="rId29"/>
    <p:sldId id="2147482417" r:id="rId30"/>
    <p:sldId id="2147482418" r:id="rId31"/>
    <p:sldId id="2147482419" r:id="rId32"/>
    <p:sldId id="2147482420" r:id="rId33"/>
    <p:sldId id="2134808857" r:id="rId34"/>
    <p:sldId id="2134808858" r:id="rId35"/>
    <p:sldId id="2134806998" r:id="rId36"/>
    <p:sldId id="2134806247" r:id="rId37"/>
    <p:sldId id="2134808958" r:id="rId38"/>
    <p:sldId id="2147482442" r:id="rId39"/>
    <p:sldId id="2147482443" r:id="rId40"/>
    <p:sldId id="2147482451" r:id="rId41"/>
    <p:sldId id="2147482452" r:id="rId42"/>
    <p:sldId id="2134808967" r:id="rId43"/>
    <p:sldId id="2134808968" r:id="rId44"/>
    <p:sldId id="2134808969" r:id="rId45"/>
    <p:sldId id="2134808984" r:id="rId46"/>
    <p:sldId id="2134806255" r:id="rId47"/>
    <p:sldId id="2134808971" r:id="rId48"/>
    <p:sldId id="2134808972" r:id="rId49"/>
    <p:sldId id="2134808973" r:id="rId50"/>
    <p:sldId id="2134808974" r:id="rId51"/>
    <p:sldId id="2134808975" r:id="rId52"/>
    <p:sldId id="2134808844" r:id="rId53"/>
    <p:sldId id="2134808977" r:id="rId54"/>
    <p:sldId id="2147482446" r:id="rId55"/>
    <p:sldId id="2134806115" r:id="rId56"/>
    <p:sldId id="2134808299" r:id="rId57"/>
    <p:sldId id="2134808929" r:id="rId58"/>
    <p:sldId id="2134808978" r:id="rId59"/>
    <p:sldId id="2134808979" r:id="rId60"/>
    <p:sldId id="2134808980" r:id="rId61"/>
    <p:sldId id="2147482388" r:id="rId62"/>
    <p:sldId id="2147482389" r:id="rId63"/>
    <p:sldId id="2134808474" r:id="rId64"/>
  </p:sldIdLst>
  <p:sldSz cx="13716000" cy="10287000"/>
  <p:notesSz cx="6858000" cy="9144000"/>
  <p:embeddedFontLst>
    <p:embeddedFont>
      <p:font typeface="Cambria" panose="02040503050406030204" pitchFamily="18" charset="0"/>
      <p:regular r:id="rId66"/>
      <p:bold r:id="rId67"/>
      <p:italic r:id="rId68"/>
      <p:boldItalic r:id="rId69"/>
    </p:embeddedFont>
    <p:embeddedFont>
      <p:font typeface="Carelia" panose="020B0604020202020204" charset="0"/>
      <p:regular r:id="rId70"/>
    </p:embeddedFont>
    <p:embeddedFont>
      <p:font typeface="Dosis" pitchFamily="2" charset="0"/>
      <p:regular r:id="rId71"/>
      <p:bold r:id="rId72"/>
    </p:embeddedFont>
    <p:embeddedFont>
      <p:font typeface="Dosis Bold" charset="0"/>
      <p:regular r:id="rId73"/>
      <p:bold r:id="rId74"/>
    </p:embeddedFont>
    <p:embeddedFont>
      <p:font typeface="KG Primary Penmanship Alt" panose="020B0604020202020204" charset="0"/>
      <p:regular r:id="rId75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4"/>
    <a:srgbClr val="7BB800"/>
    <a:srgbClr val="7DBE00"/>
    <a:srgbClr val="67803F"/>
    <a:srgbClr val="F2F2F2"/>
    <a:srgbClr val="7F7F7F"/>
    <a:srgbClr val="FDEADA"/>
    <a:srgbClr val="FFFFFF"/>
    <a:srgbClr val="F7F1BD"/>
    <a:srgbClr val="10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411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3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4.fntdata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02/08/2025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3.xml"/><Relationship Id="rId7" Type="http://schemas.openxmlformats.org/officeDocument/2006/relationships/image" Target="../media/image2.jpe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105.xml"/><Relationship Id="rId10" Type="http://schemas.openxmlformats.org/officeDocument/2006/relationships/image" Target="../media/image5.png"/><Relationship Id="rId4" Type="http://schemas.openxmlformats.org/officeDocument/2006/relationships/tags" Target="../tags/tag104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34.png"/><Relationship Id="rId5" Type="http://schemas.openxmlformats.org/officeDocument/2006/relationships/tags" Target="../tags/tag110.xml"/><Relationship Id="rId10" Type="http://schemas.openxmlformats.org/officeDocument/2006/relationships/image" Target="../media/image13.svg"/><Relationship Id="rId4" Type="http://schemas.openxmlformats.org/officeDocument/2006/relationships/tags" Target="../tags/tag109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26.sv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33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.jpeg"/><Relationship Id="rId5" Type="http://schemas.openxmlformats.org/officeDocument/2006/relationships/tags" Target="../tags/tag11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3.xml"/><Relationship Id="rId7" Type="http://schemas.openxmlformats.org/officeDocument/2006/relationships/image" Target="../media/image2.jpe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5.xml"/><Relationship Id="rId10" Type="http://schemas.openxmlformats.org/officeDocument/2006/relationships/image" Target="../media/image5.png"/><Relationship Id="rId4" Type="http://schemas.openxmlformats.org/officeDocument/2006/relationships/tags" Target="../tags/tag124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tags" Target="../tags/tag151.xml"/><Relationship Id="rId3" Type="http://schemas.openxmlformats.org/officeDocument/2006/relationships/tags" Target="../tags/tag128.xml"/><Relationship Id="rId21" Type="http://schemas.openxmlformats.org/officeDocument/2006/relationships/tags" Target="../tags/tag146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tags" Target="../tags/tag150.xml"/><Relationship Id="rId33" Type="http://schemas.openxmlformats.org/officeDocument/2006/relationships/image" Target="../media/image26.svg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tags" Target="../tags/tag145.xml"/><Relationship Id="rId29" Type="http://schemas.openxmlformats.org/officeDocument/2006/relationships/tags" Target="../tags/tag154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tags" Target="../tags/tag149.xml"/><Relationship Id="rId32" Type="http://schemas.openxmlformats.org/officeDocument/2006/relationships/image" Target="../media/image33.png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28" Type="http://schemas.openxmlformats.org/officeDocument/2006/relationships/tags" Target="../tags/tag153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31" Type="http://schemas.openxmlformats.org/officeDocument/2006/relationships/image" Target="../media/image2.jpe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tags" Target="../tags/tag147.xml"/><Relationship Id="rId27" Type="http://schemas.openxmlformats.org/officeDocument/2006/relationships/tags" Target="../tags/tag152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57.xml"/><Relationship Id="rId7" Type="http://schemas.openxmlformats.org/officeDocument/2006/relationships/image" Target="../media/image2.jpeg"/><Relationship Id="rId12" Type="http://schemas.openxmlformats.org/officeDocument/2006/relationships/image" Target="../media/image37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6.png"/><Relationship Id="rId5" Type="http://schemas.openxmlformats.org/officeDocument/2006/relationships/tags" Target="../tags/tag159.xml"/><Relationship Id="rId10" Type="http://schemas.openxmlformats.org/officeDocument/2006/relationships/image" Target="../media/image35.png"/><Relationship Id="rId4" Type="http://schemas.openxmlformats.org/officeDocument/2006/relationships/tags" Target="../tags/tag158.xml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image" Target="../media/image5.png"/><Relationship Id="rId5" Type="http://schemas.openxmlformats.org/officeDocument/2006/relationships/tags" Target="../tags/tag164.xml"/><Relationship Id="rId10" Type="http://schemas.openxmlformats.org/officeDocument/2006/relationships/image" Target="../media/image4.svg"/><Relationship Id="rId4" Type="http://schemas.openxmlformats.org/officeDocument/2006/relationships/tags" Target="../tags/tag163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26.sv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33.png"/><Relationship Id="rId2" Type="http://schemas.openxmlformats.org/officeDocument/2006/relationships/tags" Target="../tags/tag167.xml"/><Relationship Id="rId16" Type="http://schemas.openxmlformats.org/officeDocument/2006/relationships/image" Target="../media/image40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2.jpeg"/><Relationship Id="rId5" Type="http://schemas.openxmlformats.org/officeDocument/2006/relationships/tags" Target="../tags/tag170.xml"/><Relationship Id="rId15" Type="http://schemas.openxmlformats.org/officeDocument/2006/relationships/image" Target="../media/image39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image" Target="../media/image41.png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image" Target="../media/image16.sv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image" Target="../media/image15.png"/><Relationship Id="rId5" Type="http://schemas.openxmlformats.org/officeDocument/2006/relationships/tags" Target="../tags/tag17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8.xml"/><Relationship Id="rId9" Type="http://schemas.openxmlformats.org/officeDocument/2006/relationships/tags" Target="../tags/tag18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86.xml"/><Relationship Id="rId7" Type="http://schemas.openxmlformats.org/officeDocument/2006/relationships/image" Target="../media/image43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tags" Target="../tags/tag187.xml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90.xml"/><Relationship Id="rId7" Type="http://schemas.openxmlformats.org/officeDocument/2006/relationships/image" Target="../media/image42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3.png"/><Relationship Id="rId5" Type="http://schemas.openxmlformats.org/officeDocument/2006/relationships/tags" Target="../tags/tag192.xml"/><Relationship Id="rId10" Type="http://schemas.openxmlformats.org/officeDocument/2006/relationships/image" Target="../media/image20.png"/><Relationship Id="rId4" Type="http://schemas.openxmlformats.org/officeDocument/2006/relationships/tags" Target="../tags/tag191.xml"/><Relationship Id="rId9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95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image" Target="../media/image5.png"/><Relationship Id="rId5" Type="http://schemas.openxmlformats.org/officeDocument/2006/relationships/tags" Target="../tags/tag197.xml"/><Relationship Id="rId10" Type="http://schemas.openxmlformats.org/officeDocument/2006/relationships/image" Target="../media/image4.svg"/><Relationship Id="rId4" Type="http://schemas.openxmlformats.org/officeDocument/2006/relationships/tags" Target="../tags/tag196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9.svg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12" Type="http://schemas.openxmlformats.org/officeDocument/2006/relationships/tags" Target="../tags/tag210.xml"/><Relationship Id="rId17" Type="http://schemas.openxmlformats.org/officeDocument/2006/relationships/image" Target="../media/image38.png"/><Relationship Id="rId2" Type="http://schemas.openxmlformats.org/officeDocument/2006/relationships/tags" Target="../tags/tag200.xml"/><Relationship Id="rId16" Type="http://schemas.openxmlformats.org/officeDocument/2006/relationships/image" Target="../media/image26.svg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tags" Target="../tags/tag209.xml"/><Relationship Id="rId5" Type="http://schemas.openxmlformats.org/officeDocument/2006/relationships/tags" Target="../tags/tag203.xml"/><Relationship Id="rId15" Type="http://schemas.openxmlformats.org/officeDocument/2006/relationships/image" Target="../media/image33.png"/><Relationship Id="rId10" Type="http://schemas.openxmlformats.org/officeDocument/2006/relationships/tags" Target="../tags/tag208.xml"/><Relationship Id="rId19" Type="http://schemas.openxmlformats.org/officeDocument/2006/relationships/image" Target="../media/image40.png"/><Relationship Id="rId4" Type="http://schemas.openxmlformats.org/officeDocument/2006/relationships/tags" Target="../tags/tag202.xml"/><Relationship Id="rId9" Type="http://schemas.openxmlformats.org/officeDocument/2006/relationships/tags" Target="../tags/tag207.xml"/><Relationship Id="rId1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13.xml"/><Relationship Id="rId7" Type="http://schemas.openxmlformats.org/officeDocument/2006/relationships/image" Target="../media/image15.png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tags" Target="../tags/tag215.xml"/><Relationship Id="rId10" Type="http://schemas.openxmlformats.org/officeDocument/2006/relationships/image" Target="../media/image45.PNG"/><Relationship Id="rId4" Type="http://schemas.openxmlformats.org/officeDocument/2006/relationships/tags" Target="../tags/tag214.xml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13" Type="http://schemas.openxmlformats.org/officeDocument/2006/relationships/image" Target="../media/image47.png"/><Relationship Id="rId3" Type="http://schemas.openxmlformats.org/officeDocument/2006/relationships/tags" Target="../tags/tag218.xml"/><Relationship Id="rId7" Type="http://schemas.openxmlformats.org/officeDocument/2006/relationships/audio" Target="../media/media1.wav"/><Relationship Id="rId12" Type="http://schemas.openxmlformats.org/officeDocument/2006/relationships/image" Target="../media/image46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microsoft.com/office/2007/relationships/media" Target="../media/media1.wav"/><Relationship Id="rId11" Type="http://schemas.openxmlformats.org/officeDocument/2006/relationships/image" Target="../media/image45.PNG"/><Relationship Id="rId5" Type="http://schemas.openxmlformats.org/officeDocument/2006/relationships/tags" Target="../tags/tag220.xml"/><Relationship Id="rId10" Type="http://schemas.openxmlformats.org/officeDocument/2006/relationships/image" Target="../media/image44.png"/><Relationship Id="rId4" Type="http://schemas.openxmlformats.org/officeDocument/2006/relationships/tags" Target="../tags/tag219.xml"/><Relationship Id="rId9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tags" Target="../tags/tag224.xml"/><Relationship Id="rId7" Type="http://schemas.openxmlformats.org/officeDocument/2006/relationships/image" Target="../media/image16.sv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image" Target="../media/image47.png"/><Relationship Id="rId3" Type="http://schemas.openxmlformats.org/officeDocument/2006/relationships/tags" Target="../tags/tag228.xml"/><Relationship Id="rId7" Type="http://schemas.openxmlformats.org/officeDocument/2006/relationships/audio" Target="../media/media1.wav"/><Relationship Id="rId12" Type="http://schemas.openxmlformats.org/officeDocument/2006/relationships/image" Target="../media/image46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microsoft.com/office/2007/relationships/media" Target="../media/media1.wav"/><Relationship Id="rId11" Type="http://schemas.openxmlformats.org/officeDocument/2006/relationships/image" Target="../media/image45.PNG"/><Relationship Id="rId5" Type="http://schemas.openxmlformats.org/officeDocument/2006/relationships/tags" Target="../tags/tag230.xml"/><Relationship Id="rId10" Type="http://schemas.openxmlformats.org/officeDocument/2006/relationships/image" Target="../media/image44.png"/><Relationship Id="rId4" Type="http://schemas.openxmlformats.org/officeDocument/2006/relationships/tags" Target="../tags/tag229.xml"/><Relationship Id="rId9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13" Type="http://schemas.openxmlformats.org/officeDocument/2006/relationships/image" Target="../media/image49.png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12" Type="http://schemas.openxmlformats.org/officeDocument/2006/relationships/image" Target="../media/image44.png"/><Relationship Id="rId2" Type="http://schemas.openxmlformats.org/officeDocument/2006/relationships/tags" Target="../tags/tag233.xml"/><Relationship Id="rId16" Type="http://schemas.openxmlformats.org/officeDocument/2006/relationships/image" Target="../media/image51.png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image" Target="../media/image16.svg"/><Relationship Id="rId5" Type="http://schemas.openxmlformats.org/officeDocument/2006/relationships/tags" Target="../tags/tag236.xml"/><Relationship Id="rId15" Type="http://schemas.openxmlformats.org/officeDocument/2006/relationships/image" Target="../media/image50.png"/><Relationship Id="rId10" Type="http://schemas.openxmlformats.org/officeDocument/2006/relationships/image" Target="../media/image15.png"/><Relationship Id="rId4" Type="http://schemas.openxmlformats.org/officeDocument/2006/relationships/tags" Target="../tags/tag23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5.PNG"/><Relationship Id="rId3" Type="http://schemas.openxmlformats.org/officeDocument/2006/relationships/tags" Target="../tags/tag242.xml"/><Relationship Id="rId7" Type="http://schemas.openxmlformats.org/officeDocument/2006/relationships/tags" Target="../tags/tag246.xml"/><Relationship Id="rId12" Type="http://schemas.openxmlformats.org/officeDocument/2006/relationships/image" Target="../media/image49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image" Target="../media/image52.png"/><Relationship Id="rId5" Type="http://schemas.openxmlformats.org/officeDocument/2006/relationships/tags" Target="../tags/tag244.xml"/><Relationship Id="rId15" Type="http://schemas.openxmlformats.org/officeDocument/2006/relationships/image" Target="../media/image51.png"/><Relationship Id="rId10" Type="http://schemas.openxmlformats.org/officeDocument/2006/relationships/image" Target="../media/image16.svg"/><Relationship Id="rId4" Type="http://schemas.openxmlformats.org/officeDocument/2006/relationships/tags" Target="../tags/tag243.xml"/><Relationship Id="rId9" Type="http://schemas.openxmlformats.org/officeDocument/2006/relationships/image" Target="../media/image15.png"/><Relationship Id="rId1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1.png"/><Relationship Id="rId3" Type="http://schemas.openxmlformats.org/officeDocument/2006/relationships/tags" Target="../tags/tag24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3.jpe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image" Target="../media/image46.png"/><Relationship Id="rId5" Type="http://schemas.openxmlformats.org/officeDocument/2006/relationships/tags" Target="../tags/tag251.xml"/><Relationship Id="rId10" Type="http://schemas.openxmlformats.org/officeDocument/2006/relationships/image" Target="../media/image44.png"/><Relationship Id="rId4" Type="http://schemas.openxmlformats.org/officeDocument/2006/relationships/tags" Target="../tags/tag250.xml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55.xml"/><Relationship Id="rId7" Type="http://schemas.openxmlformats.org/officeDocument/2006/relationships/image" Target="../media/image15.png"/><Relationship Id="rId12" Type="http://schemas.openxmlformats.org/officeDocument/2006/relationships/image" Target="../media/image51.png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jpeg"/><Relationship Id="rId5" Type="http://schemas.openxmlformats.org/officeDocument/2006/relationships/tags" Target="../tags/tag257.xml"/><Relationship Id="rId10" Type="http://schemas.openxmlformats.org/officeDocument/2006/relationships/image" Target="../media/image46.png"/><Relationship Id="rId4" Type="http://schemas.openxmlformats.org/officeDocument/2006/relationships/tags" Target="../tags/tag256.xml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6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10" Type="http://schemas.openxmlformats.org/officeDocument/2006/relationships/image" Target="../media/image54.png"/><Relationship Id="rId4" Type="http://schemas.openxmlformats.org/officeDocument/2006/relationships/tags" Target="../tags/tag261.xml"/><Relationship Id="rId9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6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image" Target="../media/image5.png"/><Relationship Id="rId5" Type="http://schemas.openxmlformats.org/officeDocument/2006/relationships/tags" Target="../tags/tag268.xml"/><Relationship Id="rId10" Type="http://schemas.openxmlformats.org/officeDocument/2006/relationships/image" Target="../media/image4.svg"/><Relationship Id="rId4" Type="http://schemas.openxmlformats.org/officeDocument/2006/relationships/tags" Target="../tags/tag267.xml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77.xml"/><Relationship Id="rId13" Type="http://schemas.openxmlformats.org/officeDocument/2006/relationships/image" Target="../media/image38.png"/><Relationship Id="rId3" Type="http://schemas.openxmlformats.org/officeDocument/2006/relationships/tags" Target="../tags/tag272.xml"/><Relationship Id="rId7" Type="http://schemas.openxmlformats.org/officeDocument/2006/relationships/tags" Target="../tags/tag276.xml"/><Relationship Id="rId12" Type="http://schemas.openxmlformats.org/officeDocument/2006/relationships/image" Target="../media/image26.svg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11" Type="http://schemas.openxmlformats.org/officeDocument/2006/relationships/image" Target="../media/image33.png"/><Relationship Id="rId5" Type="http://schemas.openxmlformats.org/officeDocument/2006/relationships/tags" Target="../tags/tag274.xml"/><Relationship Id="rId15" Type="http://schemas.openxmlformats.org/officeDocument/2006/relationships/image" Target="../media/image40.png"/><Relationship Id="rId10" Type="http://schemas.openxmlformats.org/officeDocument/2006/relationships/image" Target="../media/image2.jpeg"/><Relationship Id="rId4" Type="http://schemas.openxmlformats.org/officeDocument/2006/relationships/tags" Target="../tags/tag273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80.xml"/><Relationship Id="rId7" Type="http://schemas.openxmlformats.org/officeDocument/2006/relationships/image" Target="../media/image15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svg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6" Type="http://schemas.openxmlformats.org/officeDocument/2006/relationships/image" Target="../media/image5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image" Target="../media/image4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317.xml"/><Relationship Id="rId7" Type="http://schemas.openxmlformats.org/officeDocument/2006/relationships/image" Target="../media/image16.svg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5.xml"/><Relationship Id="rId7" Type="http://schemas.openxmlformats.org/officeDocument/2006/relationships/image" Target="../media/image15.png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7.xml"/><Relationship Id="rId10" Type="http://schemas.openxmlformats.org/officeDocument/2006/relationships/image" Target="../media/image30.png"/><Relationship Id="rId4" Type="http://schemas.openxmlformats.org/officeDocument/2006/relationships/tags" Target="../tags/tag326.xml"/><Relationship Id="rId9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0.xml"/><Relationship Id="rId7" Type="http://schemas.openxmlformats.org/officeDocument/2006/relationships/image" Target="../media/image15.png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image" Target="../media/image60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image" Target="../media/image60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27.png"/><Relationship Id="rId3" Type="http://schemas.openxmlformats.org/officeDocument/2006/relationships/tags" Target="../tags/tag63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10.pn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3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26.sv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.mp3"/><Relationship Id="rId7" Type="http://schemas.openxmlformats.org/officeDocument/2006/relationships/image" Target="../media/image47.png"/><Relationship Id="rId2" Type="http://schemas.microsoft.com/office/2007/relationships/media" Target="../media/media2.mp3"/><Relationship Id="rId1" Type="http://schemas.openxmlformats.org/officeDocument/2006/relationships/tags" Target="../tags/tag340.xml"/><Relationship Id="rId6" Type="http://schemas.openxmlformats.org/officeDocument/2006/relationships/image" Target="../media/image62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41.xml"/><Relationship Id="rId9" Type="http://schemas.openxmlformats.org/officeDocument/2006/relationships/image" Target="../media/image16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tags" Target="../tags/tag344.xml"/><Relationship Id="rId7" Type="http://schemas.openxmlformats.org/officeDocument/2006/relationships/image" Target="../media/image63.jpg"/><Relationship Id="rId12" Type="http://schemas.openxmlformats.org/officeDocument/2006/relationships/image" Target="../media/image67.png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image" Target="../media/image16.sv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6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347.xml"/><Relationship Id="rId7" Type="http://schemas.openxmlformats.org/officeDocument/2006/relationships/image" Target="../media/image41.png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31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26.svg"/><Relationship Id="rId5" Type="http://schemas.openxmlformats.org/officeDocument/2006/relationships/tags" Target="../tags/tag85.xml"/><Relationship Id="rId10" Type="http://schemas.openxmlformats.org/officeDocument/2006/relationships/image" Target="../media/image12.png"/><Relationship Id="rId4" Type="http://schemas.openxmlformats.org/officeDocument/2006/relationships/tags" Target="../tags/tag84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0.xml"/><Relationship Id="rId7" Type="http://schemas.openxmlformats.org/officeDocument/2006/relationships/image" Target="../media/image2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2.xml"/><Relationship Id="rId10" Type="http://schemas.openxmlformats.org/officeDocument/2006/relationships/image" Target="../media/image5.png"/><Relationship Id="rId4" Type="http://schemas.openxmlformats.org/officeDocument/2006/relationships/tags" Target="../tags/tag91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26.sv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33.png"/><Relationship Id="rId5" Type="http://schemas.openxmlformats.org/officeDocument/2006/relationships/tags" Target="../tags/tag97.xml"/><Relationship Id="rId10" Type="http://schemas.openxmlformats.org/officeDocument/2006/relationships/image" Target="../media/image2.jpeg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</a:t>
            </a:r>
            <a:r>
              <a:rPr lang="fr-MA" sz="4001" b="1" dirty="0">
                <a:solidFill>
                  <a:prstClr val="white"/>
                </a:solidFill>
                <a:latin typeface="Dosis Bold"/>
              </a:rPr>
              <a:t>4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- Séance 4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203233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4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4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9FD153-D71B-86A1-A976-6DACBA1013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094" y="2676857"/>
            <a:ext cx="12373634" cy="550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Comment tu vas à l’école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Qu’est-ce que tu fais le matin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A quelle heure tu te réveilles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4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Est-ce que tu veux jouer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Qu’est-ce que tu portes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4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journée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Vocabulaire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Écoute active du dialogue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Appropriation de l'acte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98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60161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4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79A8189-75E8-1AEF-B6B9-D037984ACE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381" y="3024319"/>
            <a:ext cx="3795089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00728E7-EBE1-F188-DDBE-8C95AC4345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1886" y="3024319"/>
            <a:ext cx="378746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D53A9E9-75BB-72E3-2BA7-F71B68AFE4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6770" y="3038607"/>
            <a:ext cx="378746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préfères jouer à cache-cache ou aux billes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des syllabes et des mots.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22649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88925" y="5131013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3770-7557-EE41-6962-F923854E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8227EB-1551-EA19-9607-E4741C98D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7289" y="4034545"/>
            <a:ext cx="3341459" cy="23342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DA4B32-7B20-BE24-F6A1-21FC2F828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4016" y="4005451"/>
            <a:ext cx="3344695" cy="2392469"/>
          </a:xfrm>
          <a:prstGeom prst="rect">
            <a:avLst/>
          </a:prstGeom>
        </p:spPr>
      </p:pic>
      <p:sp>
        <p:nvSpPr>
          <p:cNvPr id="4" name="Freeform 8">
            <a:extLst>
              <a:ext uri="{FF2B5EF4-FFF2-40B4-BE49-F238E27FC236}">
                <a16:creationId xmlns:a16="http://schemas.microsoft.com/office/drawing/2014/main" id="{FF036B05-BF35-4399-05A1-0CB508A311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F54D3D2-56CF-5834-25D0-486AD78D5E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11A681-FEBD-9874-DA8E-1426EDB90D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425D4465-1671-D0BF-69CA-F173901CB2D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07452084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553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AD0143-A411-DC09-CC68-8440A2EFCC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1613" y="4109378"/>
            <a:ext cx="3082503" cy="215338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1292B35-55CC-5DC6-EFA0-6F2DBA3AF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81613" y="6578445"/>
            <a:ext cx="3082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Corde à sauter 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FF38F483-CBF1-CE42-279C-4B6A49C0A58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7402009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6D8E3E8B-13CC-ECC7-A786-02F20E7B6E02}"/>
              </a:ext>
            </a:extLst>
          </p:cNvPr>
          <p:cNvSpPr txBox="1"/>
          <p:nvPr/>
        </p:nvSpPr>
        <p:spPr>
          <a:xfrm>
            <a:off x="7718608" y="6578444"/>
            <a:ext cx="2416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Sauter </a:t>
            </a:r>
            <a:endParaRPr lang="fr-FR" sz="4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BBB1BC5-949D-5A72-444C-CA3A866542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3819" y="4109378"/>
            <a:ext cx="3085489" cy="22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4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29025" y="2857500"/>
            <a:ext cx="9800537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Tu préfères jouer à cache-cache ou aux billes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des syllabes et des mots.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8321" y="475705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800350" y="4670448"/>
            <a:ext cx="838584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Tu préfères jouer à cache-cache ou aux billes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800350" y="6547125"/>
            <a:ext cx="8637477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Je préfère … .</a:t>
            </a:r>
          </a:p>
        </p:txBody>
      </p:sp>
    </p:spTree>
    <p:extLst>
      <p:ext uri="{BB962C8B-B14F-4D97-AF65-F5344CB8AC3E}">
        <p14:creationId xmlns:p14="http://schemas.microsoft.com/office/powerpoint/2010/main" val="3290311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Rita et Karim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CB5DB5-64EB-1847-8B1C-B0BFD85ADFE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8827316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710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d4_S4_Dialogue">
            <a:hlinkClick r:id="" action="ppaction://media"/>
            <a:extLst>
              <a:ext uri="{FF2B5EF4-FFF2-40B4-BE49-F238E27FC236}">
                <a16:creationId xmlns:a16="http://schemas.microsoft.com/office/drawing/2014/main" id="{87D0F292-14CF-70E2-564E-2F21590102B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63616" y="804404"/>
            <a:ext cx="487363" cy="48736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728B078-0F3E-B3C1-6484-B1035B3D00F3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5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7" dur="4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4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3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d4_S4_Dialogue">
            <a:hlinkClick r:id="" action="ppaction://media"/>
            <a:extLst>
              <a:ext uri="{FF2B5EF4-FFF2-40B4-BE49-F238E27FC236}">
                <a16:creationId xmlns:a16="http://schemas.microsoft.com/office/drawing/2014/main" id="{87D0F292-14CF-70E2-564E-2F21590102B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63616" y="804404"/>
            <a:ext cx="487363" cy="48736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728B078-0F3E-B3C1-6484-B1035B3D00F3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84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7" dur="4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4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3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Tu préfères jouer à cache-cache ou aux billes ?»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528763" y="2185987"/>
            <a:ext cx="5329237" cy="1657350"/>
          </a:xfrm>
          <a:prstGeom prst="wedgeEllipseCallout">
            <a:avLst>
              <a:gd name="adj1" fmla="val 1708"/>
              <a:gd name="adj2" fmla="val 7686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17921863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C0028B-41B1-85AA-7E71-31DDD1BE0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857376" y="2496090"/>
            <a:ext cx="477202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préfères jouer à cache-cache ou aux billes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316CD-84F5-424E-6027-1B833B5B5C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A658EB7-630B-76E1-1D4C-83B0055019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BAFD768-15F6-C191-90EB-417329630E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45324" y="6915849"/>
            <a:ext cx="2212859" cy="15418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31A684-424F-E6BF-26E3-28DB1E5233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45324" y="4843663"/>
            <a:ext cx="2252174" cy="154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73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97326-6CA8-AEAA-400B-7917145C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B18F22C-C3BD-9D26-ED62-4EB9E26674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D8E52B-7CD0-4EE9-D07E-132B46F25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Tu préfères jouer à cache-cache ou aux billes ?»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C9F219-9BE8-4CB0-6882-4EE073CAB3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D628B75E-CAD3-56E9-3943-8A4EF50EE21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883860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99F50FA1-B1B1-4BED-0EFD-C74CA7C0CE0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0" name="Image 9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DD48C689-E339-6943-B38F-072D8BFA871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498A6988-5E40-A843-4C25-B5B647C9184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528763" y="2185987"/>
            <a:ext cx="5329237" cy="1657350"/>
          </a:xfrm>
          <a:prstGeom prst="wedgeEllipseCallout">
            <a:avLst>
              <a:gd name="adj1" fmla="val 1708"/>
              <a:gd name="adj2" fmla="val 7686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382510-E72F-693E-FD3D-F2D1721242C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857376" y="2496090"/>
            <a:ext cx="477202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préfères jouer à cache-cache ou aux billes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F2DF79D-8234-9AFE-DDF9-9B9D63A59E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45324" y="6915849"/>
            <a:ext cx="2212859" cy="15418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34B646-4EB5-2F4D-7A20-6C23913E59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45324" y="4843663"/>
            <a:ext cx="2252174" cy="154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8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«Je préfère jouer à cache-cache.».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3800656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36AB9FCB-8DD2-958F-E950-78383EE59DF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FBE1E2F0-5BE1-149C-F1BE-10AF3C6F241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943475" y="2187228"/>
            <a:ext cx="4077688" cy="1692689"/>
          </a:xfrm>
          <a:prstGeom prst="wedgeEllipseCallout">
            <a:avLst>
              <a:gd name="adj1" fmla="val 9313"/>
              <a:gd name="adj2" fmla="val 6940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E02996-BE51-0586-B304-07E975DADDC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137935" y="2529288"/>
            <a:ext cx="3697488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préfère jouer à cache-cache.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AA95DA-3BFE-A90F-D931-3F858E4408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5324" y="5827817"/>
            <a:ext cx="2252174" cy="154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3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F28EF-5358-EEE4-6C87-36CADF33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A65DAB2-BEFA-4372-E87C-E7D251AED7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537174-CB61-2E03-6249-2F186D9816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Je préfère jouer à cache-cache.»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A0367FC-E8CF-246E-8AFB-A38ACDD87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8DDABB-C862-1223-2853-C2434BE2C3E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6893234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EDA0A74-6131-F997-9415-4665456B6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pic>
        <p:nvPicPr>
          <p:cNvPr id="10" name="Image 9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44D7BEC6-CDA8-A88D-1B32-3849EC6C99E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FCC80F-5455-F41F-8B10-21438DE69E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45324" y="5827817"/>
            <a:ext cx="2252174" cy="1541811"/>
          </a:xfrm>
          <a:prstGeom prst="rect">
            <a:avLst/>
          </a:prstGeom>
        </p:spPr>
      </p:pic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14B0A366-D951-5329-3DED-DB645373912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943475" y="2187228"/>
            <a:ext cx="4077688" cy="1692689"/>
          </a:xfrm>
          <a:prstGeom prst="wedgeEllipseCallout">
            <a:avLst>
              <a:gd name="adj1" fmla="val 9313"/>
              <a:gd name="adj2" fmla="val 6940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041BC47-105B-4168-FAD7-3319DE26DFF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137935" y="2529288"/>
            <a:ext cx="3697488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préfère jouer à cache-cache.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863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8160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658958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jouer le dialogue ?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Dis à quoi tu préfère jouer.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95384" y="4146958"/>
            <a:ext cx="3426078" cy="221599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324B6E-3637-8CFF-B169-426F55C087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272088" y="4527946"/>
            <a:ext cx="795813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fr-FR" sz="3200" b="1" kern="100" spc="425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- Tu préfères jouer à … ou …?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- Je préfère ….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747449-33E8-7188-E1DE-02D22FB80F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973016" y="6791641"/>
            <a:ext cx="46129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544CFA7-5A41-3116-5116-FA98615DA9E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2161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155534" y="2857500"/>
            <a:ext cx="10274028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préfères jouer à cache-cache ou aux billes ?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6193506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EB510D-D548-CD0A-31A2-90CB273B8D6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480252" y="5243004"/>
            <a:ext cx="504425" cy="549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1416F-0152-9049-C271-97F444E3127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5263053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des syllabes et des mots contenant la lettre g.  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g. Elle fait le son « g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g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11611381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28CB6B-6487-2141-6629-8A4DBE74258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2404288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endParaRPr kumimoji="0" lang="fr-FR" sz="350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973D1F5-16AF-5B40-20DB-C4C06D241AFF}"/>
              </a:ext>
            </a:extLst>
          </p:cNvPr>
          <p:cNvSpPr txBox="1"/>
          <p:nvPr/>
        </p:nvSpPr>
        <p:spPr>
          <a:xfrm>
            <a:off x="1282225" y="771804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g et la lettre a.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41C63EDA-5ED3-A14E-A991-308F54BCB179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8B94F7-7DA3-20E0-1141-41F1ADFCA1DF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 a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32C512C-4EC7-7EA7-8A2E-62C2328CC6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5421956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C6C0BFC-3DBB-58B5-F60B-D97D3CAC48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16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B55E2-D01A-643A-D4DD-0340A736C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F45B58D-608C-6D36-FD05-595DE76D6065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g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à côté de la lettre a, ça fait le son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g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a – 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763FD363-80E2-BEF2-1BB9-8C1BBE534BF0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FFF624-5088-834A-7FDD-65A13C353E32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</a:t>
            </a: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a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7094CD-97D8-2CE1-3E08-B647AF46915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84CEDB9-8BF1-D8C7-6242-8732AD562A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74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931D9-CC4C-9126-8F03-2CBD02B20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22E0E75-C5AA-BB0C-3095-4A9FBECD82B8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g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à côté de la lettre o, ça fait le son « go 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g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o – go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1F3A499-7A46-AE66-2CDB-7D74DB11FD9E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9E88FB5-B782-C5B7-DBBA-C4228FE015D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1F46960D-9D68-A1A0-9E8B-7936518358A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D5C3D19-182B-4D7C-6907-123E9D273E34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o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367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4C8B2-27C9-D96D-FF73-32299754B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ACF3D4F-ED02-0044-3DD9-24BFE68000B2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g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à côté de la lettre u, ça fait le son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g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u – 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FD0DC867-D549-72A4-780F-CD464419A054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D389FA6-E789-2788-A915-3ACB5F7C9BB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F6B40AB7-43CE-ACC0-ABB0-DEFB3A5FCA1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4E9056F-A3D1-61D2-3B96-BD1C3551F05B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</a:t>
            </a: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u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517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9C35B-0F4E-477E-B300-AE2282EBB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8B77513-6E33-A0B5-3F8F-0F6633D48938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à côté de la lettre i, ça fait le son « gui 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g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u – i – gui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B723438F-CB00-D1DA-DAA3-6BA568A52E33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7ADA6E4-D31E-928C-E32F-F0425C91EE6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1EF96184-8366-A745-B447-7BF85E77582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61DF8BF-C631-3285-08ED-BEAFE946063D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gu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i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64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0EC9E-6D90-7CC9-F4E5-D2DC093A2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AE1B6D-0C6C-8E9E-325D-07900E6FFB02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à côté de la lettre e, ça fait le son « gue 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g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u –  – gue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5B772B2C-8BD7-DBA7-D2E6-0FC1D5DED0DD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FDF141E-BC2C-4C4D-E204-8A2AE23A3B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352F4C1F-6786-2484-2E16-05E9E3A9606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D886D5-EA2C-3D1C-5EBD-B1D875A2D2EA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gu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e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18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5E81A-4932-AE7F-0A8E-29FE7A950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80E400-B179-1E38-54E9-92723F74442C}"/>
              </a:ext>
            </a:extLst>
          </p:cNvPr>
          <p:cNvSpPr txBox="1"/>
          <p:nvPr/>
        </p:nvSpPr>
        <p:spPr>
          <a:xfrm>
            <a:off x="1282225" y="771804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a et la lettre g.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8F1FCD8-22FC-7FDA-1A2E-D11EB38ADEA8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1B49E2-DE5F-3EF9-F871-5EF1DBD78652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   </a:t>
            </a: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</a:t>
            </a:r>
            <a:endParaRPr lang="fr-MA" sz="287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F94CD7A-BB12-DF7A-F034-69C8802934B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7BB4B1F-2A19-CD33-E2DF-5CB311D2EE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48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90537-F74A-5EBF-4989-AF636B74D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806E247-D447-FF1D-3D16-11C557BC4ED3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a est à côté de la lettre g, ça fait le son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a – g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A9EC1D88-54CE-80B3-34A8-CAC18AEDF3CF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B088E5-5FA9-F060-545A-1956FBD7ED71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</a:t>
            </a: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</a:t>
            </a:r>
            <a:endParaRPr lang="fr-MA" sz="287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05811F5-ABCF-CEEC-4C69-09DA901BF56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4D24B01-14AB-F5AD-497A-C7D5EAD9DD1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89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899BF-9800-DCA5-D515-C7DC450DB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0E13082-A5F3-CA4E-F6A8-B02CB51F856A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i est à côté de la lettre g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ça fait le son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i – g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510EE7E-A45A-224B-EB91-6564ED61FE22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70C2B9-F6BA-066F-3041-3BE0D6A744C2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i</a:t>
            </a:r>
            <a:r>
              <a:rPr lang="fr-FR" sz="287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</a:t>
            </a:r>
            <a:endParaRPr lang="fr-MA" sz="287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498C491-6AA4-1125-D338-D0BE91F882F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17E49EE7-A5F5-8C12-9F01-4D6E8FB2D6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03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48B93-AC0C-84E4-78E7-A041A034E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C52F056-9A81-409E-5036-CDC16C08DFBA}"/>
              </a:ext>
            </a:extLst>
          </p:cNvPr>
          <p:cNvSpPr txBox="1"/>
          <p:nvPr/>
        </p:nvSpPr>
        <p:spPr>
          <a:xfrm>
            <a:off x="1420063" y="746208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ensemble.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CB888C5-AE43-CFC7-E12B-6B60B6168D89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10D9E6-4A70-FC39-E782-DF2289D0814F}"/>
              </a:ext>
            </a:extLst>
          </p:cNvPr>
          <p:cNvSpPr txBox="1"/>
          <p:nvPr/>
        </p:nvSpPr>
        <p:spPr>
          <a:xfrm>
            <a:off x="371474" y="3135258"/>
            <a:ext cx="12973049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a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u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o  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ou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</a:p>
          <a:p>
            <a:pPr algn="ctr">
              <a:spcAft>
                <a:spcPts val="600"/>
              </a:spcAft>
              <a:defRPr/>
            </a:pP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o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a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e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i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 </a:t>
            </a:r>
          </a:p>
          <a:p>
            <a:pPr algn="ctr">
              <a:spcAft>
                <a:spcPts val="600"/>
              </a:spcAft>
              <a:defRPr/>
            </a:pP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gu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i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  gu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e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  gu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é</a:t>
            </a:r>
            <a:endParaRPr lang="fr-MA" sz="125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A12175F-EB4C-5EBC-76E5-DA1D74376CC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22F37D2C-3300-3A49-AAEA-61B50740494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07440" y="565575"/>
            <a:ext cx="1530246" cy="128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7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D74EF6A-815A-2114-126E-2911C0B62AE8}"/>
              </a:ext>
            </a:extLst>
          </p:cNvPr>
          <p:cNvSpPr txBox="1"/>
          <p:nvPr/>
        </p:nvSpPr>
        <p:spPr>
          <a:xfrm>
            <a:off x="1228725" y="658147"/>
            <a:ext cx="12311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Maintenant, n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ous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allons apprendre à lire des mots ensemble.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Nous lisons les lettres de gauche à droite.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AC5B7CB-D60B-64A4-912A-02FF2C6D5E95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0431B6AA-9E69-651D-93C2-8EA28001B1A3}"/>
              </a:ext>
            </a:extLst>
          </p:cNvPr>
          <p:cNvSpPr/>
          <p:nvPr/>
        </p:nvSpPr>
        <p:spPr>
          <a:xfrm>
            <a:off x="4666686" y="7086600"/>
            <a:ext cx="4382626" cy="901818"/>
          </a:xfrm>
          <a:custGeom>
            <a:avLst/>
            <a:gdLst/>
            <a:ahLst/>
            <a:cxnLst/>
            <a:rect l="l" t="t" r="r" b="b"/>
            <a:pathLst>
              <a:path w="1665242" h="455860">
                <a:moveTo>
                  <a:pt x="0" y="0"/>
                </a:moveTo>
                <a:lnTo>
                  <a:pt x="1665242" y="0"/>
                </a:lnTo>
                <a:lnTo>
                  <a:pt x="1665242" y="455859"/>
                </a:lnTo>
                <a:lnTo>
                  <a:pt x="0" y="455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E768EB-3179-67BF-FB74-C4B4D1C18F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31F5A2-CF11-8048-F56A-2BD733D42671}"/>
              </a:ext>
            </a:extLst>
          </p:cNvPr>
          <p:cNvSpPr txBox="1"/>
          <p:nvPr/>
        </p:nvSpPr>
        <p:spPr>
          <a:xfrm>
            <a:off x="371474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3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égal</a:t>
            </a:r>
            <a:endParaRPr lang="fr-MA" sz="23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CF39203-E43D-BE52-975D-7C1FA2C34F72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379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72527-072B-B62F-CFCF-64D4B053A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6B9C6474-3C98-2E6B-6949-442F1C81D377}"/>
              </a:ext>
            </a:extLst>
          </p:cNvPr>
          <p:cNvSpPr txBox="1"/>
          <p:nvPr/>
        </p:nvSpPr>
        <p:spPr>
          <a:xfrm>
            <a:off x="1257300" y="729587"/>
            <a:ext cx="1068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Ecoutez comment je fais :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é – g/a/l gal. égal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CABAB93-E9A1-8BBC-6125-878A1BE17661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6B053E-C39D-C0AD-76A6-901D722775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F5735CD-111E-C547-14E3-83CA5505019F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égal</a:t>
            </a:r>
            <a:endParaRPr lang="fr-MA" sz="19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14BC6C6-BAF4-FC33-5A1E-48259C46C57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10C03E24-5780-B41A-0B0C-3DFEDEB466FA}"/>
              </a:ext>
            </a:extLst>
          </p:cNvPr>
          <p:cNvSpPr/>
          <p:nvPr/>
        </p:nvSpPr>
        <p:spPr>
          <a:xfrm rot="16200000">
            <a:off x="5316440" y="5773631"/>
            <a:ext cx="425652" cy="1057276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E344C2E2-1253-C823-451B-6A1B5166455E}"/>
              </a:ext>
            </a:extLst>
          </p:cNvPr>
          <p:cNvSpPr/>
          <p:nvPr/>
        </p:nvSpPr>
        <p:spPr>
          <a:xfrm rot="16200000">
            <a:off x="7309545" y="5023540"/>
            <a:ext cx="425651" cy="255745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586064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44AF3-34E5-1F7C-34EE-6824D834D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46D2AAC-6174-8ACC-E058-14034EF1410D}"/>
              </a:ext>
            </a:extLst>
          </p:cNvPr>
          <p:cNvSpPr txBox="1"/>
          <p:nvPr/>
        </p:nvSpPr>
        <p:spPr>
          <a:xfrm>
            <a:off x="1243013" y="732794"/>
            <a:ext cx="96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Relisons ensemble : égal.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1EABC65-AE3B-3EC7-D6A6-176406351BFC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614B49B-5980-7400-EBDB-4CB9A1EDEDA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774BBF4B-7781-7985-C0DF-2E45A8F1B05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2244" y="572419"/>
            <a:ext cx="1747521" cy="14669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ED46BE5-E100-2DBC-F8FE-CA0B5A4A98C4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égal</a:t>
            </a:r>
            <a:endParaRPr lang="fr-MA" sz="19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76C7578B-8EA9-1033-9C76-9B656A5C348A}"/>
              </a:ext>
            </a:extLst>
          </p:cNvPr>
          <p:cNvSpPr/>
          <p:nvPr/>
        </p:nvSpPr>
        <p:spPr>
          <a:xfrm rot="16200000">
            <a:off x="5316440" y="5773631"/>
            <a:ext cx="425652" cy="1057276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EE8E9B63-601D-BA6D-FD93-E1BD7C320534}"/>
              </a:ext>
            </a:extLst>
          </p:cNvPr>
          <p:cNvSpPr/>
          <p:nvPr/>
        </p:nvSpPr>
        <p:spPr>
          <a:xfrm rot="16200000">
            <a:off x="7309545" y="5023540"/>
            <a:ext cx="425651" cy="255745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5799708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981DA-8A4B-8B6A-F026-5DF781BDC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CC39F69-82E7-91B6-D94D-183438CF6E66}"/>
              </a:ext>
            </a:extLst>
          </p:cNvPr>
          <p:cNvSpPr txBox="1"/>
          <p:nvPr/>
        </p:nvSpPr>
        <p:spPr>
          <a:xfrm>
            <a:off x="1228725" y="729587"/>
            <a:ext cx="1002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i/g </a:t>
            </a:r>
            <a:r>
              <a:rPr lang="fr-FR" sz="2400" b="1" dirty="0" err="1">
                <a:solidFill>
                  <a:srgbClr val="A6A6A6"/>
                </a:solidFill>
                <a:latin typeface="Calibri "/>
              </a:rPr>
              <a:t>ig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. l/ou </a:t>
            </a:r>
            <a:r>
              <a:rPr lang="fr-FR" sz="2400" b="1" dirty="0" err="1">
                <a:solidFill>
                  <a:srgbClr val="A6A6A6"/>
                </a:solidFill>
                <a:latin typeface="Calibri "/>
              </a:rPr>
              <a:t>lou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. iglou.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D453853D-2C79-AA56-CADC-3060ADD6C9AE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9F2C7D-4F19-B3BE-06B5-EB07294B543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4B3221F-C911-D0B7-2B66-D3D54F62AC94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262D8D82-B2C2-13FB-E094-FECABED247A5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iglou </a:t>
            </a:r>
            <a:endParaRPr lang="fr-MA" sz="19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6DD43CA8-8579-3FAD-5D59-083282FD5329}"/>
              </a:ext>
            </a:extLst>
          </p:cNvPr>
          <p:cNvSpPr/>
          <p:nvPr/>
        </p:nvSpPr>
        <p:spPr>
          <a:xfrm rot="16200000">
            <a:off x="5386392" y="5600695"/>
            <a:ext cx="314318" cy="151447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02AE2ECD-C517-E85D-D74A-4A954ABAEAED}"/>
              </a:ext>
            </a:extLst>
          </p:cNvPr>
          <p:cNvSpPr/>
          <p:nvPr/>
        </p:nvSpPr>
        <p:spPr>
          <a:xfrm rot="16200000">
            <a:off x="7541424" y="5126827"/>
            <a:ext cx="314317" cy="246221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405477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08DC9-FF27-FE42-241A-2A8EC143B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3F5C2E1-D83D-B13A-95C0-65D15175B760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Relisons ensemble : iglou.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B13491A1-BD90-3566-462C-7763B9A99909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59FBE6E-2878-EDD8-0779-02F62AC0DE2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7964877-3003-77BE-7CCB-AD3ED52C278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2244" y="572419"/>
            <a:ext cx="1747521" cy="14669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CA4629B-9674-3B04-1464-F3C46B1C82CC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iglou </a:t>
            </a:r>
            <a:endParaRPr lang="fr-MA" sz="19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53C906C9-1DD3-30E5-C74E-95A56CCE4392}"/>
              </a:ext>
            </a:extLst>
          </p:cNvPr>
          <p:cNvSpPr/>
          <p:nvPr/>
        </p:nvSpPr>
        <p:spPr>
          <a:xfrm rot="16200000">
            <a:off x="5386392" y="5600695"/>
            <a:ext cx="314318" cy="151447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FD9997B9-96E3-ADC3-0FE1-3C4DB267EDE2}"/>
              </a:ext>
            </a:extLst>
          </p:cNvPr>
          <p:cNvSpPr/>
          <p:nvPr/>
        </p:nvSpPr>
        <p:spPr>
          <a:xfrm rot="16200000">
            <a:off x="7541424" y="5126827"/>
            <a:ext cx="314317" cy="246221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3486272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F0EB9-9B4E-E90C-2870-A562F72B2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C462A685-7CFE-95EC-F073-0BCF886A6B08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lire ce mot ?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159E7C18-7CD3-B434-1475-0F271DD92A0A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BA8F9AE-33AC-F5A9-5410-0EA98C0E6BF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10F78847-7360-68A6-9A24-A03CFE242C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95283" y="65654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22C5C69-C0FD-0079-F802-499A92AA21E0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gad</a:t>
            </a:r>
            <a:endParaRPr lang="fr-MA" sz="19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DC041B19-4322-9E06-FA18-F43809FCD2C8}"/>
              </a:ext>
            </a:extLst>
          </p:cNvPr>
          <p:cNvSpPr/>
          <p:nvPr/>
        </p:nvSpPr>
        <p:spPr>
          <a:xfrm rot="16200000">
            <a:off x="6772280" y="4686296"/>
            <a:ext cx="314320" cy="334327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1241478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51E85-F3F1-879B-5E74-E62FA6702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35159AF3-CE79-AA51-0D5D-0A6C8144BC6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03786" y="76456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FEA46E-579E-F360-5BDE-256B723E4C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1841" y="699962"/>
            <a:ext cx="8036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mot « gare ». Je ne prononce pas la lettre en gris.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397D7FE-4DF6-D85D-A200-E1BDB54FF0D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89629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134E44C-DA83-9C4E-46B3-5BE2A058771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8D5573B-9275-A138-64E5-0349CFDA8ABF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gar</a:t>
            </a:r>
            <a:r>
              <a:rPr lang="fr-FR" sz="19900" b="1" dirty="0">
                <a:solidFill>
                  <a:schemeClr val="bg1">
                    <a:lumMod val="65000"/>
                  </a:schemeClr>
                </a:solidFill>
                <a:latin typeface="KG Primary Penmanship Alt" panose="02000506000000020003" pitchFamily="2" charset="0"/>
              </a:rPr>
              <a:t>e</a:t>
            </a:r>
            <a:endParaRPr lang="fr-MA" sz="19900" b="1" dirty="0">
              <a:solidFill>
                <a:schemeClr val="bg1">
                  <a:lumMod val="65000"/>
                </a:schemeClr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9648B3F5-9924-F665-A25D-F363AF7C4365}"/>
              </a:ext>
            </a:extLst>
          </p:cNvPr>
          <p:cNvSpPr/>
          <p:nvPr/>
        </p:nvSpPr>
        <p:spPr>
          <a:xfrm rot="16200000">
            <a:off x="6186498" y="4657721"/>
            <a:ext cx="428619" cy="328612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8820084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4C06E-7F32-AFF2-A4F1-2B138EC42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FFFF1044-67AE-C73C-B6B6-C647AFA233E7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gomm</a:t>
            </a:r>
            <a:r>
              <a:rPr lang="fr-FR" sz="19900" b="1" dirty="0">
                <a:solidFill>
                  <a:schemeClr val="bg1">
                    <a:lumMod val="65000"/>
                  </a:schemeClr>
                </a:solidFill>
                <a:latin typeface="KG Primary Penmanship Alt" panose="02000506000000020003" pitchFamily="2" charset="0"/>
              </a:rPr>
              <a:t>e</a:t>
            </a:r>
            <a:endParaRPr lang="fr-MA" sz="19900" b="1" dirty="0">
              <a:solidFill>
                <a:schemeClr val="bg1">
                  <a:lumMod val="65000"/>
                </a:schemeClr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DF2BFD56-A1F4-17F3-9BB5-0A216741D6DB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FC3DD8A-3363-7FD2-B0A9-18E2B318BBE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DA5EB071-C2FF-479A-EE77-6D9A295298BD}"/>
              </a:ext>
            </a:extLst>
          </p:cNvPr>
          <p:cNvSpPr/>
          <p:nvPr/>
        </p:nvSpPr>
        <p:spPr>
          <a:xfrm rot="16200000">
            <a:off x="6150777" y="3607588"/>
            <a:ext cx="442902" cy="545782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110ABC-5CE0-5A7E-0D20-AC9BB96A7833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lire ce mot ?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929550-F3E5-D2B9-070A-CFBC50F37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95283" y="656546"/>
            <a:ext cx="1849217" cy="1142676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26818069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3767-0978-D3E1-818C-4271BA1BD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3BC6213-3B8B-720A-CBB5-B99A2979D71C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guitar</a:t>
            </a:r>
            <a:r>
              <a:rPr lang="fr-FR" sz="19900" b="1" dirty="0">
                <a:solidFill>
                  <a:schemeClr val="bg1">
                    <a:lumMod val="65000"/>
                  </a:schemeClr>
                </a:solidFill>
                <a:latin typeface="KG Primary Penmanship Alt" panose="02000506000000020003" pitchFamily="2" charset="0"/>
              </a:rPr>
              <a:t>e</a:t>
            </a:r>
            <a:endParaRPr lang="fr-MA" sz="19900" b="1" dirty="0">
              <a:solidFill>
                <a:schemeClr val="bg1">
                  <a:lumMod val="65000"/>
                </a:schemeClr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AB302A4F-F4A2-152F-FB03-7EE91A372A03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91B6ADFC-3D88-9877-ABDB-E8EB5D9B120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EF45589E-06C1-805A-F2F1-AB9AF416E271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lire ce mot ?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56BD85F-800A-DBD3-2ADC-2141688A0CB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95283" y="65654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3CF09DC8-0A01-89CF-134E-4B779E71F192}"/>
              </a:ext>
            </a:extLst>
          </p:cNvPr>
          <p:cNvSpPr/>
          <p:nvPr/>
        </p:nvSpPr>
        <p:spPr>
          <a:xfrm rot="16200000">
            <a:off x="4636301" y="5036341"/>
            <a:ext cx="457193" cy="258603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51EBE352-B8F3-6793-FF3D-CD0AD4D60319}"/>
              </a:ext>
            </a:extLst>
          </p:cNvPr>
          <p:cNvSpPr/>
          <p:nvPr/>
        </p:nvSpPr>
        <p:spPr>
          <a:xfrm rot="16200000">
            <a:off x="7460465" y="5036340"/>
            <a:ext cx="457193" cy="258603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11447009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0229519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1094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ils lisent, de l’écran projeté, les syllabes et les mots affichés.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22E1E73-358D-A81B-3F09-DCC7A40122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9066" y="2744292"/>
            <a:ext cx="3779848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53F7B2C-547E-6ADC-2396-921C704175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9236" y="1714500"/>
            <a:ext cx="5697526" cy="805907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page 33.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021494-5A93-59B5-7E0F-4D3D325AA73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986154" y="5915023"/>
            <a:ext cx="5872217" cy="26973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C3E04-281C-266E-28DD-AAD462C88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F5F03F8E-BED3-FEB5-A31A-97A836498901}"/>
              </a:ext>
            </a:extLst>
          </p:cNvPr>
          <p:cNvSpPr/>
          <p:nvPr/>
        </p:nvSpPr>
        <p:spPr>
          <a:xfrm>
            <a:off x="728662" y="80198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25862F3-1BD0-BC76-44F3-179172B6C79E}"/>
              </a:ext>
            </a:extLst>
          </p:cNvPr>
          <p:cNvSpPr txBox="1"/>
          <p:nvPr/>
        </p:nvSpPr>
        <p:spPr>
          <a:xfrm>
            <a:off x="1411357" y="624786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4. Je vais former des syllabes. Répétez après moi.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g/a </a:t>
            </a:r>
            <a:r>
              <a:rPr lang="fr-FR" sz="2450" b="1" dirty="0" err="1">
                <a:solidFill>
                  <a:prstClr val="white">
                    <a:lumMod val="65000"/>
                  </a:prstClr>
                </a:solidFill>
                <a:latin typeface="Calibri "/>
              </a:rPr>
              <a:t>ga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– g/u </a:t>
            </a:r>
            <a:r>
              <a:rPr lang="fr-FR" sz="2450" b="1" dirty="0" err="1">
                <a:solidFill>
                  <a:prstClr val="white">
                    <a:lumMod val="65000"/>
                  </a:prstClr>
                </a:solidFill>
                <a:latin typeface="Calibri "/>
              </a:rPr>
              <a:t>gu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– g/o go - …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837F63C-42D2-8D91-4AE0-406A85E6FB3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CE5CB70E-92DD-D381-93CE-2014A46E71E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06B6A0-1334-325D-65DA-8239B0E54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422" y="2992092"/>
            <a:ext cx="11805787" cy="40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46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096E7-F47A-4738-A2F7-8CC03751F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58D9DB80-58A8-F02A-7EE1-1EA4AC42ABAD}"/>
              </a:ext>
            </a:extLst>
          </p:cNvPr>
          <p:cNvSpPr/>
          <p:nvPr/>
        </p:nvSpPr>
        <p:spPr>
          <a:xfrm>
            <a:off x="728662" y="77341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3FD07F-E8D4-5755-DD07-E0DAAF271910}"/>
              </a:ext>
            </a:extLst>
          </p:cNvPr>
          <p:cNvSpPr txBox="1"/>
          <p:nvPr/>
        </p:nvSpPr>
        <p:spPr>
          <a:xfrm>
            <a:off x="1411357" y="610498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syllabes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BB4BF82-7284-78D6-DB81-66CCDFFFFC4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6B3125EC-0EC8-CFE4-1128-AA0C68D9CD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837388-E7C1-4D6C-4D2F-E7CBE79E1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422" y="2992092"/>
            <a:ext cx="11805787" cy="40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017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6970B-275D-32BC-96DE-ABBEA83E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B24A176D-DEDF-C6C8-BA3B-2D0C33CC0921}"/>
              </a:ext>
            </a:extLst>
          </p:cNvPr>
          <p:cNvSpPr/>
          <p:nvPr/>
        </p:nvSpPr>
        <p:spPr>
          <a:xfrm>
            <a:off x="728662" y="80198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B6A69C-8F22-C351-2E33-9542A6D2CDF3}"/>
              </a:ext>
            </a:extLst>
          </p:cNvPr>
          <p:cNvSpPr txBox="1"/>
          <p:nvPr/>
        </p:nvSpPr>
        <p:spPr>
          <a:xfrm>
            <a:off x="1411357" y="710514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5. Je vais lire des syllabes et des mots. Répétez après moi.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F4F4FA8-789F-41C2-40DF-AD0B2287A3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3CDA0A29-8686-AAB0-E7AF-0C13D9212EF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A2BA09-D55E-80CA-6ADA-9FD067F1C639}"/>
              </a:ext>
            </a:extLst>
          </p:cNvPr>
          <p:cNvSpPr/>
          <p:nvPr/>
        </p:nvSpPr>
        <p:spPr>
          <a:xfrm>
            <a:off x="4086225" y="5543550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702B32-5AB4-4D24-26C8-D7B9836F2BDA}"/>
              </a:ext>
            </a:extLst>
          </p:cNvPr>
          <p:cNvSpPr/>
          <p:nvPr/>
        </p:nvSpPr>
        <p:spPr>
          <a:xfrm>
            <a:off x="6858000" y="5524500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0C0D12-6CE3-0910-076A-35152C237C46}"/>
              </a:ext>
            </a:extLst>
          </p:cNvPr>
          <p:cNvSpPr/>
          <p:nvPr/>
        </p:nvSpPr>
        <p:spPr>
          <a:xfrm>
            <a:off x="1215879" y="5524499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E5CF69-D7A5-56E4-324B-B59EEB648735}"/>
              </a:ext>
            </a:extLst>
          </p:cNvPr>
          <p:cNvSpPr/>
          <p:nvPr/>
        </p:nvSpPr>
        <p:spPr>
          <a:xfrm>
            <a:off x="10201277" y="5329235"/>
            <a:ext cx="1379574" cy="1157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77B0179-3241-6565-C90D-8DF61EA76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488" y="4122864"/>
            <a:ext cx="12484533" cy="24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537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83575-7425-84E1-667E-91CD7F3FF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93947872-4278-3AEC-A5D4-8121D817B804}"/>
              </a:ext>
            </a:extLst>
          </p:cNvPr>
          <p:cNvSpPr/>
          <p:nvPr/>
        </p:nvSpPr>
        <p:spPr>
          <a:xfrm>
            <a:off x="728662" y="77341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497D8E4-272A-3499-2F2C-9DFFAF6AF3E5}"/>
              </a:ext>
            </a:extLst>
          </p:cNvPr>
          <p:cNvSpPr txBox="1"/>
          <p:nvPr/>
        </p:nvSpPr>
        <p:spPr>
          <a:xfrm>
            <a:off x="1411357" y="610498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mots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BF10F07-8693-502C-EA9F-FAA93B3348A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B02A7043-90A7-ED8D-2463-4821E9487FB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D0540F-17FA-44F9-E0F0-E7E60C6BB7AD}"/>
              </a:ext>
            </a:extLst>
          </p:cNvPr>
          <p:cNvSpPr/>
          <p:nvPr/>
        </p:nvSpPr>
        <p:spPr>
          <a:xfrm>
            <a:off x="1215879" y="5524499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F9664E-B4F9-5C4A-8814-0B6E9476D6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488" y="4122864"/>
            <a:ext cx="12484533" cy="24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1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8D18DC22-E22A-7AD8-CD6D-EC799946E98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9794D02-2783-FEA8-6F49-D111EE43798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7166" y="548413"/>
            <a:ext cx="1204910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ED05AB-B1BA-416A-7748-4DBD366013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4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45922A78-E2E3-CB6A-B314-A45A124B58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6EE1EA3-638C-A80B-2A46-01BA24B32314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7E81E42C-6C6A-3931-E0F4-7A6CBB6B2FA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05E001A4-C6AD-12C5-0E7F-F8BD4933902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3011" y="8438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5CC4876-C0E1-46ED-DDBF-C15B4ECBDB2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55605"/>
            <a:ext cx="11987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4" name="Image 3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B94D6F48-B068-630D-054E-27EFE721E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5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ABC965A7-D452-68FA-5DA1-AEC37C55FAFF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B98FB9-79D3-82E7-8E3E-C5381C62B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A5FCD6-07C5-3484-A412-A883FEC0C61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B5729C-48BB-B3F6-E84B-FFDB4A5EAA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144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 dirty="0" err="1">
                <a:solidFill>
                  <a:srgbClr val="1F497D"/>
                </a:solidFill>
                <a:latin typeface="Dosis" pitchFamily="2" charset="0"/>
              </a:rPr>
              <a:t>ajustée</a:t>
            </a: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ma santé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98682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21545</TotalTime>
  <Words>1775</Words>
  <PresentationFormat>Personnalisé</PresentationFormat>
  <Paragraphs>336</Paragraphs>
  <Slides>62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62</vt:i4>
      </vt:variant>
    </vt:vector>
  </HeadingPairs>
  <TitlesOfParts>
    <vt:vector size="72" baseType="lpstr">
      <vt:lpstr>Dosis Bold</vt:lpstr>
      <vt:lpstr>Carelia</vt:lpstr>
      <vt:lpstr>Arial</vt:lpstr>
      <vt:lpstr>Calibri </vt:lpstr>
      <vt:lpstr>Calibri</vt:lpstr>
      <vt:lpstr>KG Primary Penmanship Alt</vt:lpstr>
      <vt:lpstr>Dosis</vt:lpstr>
      <vt:lpstr>Cambria</vt:lpstr>
      <vt:lpstr>1_Office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2025-08-02T20:45:20Z</dcterms:modified>
</cp:coreProperties>
</file>