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</p:sldMasterIdLst>
  <p:notesMasterIdLst>
    <p:notesMasterId r:id="rId65"/>
  </p:notesMasterIdLst>
  <p:sldIdLst>
    <p:sldId id="2134808265" r:id="rId3"/>
    <p:sldId id="2134808281" r:id="rId4"/>
    <p:sldId id="2134808266" r:id="rId5"/>
    <p:sldId id="2134808267" r:id="rId6"/>
    <p:sldId id="2134808443" r:id="rId7"/>
    <p:sldId id="2134808284" r:id="rId8"/>
    <p:sldId id="2134808438" r:id="rId9"/>
    <p:sldId id="2134808268" r:id="rId10"/>
    <p:sldId id="2147482426" r:id="rId11"/>
    <p:sldId id="2134808270" r:id="rId12"/>
    <p:sldId id="2134808271" r:id="rId13"/>
    <p:sldId id="2134808285" r:id="rId14"/>
    <p:sldId id="2134808273" r:id="rId15"/>
    <p:sldId id="2134808905" r:id="rId16"/>
    <p:sldId id="2134807223" r:id="rId17"/>
    <p:sldId id="2134808870" r:id="rId18"/>
    <p:sldId id="2134808951" r:id="rId19"/>
    <p:sldId id="2134808846" r:id="rId20"/>
    <p:sldId id="2147482353" r:id="rId21"/>
    <p:sldId id="2147482362" r:id="rId22"/>
    <p:sldId id="2134808949" r:id="rId23"/>
    <p:sldId id="2147482408" r:id="rId24"/>
    <p:sldId id="2147482385" r:id="rId25"/>
    <p:sldId id="2147482374" r:id="rId26"/>
    <p:sldId id="2134808935" r:id="rId27"/>
    <p:sldId id="2147482450" r:id="rId28"/>
    <p:sldId id="2147482416" r:id="rId29"/>
    <p:sldId id="2147482417" r:id="rId30"/>
    <p:sldId id="2147482418" r:id="rId31"/>
    <p:sldId id="2147482419" r:id="rId32"/>
    <p:sldId id="2147482420" r:id="rId33"/>
    <p:sldId id="2134808857" r:id="rId34"/>
    <p:sldId id="2134808858" r:id="rId35"/>
    <p:sldId id="2134806998" r:id="rId36"/>
    <p:sldId id="2134806247" r:id="rId37"/>
    <p:sldId id="2134808958" r:id="rId38"/>
    <p:sldId id="2147482442" r:id="rId39"/>
    <p:sldId id="2147482443" r:id="rId40"/>
    <p:sldId id="2147482451" r:id="rId41"/>
    <p:sldId id="2147482452" r:id="rId42"/>
    <p:sldId id="2134808967" r:id="rId43"/>
    <p:sldId id="2134808968" r:id="rId44"/>
    <p:sldId id="2134808969" r:id="rId45"/>
    <p:sldId id="2134808984" r:id="rId46"/>
    <p:sldId id="2134806255" r:id="rId47"/>
    <p:sldId id="2134808971" r:id="rId48"/>
    <p:sldId id="2134808972" r:id="rId49"/>
    <p:sldId id="2134808973" r:id="rId50"/>
    <p:sldId id="2134808974" r:id="rId51"/>
    <p:sldId id="2134808975" r:id="rId52"/>
    <p:sldId id="2134808844" r:id="rId53"/>
    <p:sldId id="2134808977" r:id="rId54"/>
    <p:sldId id="2147482446" r:id="rId55"/>
    <p:sldId id="2134806115" r:id="rId56"/>
    <p:sldId id="2134808299" r:id="rId57"/>
    <p:sldId id="2134808929" r:id="rId58"/>
    <p:sldId id="2134808978" r:id="rId59"/>
    <p:sldId id="2134808979" r:id="rId60"/>
    <p:sldId id="2134808980" r:id="rId61"/>
    <p:sldId id="2147482388" r:id="rId62"/>
    <p:sldId id="2147482389" r:id="rId63"/>
    <p:sldId id="2134808474" r:id="rId64"/>
  </p:sldIdLst>
  <p:sldSz cx="13716000" cy="10287000"/>
  <p:notesSz cx="6858000" cy="9144000"/>
  <p:embeddedFontLst>
    <p:embeddedFont>
      <p:font typeface="Cambria" panose="02040503050406030204" pitchFamily="18" charset="0"/>
      <p:regular r:id="rId66"/>
      <p:bold r:id="rId67"/>
      <p:italic r:id="rId68"/>
      <p:boldItalic r:id="rId69"/>
    </p:embeddedFont>
    <p:embeddedFont>
      <p:font typeface="Carelia" panose="020B0604020202020204" charset="0"/>
      <p:regular r:id="rId70"/>
    </p:embeddedFont>
    <p:embeddedFont>
      <p:font typeface="Dosis" pitchFamily="2" charset="0"/>
      <p:regular r:id="rId71"/>
      <p:bold r:id="rId72"/>
    </p:embeddedFont>
    <p:embeddedFont>
      <p:font typeface="Dosis Bold" charset="0"/>
      <p:regular r:id="rId73"/>
      <p:bold r:id="rId74"/>
    </p:embeddedFont>
    <p:embeddedFont>
      <p:font typeface="KG Primary Penmanship Alt" panose="020B0604020202020204" charset="0"/>
      <p:regular r:id="rId7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7BB800"/>
    <a:srgbClr val="7DBE00"/>
    <a:srgbClr val="67803F"/>
    <a:srgbClr val="F2F2F2"/>
    <a:srgbClr val="7F7F7F"/>
    <a:srgbClr val="FDEADA"/>
    <a:srgbClr val="FFFFFF"/>
    <a:srgbClr val="F7F1BD"/>
    <a:srgbClr val="106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10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411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1.fntdata"/><Relationship Id="rId74" Type="http://schemas.openxmlformats.org/officeDocument/2006/relationships/font" Target="fonts/font9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4.fntdata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02/08/2025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8/2/2025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27.png"/><Relationship Id="rId3" Type="http://schemas.openxmlformats.org/officeDocument/2006/relationships/tags" Target="../tags/tag63.xml"/><Relationship Id="rId21" Type="http://schemas.openxmlformats.org/officeDocument/2006/relationships/slideLayout" Target="../slideLayouts/slideLayout18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10.pn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3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26.sv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12.png"/><Relationship Id="rId28" Type="http://schemas.openxmlformats.org/officeDocument/2006/relationships/image" Target="../media/image29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image" Target="../media/image2.jpeg"/><Relationship Id="rId27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3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26.svg"/><Relationship Id="rId5" Type="http://schemas.openxmlformats.org/officeDocument/2006/relationships/tags" Target="../tags/tag85.xml"/><Relationship Id="rId10" Type="http://schemas.openxmlformats.org/officeDocument/2006/relationships/image" Target="../media/image12.png"/><Relationship Id="rId4" Type="http://schemas.openxmlformats.org/officeDocument/2006/relationships/tags" Target="../tags/tag84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0.xml"/><Relationship Id="rId7" Type="http://schemas.openxmlformats.org/officeDocument/2006/relationships/image" Target="../media/image2.jpe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2.xml"/><Relationship Id="rId10" Type="http://schemas.openxmlformats.org/officeDocument/2006/relationships/image" Target="../media/image5.png"/><Relationship Id="rId4" Type="http://schemas.openxmlformats.org/officeDocument/2006/relationships/tags" Target="../tags/tag91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6.sv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33.png"/><Relationship Id="rId5" Type="http://schemas.openxmlformats.org/officeDocument/2006/relationships/tags" Target="../tags/tag97.xml"/><Relationship Id="rId10" Type="http://schemas.openxmlformats.org/officeDocument/2006/relationships/image" Target="../media/image2.jpe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3.xml"/><Relationship Id="rId7" Type="http://schemas.openxmlformats.org/officeDocument/2006/relationships/image" Target="../media/image2.jpe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6.svg"/><Relationship Id="rId5" Type="http://schemas.openxmlformats.org/officeDocument/2006/relationships/tags" Target="../tags/tag105.xml"/><Relationship Id="rId10" Type="http://schemas.openxmlformats.org/officeDocument/2006/relationships/image" Target="../media/image5.png"/><Relationship Id="rId4" Type="http://schemas.openxmlformats.org/officeDocument/2006/relationships/tags" Target="../tags/tag104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image" Target="../media/image34.png"/><Relationship Id="rId5" Type="http://schemas.openxmlformats.org/officeDocument/2006/relationships/tags" Target="../tags/tag110.xml"/><Relationship Id="rId10" Type="http://schemas.openxmlformats.org/officeDocument/2006/relationships/image" Target="../media/image13.svg"/><Relationship Id="rId4" Type="http://schemas.openxmlformats.org/officeDocument/2006/relationships/tags" Target="../tags/tag109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image" Target="../media/image26.svg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image" Target="../media/image33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2.jpeg"/><Relationship Id="rId5" Type="http://schemas.openxmlformats.org/officeDocument/2006/relationships/tags" Target="../tags/tag116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5.xml"/><Relationship Id="rId9" Type="http://schemas.openxmlformats.org/officeDocument/2006/relationships/tags" Target="../tags/tag1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3.xml"/><Relationship Id="rId7" Type="http://schemas.openxmlformats.org/officeDocument/2006/relationships/image" Target="../media/image2.jpeg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5.xml"/><Relationship Id="rId10" Type="http://schemas.openxmlformats.org/officeDocument/2006/relationships/image" Target="../media/image5.png"/><Relationship Id="rId4" Type="http://schemas.openxmlformats.org/officeDocument/2006/relationships/tags" Target="../tags/tag124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26" Type="http://schemas.openxmlformats.org/officeDocument/2006/relationships/tags" Target="../tags/tag151.xml"/><Relationship Id="rId3" Type="http://schemas.openxmlformats.org/officeDocument/2006/relationships/tags" Target="../tags/tag128.xml"/><Relationship Id="rId21" Type="http://schemas.openxmlformats.org/officeDocument/2006/relationships/tags" Target="../tags/tag146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5" Type="http://schemas.openxmlformats.org/officeDocument/2006/relationships/tags" Target="../tags/tag150.xml"/><Relationship Id="rId33" Type="http://schemas.openxmlformats.org/officeDocument/2006/relationships/image" Target="../media/image26.svg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20" Type="http://schemas.openxmlformats.org/officeDocument/2006/relationships/tags" Target="../tags/tag145.xml"/><Relationship Id="rId29" Type="http://schemas.openxmlformats.org/officeDocument/2006/relationships/tags" Target="../tags/tag154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24" Type="http://schemas.openxmlformats.org/officeDocument/2006/relationships/tags" Target="../tags/tag149.xml"/><Relationship Id="rId32" Type="http://schemas.openxmlformats.org/officeDocument/2006/relationships/image" Target="../media/image33.png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23" Type="http://schemas.openxmlformats.org/officeDocument/2006/relationships/tags" Target="../tags/tag148.xml"/><Relationship Id="rId28" Type="http://schemas.openxmlformats.org/officeDocument/2006/relationships/tags" Target="../tags/tag153.xml"/><Relationship Id="rId10" Type="http://schemas.openxmlformats.org/officeDocument/2006/relationships/tags" Target="../tags/tag135.xml"/><Relationship Id="rId19" Type="http://schemas.openxmlformats.org/officeDocument/2006/relationships/tags" Target="../tags/tag144.xml"/><Relationship Id="rId31" Type="http://schemas.openxmlformats.org/officeDocument/2006/relationships/image" Target="../media/image2.jpeg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Relationship Id="rId22" Type="http://schemas.openxmlformats.org/officeDocument/2006/relationships/tags" Target="../tags/tag147.xml"/><Relationship Id="rId27" Type="http://schemas.openxmlformats.org/officeDocument/2006/relationships/tags" Target="../tags/tag152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57.xml"/><Relationship Id="rId7" Type="http://schemas.openxmlformats.org/officeDocument/2006/relationships/image" Target="../media/image2.jpeg"/><Relationship Id="rId12" Type="http://schemas.openxmlformats.org/officeDocument/2006/relationships/image" Target="../media/image37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6.png"/><Relationship Id="rId5" Type="http://schemas.openxmlformats.org/officeDocument/2006/relationships/tags" Target="../tags/tag159.xml"/><Relationship Id="rId10" Type="http://schemas.openxmlformats.org/officeDocument/2006/relationships/image" Target="../media/image35.png"/><Relationship Id="rId4" Type="http://schemas.openxmlformats.org/officeDocument/2006/relationships/tags" Target="../tags/tag158.xml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2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image" Target="../media/image5.png"/><Relationship Id="rId5" Type="http://schemas.openxmlformats.org/officeDocument/2006/relationships/tags" Target="../tags/tag164.xml"/><Relationship Id="rId10" Type="http://schemas.openxmlformats.org/officeDocument/2006/relationships/image" Target="../media/image4.svg"/><Relationship Id="rId4" Type="http://schemas.openxmlformats.org/officeDocument/2006/relationships/tags" Target="../tags/tag163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image" Target="../media/image26.svg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image" Target="../media/image33.png"/><Relationship Id="rId2" Type="http://schemas.openxmlformats.org/officeDocument/2006/relationships/tags" Target="../tags/tag167.xml"/><Relationship Id="rId16" Type="http://schemas.openxmlformats.org/officeDocument/2006/relationships/image" Target="../media/image40.png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2.jpeg"/><Relationship Id="rId5" Type="http://schemas.openxmlformats.org/officeDocument/2006/relationships/tags" Target="../tags/tag170.xml"/><Relationship Id="rId15" Type="http://schemas.openxmlformats.org/officeDocument/2006/relationships/image" Target="../media/image39.svg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image" Target="../media/image41.png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12" Type="http://schemas.openxmlformats.org/officeDocument/2006/relationships/image" Target="../media/image16.sv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image" Target="../media/image15.png"/><Relationship Id="rId5" Type="http://schemas.openxmlformats.org/officeDocument/2006/relationships/tags" Target="../tags/tag17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8.xml"/><Relationship Id="rId9" Type="http://schemas.openxmlformats.org/officeDocument/2006/relationships/tags" Target="../tags/tag18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86.xml"/><Relationship Id="rId7" Type="http://schemas.openxmlformats.org/officeDocument/2006/relationships/image" Target="../media/image43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4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9.png"/><Relationship Id="rId4" Type="http://schemas.openxmlformats.org/officeDocument/2006/relationships/tags" Target="../tags/tag187.xml"/><Relationship Id="rId9" Type="http://schemas.openxmlformats.org/officeDocument/2006/relationships/image" Target="../media/image1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90.xml"/><Relationship Id="rId7" Type="http://schemas.openxmlformats.org/officeDocument/2006/relationships/image" Target="../media/image42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3.png"/><Relationship Id="rId5" Type="http://schemas.openxmlformats.org/officeDocument/2006/relationships/tags" Target="../tags/tag192.xml"/><Relationship Id="rId10" Type="http://schemas.openxmlformats.org/officeDocument/2006/relationships/image" Target="../media/image20.png"/><Relationship Id="rId4" Type="http://schemas.openxmlformats.org/officeDocument/2006/relationships/tags" Target="../tags/tag191.xml"/><Relationship Id="rId9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9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5.png"/><Relationship Id="rId5" Type="http://schemas.openxmlformats.org/officeDocument/2006/relationships/tags" Target="../tags/tag197.xml"/><Relationship Id="rId10" Type="http://schemas.openxmlformats.org/officeDocument/2006/relationships/image" Target="../media/image4.svg"/><Relationship Id="rId4" Type="http://schemas.openxmlformats.org/officeDocument/2006/relationships/tags" Target="../tags/tag196.xml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9.svg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17" Type="http://schemas.openxmlformats.org/officeDocument/2006/relationships/image" Target="../media/image38.png"/><Relationship Id="rId2" Type="http://schemas.openxmlformats.org/officeDocument/2006/relationships/tags" Target="../tags/tag200.xml"/><Relationship Id="rId16" Type="http://schemas.openxmlformats.org/officeDocument/2006/relationships/image" Target="../media/image26.sv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5" Type="http://schemas.openxmlformats.org/officeDocument/2006/relationships/tags" Target="../tags/tag203.xml"/><Relationship Id="rId15" Type="http://schemas.openxmlformats.org/officeDocument/2006/relationships/image" Target="../media/image33.png"/><Relationship Id="rId10" Type="http://schemas.openxmlformats.org/officeDocument/2006/relationships/tags" Target="../tags/tag208.xml"/><Relationship Id="rId19" Type="http://schemas.openxmlformats.org/officeDocument/2006/relationships/image" Target="../media/image40.png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13.xml"/><Relationship Id="rId7" Type="http://schemas.openxmlformats.org/officeDocument/2006/relationships/image" Target="../media/image15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46.png"/><Relationship Id="rId5" Type="http://schemas.openxmlformats.org/officeDocument/2006/relationships/tags" Target="../tags/tag215.xml"/><Relationship Id="rId10" Type="http://schemas.openxmlformats.org/officeDocument/2006/relationships/image" Target="../media/image45.PNG"/><Relationship Id="rId4" Type="http://schemas.openxmlformats.org/officeDocument/2006/relationships/tags" Target="../tags/tag214.xml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image" Target="../media/image47.png"/><Relationship Id="rId3" Type="http://schemas.openxmlformats.org/officeDocument/2006/relationships/tags" Target="../tags/tag218.xml"/><Relationship Id="rId7" Type="http://schemas.openxmlformats.org/officeDocument/2006/relationships/audio" Target="../media/media1.wav"/><Relationship Id="rId12" Type="http://schemas.openxmlformats.org/officeDocument/2006/relationships/image" Target="../media/image46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microsoft.com/office/2007/relationships/media" Target="../media/media1.wav"/><Relationship Id="rId11" Type="http://schemas.openxmlformats.org/officeDocument/2006/relationships/image" Target="../media/image45.PNG"/><Relationship Id="rId5" Type="http://schemas.openxmlformats.org/officeDocument/2006/relationships/tags" Target="../tags/tag220.xml"/><Relationship Id="rId10" Type="http://schemas.openxmlformats.org/officeDocument/2006/relationships/image" Target="../media/image44.png"/><Relationship Id="rId4" Type="http://schemas.openxmlformats.org/officeDocument/2006/relationships/tags" Target="../tags/tag219.xml"/><Relationship Id="rId9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224.xml"/><Relationship Id="rId7" Type="http://schemas.openxmlformats.org/officeDocument/2006/relationships/image" Target="../media/image16.svg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image" Target="../media/image47.png"/><Relationship Id="rId3" Type="http://schemas.openxmlformats.org/officeDocument/2006/relationships/tags" Target="../tags/tag228.xml"/><Relationship Id="rId7" Type="http://schemas.openxmlformats.org/officeDocument/2006/relationships/audio" Target="../media/media1.wav"/><Relationship Id="rId12" Type="http://schemas.openxmlformats.org/officeDocument/2006/relationships/image" Target="../media/image46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microsoft.com/office/2007/relationships/media" Target="../media/media1.wav"/><Relationship Id="rId11" Type="http://schemas.openxmlformats.org/officeDocument/2006/relationships/image" Target="../media/image45.PNG"/><Relationship Id="rId5" Type="http://schemas.openxmlformats.org/officeDocument/2006/relationships/tags" Target="../tags/tag230.xml"/><Relationship Id="rId10" Type="http://schemas.openxmlformats.org/officeDocument/2006/relationships/image" Target="../media/image44.png"/><Relationship Id="rId4" Type="http://schemas.openxmlformats.org/officeDocument/2006/relationships/tags" Target="../tags/tag229.xml"/><Relationship Id="rId9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13" Type="http://schemas.openxmlformats.org/officeDocument/2006/relationships/image" Target="../media/image49.png"/><Relationship Id="rId3" Type="http://schemas.openxmlformats.org/officeDocument/2006/relationships/tags" Target="../tags/tag234.xml"/><Relationship Id="rId7" Type="http://schemas.openxmlformats.org/officeDocument/2006/relationships/tags" Target="../tags/tag238.xml"/><Relationship Id="rId12" Type="http://schemas.openxmlformats.org/officeDocument/2006/relationships/image" Target="../media/image44.png"/><Relationship Id="rId2" Type="http://schemas.openxmlformats.org/officeDocument/2006/relationships/tags" Target="../tags/tag233.xml"/><Relationship Id="rId16" Type="http://schemas.openxmlformats.org/officeDocument/2006/relationships/image" Target="../media/image51.png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../media/image16.svg"/><Relationship Id="rId5" Type="http://schemas.openxmlformats.org/officeDocument/2006/relationships/tags" Target="../tags/tag236.xml"/><Relationship Id="rId15" Type="http://schemas.openxmlformats.org/officeDocument/2006/relationships/image" Target="../media/image50.png"/><Relationship Id="rId10" Type="http://schemas.openxmlformats.org/officeDocument/2006/relationships/image" Target="../media/image15.png"/><Relationship Id="rId4" Type="http://schemas.openxmlformats.org/officeDocument/2006/relationships/tags" Target="../tags/tag235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45.PNG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12" Type="http://schemas.openxmlformats.org/officeDocument/2006/relationships/image" Target="../media/image49.pn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11" Type="http://schemas.openxmlformats.org/officeDocument/2006/relationships/image" Target="../media/image52.png"/><Relationship Id="rId5" Type="http://schemas.openxmlformats.org/officeDocument/2006/relationships/tags" Target="../tags/tag244.xml"/><Relationship Id="rId15" Type="http://schemas.openxmlformats.org/officeDocument/2006/relationships/image" Target="../media/image51.png"/><Relationship Id="rId10" Type="http://schemas.openxmlformats.org/officeDocument/2006/relationships/image" Target="../media/image16.svg"/><Relationship Id="rId4" Type="http://schemas.openxmlformats.org/officeDocument/2006/relationships/tags" Target="../tags/tag243.xml"/><Relationship Id="rId9" Type="http://schemas.openxmlformats.org/officeDocument/2006/relationships/image" Target="../media/image15.png"/><Relationship Id="rId1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1.png"/><Relationship Id="rId3" Type="http://schemas.openxmlformats.org/officeDocument/2006/relationships/tags" Target="../tags/tag24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3.jpe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image" Target="../media/image46.png"/><Relationship Id="rId5" Type="http://schemas.openxmlformats.org/officeDocument/2006/relationships/tags" Target="../tags/tag251.xml"/><Relationship Id="rId10" Type="http://schemas.openxmlformats.org/officeDocument/2006/relationships/image" Target="../media/image44.png"/><Relationship Id="rId4" Type="http://schemas.openxmlformats.org/officeDocument/2006/relationships/tags" Target="../tags/tag250.xml"/><Relationship Id="rId9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55.xml"/><Relationship Id="rId7" Type="http://schemas.openxmlformats.org/officeDocument/2006/relationships/image" Target="../media/image15.png"/><Relationship Id="rId12" Type="http://schemas.openxmlformats.org/officeDocument/2006/relationships/image" Target="../media/image51.png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3.jpeg"/><Relationship Id="rId5" Type="http://schemas.openxmlformats.org/officeDocument/2006/relationships/tags" Target="../tags/tag257.xml"/><Relationship Id="rId10" Type="http://schemas.openxmlformats.org/officeDocument/2006/relationships/image" Target="../media/image46.png"/><Relationship Id="rId4" Type="http://schemas.openxmlformats.org/officeDocument/2006/relationships/tags" Target="../tags/tag256.xml"/><Relationship Id="rId9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6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5" Type="http://schemas.openxmlformats.org/officeDocument/2006/relationships/tags" Target="../tags/tag262.xml"/><Relationship Id="rId10" Type="http://schemas.openxmlformats.org/officeDocument/2006/relationships/image" Target="../media/image54.png"/><Relationship Id="rId4" Type="http://schemas.openxmlformats.org/officeDocument/2006/relationships/tags" Target="../tags/tag261.xml"/><Relationship Id="rId9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6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image" Target="../media/image5.png"/><Relationship Id="rId5" Type="http://schemas.openxmlformats.org/officeDocument/2006/relationships/tags" Target="../tags/tag268.xml"/><Relationship Id="rId10" Type="http://schemas.openxmlformats.org/officeDocument/2006/relationships/image" Target="../media/image4.svg"/><Relationship Id="rId4" Type="http://schemas.openxmlformats.org/officeDocument/2006/relationships/tags" Target="../tags/tag267.xml"/><Relationship Id="rId9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77.xml"/><Relationship Id="rId13" Type="http://schemas.openxmlformats.org/officeDocument/2006/relationships/image" Target="../media/image38.png"/><Relationship Id="rId3" Type="http://schemas.openxmlformats.org/officeDocument/2006/relationships/tags" Target="../tags/tag272.xml"/><Relationship Id="rId7" Type="http://schemas.openxmlformats.org/officeDocument/2006/relationships/tags" Target="../tags/tag276.xml"/><Relationship Id="rId12" Type="http://schemas.openxmlformats.org/officeDocument/2006/relationships/image" Target="../media/image26.svg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11" Type="http://schemas.openxmlformats.org/officeDocument/2006/relationships/image" Target="../media/image33.png"/><Relationship Id="rId5" Type="http://schemas.openxmlformats.org/officeDocument/2006/relationships/tags" Target="../tags/tag274.xml"/><Relationship Id="rId15" Type="http://schemas.openxmlformats.org/officeDocument/2006/relationships/image" Target="../media/image40.png"/><Relationship Id="rId10" Type="http://schemas.openxmlformats.org/officeDocument/2006/relationships/image" Target="../media/image2.jpeg"/><Relationship Id="rId4" Type="http://schemas.openxmlformats.org/officeDocument/2006/relationships/tags" Target="../tags/tag273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80.xml"/><Relationship Id="rId7" Type="http://schemas.openxmlformats.org/officeDocument/2006/relationships/image" Target="../media/image15.png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2.xml"/><Relationship Id="rId4" Type="http://schemas.openxmlformats.org/officeDocument/2006/relationships/tags" Target="../tags/tag281.xml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svg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image" Target="../media/image55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image" Target="../media/image4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tags" Target="../tags/tag317.xml"/><Relationship Id="rId7" Type="http://schemas.openxmlformats.org/officeDocument/2006/relationships/image" Target="../media/image16.svg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25.xml"/><Relationship Id="rId7" Type="http://schemas.openxmlformats.org/officeDocument/2006/relationships/image" Target="../media/image15.png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7.xml"/><Relationship Id="rId10" Type="http://schemas.openxmlformats.org/officeDocument/2006/relationships/image" Target="../media/image30.png"/><Relationship Id="rId4" Type="http://schemas.openxmlformats.org/officeDocument/2006/relationships/tags" Target="../tags/tag326.xml"/><Relationship Id="rId9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30.xml"/><Relationship Id="rId7" Type="http://schemas.openxmlformats.org/officeDocument/2006/relationships/image" Target="../media/image15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image" Target="../media/image60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tags" Target="../tags/tag337.xml"/><Relationship Id="rId1" Type="http://schemas.openxmlformats.org/officeDocument/2006/relationships/tags" Target="../tags/tag336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6" Type="http://schemas.openxmlformats.org/officeDocument/2006/relationships/image" Target="../media/image60.jpe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media2.mp3"/><Relationship Id="rId7" Type="http://schemas.openxmlformats.org/officeDocument/2006/relationships/image" Target="../media/image47.png"/><Relationship Id="rId2" Type="http://schemas.microsoft.com/office/2007/relationships/media" Target="../media/media2.mp3"/><Relationship Id="rId1" Type="http://schemas.openxmlformats.org/officeDocument/2006/relationships/tags" Target="../tags/tag340.xml"/><Relationship Id="rId6" Type="http://schemas.openxmlformats.org/officeDocument/2006/relationships/image" Target="../media/image62.gif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1.xml"/><Relationship Id="rId9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tags" Target="../tags/tag344.xml"/><Relationship Id="rId7" Type="http://schemas.openxmlformats.org/officeDocument/2006/relationships/image" Target="../media/image63.jpg"/><Relationship Id="rId12" Type="http://schemas.openxmlformats.org/officeDocument/2006/relationships/image" Target="../media/image67.png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image" Target="../media/image16.svg"/><Relationship Id="rId11" Type="http://schemas.microsoft.com/office/2007/relationships/hdphoto" Target="../media/hdphoto1.wdp"/><Relationship Id="rId5" Type="http://schemas.openxmlformats.org/officeDocument/2006/relationships/image" Target="../media/image15.png"/><Relationship Id="rId10" Type="http://schemas.openxmlformats.org/officeDocument/2006/relationships/image" Target="../media/image6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347.xml"/><Relationship Id="rId7" Type="http://schemas.openxmlformats.org/officeDocument/2006/relationships/image" Target="../media/image41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</a:t>
            </a:r>
            <a:r>
              <a:rPr lang="fr-MA" sz="4001" b="1" dirty="0">
                <a:solidFill>
                  <a:prstClr val="white"/>
                </a:solidFill>
                <a:latin typeface="Dosis Bold"/>
              </a:rPr>
              <a:t>4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- Séance 4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</a:t>
            </a: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 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730000" y="8574280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>
                  <a:extLs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D18DC22-E22A-7AD8-CD6D-EC799946E98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71965" y="6489192"/>
            <a:ext cx="1370088" cy="194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 bien </a:t>
            </a:r>
            <a:r>
              <a:rPr lang="en-US" sz="3600" b="1" dirty="0" err="1">
                <a:solidFill>
                  <a:srgbClr val="1F497D"/>
                </a:solidFill>
                <a:latin typeface="Dosis" pitchFamily="2" charset="0"/>
              </a:rPr>
              <a:t>ajustée</a:t>
            </a: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ma santé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9868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203233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4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4509" y="1588129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4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9FD153-D71B-86A1-A976-6DACBA1013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094" y="2676857"/>
            <a:ext cx="12373634" cy="550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41030"/>
            <a:ext cx="12954000" cy="960347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611368" y="4389093"/>
            <a:ext cx="6345436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Comment tu vas à l’école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Qu’est-ce que tu fais le matin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A quelle heure tu te réveilles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52371" y="6031316"/>
            <a:ext cx="745257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4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Est-ce que tu veux jouer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Qu’est-ce que tu portes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4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Ma journée 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083926" y="3582463"/>
            <a:ext cx="7902872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Vocabulaire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 active du dialogue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Appropriation de l'acte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198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60161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4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9A8189-75E8-1AEF-B6B9-D037984ACE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9381" y="3024319"/>
            <a:ext cx="3795089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0728E7-EBE1-F188-DDBE-8C95AC4345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1886" y="3024319"/>
            <a:ext cx="3787468" cy="5357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D53A9E9-75BB-72E3-2BA7-F71B68AFE4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16770" y="3038607"/>
            <a:ext cx="3787468" cy="5349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607C-46CE-B412-9374-10EDE2E6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EF6C34B-343B-5FE9-418E-502C8F28BA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125F813-5C32-E481-CDFA-D7C984023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4639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Tu préfères jouer à cache-cache ou aux billes ?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syllabes et des mots.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EE29260-58D4-CD76-984F-6EC678B29B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FF5CB8B-3D1A-4336-0186-2679B0616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A94D9E-C903-BDB3-757C-F19CB4192D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302168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8D4B78C5-36D0-DFAD-C71A-4ED4A898EF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33051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42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5226493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mots du vocabulaire.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88925" y="513101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5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3770-7557-EE41-6962-F923854EC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38227EB-1551-EA19-9607-E4741C98D4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7289" y="4034545"/>
            <a:ext cx="3341459" cy="23342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DA4B32-7B20-BE24-F6A1-21FC2F8281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4016" y="4005451"/>
            <a:ext cx="3344695" cy="2392469"/>
          </a:xfrm>
          <a:prstGeom prst="rect">
            <a:avLst/>
          </a:prstGeom>
        </p:spPr>
      </p:pic>
      <p:sp>
        <p:nvSpPr>
          <p:cNvPr id="4" name="Freeform 8">
            <a:extLst>
              <a:ext uri="{FF2B5EF4-FFF2-40B4-BE49-F238E27FC236}">
                <a16:creationId xmlns:a16="http://schemas.microsoft.com/office/drawing/2014/main" id="{FF036B05-BF35-4399-05A1-0CB508A3114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65911" y="6764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54D3D2-56CF-5834-25D0-486AD78D5EC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la séance précédente.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911A681-FEBD-9874-DA8E-1426EDB90D6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425D4465-1671-D0BF-69CA-F173901CB2D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074520849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553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AD0143-A411-DC09-CC68-8440A2EFCC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613" y="4109378"/>
            <a:ext cx="3082503" cy="21533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292B35-55CC-5DC6-EFA0-6F2DBA3AF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281613" y="6578445"/>
            <a:ext cx="308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Corde à sauter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dire les mots.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F38F483-CBF1-CE42-279C-4B6A49C0A58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74020092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6D8E3E8B-13CC-ECC7-A786-02F20E7B6E02}"/>
              </a:ext>
            </a:extLst>
          </p:cNvPr>
          <p:cNvSpPr txBox="1"/>
          <p:nvPr/>
        </p:nvSpPr>
        <p:spPr>
          <a:xfrm>
            <a:off x="7718608" y="6578444"/>
            <a:ext cx="241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71635"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Sauter </a:t>
            </a:r>
            <a:endParaRPr lang="fr-FR" sz="4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BB1BC5-949D-5A72-444C-CA3A866542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3819" y="4109378"/>
            <a:ext cx="3085489" cy="22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04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49EBF-02E7-DF35-C8D5-D69727A04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5A9E35D-598B-2412-5921-A19D1976CD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A92671D-ECD8-96EC-A86E-94F4CCF99BA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629025" y="2857500"/>
            <a:ext cx="9800537" cy="4639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Tu préfères jouer à cache-cache ou aux billes ?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des syllabes et des mots.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5A2F269-8203-AE2A-2593-DD963AF166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23EFBED-2F38-6CF5-0E88-370C2E0786A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3439FE-AC15-5FD8-D1B6-4B9C89ECCE8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88321" y="475705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3855B124-D0A7-4F85-61DC-C9828EBEBB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2149669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62089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des actes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800350" y="4670448"/>
            <a:ext cx="838584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Tu préfères jouer à cache-cache ou aux billes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88614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800350" y="6547125"/>
            <a:ext cx="8637477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Je préfère … .</a:t>
            </a:r>
          </a:p>
        </p:txBody>
      </p:sp>
    </p:spTree>
    <p:extLst>
      <p:ext uri="{BB962C8B-B14F-4D97-AF65-F5344CB8AC3E}">
        <p14:creationId xmlns:p14="http://schemas.microsoft.com/office/powerpoint/2010/main" val="3290311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Rita et Karim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774F60C-B678-845F-F9E1-85247DD830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335" y="3321180"/>
            <a:ext cx="2988006" cy="50543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525AF10-8DB1-D0FE-46A5-431087BE85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1126" y="3773294"/>
            <a:ext cx="2988006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4CB5DB5-64EB-1847-8B1C-B0BFD85ADFE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8273169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710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5" name="Parcours_1_Pd4_S4_Dialogue">
            <a:hlinkClick r:id="" action="ppaction://media"/>
            <a:extLst>
              <a:ext uri="{FF2B5EF4-FFF2-40B4-BE49-F238E27FC236}">
                <a16:creationId xmlns:a16="http://schemas.microsoft.com/office/drawing/2014/main" id="{87D0F292-14CF-70E2-564E-2F21590102B3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63616" y="804404"/>
            <a:ext cx="487363" cy="48736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728B078-0F3E-B3C1-6484-B1035B3D00F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5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7" dur="4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4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4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23" dur="4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4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EF74FAF-1DF7-49B9-CFF0-3D9ECB64194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3485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66BE2145-F78E-BD47-4954-0DDEBCC069B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Bulle narrative : ronde 19">
            <a:extLst>
              <a:ext uri="{FF2B5EF4-FFF2-40B4-BE49-F238E27FC236}">
                <a16:creationId xmlns:a16="http://schemas.microsoft.com/office/drawing/2014/main" id="{494F8938-6466-7461-9E52-79F95CD1C7E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age 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3DAF97D-8616-F1D4-471D-A2C5DA0BDD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973" y="4521663"/>
            <a:ext cx="2988006" cy="50543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03FF5E-CEAA-11B0-E7B5-009C5FB641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764" y="4973777"/>
            <a:ext cx="2988006" cy="4150156"/>
          </a:xfrm>
          <a:prstGeom prst="rect">
            <a:avLst/>
          </a:prstGeom>
        </p:spPr>
      </p:pic>
      <p:pic>
        <p:nvPicPr>
          <p:cNvPr id="5" name="Parcours_1_Pd4_S4_Dialogue">
            <a:hlinkClick r:id="" action="ppaction://media"/>
            <a:extLst>
              <a:ext uri="{FF2B5EF4-FFF2-40B4-BE49-F238E27FC236}">
                <a16:creationId xmlns:a16="http://schemas.microsoft.com/office/drawing/2014/main" id="{87D0F292-14CF-70E2-564E-2F21590102B3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63616" y="804404"/>
            <a:ext cx="487363" cy="487363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728B078-0F3E-B3C1-6484-B1035B3D00F3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84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7" dur="4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4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0" dur="4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4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20250"/>
                                  </p:stCondLst>
                                  <p:childTnLst>
                                    <p:set>
                                      <p:cBhvr>
                                        <p:cTn id="23" dur="4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4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AA99E-C1B6-B0FD-3F86-1AC6CF98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2EB2A864-D8C2-2469-D8AE-4C9B34EF41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1AF39B-7314-5A01-87F5-7A5BBFE788D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Rita dit « Tu préfères jouer à cache-cache ou aux billes ?»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329675-BE0F-6900-D888-84EA68F5834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0467F3FF-210D-8056-FDF9-B269A1DA097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8763" y="2185987"/>
            <a:ext cx="5329237" cy="1657350"/>
          </a:xfrm>
          <a:prstGeom prst="wedgeEllipseCallout">
            <a:avLst>
              <a:gd name="adj1" fmla="val 1708"/>
              <a:gd name="adj2" fmla="val 7686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2ED6F769-05D5-A05A-C43C-A692E085786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7921863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3C0028B-41B1-85AA-7E71-31DDD1BE04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857376" y="2496090"/>
            <a:ext cx="477202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préfères jouer à cache-cache ou aux billes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DD316CD-84F5-424E-6027-1B833B5B5C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114" y="4834763"/>
            <a:ext cx="2524023" cy="393843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3A658EB7-630B-76E1-1D4C-83B00550199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99" y="4450030"/>
            <a:ext cx="2997493" cy="47079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AFD768-15F6-C191-90EB-417329630EE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45324" y="6915849"/>
            <a:ext cx="2212859" cy="15418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231A684-424F-E6BF-26E3-28DB1E52337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45324" y="4843663"/>
            <a:ext cx="2252174" cy="154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73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7326-6CA8-AEAA-400B-7917145C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7B18F22C-C3BD-9D26-ED62-4EB9E266749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AD8E52B-7CD0-4EE9-D07E-132B46F25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Tu préfères jouer à cache-cache ou aux billes ?»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9C9F219-9BE8-4CB0-6882-4EE073CAB3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D628B75E-CAD3-56E9-3943-8A4EF50EE21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883860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99F50FA1-B1B1-4BED-0EFD-C74CA7C0CE0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114" y="4834763"/>
            <a:ext cx="2524023" cy="3938439"/>
          </a:xfrm>
          <a:prstGeom prst="rect">
            <a:avLst/>
          </a:prstGeom>
        </p:spPr>
      </p:pic>
      <p:pic>
        <p:nvPicPr>
          <p:cNvPr id="10" name="Image 9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DD48C689-E339-6943-B38F-072D8BFA871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099" y="4450030"/>
            <a:ext cx="2997493" cy="4707907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498A6988-5E40-A843-4C25-B5B647C9184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28763" y="2185987"/>
            <a:ext cx="5329237" cy="1657350"/>
          </a:xfrm>
          <a:prstGeom prst="wedgeEllipseCallout">
            <a:avLst>
              <a:gd name="adj1" fmla="val 1708"/>
              <a:gd name="adj2" fmla="val 7686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382510-E72F-693E-FD3D-F2D1721242C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857376" y="2496090"/>
            <a:ext cx="4772024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 préfères jouer à cache-cache ou aux billes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2DF79D-8234-9AFE-DDF9-9B9D63A59E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45324" y="6915849"/>
            <a:ext cx="2212859" cy="15418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34B646-4EB5-2F4D-7A20-6C23913E59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45324" y="4843663"/>
            <a:ext cx="2252174" cy="154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8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6C4D-14A1-5E15-2E19-0B21A07B9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AF493D-E7B0-E1FD-509B-7764FAC0F76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868C6A-AD2D-FDF9-8250-035E4FD5787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Karim dit «Je préfère jouer à cache-cache.». </a:t>
            </a:r>
          </a:p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561AF2-5A7A-FD75-B06B-E356823699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E882B1-6E9D-6A23-630C-0641D6E117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1186F65C-BC33-7E1E-29DD-68498C0BF2E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3800656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36AB9FCB-8DD2-958F-E950-78383EE59DF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sp>
        <p:nvSpPr>
          <p:cNvPr id="2" name="Bulle narrative : ronde 1">
            <a:extLst>
              <a:ext uri="{FF2B5EF4-FFF2-40B4-BE49-F238E27FC236}">
                <a16:creationId xmlns:a16="http://schemas.microsoft.com/office/drawing/2014/main" id="{FBE1E2F0-5BE1-149C-F1BE-10AF3C6F241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943475" y="2187228"/>
            <a:ext cx="4077688" cy="1692689"/>
          </a:xfrm>
          <a:prstGeom prst="wedgeEllipseCallout">
            <a:avLst>
              <a:gd name="adj1" fmla="val 9313"/>
              <a:gd name="adj2" fmla="val 694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E02996-BE51-0586-B304-07E975DADDC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137935" y="2529288"/>
            <a:ext cx="3697488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préfère jouer à cache-cache.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8AA95DA-3BFE-A90F-D931-3F858E4408E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45324" y="5827817"/>
            <a:ext cx="2252174" cy="154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30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28EF-5358-EEE4-6C87-36CADF33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DA65DAB2-BEFA-4372-E87C-E7D251AED74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0720" y="79312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E537174-CB61-2E03-6249-2F186D9816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55984" y="697808"/>
            <a:ext cx="10001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90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 signifie « Je préfère jouer à cache-cache.»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en arabe ? 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0367FC-E8CF-246E-8AFB-A38ACDD87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78DDABB-C862-1223-2853-C2434BE2C3E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6893234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EDA0A74-6131-F997-9415-4665456B67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21896" y="4903674"/>
            <a:ext cx="2964241" cy="3941355"/>
          </a:xfrm>
          <a:prstGeom prst="rect">
            <a:avLst/>
          </a:prstGeom>
        </p:spPr>
      </p:pic>
      <p:pic>
        <p:nvPicPr>
          <p:cNvPr id="10" name="Image 9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44D7BEC6-CDA8-A88D-1B32-3849EC6C99E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>
            <a:off x="4332592" y="4313288"/>
            <a:ext cx="5512732" cy="45708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FCC80F-5455-F41F-8B10-21438DE69E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45324" y="5827817"/>
            <a:ext cx="2252174" cy="1541811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14B0A366-D951-5329-3DED-DB645373912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943475" y="2187228"/>
            <a:ext cx="4077688" cy="1692689"/>
          </a:xfrm>
          <a:prstGeom prst="wedgeEllipseCallout">
            <a:avLst>
              <a:gd name="adj1" fmla="val 9313"/>
              <a:gd name="adj2" fmla="val 69405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90">
              <a:defRPr/>
            </a:pPr>
            <a:endParaRPr lang="fr-FR" sz="3200" b="1" dirty="0">
              <a:solidFill>
                <a:srgbClr val="215968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041BC47-105B-4168-FAD7-3319DE26DFF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137935" y="2529288"/>
            <a:ext cx="3697488" cy="1122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 préfère jouer à cache-cache.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63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38184" y="8160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58651" y="658958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passer au tableau pour jouer le dialogue ?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Dis à quoi tu préfère jouer.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8B2302-BCBB-63D5-AED2-B7CF5EBD36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95384" y="4146958"/>
            <a:ext cx="3426078" cy="2215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B324B6E-3637-8CFF-B169-426F55C087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272088" y="4527946"/>
            <a:ext cx="795813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marR="0" lvl="0" indent="-357188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fr-FR" sz="3200" b="1" kern="100" spc="425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- Tu préfères jouer à … ou …?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00" cap="none" spc="425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- Je préfère ….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747449-33E8-7188-E1DE-02D22FB80F0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973016" y="6791641"/>
            <a:ext cx="461299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les élèves échangent les rôles.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544CFA7-5A41-3116-5116-FA98615DA9E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161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2245-F486-D1D7-E3D4-9FA95ED79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A7A3D6-D4D4-CC8A-BA9B-80C35DFABE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44E9FFE-8356-1D18-B264-436E99C28C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55534" y="2857500"/>
            <a:ext cx="10274028" cy="4639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Tu préfères jouer à cache-cache ou aux billes ?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des syllabes et des mots.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1D849F-3B5F-61B1-897E-E1FF716F33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FC15F88-B596-9CA2-3025-B9427E0615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39DBF0-417B-F941-918F-006125B83B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619350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D684207-5370-B0B9-4E7D-2DCF37AFFC7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30971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71E22-8F9A-99F9-518F-BF9891749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5DA7EF-63AC-455E-AF22-3F0A7C03F4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B2BBF4F-ECAE-0051-7CC5-F246A7D1D0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0134A9C-0C53-3CFB-98C3-75F3443CB88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B3F068D-EB28-6E19-DE39-B81B074C562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86A7AE6-CFBD-52E4-FE0D-695C0FE09B4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264417A-1DBC-24FA-F550-4F52B652A2A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187D41-CEB4-FE60-D27D-67CD94D53ED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468302FA-EA3C-CC57-86C4-4E4192540CA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7094289-0B76-5D08-BC20-FD91748D7695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847A8638-511D-1F82-7DC7-FB2708ADC9D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EB510D-D548-CD0A-31A2-90CB273B8D6A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480252" y="5243004"/>
            <a:ext cx="504425" cy="5490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41416F-0152-9049-C271-97F444E3127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5263053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des syllabes et des mots contenant la lettre g.  </a:t>
            </a:r>
          </a:p>
        </p:txBody>
      </p:sp>
    </p:spTree>
    <p:extLst>
      <p:ext uri="{BB962C8B-B14F-4D97-AF65-F5344CB8AC3E}">
        <p14:creationId xmlns:p14="http://schemas.microsoft.com/office/powerpoint/2010/main" val="2794675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CF0CED95-0603-3709-3170-C0FFF228C7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9328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75C387-D836-D3E9-8DBD-CD7E6F8775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8002" y="605083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g. Elle fait le son « 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Répétez après moi « 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74119A1-AFFB-D68B-C618-B9FF072CF5B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11611381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EF6EAB0-6874-1655-A805-F903F7D892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28CB6B-6487-2141-6629-8A4DBE74258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2900" y="2404288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KG Primary Penmanship Alt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endParaRPr kumimoji="0" lang="fr-FR" sz="350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KG Primary Penmanship Alt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08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73D1F5-16AF-5B40-20DB-C4C06D241AFF}"/>
              </a:ext>
            </a:extLst>
          </p:cNvPr>
          <p:cNvSpPr txBox="1"/>
          <p:nvPr/>
        </p:nvSpPr>
        <p:spPr>
          <a:xfrm>
            <a:off x="1282225" y="771804"/>
            <a:ext cx="11617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g et la lettre a. 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41C63EDA-5ED3-A14E-A991-308F54BCB179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68B94F7-7DA3-20E0-1141-41F1ADFCA1DF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 a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32C512C-4EC7-7EA7-8A2E-62C2328CC6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5421956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C6C0BFC-3DBB-58B5-F60B-D97D3CAC48B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163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B55E2-D01A-643A-D4DD-0340A736C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45B58D-608C-6D36-FD05-595DE76D6065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la lettre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à côté de la lettre a, ça fait le son « 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a –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63FD363-80E2-BEF2-1BB9-8C1BBE534BF0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FFF624-5088-834A-7FDD-65A13C353E32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287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a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77094CD-97D8-2CE1-3E08-B647AF46915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84CEDB9-8BF1-D8C7-6242-8732AD562A7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74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931D9-CC4C-9126-8F03-2CBD02B20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2E0E75-C5AA-BB0C-3095-4A9FBECD82B8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la lettre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à côté de la lettre o, ça fait le son « go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o – go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D1F3A499-7A46-AE66-2CDB-7D74DB11FD9E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9E88FB5-B782-C5B7-DBBA-C4228FE015D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F46960D-9D68-A1A0-9E8B-7936518358A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D5C3D19-182B-4D7C-6907-123E9D273E34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o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3676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4C8B2-27C9-D96D-FF73-32299754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CF3D4F-ED02-0044-3DD9-24BFE68000B2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la lettre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à côté de la lettre u, ça fait le son « 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u – 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FD0DC867-D549-72A4-780F-CD464419A054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D389FA6-E789-2788-A915-3ACB5F7C9BB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F6B40AB7-43CE-ACC0-ABB0-DEFB3A5FCA1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E9056F-A3D1-61D2-3B96-BD1C3551F05B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287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u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517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9C35B-0F4E-477E-B300-AE2282EBB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8B77513-6E33-A0B5-3F8F-0F6633D48938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à côté de la lettre i, ça fait le son « gui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u – i – gui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B723438F-CB00-D1DA-DAA3-6BA568A52E33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7ADA6E4-D31E-928C-E32F-F0425C91EE6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EF96184-8366-A745-B447-7BF85E77582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61DF8BF-C631-3285-08ED-BEAFE946063D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gu</a:t>
            </a: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i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64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0EC9E-6D90-7CC9-F4E5-D2DC093A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DAE1B6D-0C6C-8E9E-325D-07900E6FFB02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à côté de la lettre e, ça fait le son « gue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u –  – gue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B772B2C-8BD7-DBA7-D2E6-0FC1D5DED0DD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FDF141E-BC2C-4C4D-E204-8A2AE23A3B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352F4C1F-6786-2484-2E16-05E9E3A9606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D886D5-EA2C-3D1C-5EBD-B1D875A2D2EA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gu</a:t>
            </a: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e</a:t>
            </a:r>
            <a:endParaRPr lang="fr-MA" sz="287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618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5E81A-4932-AE7F-0A8E-29FE7A950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80E400-B179-1E38-54E9-92723F74442C}"/>
              </a:ext>
            </a:extLst>
          </p:cNvPr>
          <p:cNvSpPr txBox="1"/>
          <p:nvPr/>
        </p:nvSpPr>
        <p:spPr>
          <a:xfrm>
            <a:off x="1282225" y="771804"/>
            <a:ext cx="11617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a et la lettre g. 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8F1FCD8-22FC-7FDA-1A2E-D11EB38ADEA8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1B49E2-DE5F-3EF9-F871-5EF1DBD78652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   </a:t>
            </a: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endParaRPr lang="fr-MA" sz="28700" b="1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F94CD7A-BB12-DF7A-F034-69C8802934B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E7BB4B1F-2A19-CD33-E2DF-5CB311D2EE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48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90537-F74A-5EBF-4989-AF636B74D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06E247-D447-FF1D-3D16-11C557BC4ED3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la lettre a est à côté de la lettre g, ça fait le son « 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a –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A9EC1D88-54CE-80B3-34A8-CAC18AEDF3CF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B088E5-5FA9-F060-545A-1956FBD7ED71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a</a:t>
            </a:r>
            <a:r>
              <a:rPr lang="fr-FR" sz="287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endParaRPr lang="fr-MA" sz="28700" b="1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05811F5-ABCF-CEEC-4C69-09DA901BF56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4D24B01-14AB-F5AD-497A-C7D5EAD9DD1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89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899BF-9800-DCA5-D515-C7DC450DB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E13082-A5F3-CA4E-F6A8-B02CB51F856A}"/>
              </a:ext>
            </a:extLst>
          </p:cNvPr>
          <p:cNvSpPr txBox="1"/>
          <p:nvPr/>
        </p:nvSpPr>
        <p:spPr>
          <a:xfrm>
            <a:off x="1282225" y="671788"/>
            <a:ext cx="11617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la lettre i est à côté de la lettre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ça fait le son « 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ensemble : i – g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510EE7E-A45A-224B-EB91-6564ED61FE22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70C2B9-F6BA-066F-3041-3BE0D6A744C2}"/>
              </a:ext>
            </a:extLst>
          </p:cNvPr>
          <p:cNvSpPr txBox="1"/>
          <p:nvPr/>
        </p:nvSpPr>
        <p:spPr>
          <a:xfrm>
            <a:off x="371475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i</a:t>
            </a:r>
            <a:r>
              <a:rPr lang="fr-FR" sz="287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endParaRPr lang="fr-MA" sz="28700" b="1" dirty="0">
              <a:solidFill>
                <a:schemeClr val="accent6">
                  <a:lumMod val="75000"/>
                </a:schemeClr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498C491-6AA4-1125-D338-D0BE91F882F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17E49EE7-A5F5-8C12-9F01-4D6E8FB2D6D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031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48B93-AC0C-84E4-78E7-A041A034E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C52F056-9A81-409E-5036-CDC16C08DFBA}"/>
              </a:ext>
            </a:extLst>
          </p:cNvPr>
          <p:cNvSpPr txBox="1"/>
          <p:nvPr/>
        </p:nvSpPr>
        <p:spPr>
          <a:xfrm>
            <a:off x="1420063" y="746208"/>
            <a:ext cx="11617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Répétons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ensemble.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CB888C5-AE43-CFC7-E12B-6B60B6168D89}"/>
              </a:ext>
            </a:extLst>
          </p:cNvPr>
          <p:cNvSpPr/>
          <p:nvPr/>
        </p:nvSpPr>
        <p:spPr>
          <a:xfrm rot="10800000" flipH="1">
            <a:off x="678313" y="8377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10D9E6-4A70-FC39-E782-DF2289D0814F}"/>
              </a:ext>
            </a:extLst>
          </p:cNvPr>
          <p:cNvSpPr txBox="1"/>
          <p:nvPr/>
        </p:nvSpPr>
        <p:spPr>
          <a:xfrm>
            <a:off x="371474" y="3135258"/>
            <a:ext cx="12973049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a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</a:t>
            </a: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u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</a:t>
            </a: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o  </a:t>
            </a: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ou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</a:t>
            </a:r>
          </a:p>
          <a:p>
            <a:pPr algn="ctr">
              <a:spcAft>
                <a:spcPts val="600"/>
              </a:spcAft>
              <a:defRPr/>
            </a:pP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o</a:t>
            </a: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a</a:t>
            </a: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</a:t>
            </a: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e</a:t>
            </a: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  </a:t>
            </a:r>
            <a:r>
              <a:rPr lang="fr-FR" sz="125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i</a:t>
            </a:r>
            <a:r>
              <a:rPr lang="fr-FR" sz="12500" b="1" dirty="0" err="1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</a:t>
            </a: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 </a:t>
            </a:r>
          </a:p>
          <a:p>
            <a:pPr algn="ctr">
              <a:spcAft>
                <a:spcPts val="600"/>
              </a:spcAft>
              <a:defRPr/>
            </a:pP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gu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i</a:t>
            </a: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  gu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e</a:t>
            </a:r>
            <a:r>
              <a:rPr lang="fr-FR" sz="12500" b="1" dirty="0">
                <a:solidFill>
                  <a:schemeClr val="accent6">
                    <a:lumMod val="75000"/>
                  </a:schemeClr>
                </a:solidFill>
                <a:latin typeface="KG Primary Penmanship Alt" panose="02000506000000020003" pitchFamily="2" charset="0"/>
              </a:rPr>
              <a:t>  gu</a:t>
            </a:r>
            <a:r>
              <a:rPr lang="fr-FR" sz="125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é</a:t>
            </a:r>
            <a:endParaRPr lang="fr-MA" sz="125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A12175F-EB4C-5EBC-76E5-DA1D74376CC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22F37D2C-3300-3A49-AAEA-61B50740494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440" y="565575"/>
            <a:ext cx="1530246" cy="128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17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D74EF6A-815A-2114-126E-2911C0B62AE8}"/>
              </a:ext>
            </a:extLst>
          </p:cNvPr>
          <p:cNvSpPr txBox="1"/>
          <p:nvPr/>
        </p:nvSpPr>
        <p:spPr>
          <a:xfrm>
            <a:off x="1228725" y="658147"/>
            <a:ext cx="12311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Maintenant, n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ous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allons apprendre à lire des mots ensemble.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Nous lisons les lettres de gauche à droite.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0AC5B7CB-D60B-64A4-912A-02FF2C6D5E95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Freeform 15">
            <a:extLst>
              <a:ext uri="{FF2B5EF4-FFF2-40B4-BE49-F238E27FC236}">
                <a16:creationId xmlns:a16="http://schemas.microsoft.com/office/drawing/2014/main" id="{0431B6AA-9E69-651D-93C2-8EA28001B1A3}"/>
              </a:ext>
            </a:extLst>
          </p:cNvPr>
          <p:cNvSpPr/>
          <p:nvPr/>
        </p:nvSpPr>
        <p:spPr>
          <a:xfrm>
            <a:off x="4666686" y="7086600"/>
            <a:ext cx="4382626" cy="901818"/>
          </a:xfrm>
          <a:custGeom>
            <a:avLst/>
            <a:gdLst/>
            <a:ahLst/>
            <a:cxnLst/>
            <a:rect l="l" t="t" r="r" b="b"/>
            <a:pathLst>
              <a:path w="1665242" h="455860">
                <a:moveTo>
                  <a:pt x="0" y="0"/>
                </a:moveTo>
                <a:lnTo>
                  <a:pt x="1665242" y="0"/>
                </a:lnTo>
                <a:lnTo>
                  <a:pt x="1665242" y="455859"/>
                </a:lnTo>
                <a:lnTo>
                  <a:pt x="0" y="455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E768EB-3179-67BF-FB74-C4B4D1C18F6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D31F5A2-CF11-8048-F56A-2BD733D42671}"/>
              </a:ext>
            </a:extLst>
          </p:cNvPr>
          <p:cNvSpPr txBox="1"/>
          <p:nvPr/>
        </p:nvSpPr>
        <p:spPr>
          <a:xfrm>
            <a:off x="371474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3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égal</a:t>
            </a:r>
            <a:endParaRPr lang="fr-MA" sz="23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CF39203-E43D-BE52-975D-7C1FA2C34F7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379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72527-072B-B62F-CFCF-64D4B053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B9C6474-3C98-2E6B-6949-442F1C81D377}"/>
              </a:ext>
            </a:extLst>
          </p:cNvPr>
          <p:cNvSpPr txBox="1"/>
          <p:nvPr/>
        </p:nvSpPr>
        <p:spPr>
          <a:xfrm>
            <a:off x="1257300" y="729587"/>
            <a:ext cx="1068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Ecoutez comment je fais :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é – g/a/l gal. égal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0CABAB93-E9A1-8BBC-6125-878A1BE17661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6B053E-C39D-C0AD-76A6-901D7227750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5735CD-111E-C547-14E3-83CA5505019F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égal</a:t>
            </a:r>
            <a:endParaRPr lang="fr-MA" sz="19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14BC6C6-BAF4-FC33-5A1E-48259C46C57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10C03E24-5780-B41A-0B0C-3DFEDEB466FA}"/>
              </a:ext>
            </a:extLst>
          </p:cNvPr>
          <p:cNvSpPr/>
          <p:nvPr/>
        </p:nvSpPr>
        <p:spPr>
          <a:xfrm rot="16200000">
            <a:off x="5316440" y="5773631"/>
            <a:ext cx="425652" cy="105727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E344C2E2-1253-C823-451B-6A1B5166455E}"/>
              </a:ext>
            </a:extLst>
          </p:cNvPr>
          <p:cNvSpPr/>
          <p:nvPr/>
        </p:nvSpPr>
        <p:spPr>
          <a:xfrm rot="16200000">
            <a:off x="7309545" y="5023540"/>
            <a:ext cx="425651" cy="255745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25860640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44AF3-34E5-1F7C-34EE-6824D834D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846D2AAC-6174-8ACC-E058-14034EF1410D}"/>
              </a:ext>
            </a:extLst>
          </p:cNvPr>
          <p:cNvSpPr txBox="1"/>
          <p:nvPr/>
        </p:nvSpPr>
        <p:spPr>
          <a:xfrm>
            <a:off x="1243013" y="732794"/>
            <a:ext cx="9672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Relisons ensemble : égal.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61EABC65-AE3B-3EC7-D6A6-176406351BFC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614B49B-5980-7400-EBDB-4CB9A1EDEDA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774BBF4B-7781-7985-C0DF-2E45A8F1B05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2244" y="572419"/>
            <a:ext cx="1747521" cy="14669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ED46BE5-E100-2DBC-F8FE-CA0B5A4A98C4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égal</a:t>
            </a:r>
            <a:endParaRPr lang="fr-MA" sz="19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76C7578B-8EA9-1033-9C76-9B656A5C348A}"/>
              </a:ext>
            </a:extLst>
          </p:cNvPr>
          <p:cNvSpPr/>
          <p:nvPr/>
        </p:nvSpPr>
        <p:spPr>
          <a:xfrm rot="16200000">
            <a:off x="5316440" y="5773631"/>
            <a:ext cx="425652" cy="1057276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EE8E9B63-601D-BA6D-FD93-E1BD7C320534}"/>
              </a:ext>
            </a:extLst>
          </p:cNvPr>
          <p:cNvSpPr/>
          <p:nvPr/>
        </p:nvSpPr>
        <p:spPr>
          <a:xfrm rot="16200000">
            <a:off x="7309545" y="5023540"/>
            <a:ext cx="425651" cy="255745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2579970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81DA-8A4B-8B6A-F026-5DF781BDC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2CC39F69-82E7-91B6-D94D-183438CF6E66}"/>
              </a:ext>
            </a:extLst>
          </p:cNvPr>
          <p:cNvSpPr txBox="1"/>
          <p:nvPr/>
        </p:nvSpPr>
        <p:spPr>
          <a:xfrm>
            <a:off x="1228725" y="729587"/>
            <a:ext cx="10029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i/g </a:t>
            </a:r>
            <a:r>
              <a:rPr lang="fr-FR" sz="2400" b="1" dirty="0" err="1">
                <a:solidFill>
                  <a:srgbClr val="A6A6A6"/>
                </a:solidFill>
                <a:latin typeface="Calibri "/>
              </a:rPr>
              <a:t>ig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. l/ou </a:t>
            </a:r>
            <a:r>
              <a:rPr lang="fr-FR" sz="2400" b="1" dirty="0" err="1">
                <a:solidFill>
                  <a:srgbClr val="A6A6A6"/>
                </a:solidFill>
                <a:latin typeface="Calibri "/>
              </a:rPr>
              <a:t>lou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. iglou.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D453853D-2C79-AA56-CADC-3060ADD6C9AE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9F2C7D-4F19-B3BE-06B5-EB07294B543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7097" y="420140"/>
            <a:ext cx="1427019" cy="1575467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4B3221F-C911-D0B7-2B66-D3D54F62AC9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2D8D82-B2C2-13FB-E094-FECABED247A5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iglou </a:t>
            </a:r>
            <a:endParaRPr lang="fr-MA" sz="19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6DD43CA8-8579-3FAD-5D59-083282FD5329}"/>
              </a:ext>
            </a:extLst>
          </p:cNvPr>
          <p:cNvSpPr/>
          <p:nvPr/>
        </p:nvSpPr>
        <p:spPr>
          <a:xfrm rot="16200000">
            <a:off x="5386392" y="5600695"/>
            <a:ext cx="314318" cy="151447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02AE2ECD-C517-E85D-D74A-4A954ABAEAED}"/>
              </a:ext>
            </a:extLst>
          </p:cNvPr>
          <p:cNvSpPr/>
          <p:nvPr/>
        </p:nvSpPr>
        <p:spPr>
          <a:xfrm rot="16200000">
            <a:off x="7541424" y="5126827"/>
            <a:ext cx="314317" cy="246221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405477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08DC9-FF27-FE42-241A-2A8EC143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3F5C2E1-D83D-B13A-95C0-65D15175B760}"/>
              </a:ext>
            </a:extLst>
          </p:cNvPr>
          <p:cNvSpPr txBox="1"/>
          <p:nvPr/>
        </p:nvSpPr>
        <p:spPr>
          <a:xfrm>
            <a:off x="1228725" y="729587"/>
            <a:ext cx="12311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Relisons ensemble : iglou.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B13491A1-BD90-3566-462C-7763B9A99909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059FBE6E-2878-EDD8-0779-02F62AC0DE2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97964877-3003-77BE-7CCB-AD3ED52C278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72244" y="572419"/>
            <a:ext cx="1747521" cy="14669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CA4629B-9674-3B04-1464-F3C46B1C82CC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iglou </a:t>
            </a:r>
            <a:endParaRPr lang="fr-MA" sz="19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6" name="Parenthèse ouvrante 5">
            <a:extLst>
              <a:ext uri="{FF2B5EF4-FFF2-40B4-BE49-F238E27FC236}">
                <a16:creationId xmlns:a16="http://schemas.microsoft.com/office/drawing/2014/main" id="{53C906C9-1DD3-30E5-C74E-95A56CCE4392}"/>
              </a:ext>
            </a:extLst>
          </p:cNvPr>
          <p:cNvSpPr/>
          <p:nvPr/>
        </p:nvSpPr>
        <p:spPr>
          <a:xfrm rot="16200000">
            <a:off x="5386392" y="5600695"/>
            <a:ext cx="314318" cy="151447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FD9997B9-96E3-ADC3-0FE1-3C4DB267EDE2}"/>
              </a:ext>
            </a:extLst>
          </p:cNvPr>
          <p:cNvSpPr/>
          <p:nvPr/>
        </p:nvSpPr>
        <p:spPr>
          <a:xfrm rot="16200000">
            <a:off x="7541424" y="5126827"/>
            <a:ext cx="314317" cy="2462211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34862723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F0EB9-9B4E-E90C-2870-A562F72B2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C462A685-7CFE-95EC-F073-0BCF886A6B08}"/>
              </a:ext>
            </a:extLst>
          </p:cNvPr>
          <p:cNvSpPr txBox="1"/>
          <p:nvPr/>
        </p:nvSpPr>
        <p:spPr>
          <a:xfrm>
            <a:off x="1228725" y="729587"/>
            <a:ext cx="12311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lire ce mot ?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159E7C18-7CD3-B434-1475-0F271DD92A0A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BA8F9AE-33AC-F5A9-5410-0EA98C0E6BF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0F78847-7360-68A6-9A24-A03CFE242C9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2C5C69-C0FD-0079-F802-499A92AA21E0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 err="1">
                <a:solidFill>
                  <a:srgbClr val="106584"/>
                </a:solidFill>
                <a:latin typeface="KG Primary Penmanship Alt" panose="02000506000000020003" pitchFamily="2" charset="0"/>
              </a:rPr>
              <a:t>gad</a:t>
            </a:r>
            <a:endParaRPr lang="fr-MA" sz="19900" b="1" dirty="0">
              <a:solidFill>
                <a:srgbClr val="106584"/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DC041B19-4322-9E06-FA18-F43809FCD2C8}"/>
              </a:ext>
            </a:extLst>
          </p:cNvPr>
          <p:cNvSpPr/>
          <p:nvPr/>
        </p:nvSpPr>
        <p:spPr>
          <a:xfrm rot="16200000">
            <a:off x="6772280" y="4686296"/>
            <a:ext cx="314320" cy="3343275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12414785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51E85-F3F1-879B-5E74-E62FA6702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35159AF3-CE79-AA51-0D5D-0A6C8144BC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03786" y="76456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FEA46E-579E-F360-5BDE-256B723E4CA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51841" y="699962"/>
            <a:ext cx="803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5430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mot « gare ». Je ne prononce pas la lettre en gris.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397D7FE-4DF6-D85D-A200-E1BDB54FF0D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89629"/>
            <a:ext cx="1446339" cy="144260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134E44C-DA83-9C4E-46B3-5BE2A058771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8D5573B-9275-A138-64E5-0349CFDA8ABF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gar</a:t>
            </a:r>
            <a:r>
              <a:rPr lang="fr-FR" sz="19900" b="1" dirty="0">
                <a:solidFill>
                  <a:schemeClr val="bg1">
                    <a:lumMod val="65000"/>
                  </a:schemeClr>
                </a:solidFill>
                <a:latin typeface="KG Primary Penmanship Alt" panose="02000506000000020003" pitchFamily="2" charset="0"/>
              </a:rPr>
              <a:t>e</a:t>
            </a:r>
            <a:endParaRPr lang="fr-MA" sz="19900" b="1" dirty="0">
              <a:solidFill>
                <a:schemeClr val="bg1">
                  <a:lumMod val="6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9648B3F5-9924-F665-A25D-F363AF7C4365}"/>
              </a:ext>
            </a:extLst>
          </p:cNvPr>
          <p:cNvSpPr/>
          <p:nvPr/>
        </p:nvSpPr>
        <p:spPr>
          <a:xfrm rot="16200000">
            <a:off x="6186498" y="4657721"/>
            <a:ext cx="428619" cy="328612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8820084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C06E-7F32-AFF2-A4F1-2B138EC42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FFF1044-67AE-C73C-B6B6-C647AFA233E7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gomm</a:t>
            </a:r>
            <a:r>
              <a:rPr lang="fr-FR" sz="19900" b="1" dirty="0">
                <a:solidFill>
                  <a:schemeClr val="bg1">
                    <a:lumMod val="65000"/>
                  </a:schemeClr>
                </a:solidFill>
                <a:latin typeface="KG Primary Penmanship Alt" panose="02000506000000020003" pitchFamily="2" charset="0"/>
              </a:rPr>
              <a:t>e</a:t>
            </a:r>
            <a:endParaRPr lang="fr-MA" sz="19900" b="1" dirty="0">
              <a:solidFill>
                <a:schemeClr val="bg1">
                  <a:lumMod val="6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DF2BFD56-A1F4-17F3-9BB5-0A216741D6DB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FC3DD8A-3363-7FD2-B0A9-18E2B318BBE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DA5EB071-C2FF-479A-EE77-6D9A295298BD}"/>
              </a:ext>
            </a:extLst>
          </p:cNvPr>
          <p:cNvSpPr/>
          <p:nvPr/>
        </p:nvSpPr>
        <p:spPr>
          <a:xfrm rot="16200000">
            <a:off x="6150777" y="3607588"/>
            <a:ext cx="442902" cy="5457827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110ABC-5CE0-5A7E-0D20-AC9BB96A7833}"/>
              </a:ext>
            </a:extLst>
          </p:cNvPr>
          <p:cNvSpPr txBox="1"/>
          <p:nvPr/>
        </p:nvSpPr>
        <p:spPr>
          <a:xfrm>
            <a:off x="1228725" y="729587"/>
            <a:ext cx="12311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lire ce mot ?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E929550-F3E5-D2B9-070A-CFBC50F37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6818069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13767-0978-D3E1-818C-4271BA1B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3BC6213-3B8B-720A-CBB5-B99A2979D71C}"/>
              </a:ext>
            </a:extLst>
          </p:cNvPr>
          <p:cNvSpPr txBox="1"/>
          <p:nvPr/>
        </p:nvSpPr>
        <p:spPr>
          <a:xfrm>
            <a:off x="371474" y="3566145"/>
            <a:ext cx="12973049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19900" b="1" dirty="0">
                <a:solidFill>
                  <a:srgbClr val="106584"/>
                </a:solidFill>
                <a:latin typeface="KG Primary Penmanship Alt" panose="02000506000000020003" pitchFamily="2" charset="0"/>
              </a:rPr>
              <a:t>guitar</a:t>
            </a:r>
            <a:r>
              <a:rPr lang="fr-FR" sz="19900" b="1" dirty="0">
                <a:solidFill>
                  <a:schemeClr val="bg1">
                    <a:lumMod val="65000"/>
                  </a:schemeClr>
                </a:solidFill>
                <a:latin typeface="KG Primary Penmanship Alt" panose="02000506000000020003" pitchFamily="2" charset="0"/>
              </a:rPr>
              <a:t>e</a:t>
            </a:r>
            <a:endParaRPr lang="fr-MA" sz="19900" b="1" dirty="0">
              <a:solidFill>
                <a:schemeClr val="bg1">
                  <a:lumMod val="65000"/>
                </a:schemeClr>
              </a:solidFill>
              <a:latin typeface="KG Primary Penmanship Alt" panose="02000506000000020003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AB302A4F-F4A2-152F-FB03-7EE91A372A03}"/>
              </a:ext>
            </a:extLst>
          </p:cNvPr>
          <p:cNvSpPr/>
          <p:nvPr/>
        </p:nvSpPr>
        <p:spPr>
          <a:xfrm rot="10800000" flipH="1">
            <a:off x="639100" y="80416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1B6ADFC-3D88-9877-ABDB-E8EB5D9B120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EF45589E-06C1-805A-F2F1-AB9AF416E271}"/>
              </a:ext>
            </a:extLst>
          </p:cNvPr>
          <p:cNvSpPr txBox="1"/>
          <p:nvPr/>
        </p:nvSpPr>
        <p:spPr>
          <a:xfrm>
            <a:off x="1228725" y="729587"/>
            <a:ext cx="12311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lire ce mot ?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6BD85F-800A-DBD3-2ADC-2141688A0CB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295283" y="65654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CF09DC8-0A01-89CF-134E-4B779E71F192}"/>
              </a:ext>
            </a:extLst>
          </p:cNvPr>
          <p:cNvSpPr/>
          <p:nvPr/>
        </p:nvSpPr>
        <p:spPr>
          <a:xfrm rot="16200000">
            <a:off x="4636301" y="5036341"/>
            <a:ext cx="457193" cy="258603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51EBE352-B8F3-6793-FF3D-CD0AD4D60319}"/>
              </a:ext>
            </a:extLst>
          </p:cNvPr>
          <p:cNvSpPr/>
          <p:nvPr/>
        </p:nvSpPr>
        <p:spPr>
          <a:xfrm rot="16200000">
            <a:off x="7460465" y="5036340"/>
            <a:ext cx="457193" cy="2586038"/>
          </a:xfrm>
          <a:prstGeom prst="leftBracket">
            <a:avLst>
              <a:gd name="adj" fmla="val 106746"/>
            </a:avLst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11447009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0287E18-69C6-3B4D-8BE6-A6CB0BC14E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229519"/>
              </p:ext>
            </p:extLst>
          </p:nvPr>
        </p:nvGraphicFramePr>
        <p:xfrm>
          <a:off x="678313" y="-28576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1092330"/>
            <a:ext cx="10945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ils lisent, de l’écran projeté, les syllabes et les mots affichés.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22E1E73-358D-A81B-3F09-DCC7A40122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69066" y="2744292"/>
            <a:ext cx="3779848" cy="5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53F7B2C-547E-6ADC-2396-921C704175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9236" y="1714500"/>
            <a:ext cx="5697526" cy="805907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BEFB96-FB05-04C1-6C90-1C75C3BC636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</a:t>
            </a: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page 33.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021494-5A93-59B5-7E0F-4D3D325AA73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986154" y="5915023"/>
            <a:ext cx="5872217" cy="2697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C3E04-281C-266E-28DD-AAD462C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F5F03F8E-BED3-FEB5-A31A-97A83649890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5862F3-1BD0-BC76-44F3-179172B6C79E}"/>
              </a:ext>
            </a:extLst>
          </p:cNvPr>
          <p:cNvSpPr txBox="1"/>
          <p:nvPr/>
        </p:nvSpPr>
        <p:spPr>
          <a:xfrm>
            <a:off x="1411357" y="624786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4. Je vais former des syllabes. Répétez après moi.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g/a </a:t>
            </a:r>
            <a:r>
              <a:rPr lang="fr-FR" sz="2450" b="1" dirty="0" err="1">
                <a:solidFill>
                  <a:prstClr val="white">
                    <a:lumMod val="65000"/>
                  </a:prstClr>
                </a:solidFill>
                <a:latin typeface="Calibri "/>
              </a:rPr>
              <a:t>ga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– g/u </a:t>
            </a:r>
            <a:r>
              <a:rPr lang="fr-FR" sz="2450" b="1" dirty="0" err="1">
                <a:solidFill>
                  <a:prstClr val="white">
                    <a:lumMod val="65000"/>
                  </a:prstClr>
                </a:solidFill>
                <a:latin typeface="Calibri "/>
              </a:rPr>
              <a:t>gu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– g/o go - …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837F63C-42D2-8D91-4AE0-406A85E6FB3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E5CB70E-92DD-D381-93CE-2014A46E71E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06B6A0-1334-325D-65DA-8239B0E54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422" y="2992092"/>
            <a:ext cx="11805787" cy="40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466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096E7-F47A-4738-A2F7-8CC03751F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58D9DB80-58A8-F02A-7EE1-1EA4AC42ABAD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3FD07F-E8D4-5755-DD07-E0DAAF271910}"/>
              </a:ext>
            </a:extLst>
          </p:cNvPr>
          <p:cNvSpPr txBox="1"/>
          <p:nvPr/>
        </p:nvSpPr>
        <p:spPr>
          <a:xfrm>
            <a:off x="1411357" y="610498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syllabes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BB4BF82-7284-78D6-DB81-66CCDFFFFC4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6B3125EC-0EC8-CFE4-1128-AA0C68D9CD2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837388-E7C1-4D6C-4D2F-E7CBE79E1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422" y="2992092"/>
            <a:ext cx="11805787" cy="40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017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6970B-275D-32BC-96DE-ABBEA83E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B24A176D-DEDF-C6C8-BA3B-2D0C33CC0921}"/>
              </a:ext>
            </a:extLst>
          </p:cNvPr>
          <p:cNvSpPr/>
          <p:nvPr/>
        </p:nvSpPr>
        <p:spPr>
          <a:xfrm>
            <a:off x="728662" y="80198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B6A69C-8F22-C351-2E33-9542A6D2CDF3}"/>
              </a:ext>
            </a:extLst>
          </p:cNvPr>
          <p:cNvSpPr txBox="1"/>
          <p:nvPr/>
        </p:nvSpPr>
        <p:spPr>
          <a:xfrm>
            <a:off x="1411357" y="710514"/>
            <a:ext cx="11947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Activité 5. Je vais lire des syllabes et des mots. Répétez après moi.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F4F4FA8-789F-41C2-40DF-AD0B2287A39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CDA0A29-8686-AAB0-E7AF-0C13D9212E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7987" y="647490"/>
            <a:ext cx="1492309" cy="12527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A2BA09-D55E-80CA-6ADA-9FD067F1C639}"/>
              </a:ext>
            </a:extLst>
          </p:cNvPr>
          <p:cNvSpPr/>
          <p:nvPr/>
        </p:nvSpPr>
        <p:spPr>
          <a:xfrm>
            <a:off x="4086225" y="5543550"/>
            <a:ext cx="957263" cy="657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702B32-5AB4-4D24-26C8-D7B9836F2BDA}"/>
              </a:ext>
            </a:extLst>
          </p:cNvPr>
          <p:cNvSpPr/>
          <p:nvPr/>
        </p:nvSpPr>
        <p:spPr>
          <a:xfrm>
            <a:off x="6858000" y="5524500"/>
            <a:ext cx="957263" cy="657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C0D12-6CE3-0910-076A-35152C237C46}"/>
              </a:ext>
            </a:extLst>
          </p:cNvPr>
          <p:cNvSpPr/>
          <p:nvPr/>
        </p:nvSpPr>
        <p:spPr>
          <a:xfrm>
            <a:off x="1215879" y="5524499"/>
            <a:ext cx="957263" cy="657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5CF69-D7A5-56E4-324B-B59EEB648735}"/>
              </a:ext>
            </a:extLst>
          </p:cNvPr>
          <p:cNvSpPr/>
          <p:nvPr/>
        </p:nvSpPr>
        <p:spPr>
          <a:xfrm>
            <a:off x="10201277" y="5329235"/>
            <a:ext cx="1379574" cy="1157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77B0179-3241-6565-C90D-8DF61EA76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88" y="4122864"/>
            <a:ext cx="12484533" cy="241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53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83575-7425-84E1-667E-91CD7F3F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93947872-4278-3AEC-A5D4-8121D817B804}"/>
              </a:ext>
            </a:extLst>
          </p:cNvPr>
          <p:cNvSpPr/>
          <p:nvPr/>
        </p:nvSpPr>
        <p:spPr>
          <a:xfrm>
            <a:off x="728662" y="773411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97D8E4-272A-3499-2F2C-9DFFAF6AF3E5}"/>
              </a:ext>
            </a:extLst>
          </p:cNvPr>
          <p:cNvSpPr txBox="1"/>
          <p:nvPr/>
        </p:nvSpPr>
        <p:spPr>
          <a:xfrm>
            <a:off x="1411357" y="610498"/>
            <a:ext cx="1194745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lisez les mots à votre voisin. Ensuite, échangez les rôles.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pour vous aider.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BF10F07-8693-502C-EA9F-FAA93B3348A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B02A7043-90A7-ED8D-2463-4821E9487FB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D0540F-17FA-44F9-E0F0-E7E60C6BB7AD}"/>
              </a:ext>
            </a:extLst>
          </p:cNvPr>
          <p:cNvSpPr/>
          <p:nvPr/>
        </p:nvSpPr>
        <p:spPr>
          <a:xfrm>
            <a:off x="1215879" y="5524499"/>
            <a:ext cx="957263" cy="657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F9664E-B4F9-5C4A-8814-0B6E9476D6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88" y="4122864"/>
            <a:ext cx="12484533" cy="241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214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794D02-2783-FEA8-6F49-D111EE43798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7166" y="548413"/>
            <a:ext cx="1204910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ED05AB-B1BA-416A-7748-4DBD366013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4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45922A78-E2E3-CB6A-B314-A45A124B585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6EE1EA3-638C-A80B-2A46-01BA24B32314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E81E42C-6C6A-3931-E0F4-7A6CBB6B2FA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80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05E001A4-C6AD-12C5-0E7F-F8BD4933902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63011" y="8438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CC4876-C0E1-46ED-DDBF-C15B4ECBDB2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5888" y="755605"/>
            <a:ext cx="11987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4" name="Image 3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B94D6F48-B068-630D-054E-27EFE721EB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BC965A7-D452-68FA-5DA1-AEC37C55FAFF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B98FB9-79D3-82E7-8E3E-C5381C62B7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A5FCD6-07C5-3484-A412-A883FEC0C61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7B5729C-48BB-B3F6-E84B-FFDB4A5EAA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144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21545</TotalTime>
  <Words>1775</Words>
  <PresentationFormat>Personnalisé</PresentationFormat>
  <Paragraphs>336</Paragraphs>
  <Slides>62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2" baseType="lpstr">
      <vt:lpstr>Dosis Bold</vt:lpstr>
      <vt:lpstr>Carelia</vt:lpstr>
      <vt:lpstr>Arial</vt:lpstr>
      <vt:lpstr>Calibri </vt:lpstr>
      <vt:lpstr>Calibri</vt:lpstr>
      <vt:lpstr>KG Primary Penmanship Alt</vt:lpstr>
      <vt:lpstr>Dosis</vt:lpstr>
      <vt:lpstr>Cambria</vt:lpstr>
      <vt:lpstr>1_Office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2025-08-02T20:45:20Z</dcterms:modified>
</cp:coreProperties>
</file>