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4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8" roundtripDataSignature="AMtx7mhp7uzePOKJM5GToA/5MOnMhqox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4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" type="subTitle"/>
          </p:nvPr>
        </p:nvSpPr>
        <p:spPr>
          <a:xfrm>
            <a:off x="2167410" y="2938052"/>
            <a:ext cx="651939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pt pg bkgd-1.png" id="18" name="Google Shape;18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/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2.png" id="23" name="Google Shape;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 txBox="1"/>
          <p:nvPr/>
        </p:nvSpPr>
        <p:spPr>
          <a:xfrm>
            <a:off x="4070350" y="1547812"/>
            <a:ext cx="4129087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Preparation and Practice </a:t>
            </a:r>
            <a:endParaRPr/>
          </a:p>
        </p:txBody>
      </p:sp>
      <p:sp>
        <p:nvSpPr>
          <p:cNvPr id="25" name="Google Shape;25;p1"/>
          <p:cNvSpPr txBox="1"/>
          <p:nvPr/>
        </p:nvSpPr>
        <p:spPr>
          <a:xfrm>
            <a:off x="4127500" y="3406775"/>
            <a:ext cx="41290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087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8F087"/>
                </a:solidFill>
                <a:latin typeface="Arial"/>
                <a:ea typeface="Arial"/>
                <a:cs typeface="Arial"/>
                <a:sym typeface="Arial"/>
              </a:rPr>
              <a:t>The Better Speaker Series</a:t>
            </a:r>
            <a:endParaRPr/>
          </a:p>
        </p:txBody>
      </p:sp>
      <p:sp>
        <p:nvSpPr>
          <p:cNvPr id="26" name="Google Shape;26;p1"/>
          <p:cNvSpPr txBox="1"/>
          <p:nvPr/>
        </p:nvSpPr>
        <p:spPr>
          <a:xfrm>
            <a:off x="428625" y="6391275"/>
            <a:ext cx="7747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278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 txBox="1"/>
          <p:nvPr>
            <p:ph idx="1" type="subTitle"/>
          </p:nvPr>
        </p:nvSpPr>
        <p:spPr>
          <a:xfrm>
            <a:off x="2166937" y="2149475"/>
            <a:ext cx="5662612" cy="2949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4000"/>
              <a:buNone/>
            </a:pPr>
            <a: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Preparation</a:t>
            </a:r>
            <a:b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and practice lead</a:t>
            </a:r>
            <a:b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to excellence.</a:t>
            </a:r>
            <a:endParaRPr/>
          </a:p>
        </p:txBody>
      </p:sp>
      <p:sp>
        <p:nvSpPr>
          <p:cNvPr id="32" name="Google Shape;32;p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Become familiar with</a:t>
            </a:r>
            <a:endParaRPr/>
          </a:p>
        </p:txBody>
      </p:sp>
      <p:sp>
        <p:nvSpPr>
          <p:cNvPr id="38" name="Google Shape;38;p3"/>
          <p:cNvSpPr txBox="1"/>
          <p:nvPr>
            <p:ph idx="1" type="subTitle"/>
          </p:nvPr>
        </p:nvSpPr>
        <p:spPr>
          <a:xfrm>
            <a:off x="1958975" y="2036762"/>
            <a:ext cx="5859462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Lectern and audience location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Microphone usage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Room conditions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Visual aids </a:t>
            </a:r>
            <a:endParaRPr/>
          </a:p>
        </p:txBody>
      </p:sp>
      <p:sp>
        <p:nvSpPr>
          <p:cNvPr id="39" name="Google Shape;39;p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Become familiar with</a:t>
            </a:r>
            <a:endParaRPr/>
          </a:p>
        </p:txBody>
      </p:sp>
      <p:sp>
        <p:nvSpPr>
          <p:cNvPr id="45" name="Google Shape;45;p4"/>
          <p:cNvSpPr txBox="1"/>
          <p:nvPr>
            <p:ph idx="1" type="subTitle"/>
          </p:nvPr>
        </p:nvSpPr>
        <p:spPr>
          <a:xfrm>
            <a:off x="2185987" y="2149475"/>
            <a:ext cx="6518275" cy="337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Lectern and Audience Location</a:t>
            </a:r>
            <a:endParaRPr b="1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 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Speaking area 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Audience configuration 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Stage location of platform steps 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ramp</a:t>
            </a:r>
            <a:endParaRPr/>
          </a:p>
        </p:txBody>
      </p:sp>
      <p:sp>
        <p:nvSpPr>
          <p:cNvPr id="46" name="Google Shape;46;p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Become familiar with</a:t>
            </a:r>
            <a:endParaRPr/>
          </a:p>
        </p:txBody>
      </p:sp>
      <p:sp>
        <p:nvSpPr>
          <p:cNvPr id="52" name="Google Shape;52;p5"/>
          <p:cNvSpPr txBox="1"/>
          <p:nvPr>
            <p:ph idx="1" type="subTitle"/>
          </p:nvPr>
        </p:nvSpPr>
        <p:spPr>
          <a:xfrm>
            <a:off x="2185987" y="2149475"/>
            <a:ext cx="6183312" cy="3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Microphones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 Groups of 100+ 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Audience over the age of 50 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Poor acoustics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Voice strain </a:t>
            </a:r>
            <a:endParaRPr/>
          </a:p>
        </p:txBody>
      </p:sp>
      <p:sp>
        <p:nvSpPr>
          <p:cNvPr id="53" name="Google Shape;53;p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Become familiar with</a:t>
            </a:r>
            <a:endParaRPr/>
          </a:p>
        </p:txBody>
      </p:sp>
      <p:sp>
        <p:nvSpPr>
          <p:cNvPr id="59" name="Google Shape;59;p6"/>
          <p:cNvSpPr txBox="1"/>
          <p:nvPr>
            <p:ph idx="1" type="subTitle"/>
          </p:nvPr>
        </p:nvSpPr>
        <p:spPr>
          <a:xfrm>
            <a:off x="2193925" y="2076450"/>
            <a:ext cx="6184900" cy="3484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Room Conditions</a:t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Temperature 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Appropriate lighting 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Discreet entry for latecomers 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Competitive outside noise </a:t>
            </a:r>
            <a:endParaRPr/>
          </a:p>
        </p:txBody>
      </p:sp>
      <p:sp>
        <p:nvSpPr>
          <p:cNvPr id="60" name="Google Shape;60;p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Become familiar with</a:t>
            </a:r>
            <a:endParaRPr/>
          </a:p>
        </p:txBody>
      </p:sp>
      <p:sp>
        <p:nvSpPr>
          <p:cNvPr id="66" name="Google Shape;66;p7"/>
          <p:cNvSpPr txBox="1"/>
          <p:nvPr>
            <p:ph idx="1" type="subTitle"/>
          </p:nvPr>
        </p:nvSpPr>
        <p:spPr>
          <a:xfrm>
            <a:off x="2193925" y="2120900"/>
            <a:ext cx="6184900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Visual Aids</a:t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 Located where all can see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Appropriately sized viewing screen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Handout distribution</a:t>
            </a:r>
            <a:endParaRPr/>
          </a:p>
        </p:txBody>
      </p:sp>
      <p:sp>
        <p:nvSpPr>
          <p:cNvPr id="67" name="Google Shape;67;p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Rehearsing the Speech</a:t>
            </a:r>
            <a:endParaRPr/>
          </a:p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2076450" y="2819400"/>
            <a:ext cx="6184900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3225" lvl="0" marL="403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  Practice ideas, not words.</a:t>
            </a:r>
            <a:endParaRPr/>
          </a:p>
          <a:p>
            <a:pPr indent="-403225" lvl="0" marL="403225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Prepare a mental draft of the speech. </a:t>
            </a:r>
            <a:endParaRPr/>
          </a:p>
          <a:p>
            <a:pPr indent="-403225" lvl="0" marL="403225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Finish each rehearsal session. </a:t>
            </a:r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Improving Your Speech</a:t>
            </a:r>
            <a:endParaRPr/>
          </a:p>
        </p:txBody>
      </p:sp>
      <p:sp>
        <p:nvSpPr>
          <p:cNvPr id="80" name="Google Shape;80;p9"/>
          <p:cNvSpPr txBox="1"/>
          <p:nvPr>
            <p:ph idx="1" type="subTitle"/>
          </p:nvPr>
        </p:nvSpPr>
        <p:spPr>
          <a:xfrm>
            <a:off x="2076450" y="2801937"/>
            <a:ext cx="6184900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Add improvements gradually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Arrange for feedback</a:t>
            </a:r>
            <a:endParaRPr/>
          </a:p>
        </p:txBody>
      </p:sp>
      <p:sp>
        <p:nvSpPr>
          <p:cNvPr id="81" name="Google Shape;81;p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Extra Considerations</a:t>
            </a:r>
            <a:endParaRPr/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2095500" y="2193925"/>
            <a:ext cx="6183312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 an introduction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Prepare yourself physically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 Have a mental rehearsal </a:t>
            </a:r>
            <a:endParaRPr/>
          </a:p>
        </p:txBody>
      </p:sp>
      <p:sp>
        <p:nvSpPr>
          <p:cNvPr id="88" name="Google Shape;88;p1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  <p:sp>
        <p:nvSpPr>
          <p:cNvPr id="94" name="Google Shape;94;p11"/>
          <p:cNvSpPr txBox="1"/>
          <p:nvPr>
            <p:ph idx="1" type="subTitle"/>
          </p:nvPr>
        </p:nvSpPr>
        <p:spPr>
          <a:xfrm>
            <a:off x="2166937" y="2855912"/>
            <a:ext cx="5662612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600"/>
              <a:buNone/>
            </a:pPr>
            <a:r>
              <a:rPr b="1" i="1" lang="en-US" sz="36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Good luck happens</a:t>
            </a:r>
            <a:br>
              <a:rPr b="1" i="1" lang="en-US" sz="36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6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when preparedness</a:t>
            </a:r>
            <a:br>
              <a:rPr b="1" i="1" lang="en-US" sz="36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6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meets opportunity.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rgbClr val="CD222C"/>
              </a:buClr>
              <a:buSzPts val="3200"/>
              <a:buNone/>
            </a:pPr>
            <a:r>
              <a:rPr b="0" i="0" lang="en-US" sz="32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                         – Anon</a:t>
            </a:r>
            <a:endParaRPr/>
          </a:p>
        </p:txBody>
      </p:sp>
      <p:sp>
        <p:nvSpPr>
          <p:cNvPr id="95" name="Google Shape;95;p1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1_Better Speaker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etter Speaker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2011-07-13T18:52:27Z</dcterms:created>
  <dc:creator>Lisa Lerma</dc:creator>
</cp:coreProperties>
</file>