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4" r:id="rId4"/>
    <p:sldId id="305" r:id="rId5"/>
    <p:sldId id="309" r:id="rId6"/>
    <p:sldId id="308" r:id="rId7"/>
    <p:sldId id="31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MÁU CHỨNG NIỀM TIN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235131"/>
            <a:ext cx="11286310" cy="6555641"/>
          </a:xfrm>
          <a:prstGeom prst="rect">
            <a:avLst/>
          </a:prstGeom>
        </p:spPr>
        <p:txBody>
          <a:bodyPr wrap="square">
            <a:spAutoFit/>
          </a:bodyPr>
          <a:lstStyle/>
          <a:p>
            <a:pPr algn="just"/>
            <a:r>
              <a:rPr lang="vi-VN" sz="4600" dirty="0"/>
              <a:t> </a:t>
            </a:r>
            <a:r>
              <a:rPr lang="en-US" sz="6000" b="1" dirty="0" smtClean="0">
                <a:solidFill>
                  <a:srgbClr val="FF0000"/>
                </a:solidFill>
              </a:rPr>
              <a:t>1</a:t>
            </a:r>
            <a:r>
              <a:rPr lang="en-US" sz="4800" b="1" dirty="0" smtClean="0">
                <a:solidFill>
                  <a:srgbClr val="FF0000"/>
                </a:solidFill>
              </a:rPr>
              <a:t>. </a:t>
            </a:r>
            <a:r>
              <a:rPr lang="en-US" sz="5800" b="1" dirty="0" smtClean="0">
                <a:latin typeface="Times New Roman" panose="02020603050405020304" pitchFamily="18" charset="0"/>
                <a:cs typeface="Times New Roman" panose="02020603050405020304" pitchFamily="18" charset="0"/>
              </a:rPr>
              <a:t>Bao người đã hy sinh cho niềm tin sáng ngời mọi nơi giữa đời. Ôi dòng máu thắm của cha ông vẫn còn ghi đầy trên mảnh đất quê hương này như là hạt giống bất diệt còn vương tỏa mãi sáng tươi cho đời ai.</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5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425026" y="391886"/>
            <a:ext cx="11396859" cy="6401753"/>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4800" b="1" dirty="0" smtClean="0">
                <a:solidFill>
                  <a:srgbClr val="FF0000"/>
                </a:solidFill>
              </a:rPr>
              <a:t>. </a:t>
            </a:r>
            <a:r>
              <a:rPr lang="en-US" sz="5000" b="1" dirty="0" smtClean="0">
                <a:latin typeface="Times New Roman" panose="02020603050405020304" pitchFamily="18" charset="0"/>
                <a:cs typeface="Times New Roman" panose="02020603050405020304" pitchFamily="18" charset="0"/>
              </a:rPr>
              <a:t>Con dâng lên Ngài một niềm tin mới theo gương cha ông cương quyết sống trung thành (nam) Đem niềm tin thắp sáng quê hương mình (nữ) Đem tình thương đắp xây cho hòa bình (chung) và nền công chính của Chúa sáng tươi như mùa xuân muôn đời trong ánh vinh quang.</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6884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300446"/>
            <a:ext cx="11299372" cy="6370975"/>
          </a:xfrm>
          <a:prstGeom prst="rect">
            <a:avLst/>
          </a:prstGeom>
        </p:spPr>
        <p:txBody>
          <a:bodyPr wrap="square">
            <a:spAutoFit/>
          </a:bodyPr>
          <a:lstStyle/>
          <a:p>
            <a:pPr algn="just"/>
            <a:r>
              <a:rPr lang="en-US" sz="6000" b="1" dirty="0" smtClean="0">
                <a:solidFill>
                  <a:srgbClr val="FF0000"/>
                </a:solidFill>
              </a:rPr>
              <a:t>2</a:t>
            </a:r>
            <a:r>
              <a:rPr lang="en-US" sz="4800" b="1" dirty="0" smtClean="0">
                <a:solidFill>
                  <a:srgbClr val="FF0000"/>
                </a:solidFill>
              </a:rPr>
              <a:t>. </a:t>
            </a:r>
            <a:r>
              <a:rPr lang="en-US" sz="5800" b="1" dirty="0" smtClean="0">
                <a:latin typeface="Times New Roman" panose="02020603050405020304" pitchFamily="18" charset="0"/>
                <a:cs typeface="Times New Roman" panose="02020603050405020304" pitchFamily="18" charset="0"/>
              </a:rPr>
              <a:t>Vang đọng mãi trong tim gương người xưa sống một niềm tin anh hùng. </a:t>
            </a:r>
            <a:r>
              <a:rPr lang="en-US" sz="5800" b="1" dirty="0" smtClean="0">
                <a:latin typeface="Times New Roman" panose="02020603050405020304" pitchFamily="18" charset="0"/>
                <a:cs typeface="Times New Roman" panose="02020603050405020304" pitchFamily="18" charset="0"/>
              </a:rPr>
              <a:t>Mang dòng máu thắm từ bao năm sống đời hiên ngang sẵn sàng chết cho danh Ngài cho đời con Chúa rạng ngời trổ sinh hoa trái phúc vinh cho ngày mai.</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968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425026" y="391886"/>
            <a:ext cx="11396859" cy="6401753"/>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4800" b="1" dirty="0" smtClean="0">
                <a:solidFill>
                  <a:srgbClr val="FF0000"/>
                </a:solidFill>
              </a:rPr>
              <a:t>. </a:t>
            </a:r>
            <a:r>
              <a:rPr lang="en-US" sz="5000" b="1" dirty="0" smtClean="0">
                <a:latin typeface="Times New Roman" panose="02020603050405020304" pitchFamily="18" charset="0"/>
                <a:cs typeface="Times New Roman" panose="02020603050405020304" pitchFamily="18" charset="0"/>
              </a:rPr>
              <a:t>Con dâng lên Ngài một niềm tin mới theo gương cha ông cương quyết sống trung thành (nam) Đem niềm tin thắp sáng quê hương mình (nữ) Đem tình thương đắp xây cho hòa bình (chung) và nền công chính của Chúa sáng tươi như mùa xuân muôn đời trong ánh vinh quang.</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3072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425026" y="391886"/>
            <a:ext cx="11396859" cy="6001643"/>
          </a:xfrm>
          <a:prstGeom prst="rect">
            <a:avLst/>
          </a:prstGeom>
        </p:spPr>
        <p:txBody>
          <a:bodyPr wrap="square">
            <a:spAutoFit/>
          </a:bodyPr>
          <a:lstStyle/>
          <a:p>
            <a:pPr algn="just"/>
            <a:r>
              <a:rPr lang="en-US" sz="6000" b="1" dirty="0" smtClean="0">
                <a:solidFill>
                  <a:srgbClr val="FF0000"/>
                </a:solidFill>
              </a:rPr>
              <a:t>3</a:t>
            </a:r>
            <a:r>
              <a:rPr lang="en-US" sz="4800" b="1" dirty="0" smtClean="0">
                <a:solidFill>
                  <a:srgbClr val="FF0000"/>
                </a:solidFill>
              </a:rPr>
              <a:t>. </a:t>
            </a:r>
            <a:r>
              <a:rPr lang="en-US" sz="5400" b="1" dirty="0" smtClean="0">
                <a:latin typeface="Times New Roman" panose="02020603050405020304" pitchFamily="18" charset="0"/>
                <a:cs typeface="Times New Roman" panose="02020603050405020304" pitchFamily="18" charset="0"/>
              </a:rPr>
              <a:t>Mang nguyện ước yêu thương cho vầng dương chiếu dọi vào trong đêm trường. Xin được vững bước đường đi lên sống là hy sinh sẵn sàng chết cho mỗi ngày, trọn đời theo Chúa đến cùng vì niềm hạnh phúc lớn lao trong ngày sau.</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6973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425026" y="391886"/>
            <a:ext cx="11396859" cy="5447645"/>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4800" b="1" dirty="0" smtClean="0">
                <a:solidFill>
                  <a:srgbClr val="FF0000"/>
                </a:solidFill>
              </a:rPr>
              <a:t>. </a:t>
            </a:r>
            <a:r>
              <a:rPr lang="en-US" sz="4800" b="1" dirty="0" smtClean="0">
                <a:latin typeface="Times New Roman" panose="02020603050405020304" pitchFamily="18" charset="0"/>
                <a:cs typeface="Times New Roman" panose="02020603050405020304" pitchFamily="18" charset="0"/>
              </a:rPr>
              <a:t>Con dâng lên Ngài một niềm tin mới theo gương cha ông cương quyết sống trung thành (nam) Đem niềm tin thắp sáng quê hương mình (nữ) Đem tình thương đắp xây cho hòa bình (chung) và nền công chính của Chúa sáng tươi như mùa xuân muôn đời trong ánh vinh quang.</a:t>
            </a:r>
            <a:endParaRPr lang="vi-VN" sz="4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23444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296</TotalTime>
  <Words>291</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Garamond</vt:lpstr>
      <vt:lpstr>Times New Roman</vt:lpstr>
      <vt:lpstr>Verdana</vt:lpstr>
      <vt:lpstr>Savon</vt:lpstr>
      <vt:lpstr>MÁU CHỨNG NIỀM TIN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79</cp:revision>
  <dcterms:created xsi:type="dcterms:W3CDTF">2024-12-09T14:38:56Z</dcterms:created>
  <dcterms:modified xsi:type="dcterms:W3CDTF">2025-10-01T17:32:03Z</dcterms:modified>
</cp:coreProperties>
</file>