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9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9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B135-1AAF-CE9F-C26C-D17FBC959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C6B3FC7-A98F-DC99-2426-D28EC2A533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6B3FC7-A98F-DC99-2426-D28EC2A533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621F70E-B78D-C172-20ED-1EB3872A1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788B507-1CFD-3F02-3D94-2D5034711DAE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Shape0_20220516_120635">
            <a:extLst>
              <a:ext uri="{FF2B5EF4-FFF2-40B4-BE49-F238E27FC236}">
                <a16:creationId xmlns:a16="http://schemas.microsoft.com/office/drawing/2014/main" id="{C19B3402-32F2-EE78-0DF8-1AF34BAD92E9}"/>
              </a:ext>
            </a:extLst>
          </p:cNvPr>
          <p:cNvSpPr/>
          <p:nvPr/>
        </p:nvSpPr>
        <p:spPr>
          <a:xfrm>
            <a:off x="1208020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0" name="Shape1_20220425_170201">
            <a:extLst>
              <a:ext uri="{FF2B5EF4-FFF2-40B4-BE49-F238E27FC236}">
                <a16:creationId xmlns:a16="http://schemas.microsoft.com/office/drawing/2014/main" id="{8567D362-CE74-9E59-4590-D63B7308224D}"/>
              </a:ext>
            </a:extLst>
          </p:cNvPr>
          <p:cNvSpPr/>
          <p:nvPr/>
        </p:nvSpPr>
        <p:spPr>
          <a:xfrm>
            <a:off x="2551675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1" name="Shape1_20220516_120635">
            <a:extLst>
              <a:ext uri="{FF2B5EF4-FFF2-40B4-BE49-F238E27FC236}">
                <a16:creationId xmlns:a16="http://schemas.microsoft.com/office/drawing/2014/main" id="{BF6755F0-101D-8C74-00AC-FAC63B743064}"/>
              </a:ext>
            </a:extLst>
          </p:cNvPr>
          <p:cNvSpPr/>
          <p:nvPr/>
        </p:nvSpPr>
        <p:spPr>
          <a:xfrm>
            <a:off x="3895324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2" name="Shape2_20220425_170201">
            <a:extLst>
              <a:ext uri="{FF2B5EF4-FFF2-40B4-BE49-F238E27FC236}">
                <a16:creationId xmlns:a16="http://schemas.microsoft.com/office/drawing/2014/main" id="{052E2EB5-9F84-C3AD-4E88-0E6980348BF2}"/>
              </a:ext>
            </a:extLst>
          </p:cNvPr>
          <p:cNvSpPr/>
          <p:nvPr/>
        </p:nvSpPr>
        <p:spPr>
          <a:xfrm>
            <a:off x="5238982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3" name="Shape2_20220516_120635">
            <a:extLst>
              <a:ext uri="{FF2B5EF4-FFF2-40B4-BE49-F238E27FC236}">
                <a16:creationId xmlns:a16="http://schemas.microsoft.com/office/drawing/2014/main" id="{AFC4A959-D0D5-029D-0146-941788DB3CDE}"/>
              </a:ext>
            </a:extLst>
          </p:cNvPr>
          <p:cNvSpPr/>
          <p:nvPr/>
        </p:nvSpPr>
        <p:spPr>
          <a:xfrm>
            <a:off x="6582632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4" name="Shape3_20220425_170201">
            <a:extLst>
              <a:ext uri="{FF2B5EF4-FFF2-40B4-BE49-F238E27FC236}">
                <a16:creationId xmlns:a16="http://schemas.microsoft.com/office/drawing/2014/main" id="{9F928865-BDCE-9BAF-7147-75BE12E6395F}"/>
              </a:ext>
            </a:extLst>
          </p:cNvPr>
          <p:cNvSpPr/>
          <p:nvPr/>
        </p:nvSpPr>
        <p:spPr>
          <a:xfrm>
            <a:off x="7926286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5" name="Shape3_20220516_120635">
            <a:extLst>
              <a:ext uri="{FF2B5EF4-FFF2-40B4-BE49-F238E27FC236}">
                <a16:creationId xmlns:a16="http://schemas.microsoft.com/office/drawing/2014/main" id="{FE5E7F23-5F3B-BF8E-3BB4-7F7D799734E0}"/>
              </a:ext>
            </a:extLst>
          </p:cNvPr>
          <p:cNvSpPr/>
          <p:nvPr/>
        </p:nvSpPr>
        <p:spPr>
          <a:xfrm>
            <a:off x="9269939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6" name="Shape4_20220425_170201">
            <a:extLst>
              <a:ext uri="{FF2B5EF4-FFF2-40B4-BE49-F238E27FC236}">
                <a16:creationId xmlns:a16="http://schemas.microsoft.com/office/drawing/2014/main" id="{E52B2464-7AEE-7B0B-02A4-EA87F760D188}"/>
              </a:ext>
            </a:extLst>
          </p:cNvPr>
          <p:cNvSpPr/>
          <p:nvPr/>
        </p:nvSpPr>
        <p:spPr>
          <a:xfrm>
            <a:off x="10613590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7" name="Shape4_20220516_120635">
            <a:extLst>
              <a:ext uri="{FF2B5EF4-FFF2-40B4-BE49-F238E27FC236}">
                <a16:creationId xmlns:a16="http://schemas.microsoft.com/office/drawing/2014/main" id="{20360C88-235E-E385-A306-23EBA10FA839}"/>
              </a:ext>
            </a:extLst>
          </p:cNvPr>
          <p:cNvSpPr/>
          <p:nvPr/>
        </p:nvSpPr>
        <p:spPr>
          <a:xfrm>
            <a:off x="11957246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8" name="Shape5_20220425_170201">
            <a:extLst>
              <a:ext uri="{FF2B5EF4-FFF2-40B4-BE49-F238E27FC236}">
                <a16:creationId xmlns:a16="http://schemas.microsoft.com/office/drawing/2014/main" id="{1D3AE645-50C4-B57B-7DDD-01CDCE771428}"/>
              </a:ext>
            </a:extLst>
          </p:cNvPr>
          <p:cNvSpPr/>
          <p:nvPr/>
        </p:nvSpPr>
        <p:spPr>
          <a:xfrm>
            <a:off x="13300897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9" name="Shape5_20220516_120635">
            <a:extLst>
              <a:ext uri="{FF2B5EF4-FFF2-40B4-BE49-F238E27FC236}">
                <a16:creationId xmlns:a16="http://schemas.microsoft.com/office/drawing/2014/main" id="{32C0D0FE-5D3C-D963-4D8F-7E36C1E328AA}"/>
              </a:ext>
            </a:extLst>
          </p:cNvPr>
          <p:cNvSpPr/>
          <p:nvPr/>
        </p:nvSpPr>
        <p:spPr>
          <a:xfrm>
            <a:off x="14644549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0" name="Shape6_20220425_170201">
            <a:extLst>
              <a:ext uri="{FF2B5EF4-FFF2-40B4-BE49-F238E27FC236}">
                <a16:creationId xmlns:a16="http://schemas.microsoft.com/office/drawing/2014/main" id="{966B206D-03A0-4B56-A2CE-29EDE09BB132}"/>
              </a:ext>
            </a:extLst>
          </p:cNvPr>
          <p:cNvSpPr/>
          <p:nvPr/>
        </p:nvSpPr>
        <p:spPr>
          <a:xfrm>
            <a:off x="15988195" y="1862585"/>
            <a:ext cx="1077251" cy="5731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1" name="Shape13_20220106_182657">
            <a:extLst>
              <a:ext uri="{FF2B5EF4-FFF2-40B4-BE49-F238E27FC236}">
                <a16:creationId xmlns:a16="http://schemas.microsoft.com/office/drawing/2014/main" id="{F6EF5B55-9853-2BBA-E219-2B88D2C102F8}"/>
              </a:ext>
            </a:extLst>
          </p:cNvPr>
          <p:cNvSpPr txBox="1"/>
          <p:nvPr/>
        </p:nvSpPr>
        <p:spPr>
          <a:xfrm>
            <a:off x="1208024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Jan</a:t>
            </a:r>
          </a:p>
        </p:txBody>
      </p:sp>
      <p:sp>
        <p:nvSpPr>
          <p:cNvPr id="42" name="Shape14_20220106_182657">
            <a:extLst>
              <a:ext uri="{FF2B5EF4-FFF2-40B4-BE49-F238E27FC236}">
                <a16:creationId xmlns:a16="http://schemas.microsoft.com/office/drawing/2014/main" id="{75F437C8-06B3-8DF9-C571-FD1365713811}"/>
              </a:ext>
            </a:extLst>
          </p:cNvPr>
          <p:cNvSpPr txBox="1"/>
          <p:nvPr/>
        </p:nvSpPr>
        <p:spPr>
          <a:xfrm>
            <a:off x="2549967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Feb</a:t>
            </a:r>
          </a:p>
        </p:txBody>
      </p:sp>
      <p:sp>
        <p:nvSpPr>
          <p:cNvPr id="43" name="Shape15_20220106_182657">
            <a:extLst>
              <a:ext uri="{FF2B5EF4-FFF2-40B4-BE49-F238E27FC236}">
                <a16:creationId xmlns:a16="http://schemas.microsoft.com/office/drawing/2014/main" id="{E0EAD47F-3E44-1D34-FB6B-45FA7FA58EFF}"/>
              </a:ext>
            </a:extLst>
          </p:cNvPr>
          <p:cNvSpPr txBox="1"/>
          <p:nvPr/>
        </p:nvSpPr>
        <p:spPr>
          <a:xfrm>
            <a:off x="3891909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US" sz="2100" b="1" dirty="0">
                <a:solidFill>
                  <a:schemeClr val="accent5"/>
                </a:solidFill>
              </a:rPr>
              <a:t>Mar</a:t>
            </a:r>
            <a:endParaRPr lang="en-IN" sz="2100" b="1" dirty="0">
              <a:solidFill>
                <a:schemeClr val="accent5"/>
              </a:solidFill>
            </a:endParaRPr>
          </a:p>
        </p:txBody>
      </p:sp>
      <p:sp>
        <p:nvSpPr>
          <p:cNvPr id="44" name="Shape16_20220106_182657">
            <a:extLst>
              <a:ext uri="{FF2B5EF4-FFF2-40B4-BE49-F238E27FC236}">
                <a16:creationId xmlns:a16="http://schemas.microsoft.com/office/drawing/2014/main" id="{9F910BB4-5D83-27D5-4F65-2844CAB32642}"/>
              </a:ext>
            </a:extLst>
          </p:cNvPr>
          <p:cNvSpPr txBox="1"/>
          <p:nvPr/>
        </p:nvSpPr>
        <p:spPr>
          <a:xfrm>
            <a:off x="5233854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Apr</a:t>
            </a:r>
          </a:p>
        </p:txBody>
      </p:sp>
      <p:sp>
        <p:nvSpPr>
          <p:cNvPr id="45" name="Shape17_20220106_182657">
            <a:extLst>
              <a:ext uri="{FF2B5EF4-FFF2-40B4-BE49-F238E27FC236}">
                <a16:creationId xmlns:a16="http://schemas.microsoft.com/office/drawing/2014/main" id="{A1FD763D-1AF0-3D1F-3990-28E512E1F97A}"/>
              </a:ext>
            </a:extLst>
          </p:cNvPr>
          <p:cNvSpPr txBox="1"/>
          <p:nvPr/>
        </p:nvSpPr>
        <p:spPr>
          <a:xfrm>
            <a:off x="6575796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May</a:t>
            </a:r>
          </a:p>
        </p:txBody>
      </p:sp>
      <p:sp>
        <p:nvSpPr>
          <p:cNvPr id="46" name="Shape18_20220106_182657">
            <a:extLst>
              <a:ext uri="{FF2B5EF4-FFF2-40B4-BE49-F238E27FC236}">
                <a16:creationId xmlns:a16="http://schemas.microsoft.com/office/drawing/2014/main" id="{4027AC8D-C725-8554-B8A4-91D918CA4A41}"/>
              </a:ext>
            </a:extLst>
          </p:cNvPr>
          <p:cNvSpPr txBox="1"/>
          <p:nvPr/>
        </p:nvSpPr>
        <p:spPr>
          <a:xfrm>
            <a:off x="7917740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Jun</a:t>
            </a:r>
          </a:p>
        </p:txBody>
      </p:sp>
      <p:sp>
        <p:nvSpPr>
          <p:cNvPr id="47" name="Shape19_20220106_182657">
            <a:extLst>
              <a:ext uri="{FF2B5EF4-FFF2-40B4-BE49-F238E27FC236}">
                <a16:creationId xmlns:a16="http://schemas.microsoft.com/office/drawing/2014/main" id="{4ACE4401-DEFC-1CC9-7798-EE2D234274FE}"/>
              </a:ext>
            </a:extLst>
          </p:cNvPr>
          <p:cNvSpPr txBox="1"/>
          <p:nvPr/>
        </p:nvSpPr>
        <p:spPr>
          <a:xfrm>
            <a:off x="9259688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Jul</a:t>
            </a:r>
          </a:p>
        </p:txBody>
      </p:sp>
      <p:sp>
        <p:nvSpPr>
          <p:cNvPr id="48" name="Shape20_20220106_182657">
            <a:extLst>
              <a:ext uri="{FF2B5EF4-FFF2-40B4-BE49-F238E27FC236}">
                <a16:creationId xmlns:a16="http://schemas.microsoft.com/office/drawing/2014/main" id="{56442FB8-7E3D-DFA4-DC3B-6560636A79C3}"/>
              </a:ext>
            </a:extLst>
          </p:cNvPr>
          <p:cNvSpPr txBox="1"/>
          <p:nvPr/>
        </p:nvSpPr>
        <p:spPr>
          <a:xfrm>
            <a:off x="10601627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Aug</a:t>
            </a:r>
          </a:p>
        </p:txBody>
      </p:sp>
      <p:sp>
        <p:nvSpPr>
          <p:cNvPr id="49" name="Shape21_20220106_182657">
            <a:extLst>
              <a:ext uri="{FF2B5EF4-FFF2-40B4-BE49-F238E27FC236}">
                <a16:creationId xmlns:a16="http://schemas.microsoft.com/office/drawing/2014/main" id="{F34B6D3D-9D8A-92B1-DF8A-E06034F3AA68}"/>
              </a:ext>
            </a:extLst>
          </p:cNvPr>
          <p:cNvSpPr txBox="1"/>
          <p:nvPr/>
        </p:nvSpPr>
        <p:spPr>
          <a:xfrm>
            <a:off x="11943573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Sep</a:t>
            </a:r>
          </a:p>
        </p:txBody>
      </p:sp>
      <p:sp>
        <p:nvSpPr>
          <p:cNvPr id="50" name="Shape22_20220106_182657">
            <a:extLst>
              <a:ext uri="{FF2B5EF4-FFF2-40B4-BE49-F238E27FC236}">
                <a16:creationId xmlns:a16="http://schemas.microsoft.com/office/drawing/2014/main" id="{79360829-81AC-6ED3-3D7A-B7EA2D5B1F67}"/>
              </a:ext>
            </a:extLst>
          </p:cNvPr>
          <p:cNvSpPr txBox="1"/>
          <p:nvPr/>
        </p:nvSpPr>
        <p:spPr>
          <a:xfrm>
            <a:off x="13285517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Oct</a:t>
            </a:r>
          </a:p>
        </p:txBody>
      </p:sp>
      <p:sp>
        <p:nvSpPr>
          <p:cNvPr id="51" name="Shape23_20220106_182657">
            <a:extLst>
              <a:ext uri="{FF2B5EF4-FFF2-40B4-BE49-F238E27FC236}">
                <a16:creationId xmlns:a16="http://schemas.microsoft.com/office/drawing/2014/main" id="{1CFD85AE-699B-5053-C65C-F6667D3A33A0}"/>
              </a:ext>
            </a:extLst>
          </p:cNvPr>
          <p:cNvSpPr txBox="1"/>
          <p:nvPr/>
        </p:nvSpPr>
        <p:spPr>
          <a:xfrm>
            <a:off x="14627456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Nov</a:t>
            </a:r>
          </a:p>
        </p:txBody>
      </p:sp>
      <p:sp>
        <p:nvSpPr>
          <p:cNvPr id="52" name="Shape24_20220106_182657">
            <a:extLst>
              <a:ext uri="{FF2B5EF4-FFF2-40B4-BE49-F238E27FC236}">
                <a16:creationId xmlns:a16="http://schemas.microsoft.com/office/drawing/2014/main" id="{FCC0805A-E25C-17B9-E058-F6C28A4653DC}"/>
              </a:ext>
            </a:extLst>
          </p:cNvPr>
          <p:cNvSpPr txBox="1"/>
          <p:nvPr/>
        </p:nvSpPr>
        <p:spPr>
          <a:xfrm>
            <a:off x="15969398" y="7673012"/>
            <a:ext cx="10935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52141">
              <a:defRPr/>
            </a:pPr>
            <a:r>
              <a:rPr lang="en-IN" sz="2100" b="1" dirty="0">
                <a:solidFill>
                  <a:schemeClr val="accent5"/>
                </a:solidFill>
              </a:rPr>
              <a:t>Dec</a:t>
            </a:r>
          </a:p>
        </p:txBody>
      </p:sp>
      <p:sp>
        <p:nvSpPr>
          <p:cNvPr id="53" name="Shape25_20220106_182657">
            <a:extLst>
              <a:ext uri="{FF2B5EF4-FFF2-40B4-BE49-F238E27FC236}">
                <a16:creationId xmlns:a16="http://schemas.microsoft.com/office/drawing/2014/main" id="{F53B438E-7018-D975-A5FA-271F3D4D8533}"/>
              </a:ext>
            </a:extLst>
          </p:cNvPr>
          <p:cNvSpPr txBox="1"/>
          <p:nvPr/>
        </p:nvSpPr>
        <p:spPr>
          <a:xfrm>
            <a:off x="5468057" y="8590797"/>
            <a:ext cx="25530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2252141">
              <a:defRPr/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4" name="Shape6_20220425_170157">
            <a:extLst>
              <a:ext uri="{FF2B5EF4-FFF2-40B4-BE49-F238E27FC236}">
                <a16:creationId xmlns:a16="http://schemas.microsoft.com/office/drawing/2014/main" id="{DE6A0C8B-4ED2-594B-CAB1-7384087B7DDB}"/>
              </a:ext>
            </a:extLst>
          </p:cNvPr>
          <p:cNvSpPr/>
          <p:nvPr/>
        </p:nvSpPr>
        <p:spPr>
          <a:xfrm>
            <a:off x="5086955" y="8626693"/>
            <a:ext cx="293795" cy="2975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6" name="Shape26_20220106_182657">
            <a:extLst>
              <a:ext uri="{FF2B5EF4-FFF2-40B4-BE49-F238E27FC236}">
                <a16:creationId xmlns:a16="http://schemas.microsoft.com/office/drawing/2014/main" id="{962CA6F9-48D5-B161-3CB4-5FECEB9377FE}"/>
              </a:ext>
            </a:extLst>
          </p:cNvPr>
          <p:cNvSpPr txBox="1"/>
          <p:nvPr/>
        </p:nvSpPr>
        <p:spPr>
          <a:xfrm>
            <a:off x="9064022" y="8590797"/>
            <a:ext cx="25530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2252141">
              <a:defRPr/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7" name="Shape0_20220425_170201">
            <a:extLst>
              <a:ext uri="{FF2B5EF4-FFF2-40B4-BE49-F238E27FC236}">
                <a16:creationId xmlns:a16="http://schemas.microsoft.com/office/drawing/2014/main" id="{CF18086A-8F79-CCB6-B981-CEEE3749A344}"/>
              </a:ext>
            </a:extLst>
          </p:cNvPr>
          <p:cNvSpPr/>
          <p:nvPr/>
        </p:nvSpPr>
        <p:spPr>
          <a:xfrm>
            <a:off x="8682923" y="8626693"/>
            <a:ext cx="293795" cy="2975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8" name="Shape27_20220106_182657">
            <a:extLst>
              <a:ext uri="{FF2B5EF4-FFF2-40B4-BE49-F238E27FC236}">
                <a16:creationId xmlns:a16="http://schemas.microsoft.com/office/drawing/2014/main" id="{7B72F30D-518C-F62A-7A2F-9B9734AC1A3E}"/>
              </a:ext>
            </a:extLst>
          </p:cNvPr>
          <p:cNvSpPr txBox="1"/>
          <p:nvPr/>
        </p:nvSpPr>
        <p:spPr>
          <a:xfrm>
            <a:off x="2613469" y="5115575"/>
            <a:ext cx="22973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59" name="Shape28_20220106_182657">
            <a:extLst>
              <a:ext uri="{FF2B5EF4-FFF2-40B4-BE49-F238E27FC236}">
                <a16:creationId xmlns:a16="http://schemas.microsoft.com/office/drawing/2014/main" id="{E0B1A95A-5338-113C-91D2-E2D93BEBDAAF}"/>
              </a:ext>
            </a:extLst>
          </p:cNvPr>
          <p:cNvSpPr txBox="1"/>
          <p:nvPr/>
        </p:nvSpPr>
        <p:spPr>
          <a:xfrm>
            <a:off x="5351864" y="3619157"/>
            <a:ext cx="22973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0" name="Shape29_20220106_182657">
            <a:extLst>
              <a:ext uri="{FF2B5EF4-FFF2-40B4-BE49-F238E27FC236}">
                <a16:creationId xmlns:a16="http://schemas.microsoft.com/office/drawing/2014/main" id="{340F5A32-A5E6-4545-6CAD-AB39C8FB633B}"/>
              </a:ext>
            </a:extLst>
          </p:cNvPr>
          <p:cNvSpPr txBox="1"/>
          <p:nvPr/>
        </p:nvSpPr>
        <p:spPr>
          <a:xfrm>
            <a:off x="10739827" y="4849616"/>
            <a:ext cx="22973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1" name="Shape30_20220106_182657">
            <a:extLst>
              <a:ext uri="{FF2B5EF4-FFF2-40B4-BE49-F238E27FC236}">
                <a16:creationId xmlns:a16="http://schemas.microsoft.com/office/drawing/2014/main" id="{BCC42C66-0176-C3D3-3B74-2F2F79263377}"/>
              </a:ext>
            </a:extLst>
          </p:cNvPr>
          <p:cNvSpPr txBox="1"/>
          <p:nvPr/>
        </p:nvSpPr>
        <p:spPr>
          <a:xfrm>
            <a:off x="13277122" y="3033776"/>
            <a:ext cx="22973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2" name="Shape31_20220106_182657">
            <a:extLst>
              <a:ext uri="{FF2B5EF4-FFF2-40B4-BE49-F238E27FC236}">
                <a16:creationId xmlns:a16="http://schemas.microsoft.com/office/drawing/2014/main" id="{E288EC04-26AC-73C9-1B40-84A174ACAB7E}"/>
              </a:ext>
            </a:extLst>
          </p:cNvPr>
          <p:cNvSpPr txBox="1"/>
          <p:nvPr/>
        </p:nvSpPr>
        <p:spPr>
          <a:xfrm>
            <a:off x="9553805" y="1999991"/>
            <a:ext cx="22973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3" name="Shape0_20210707_143722">
            <a:extLst>
              <a:ext uri="{FF2B5EF4-FFF2-40B4-BE49-F238E27FC236}">
                <a16:creationId xmlns:a16="http://schemas.microsoft.com/office/drawing/2014/main" id="{40C19E35-75D9-E4F9-FCBA-FDF9940EF91C}"/>
              </a:ext>
            </a:extLst>
          </p:cNvPr>
          <p:cNvSpPr/>
          <p:nvPr/>
        </p:nvSpPr>
        <p:spPr>
          <a:xfrm rot="16200000">
            <a:off x="2526347" y="5318833"/>
            <a:ext cx="188856" cy="204552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4" name="Shape0_20210707_143728">
            <a:extLst>
              <a:ext uri="{FF2B5EF4-FFF2-40B4-BE49-F238E27FC236}">
                <a16:creationId xmlns:a16="http://schemas.microsoft.com/office/drawing/2014/main" id="{6A357832-61B9-E0E3-66EF-93849A864777}"/>
              </a:ext>
            </a:extLst>
          </p:cNvPr>
          <p:cNvSpPr/>
          <p:nvPr/>
        </p:nvSpPr>
        <p:spPr>
          <a:xfrm rot="5400000" flipH="1">
            <a:off x="4656713" y="5219381"/>
            <a:ext cx="188856" cy="224443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5" name="Shape1_20210707_143736">
            <a:extLst>
              <a:ext uri="{FF2B5EF4-FFF2-40B4-BE49-F238E27FC236}">
                <a16:creationId xmlns:a16="http://schemas.microsoft.com/office/drawing/2014/main" id="{980E3C35-0BF9-77E0-CD51-DA80D5E22524}"/>
              </a:ext>
            </a:extLst>
          </p:cNvPr>
          <p:cNvSpPr/>
          <p:nvPr/>
        </p:nvSpPr>
        <p:spPr>
          <a:xfrm>
            <a:off x="3519626" y="6219085"/>
            <a:ext cx="254669" cy="245024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6" name="Shape1_20210707_143722">
            <a:extLst>
              <a:ext uri="{FF2B5EF4-FFF2-40B4-BE49-F238E27FC236}">
                <a16:creationId xmlns:a16="http://schemas.microsoft.com/office/drawing/2014/main" id="{BD12C624-A890-D67C-F33A-E0AE6DBC4D02}"/>
              </a:ext>
            </a:extLst>
          </p:cNvPr>
          <p:cNvSpPr/>
          <p:nvPr/>
        </p:nvSpPr>
        <p:spPr>
          <a:xfrm rot="16200000">
            <a:off x="5578932" y="3402836"/>
            <a:ext cx="188856" cy="268379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7" name="Shape1_20210707_143728">
            <a:extLst>
              <a:ext uri="{FF2B5EF4-FFF2-40B4-BE49-F238E27FC236}">
                <a16:creationId xmlns:a16="http://schemas.microsoft.com/office/drawing/2014/main" id="{D50A7E30-D68F-A79C-B9FE-303D5D3A9EB6}"/>
              </a:ext>
            </a:extLst>
          </p:cNvPr>
          <p:cNvSpPr/>
          <p:nvPr/>
        </p:nvSpPr>
        <p:spPr>
          <a:xfrm rot="5400000" flipH="1">
            <a:off x="7724759" y="3940797"/>
            <a:ext cx="188856" cy="160787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8" name="Shape2_20210707_143736">
            <a:extLst>
              <a:ext uri="{FF2B5EF4-FFF2-40B4-BE49-F238E27FC236}">
                <a16:creationId xmlns:a16="http://schemas.microsoft.com/office/drawing/2014/main" id="{F06B9F2E-F7E6-434F-6C42-E898DBE22029}"/>
              </a:ext>
            </a:extLst>
          </p:cNvPr>
          <p:cNvSpPr/>
          <p:nvPr/>
        </p:nvSpPr>
        <p:spPr>
          <a:xfrm>
            <a:off x="6905956" y="4622224"/>
            <a:ext cx="254669" cy="245024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9" name="Shape2_20210707_143722">
            <a:extLst>
              <a:ext uri="{FF2B5EF4-FFF2-40B4-BE49-F238E27FC236}">
                <a16:creationId xmlns:a16="http://schemas.microsoft.com/office/drawing/2014/main" id="{E8437F99-1B5C-9315-158A-4E0B77309B01}"/>
              </a:ext>
            </a:extLst>
          </p:cNvPr>
          <p:cNvSpPr/>
          <p:nvPr/>
        </p:nvSpPr>
        <p:spPr>
          <a:xfrm rot="16200000">
            <a:off x="9850808" y="1442966"/>
            <a:ext cx="188856" cy="318160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0" name="Shape2_20210707_143728">
            <a:extLst>
              <a:ext uri="{FF2B5EF4-FFF2-40B4-BE49-F238E27FC236}">
                <a16:creationId xmlns:a16="http://schemas.microsoft.com/office/drawing/2014/main" id="{A016648B-327B-F4E2-7C7A-16BC22AC91FF}"/>
              </a:ext>
            </a:extLst>
          </p:cNvPr>
          <p:cNvSpPr/>
          <p:nvPr/>
        </p:nvSpPr>
        <p:spPr>
          <a:xfrm rot="5400000" flipH="1">
            <a:off x="11996715" y="2495151"/>
            <a:ext cx="188856" cy="107725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1" name="Shape3_20210707_143736">
            <a:extLst>
              <a:ext uri="{FF2B5EF4-FFF2-40B4-BE49-F238E27FC236}">
                <a16:creationId xmlns:a16="http://schemas.microsoft.com/office/drawing/2014/main" id="{74455FED-5578-FCC4-21BF-B32BE0234BDE}"/>
              </a:ext>
            </a:extLst>
          </p:cNvPr>
          <p:cNvSpPr/>
          <p:nvPr/>
        </p:nvSpPr>
        <p:spPr>
          <a:xfrm>
            <a:off x="11426740" y="2911265"/>
            <a:ext cx="254669" cy="245024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2" name="Shape3_20210707_143722">
            <a:extLst>
              <a:ext uri="{FF2B5EF4-FFF2-40B4-BE49-F238E27FC236}">
                <a16:creationId xmlns:a16="http://schemas.microsoft.com/office/drawing/2014/main" id="{5F0413B4-3B78-7D7B-B90C-D7CACF9B677E}"/>
              </a:ext>
            </a:extLst>
          </p:cNvPr>
          <p:cNvSpPr/>
          <p:nvPr/>
        </p:nvSpPr>
        <p:spPr>
          <a:xfrm rot="16200000">
            <a:off x="14028867" y="2201707"/>
            <a:ext cx="188856" cy="376119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3" name="Shape3_20210707_143728">
            <a:extLst>
              <a:ext uri="{FF2B5EF4-FFF2-40B4-BE49-F238E27FC236}">
                <a16:creationId xmlns:a16="http://schemas.microsoft.com/office/drawing/2014/main" id="{318AE8C4-BAF7-8D93-EB0A-83C6E522ECA3}"/>
              </a:ext>
            </a:extLst>
          </p:cNvPr>
          <p:cNvSpPr/>
          <p:nvPr/>
        </p:nvSpPr>
        <p:spPr>
          <a:xfrm rot="5400000" flipH="1">
            <a:off x="16178778" y="3812990"/>
            <a:ext cx="188856" cy="5386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4" name="Shape4_20210707_143736">
            <a:extLst>
              <a:ext uri="{FF2B5EF4-FFF2-40B4-BE49-F238E27FC236}">
                <a16:creationId xmlns:a16="http://schemas.microsoft.com/office/drawing/2014/main" id="{7C6E6341-C92B-F13F-3FF1-93899C2C4E8A}"/>
              </a:ext>
            </a:extLst>
          </p:cNvPr>
          <p:cNvSpPr/>
          <p:nvPr/>
        </p:nvSpPr>
        <p:spPr>
          <a:xfrm>
            <a:off x="15878122" y="3959797"/>
            <a:ext cx="254669" cy="245024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5" name="Shape4_20210707_143722">
            <a:extLst>
              <a:ext uri="{FF2B5EF4-FFF2-40B4-BE49-F238E27FC236}">
                <a16:creationId xmlns:a16="http://schemas.microsoft.com/office/drawing/2014/main" id="{5BA280C9-F164-AD17-14A0-4B34FDAC608E}"/>
              </a:ext>
            </a:extLst>
          </p:cNvPr>
          <p:cNvSpPr/>
          <p:nvPr/>
        </p:nvSpPr>
        <p:spPr>
          <a:xfrm rot="16200000">
            <a:off x="10278989" y="5397374"/>
            <a:ext cx="188856" cy="109357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6" name="Shape4_20210707_143728">
            <a:extLst>
              <a:ext uri="{FF2B5EF4-FFF2-40B4-BE49-F238E27FC236}">
                <a16:creationId xmlns:a16="http://schemas.microsoft.com/office/drawing/2014/main" id="{94EAD0CD-5013-E09E-8F92-763891A8E9B7}"/>
              </a:ext>
            </a:extLst>
          </p:cNvPr>
          <p:cNvSpPr/>
          <p:nvPr/>
        </p:nvSpPr>
        <p:spPr>
          <a:xfrm rot="5400000" flipH="1">
            <a:off x="12408803" y="4323395"/>
            <a:ext cx="188856" cy="324154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7" name="Shape0_20210707_143736">
            <a:extLst>
              <a:ext uri="{FF2B5EF4-FFF2-40B4-BE49-F238E27FC236}">
                <a16:creationId xmlns:a16="http://schemas.microsoft.com/office/drawing/2014/main" id="{007DBDDA-BEBD-AF0C-1080-E957D8481AE3}"/>
              </a:ext>
            </a:extLst>
          </p:cNvPr>
          <p:cNvSpPr/>
          <p:nvPr/>
        </p:nvSpPr>
        <p:spPr>
          <a:xfrm>
            <a:off x="10756678" y="5821652"/>
            <a:ext cx="254669" cy="245024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2252141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8" name="Shape32_20220106_182657">
            <a:extLst>
              <a:ext uri="{FF2B5EF4-FFF2-40B4-BE49-F238E27FC236}">
                <a16:creationId xmlns:a16="http://schemas.microsoft.com/office/drawing/2014/main" id="{41BB7E76-01CF-B6A7-620B-F358E0CE16D6}"/>
              </a:ext>
            </a:extLst>
          </p:cNvPr>
          <p:cNvSpPr txBox="1"/>
          <p:nvPr/>
        </p:nvSpPr>
        <p:spPr>
          <a:xfrm>
            <a:off x="2498604" y="5521065"/>
            <a:ext cx="2527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79" name="Shape0_20220106_182657">
            <a:extLst>
              <a:ext uri="{FF2B5EF4-FFF2-40B4-BE49-F238E27FC236}">
                <a16:creationId xmlns:a16="http://schemas.microsoft.com/office/drawing/2014/main" id="{ECE841DA-7C74-5F4F-B51A-A6247232BF21}"/>
              </a:ext>
            </a:extLst>
          </p:cNvPr>
          <p:cNvSpPr txBox="1"/>
          <p:nvPr/>
        </p:nvSpPr>
        <p:spPr>
          <a:xfrm>
            <a:off x="5237001" y="4024647"/>
            <a:ext cx="2527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0" name="Shape33_20220106_182657">
            <a:extLst>
              <a:ext uri="{FF2B5EF4-FFF2-40B4-BE49-F238E27FC236}">
                <a16:creationId xmlns:a16="http://schemas.microsoft.com/office/drawing/2014/main" id="{62BA9218-DD60-A859-A34E-093F54C0DA37}"/>
              </a:ext>
            </a:extLst>
          </p:cNvPr>
          <p:cNvSpPr txBox="1"/>
          <p:nvPr/>
        </p:nvSpPr>
        <p:spPr>
          <a:xfrm>
            <a:off x="10624968" y="5255108"/>
            <a:ext cx="2527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1" name="Shape34_20220106_182657">
            <a:extLst>
              <a:ext uri="{FF2B5EF4-FFF2-40B4-BE49-F238E27FC236}">
                <a16:creationId xmlns:a16="http://schemas.microsoft.com/office/drawing/2014/main" id="{EB890AB1-8E77-FF41-9E0D-7A6DD84CC11B}"/>
              </a:ext>
            </a:extLst>
          </p:cNvPr>
          <p:cNvSpPr txBox="1"/>
          <p:nvPr/>
        </p:nvSpPr>
        <p:spPr>
          <a:xfrm>
            <a:off x="13162253" y="3439265"/>
            <a:ext cx="2527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2" name="Shape35_20220106_182657">
            <a:extLst>
              <a:ext uri="{FF2B5EF4-FFF2-40B4-BE49-F238E27FC236}">
                <a16:creationId xmlns:a16="http://schemas.microsoft.com/office/drawing/2014/main" id="{CB4E8701-AC3C-582F-6114-D13AA8CA5327}"/>
              </a:ext>
            </a:extLst>
          </p:cNvPr>
          <p:cNvSpPr txBox="1"/>
          <p:nvPr/>
        </p:nvSpPr>
        <p:spPr>
          <a:xfrm>
            <a:off x="9438941" y="2405478"/>
            <a:ext cx="2527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52141">
              <a:defRPr/>
            </a:pPr>
            <a:r>
              <a:rPr lang="en-IN" sz="21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0097187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7967</TotalTime>
  <Words>40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396</cp:revision>
  <dcterms:created xsi:type="dcterms:W3CDTF">2006-08-16T00:00:00Z</dcterms:created>
  <dcterms:modified xsi:type="dcterms:W3CDTF">2025-10-06T10:12:42Z</dcterms:modified>
  <cp:category/>
  <dc:identifier>DAGkDf5R9EM</dc:identifier>
</cp:coreProperties>
</file>