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1C08A5C-BC3C-4BB0-9A85-70A81254721E}">
  <a:tblStyle styleId="{01C08A5C-BC3C-4BB0-9A85-70A8125472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Have you ever watched a storm?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{01C08A5C-BC3C-4BB0-9A85-70A81254721E}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puffy, white object floating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lightning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spark that causes a flash of light during a thunderstorm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weather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the air is like at a particular time and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moving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windy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there is lots of wind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Have you ever watched a storm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