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92" r:id="rId4"/>
    <p:sldId id="294" r:id="rId5"/>
    <p:sldId id="297" r:id="rId6"/>
    <p:sldId id="295" r:id="rId7"/>
    <p:sldId id="286" r:id="rId8"/>
    <p:sldId id="298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 TỤNG BA NGÔI 2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hiệp</a:t>
            </a:r>
            <a:r>
              <a:rPr lang="en-US" sz="5400" b="1" dirty="0"/>
              <a:t> 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dâng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trọn</a:t>
            </a:r>
            <a:r>
              <a:rPr lang="en-US" sz="5400" b="1" dirty="0"/>
              <a:t> </a:t>
            </a:r>
            <a:r>
              <a:rPr lang="en-US" sz="5400" b="1" dirty="0" err="1"/>
              <a:t>tâm</a:t>
            </a:r>
            <a:r>
              <a:rPr lang="en-US" sz="5400" b="1" dirty="0"/>
              <a:t> </a:t>
            </a:r>
            <a:r>
              <a:rPr lang="en-US" sz="5400" b="1" dirty="0" err="1"/>
              <a:t>tình</a:t>
            </a:r>
            <a:r>
              <a:rPr lang="en-US" sz="5400" b="1" dirty="0"/>
              <a:t> </a:t>
            </a:r>
            <a:r>
              <a:rPr lang="en-US" sz="5400" b="1" dirty="0" err="1"/>
              <a:t>kính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. </a:t>
            </a:r>
            <a:r>
              <a:rPr lang="en-US" sz="5400" b="1" dirty="0" err="1"/>
              <a:t>Dâng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câu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ca </a:t>
            </a:r>
            <a:r>
              <a:rPr lang="en-US" sz="5400" b="1" dirty="0" err="1"/>
              <a:t>hoan</a:t>
            </a:r>
            <a:r>
              <a:rPr lang="en-US" sz="5400" b="1" dirty="0"/>
              <a:t> </a:t>
            </a:r>
            <a:r>
              <a:rPr lang="en-US" sz="5400" b="1" dirty="0" err="1"/>
              <a:t>chúc</a:t>
            </a:r>
            <a:r>
              <a:rPr lang="en-US" sz="5400" b="1" dirty="0"/>
              <a:t>, </a:t>
            </a:r>
            <a:r>
              <a:rPr lang="en-US" sz="5400" b="1" dirty="0" err="1"/>
              <a:t>ngợi</a:t>
            </a:r>
            <a:r>
              <a:rPr lang="en-US" sz="5400" b="1" dirty="0"/>
              <a:t> </a:t>
            </a:r>
            <a:r>
              <a:rPr lang="en-US" sz="5400" b="1" dirty="0" err="1"/>
              <a:t>khen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cực</a:t>
            </a:r>
            <a:r>
              <a:rPr lang="en-US" sz="5400" b="1" dirty="0"/>
              <a:t> </a:t>
            </a:r>
            <a:r>
              <a:rPr lang="en-US" sz="5400" b="1" dirty="0" err="1"/>
              <a:t>thánh</a:t>
            </a:r>
            <a:r>
              <a:rPr lang="en-US" sz="5400" b="1" dirty="0"/>
              <a:t> Ba </a:t>
            </a:r>
            <a:r>
              <a:rPr lang="en-US" sz="5400" b="1" dirty="0" err="1"/>
              <a:t>Ngôi</a:t>
            </a:r>
            <a:r>
              <a:rPr lang="en-US" sz="5400" b="1" dirty="0"/>
              <a:t>. Xin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cảm</a:t>
            </a:r>
            <a:r>
              <a:rPr lang="en-US" sz="5400" b="1" dirty="0"/>
              <a:t> </a:t>
            </a:r>
            <a:r>
              <a:rPr lang="en-US" sz="5400" b="1" dirty="0" err="1"/>
              <a:t>tạ</a:t>
            </a:r>
            <a:r>
              <a:rPr lang="en-US" sz="5400" b="1" dirty="0"/>
              <a:t> </a:t>
            </a:r>
            <a:r>
              <a:rPr lang="en-US" sz="5400" b="1" dirty="0" err="1"/>
              <a:t>Ngôi</a:t>
            </a:r>
            <a:r>
              <a:rPr lang="en-US" sz="5400" b="1" dirty="0"/>
              <a:t> Cha,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dựng</a:t>
            </a:r>
            <a:r>
              <a:rPr lang="en-US" sz="5400" b="1" dirty="0"/>
              <a:t> </a:t>
            </a:r>
            <a:r>
              <a:rPr lang="en-US" sz="5400" b="1" dirty="0" err="1"/>
              <a:t>nên</a:t>
            </a:r>
            <a:r>
              <a:rPr lang="en-US" sz="5400" b="1" dirty="0"/>
              <a:t> </a:t>
            </a:r>
            <a:r>
              <a:rPr lang="en-US" sz="5400" b="1" dirty="0" err="1"/>
              <a:t>hoàn</a:t>
            </a:r>
            <a:r>
              <a:rPr lang="en-US" sz="5400" b="1" dirty="0"/>
              <a:t> </a:t>
            </a:r>
            <a:r>
              <a:rPr lang="en-US" sz="5400" b="1" dirty="0" err="1"/>
              <a:t>vũ</a:t>
            </a:r>
            <a:r>
              <a:rPr lang="en-US" sz="5400" b="1" dirty="0"/>
              <a:t> </a:t>
            </a:r>
            <a:r>
              <a:rPr lang="en-US" sz="5400" b="1" dirty="0" err="1"/>
              <a:t>đất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 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Xin tôn vinh tạ ơn Con Chúa, Ngài xuống thế để cứu muôn dân. Xin tôn vinh cảm tạ Ngôi Ba, Ngài ban ơn thánh hoá muôn loài.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1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Lạy Cha đây tấm bánh đồng nương với công khó con người. Đoàn con kính tiến Cha cực thánh để cảm tạ tri ân!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87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hiệp</a:t>
            </a:r>
            <a:r>
              <a:rPr lang="en-US" sz="5400" b="1" dirty="0"/>
              <a:t> 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dâng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trọn</a:t>
            </a:r>
            <a:r>
              <a:rPr lang="en-US" sz="5400" b="1" dirty="0"/>
              <a:t> </a:t>
            </a:r>
            <a:r>
              <a:rPr lang="en-US" sz="5400" b="1" dirty="0" err="1"/>
              <a:t>tâm</a:t>
            </a:r>
            <a:r>
              <a:rPr lang="en-US" sz="5400" b="1" dirty="0"/>
              <a:t> </a:t>
            </a:r>
            <a:r>
              <a:rPr lang="en-US" sz="5400" b="1" dirty="0" err="1"/>
              <a:t>tình</a:t>
            </a:r>
            <a:r>
              <a:rPr lang="en-US" sz="5400" b="1" dirty="0"/>
              <a:t> </a:t>
            </a:r>
            <a:r>
              <a:rPr lang="en-US" sz="5400" b="1" dirty="0" err="1"/>
              <a:t>kính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. </a:t>
            </a:r>
            <a:r>
              <a:rPr lang="en-US" sz="5400" b="1" dirty="0" err="1"/>
              <a:t>Dâng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câu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ca </a:t>
            </a:r>
            <a:r>
              <a:rPr lang="en-US" sz="5400" b="1" dirty="0" err="1"/>
              <a:t>hoan</a:t>
            </a:r>
            <a:r>
              <a:rPr lang="en-US" sz="5400" b="1" dirty="0"/>
              <a:t> </a:t>
            </a:r>
            <a:r>
              <a:rPr lang="en-US" sz="5400" b="1" dirty="0" err="1"/>
              <a:t>chúc</a:t>
            </a:r>
            <a:r>
              <a:rPr lang="en-US" sz="5400" b="1" dirty="0"/>
              <a:t>, </a:t>
            </a:r>
            <a:r>
              <a:rPr lang="en-US" sz="5400" b="1" dirty="0" err="1"/>
              <a:t>ngợi</a:t>
            </a:r>
            <a:r>
              <a:rPr lang="en-US" sz="5400" b="1" dirty="0"/>
              <a:t> </a:t>
            </a:r>
            <a:r>
              <a:rPr lang="en-US" sz="5400" b="1" dirty="0" err="1"/>
              <a:t>khen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cực</a:t>
            </a:r>
            <a:r>
              <a:rPr lang="en-US" sz="5400" b="1" dirty="0"/>
              <a:t> </a:t>
            </a:r>
            <a:r>
              <a:rPr lang="en-US" sz="5400" b="1" dirty="0" err="1"/>
              <a:t>thánh</a:t>
            </a:r>
            <a:r>
              <a:rPr lang="en-US" sz="5400" b="1" dirty="0"/>
              <a:t> Ba </a:t>
            </a:r>
            <a:r>
              <a:rPr lang="en-US" sz="5400" b="1" dirty="0" err="1"/>
              <a:t>Ngôi</a:t>
            </a:r>
            <a:r>
              <a:rPr lang="en-US" sz="5400" b="1" dirty="0"/>
              <a:t>. Xin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cảm</a:t>
            </a:r>
            <a:r>
              <a:rPr lang="en-US" sz="5400" b="1" dirty="0"/>
              <a:t> </a:t>
            </a:r>
            <a:r>
              <a:rPr lang="en-US" sz="5400" b="1" dirty="0" err="1"/>
              <a:t>tạ</a:t>
            </a:r>
            <a:r>
              <a:rPr lang="en-US" sz="5400" b="1" dirty="0"/>
              <a:t> </a:t>
            </a:r>
            <a:r>
              <a:rPr lang="en-US" sz="5400" b="1" dirty="0" err="1"/>
              <a:t>Ngôi</a:t>
            </a:r>
            <a:r>
              <a:rPr lang="en-US" sz="5400" b="1" dirty="0"/>
              <a:t> Cha,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dựng</a:t>
            </a:r>
            <a:r>
              <a:rPr lang="en-US" sz="5400" b="1" dirty="0"/>
              <a:t> </a:t>
            </a:r>
            <a:r>
              <a:rPr lang="en-US" sz="5400" b="1" dirty="0" err="1"/>
              <a:t>nên</a:t>
            </a:r>
            <a:r>
              <a:rPr lang="en-US" sz="5400" b="1" dirty="0"/>
              <a:t> </a:t>
            </a:r>
            <a:r>
              <a:rPr lang="en-US" sz="5400" b="1" dirty="0" err="1"/>
              <a:t>hoàn</a:t>
            </a:r>
            <a:r>
              <a:rPr lang="en-US" sz="5400" b="1" dirty="0"/>
              <a:t> </a:t>
            </a:r>
            <a:r>
              <a:rPr lang="en-US" sz="5400" b="1" dirty="0" err="1"/>
              <a:t>vũ</a:t>
            </a:r>
            <a:r>
              <a:rPr lang="en-US" sz="5400" b="1" dirty="0"/>
              <a:t> </a:t>
            </a:r>
            <a:r>
              <a:rPr lang="en-US" sz="5400" b="1" dirty="0" err="1"/>
              <a:t>đất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 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9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Xin tôn vinh tạ ơn Con Chúa, Ngài xuống thế để cứu muôn dân. Xin tôn vinh cảm tạ Ngôi Ba, Ngài ban ơn thánh hoá muôn loài.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3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Lạy Cha đây chén nho nồng thơm với công khó con người. Đoàn con kính tiến Cha cực thánh để cảm tạ tri ân!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hiệp</a:t>
            </a:r>
            <a:r>
              <a:rPr lang="en-US" sz="5400" b="1" dirty="0"/>
              <a:t> 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dâng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trọn</a:t>
            </a:r>
            <a:r>
              <a:rPr lang="en-US" sz="5400" b="1" dirty="0"/>
              <a:t> </a:t>
            </a:r>
            <a:r>
              <a:rPr lang="en-US" sz="5400" b="1" dirty="0" err="1"/>
              <a:t>tâm</a:t>
            </a:r>
            <a:r>
              <a:rPr lang="en-US" sz="5400" b="1" dirty="0"/>
              <a:t> </a:t>
            </a:r>
            <a:r>
              <a:rPr lang="en-US" sz="5400" b="1" dirty="0" err="1"/>
              <a:t>tình</a:t>
            </a:r>
            <a:r>
              <a:rPr lang="en-US" sz="5400" b="1" dirty="0"/>
              <a:t> </a:t>
            </a:r>
            <a:r>
              <a:rPr lang="en-US" sz="5400" b="1" dirty="0" err="1"/>
              <a:t>kính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. </a:t>
            </a:r>
            <a:r>
              <a:rPr lang="en-US" sz="5400" b="1" dirty="0" err="1"/>
              <a:t>Dâng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câu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ca </a:t>
            </a:r>
            <a:r>
              <a:rPr lang="en-US" sz="5400" b="1" dirty="0" err="1"/>
              <a:t>hoan</a:t>
            </a:r>
            <a:r>
              <a:rPr lang="en-US" sz="5400" b="1" dirty="0"/>
              <a:t> </a:t>
            </a:r>
            <a:r>
              <a:rPr lang="en-US" sz="5400" b="1" dirty="0" err="1"/>
              <a:t>chúc</a:t>
            </a:r>
            <a:r>
              <a:rPr lang="en-US" sz="5400" b="1" dirty="0"/>
              <a:t>, </a:t>
            </a:r>
            <a:r>
              <a:rPr lang="en-US" sz="5400" b="1" dirty="0" err="1"/>
              <a:t>ngợi</a:t>
            </a:r>
            <a:r>
              <a:rPr lang="en-US" sz="5400" b="1" dirty="0"/>
              <a:t> </a:t>
            </a:r>
            <a:r>
              <a:rPr lang="en-US" sz="5400" b="1" dirty="0" err="1"/>
              <a:t>khen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cực</a:t>
            </a:r>
            <a:r>
              <a:rPr lang="en-US" sz="5400" b="1" dirty="0"/>
              <a:t> </a:t>
            </a:r>
            <a:r>
              <a:rPr lang="en-US" sz="5400" b="1" dirty="0" err="1"/>
              <a:t>thánh</a:t>
            </a:r>
            <a:r>
              <a:rPr lang="en-US" sz="5400" b="1" dirty="0"/>
              <a:t> Ba </a:t>
            </a:r>
            <a:r>
              <a:rPr lang="en-US" sz="5400" b="1" dirty="0" err="1"/>
              <a:t>Ngôi</a:t>
            </a:r>
            <a:r>
              <a:rPr lang="en-US" sz="5400" b="1" dirty="0"/>
              <a:t>. Xin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cảm</a:t>
            </a:r>
            <a:r>
              <a:rPr lang="en-US" sz="5400" b="1" dirty="0"/>
              <a:t> </a:t>
            </a:r>
            <a:r>
              <a:rPr lang="en-US" sz="5400" b="1" dirty="0" err="1"/>
              <a:t>tạ</a:t>
            </a:r>
            <a:r>
              <a:rPr lang="en-US" sz="5400" b="1" dirty="0"/>
              <a:t> </a:t>
            </a:r>
            <a:r>
              <a:rPr lang="en-US" sz="5400" b="1" dirty="0" err="1"/>
              <a:t>Ngôi</a:t>
            </a:r>
            <a:r>
              <a:rPr lang="en-US" sz="5400" b="1" dirty="0"/>
              <a:t> Cha,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dựng</a:t>
            </a:r>
            <a:r>
              <a:rPr lang="en-US" sz="5400" b="1" dirty="0"/>
              <a:t> </a:t>
            </a:r>
            <a:r>
              <a:rPr lang="en-US" sz="5400" b="1" dirty="0" err="1"/>
              <a:t>nên</a:t>
            </a:r>
            <a:r>
              <a:rPr lang="en-US" sz="5400" b="1" dirty="0"/>
              <a:t> </a:t>
            </a:r>
            <a:r>
              <a:rPr lang="en-US" sz="5400" b="1" dirty="0" err="1"/>
              <a:t>hoàn</a:t>
            </a:r>
            <a:r>
              <a:rPr lang="en-US" sz="5400" b="1" dirty="0"/>
              <a:t> </a:t>
            </a:r>
            <a:r>
              <a:rPr lang="en-US" sz="5400" b="1" dirty="0" err="1"/>
              <a:t>vũ</a:t>
            </a:r>
            <a:r>
              <a:rPr lang="en-US" sz="5400" b="1" dirty="0"/>
              <a:t> </a:t>
            </a:r>
            <a:r>
              <a:rPr lang="en-US" sz="5400" b="1" dirty="0" err="1"/>
              <a:t>đất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 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6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4800" b="1" dirty="0"/>
              <a:t> </a:t>
            </a:r>
            <a:r>
              <a:rPr lang="vi-VN" sz="6600" b="1" dirty="0"/>
              <a:t>Xin tôn vinh tạ ơn Con Chúa, Ngài xuống thế để cứu muôn dân. Xin tôn vinh cảm tạ Ngôi Ba, Ngài ban ơn thánh hoá muôn loài.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77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291</TotalTime>
  <Words>21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CHÚC TỤNG BA NGÔI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43</cp:revision>
  <dcterms:created xsi:type="dcterms:W3CDTF">2024-12-09T02:06:03Z</dcterms:created>
  <dcterms:modified xsi:type="dcterms:W3CDTF">2025-05-12T03:22:43Z</dcterms:modified>
</cp:coreProperties>
</file>